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gif" ContentType="image/gi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</p:sldMasterIdLst>
  <p:notesMasterIdLst>
    <p:notesMasterId r:id="rId8"/>
  </p:notesMasterIdLst>
  <p:handoutMasterIdLst>
    <p:handoutMasterId r:id="rId9"/>
  </p:handoutMasterIdLst>
  <p:sldIdLst>
    <p:sldId id="444" r:id="rId10"/>
    <p:sldId id="359" r:id="rId11"/>
    <p:sldId id="415" r:id="rId12"/>
    <p:sldId id="463" r:id="rId13"/>
    <p:sldId id="366" r:id="rId14"/>
    <p:sldId id="368" r:id="rId15"/>
    <p:sldId id="462" r:id="rId16"/>
    <p:sldId id="370" r:id="rId17"/>
    <p:sldId id="384" r:id="rId18"/>
    <p:sldId id="439" r:id="rId19"/>
    <p:sldId id="440" r:id="rId20"/>
    <p:sldId id="464" r:id="rId21"/>
    <p:sldId id="375" r:id="rId22"/>
    <p:sldId id="376" r:id="rId23"/>
    <p:sldId id="443" r:id="rId24"/>
    <p:sldId id="324" r:id="rId25"/>
    <p:sldId id="437" r:id="rId26"/>
    <p:sldId id="352" r:id="rId27"/>
  </p:sldIdLst>
  <p:sldSz cx="9144000" cy="6858000" type="screen4x3"/>
  <p:notesSz cx="6858000" cy="9144000"/>
  <p:custShowLst>
    <p:custShow name="自定义放映 1" id="0">
      <p:sldLst>
        <p:sld r:id="rId11"/>
      </p:sldLst>
    </p:custShow>
  </p:custShowLst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F9FBFA"/>
    <a:srgbClr val="FF0000"/>
    <a:srgbClr val="00FFFF"/>
    <a:srgbClr val="00CC99"/>
    <a:srgbClr val="FFFF00"/>
    <a:srgbClr val="663300"/>
    <a:srgbClr val="0033CC"/>
    <a:srgbClr val="FFCC66"/>
    <a:srgbClr val="000000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6"/>
    <p:restoredTop sz="94634"/>
  </p:normalViewPr>
  <p:slideViewPr>
    <p:cSldViewPr showGuides="1">
      <p:cViewPr varScale="1">
        <p:scale>
          <a:sx n="71" d="100"/>
          <a:sy n="71" d="100"/>
        </p:scale>
        <p:origin x="-1134" y="-102"/>
      </p:cViewPr>
      <p:guideLst>
        <p:guide orient="horz" pos="2160"/>
        <p:guide pos="29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1.xml" /><Relationship Id="rId11" Type="http://schemas.openxmlformats.org/officeDocument/2006/relationships/slide" Target="slides/slide2.xml" /><Relationship Id="rId12" Type="http://schemas.openxmlformats.org/officeDocument/2006/relationships/slide" Target="slides/slide3.xml" /><Relationship Id="rId13" Type="http://schemas.openxmlformats.org/officeDocument/2006/relationships/slide" Target="slides/slide4.xml" /><Relationship Id="rId14" Type="http://schemas.openxmlformats.org/officeDocument/2006/relationships/slide" Target="slides/slide5.xml" /><Relationship Id="rId15" Type="http://schemas.openxmlformats.org/officeDocument/2006/relationships/slide" Target="slides/slide6.xml" /><Relationship Id="rId16" Type="http://schemas.openxmlformats.org/officeDocument/2006/relationships/slide" Target="slides/slide7.xml" /><Relationship Id="rId17" Type="http://schemas.openxmlformats.org/officeDocument/2006/relationships/slide" Target="slides/slide8.xml" /><Relationship Id="rId18" Type="http://schemas.openxmlformats.org/officeDocument/2006/relationships/slide" Target="slides/slide9.xml" /><Relationship Id="rId19" Type="http://schemas.openxmlformats.org/officeDocument/2006/relationships/slide" Target="slides/slide10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1.xml" /><Relationship Id="rId21" Type="http://schemas.openxmlformats.org/officeDocument/2006/relationships/slide" Target="slides/slide12.xml" /><Relationship Id="rId22" Type="http://schemas.openxmlformats.org/officeDocument/2006/relationships/slide" Target="slides/slide13.xml" /><Relationship Id="rId23" Type="http://schemas.openxmlformats.org/officeDocument/2006/relationships/slide" Target="slides/slide14.xml" /><Relationship Id="rId24" Type="http://schemas.openxmlformats.org/officeDocument/2006/relationships/slide" Target="slides/slide15.xml" /><Relationship Id="rId25" Type="http://schemas.openxmlformats.org/officeDocument/2006/relationships/slide" Target="slides/slide16.xml" /><Relationship Id="rId26" Type="http://schemas.openxmlformats.org/officeDocument/2006/relationships/slide" Target="slides/slide17.xml" /><Relationship Id="rId27" Type="http://schemas.openxmlformats.org/officeDocument/2006/relationships/slide" Target="slides/slide18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slideMaster" Target="slideMasters/slideMaster3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Master" Target="slideMasters/slideMaster4.xml" /><Relationship Id="rId5" Type="http://schemas.openxmlformats.org/officeDocument/2006/relationships/slideMaster" Target="slideMasters/slideMaster5.xml" /><Relationship Id="rId6" Type="http://schemas.openxmlformats.org/officeDocument/2006/relationships/slideMaster" Target="slideMasters/slideMaster6.xml" /><Relationship Id="rId7" Type="http://schemas.openxmlformats.org/officeDocument/2006/relationships/slideMaster" Target="slideMasters/slideMaster7.xml" /><Relationship Id="rId8" Type="http://schemas.openxmlformats.org/officeDocument/2006/relationships/notesMaster" Target="notesMasters/notesMaster1.xml" /><Relationship Id="rId9" Type="http://schemas.openxmlformats.org/officeDocument/2006/relationships/handoutMaster" Target="handoutMasters/handoutMaster1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9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8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42" name="页眉占位符 16384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fontAlgn="base"/>
            <a:endParaRPr lang="zh-CN" sz="1200" strike="noStrike" noProof="1"/>
          </a:p>
        </p:txBody>
      </p:sp>
      <p:sp>
        <p:nvSpPr>
          <p:cNvPr id="163843" name="日期占位符 16384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10244" name="幻灯片图像占位符 163843"/>
          <p:cNvSpPr>
            <a:spLocks noGrp="1" noRot="1" noChangeAspect="1" noTextEdit="1"/>
          </p:cNvSpPr>
          <p:nvPr>
            <p:ph type="sldImg" idx="6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245" name="文本占位符 163844"/>
          <p:cNvSpPr>
            <a:spLocks noGrp="1"/>
          </p:cNvSpPr>
          <p:nvPr>
            <p:ph type="body" sz="quarter" idx="7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163846" name="页脚占位符 16384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lvl="0" fontAlgn="base"/>
            <a:endParaRPr lang="zh-CN" sz="1200" strike="noStrike" noProof="1"/>
          </a:p>
        </p:txBody>
      </p:sp>
      <p:sp>
        <p:nvSpPr>
          <p:cNvPr id="163847" name="灯片编号占位符 16384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en-US" altLang="zh-CN" sz="1200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algn="r" fontAlgn="base"/>
              <a:t>‹#›</a:t>
            </a:fld>
            <a:endParaRPr 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7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ctr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ctr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ctr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  <a:p>
            <a:pPr lvl="1" fontAlgn="ctr"/>
            <a:r>
              <a:rPr lang="zh-CN" altLang="en-US" strike="noStrike" noProof="1" smtClean="0"/>
              <a:t>第二级</a:t>
            </a:r>
          </a:p>
          <a:p>
            <a:pPr lvl="2" fontAlgn="ctr"/>
            <a:r>
              <a:rPr lang="zh-CN" altLang="en-US" strike="noStrike" noProof="1" smtClean="0"/>
              <a:t>第三级</a:t>
            </a:r>
          </a:p>
          <a:p>
            <a:pPr lvl="3" fontAlgn="ctr"/>
            <a:r>
              <a:rPr lang="zh-CN" altLang="en-US" strike="noStrike" noProof="1" smtClean="0"/>
              <a:t>第四级</a:t>
            </a:r>
          </a:p>
          <a:p>
            <a:pPr lvl="4" fontAlgn="ctr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 algn="l">
              <a:defRPr sz="4500"/>
            </a:lvl1pPr>
          </a:lstStyle>
          <a:p>
            <a:pPr fontAlgn="ctr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>
    <p:random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ctr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  <a:p>
            <a:pPr lvl="1" fontAlgn="ctr"/>
            <a:r>
              <a:rPr lang="zh-CN" altLang="en-US" strike="noStrike" noProof="1" smtClean="0"/>
              <a:t>第二级</a:t>
            </a:r>
          </a:p>
          <a:p>
            <a:pPr lvl="2" fontAlgn="ctr"/>
            <a:r>
              <a:rPr lang="zh-CN" altLang="en-US" strike="noStrike" noProof="1" smtClean="0"/>
              <a:t>第三级</a:t>
            </a:r>
          </a:p>
          <a:p>
            <a:pPr lvl="3" fontAlgn="ctr"/>
            <a:r>
              <a:rPr lang="zh-CN" altLang="en-US" strike="noStrike" noProof="1" smtClean="0"/>
              <a:t>第四级</a:t>
            </a:r>
          </a:p>
          <a:p>
            <a:pPr lvl="4" fontAlgn="ctr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  <a:p>
            <a:pPr lvl="1" fontAlgn="ctr"/>
            <a:r>
              <a:rPr lang="zh-CN" altLang="en-US" strike="noStrike" noProof="1" smtClean="0"/>
              <a:t>第二级</a:t>
            </a:r>
          </a:p>
          <a:p>
            <a:pPr lvl="2" fontAlgn="ctr"/>
            <a:r>
              <a:rPr lang="zh-CN" altLang="en-US" strike="noStrike" noProof="1" smtClean="0"/>
              <a:t>第三级</a:t>
            </a:r>
          </a:p>
          <a:p>
            <a:pPr lvl="3" fontAlgn="ctr"/>
            <a:r>
              <a:rPr lang="zh-CN" altLang="en-US" strike="noStrike" noProof="1" smtClean="0"/>
              <a:t>第四级</a:t>
            </a:r>
          </a:p>
          <a:p>
            <a:pPr lvl="4" fontAlgn="ctr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970222"/>
          </a:xfrm>
        </p:spPr>
        <p:txBody>
          <a:bodyPr/>
          <a:lstStyle>
            <a:lvl1pPr algn="ctr">
              <a:defRPr/>
            </a:lvl1pPr>
          </a:lstStyle>
          <a:p>
            <a:pPr fontAlgn="ctr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4793" y="1567346"/>
            <a:ext cx="3526380" cy="710095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44793" y="2338388"/>
            <a:ext cx="3526380" cy="378596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  <a:p>
            <a:pPr lvl="1" fontAlgn="ctr"/>
            <a:r>
              <a:rPr lang="zh-CN" altLang="en-US" strike="noStrike" noProof="1" smtClean="0"/>
              <a:t>第二级</a:t>
            </a:r>
          </a:p>
          <a:p>
            <a:pPr lvl="2" fontAlgn="ctr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ctr"/>
            <a:r>
              <a:rPr lang="zh-CN" altLang="en-US" strike="noStrike" noProof="1" smtClean="0"/>
              <a:t>第四级</a:t>
            </a:r>
          </a:p>
          <a:p>
            <a:pPr lvl="4" fontAlgn="ctr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17212" y="1567346"/>
            <a:ext cx="3526381" cy="71009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171450" indent="-171450">
              <a:buNone/>
              <a:defRPr lang="zh-CN" altLang="en-US" b="0" smtClean="0"/>
            </a:lvl1pPr>
          </a:lstStyle>
          <a:p>
            <a:pPr marL="0" lvl="0" indent="0" fontAlgn="ctr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7212" y="2357460"/>
            <a:ext cx="3526381" cy="376689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  <a:p>
            <a:pPr lvl="1" fontAlgn="ctr"/>
            <a:r>
              <a:rPr lang="zh-CN" altLang="en-US" strike="noStrike" noProof="1" smtClean="0"/>
              <a:t>第二级</a:t>
            </a:r>
          </a:p>
          <a:p>
            <a:pPr lvl="2" fontAlgn="ctr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ctr"/>
            <a:r>
              <a:rPr lang="zh-CN" altLang="en-US" strike="noStrike" noProof="1" smtClean="0"/>
              <a:t>第四级</a:t>
            </a:r>
          </a:p>
          <a:p>
            <a:pPr lvl="4" fontAlgn="ctr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ctr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ctr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  <a:p>
            <a:pPr lvl="1" fontAlgn="ctr"/>
            <a:r>
              <a:rPr lang="zh-CN" altLang="en-US" strike="noStrike" noProof="1" smtClean="0"/>
              <a:t>第二级</a:t>
            </a:r>
          </a:p>
          <a:p>
            <a:pPr lvl="2" fontAlgn="ctr"/>
            <a:r>
              <a:rPr lang="zh-CN" altLang="en-US" strike="noStrike" noProof="1" smtClean="0"/>
              <a:t>第三级</a:t>
            </a:r>
          </a:p>
          <a:p>
            <a:pPr lvl="3" fontAlgn="ctr"/>
            <a:r>
              <a:rPr lang="zh-CN" altLang="en-US" strike="noStrike" noProof="1" smtClean="0"/>
              <a:t>第四级</a:t>
            </a:r>
          </a:p>
          <a:p>
            <a:pPr lvl="4" fontAlgn="ctr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>
    <p:random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95638" cy="1600200"/>
          </a:xfrm>
        </p:spPr>
        <p:txBody>
          <a:bodyPr anchor="t" anchorCtr="0">
            <a:normAutofit/>
          </a:bodyPr>
          <a:lstStyle>
            <a:lvl1pPr>
              <a:defRPr sz="3000"/>
            </a:lvl1pPr>
          </a:lstStyle>
          <a:p>
            <a:pPr fontAlgn="ctr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0" y="457201"/>
            <a:ext cx="4477941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ctr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95638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>
    <p:random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ctr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  <a:p>
            <a:pPr lvl="1" fontAlgn="ctr"/>
            <a:r>
              <a:rPr lang="zh-CN" altLang="en-US" strike="noStrike" noProof="1" smtClean="0"/>
              <a:t>第二级</a:t>
            </a:r>
          </a:p>
          <a:p>
            <a:pPr lvl="2" fontAlgn="ctr"/>
            <a:r>
              <a:rPr lang="zh-CN" altLang="en-US" strike="noStrike" noProof="1" smtClean="0"/>
              <a:t>第三级</a:t>
            </a:r>
          </a:p>
          <a:p>
            <a:pPr lvl="3" fontAlgn="ctr"/>
            <a:r>
              <a:rPr lang="zh-CN" altLang="en-US" strike="noStrike" noProof="1" smtClean="0"/>
              <a:t>第四级</a:t>
            </a:r>
          </a:p>
          <a:p>
            <a:pPr lvl="4" fontAlgn="ctr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33375"/>
            <a:ext cx="1971675" cy="5843588"/>
          </a:xfrm>
        </p:spPr>
        <p:txBody>
          <a:bodyPr vert="eaVert"/>
          <a:lstStyle/>
          <a:p>
            <a:pPr fontAlgn="ctr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33375"/>
            <a:ext cx="5800725" cy="5843588"/>
          </a:xfrm>
          <a:prstGeom prst="rect">
            <a:avLst/>
          </a:prstGeom>
        </p:spPr>
        <p:txBody>
          <a:bodyPr vert="eaVert"/>
          <a:lstStyle/>
          <a:p>
            <a:pPr lvl="0" fontAlgn="ctr"/>
            <a:r>
              <a:rPr lang="zh-CN" altLang="en-US" strike="noStrike" noProof="1" smtClean="0"/>
              <a:t>单击此处编辑母版文本样式</a:t>
            </a:r>
          </a:p>
          <a:p>
            <a:pPr lvl="1" fontAlgn="ctr"/>
            <a:r>
              <a:rPr lang="zh-CN" altLang="en-US" strike="noStrike" noProof="1" smtClean="0"/>
              <a:t>第二级</a:t>
            </a:r>
          </a:p>
          <a:p>
            <a:pPr lvl="2" fontAlgn="ctr"/>
            <a:r>
              <a:rPr lang="zh-CN" altLang="en-US" strike="noStrike" noProof="1" smtClean="0"/>
              <a:t>第三级</a:t>
            </a:r>
          </a:p>
          <a:p>
            <a:pPr lvl="3" fontAlgn="ctr"/>
            <a:r>
              <a:rPr lang="zh-CN" altLang="en-US" strike="noStrike" noProof="1" smtClean="0"/>
              <a:t>第四级</a:t>
            </a:r>
          </a:p>
          <a:p>
            <a:pPr lvl="4" fontAlgn="ctr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 algn="l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970222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4793" y="1567346"/>
            <a:ext cx="352638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44793" y="2338388"/>
            <a:ext cx="3526380" cy="378596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17212" y="1567346"/>
            <a:ext cx="352638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171450" indent="-171450">
              <a:buNone/>
              <a:defRPr lang="zh-CN" altLang="en-US" b="0" smtClean="0"/>
            </a:lvl1pPr>
          </a:lstStyle>
          <a:p>
            <a:pPr marL="0" lvl="0" indent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7212" y="2357460"/>
            <a:ext cx="3526381" cy="376689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 algn="l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95638" cy="1600200"/>
          </a:xfrm>
        </p:spPr>
        <p:txBody>
          <a:bodyPr anchor="t" anchorCtr="0">
            <a:normAutofit/>
          </a:bodyPr>
          <a:lstStyle>
            <a:lvl1pPr>
              <a:defRPr sz="3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0" y="457201"/>
            <a:ext cx="4477941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95638" cy="381158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 algn="l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970222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4793" y="1567346"/>
            <a:ext cx="352638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44793" y="2338388"/>
            <a:ext cx="3526380" cy="378596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17212" y="1567346"/>
            <a:ext cx="352638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171450" indent="-171450">
              <a:buNone/>
              <a:defRPr lang="zh-CN" altLang="en-US" b="0" smtClean="0"/>
            </a:lvl1pPr>
          </a:lstStyle>
          <a:p>
            <a:pPr marL="0" lvl="0" indent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7212" y="2357460"/>
            <a:ext cx="3526381" cy="376689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95638" cy="1600200"/>
          </a:xfrm>
        </p:spPr>
        <p:txBody>
          <a:bodyPr anchor="t" anchorCtr="0">
            <a:normAutofit/>
          </a:bodyPr>
          <a:lstStyle>
            <a:lvl1pPr>
              <a:defRPr sz="3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0" y="457201"/>
            <a:ext cx="4477941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95638" cy="381158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 type="title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6914" name="标题 16691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66915" name="副标题 16691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166916" name="日期占位符 16691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>
              <a:buClr>
                <a:srgbClr val="000000"/>
              </a:buClr>
            </a:pPr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66917" name="页脚占位符 16691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>
              <a:buClr>
                <a:srgbClr val="000000"/>
              </a:buClr>
            </a:pPr>
            <a:endParaRPr lang="zh-CN" strike="noStrike" noProof="1">
              <a:latin typeface="Arial" panose="020b0604020202020204" pitchFamily="34" charset="0"/>
            </a:endParaRPr>
          </a:p>
        </p:txBody>
      </p:sp>
      <p:sp>
        <p:nvSpPr>
          <p:cNvPr id="166918" name="灯片编号占位符 16691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fontAlgn="base">
                <a:buClr>
                  <a:srgbClr val="000000"/>
                </a:buClr>
              </a:pPr>
              <a:t>‹#›</a:t>
            </a:fld>
            <a:endParaRPr 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 algn="l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970222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4793" y="1567346"/>
            <a:ext cx="352638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44793" y="2338388"/>
            <a:ext cx="3526380" cy="378596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17212" y="1567346"/>
            <a:ext cx="352638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171450" indent="-171450">
              <a:buNone/>
              <a:defRPr lang="zh-CN" altLang="en-US" b="0" smtClean="0"/>
            </a:lvl1pPr>
          </a:lstStyle>
          <a:p>
            <a:pPr marL="0" lvl="0" indent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7212" y="2357460"/>
            <a:ext cx="3526381" cy="376689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970222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4793" y="1567346"/>
            <a:ext cx="352638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44793" y="2338388"/>
            <a:ext cx="3526380" cy="378596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17212" y="1567346"/>
            <a:ext cx="352638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171450" indent="-171450">
              <a:buNone/>
              <a:defRPr lang="zh-CN" altLang="en-US" b="0" smtClean="0"/>
            </a:lvl1pPr>
          </a:lstStyle>
          <a:p>
            <a:pPr marL="0" lvl="0" indent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7212" y="2357460"/>
            <a:ext cx="3526381" cy="376689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95638" cy="1600200"/>
          </a:xfrm>
        </p:spPr>
        <p:txBody>
          <a:bodyPr anchor="t" anchorCtr="0">
            <a:normAutofit/>
          </a:bodyPr>
          <a:lstStyle>
            <a:lvl1pPr>
              <a:defRPr sz="3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0" y="457201"/>
            <a:ext cx="4477941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95638" cy="381158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 algn="l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970222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4793" y="1567346"/>
            <a:ext cx="352638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44793" y="2338388"/>
            <a:ext cx="3526380" cy="378596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17212" y="1567346"/>
            <a:ext cx="352638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171450" indent="-171450">
              <a:buNone/>
              <a:defRPr lang="zh-CN" altLang="en-US" b="0" smtClean="0"/>
            </a:lvl1pPr>
          </a:lstStyle>
          <a:p>
            <a:pPr marL="0" lvl="0" indent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7212" y="2357460"/>
            <a:ext cx="3526381" cy="376689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95638" cy="1600200"/>
          </a:xfrm>
        </p:spPr>
        <p:txBody>
          <a:bodyPr anchor="t" anchorCtr="0">
            <a:normAutofit/>
          </a:bodyPr>
          <a:lstStyle>
            <a:lvl1pPr>
              <a:defRPr sz="3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0" y="457201"/>
            <a:ext cx="4477941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95638" cy="381158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 type="title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6914" name="标题 16691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66915" name="副标题 16691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166916" name="日期占位符 16691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>
              <a:buClr>
                <a:srgbClr val="000000"/>
              </a:buClr>
            </a:pPr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66917" name="页脚占位符 16691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>
              <a:buClr>
                <a:srgbClr val="000000"/>
              </a:buClr>
            </a:pPr>
            <a:endParaRPr lang="zh-CN" strike="noStrike" noProof="1">
              <a:latin typeface="Arial" panose="020b0604020202020204" pitchFamily="34" charset="0"/>
            </a:endParaRPr>
          </a:p>
        </p:txBody>
      </p:sp>
      <p:sp>
        <p:nvSpPr>
          <p:cNvPr id="166918" name="灯片编号占位符 16691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fontAlgn="base">
                <a:buClr>
                  <a:srgbClr val="000000"/>
                </a:buClr>
              </a:pPr>
              <a:t>‹#›</a:t>
            </a:fld>
            <a:endParaRPr 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 algn="l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970222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4793" y="1567346"/>
            <a:ext cx="352638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1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44793" y="2338388"/>
            <a:ext cx="3526380" cy="378596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17212" y="1567346"/>
            <a:ext cx="352638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171450" indent="-171450">
              <a:buNone/>
              <a:defRPr lang="zh-CN" altLang="en-US" b="0" smtClean="0"/>
            </a:lvl1pPr>
          </a:lstStyle>
          <a:p>
            <a:pPr marL="0" lvl="0" indent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7212" y="2357460"/>
            <a:ext cx="3526381" cy="376689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95638" cy="1600200"/>
          </a:xfrm>
        </p:spPr>
        <p:txBody>
          <a:bodyPr anchor="t" anchorCtr="0">
            <a:normAutofit/>
          </a:bodyPr>
          <a:lstStyle>
            <a:lvl1pPr>
              <a:defRPr sz="3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0" y="457201"/>
            <a:ext cx="4477941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95638" cy="381158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95638" cy="1600200"/>
          </a:xfrm>
        </p:spPr>
        <p:txBody>
          <a:bodyPr anchor="t" anchorCtr="0">
            <a:normAutofit/>
          </a:bodyPr>
          <a:lstStyle>
            <a:lvl1pPr>
              <a:defRPr sz="3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0" y="457201"/>
            <a:ext cx="4477941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95638" cy="381158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>
    <p:random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../media/image1.jpeg" /><Relationship Id="rId13" Type="http://schemas.openxmlformats.org/officeDocument/2006/relationships/image" Target="../media/image2.jpeg" /><Relationship Id="rId14" Type="http://schemas.openxmlformats.org/officeDocument/2006/relationships/image" Target="../media/image3.jpeg" /><Relationship Id="rId15" Type="http://schemas.openxmlformats.org/officeDocument/2006/relationships/image" Target="../media/image4.jpeg" /><Relationship Id="rId16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slideLayout" Target="../slideLayouts/slideLayout44.xml" /><Relationship Id="rId12" Type="http://schemas.openxmlformats.org/officeDocument/2006/relationships/theme" Target="../theme/theme4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Relationship Id="rId10" Type="http://schemas.openxmlformats.org/officeDocument/2006/relationships/slideLayout" Target="../slideLayouts/slideLayout54.xml" /><Relationship Id="rId11" Type="http://schemas.openxmlformats.org/officeDocument/2006/relationships/slideLayout" Target="../slideLayouts/slideLayout55.xml" /><Relationship Id="rId12" Type="http://schemas.openxmlformats.org/officeDocument/2006/relationships/image" Target="../media/image6.jpeg" /><Relationship Id="rId13" Type="http://schemas.openxmlformats.org/officeDocument/2006/relationships/theme" Target="../theme/theme5.xml" /><Relationship Id="rId2" Type="http://schemas.openxmlformats.org/officeDocument/2006/relationships/slideLayout" Target="../slideLayouts/slideLayout46.xml" /><Relationship Id="rId3" Type="http://schemas.openxmlformats.org/officeDocument/2006/relationships/slideLayout" Target="../slideLayouts/slideLayout47.xml" /><Relationship Id="rId4" Type="http://schemas.openxmlformats.org/officeDocument/2006/relationships/slideLayout" Target="../slideLayouts/slideLayout48.xml" /><Relationship Id="rId5" Type="http://schemas.openxmlformats.org/officeDocument/2006/relationships/slideLayout" Target="../slideLayouts/slideLayout49.xml" /><Relationship Id="rId6" Type="http://schemas.openxmlformats.org/officeDocument/2006/relationships/slideLayout" Target="../slideLayouts/slideLayout50.xml" /><Relationship Id="rId7" Type="http://schemas.openxmlformats.org/officeDocument/2006/relationships/slideLayout" Target="../slideLayouts/slideLayout51.xml" /><Relationship Id="rId8" Type="http://schemas.openxmlformats.org/officeDocument/2006/relationships/slideLayout" Target="../slideLayouts/slideLayout52.xml" /><Relationship Id="rId9" Type="http://schemas.openxmlformats.org/officeDocument/2006/relationships/slideLayout" Target="../slideLayouts/slideLayout53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Relationship Id="rId10" Type="http://schemas.openxmlformats.org/officeDocument/2006/relationships/slideLayout" Target="../slideLayouts/slideLayout65.xml" /><Relationship Id="rId11" Type="http://schemas.openxmlformats.org/officeDocument/2006/relationships/slideLayout" Target="../slideLayouts/slideLayout66.xml" /><Relationship Id="rId12" Type="http://schemas.openxmlformats.org/officeDocument/2006/relationships/theme" Target="../theme/theme6.xml" /><Relationship Id="rId2" Type="http://schemas.openxmlformats.org/officeDocument/2006/relationships/slideLayout" Target="../slideLayouts/slideLayout57.xml" /><Relationship Id="rId3" Type="http://schemas.openxmlformats.org/officeDocument/2006/relationships/slideLayout" Target="../slideLayouts/slideLayout58.xml" /><Relationship Id="rId4" Type="http://schemas.openxmlformats.org/officeDocument/2006/relationships/slideLayout" Target="../slideLayouts/slideLayout59.xml" /><Relationship Id="rId5" Type="http://schemas.openxmlformats.org/officeDocument/2006/relationships/slideLayout" Target="../slideLayouts/slideLayout60.xml" /><Relationship Id="rId6" Type="http://schemas.openxmlformats.org/officeDocument/2006/relationships/slideLayout" Target="../slideLayouts/slideLayout61.xml" /><Relationship Id="rId7" Type="http://schemas.openxmlformats.org/officeDocument/2006/relationships/slideLayout" Target="../slideLayouts/slideLayout62.xml" /><Relationship Id="rId8" Type="http://schemas.openxmlformats.org/officeDocument/2006/relationships/slideLayout" Target="../slideLayouts/slideLayout63.xml" /><Relationship Id="rId9" Type="http://schemas.openxmlformats.org/officeDocument/2006/relationships/slideLayout" Target="../slideLayouts/slideLayout64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7.xml" /><Relationship Id="rId10" Type="http://schemas.openxmlformats.org/officeDocument/2006/relationships/slideLayout" Target="../slideLayouts/slideLayout76.xml" /><Relationship Id="rId11" Type="http://schemas.openxmlformats.org/officeDocument/2006/relationships/slideLayout" Target="../slideLayouts/slideLayout77.xml" /><Relationship Id="rId12" Type="http://schemas.openxmlformats.org/officeDocument/2006/relationships/image" Target="../media/image6.jpeg" /><Relationship Id="rId13" Type="http://schemas.openxmlformats.org/officeDocument/2006/relationships/theme" Target="../theme/theme7.xml" /><Relationship Id="rId2" Type="http://schemas.openxmlformats.org/officeDocument/2006/relationships/slideLayout" Target="../slideLayouts/slideLayout68.xml" /><Relationship Id="rId3" Type="http://schemas.openxmlformats.org/officeDocument/2006/relationships/slideLayout" Target="../slideLayouts/slideLayout69.xml" /><Relationship Id="rId4" Type="http://schemas.openxmlformats.org/officeDocument/2006/relationships/slideLayout" Target="../slideLayouts/slideLayout70.xml" /><Relationship Id="rId5" Type="http://schemas.openxmlformats.org/officeDocument/2006/relationships/slideLayout" Target="../slideLayouts/slideLayout71.xml" /><Relationship Id="rId6" Type="http://schemas.openxmlformats.org/officeDocument/2006/relationships/slideLayout" Target="../slideLayouts/slideLayout72.xml" /><Relationship Id="rId7" Type="http://schemas.openxmlformats.org/officeDocument/2006/relationships/slideLayout" Target="../slideLayouts/slideLayout73.xml" /><Relationship Id="rId8" Type="http://schemas.openxmlformats.org/officeDocument/2006/relationships/slideLayout" Target="../slideLayouts/slideLayout74.xml" /><Relationship Id="rId9" Type="http://schemas.openxmlformats.org/officeDocument/2006/relationships/slideLayout" Target="../slideLayouts/slideLayout75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iming/>
  <p:txStyles>
    <p:titleStyle>
      <a:lvl1pPr marL="0" lvl="0" indent="0" algn="ctr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组合 113665"/>
          <p:cNvGrpSpPr/>
          <p:nvPr/>
        </p:nvGrpSpPr>
        <p:grpSpPr>
          <a:xfrm>
            <a:off x="-155575" y="0"/>
            <a:ext cx="9396413" cy="6858000"/>
            <a:chOff x="1980" y="1648"/>
            <a:chExt cx="5835" cy="5090"/>
          </a:xfrm>
        </p:grpSpPr>
        <p:pic>
          <p:nvPicPr>
            <p:cNvPr id="2051" name="图片 113666" descr="D2b"/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000100"/>
                </a:clrFrom>
                <a:clrTo>
                  <a:srgbClr val="0001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65" y="2584"/>
              <a:ext cx="360" cy="374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2" name="图片 113667" descr="D2c"/>
            <p:cNvPicPr/>
            <p:nvPr/>
          </p:nvPicPr>
          <p:blipFill>
            <a:blip r:embed="rId1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10" y="6328"/>
              <a:ext cx="5730" cy="4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3" name="图片 113668" descr="D2e"/>
            <p:cNvPicPr>
              <a:picLocks noChangeAspect="1"/>
            </p:cNvPicPr>
            <p:nvPr/>
          </p:nvPicPr>
          <p:blipFill>
            <a:blip r:embed="rId14">
              <a:clrChange>
                <a:clrFrom>
                  <a:srgbClr val="020002"/>
                </a:clrFrom>
                <a:clrTo>
                  <a:srgbClr val="020002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25" y="2584"/>
              <a:ext cx="330" cy="374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4" name="图片 113669" descr="D2a"/>
            <p:cNvPicPr>
              <a:picLocks noChangeAspect="1"/>
            </p:cNvPicPr>
            <p:nvPr/>
          </p:nvPicPr>
          <p:blipFill>
            <a:blip r:embed="rId15">
              <a:clrChange>
                <a:clrFrom>
                  <a:srgbClr val="010001"/>
                </a:clrFrom>
                <a:clrTo>
                  <a:srgbClr val="010001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80" y="1648"/>
              <a:ext cx="5760" cy="7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5" name="图片 113670" descr="D2a"/>
            <p:cNvPicPr>
              <a:picLocks noChangeAspect="1"/>
            </p:cNvPicPr>
            <p:nvPr/>
          </p:nvPicPr>
          <p:blipFill>
            <a:blip r:embed="rId15">
              <a:clrChange>
                <a:clrFrom>
                  <a:srgbClr val="010001"/>
                </a:clrFrom>
                <a:clrTo>
                  <a:srgbClr val="010001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0800000">
              <a:off x="2055" y="2428"/>
              <a:ext cx="5760" cy="7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3672" name="标题 113671"/>
          <p:cNvSpPr>
            <a:spLocks noGrp="1"/>
          </p:cNvSpPr>
          <p:nvPr>
            <p:ph type="title"/>
          </p:nvPr>
        </p:nvSpPr>
        <p:spPr>
          <a:xfrm>
            <a:off x="1116013" y="333375"/>
            <a:ext cx="2590800" cy="838200"/>
          </a:xfrm>
          <a:prstGeom prst="rect">
            <a:avLst/>
          </a:prstGeom>
          <a:gradFill rotWithShape="0">
            <a:gsLst>
              <a:gs pos="0">
                <a:srgbClr val="EAEAEA"/>
              </a:gs>
              <a:gs pos="100000">
                <a:schemeClr val="bg1"/>
              </a:gs>
            </a:gsLst>
            <a:lin ang="5400000" scaled="1"/>
          </a:gradFill>
          <a:ln w="28575">
            <a:noFill/>
            <a:miter/>
          </a:ln>
        </p:spPr>
        <p:txBody>
          <a:bodyPr anchor="ctr"/>
          <a:lstStyle/>
          <a:p>
            <a:pPr lvl="0" fontAlgn="ctr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057" name="文本框 113672"/>
          <p:cNvSpPr txBox="1"/>
          <p:nvPr/>
        </p:nvSpPr>
        <p:spPr>
          <a:xfrm>
            <a:off x="8423275" y="2276475"/>
            <a:ext cx="720725" cy="4111625"/>
          </a:xfrm>
          <a:prstGeom prst="rect">
            <a:avLst/>
          </a:prstGeom>
          <a:solidFill>
            <a:schemeClr val="bg1"/>
          </a:solidFill>
          <a:ln w="1206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3200" b="1">
                <a:solidFill>
                  <a:srgbClr val="6600FF"/>
                </a:solidFill>
                <a:latin typeface="方正水柱繁体" pitchFamily="2" charset="-122"/>
                <a:ea typeface="方正水柱繁体" pitchFamily="2" charset="-122"/>
              </a:rPr>
              <a:t>精</a:t>
            </a:r>
          </a:p>
          <a:p>
            <a:pPr lvl="0"/>
            <a:r>
              <a:rPr lang="zh-CN" altLang="en-US" sz="3200" b="1">
                <a:solidFill>
                  <a:srgbClr val="6600FF"/>
                </a:solidFill>
                <a:latin typeface="方正水柱繁体" pitchFamily="2" charset="-122"/>
                <a:ea typeface="方正水柱繁体" pitchFamily="2" charset="-122"/>
              </a:rPr>
              <a:t>诚</a:t>
            </a:r>
          </a:p>
          <a:p>
            <a:pPr lvl="0"/>
            <a:r>
              <a:rPr lang="zh-CN" altLang="en-US" sz="3200" b="1">
                <a:solidFill>
                  <a:srgbClr val="6600FF"/>
                </a:solidFill>
                <a:latin typeface="方正水柱繁体" pitchFamily="2" charset="-122"/>
                <a:ea typeface="方正水柱繁体" pitchFamily="2" charset="-122"/>
              </a:rPr>
              <a:t>所</a:t>
            </a:r>
          </a:p>
          <a:p>
            <a:pPr lvl="0"/>
            <a:r>
              <a:rPr lang="zh-CN" altLang="en-US" sz="3200" b="1">
                <a:solidFill>
                  <a:srgbClr val="6600FF"/>
                </a:solidFill>
                <a:latin typeface="方正水柱繁体" pitchFamily="2" charset="-122"/>
                <a:ea typeface="方正水柱繁体" pitchFamily="2" charset="-122"/>
              </a:rPr>
              <a:t>至</a:t>
            </a:r>
          </a:p>
          <a:p>
            <a:pPr lvl="0"/>
            <a:r>
              <a:rPr lang="zh-CN" altLang="en-US" sz="3200" b="1">
                <a:solidFill>
                  <a:srgbClr val="6600FF"/>
                </a:solidFill>
                <a:latin typeface="方正水柱繁体" pitchFamily="2" charset="-122"/>
                <a:ea typeface="方正水柱繁体" pitchFamily="2" charset="-122"/>
              </a:rPr>
              <a:t>金</a:t>
            </a:r>
          </a:p>
          <a:p>
            <a:pPr lvl="0"/>
            <a:r>
              <a:rPr lang="zh-CN" altLang="en-US" sz="3200" b="1">
                <a:solidFill>
                  <a:srgbClr val="6600FF"/>
                </a:solidFill>
                <a:latin typeface="方正水柱繁体" pitchFamily="2" charset="-122"/>
                <a:ea typeface="方正水柱繁体" pitchFamily="2" charset="-122"/>
              </a:rPr>
              <a:t>石</a:t>
            </a:r>
          </a:p>
          <a:p>
            <a:pPr lvl="0"/>
            <a:r>
              <a:rPr lang="zh-CN" altLang="en-US" sz="3200" b="1">
                <a:solidFill>
                  <a:srgbClr val="6600FF"/>
                </a:solidFill>
                <a:latin typeface="方正水柱繁体" pitchFamily="2" charset="-122"/>
                <a:ea typeface="方正水柱繁体" pitchFamily="2" charset="-122"/>
              </a:rPr>
              <a:t>为</a:t>
            </a:r>
          </a:p>
          <a:p>
            <a:pPr lvl="0"/>
            <a:r>
              <a:rPr lang="zh-CN" altLang="en-US" sz="3200" b="1">
                <a:solidFill>
                  <a:srgbClr val="6600FF"/>
                </a:solidFill>
                <a:latin typeface="方正水柱繁体" pitchFamily="2" charset="-122"/>
                <a:ea typeface="方正水柱繁体" pitchFamily="2" charset="-122"/>
              </a:rPr>
              <a:t>开</a:t>
            </a:r>
            <a:endParaRPr lang="zh-CN" altLang="en-US" sz="3200">
              <a:latin typeface="方正水柱繁体" pitchFamily="2" charset="-122"/>
              <a:ea typeface="方正水柱繁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timing/>
  <p:txStyles>
    <p:titleStyle>
      <a:lvl1pPr marL="0" lvl="0" indent="0" algn="ctr" defTabSz="914400" eaLnBrk="1" fontAlgn="ctr" latinLnBrk="0" hangingPunct="1">
        <a:lnSpc>
          <a:spcPct val="6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0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ctr" latinLnBrk="0" hangingPunct="1">
        <a:spcBef>
          <a:spcPct val="20000"/>
        </a:spcBef>
        <a:spcAft>
          <a:spcPct val="0"/>
        </a:spcAft>
        <a:buChar char="•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ctr" latinLnBrk="0" hangingPunct="1">
        <a:spcBef>
          <a:spcPct val="20000"/>
        </a:spcBef>
        <a:spcAft>
          <a:spcPct val="0"/>
        </a:spcAft>
        <a:buChar char="–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ctr" latinLnBrk="0" hangingPunct="1"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ctr" latinLnBrk="0" hangingPunct="1"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ctr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ctr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ctr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ctr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ctr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标题 145409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145410"/>
          <p:cNvSpPr>
            <a:spLocks noGrp="1"/>
          </p:cNvSpPr>
          <p:nvPr>
            <p:ph type="body" idx="5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45412" name="日期占位符 14541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45413" name="页脚占位符 14541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45414" name="灯片编号占位符 14541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random/>
  </p:transition>
  <p:timing/>
  <p:txStyles>
    <p:titleStyle>
      <a:lvl1pPr marL="0" lvl="0" indent="0" algn="ctr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标题 14848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099" name="文本占位符 148482"/>
          <p:cNvSpPr>
            <a:spLocks noGrp="1"/>
          </p:cNvSpPr>
          <p:nvPr>
            <p:ph type="body" idx="5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48484" name="日期占位符 148483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48485" name="页脚占位符 14848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48486" name="灯片编号占位符 14848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Times New Roman" pitchFamily="18" charset="0"/>
                <a:ea typeface="宋体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random/>
  </p:transition>
  <p:timing/>
  <p:txStyles>
    <p:titleStyle>
      <a:lvl1pPr marL="0" lvl="0" indent="0" algn="ctr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标题 16588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5123" name="文本占位符 165890"/>
          <p:cNvSpPr>
            <a:spLocks noGrp="1" noRot="1"/>
          </p:cNvSpPr>
          <p:nvPr>
            <p:ph type="body" idx="5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65892" name="日期占位符 16589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165893" name="页脚占位符 16589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165894" name="灯片编号占位符 16589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random/>
  </p:transition>
  <p:timing/>
  <p:txStyles>
    <p:titleStyle>
      <a:lvl1pPr marL="0" lvl="0" indent="0" algn="ctr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标题 17100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147" name="文本占位符 171010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71012" name="日期占位符 17101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171013" name="页脚占位符 17101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171014" name="灯片编号占位符 17101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random/>
  </p:transition>
  <p:timing/>
  <p:txStyles>
    <p:titleStyle>
      <a:lvl1pPr marL="0" lvl="0" indent="0" algn="ctr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标题 16588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5123" name="文本占位符 165890"/>
          <p:cNvSpPr>
            <a:spLocks noGrp="1" noRot="1"/>
          </p:cNvSpPr>
          <p:nvPr>
            <p:ph type="body" idx="5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65892" name="日期占位符 16589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165893" name="页脚占位符 16589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165894" name="灯片编号占位符 16589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random/>
  </p:transition>
  <p:timing/>
  <p:txStyles>
    <p:titleStyle>
      <a:lvl1pPr marL="0" lvl="0" indent="0" algn="ctr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image" Target="../media/image7.jpeg" /><Relationship Id="rId3" Type="http://schemas.openxmlformats.org/officeDocument/2006/relationships/image" Target="../media/image8.png" /><Relationship Id="rId4" Type="http://schemas.openxmlformats.org/officeDocument/2006/relationships/audio" Target="file:///C:\Documents%20and%20Settings\user\&#26700;&#38754;\&#34013;&#33394;&#29642;&#29786;%20&#29677;&#24503;&#29790;.wma" TargetMode="External" /><Relationship Id="rId5" Type="http://schemas.microsoft.com/office/2007/relationships/media" Target="file:///C:\Documents%20and%20Settings\user\&#26700;&#38754;\&#34013;&#33394;&#29642;&#29786;%20&#29677;&#24503;&#29790;.wma" TargetMode="Ex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Relationship Id="rId3" Type="http://schemas.openxmlformats.org/officeDocument/2006/relationships/image" Target="../media/image12.jpeg" /><Relationship Id="rId4" Type="http://schemas.openxmlformats.org/officeDocument/2006/relationships/slide" Target="slide1.xml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Relationship Id="rId3" Type="http://schemas.openxmlformats.org/officeDocument/2006/relationships/image" Target="../media/image12.jpeg" /><Relationship Id="rId4" Type="http://schemas.openxmlformats.org/officeDocument/2006/relationships/slide" Target="slide2.xml" TargetMode="Interna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1.jpeg" /><Relationship Id="rId3" Type="http://schemas.openxmlformats.org/officeDocument/2006/relationships/image" Target="../media/image12.jpeg" /><Relationship Id="rId4" Type="http://schemas.openxmlformats.org/officeDocument/2006/relationships/slide" Target="slide1.xml" TargetMode="In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2" Type="http://schemas.openxmlformats.org/officeDocument/2006/relationships/image" Target="../media/image10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2" Type="http://schemas.openxmlformats.org/officeDocument/2006/relationships/image" Target="../media/image10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4.gif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9.jpeg" /><Relationship Id="rId3" Type="http://schemas.openxmlformats.org/officeDocument/2006/relationships/image" Target="../media/image15.png" /><Relationship Id="rId4" Type="http://schemas.openxmlformats.org/officeDocument/2006/relationships/audio" Target="file:///D:\&#36158;&#20250;&#24428;\&#35838;&#20214;\&#26032;&#25480;\&#31532;&#19968;&#20876;\&#32993;&#21516;&#25991;&#21270;\&#32993;&#21516;&#25991;&#21270;&#36158;&#20250;&#24428;&#19978;&#35838;\&#25105;&#30340;&#29238;&#20146;&#27597;&#20146;&#20276;&#22863;2.mp3" TargetMode="External" /><Relationship Id="rId5" Type="http://schemas.microsoft.com/office/2007/relationships/media" Target="file:///D:\&#36158;&#20250;&#24428;\&#35838;&#20214;\&#26032;&#25480;\&#31532;&#19968;&#20876;\&#32993;&#21516;&#25991;&#21270;\&#32993;&#21516;&#25991;&#21270;&#36158;&#20250;&#24428;&#19978;&#35838;\&#25105;&#30340;&#29238;&#20146;&#27597;&#20146;&#20276;&#22863;2.mp3" TargetMode="External" /><Relationship Id="rId6" Type="http://schemas.openxmlformats.org/officeDocument/2006/relationships/image" Target="../media/image1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3.jpeg" /><Relationship Id="rId3" Type="http://schemas.openxmlformats.org/officeDocument/2006/relationships/image" Target="../media/image17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image" Target="../media/image7.jpeg" /><Relationship Id="rId3" Type="http://schemas.openxmlformats.org/officeDocument/2006/relationships/image" Target="../media/image8.png" /><Relationship Id="rId4" Type="http://schemas.openxmlformats.org/officeDocument/2006/relationships/audio" Target="file:///C:\Documents%20and%20Settings\user\&#26700;&#38754;\&#34013;&#33394;&#29642;&#29786;%20&#29677;&#24503;&#29790;.wma" TargetMode="External" /><Relationship Id="rId5" Type="http://schemas.microsoft.com/office/2007/relationships/media" Target="file:///C:\Documents%20and%20Settings\user\&#26700;&#38754;\&#34013;&#33394;&#29642;&#29786;%20&#29677;&#24503;&#29790;.wma" TargetMode="Externa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9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8.xml" /><Relationship Id="rId2" Type="http://schemas.openxmlformats.org/officeDocument/2006/relationships/image" Target="../media/image10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1.jpeg" /><Relationship Id="rId3" Type="http://schemas.openxmlformats.org/officeDocument/2006/relationships/image" Target="../media/image12.jpeg" /><Relationship Id="rId4" Type="http://schemas.openxmlformats.org/officeDocument/2006/relationships/slide" Target="slide1.xml" TargetMode="In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2" Type="http://schemas.openxmlformats.org/officeDocument/2006/relationships/image" Target="../media/image10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2" Type="http://schemas.openxmlformats.org/officeDocument/2006/relationships/image" Target="../media/image10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1.jpeg" /><Relationship Id="rId3" Type="http://schemas.openxmlformats.org/officeDocument/2006/relationships/image" Target="../media/image12.jpeg" /><Relationship Id="rId4" Type="http://schemas.openxmlformats.org/officeDocument/2006/relationships/slide" Target="slide1.xml" TargetMode="In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1.jpeg" /><Relationship Id="rId3" Type="http://schemas.openxmlformats.org/officeDocument/2006/relationships/image" Target="../media/image12.jpeg" /><Relationship Id="rId4" Type="http://schemas.openxmlformats.org/officeDocument/2006/relationships/slide" Target="slide1.xml" TargetMode="Interna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89" name="图片 151553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227330"/>
            <a:ext cx="9143365" cy="6325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151554"/>
          <p:cNvSpPr/>
          <p:nvPr/>
        </p:nvSpPr>
        <p:spPr>
          <a:xfrm rot="5400000">
            <a:off x="5148263" y="2695575"/>
            <a:ext cx="4267200" cy="100488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spc="720">
                <a:gradFill rotWithShape="0">
                  <a:gsLst>
                    <a:gs pos="0">
                      <a:srgbClr val="FB632D"/>
                    </a:gs>
                    <a:gs pos="100000">
                      <a:srgbClr val="CCFF33"/>
                    </a:gs>
                  </a:gsLst>
                  <a:lin ang="13500000" scaled="1"/>
                </a:gradFill>
                <a:latin typeface="华文行楷" panose="02010800040101010101" pitchFamily="2" charset="-122"/>
                <a:ea typeface="华文行楷" panose="02010800040101010101" pitchFamily="2" charset="-122"/>
              </a:rPr>
              <a:t>故都的秋</a:t>
            </a:r>
          </a:p>
        </p:txBody>
      </p:sp>
      <p:sp>
        <p:nvSpPr>
          <p:cNvPr id="12291" name="矩形 151555"/>
          <p:cNvSpPr/>
          <p:nvPr/>
        </p:nvSpPr>
        <p:spPr>
          <a:xfrm rot="5400000">
            <a:off x="5129213" y="4689475"/>
            <a:ext cx="2079625" cy="6143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7200" b="1">
                <a:gradFill rotWithShape="0">
                  <a:gsLst>
                    <a:gs pos="0">
                      <a:srgbClr val="34A9CE"/>
                    </a:gs>
                    <a:gs pos="100000">
                      <a:srgbClr val="CCFFFF"/>
                    </a:gs>
                  </a:gsLst>
                  <a:lin ang="13500000" scaled="1"/>
                </a:gradFill>
                <a:effectLst>
                  <a:outerShdw dist="35921" dir="2699999" algn="ctr" rotWithShape="0">
                    <a:srgbClr val="99000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郁达夫</a:t>
            </a:r>
          </a:p>
        </p:txBody>
      </p:sp>
      <p:pic>
        <p:nvPicPr>
          <p:cNvPr id="12292" name="蓝色珊瑚 班德瑞.wma">
            <a:hlinkClick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3">
            <a:lum bright="-41998" contrast="-66000"/>
          </a:blip>
          <a:stretch>
            <a:fillRect/>
          </a:stretch>
        </p:blipFill>
        <p:spPr>
          <a:xfrm>
            <a:off x="8534400" y="6553200"/>
            <a:ext cx="152400" cy="15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文本框 151557"/>
          <p:cNvSpPr txBox="1"/>
          <p:nvPr/>
        </p:nvSpPr>
        <p:spPr>
          <a:xfrm>
            <a:off x="900113" y="4797425"/>
            <a:ext cx="467995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FF0000"/>
              </a:solidFill>
              <a:latin typeface="Times New Roman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流程图: 资料带 1"/>
          <p:cNvSpPr/>
          <p:nvPr/>
        </p:nvSpPr>
        <p:spPr>
          <a:xfrm>
            <a:off x="3343275" y="36513"/>
            <a:ext cx="5661025" cy="5308600"/>
          </a:xfrm>
          <a:prstGeom prst="flowChartPunchedTape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507" name="文本框 73731"/>
          <p:cNvSpPr txBox="1"/>
          <p:nvPr/>
        </p:nvSpPr>
        <p:spPr>
          <a:xfrm>
            <a:off x="8027988" y="549275"/>
            <a:ext cx="793750" cy="27273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4000">
                <a:latin typeface="Times New Roman" pitchFamily="18" charset="0"/>
                <a:ea typeface="华文新魏" panose="02010800040101010101" charset="-122"/>
              </a:rPr>
              <a:t>碧绿的天色</a:t>
            </a:r>
          </a:p>
        </p:txBody>
      </p:sp>
      <p:sp>
        <p:nvSpPr>
          <p:cNvPr id="21508" name="文本框 73732"/>
          <p:cNvSpPr txBox="1"/>
          <p:nvPr/>
        </p:nvSpPr>
        <p:spPr>
          <a:xfrm>
            <a:off x="7235825" y="549275"/>
            <a:ext cx="793750" cy="37433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Times New Roman" pitchFamily="18" charset="0"/>
                <a:ea typeface="华文新魏" panose="02010800040101010101" charset="-122"/>
              </a:rPr>
              <a:t>牵牛花的蓝朵</a:t>
            </a:r>
          </a:p>
        </p:txBody>
      </p:sp>
      <p:sp>
        <p:nvSpPr>
          <p:cNvPr id="21509" name="文本框 73734"/>
          <p:cNvSpPr txBox="1"/>
          <p:nvPr/>
        </p:nvSpPr>
        <p:spPr>
          <a:xfrm>
            <a:off x="5867400" y="692150"/>
            <a:ext cx="793750" cy="42481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Times New Roman" pitchFamily="18" charset="0"/>
                <a:ea typeface="华文新魏" panose="02010800040101010101" charset="-122"/>
              </a:rPr>
              <a:t>青布单衣的闲人</a:t>
            </a:r>
          </a:p>
        </p:txBody>
      </p:sp>
      <p:sp>
        <p:nvSpPr>
          <p:cNvPr id="21510" name="文本框 73735"/>
          <p:cNvSpPr txBox="1"/>
          <p:nvPr/>
        </p:nvSpPr>
        <p:spPr>
          <a:xfrm>
            <a:off x="5005388" y="1265238"/>
            <a:ext cx="793750" cy="42481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Times New Roman" pitchFamily="18" charset="0"/>
                <a:ea typeface="华文新魏" panose="02010800040101010101" charset="-122"/>
              </a:rPr>
              <a:t>淡绿微黄的枣子</a:t>
            </a:r>
          </a:p>
        </p:txBody>
      </p:sp>
      <p:sp>
        <p:nvSpPr>
          <p:cNvPr id="21511" name="直接连接符 73736"/>
          <p:cNvSpPr/>
          <p:nvPr/>
        </p:nvSpPr>
        <p:spPr>
          <a:xfrm flipH="1">
            <a:off x="8029575" y="549275"/>
            <a:ext cx="0" cy="2727325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1512" name="直接连接符 73737"/>
          <p:cNvSpPr/>
          <p:nvPr/>
        </p:nvSpPr>
        <p:spPr>
          <a:xfrm flipH="1">
            <a:off x="7308850" y="549275"/>
            <a:ext cx="0" cy="3240088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1513" name="直接连接符 73738"/>
          <p:cNvSpPr/>
          <p:nvPr/>
        </p:nvSpPr>
        <p:spPr>
          <a:xfrm flipH="1">
            <a:off x="6659563" y="549275"/>
            <a:ext cx="0" cy="3527425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1514" name="直接连接符 73739"/>
          <p:cNvSpPr/>
          <p:nvPr/>
        </p:nvSpPr>
        <p:spPr>
          <a:xfrm flipH="1">
            <a:off x="5799138" y="833438"/>
            <a:ext cx="68262" cy="3632200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1515" name="直接连接符 73743"/>
          <p:cNvSpPr/>
          <p:nvPr/>
        </p:nvSpPr>
        <p:spPr>
          <a:xfrm>
            <a:off x="3965575" y="1524000"/>
            <a:ext cx="142875" cy="719138"/>
          </a:xfrm>
          <a:prstGeom prst="line">
            <a:avLst/>
          </a:prstGeom>
          <a:ln w="9525" cap="flat" cmpd="sng">
            <a:solidFill>
              <a:srgbClr val="99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itchFamily="18" charset="0"/>
              <a:ea typeface="宋体" pitchFamily="2" charset="-122"/>
            </a:endParaRPr>
          </a:p>
        </p:txBody>
      </p:sp>
      <p:grpSp>
        <p:nvGrpSpPr>
          <p:cNvPr id="73757" name="组合 73756"/>
          <p:cNvGrpSpPr/>
          <p:nvPr/>
        </p:nvGrpSpPr>
        <p:grpSpPr>
          <a:xfrm>
            <a:off x="3427413" y="438150"/>
            <a:ext cx="1068387" cy="2354263"/>
            <a:chOff x="2258" y="0"/>
            <a:chExt cx="673" cy="1483"/>
          </a:xfrm>
        </p:grpSpPr>
        <p:sp>
          <p:nvSpPr>
            <p:cNvPr id="21517" name="直接连接符 73742"/>
            <p:cNvSpPr/>
            <p:nvPr/>
          </p:nvSpPr>
          <p:spPr>
            <a:xfrm flipH="1">
              <a:off x="2304" y="1071"/>
              <a:ext cx="138" cy="369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1518" name="缺角矩形 73740"/>
            <p:cNvSpPr/>
            <p:nvPr/>
          </p:nvSpPr>
          <p:spPr>
            <a:xfrm rot="826182">
              <a:off x="2306" y="0"/>
              <a:ext cx="545" cy="1134"/>
            </a:xfrm>
            <a:prstGeom prst="plaque">
              <a:avLst>
                <a:gd name="adj" fmla="val 16667"/>
              </a:avLst>
            </a:prstGeom>
            <a:solidFill>
              <a:srgbClr val="99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1519" name="文本框 73741"/>
            <p:cNvSpPr txBox="1"/>
            <p:nvPr/>
          </p:nvSpPr>
          <p:spPr>
            <a:xfrm rot="725016">
              <a:off x="2354" y="0"/>
              <a:ext cx="577" cy="108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800">
                  <a:solidFill>
                    <a:srgbClr val="FBFBFF"/>
                  </a:solidFill>
                  <a:latin typeface="Times New Roman" pitchFamily="18" charset="0"/>
                  <a:ea typeface="隶书" panose="02010509060101010101" pitchFamily="49" charset="-122"/>
                </a:rPr>
                <a:t>色调</a:t>
              </a:r>
            </a:p>
          </p:txBody>
        </p:sp>
        <p:sp>
          <p:nvSpPr>
            <p:cNvPr id="21520" name="椭圆 73744"/>
            <p:cNvSpPr/>
            <p:nvPr/>
          </p:nvSpPr>
          <p:spPr>
            <a:xfrm>
              <a:off x="2258" y="1392"/>
              <a:ext cx="46" cy="91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1521" name="椭圆 73745"/>
            <p:cNvSpPr/>
            <p:nvPr/>
          </p:nvSpPr>
          <p:spPr>
            <a:xfrm>
              <a:off x="2592" y="1392"/>
              <a:ext cx="45" cy="45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73748" name="组合 73747"/>
          <p:cNvGrpSpPr/>
          <p:nvPr/>
        </p:nvGrpSpPr>
        <p:grpSpPr>
          <a:xfrm>
            <a:off x="539750" y="0"/>
            <a:ext cx="2519363" cy="3284538"/>
            <a:chOff x="0" y="-244"/>
            <a:chExt cx="1338" cy="1678"/>
          </a:xfrm>
        </p:grpSpPr>
        <p:pic>
          <p:nvPicPr>
            <p:cNvPr id="21524" name="内容占位符 73748" descr="yu"/>
            <p:cNvPicPr>
              <a:picLocks noGrp="1" noChangeAspect="1"/>
            </p:cNvPicPr>
            <p:nvPr>
              <p:ph idx="4294967295"/>
            </p:nvPr>
          </p:nvPicPr>
          <p:blipFill>
            <a:blip r:embed="rId2"/>
            <a:stretch>
              <a:fillRect/>
            </a:stretch>
          </p:blipFill>
          <p:spPr>
            <a:xfrm rot="-1643119">
              <a:off x="0" y="-244"/>
              <a:ext cx="1087" cy="1678"/>
            </a:xfrm>
          </p:spPr>
        </p:pic>
        <p:sp>
          <p:nvSpPr>
            <p:cNvPr id="21525" name="文本框 73749"/>
            <p:cNvSpPr txBox="1"/>
            <p:nvPr/>
          </p:nvSpPr>
          <p:spPr>
            <a:xfrm>
              <a:off x="0" y="391"/>
              <a:ext cx="1338" cy="4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4800" b="1" u="sng">
                  <a:solidFill>
                    <a:schemeClr val="hlink"/>
                  </a:solidFill>
                  <a:latin typeface="Times New Roman" pitchFamily="18" charset="0"/>
                  <a:ea typeface="黑体" panose="02010609060101010101" pitchFamily="2" charset="-122"/>
                </a:rPr>
                <a:t>清</a:t>
              </a:r>
              <a:r>
                <a:rPr lang="zh-CN" altLang="en-US" sz="4400">
                  <a:solidFill>
                    <a:schemeClr val="bg1"/>
                  </a:solidFill>
                  <a:latin typeface="Times New Roman" pitchFamily="18" charset="0"/>
                  <a:ea typeface="华文新魏" panose="02010800040101010101" charset="-122"/>
                </a:rPr>
                <a:t>在：</a:t>
              </a:r>
            </a:p>
          </p:txBody>
        </p:sp>
      </p:grpSp>
      <p:pic>
        <p:nvPicPr>
          <p:cNvPr id="21526" name="图片 73758" descr="yu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40241">
            <a:off x="1258888" y="5157788"/>
            <a:ext cx="1081087" cy="1150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3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3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1"/>
      <p:bldP spid="21509" grpId="2"/>
      <p:bldP spid="21510" grpId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4785" name="组合 74784"/>
          <p:cNvGrpSpPr/>
          <p:nvPr/>
        </p:nvGrpSpPr>
        <p:grpSpPr>
          <a:xfrm>
            <a:off x="2904490" y="1233170"/>
            <a:ext cx="2163763" cy="1079500"/>
            <a:chOff x="1968" y="1046"/>
            <a:chExt cx="1363" cy="680"/>
          </a:xfrm>
        </p:grpSpPr>
        <p:sp>
          <p:nvSpPr>
            <p:cNvPr id="23555" name="波形 74753"/>
            <p:cNvSpPr/>
            <p:nvPr/>
          </p:nvSpPr>
          <p:spPr>
            <a:xfrm>
              <a:off x="1968" y="1046"/>
              <a:ext cx="1043" cy="680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A8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3556" name="文本框 74754"/>
            <p:cNvSpPr txBox="1"/>
            <p:nvPr/>
          </p:nvSpPr>
          <p:spPr>
            <a:xfrm>
              <a:off x="2016" y="1152"/>
              <a:ext cx="1315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>
                  <a:solidFill>
                    <a:srgbClr val="FBFBFF"/>
                  </a:solidFill>
                  <a:latin typeface="Times New Roman" pitchFamily="18" charset="0"/>
                  <a:ea typeface="华文行楷" panose="02010800040101010101" pitchFamily="2" charset="-122"/>
                </a:rPr>
                <a:t>声音</a:t>
              </a:r>
            </a:p>
          </p:txBody>
        </p:sp>
      </p:grpSp>
      <p:grpSp>
        <p:nvGrpSpPr>
          <p:cNvPr id="23558" name="组合 74757"/>
          <p:cNvGrpSpPr/>
          <p:nvPr/>
        </p:nvGrpSpPr>
        <p:grpSpPr>
          <a:xfrm>
            <a:off x="2124075" y="1484630"/>
            <a:ext cx="6407150" cy="5111750"/>
            <a:chOff x="1383" y="799"/>
            <a:chExt cx="4036" cy="3220"/>
          </a:xfrm>
        </p:grpSpPr>
        <p:grpSp>
          <p:nvGrpSpPr>
            <p:cNvPr id="23559" name="组合 74758"/>
            <p:cNvGrpSpPr/>
            <p:nvPr/>
          </p:nvGrpSpPr>
          <p:grpSpPr>
            <a:xfrm>
              <a:off x="1383" y="799"/>
              <a:ext cx="4036" cy="3220"/>
              <a:chOff x="1383" y="799"/>
              <a:chExt cx="4036" cy="3220"/>
            </a:xfrm>
          </p:grpSpPr>
          <p:grpSp>
            <p:nvGrpSpPr>
              <p:cNvPr id="23560" name="组合 74759"/>
              <p:cNvGrpSpPr/>
              <p:nvPr/>
            </p:nvGrpSpPr>
            <p:grpSpPr>
              <a:xfrm>
                <a:off x="1383" y="799"/>
                <a:ext cx="4036" cy="3220"/>
                <a:chOff x="1383" y="845"/>
                <a:chExt cx="4036" cy="3220"/>
              </a:xfrm>
            </p:grpSpPr>
            <p:grpSp>
              <p:nvGrpSpPr>
                <p:cNvPr id="23561" name="组合 74760"/>
                <p:cNvGrpSpPr/>
                <p:nvPr/>
              </p:nvGrpSpPr>
              <p:grpSpPr>
                <a:xfrm>
                  <a:off x="1383" y="845"/>
                  <a:ext cx="4036" cy="3220"/>
                  <a:chOff x="1383" y="845"/>
                  <a:chExt cx="4036" cy="3220"/>
                </a:xfrm>
              </p:grpSpPr>
              <p:grpSp>
                <p:nvGrpSpPr>
                  <p:cNvPr id="23562" name="组合 74761"/>
                  <p:cNvGrpSpPr/>
                  <p:nvPr/>
                </p:nvGrpSpPr>
                <p:grpSpPr>
                  <a:xfrm>
                    <a:off x="1383" y="845"/>
                    <a:ext cx="4036" cy="3220"/>
                    <a:chOff x="1383" y="845"/>
                    <a:chExt cx="4036" cy="3220"/>
                  </a:xfrm>
                </p:grpSpPr>
                <p:grpSp>
                  <p:nvGrpSpPr>
                    <p:cNvPr id="23563" name="组合 74762"/>
                    <p:cNvGrpSpPr/>
                    <p:nvPr/>
                  </p:nvGrpSpPr>
                  <p:grpSpPr>
                    <a:xfrm>
                      <a:off x="1383" y="845"/>
                      <a:ext cx="4036" cy="3129"/>
                      <a:chOff x="1383" y="845"/>
                      <a:chExt cx="4036" cy="3129"/>
                    </a:xfrm>
                  </p:grpSpPr>
                  <p:sp>
                    <p:nvSpPr>
                      <p:cNvPr id="23564" name="流程图: 资料带 74763"/>
                      <p:cNvSpPr/>
                      <p:nvPr/>
                    </p:nvSpPr>
                    <p:spPr>
                      <a:xfrm>
                        <a:off x="1383" y="845"/>
                        <a:ext cx="4036" cy="3129"/>
                      </a:xfrm>
                      <a:prstGeom prst="flowChartPunchedTape">
                        <a:avLst/>
                      </a:prstGeom>
                      <a:solidFill>
                        <a:srgbClr val="C9BF5B"/>
                      </a:solidFill>
                      <a:ln w="9525" cap="flat" cmpd="sng">
                        <a:solidFill>
                          <a:schemeClr val="tx1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  <p:txBody>
                      <a:bodyPr anchor="t"/>
                      <a:lstStyle/>
                      <a:p>
                        <a:endParaRPr lang="zh-CN" altLang="en-US">
                          <a:latin typeface="Times New Roman" pitchFamily="18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23565" name="文本框 74764"/>
                      <p:cNvSpPr txBox="1"/>
                      <p:nvPr/>
                    </p:nvSpPr>
                    <p:spPr>
                      <a:xfrm>
                        <a:off x="4875" y="1071"/>
                        <a:ext cx="500" cy="195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  <p:txBody>
                      <a:bodyPr vert="eaVert" anchor="t">
                        <a:spAutoFit/>
                      </a:bodyPr>
                      <a:lstStyle/>
                      <a:p>
                        <a:pPr>
                          <a:spcBef>
                            <a:spcPct val="50000"/>
                          </a:spcBef>
                        </a:pPr>
                        <a:r>
                          <a:rPr lang="zh-CN" altLang="en-US" sz="4000">
                            <a:latin typeface="Times New Roman" pitchFamily="18" charset="0"/>
                            <a:ea typeface="华文行楷" panose="02010800040101010101" pitchFamily="2" charset="-122"/>
                          </a:rPr>
                          <a:t>驯鸽的飞声</a:t>
                        </a:r>
                      </a:p>
                    </p:txBody>
                  </p:sp>
                  <p:sp>
                    <p:nvSpPr>
                      <p:cNvPr id="23566" name="文本框 74765"/>
                      <p:cNvSpPr txBox="1"/>
                      <p:nvPr/>
                    </p:nvSpPr>
                    <p:spPr>
                      <a:xfrm>
                        <a:off x="4376" y="1116"/>
                        <a:ext cx="500" cy="15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  <p:txBody>
                      <a:bodyPr vert="eaVert" anchor="t">
                        <a:spAutoFit/>
                      </a:bodyPr>
                      <a:lstStyle/>
                      <a:p>
                        <a:pPr>
                          <a:spcBef>
                            <a:spcPct val="50000"/>
                          </a:spcBef>
                        </a:pPr>
                        <a:r>
                          <a:rPr lang="zh-CN" altLang="en-US" sz="4000">
                            <a:latin typeface="Times New Roman" pitchFamily="18" charset="0"/>
                            <a:ea typeface="华文行楷" panose="02010800040101010101" pitchFamily="2" charset="-122"/>
                          </a:rPr>
                          <a:t>扫帚声</a:t>
                        </a:r>
                      </a:p>
                    </p:txBody>
                  </p:sp>
                  <p:sp>
                    <p:nvSpPr>
                      <p:cNvPr id="23567" name="文本框 74766"/>
                      <p:cNvSpPr txBox="1"/>
                      <p:nvPr/>
                    </p:nvSpPr>
                    <p:spPr>
                      <a:xfrm>
                        <a:off x="3876" y="1116"/>
                        <a:ext cx="500" cy="222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  <p:txBody>
                      <a:bodyPr vert="eaVert" anchor="t">
                        <a:spAutoFit/>
                      </a:bodyPr>
                      <a:lstStyle/>
                      <a:p>
                        <a:pPr>
                          <a:spcBef>
                            <a:spcPct val="50000"/>
                          </a:spcBef>
                        </a:pPr>
                        <a:r>
                          <a:rPr lang="zh-CN" altLang="en-US" sz="4000">
                            <a:latin typeface="Times New Roman" pitchFamily="18" charset="0"/>
                            <a:ea typeface="华文行楷" panose="02010800040101010101" pitchFamily="2" charset="-122"/>
                          </a:rPr>
                          <a:t>衰弱的蝉声</a:t>
                        </a:r>
                      </a:p>
                    </p:txBody>
                  </p:sp>
                </p:grpSp>
                <p:sp>
                  <p:nvSpPr>
                    <p:cNvPr id="23568" name="直接连接符 74767"/>
                    <p:cNvSpPr/>
                    <p:nvPr/>
                  </p:nvSpPr>
                  <p:spPr>
                    <a:xfrm flipH="1">
                      <a:off x="3833" y="1071"/>
                      <a:ext cx="0" cy="1860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/>
                    <a:lstStyle/>
                    <a:p>
                      <a:endParaRPr lang="zh-CN" altLang="en-US">
                        <a:latin typeface="Times New Roman" pitchFamily="18" charset="0"/>
                        <a:ea typeface="宋体" pitchFamily="2" charset="-122"/>
                      </a:endParaRPr>
                    </a:p>
                  </p:txBody>
                </p:sp>
                <p:grpSp>
                  <p:nvGrpSpPr>
                    <p:cNvPr id="23569" name="组合 74768"/>
                    <p:cNvGrpSpPr/>
                    <p:nvPr/>
                  </p:nvGrpSpPr>
                  <p:grpSpPr>
                    <a:xfrm>
                      <a:off x="2879" y="1116"/>
                      <a:ext cx="999" cy="2949"/>
                      <a:chOff x="2879" y="1116"/>
                      <a:chExt cx="999" cy="2949"/>
                    </a:xfrm>
                  </p:grpSpPr>
                  <p:sp>
                    <p:nvSpPr>
                      <p:cNvPr id="23570" name="文本框 74769"/>
                      <p:cNvSpPr txBox="1"/>
                      <p:nvPr/>
                    </p:nvSpPr>
                    <p:spPr>
                      <a:xfrm>
                        <a:off x="3378" y="1116"/>
                        <a:ext cx="500" cy="254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  <p:txBody>
                      <a:bodyPr vert="eaVert" anchor="t">
                        <a:spAutoFit/>
                      </a:bodyPr>
                      <a:lstStyle/>
                      <a:p>
                        <a:pPr>
                          <a:spcBef>
                            <a:spcPct val="50000"/>
                          </a:spcBef>
                        </a:pPr>
                        <a:r>
                          <a:rPr lang="zh-CN" altLang="en-US" sz="4000">
                            <a:latin typeface="Times New Roman" pitchFamily="18" charset="0"/>
                            <a:ea typeface="华文行楷" panose="02010800040101010101" pitchFamily="2" charset="-122"/>
                          </a:rPr>
                          <a:t>息列索落的雨声</a:t>
                        </a:r>
                      </a:p>
                    </p:txBody>
                  </p:sp>
                  <p:sp>
                    <p:nvSpPr>
                      <p:cNvPr id="23571" name="文本框 74770"/>
                      <p:cNvSpPr txBox="1"/>
                      <p:nvPr/>
                    </p:nvSpPr>
                    <p:spPr>
                      <a:xfrm>
                        <a:off x="2879" y="1389"/>
                        <a:ext cx="500" cy="267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  <p:txBody>
                      <a:bodyPr vert="eaVert" anchor="t">
                        <a:spAutoFit/>
                      </a:bodyPr>
                      <a:lstStyle/>
                      <a:p>
                        <a:pPr>
                          <a:spcBef>
                            <a:spcPct val="50000"/>
                          </a:spcBef>
                        </a:pPr>
                        <a:r>
                          <a:rPr lang="zh-CN" altLang="en-US" sz="4000">
                            <a:latin typeface="Times New Roman" pitchFamily="18" charset="0"/>
                            <a:ea typeface="华文行楷" panose="02010800040101010101" pitchFamily="2" charset="-122"/>
                          </a:rPr>
                          <a:t>缓慢悠闲的声调</a:t>
                        </a:r>
                      </a:p>
                    </p:txBody>
                  </p:sp>
                </p:grpSp>
              </p:grpSp>
              <p:sp>
                <p:nvSpPr>
                  <p:cNvPr id="23572" name="直接连接符 74771"/>
                  <p:cNvSpPr/>
                  <p:nvPr/>
                </p:nvSpPr>
                <p:spPr>
                  <a:xfrm flipH="1">
                    <a:off x="2835" y="1525"/>
                    <a:ext cx="0" cy="2268"/>
                  </a:xfrm>
                  <a:prstGeom prst="line">
                    <a:avLst/>
                  </a:prstGeom>
                  <a:ln w="9525" cap="flat" cmpd="sng">
                    <a:solidFill>
                      <a:srgbClr val="FF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/>
                  <a:lstStyle/>
                  <a:p>
                    <a:endParaRPr lang="zh-CN" altLang="en-US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23573" name="直接连接符 74772"/>
                <p:cNvSpPr/>
                <p:nvPr/>
              </p:nvSpPr>
              <p:spPr>
                <a:xfrm flipH="1">
                  <a:off x="4332" y="1026"/>
                  <a:ext cx="0" cy="1905"/>
                </a:xfrm>
                <a:prstGeom prst="line">
                  <a:avLst/>
                </a:prstGeom>
                <a:ln w="9525" cap="flat" cmpd="sng">
                  <a:solidFill>
                    <a:srgbClr val="FF3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23574" name="直接连接符 74773"/>
              <p:cNvSpPr/>
              <p:nvPr/>
            </p:nvSpPr>
            <p:spPr>
              <a:xfrm flipH="1">
                <a:off x="3334" y="1344"/>
                <a:ext cx="0" cy="2222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23575" name="直接连接符 74774"/>
            <p:cNvSpPr/>
            <p:nvPr/>
          </p:nvSpPr>
          <p:spPr>
            <a:xfrm flipH="1">
              <a:off x="4830" y="1026"/>
              <a:ext cx="0" cy="186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74777" name="组合 74776"/>
          <p:cNvGrpSpPr/>
          <p:nvPr/>
        </p:nvGrpSpPr>
        <p:grpSpPr>
          <a:xfrm rot="780702">
            <a:off x="457200" y="533400"/>
            <a:ext cx="2190750" cy="2312988"/>
            <a:chOff x="-2" y="-244"/>
            <a:chExt cx="1338" cy="1678"/>
          </a:xfrm>
        </p:grpSpPr>
        <p:pic>
          <p:nvPicPr>
            <p:cNvPr id="23578" name="内容占位符 74777" descr="yu"/>
            <p:cNvPicPr>
              <a:picLocks noGrp="1" noChangeAspect="1"/>
            </p:cNvPicPr>
            <p:nvPr>
              <p:ph idx="4294967295"/>
            </p:nvPr>
          </p:nvPicPr>
          <p:blipFill>
            <a:blip r:embed="rId2"/>
            <a:stretch>
              <a:fillRect/>
            </a:stretch>
          </p:blipFill>
          <p:spPr>
            <a:xfrm rot="-1643119">
              <a:off x="0" y="-244"/>
              <a:ext cx="1087" cy="1678"/>
            </a:xfrm>
          </p:spPr>
        </p:pic>
        <p:sp>
          <p:nvSpPr>
            <p:cNvPr id="23579" name="文本框 74778"/>
            <p:cNvSpPr txBox="1"/>
            <p:nvPr/>
          </p:nvSpPr>
          <p:spPr>
            <a:xfrm>
              <a:off x="-2" y="388"/>
              <a:ext cx="1338" cy="55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4400" b="1" u="sng">
                  <a:solidFill>
                    <a:schemeClr val="hlink"/>
                  </a:solidFill>
                  <a:latin typeface="Times New Roman" pitchFamily="18" charset="0"/>
                  <a:ea typeface="黑体" panose="02010609060101010101" pitchFamily="2" charset="-122"/>
                </a:rPr>
                <a:t>静</a:t>
              </a:r>
              <a:r>
                <a:rPr lang="zh-CN" altLang="en-US" sz="4400" b="1">
                  <a:solidFill>
                    <a:schemeClr val="bg1"/>
                  </a:solidFill>
                  <a:latin typeface="Times New Roman" pitchFamily="18" charset="0"/>
                  <a:ea typeface="华文新魏" panose="02010800040101010101" charset="-122"/>
                </a:rPr>
                <a:t>在</a:t>
              </a:r>
              <a:r>
                <a:rPr lang="zh-CN" altLang="en-US" sz="4400">
                  <a:solidFill>
                    <a:schemeClr val="bg1"/>
                  </a:solidFill>
                  <a:latin typeface="Times New Roman" pitchFamily="18" charset="0"/>
                  <a:ea typeface="华文新魏" panose="02010800040101010101" charset="-122"/>
                </a:rPr>
                <a:t>：</a:t>
              </a:r>
            </a:p>
          </p:txBody>
        </p:sp>
      </p:grpSp>
      <p:pic>
        <p:nvPicPr>
          <p:cNvPr id="23580" name="图片 74785" descr="yu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40241">
            <a:off x="684213" y="5516563"/>
            <a:ext cx="1081087" cy="1150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左箭头 2"/>
          <p:cNvSpPr/>
          <p:nvPr/>
        </p:nvSpPr>
        <p:spPr>
          <a:xfrm>
            <a:off x="3552190" y="3894455"/>
            <a:ext cx="1070610" cy="668020"/>
          </a:xfrm>
          <a:prstGeom prst="leftArrow">
            <a:avLst/>
          </a:prstGeom>
          <a:solidFill>
            <a:schemeClr val="accent1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lang="zh-CN" altLang="en-US" sz="3600" b="1">
              <a:solidFill>
                <a:srgbClr val="CC3300"/>
              </a:solidFill>
              <a:latin typeface="Times New Roman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11755" y="2788285"/>
            <a:ext cx="1106170" cy="31521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以动衬静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4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7" name="图片 229377" descr="y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87900" cy="685800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</p:pic>
      <p:pic>
        <p:nvPicPr>
          <p:cNvPr id="19459" name="图片 229379" descr="yu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40241">
            <a:off x="3736975" y="5448300"/>
            <a:ext cx="1081088" cy="1150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787900" y="1721485"/>
            <a:ext cx="4319905" cy="34150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b="1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5400" b="1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三、</a:t>
            </a:r>
          </a:p>
          <a:p>
            <a:pPr algn="ctr"/>
            <a:endParaRPr lang="zh-CN" altLang="en-US" sz="5400" b="1" smtClean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ctr"/>
            <a:r>
              <a:rPr lang="zh-CN" altLang="en-US" sz="5400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悲</a:t>
            </a:r>
            <a:r>
              <a:rPr lang="zh-CN" altLang="en-US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凉情景深</a:t>
            </a:r>
          </a:p>
          <a:p>
            <a:r>
              <a:rPr lang="zh-CN" altLang="en-US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探究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49" name="图片 204801" descr="图片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文本框 204802"/>
          <p:cNvSpPr txBox="1"/>
          <p:nvPr/>
        </p:nvSpPr>
        <p:spPr>
          <a:xfrm>
            <a:off x="2051050" y="620713"/>
            <a:ext cx="6119813" cy="1844675"/>
          </a:xfrm>
          <a:prstGeom prst="rect">
            <a:avLst/>
          </a:prstGeom>
          <a:noFill/>
          <a:ln w="3810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对秋有如此萧索的感触，作者是有辩解的，请找出倒数第三段的中心句。             </a:t>
            </a:r>
          </a:p>
        </p:txBody>
      </p:sp>
      <p:sp>
        <p:nvSpPr>
          <p:cNvPr id="204804" name="文本框 204803"/>
          <p:cNvSpPr txBox="1"/>
          <p:nvPr/>
        </p:nvSpPr>
        <p:spPr>
          <a:xfrm>
            <a:off x="2124075" y="2781300"/>
            <a:ext cx="6048375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  <a:latin typeface="Times New Roman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3200" b="1" u="sng">
                <a:solidFill>
                  <a:srgbClr val="000066"/>
                </a:solidFill>
                <a:latin typeface="Times New Roman" pitchFamily="18" charset="0"/>
                <a:ea typeface="黑体" panose="02010609060101010101" pitchFamily="2" charset="-122"/>
              </a:rPr>
              <a:t>足见有感觉的动物，有情趣的人类，对于秋，总是一样的能特别引起深沉，幽远，严厉，萧索的感触来的。</a:t>
            </a:r>
          </a:p>
        </p:txBody>
      </p:sp>
      <p:sp>
        <p:nvSpPr>
          <p:cNvPr id="27652" name="文本框 204804"/>
          <p:cNvSpPr txBox="1"/>
          <p:nvPr/>
        </p:nvSpPr>
        <p:spPr>
          <a:xfrm>
            <a:off x="608013" y="1196975"/>
            <a:ext cx="736600" cy="33845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你们    回归课本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04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3" name="图片 205825" descr="图片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文本框 205826"/>
          <p:cNvSpPr txBox="1"/>
          <p:nvPr/>
        </p:nvSpPr>
        <p:spPr>
          <a:xfrm>
            <a:off x="971550" y="260350"/>
            <a:ext cx="7993063" cy="5775960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latin typeface="Times New Roman" pitchFamily="18" charset="0"/>
                <a:ea typeface="宋体" pitchFamily="2" charset="-122"/>
              </a:rPr>
              <a:t>        </a:t>
            </a:r>
            <a:r>
              <a:rPr lang="zh-CN" altLang="en-US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自幼丧父</a:t>
            </a:r>
            <a:r>
              <a:rPr lang="zh-CN" altLang="en-US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，遍尝艰辛，后留学日本，饱受屈辱，性格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忧郁多愁</a:t>
            </a:r>
            <a:r>
              <a:rPr lang="zh-CN" altLang="en-US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，多有“临风殒泪，对月伤情”式的才子风范。与同时代的鲁迅相比，郁达夫更多的表现出的是诗人气质，浪漫情怀。他本身对秋有偏爱，写下了很多关于“秋”的作品：</a:t>
            </a:r>
            <a:r>
              <a:rPr lang="en-US" altLang="zh-CN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雁荡山的秋月</a:t>
            </a:r>
            <a:r>
              <a:rPr lang="en-US" altLang="zh-CN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天凉好个秋</a:t>
            </a:r>
            <a:r>
              <a:rPr lang="en-US" altLang="zh-CN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立秋之夜</a:t>
            </a:r>
            <a:r>
              <a:rPr lang="en-US" altLang="zh-CN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故都的秋</a:t>
            </a:r>
            <a:r>
              <a:rPr lang="en-US" altLang="zh-CN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北平的四季</a:t>
            </a:r>
            <a:r>
              <a:rPr lang="en-US" altLang="zh-CN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1934</a:t>
            </a:r>
            <a:r>
              <a:rPr lang="zh-CN" altLang="en-US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月，中国大地连年混战，民不聊生，郁达夫本人也居无定所，颠沛流离，饱受人生愁苦和哀痛。因此，作者描写的心中的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悲凉与落寞</a:t>
            </a:r>
            <a:r>
              <a:rPr lang="zh-CN" altLang="en-US" sz="28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已不是故都赏景的心态，而是对整个人生的感悟。</a:t>
            </a:r>
            <a:r>
              <a:rPr lang="zh-CN" altLang="en-US" sz="28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2800" b="1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675" name="文本框 205828"/>
          <p:cNvSpPr txBox="1"/>
          <p:nvPr/>
        </p:nvSpPr>
        <p:spPr>
          <a:xfrm>
            <a:off x="247650" y="1484313"/>
            <a:ext cx="736600" cy="345598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我      介绍作者</a:t>
            </a:r>
          </a:p>
        </p:txBody>
      </p:sp>
    </p:spTree>
  </p:cSld>
  <p:clrMapOvr>
    <a:masterClrMapping/>
  </p:clrMapOvr>
  <p:transition>
    <p:random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22" name="文本框 232454"/>
          <p:cNvSpPr txBox="1"/>
          <p:nvPr/>
        </p:nvSpPr>
        <p:spPr>
          <a:xfrm>
            <a:off x="1871980" y="48768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4400">
              <a:solidFill>
                <a:schemeClr val="hlink"/>
              </a:solidFill>
              <a:latin typeface="Times New Roman" pitchFamily="18" charset="0"/>
              <a:ea typeface="华文行楷" panose="02010800040101010101" pitchFamily="2" charset="-122"/>
            </a:endParaRPr>
          </a:p>
        </p:txBody>
      </p:sp>
      <p:pic>
        <p:nvPicPr>
          <p:cNvPr id="34826" name="图片 27653" descr="12279279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25" y="46038"/>
            <a:ext cx="2511425" cy="2776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27025" y="354965"/>
            <a:ext cx="832548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66"/>
                </a:solidFill>
                <a:ea typeface="黑体" panose="02010609060101010101" pitchFamily="2" charset="-122"/>
                <a:sym typeface="+mn-ea"/>
              </a:rPr>
              <a:t>情与景</a:t>
            </a:r>
            <a:r>
              <a:rPr lang="zh-CN" altLang="en-US" b="1">
                <a:solidFill>
                  <a:srgbClr val="000066"/>
                </a:solidFill>
                <a:ea typeface="黑体" panose="02010609060101010101" pitchFamily="2" charset="-122"/>
                <a:sym typeface="+mn-ea"/>
              </a:rPr>
              <a:t>：         </a:t>
            </a:r>
            <a:endParaRPr lang="zh-CN" altLang="en-US" b="1">
              <a:solidFill>
                <a:srgbClr val="000066"/>
              </a:solidFill>
              <a:latin typeface="Times New Roman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66"/>
                </a:solidFill>
                <a:ea typeface="黑体" panose="02010609060101010101" pitchFamily="2" charset="-122"/>
                <a:sym typeface="+mn-ea"/>
              </a:rPr>
              <a:t>     </a:t>
            </a:r>
            <a:r>
              <a:rPr lang="zh-CN" altLang="en-US" sz="2800" b="1">
                <a:solidFill>
                  <a:schemeClr val="tx2">
                    <a:lumMod val="75000"/>
                  </a:schemeClr>
                </a:solidFill>
                <a:ea typeface="黑体" panose="02010609060101010101" pitchFamily="2" charset="-122"/>
                <a:sym typeface="+mn-ea"/>
              </a:rPr>
              <a:t> 景物本来是没有感情的，作者带着某种特定的感情来看景物，那么景物就染上了作者的感情。感情的不同则对于同一景物的观感也不相同。 本文可以说是“ </a:t>
            </a:r>
            <a:r>
              <a:rPr lang="zh-CN" altLang="en-US" sz="2800" b="1" u="sng">
                <a:solidFill>
                  <a:schemeClr val="tx2">
                    <a:lumMod val="75000"/>
                  </a:schemeClr>
                </a:solidFill>
                <a:ea typeface="黑体" panose="02010609060101010101" pitchFamily="2" charset="-122"/>
                <a:sym typeface="+mn-ea"/>
              </a:rPr>
              <a:t>                 </a:t>
            </a:r>
            <a:r>
              <a:rPr lang="zh-CN" altLang="en-US" sz="2800" b="1">
                <a:solidFill>
                  <a:schemeClr val="tx2">
                    <a:lumMod val="75000"/>
                  </a:schemeClr>
                </a:solidFill>
                <a:ea typeface="黑体" panose="02010609060101010101" pitchFamily="2" charset="-122"/>
                <a:sym typeface="+mn-ea"/>
              </a:rPr>
              <a:t> ”。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65910" y="2417445"/>
            <a:ext cx="1690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以情驭景</a:t>
            </a:r>
            <a:r>
              <a:rPr lang="zh-CN" altLang="en-US" b="1" u="sng">
                <a:solidFill>
                  <a:schemeClr val="tx2">
                    <a:lumMod val="75000"/>
                  </a:schemeClr>
                </a:solidFill>
                <a:ea typeface="黑体" panose="02010609060101010101" pitchFamily="2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09115" y="3487420"/>
            <a:ext cx="7220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 以我观物，故物皆着我之色彩。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－－王国维</a:t>
            </a:r>
          </a:p>
        </p:txBody>
      </p:sp>
      <p:sp>
        <p:nvSpPr>
          <p:cNvPr id="7" name="上箭头 6"/>
          <p:cNvSpPr/>
          <p:nvPr/>
        </p:nvSpPr>
        <p:spPr>
          <a:xfrm>
            <a:off x="2437765" y="2939415"/>
            <a:ext cx="406400" cy="548005"/>
          </a:xfrm>
          <a:prstGeom prst="upArrow">
            <a:avLst>
              <a:gd name="adj1" fmla="val 50000"/>
              <a:gd name="adj2" fmla="val 450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1345" y="4188460"/>
            <a:ext cx="805116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小迁移</a:t>
            </a:r>
            <a:r>
              <a:rPr lang="zh-CN" altLang="en-US" sz="2800" b="1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：静夜四无邻，荒居旧业贫。</a:t>
            </a:r>
            <a:endParaRPr lang="zh-CN" altLang="en-US" sz="2800" b="1">
              <a:solidFill>
                <a:srgbClr val="000000"/>
              </a:solidFill>
              <a:latin typeface="Times New Roman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                雨中</a:t>
            </a:r>
            <a:r>
              <a:rPr lang="zh-CN" altLang="en-US" sz="2800" b="1" u="sng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叶树，灯下白头人。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1080770" y="5655310"/>
            <a:ext cx="69475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A</a:t>
            </a:r>
            <a:r>
              <a:rPr lang="zh-CN" altLang="en-US" sz="3200" b="1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、绿     </a:t>
            </a:r>
            <a:r>
              <a:rPr lang="en-US" altLang="zh-CN" sz="3200" b="1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B</a:t>
            </a:r>
            <a:r>
              <a:rPr lang="zh-CN" altLang="en-US" sz="3200" b="1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、红     </a:t>
            </a:r>
            <a:r>
              <a:rPr lang="en-US" altLang="zh-CN" sz="3200" b="1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C</a:t>
            </a:r>
            <a:r>
              <a:rPr lang="zh-CN" altLang="en-US" sz="3200" b="1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、  黄      </a:t>
            </a:r>
            <a:r>
              <a:rPr lang="en-US" altLang="zh-CN" sz="3200" b="1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D</a:t>
            </a:r>
            <a:r>
              <a:rPr lang="zh-CN" altLang="en-US" sz="3200" b="1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、青 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4350385" y="5624830"/>
            <a:ext cx="1939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C    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 黄</a:t>
            </a:r>
            <a:r>
              <a:rPr lang="zh-CN" altLang="en-US" sz="3600" b="1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  <a:ea typeface="黑体" panose="02010609060101010101" pitchFamily="2" charset="-122"/>
                <a:sym typeface="+mn-ea"/>
              </a:rPr>
              <a:t>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6" grpId="2"/>
      <p:bldP spid="7" grpId="3"/>
      <p:bldP spid="8" grpId="4"/>
      <p:bldP spid="9" grpId="5"/>
      <p:bldP spid="10" grpId="6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7" name="文本框 116737"/>
          <p:cNvSpPr txBox="1"/>
          <p:nvPr/>
        </p:nvSpPr>
        <p:spPr>
          <a:xfrm>
            <a:off x="1371600" y="2895600"/>
            <a:ext cx="40386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1800">
              <a:latin typeface="Arial Narrow" panose="020b0606020202030204" pitchFamily="34" charset="0"/>
              <a:ea typeface="宋体" pitchFamily="2" charset="-122"/>
            </a:endParaRPr>
          </a:p>
        </p:txBody>
      </p:sp>
      <p:pic>
        <p:nvPicPr>
          <p:cNvPr id="39938" name="图片 116738" descr="08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26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文本框 116739"/>
          <p:cNvSpPr txBox="1"/>
          <p:nvPr/>
        </p:nvSpPr>
        <p:spPr>
          <a:xfrm>
            <a:off x="684213" y="765175"/>
            <a:ext cx="7772400" cy="5431155"/>
          </a:xfrm>
          <a:prstGeom prst="rect">
            <a:avLst/>
          </a:prstGeom>
          <a:solidFill>
            <a:schemeClr val="tx2">
              <a:alpha val="69000"/>
            </a:schemeClr>
          </a:soli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b="1">
                <a:latin typeface="Times New Roman" pitchFamily="18" charset="0"/>
                <a:ea typeface="宋体" pitchFamily="2" charset="-122"/>
              </a:rPr>
              <a:t>                                   </a:t>
            </a: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结束语</a:t>
            </a:r>
            <a:endParaRPr lang="zh-CN" altLang="en-US" sz="4000">
              <a:solidFill>
                <a:srgbClr val="FF0000"/>
              </a:solidFill>
              <a:latin typeface="Times New Roman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66"/>
                </a:solidFill>
                <a:latin typeface="Times New Roman" pitchFamily="18" charset="0"/>
                <a:ea typeface="黑体" panose="02010609060101010101" pitchFamily="2" charset="-122"/>
              </a:rPr>
              <a:t>        故都的秋是一首诗，深沉而含蓄；故都的秋是一幅画，美丽而落寞；故都的秋是一首歌，忧伤而苍凉；故都的秋是一杯茶，苦涩而清醇。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悲秋不等于悲叹，哀愁不等于沉沦</a:t>
            </a:r>
            <a:r>
              <a:rPr lang="zh-CN" altLang="en-US" sz="3200" b="1">
                <a:solidFill>
                  <a:srgbClr val="000066"/>
                </a:solidFill>
                <a:latin typeface="Times New Roman" pitchFamily="18" charset="0"/>
                <a:ea typeface="黑体" panose="02010609060101010101" pitchFamily="2" charset="-122"/>
              </a:rPr>
              <a:t>，和前人一样，郁达夫在秋光中寄寓了深沉的感慨，同时暗示我们：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只要人类还在，文化不死，悲秋的歌就唱不完！</a:t>
            </a:r>
          </a:p>
        </p:txBody>
      </p:sp>
      <p:pic>
        <p:nvPicPr>
          <p:cNvPr id="116741" name="我的父亲母亲伴奏2.mp3">
            <a:hlinkClick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885113" y="594995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742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1772900" y="103124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70)">
                                      <p:cBhvr>
                                        <p:cTn id="7" dur="266881" fill="hold"/>
                                        <p:tgtEl>
                                          <p:spTgt spid="1167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674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3794" name="组合 232449"/>
          <p:cNvGrpSpPr/>
          <p:nvPr/>
        </p:nvGrpSpPr>
        <p:grpSpPr>
          <a:xfrm rot="780702">
            <a:off x="460231" y="534394"/>
            <a:ext cx="2203849" cy="2312987"/>
            <a:chOff x="0" y="-244"/>
            <a:chExt cx="1346" cy="1678"/>
          </a:xfrm>
        </p:grpSpPr>
        <p:pic>
          <p:nvPicPr>
            <p:cNvPr id="33795" name="内容占位符 232450" descr="yu"/>
            <p:cNvPicPr>
              <a:picLocks noGrp="1" noChangeAspect="1"/>
            </p:cNvPicPr>
            <p:nvPr>
              <p:ph idx="4294967295"/>
            </p:nvPr>
          </p:nvPicPr>
          <p:blipFill>
            <a:blip r:embed="rId2"/>
            <a:stretch>
              <a:fillRect/>
            </a:stretch>
          </p:blipFill>
          <p:spPr>
            <a:xfrm rot="-1643119">
              <a:off x="0" y="-244"/>
              <a:ext cx="1087" cy="1678"/>
            </a:xfrm>
          </p:spPr>
        </p:pic>
        <p:sp>
          <p:nvSpPr>
            <p:cNvPr id="33796" name="文本框 232451"/>
            <p:cNvSpPr txBox="1"/>
            <p:nvPr/>
          </p:nvSpPr>
          <p:spPr>
            <a:xfrm>
              <a:off x="9" y="252"/>
              <a:ext cx="1337" cy="5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4400">
                  <a:solidFill>
                    <a:schemeClr val="bg1"/>
                  </a:solidFill>
                  <a:latin typeface="Times New Roman" pitchFamily="18" charset="0"/>
                  <a:ea typeface="华文新魏" panose="02010800040101010101" charset="-122"/>
                </a:rPr>
                <a:t>作业：</a:t>
              </a:r>
            </a:p>
          </p:txBody>
        </p:sp>
      </p:grpSp>
      <p:grpSp>
        <p:nvGrpSpPr>
          <p:cNvPr id="33797" name="组合 232452"/>
          <p:cNvGrpSpPr/>
          <p:nvPr/>
        </p:nvGrpSpPr>
        <p:grpSpPr>
          <a:xfrm>
            <a:off x="1476375" y="4724400"/>
            <a:ext cx="1550988" cy="1100138"/>
            <a:chOff x="3936" y="3504"/>
            <a:chExt cx="977" cy="693"/>
          </a:xfrm>
        </p:grpSpPr>
        <p:pic>
          <p:nvPicPr>
            <p:cNvPr id="33798" name="图片 232453" descr="yu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1216">
              <a:off x="3936" y="3504"/>
              <a:ext cx="977" cy="6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9" name="文本框 232454"/>
            <p:cNvSpPr txBox="1"/>
            <p:nvPr/>
          </p:nvSpPr>
          <p:spPr>
            <a:xfrm>
              <a:off x="4176" y="3600"/>
              <a:ext cx="1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endParaRPr lang="zh-CN" altLang="en-US" sz="4400">
                <a:solidFill>
                  <a:schemeClr val="hlink"/>
                </a:solidFill>
                <a:latin typeface="Times New Roman" pitchFamily="18" charset="0"/>
                <a:ea typeface="华文行楷" panose="02010800040101010101" pitchFamily="2" charset="-122"/>
              </a:endParaRPr>
            </a:p>
          </p:txBody>
        </p:sp>
      </p:grpSp>
      <p:sp>
        <p:nvSpPr>
          <p:cNvPr id="33800" name="文本框 232455"/>
          <p:cNvSpPr txBox="1"/>
          <p:nvPr/>
        </p:nvSpPr>
        <p:spPr>
          <a:xfrm>
            <a:off x="2192338" y="2015490"/>
            <a:ext cx="6769100" cy="2861310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请根据课文内容仿写两个句子：</a:t>
            </a:r>
          </a:p>
          <a:p>
            <a:pPr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   故都的秋在小院中低矮的破屋内外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,       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在都市闲人的微叹互答里；在</a:t>
            </a:r>
            <a:r>
              <a:rPr lang="zh-CN" altLang="en-US" sz="3000" b="1" u="sng">
                <a:latin typeface="黑体" panose="02010609060101010101" pitchFamily="2" charset="-122"/>
                <a:ea typeface="黑体" panose="02010609060101010101" pitchFamily="2" charset="-122"/>
              </a:rPr>
              <a:t>                      ，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r>
              <a:rPr lang="zh-CN" altLang="en-US" sz="3000" b="1" u="sng">
                <a:latin typeface="黑体" panose="02010609060101010101" pitchFamily="2" charset="-122"/>
                <a:ea typeface="黑体" panose="02010609060101010101" pitchFamily="2" charset="-122"/>
              </a:rPr>
              <a:t>                      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61" name="图片 149505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70" y="194945"/>
            <a:ext cx="8907780" cy="6265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2" name="蓝色珊瑚 班德瑞.wma">
            <a:hlinkClick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3">
            <a:lum bright="-41998" contrast="-66000"/>
          </a:blip>
          <a:stretch>
            <a:fillRect/>
          </a:stretch>
        </p:blipFill>
        <p:spPr>
          <a:xfrm>
            <a:off x="8534400" y="6553200"/>
            <a:ext cx="152400" cy="15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文本框 149509"/>
          <p:cNvSpPr txBox="1"/>
          <p:nvPr/>
        </p:nvSpPr>
        <p:spPr>
          <a:xfrm>
            <a:off x="3635375" y="1196975"/>
            <a:ext cx="5184775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>
                <a:solidFill>
                  <a:srgbClr val="FF9900"/>
                </a:solidFill>
                <a:latin typeface="Times New Roman" pitchFamily="18" charset="0"/>
                <a:ea typeface="宋体" pitchFamily="2" charset="-122"/>
              </a:rPr>
              <a:t>     </a:t>
            </a:r>
            <a:r>
              <a:rPr lang="zh-CN" altLang="en-US" sz="7200">
                <a:solidFill>
                  <a:srgbClr val="FF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再 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71060" y="2905125"/>
            <a:ext cx="386334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祝：老师们</a:t>
            </a:r>
          </a:p>
          <a:p>
            <a:r>
              <a:rPr lang="zh-CN" altLang="en-US" sz="4000">
                <a:solidFill>
                  <a:srgbClr val="FF0000"/>
                </a:solidFill>
              </a:rPr>
              <a:t>            身体健康</a:t>
            </a:r>
            <a:r>
              <a:rPr lang="en-US" altLang="zh-CN" sz="4000">
                <a:solidFill>
                  <a:srgbClr val="FF0000"/>
                </a:solidFill>
              </a:rPr>
              <a:t>!</a:t>
            </a:r>
          </a:p>
          <a:p>
            <a:r>
              <a:rPr lang="en-US" altLang="zh-CN" sz="4000">
                <a:solidFill>
                  <a:srgbClr val="FF0000"/>
                </a:solidFill>
              </a:rPr>
              <a:t>        </a:t>
            </a:r>
            <a:r>
              <a:rPr lang="zh-CN" altLang="en-US" sz="4000">
                <a:solidFill>
                  <a:srgbClr val="FF0000"/>
                </a:solidFill>
              </a:rPr>
              <a:t>同学们</a:t>
            </a:r>
          </a:p>
          <a:p>
            <a:r>
              <a:rPr lang="zh-CN" altLang="en-US" sz="4000">
                <a:solidFill>
                  <a:srgbClr val="FF0000"/>
                </a:solidFill>
              </a:rPr>
              <a:t>           学习进步！</a:t>
            </a:r>
          </a:p>
        </p:txBody>
      </p:sp>
    </p:spTree>
  </p:cSld>
  <p:clrMapOvr>
    <a:masterClrMapping/>
  </p:clrMapOvr>
  <p:transition>
    <p:random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文本框 160769"/>
          <p:cNvSpPr txBox="1"/>
          <p:nvPr/>
        </p:nvSpPr>
        <p:spPr>
          <a:xfrm>
            <a:off x="1371600" y="2895600"/>
            <a:ext cx="40386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1800">
              <a:latin typeface="Arial Narrow" panose="020b0606020202030204" pitchFamily="34" charset="0"/>
              <a:ea typeface="宋体" pitchFamily="2" charset="-122"/>
            </a:endParaRPr>
          </a:p>
        </p:txBody>
      </p:sp>
      <p:pic>
        <p:nvPicPr>
          <p:cNvPr id="11266" name="图片 160770" descr="08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26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0773" name="文本框 160772"/>
          <p:cNvSpPr txBox="1"/>
          <p:nvPr/>
        </p:nvSpPr>
        <p:spPr>
          <a:xfrm>
            <a:off x="592773" y="1227773"/>
            <a:ext cx="7958137" cy="4030980"/>
          </a:xfrm>
          <a:prstGeom prst="rect">
            <a:avLst/>
          </a:prstGeom>
          <a:solidFill>
            <a:schemeClr val="tx2">
              <a:alpha val="74001"/>
            </a:schemeClr>
          </a:solidFill>
          <a:ln w="9525" cap="flat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Clr>
                <a:srgbClr val="CC0000"/>
              </a:buClr>
              <a:buFont typeface="Wingdings" panose="05000000000000000000" pitchFamily="2" charset="2"/>
              <a:buChar char="v"/>
            </a:pPr>
            <a:r>
              <a:rPr lang="en-US" altLang="zh-CN" sz="32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看万山红遍，层林尽染，漫江碧透，百舸争流，鹰击长空，鱼翔浅底，万类霜天竞自由。（毛泽东</a:t>
            </a:r>
            <a:r>
              <a:rPr lang="en-US" altLang="zh-CN" sz="32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沁园春 长沙</a:t>
            </a:r>
            <a:r>
              <a:rPr lang="en-US" altLang="zh-CN" sz="32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</a:p>
          <a:p>
            <a:pPr>
              <a:spcBef>
                <a:spcPct val="50000"/>
              </a:spcBef>
              <a:buClr>
                <a:srgbClr val="CC0000"/>
              </a:buClr>
              <a:buFont typeface="Wingdings" panose="05000000000000000000" pitchFamily="2" charset="2"/>
              <a:buChar char="v"/>
            </a:pPr>
            <a:r>
              <a:rPr lang="zh-CN" altLang="en-US" sz="32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无边落木萧萧下，不尽长江滚滚来。（杜甫</a:t>
            </a:r>
            <a:r>
              <a:rPr lang="en-US" altLang="zh-CN" sz="32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登高</a:t>
            </a:r>
            <a:r>
              <a:rPr lang="en-US" altLang="zh-CN" sz="32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</a:p>
          <a:p>
            <a:pPr>
              <a:spcBef>
                <a:spcPct val="50000"/>
              </a:spcBef>
              <a:buClr>
                <a:srgbClr val="CC0000"/>
              </a:buClr>
              <a:buFont typeface="Wingdings" panose="05000000000000000000" pitchFamily="2" charset="2"/>
              <a:buChar char="v"/>
            </a:pPr>
            <a:r>
              <a:rPr sz="32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浔阳江头夜送客，枫叶荻花秋瑟瑟。（</a:t>
            </a:r>
            <a:r>
              <a:rPr lang="zh-CN" sz="32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白居易</a:t>
            </a:r>
            <a:r>
              <a:rPr sz="32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《琵琶行》）</a:t>
            </a:r>
            <a:r>
              <a:rPr lang="zh-CN" altLang="en-US" sz="32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6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7" name="图片 188417" descr="图片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188420"/>
          <p:cNvSpPr txBox="1"/>
          <p:nvPr/>
        </p:nvSpPr>
        <p:spPr>
          <a:xfrm>
            <a:off x="2178685" y="1108075"/>
            <a:ext cx="6119813" cy="3637919"/>
          </a:xfrm>
          <a:prstGeom prst="rect">
            <a:avLst/>
          </a:prstGeom>
          <a:noFill/>
          <a:ln w="38100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sz="3200" b="1">
                <a:latin typeface="黑体" panose="02010609060101010101" pitchFamily="2" charset="-122"/>
                <a:ea typeface="黑体" panose="02010609060101010101" pitchFamily="2" charset="-122"/>
              </a:rPr>
              <a:t>一椽（chuán）   嘶叫（sī）         潭柘寺（zhè）   橄榄（lǎn）     </a:t>
            </a:r>
          </a:p>
          <a:p>
            <a:pPr>
              <a:lnSpc>
                <a:spcPct val="120000"/>
              </a:lnSpc>
            </a:pPr>
            <a:r>
              <a:rPr sz="3200" b="1">
                <a:latin typeface="黑体" panose="02010609060101010101" pitchFamily="2" charset="-122"/>
                <a:ea typeface="黑体" panose="02010609060101010101" pitchFamily="2" charset="-122"/>
              </a:rPr>
              <a:t>普陀山（tuó）   房檩（lǐn）       陪衬（chèn）    夹袄（ǎo）</a:t>
            </a:r>
          </a:p>
          <a:p>
            <a:pPr>
              <a:lnSpc>
                <a:spcPct val="120000"/>
              </a:lnSpc>
            </a:pPr>
            <a:r>
              <a:rPr sz="3200" b="1">
                <a:latin typeface="黑体" panose="02010609060101010101" pitchFamily="2" charset="-122"/>
                <a:ea typeface="黑体" panose="02010609060101010101" pitchFamily="2" charset="-122"/>
              </a:rPr>
              <a:t>廿四桥（niàn）  着衣（zhuó）       混沌</a:t>
            </a:r>
            <a:r>
              <a:rPr sz="3200" b="1" err="1" smtClean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err="1" smtClean="0">
                <a:latin typeface="黑体" panose="02010609060101010101" pitchFamily="2" charset="-122"/>
                <a:ea typeface="黑体" panose="02010609060101010101" pitchFamily="2" charset="-122"/>
              </a:rPr>
              <a:t>hùn </a:t>
            </a:r>
            <a:r>
              <a:rPr sz="3200" b="1" err="1" smtClean="0">
                <a:latin typeface="黑体" panose="02010609060101010101" pitchFamily="2" charset="-122"/>
                <a:ea typeface="黑体" panose="02010609060101010101" pitchFamily="2" charset="-122"/>
              </a:rPr>
              <a:t>dùn） </a:t>
            </a:r>
            <a:r>
              <a:rPr sz="3200" b="1">
                <a:latin typeface="黑体" panose="02010609060101010101" pitchFamily="2" charset="-122"/>
                <a:ea typeface="黑体" panose="02010609060101010101" pitchFamily="2" charset="-122"/>
              </a:rPr>
              <a:t>椭圆（tuǒ）</a:t>
            </a:r>
            <a:r>
              <a:rPr lang="zh-CN" altLang="en-US" sz="32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</a:t>
            </a:r>
            <a:endParaRPr lang="zh-CN" altLang="en-US" sz="3200" b="1">
              <a:solidFill>
                <a:srgbClr val="CC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0" name="文本框 188422"/>
          <p:cNvSpPr txBox="1"/>
          <p:nvPr/>
        </p:nvSpPr>
        <p:spPr>
          <a:xfrm>
            <a:off x="605790" y="749935"/>
            <a:ext cx="847090" cy="473265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预习检测  夯实基础</a:t>
            </a:r>
          </a:p>
        </p:txBody>
      </p:sp>
    </p:spTree>
  </p:cSld>
  <p:clrMapOvr>
    <a:masterClrMapping/>
  </p:clrMapOvr>
  <p:transition>
    <p:random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7" name="图片 229377" descr="y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87900" cy="685800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</p:pic>
      <p:pic>
        <p:nvPicPr>
          <p:cNvPr id="19459" name="图片 229379" descr="yu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40241">
            <a:off x="3736975" y="5448300"/>
            <a:ext cx="1081088" cy="1150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矩形 193537"/>
          <p:cNvSpPr/>
          <p:nvPr/>
        </p:nvSpPr>
        <p:spPr>
          <a:xfrm>
            <a:off x="5130165" y="1028700"/>
            <a:ext cx="3560445" cy="4799965"/>
          </a:xfrm>
          <a:prstGeom prst="rect">
            <a:avLst/>
          </a:prstGeom>
          <a:solidFill>
            <a:schemeClr val="bg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en-US" altLang="zh-CN" sz="5400" b="1">
                <a:latin typeface="Arial" panose="020b0604020202020204" pitchFamily="34" charset="0"/>
                <a:ea typeface="宋体" pitchFamily="2" charset="-122"/>
              </a:rPr>
              <a:t>     </a:t>
            </a:r>
            <a:r>
              <a:rPr lang="zh-CN" altLang="en-US" sz="5400" b="1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一、</a:t>
            </a:r>
          </a:p>
          <a:p>
            <a:endParaRPr lang="zh-CN" altLang="en-US" sz="5400" b="1" smtClean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ctr"/>
            <a:r>
              <a:rPr lang="zh-CN" altLang="en-US" sz="5400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整</a:t>
            </a:r>
            <a:r>
              <a:rPr lang="zh-CN" altLang="en-US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体感知故都秋</a:t>
            </a:r>
            <a:endParaRPr lang="zh-CN" altLang="en-US" sz="5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5400" b="1">
                <a:latin typeface="Arial" panose="020b0604020202020204" pitchFamily="34" charset="0"/>
                <a:ea typeface="宋体" pitchFamily="2" charset="-122"/>
              </a:rPr>
              <a:t>        </a:t>
            </a:r>
            <a:endParaRPr lang="zh-CN" altLang="en-US" sz="5400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3600" b="1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zh-CN" altLang="en-US" sz="6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7" name="图片 188417" descr="图片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64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188420"/>
          <p:cNvSpPr txBox="1"/>
          <p:nvPr/>
        </p:nvSpPr>
        <p:spPr>
          <a:xfrm>
            <a:off x="1979713" y="332656"/>
            <a:ext cx="6264176" cy="757130"/>
          </a:xfrm>
          <a:prstGeom prst="rect">
            <a:avLst/>
          </a:prstGeom>
          <a:noFill/>
          <a:ln w="38100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zh-CN" sz="3600" b="1">
                <a:solidFill>
                  <a:schemeClr val="accent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故</a:t>
            </a:r>
            <a:r>
              <a:rPr lang="zh-CN" altLang="en-US" sz="3600" b="1">
                <a:solidFill>
                  <a:schemeClr val="accent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都”</a:t>
            </a:r>
            <a:r>
              <a:rPr lang="zh-CN" altLang="en-US" sz="32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指哪儿              </a:t>
            </a:r>
            <a:endParaRPr lang="zh-CN" altLang="en-US" sz="3200" b="1">
              <a:solidFill>
                <a:srgbClr val="CC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8422" name="文本框 188421"/>
          <p:cNvSpPr txBox="1"/>
          <p:nvPr/>
        </p:nvSpPr>
        <p:spPr>
          <a:xfrm>
            <a:off x="2267744" y="1196752"/>
            <a:ext cx="5904706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Times New Roman" pitchFamily="18" charset="0"/>
                <a:ea typeface="华文新魏" panose="02010800040101010101" charset="-122"/>
              </a:rPr>
              <a:t>故</a:t>
            </a:r>
            <a:r>
              <a:rPr lang="zh-CN" altLang="en-US" sz="4400" b="1">
                <a:solidFill>
                  <a:srgbClr val="0033CC"/>
                </a:solidFill>
                <a:latin typeface="Times New Roman" pitchFamily="18" charset="0"/>
                <a:ea typeface="华文新魏" panose="02010800040101010101" charset="-122"/>
              </a:rPr>
              <a:t>都</a:t>
            </a:r>
            <a:r>
              <a:rPr lang="zh-CN" altLang="en-US" b="1">
                <a:solidFill>
                  <a:srgbClr val="0033CC"/>
                </a:solidFill>
                <a:latin typeface="Times New Roman" pitchFamily="18" charset="0"/>
                <a:ea typeface="华文新魏" panose="02010800040101010101" charset="-122"/>
              </a:rPr>
              <a:t>的秋</a:t>
            </a:r>
            <a:r>
              <a:rPr lang="zh-CN" altLang="en-US" sz="4000" b="1">
                <a:solidFill>
                  <a:srgbClr val="0033CC"/>
                </a:solidFill>
                <a:latin typeface="Times New Roman" pitchFamily="18" charset="0"/>
                <a:ea typeface="华文新魏" panose="02010800040101010101" charset="-122"/>
              </a:rPr>
              <a:t>＝</a:t>
            </a:r>
            <a:r>
              <a:rPr lang="zh-CN" altLang="en-US" sz="4400" b="1">
                <a:solidFill>
                  <a:srgbClr val="0033CC"/>
                </a:solidFill>
                <a:latin typeface="Times New Roman" pitchFamily="18" charset="0"/>
                <a:ea typeface="华文新魏" panose="02010800040101010101" charset="-122"/>
              </a:rPr>
              <a:t>北平</a:t>
            </a:r>
            <a:r>
              <a:rPr lang="zh-CN" altLang="en-US" sz="2000" b="1">
                <a:solidFill>
                  <a:srgbClr val="0033CC"/>
                </a:solidFill>
                <a:latin typeface="Times New Roman" pitchFamily="18" charset="0"/>
                <a:ea typeface="华文新魏" panose="02010800040101010101" charset="-122"/>
              </a:rPr>
              <a:t>的秋</a:t>
            </a:r>
            <a:r>
              <a:rPr lang="zh-CN" altLang="en-US" sz="5400" b="1">
                <a:solidFill>
                  <a:srgbClr val="0033CC"/>
                </a:solidFill>
                <a:latin typeface="Times New Roman" pitchFamily="18" charset="0"/>
                <a:ea typeface="华文新魏" panose="02010800040101010101" charset="-122"/>
              </a:rPr>
              <a:t>？</a:t>
            </a:r>
          </a:p>
        </p:txBody>
      </p:sp>
      <p:sp>
        <p:nvSpPr>
          <p:cNvPr id="14340" name="文本框 188422"/>
          <p:cNvSpPr txBox="1"/>
          <p:nvPr/>
        </p:nvSpPr>
        <p:spPr>
          <a:xfrm>
            <a:off x="536575" y="1341438"/>
            <a:ext cx="915988" cy="3167062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由题目切入</a:t>
            </a:r>
            <a:endParaRPr lang="zh-CN" altLang="en-US" sz="4000">
              <a:solidFill>
                <a:srgbClr val="000066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752" y="2420888"/>
            <a:ext cx="24482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0033CC"/>
                </a:solidFill>
                <a:ea typeface="黑体" panose="02010609060101010101" pitchFamily="2" charset="-122"/>
              </a:rPr>
              <a:t>称为“</a:t>
            </a:r>
            <a:r>
              <a:rPr lang="zh-CN" altLang="en-US" b="1" smtClean="0">
                <a:solidFill>
                  <a:srgbClr val="FF0000"/>
                </a:solidFill>
                <a:ea typeface="黑体" panose="02010609060101010101" pitchFamily="2" charset="-122"/>
              </a:rPr>
              <a:t>故</a:t>
            </a:r>
            <a:r>
              <a:rPr lang="zh-CN" altLang="en-US" b="1" smtClean="0">
                <a:solidFill>
                  <a:srgbClr val="0033CC"/>
                </a:solidFill>
                <a:ea typeface="黑体" panose="02010609060101010101" pitchFamily="2" charset="-122"/>
              </a:rPr>
              <a:t>都”，更带有一种文化底蕴和历史沧桑感，也包含有深切的眷恋之情。</a:t>
            </a:r>
          </a:p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220072" y="2492896"/>
            <a:ext cx="2592288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FF0000"/>
                </a:solidFill>
                <a:ea typeface="黑体" panose="02010609060101010101" pitchFamily="2" charset="-122"/>
              </a:rPr>
              <a:t>故</a:t>
            </a:r>
            <a:r>
              <a:rPr lang="zh-CN" altLang="en-US" b="1" smtClean="0">
                <a:solidFill>
                  <a:srgbClr val="0033CC"/>
                </a:solidFill>
                <a:ea typeface="黑体" panose="02010609060101010101" pitchFamily="2" charset="-122"/>
              </a:rPr>
              <a:t>国不堪回首月明中      </a:t>
            </a:r>
            <a:r>
              <a:rPr lang="en-US" altLang="zh-CN" b="1" smtClean="0">
                <a:solidFill>
                  <a:srgbClr val="0033CC"/>
                </a:solidFill>
                <a:ea typeface="黑体" panose="02010609060101010101" pitchFamily="2" charset="-122"/>
              </a:rPr>
              <a:t>----</a:t>
            </a:r>
            <a:r>
              <a:rPr lang="zh-CN" altLang="en-US" b="1" smtClean="0">
                <a:solidFill>
                  <a:srgbClr val="0033CC"/>
                </a:solidFill>
                <a:ea typeface="黑体" panose="02010609060101010101" pitchFamily="2" charset="-122"/>
              </a:rPr>
              <a:t>李煜</a:t>
            </a:r>
          </a:p>
          <a:p>
            <a:endParaRPr lang="zh-CN" altLang="en-US" b="1" smtClean="0">
              <a:solidFill>
                <a:srgbClr val="0033CC"/>
              </a:solidFill>
              <a:ea typeface="黑体" panose="02010609060101010101" pitchFamily="2" charset="-122"/>
              <a:sym typeface="+mn-ea"/>
            </a:endParaRPr>
          </a:p>
          <a:p>
            <a:r>
              <a:rPr lang="zh-CN" altLang="en-US" b="1" smtClean="0">
                <a:solidFill>
                  <a:srgbClr val="0033CC"/>
                </a:solidFill>
                <a:ea typeface="黑体" panose="02010609060101010101" pitchFamily="2" charset="-122"/>
                <a:sym typeface="+mn-ea"/>
              </a:rPr>
              <a:t>落日</a:t>
            </a:r>
            <a:r>
              <a:rPr lang="zh-CN" altLang="en-US" b="1" smtClean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故</a:t>
            </a:r>
            <a:r>
              <a:rPr lang="zh-CN" altLang="en-US" b="1" smtClean="0">
                <a:solidFill>
                  <a:srgbClr val="0033CC"/>
                </a:solidFill>
                <a:ea typeface="黑体" panose="02010609060101010101" pitchFamily="2" charset="-122"/>
                <a:sym typeface="+mn-ea"/>
              </a:rPr>
              <a:t>园情</a:t>
            </a:r>
          </a:p>
          <a:p>
            <a:r>
              <a:rPr lang="en-US" altLang="zh-CN" b="1" smtClean="0">
                <a:solidFill>
                  <a:srgbClr val="0033CC"/>
                </a:solidFill>
                <a:ea typeface="黑体" panose="02010609060101010101" pitchFamily="2" charset="-122"/>
                <a:sym typeface="+mn-ea"/>
              </a:rPr>
              <a:t>              ----</a:t>
            </a:r>
            <a:r>
              <a:rPr lang="zh-CN" altLang="zh-CN" b="1" smtClean="0">
                <a:solidFill>
                  <a:srgbClr val="0033CC"/>
                </a:solidFill>
                <a:ea typeface="黑体" panose="02010609060101010101" pitchFamily="2" charset="-122"/>
                <a:sym typeface="+mn-ea"/>
              </a:rPr>
              <a:t>李白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1000"/>
                                        <p:tgtEl>
                                          <p:spTgt spid="188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88422" grpId="1"/>
      <p:bldP spid="6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5" name="图片 191489" descr="图片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191490"/>
          <p:cNvSpPr txBox="1"/>
          <p:nvPr/>
        </p:nvSpPr>
        <p:spPr>
          <a:xfrm>
            <a:off x="2124075" y="765175"/>
            <a:ext cx="6119813" cy="1260475"/>
          </a:xfrm>
          <a:prstGeom prst="rect">
            <a:avLst/>
          </a:prstGeom>
          <a:noFill/>
          <a:ln w="3810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深受作者眷恋的“故都的秋” 有何特点？请找出全文的文眼句。             </a:t>
            </a:r>
          </a:p>
        </p:txBody>
      </p:sp>
      <p:sp>
        <p:nvSpPr>
          <p:cNvPr id="191492" name="文本框 191491"/>
          <p:cNvSpPr txBox="1"/>
          <p:nvPr/>
        </p:nvSpPr>
        <p:spPr>
          <a:xfrm>
            <a:off x="2159635" y="2025333"/>
            <a:ext cx="6048375" cy="11372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66"/>
                </a:solidFill>
                <a:latin typeface="Times New Roman" pitchFamily="18" charset="0"/>
                <a:ea typeface="黑体" panose="02010609060101010101" pitchFamily="2" charset="-122"/>
              </a:rPr>
              <a:t>       </a:t>
            </a:r>
            <a:r>
              <a:rPr lang="zh-CN" altLang="en-US" sz="3200" b="1">
                <a:solidFill>
                  <a:srgbClr val="000066"/>
                </a:solidFill>
                <a:latin typeface="Times New Roman" pitchFamily="18" charset="0"/>
                <a:ea typeface="黑体" panose="02010609060101010101" pitchFamily="2" charset="-122"/>
              </a:rPr>
              <a:t>北国的秋，却特别地来得清，来得静，来得悲凉。</a:t>
            </a:r>
            <a:endParaRPr lang="zh-CN" altLang="en-US" sz="3200" b="1">
              <a:solidFill>
                <a:srgbClr val="000000"/>
              </a:solidFill>
              <a:latin typeface="Times New Roman" pitchFamily="18" charset="0"/>
              <a:ea typeface="黑体" panose="02010609060101010101" pitchFamily="2" charset="-122"/>
            </a:endParaRPr>
          </a:p>
        </p:txBody>
      </p:sp>
      <p:sp>
        <p:nvSpPr>
          <p:cNvPr id="16388" name="文本框 191492"/>
          <p:cNvSpPr txBox="1"/>
          <p:nvPr/>
        </p:nvSpPr>
        <p:spPr>
          <a:xfrm>
            <a:off x="622300" y="1341438"/>
            <a:ext cx="733425" cy="2376487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中心突破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990975" y="3596005"/>
            <a:ext cx="11626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清冷</a:t>
            </a:r>
          </a:p>
          <a:p>
            <a:r>
              <a:rPr lang="zh-CN" altLang="en-US" sz="3200" b="1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清幽</a:t>
            </a:r>
          </a:p>
          <a:p>
            <a:r>
              <a:rPr lang="zh-CN" altLang="en-US" sz="3200" b="1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清闲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5492750" y="4006850"/>
            <a:ext cx="12077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寂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静</a:t>
            </a:r>
            <a:endParaRPr lang="zh-CN" altLang="en-US" sz="3200" b="1">
              <a:solidFill>
                <a:srgbClr val="000000"/>
              </a:solidFill>
              <a:ea typeface="黑体" panose="0201060906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000000"/>
              </a:solidFill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32295" y="4006850"/>
            <a:ext cx="12757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悲凉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3338830" y="3923030"/>
            <a:ext cx="154305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854960" y="3596005"/>
            <a:ext cx="11214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/>
              <a:t>｛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813685" y="4034155"/>
            <a:ext cx="6781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清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7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2" grpId="0"/>
      <p:bldP spid="5" grpId="1"/>
      <p:bldP spid="7" grpId="2"/>
      <p:bldP spid="8" grpId="3"/>
      <p:bldP spid="12" grpId="4"/>
      <p:bldP spid="13" grpId="5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7" name="图片 229377" descr="y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87900" cy="685800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</p:pic>
      <p:pic>
        <p:nvPicPr>
          <p:cNvPr id="19459" name="图片 229379" descr="yu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40241">
            <a:off x="3736975" y="5448300"/>
            <a:ext cx="1081088" cy="1150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矩形 193537"/>
          <p:cNvSpPr/>
          <p:nvPr/>
        </p:nvSpPr>
        <p:spPr>
          <a:xfrm>
            <a:off x="5092700" y="647383"/>
            <a:ext cx="3560445" cy="4338320"/>
          </a:xfrm>
          <a:prstGeom prst="rect">
            <a:avLst/>
          </a:prstGeom>
          <a:solidFill>
            <a:schemeClr val="bg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r>
              <a:rPr lang="en-US" altLang="zh-CN" sz="5400" b="1">
                <a:latin typeface="Arial" panose="020b0604020202020204" pitchFamily="34" charset="0"/>
                <a:ea typeface="宋体" pitchFamily="2" charset="-122"/>
              </a:rPr>
              <a:t>             </a:t>
            </a:r>
            <a:endParaRPr lang="zh-CN" altLang="en-US" sz="5400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3600" b="1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6600" b="1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</a:t>
            </a:r>
            <a:r>
              <a:rPr lang="zh-CN" altLang="en-US" sz="3600" b="1" smtClean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</a:p>
          <a:p>
            <a:pPr algn="ctr"/>
            <a:endParaRPr lang="zh-CN" altLang="en-US" sz="3600" b="1" smtClean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6000" b="1" smtClean="0">
                <a:latin typeface="黑体" panose="02010609060101010101" pitchFamily="2" charset="-122"/>
                <a:ea typeface="黑体" panose="02010609060101010101" pitchFamily="2" charset="-122"/>
              </a:rPr>
              <a:t> 初</a:t>
            </a:r>
            <a:r>
              <a:rPr lang="zh-CN" altLang="en-US" sz="6000" b="1">
                <a:latin typeface="黑体" panose="02010609060101010101" pitchFamily="2" charset="-122"/>
                <a:ea typeface="黑体" panose="02010609060101010101" pitchFamily="2" charset="-122"/>
              </a:rPr>
              <a:t>步品读清静景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文本框 195586"/>
          <p:cNvSpPr txBox="1"/>
          <p:nvPr/>
        </p:nvSpPr>
        <p:spPr>
          <a:xfrm>
            <a:off x="611188" y="549275"/>
            <a:ext cx="7391400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600" b="1">
                <a:solidFill>
                  <a:srgbClr val="0033CC"/>
                </a:solidFill>
                <a:latin typeface="Times New Roman" pitchFamily="18" charset="0"/>
                <a:ea typeface="宋体" pitchFamily="2" charset="-122"/>
              </a:rPr>
              <a:t>       </a:t>
            </a:r>
            <a:r>
              <a:rPr lang="zh-CN" altLang="en-US" sz="3600" b="1">
                <a:solidFill>
                  <a:srgbClr val="0033CC"/>
                </a:solidFill>
                <a:latin typeface="Times New Roman" pitchFamily="18" charset="0"/>
                <a:ea typeface="宋体" pitchFamily="2" charset="-122"/>
              </a:rPr>
              <a:t>课文中写了哪五幅秋景图？请分别用四个字概括。</a:t>
            </a:r>
            <a:endParaRPr lang="zh-CN" altLang="en-US" sz="3600" b="1">
              <a:solidFill>
                <a:srgbClr val="0033CC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195588" name="文本框 195587"/>
          <p:cNvSpPr txBox="1"/>
          <p:nvPr/>
        </p:nvSpPr>
        <p:spPr>
          <a:xfrm>
            <a:off x="3635375" y="2060575"/>
            <a:ext cx="5329238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秋晨院落</a:t>
            </a:r>
          </a:p>
        </p:txBody>
      </p:sp>
      <p:sp>
        <p:nvSpPr>
          <p:cNvPr id="195589" name="文本框 195588"/>
          <p:cNvSpPr txBox="1"/>
          <p:nvPr/>
        </p:nvSpPr>
        <p:spPr>
          <a:xfrm>
            <a:off x="3635375" y="2833688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秋槐落蕊</a:t>
            </a:r>
          </a:p>
        </p:txBody>
      </p:sp>
      <p:sp>
        <p:nvSpPr>
          <p:cNvPr id="195590" name="文本框 195589"/>
          <p:cNvSpPr txBox="1"/>
          <p:nvPr/>
        </p:nvSpPr>
        <p:spPr>
          <a:xfrm>
            <a:off x="3635375" y="3481388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秋蝉残鸣</a:t>
            </a:r>
          </a:p>
        </p:txBody>
      </p:sp>
      <p:sp>
        <p:nvSpPr>
          <p:cNvPr id="195591" name="文本框 195590"/>
          <p:cNvSpPr txBox="1"/>
          <p:nvPr/>
        </p:nvSpPr>
        <p:spPr>
          <a:xfrm>
            <a:off x="3635375" y="4221163"/>
            <a:ext cx="5257800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秋雨话凉</a:t>
            </a:r>
          </a:p>
        </p:txBody>
      </p:sp>
      <p:sp>
        <p:nvSpPr>
          <p:cNvPr id="195592" name="文本框 195591"/>
          <p:cNvSpPr txBox="1"/>
          <p:nvPr/>
        </p:nvSpPr>
        <p:spPr>
          <a:xfrm>
            <a:off x="3708400" y="5065713"/>
            <a:ext cx="2019300" cy="6397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秋枣盛果</a:t>
            </a:r>
          </a:p>
        </p:txBody>
      </p:sp>
      <p:sp>
        <p:nvSpPr>
          <p:cNvPr id="195593" name="新月形 195592"/>
          <p:cNvSpPr/>
          <p:nvPr/>
        </p:nvSpPr>
        <p:spPr>
          <a:xfrm>
            <a:off x="2555875" y="2276475"/>
            <a:ext cx="228600" cy="3352800"/>
          </a:xfrm>
          <a:prstGeom prst="moon">
            <a:avLst>
              <a:gd name="adj" fmla="val 50000"/>
            </a:avLst>
          </a:prstGeom>
          <a:solidFill>
            <a:schemeClr val="accent2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1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2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5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5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3" nodeType="after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5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5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4" nodeType="after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5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5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5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5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8" grpId="0"/>
      <p:bldP spid="195589" grpId="1"/>
      <p:bldP spid="195590" grpId="2"/>
      <p:bldP spid="195591" grpId="3"/>
      <p:bldP spid="195592" grpId="4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7" name="图片 229377" descr="y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87900" cy="685800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</p:pic>
      <p:sp>
        <p:nvSpPr>
          <p:cNvPr id="19458" name="矩形 229378"/>
          <p:cNvSpPr/>
          <p:nvPr/>
        </p:nvSpPr>
        <p:spPr>
          <a:xfrm>
            <a:off x="5148263" y="908050"/>
            <a:ext cx="3744912" cy="3451225"/>
          </a:xfrm>
          <a:prstGeom prst="rect">
            <a:avLst/>
          </a:prstGeom>
          <a:solidFill>
            <a:schemeClr val="bg1">
              <a:alpha val="59000"/>
            </a:schemeClr>
          </a:solidFill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en-US" altLang="zh-CN" sz="4000" b="1">
                <a:solidFill>
                  <a:srgbClr val="0033CC"/>
                </a:solidFill>
                <a:latin typeface="Times New Roman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4400" b="1">
                <a:solidFill>
                  <a:srgbClr val="0033CC"/>
                </a:solidFill>
                <a:latin typeface="Times New Roman" pitchFamily="18" charset="0"/>
                <a:ea typeface="黑体" panose="02010609060101010101" pitchFamily="2" charset="-122"/>
              </a:rPr>
              <a:t>在这五幅图中，“清”表现在哪里？“静”表现在哪里？</a:t>
            </a:r>
          </a:p>
        </p:txBody>
      </p:sp>
      <p:pic>
        <p:nvPicPr>
          <p:cNvPr id="19459" name="图片 229379" descr="yu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40241">
            <a:off x="3736975" y="5448300"/>
            <a:ext cx="1081088" cy="1150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9525" cap="flat" cmpd="sng">
          <a:noFill/>
          <a:prstDash val="solid"/>
          <a:round/>
          <a:headEnd type="none" w="med" len="med"/>
          <a:tailEnd type="none" w="med" len="med"/>
        </a:ln>
      </a:spPr>
      <a:bodyPr wrap="none" anchor="ctr"/>
      <a:lstStyle>
        <a:defPPr lvl="0" algn="ctr">
          <a:defRPr lang="zh-CN" altLang="en-US" sz="3600" b="1">
            <a:solidFill>
              <a:srgbClr val="CC3300"/>
            </a:solidFill>
            <a:latin typeface="Times New Roman" panose="02020603050405020304" pitchFamily="18" charset="0"/>
            <a:ea typeface="黑体" panose="02010609060101010101" pitchFamily="2" charset="-122"/>
          </a:defRPr>
        </a:defPPr>
      </a:lstStyle>
    </a:spDef>
  </a:objectDefaul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0127Axis">
  <a:themeElements>
    <a:clrScheme name="">
      <a:dk1>
        <a:srgbClr val="DDDDDD"/>
      </a:dk1>
      <a:lt1>
        <a:srgbClr val="000000"/>
      </a:lt1>
      <a:dk2>
        <a:srgbClr val="FFFFFF"/>
      </a:dk2>
      <a:lt2>
        <a:srgbClr val="969696"/>
      </a:lt2>
      <a:accent1>
        <a:srgbClr val="66FF33"/>
      </a:accent1>
      <a:accent2>
        <a:srgbClr val="FFFF00"/>
      </a:accent2>
      <a:accent3>
        <a:srgbClr val="AAAAAA"/>
      </a:accent3>
      <a:accent4>
        <a:srgbClr val="BEBEBE"/>
      </a:accent4>
      <a:accent5>
        <a:srgbClr val="B9FFAD"/>
      </a:accent5>
      <a:accent6>
        <a:srgbClr val="E5E500"/>
      </a:accent6>
      <a:hlink>
        <a:srgbClr val="0066FF"/>
      </a:hlink>
      <a:folHlink>
        <a:srgbClr val="FF99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DDDDDD"/>
        </a:dk1>
        <a:lt1>
          <a:srgbClr val="000000"/>
        </a:lt1>
        <a:dk2>
          <a:srgbClr val="FFFFFF"/>
        </a:dk2>
        <a:lt2>
          <a:srgbClr val="969696"/>
        </a:lt2>
        <a:accent1>
          <a:srgbClr val="66FF33"/>
        </a:accent1>
        <a:accent2>
          <a:srgbClr val="FFFF00"/>
        </a:accent2>
        <a:accent3>
          <a:srgbClr val="AAAAAA"/>
        </a:accent3>
        <a:accent4>
          <a:srgbClr val="BEBEBE"/>
        </a:accent4>
        <a:accent5>
          <a:srgbClr val="B9FFAD"/>
        </a:accent5>
        <a:accent6>
          <a:srgbClr val="E5E500"/>
        </a:accent6>
        <a:hlink>
          <a:srgbClr val="0066FF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66FF33"/>
        </a:accent1>
        <a:accent2>
          <a:srgbClr val="FFFF00"/>
        </a:accent2>
        <a:accent3>
          <a:srgbClr val="FFFFFF"/>
        </a:accent3>
        <a:accent4>
          <a:srgbClr val="000000"/>
        </a:accent4>
        <a:accent5>
          <a:srgbClr val="B9FFAD"/>
        </a:accent5>
        <a:accent6>
          <a:srgbClr val="E5E500"/>
        </a:accent6>
        <a:hlink>
          <a:srgbClr val="0066FF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CCFF"/>
        </a:lt1>
        <a:dk2>
          <a:srgbClr val="000000"/>
        </a:dk2>
        <a:lt2>
          <a:srgbClr val="969696"/>
        </a:lt2>
        <a:accent1>
          <a:srgbClr val="66FF33"/>
        </a:accent1>
        <a:accent2>
          <a:srgbClr val="FFFF00"/>
        </a:accent2>
        <a:accent3>
          <a:srgbClr val="E2E2FF"/>
        </a:accent3>
        <a:accent4>
          <a:srgbClr val="000000"/>
        </a:accent4>
        <a:accent5>
          <a:srgbClr val="B9FFAD"/>
        </a:accent5>
        <a:accent6>
          <a:srgbClr val="E5E500"/>
        </a:accent6>
        <a:hlink>
          <a:srgbClr val="0066FF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66FF33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5BE52D"/>
        </a:accent6>
        <a:hlink>
          <a:srgbClr val="0066FF"/>
        </a:hlink>
        <a:folHlink>
          <a:srgbClr val="00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99FF33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FF3300"/>
        </a:accent2>
        <a:accent3>
          <a:srgbClr val="CAFFAD"/>
        </a:accent3>
        <a:accent4>
          <a:srgbClr val="000000"/>
        </a:accent4>
        <a:accent5>
          <a:srgbClr val="FFE2B9"/>
        </a:accent5>
        <a:accent6>
          <a:srgbClr val="E52D00"/>
        </a:accent6>
        <a:hlink>
          <a:srgbClr val="0066FF"/>
        </a:hlink>
        <a:folHlink>
          <a:srgbClr val="00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292929"/>
        </a:lt2>
        <a:accent1>
          <a:srgbClr val="777777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BEBEBE"/>
        </a:accent5>
        <a:accent6>
          <a:srgbClr val="000000"/>
        </a:accent6>
        <a:hlink>
          <a:srgbClr val="29292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默认设计模板">
  <a:themeElements>
    <a:clrScheme name="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20000"/>
      </a:accent6>
      <a:hlink>
        <a:srgbClr val="0033CC"/>
      </a:hlink>
      <a:folHlink>
        <a:srgbClr val="FFCC66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1_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81</Paragraphs>
  <Slides>18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19">
      <vt:lpstr>默认设计模板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2020-10-30T12:31:09.590</cp:lastPrinted>
  <dcterms:created xsi:type="dcterms:W3CDTF">2020-10-30T12:31:09Z</dcterms:created>
  <dcterms:modified xsi:type="dcterms:W3CDTF">2020-10-30T04:31:12Z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