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73" r:id="rId3"/>
  </p:sldMasterIdLst>
  <p:notesMasterIdLst>
    <p:notesMasterId r:id="rId4"/>
  </p:notesMasterIdLst>
  <p:handoutMasterIdLst>
    <p:handoutMasterId r:id="rId5"/>
  </p:handoutMasterIdLst>
  <p:sldIdLst>
    <p:sldId id="299" r:id="rId6"/>
    <p:sldId id="1042" r:id="rId7"/>
    <p:sldId id="1045" r:id="rId8"/>
    <p:sldId id="1047" r:id="rId9"/>
    <p:sldId id="1050" r:id="rId10"/>
    <p:sldId id="1052" r:id="rId11"/>
    <p:sldId id="1054" r:id="rId12"/>
    <p:sldId id="1056" r:id="rId13"/>
    <p:sldId id="1060" r:id="rId14"/>
    <p:sldId id="998" r:id="rId15"/>
    <p:sldId id="1062" r:id="rId16"/>
    <p:sldId id="1064" r:id="rId17"/>
    <p:sldId id="1088" r:id="rId18"/>
    <p:sldId id="1092" r:id="rId19"/>
    <p:sldId id="1093" r:id="rId20"/>
    <p:sldId id="1096" r:id="rId21"/>
    <p:sldId id="1099" r:id="rId22"/>
    <p:sldId id="1098" r:id="rId23"/>
    <p:sldId id="1100" r:id="rId24"/>
    <p:sldId id="1104" r:id="rId25"/>
    <p:sldId id="1108" r:id="rId26"/>
    <p:sldId id="1110" r:id="rId27"/>
    <p:sldId id="1112" r:id="rId28"/>
    <p:sldId id="1113" r:id="rId29"/>
    <p:sldId id="1116" r:id="rId30"/>
    <p:sldId id="1117" r:id="rId31"/>
    <p:sldId id="1118" r:id="rId32"/>
    <p:sldId id="1121" r:id="rId33"/>
    <p:sldId id="1123" r:id="rId34"/>
    <p:sldId id="1032" r:id="rId35"/>
    <p:sldId id="1033" r:id="rId36"/>
    <p:sldId id="1034" r:id="rId37"/>
    <p:sldId id="1035" r:id="rId38"/>
    <p:sldId id="1036" r:id="rId39"/>
    <p:sldId id="1038" r:id="rId40"/>
    <p:sldId id="1039" r:id="rId41"/>
  </p:sldIdLst>
  <p:sldSz cx="12192000" cy="6858000"/>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6">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User" initials="U" lastIdx="0" clrIdx="0"/>
  <p:cmAuthor id="2" name="作者" initials="A" lastIdx="0" clrIdx="1"/>
  <p:cmAuthor id="3" name="fafa" initials="f" lastIdx="0" clrIdx="1"/>
  <p:cmAuthor id="4" name="王习习" initials="王"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p:restoredTop sz="94674"/>
  </p:normalViewPr>
  <p:slideViewPr>
    <p:cSldViewPr snapToGrid="0" snapToObjects="1">
      <p:cViewPr varScale="1">
        <p:scale>
          <a:sx n="71" d="100"/>
          <a:sy n="71" d="100"/>
        </p:scale>
        <p:origin x="72" y="126"/>
      </p:cViewPr>
      <p:guideLst>
        <p:guide orient="horz" pos="1996"/>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tags" Target="tags/tag397.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2021/4/17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640401050"/>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t>2021/4/17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t>‹#›</a:t>
            </a:fld>
            <a:endParaRPr kumimoji="1" lang="zh-CN" altLang="en-US"/>
          </a:p>
        </p:txBody>
      </p:sp>
    </p:spTree>
    <p:extLst>
      <p:ext uri="{BB962C8B-B14F-4D97-AF65-F5344CB8AC3E}">
        <p14:creationId xmlns:p14="http://schemas.microsoft.com/office/powerpoint/2010/main" val="1091466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tags" Target="../tags/tag10.xml" /><Relationship Id="rId15" Type="http://schemas.openxmlformats.org/officeDocument/2006/relationships/tags" Target="../tags/tag11.xml" /><Relationship Id="rId16" Type="http://schemas.openxmlformats.org/officeDocument/2006/relationships/slideMaster" Target="../slideMasters/slideMaster2.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image" Target="../media/image9.png" /><Relationship Id="rId6" Type="http://schemas.openxmlformats.org/officeDocument/2006/relationships/tags" Target="../tags/tag4.xml" /><Relationship Id="rId7" Type="http://schemas.openxmlformats.org/officeDocument/2006/relationships/image" Target="../media/image10.png" /><Relationship Id="rId8" Type="http://schemas.openxmlformats.org/officeDocument/2006/relationships/tags" Target="../tags/tag5.xml" /><Relationship Id="rId9" Type="http://schemas.openxmlformats.org/officeDocument/2006/relationships/image" Target="../media/image11.png"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8.xm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tags" Target="../tags/tag26.xml" /><Relationship Id="rId13" Type="http://schemas.openxmlformats.org/officeDocument/2006/relationships/tags" Target="../tags/tag27.xml" /><Relationship Id="rId14"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image" Target="../media/image14.png" /><Relationship Id="rId7" Type="http://schemas.openxmlformats.org/officeDocument/2006/relationships/image" Target="../media/image15.png" /><Relationship Id="rId8" Type="http://schemas.openxmlformats.org/officeDocument/2006/relationships/tags" Target="../tags/tag22.xml" /><Relationship Id="rId9" Type="http://schemas.openxmlformats.org/officeDocument/2006/relationships/tags" Target="../tags/tag2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2.png" /><Relationship Id="rId10" Type="http://schemas.openxmlformats.org/officeDocument/2006/relationships/tags" Target="../tags/tag43.xml" /><Relationship Id="rId11" Type="http://schemas.openxmlformats.org/officeDocument/2006/relationships/slideMaster" Target="../slideMasters/slideMaster2.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44.xml" /><Relationship Id="rId10" Type="http://schemas.openxmlformats.org/officeDocument/2006/relationships/slideMaster" Target="../slideMasters/slideMaster2.xml" /><Relationship Id="rId2" Type="http://schemas.openxmlformats.org/officeDocument/2006/relationships/tags" Target="../tags/tag45.xml" /><Relationship Id="rId3" Type="http://schemas.openxmlformats.org/officeDocument/2006/relationships/image" Target="../media/image14.png" /><Relationship Id="rId4" Type="http://schemas.openxmlformats.org/officeDocument/2006/relationships/image" Target="../media/image16.png"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78.xml" /><Relationship Id="rId11" Type="http://schemas.openxmlformats.org/officeDocument/2006/relationships/image" Target="../media/image8.png" /><Relationship Id="rId12" Type="http://schemas.openxmlformats.org/officeDocument/2006/relationships/tags" Target="../tags/tag79.xml" /><Relationship Id="rId13" Type="http://schemas.openxmlformats.org/officeDocument/2006/relationships/tags" Target="../tags/tag80.xml" /><Relationship Id="rId14" Type="http://schemas.openxmlformats.org/officeDocument/2006/relationships/tags" Target="../tags/tag81.xml" /><Relationship Id="rId15" Type="http://schemas.openxmlformats.org/officeDocument/2006/relationships/image" Target="../media/image18.png" /><Relationship Id="rId16" Type="http://schemas.openxmlformats.org/officeDocument/2006/relationships/tags" Target="../tags/tag82.xml" /><Relationship Id="rId17" Type="http://schemas.openxmlformats.org/officeDocument/2006/relationships/slideMaster" Target="../slideMasters/slideMaster2.xml" /><Relationship Id="rId2" Type="http://schemas.openxmlformats.org/officeDocument/2006/relationships/tags" Target="../tags/tag72.xml" /><Relationship Id="rId3" Type="http://schemas.openxmlformats.org/officeDocument/2006/relationships/image" Target="../media/image11.png"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image" Target="../media/image17.png" /><Relationship Id="rId9" Type="http://schemas.openxmlformats.org/officeDocument/2006/relationships/tags" Target="../tags/tag77.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image" Target="../media/image19.png"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95.xml" /><Relationship Id="rId10" Type="http://schemas.openxmlformats.org/officeDocument/2006/relationships/slideMaster" Target="../slideMasters/slideMaster2.xml" /><Relationship Id="rId2" Type="http://schemas.openxmlformats.org/officeDocument/2006/relationships/image" Target="../media/image20.png"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03.xml" /><Relationship Id="rId10" Type="http://schemas.openxmlformats.org/officeDocument/2006/relationships/slideMaster" Target="../slideMasters/slideMaster2.xml" /><Relationship Id="rId2" Type="http://schemas.openxmlformats.org/officeDocument/2006/relationships/image" Target="../media/image21.pn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2.png" /><Relationship Id="rId10" Type="http://schemas.openxmlformats.org/officeDocument/2006/relationships/slideMaster" Target="../slideMasters/slideMaster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22.png" /><Relationship Id="rId10" Type="http://schemas.openxmlformats.org/officeDocument/2006/relationships/tags" Target="../tags/tag127.xml" /><Relationship Id="rId11" Type="http://schemas.openxmlformats.org/officeDocument/2006/relationships/tags" Target="../tags/tag128.xml" /><Relationship Id="rId12" Type="http://schemas.openxmlformats.org/officeDocument/2006/relationships/slideMaster" Target="../slideMasters/slideMaster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29.xml" /><Relationship Id="rId10" Type="http://schemas.openxmlformats.org/officeDocument/2006/relationships/tags" Target="../tags/tag136.xml" /><Relationship Id="rId11" Type="http://schemas.openxmlformats.org/officeDocument/2006/relationships/slideMaster" Target="../slideMasters/slideMaster2.xml" /><Relationship Id="rId2" Type="http://schemas.openxmlformats.org/officeDocument/2006/relationships/image" Target="../media/image23.png" /><Relationship Id="rId3" Type="http://schemas.openxmlformats.org/officeDocument/2006/relationships/tags" Target="../tags/tag130.xml" /><Relationship Id="rId4" Type="http://schemas.openxmlformats.org/officeDocument/2006/relationships/image" Target="../media/image24.png"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7" name="Rectangle 6"/>
          <p:cNvSpPr/>
          <p:nvPr/>
        </p:nvSpPr>
        <p:spPr>
          <a:xfrm>
            <a:off x="920834" y="134694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3"/>
                  <a:tile tx="6350" ty="-127000" sx="65000" sy="64000" flip="none" algn="tl"/>
                </a:blipFill>
              </a:defRPr>
            </a:lvl1pPr>
          </a:lstStyle>
          <a:p>
            <a:r>
              <a:rPr lang="zh-CN" altLang="en-US" smtClean="0"/>
              <a:t>单击此处编辑母版标题样式</a:t>
            </a:r>
            <a:endParaRPr lang="en-US"/>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fld id="{83284890-85D2-4D7B-8EF5-15A9C1DB8F42}"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t>‹#›</a:t>
            </a:fld>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F6764DA5-CD3D-4590-A511-FCD3BC7A793E}"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userDrawn="1">
            <p:custDataLst>
              <p:tags r:id="rId2"/>
            </p:custDataLst>
          </p:nvPr>
        </p:nvPicPr>
        <p:blipFill>
          <a:blip r:embed="rId1"/>
          <a:stretch>
            <a:fillRect/>
          </a:stretch>
        </p:blipFill>
        <p:spPr>
          <a:xfrm>
            <a:off x="1656967" y="5703556"/>
            <a:ext cx="258313" cy="262855"/>
          </a:xfrm>
          <a:prstGeom prst="rect">
            <a:avLst/>
          </a:prstGeom>
        </p:spPr>
      </p:pic>
      <p:sp>
        <p:nvSpPr>
          <p:cNvPr id="14" name="文本框 13"/>
          <p:cNvSpPr txBox="1"/>
          <p:nvPr userDrawn="1">
            <p:custDataLst>
              <p:tags r:id="rId3"/>
            </p:custDataLst>
          </p:nvPr>
        </p:nvSpPr>
        <p:spPr>
          <a:xfrm>
            <a:off x="1593781" y="5711129"/>
            <a:ext cx="369332" cy="332358"/>
          </a:xfrm>
          <a:prstGeom prst="rect">
            <a:avLst/>
          </a:prstGeom>
          <a:noFill/>
        </p:spPr>
        <p:txBody>
          <a:bodyPr vert="eaVert" wrap="square" rtlCol="0">
            <a:normAutofit/>
          </a:bodyPr>
          <a:lstStyle/>
          <a:p>
            <a:r>
              <a:rPr lang="zh-CN" altLang="en-US" sz="1200">
                <a:solidFill>
                  <a:schemeClr val="bg1"/>
                </a:solidFill>
                <a:latin typeface="微软雅黑" panose="020b0503020204020204" charset="-122"/>
                <a:ea typeface="微软雅黑" panose="020b0503020204020204" charset="-122"/>
              </a:rPr>
              <a:t>印</a:t>
            </a:r>
          </a:p>
        </p:txBody>
      </p:sp>
      <p:grpSp>
        <p:nvGrpSpPr>
          <p:cNvPr id="7" name="组合 6"/>
          <p:cNvGrpSpPr/>
          <p:nvPr userDrawn="1">
            <p:custDataLst>
              <p:tags r:id="rId4"/>
            </p:custDataLst>
          </p:nvPr>
        </p:nvGrpSpPr>
        <p:grpSpPr>
          <a:xfrm>
            <a:off x="2282234" y="0"/>
            <a:ext cx="9909765" cy="6077071"/>
            <a:chOff x="2282234" y="0"/>
            <a:chExt cx="9909765" cy="6077071"/>
          </a:xfrm>
        </p:grpSpPr>
        <p:pic>
          <p:nvPicPr>
            <p:cNvPr id="8" name="图片 7"/>
            <p:cNvPicPr>
              <a:picLocks noChangeAspect="1"/>
            </p:cNvPicPr>
            <p:nvPr>
              <p:custDataLst>
                <p:tags r:id="rId6"/>
              </p:custDataLst>
            </p:nvPr>
          </p:nvPicPr>
          <p:blipFill>
            <a:blip r:embed="rId5"/>
            <a:stretch>
              <a:fillRect/>
            </a:stretch>
          </p:blipFill>
          <p:spPr>
            <a:xfrm>
              <a:off x="3115610" y="0"/>
              <a:ext cx="9076389" cy="4921529"/>
            </a:xfrm>
            <a:prstGeom prst="rect">
              <a:avLst/>
            </a:prstGeom>
          </p:spPr>
        </p:pic>
        <p:pic>
          <p:nvPicPr>
            <p:cNvPr id="9" name="图片 8"/>
            <p:cNvPicPr>
              <a:picLocks noChangeAspect="1"/>
            </p:cNvPicPr>
            <p:nvPr>
              <p:custDataLst>
                <p:tags r:id="rId8"/>
              </p:custDataLst>
            </p:nvPr>
          </p:nvPicPr>
          <p:blipFill>
            <a:blip r:embed="rId7"/>
            <a:stretch>
              <a:fillRect/>
            </a:stretch>
          </p:blipFill>
          <p:spPr>
            <a:xfrm>
              <a:off x="2282234" y="3348832"/>
              <a:ext cx="1349047" cy="2728239"/>
            </a:xfrm>
            <a:prstGeom prst="rect">
              <a:avLst/>
            </a:prstGeom>
          </p:spPr>
        </p:pic>
        <p:pic>
          <p:nvPicPr>
            <p:cNvPr id="10" name="图片 9"/>
            <p:cNvPicPr>
              <a:picLocks noChangeAspect="1"/>
            </p:cNvPicPr>
            <p:nvPr>
              <p:custDataLst>
                <p:tags r:id="rId10"/>
              </p:custDataLst>
            </p:nvPr>
          </p:nvPicPr>
          <p:blipFill>
            <a:blip r:embed="rId9"/>
            <a:stretch>
              <a:fillRect/>
            </a:stretch>
          </p:blipFill>
          <p:spPr>
            <a:xfrm>
              <a:off x="3326367" y="4749653"/>
              <a:ext cx="992423" cy="512619"/>
            </a:xfrm>
            <a:prstGeom prst="rect">
              <a:avLst/>
            </a:prstGeom>
          </p:spPr>
        </p:pic>
      </p:grpSp>
      <p:sp>
        <p:nvSpPr>
          <p:cNvPr id="3" name="副标题 2"/>
          <p:cNvSpPr>
            <a:spLocks noGrp="1"/>
          </p:cNvSpPr>
          <p:nvPr>
            <p:ph type="subTitle" idx="1" hasCustomPrompt="1"/>
            <p:custDataLst>
              <p:tags r:id="rId11"/>
            </p:custDataLst>
          </p:nvPr>
        </p:nvSpPr>
        <p:spPr>
          <a:xfrm>
            <a:off x="353872" y="1536700"/>
            <a:ext cx="920788" cy="3971701"/>
          </a:xfrm>
        </p:spPr>
        <p:txBody>
          <a:bodyPr vert="eaVert" lIns="90000" tIns="46800" rIns="90000" bIns="46800">
            <a:normAutofit/>
          </a:bodyPr>
          <a:lstStyle>
            <a:lvl1pPr marL="0" indent="0" algn="ctr" eaLnBrk="1" fontAlgn="auto" latinLnBrk="0" hangingPunct="1">
              <a:lnSpc>
                <a:spcPct val="100000"/>
              </a:lnSpc>
              <a:buNone/>
              <a:defRPr sz="2000" u="none" strike="noStrike" kern="1200" cap="none" spc="200" normalizeH="0" baseline="0">
                <a:solidFill>
                  <a:schemeClr val="tx1">
                    <a:lumMod val="85000"/>
                    <a:lumOff val="15000"/>
                  </a:schemeClr>
                </a:solidFill>
                <a:uFillTx/>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12"/>
            </p:custDataLst>
          </p:nvPr>
        </p:nvSpPr>
        <p:spPr/>
        <p:txBody>
          <a:bodyPr/>
          <a:lstStyle/>
          <a:p>
            <a:fld id="{760FBDFE-C587-4B4C-A407-44438C67B59E}" type="datetimeFigureOut">
              <a:rPr lang="zh-CN" altLang="en-US" smtClean="0"/>
              <a:t>2021/4/17</a:t>
            </a:fld>
            <a:endParaRPr lang="zh-CN" altLang="en-US"/>
          </a:p>
        </p:txBody>
      </p:sp>
      <p:sp>
        <p:nvSpPr>
          <p:cNvPr id="17" name="页脚占位符 16"/>
          <p:cNvSpPr>
            <a:spLocks noGrp="1"/>
          </p:cNvSpPr>
          <p:nvPr>
            <p:ph type="ftr" sz="quarter" idx="11"/>
            <p:custDataLst>
              <p:tags r:id="rId13"/>
            </p:custDataLst>
          </p:nvPr>
        </p:nvSpPr>
        <p:spPr/>
        <p:txBody>
          <a:bodyPr/>
          <a:lstStyle/>
          <a:p>
            <a:endParaRPr lang="zh-CN" altLang="en-US"/>
          </a:p>
        </p:txBody>
      </p:sp>
      <p:sp>
        <p:nvSpPr>
          <p:cNvPr id="18" name="灯片编号占位符 17"/>
          <p:cNvSpPr>
            <a:spLocks noGrp="1"/>
          </p:cNvSpPr>
          <p:nvPr>
            <p:ph type="sldNum" sz="quarter" idx="12"/>
            <p:custDataLst>
              <p:tags r:id="rId1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5"/>
            </p:custDataLst>
          </p:nvPr>
        </p:nvSpPr>
        <p:spPr>
          <a:xfrm>
            <a:off x="1336332" y="1536700"/>
            <a:ext cx="920788" cy="3971701"/>
          </a:xfrm>
        </p:spPr>
        <p:txBody>
          <a:bodyPr vert="eaVert" lIns="90000" tIns="46800" rIns="90000" bIns="46800" anchor="b" anchorCtr="0">
            <a:normAutofit/>
          </a:bodyPr>
          <a:lstStyle>
            <a:lvl1pPr algn="ctr">
              <a:defRPr sz="4000" spc="600" baseline="0">
                <a:solidFill>
                  <a:schemeClr val="tx1">
                    <a:lumMod val="85000"/>
                    <a:lumOff val="15000"/>
                  </a:schemeClr>
                </a:solidFill>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cxnSp>
        <p:nvCxnSpPr>
          <p:cNvPr id="8" name="直接连接符 7"/>
          <p:cNvCxnSpPr/>
          <p:nvPr>
            <p:custDataLst>
              <p:tags r:id="rId1"/>
            </p:custDataLst>
          </p:nvPr>
        </p:nvCxnSpPr>
        <p:spPr>
          <a:xfrm flipH="1">
            <a:off x="8370825" y="956508"/>
            <a:ext cx="0" cy="4248000"/>
          </a:xfrm>
          <a:prstGeom prst="line">
            <a:avLst/>
          </a:prstGeom>
          <a:ln w="12700"/>
        </p:spPr>
        <p:style>
          <a:lnRef idx="1">
            <a:schemeClr val="dk1"/>
          </a:lnRef>
          <a:fillRef idx="0">
            <a:schemeClr val="dk1"/>
          </a:fillRef>
          <a:effectRef idx="0">
            <a:schemeClr val="dk1"/>
          </a:effectRef>
          <a:fontRef idx="minor">
            <a:schemeClr val="tx1"/>
          </a:fontRef>
        </p:style>
      </p:cxnSp>
      <p:pic>
        <p:nvPicPr>
          <p:cNvPr id="9" name="图片 8"/>
          <p:cNvPicPr>
            <a:picLocks noChangeAspect="1"/>
          </p:cNvPicPr>
          <p:nvPr>
            <p:custDataLst>
              <p:tags r:id="rId3"/>
            </p:custDataLst>
          </p:nvPr>
        </p:nvPicPr>
        <p:blipFill>
          <a:blip r:embed="rId2"/>
          <a:stretch>
            <a:fillRect/>
          </a:stretch>
        </p:blipFill>
        <p:spPr>
          <a:xfrm>
            <a:off x="8385339" y="4464699"/>
            <a:ext cx="938786" cy="859538"/>
          </a:xfrm>
          <a:prstGeom prst="rect">
            <a:avLst/>
          </a:prstGeom>
        </p:spPr>
      </p:pic>
      <p:grpSp>
        <p:nvGrpSpPr>
          <p:cNvPr id="10" name="组合 9"/>
          <p:cNvGrpSpPr/>
          <p:nvPr>
            <p:custDataLst>
              <p:tags r:id="rId4"/>
            </p:custDataLst>
          </p:nvPr>
        </p:nvGrpSpPr>
        <p:grpSpPr>
          <a:xfrm>
            <a:off x="0" y="0"/>
            <a:ext cx="12192000" cy="6858000"/>
            <a:chExt cx="12192000" cy="6858000"/>
          </a:xfrm>
        </p:grpSpPr>
        <p:sp>
          <p:nvSpPr>
            <p:cNvPr id="11" name="矩形 10"/>
            <p:cNvSpPr/>
            <p:nvPr>
              <p:custDataLst>
                <p:tags r:id="rId5"/>
              </p:custDataLst>
            </p:nvPr>
          </p:nvSpPr>
          <p:spPr>
            <a:xfrm>
              <a:off x="0" y="0"/>
              <a:ext cx="12192000" cy="6858000"/>
            </a:xfrm>
            <a:prstGeom prst="rect">
              <a:avLst/>
            </a:prstGeom>
            <a:blipFill dpi="0" rotWithShape="1">
              <a:blip r:embed="rId6">
                <a:alphaModFix amt="47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4635"/>
                </a:solidFill>
              </a:endParaRPr>
            </a:p>
          </p:txBody>
        </p:sp>
        <p:pic>
          <p:nvPicPr>
            <p:cNvPr id="12" name="图片 11"/>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0" y="3107856"/>
              <a:ext cx="5917338" cy="3750144"/>
            </a:xfrm>
            <a:prstGeom prst="rect">
              <a:avLst/>
            </a:prstGeom>
          </p:spPr>
        </p:pic>
      </p:grpSp>
      <p:sp>
        <p:nvSpPr>
          <p:cNvPr id="2" name="标题 1"/>
          <p:cNvSpPr>
            <a:spLocks noGrp="1"/>
          </p:cNvSpPr>
          <p:nvPr userDrawn="1">
            <p:ph type="title" hasCustomPrompt="1"/>
            <p:custDataLst>
              <p:tags r:id="rId9"/>
            </p:custDataLst>
          </p:nvPr>
        </p:nvSpPr>
        <p:spPr>
          <a:xfrm>
            <a:off x="8427688" y="991508"/>
            <a:ext cx="823865" cy="3960000"/>
          </a:xfrm>
        </p:spPr>
        <p:txBody>
          <a:bodyPr vert="eaVert" lIns="90000" tIns="46800" rIns="90000" bIns="46800" anchor="b" anchorCtr="0">
            <a:normAutofit/>
          </a:bodyPr>
          <a:lstStyle>
            <a:lvl1pPr>
              <a:defRPr sz="32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3" name="文本占位符 2"/>
          <p:cNvSpPr>
            <a:spLocks noGrp="1"/>
          </p:cNvSpPr>
          <p:nvPr userDrawn="1">
            <p:ph type="body" idx="1" hasCustomPrompt="1"/>
            <p:custDataLst>
              <p:tags r:id="rId10"/>
            </p:custDataLst>
          </p:nvPr>
        </p:nvSpPr>
        <p:spPr>
          <a:xfrm>
            <a:off x="6691086" y="991508"/>
            <a:ext cx="1624825" cy="3960000"/>
          </a:xfrm>
        </p:spPr>
        <p:txBody>
          <a:bodyPr vert="eaVert" lIns="90000" tIns="46800" rIns="90000" bIns="46800">
            <a:normAutofit/>
          </a:bodyPr>
          <a:lstStyle>
            <a:lvl1pPr marL="0" indent="0" eaLnBrk="1" fontAlgn="auto" latinLnBrk="0" hangingPunct="1">
              <a:buNone/>
              <a:defRPr kumimoji="0" lang="zh-CN" altLang="en-US" sz="2400" b="0" i="0" u="none" strike="noStrike" kern="1200" cap="none" spc="5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userDrawn="1">
            <p:ph type="dt" sz="half" idx="10"/>
            <p:custDataLst>
              <p:tags r:id="rId11"/>
            </p:custDataLst>
          </p:nvPr>
        </p:nvSpPr>
        <p:spPr/>
        <p:txBody>
          <a:bodyPr/>
          <a:lstStyle/>
          <a:p>
            <a:fld id="{760FBDFE-C587-4B4C-A407-44438C67B59E}" type="datetimeFigureOut">
              <a:rPr lang="zh-CN" altLang="en-US" smtClean="0"/>
              <a:t>2021/4/17</a:t>
            </a:fld>
            <a:endParaRPr lang="zh-CN" altLang="en-US"/>
          </a:p>
        </p:txBody>
      </p:sp>
      <p:sp>
        <p:nvSpPr>
          <p:cNvPr id="5" name="页脚占位符 4"/>
          <p:cNvSpPr>
            <a:spLocks noGrp="1"/>
          </p:cNvSpPr>
          <p:nvPr userDrawn="1">
            <p:ph type="ftr" sz="quarter" idx="11"/>
            <p:custDataLst>
              <p:tags r:id="rId12"/>
            </p:custDataLst>
          </p:nvPr>
        </p:nvSpPr>
        <p:spPr/>
        <p:txBody>
          <a:bodyPr/>
          <a:lstStyle/>
          <a:p>
            <a:endParaRPr lang="zh-CN" altLang="en-US"/>
          </a:p>
        </p:txBody>
      </p:sp>
      <p:sp>
        <p:nvSpPr>
          <p:cNvPr id="6" name="灯片编号占位符 5"/>
          <p:cNvSpPr>
            <a:spLocks noGrp="1"/>
          </p:cNvSpPr>
          <p:nvPr userDrawn="1">
            <p:ph type="sldNum" sz="quarter" idx="12"/>
            <p:custDataLst>
              <p:tags r:id="rId1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6" name="页脚占位符 5"/>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8" name="页脚占位符 7"/>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190500" y="0"/>
            <a:ext cx="12382500" cy="6858000"/>
            <a:chOff x="-190500" y="0"/>
            <a:chExt cx="12382500" cy="6858000"/>
          </a:xfrm>
        </p:grpSpPr>
        <p:sp>
          <p:nvSpPr>
            <p:cNvPr id="7" name="矩形 6"/>
            <p:cNvSpPr/>
            <p:nvPr>
              <p:custDataLst>
                <p:tags r:id="rId2"/>
              </p:custDataLst>
            </p:nvPr>
          </p:nvSpPr>
          <p:spPr>
            <a:xfrm>
              <a:off x="0" y="0"/>
              <a:ext cx="12192000" cy="6858000"/>
            </a:xfrm>
            <a:prstGeom prst="rect">
              <a:avLst/>
            </a:prstGeom>
            <a:blipFill dpi="0" rotWithShape="1">
              <a:blip r:embed="rId3">
                <a:alphaModFix amt="47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90500" y="0"/>
              <a:ext cx="12382500" cy="2489067"/>
            </a:xfrm>
            <a:prstGeom prst="rect">
              <a:avLst/>
            </a:prstGeom>
          </p:spPr>
        </p:pic>
      </p:grpSp>
      <p:sp>
        <p:nvSpPr>
          <p:cNvPr id="2" name="标题 1"/>
          <p:cNvSpPr>
            <a:spLocks noGrp="1"/>
          </p:cNvSpPr>
          <p:nvPr>
            <p:ph type="title"/>
            <p:custDataLst>
              <p:tags r:id="rId6"/>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2F5661D-6934-4B32-B92C-470368BF1EC6}"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2021/4/17</a:t>
            </a:fld>
            <a:endParaRPr lang="zh-CN" altLang="en-US"/>
          </a:p>
        </p:txBody>
      </p:sp>
      <p:sp>
        <p:nvSpPr>
          <p:cNvPr id="6" name="页脚占位符 5"/>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3" name="日期占位符 2"/>
          <p:cNvSpPr>
            <a:spLocks noGrp="1"/>
          </p:cNvSpPr>
          <p:nvPr>
            <p:ph type="dt" sz="half" idx="10"/>
            <p:custDataLst>
              <p:tags r:id="rId3"/>
            </p:custDataLst>
          </p:nvPr>
        </p:nvSpPr>
        <p:spPr/>
        <p:txBody>
          <a:bodyPr/>
          <a:lstStyle>
            <a:lvl1pPr>
              <a:defRPr baseline="0"/>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3115610" y="0"/>
            <a:ext cx="9076389" cy="4921529"/>
          </a:xfrm>
          <a:prstGeom prst="rect">
            <a:avLst/>
          </a:prstGeom>
        </p:spPr>
      </p:pic>
      <p:pic>
        <p:nvPicPr>
          <p:cNvPr id="9" name="图片 8"/>
          <p:cNvPicPr>
            <a:picLocks noChangeAspect="1"/>
          </p:cNvPicPr>
          <p:nvPr>
            <p:custDataLst>
              <p:tags r:id="rId4"/>
            </p:custDataLst>
          </p:nvPr>
        </p:nvPicPr>
        <p:blipFill>
          <a:blip r:embed="rId3"/>
          <a:stretch>
            <a:fillRect/>
          </a:stretch>
        </p:blipFill>
        <p:spPr>
          <a:xfrm>
            <a:off x="3047993" y="5039937"/>
            <a:ext cx="992423" cy="512619"/>
          </a:xfrm>
          <a:prstGeom prst="rect">
            <a:avLst/>
          </a:prstGeom>
        </p:spPr>
      </p:pic>
      <p:sp>
        <p:nvSpPr>
          <p:cNvPr id="3" name="日期占位符 2"/>
          <p:cNvSpPr>
            <a:spLocks noGrp="1"/>
          </p:cNvSpPr>
          <p:nvPr userDrawn="1">
            <p:ph type="dt" sz="half" idx="10"/>
            <p:custDataLst>
              <p:tags r:id="rId5"/>
            </p:custDataLst>
          </p:nvPr>
        </p:nvSpPr>
        <p:spPr/>
        <p:txBody>
          <a:bodyPr/>
          <a:lstStyle/>
          <a:p>
            <a:fld id="{760FBDFE-C587-4B4C-A407-44438C67B59E}" type="datetimeFigureOut">
              <a:rPr lang="zh-CN" altLang="en-US" smtClean="0"/>
              <a:t>2021/4/17</a:t>
            </a:fld>
            <a:endParaRPr lang="zh-CN" altLang="en-US"/>
          </a:p>
        </p:txBody>
      </p:sp>
      <p:sp>
        <p:nvSpPr>
          <p:cNvPr id="4" name="页脚占位符 3"/>
          <p:cNvSpPr>
            <a:spLocks noGrp="1"/>
          </p:cNvSpPr>
          <p:nvPr userDrawn="1">
            <p:ph type="ftr" sz="quarter" idx="11"/>
            <p:custDataLst>
              <p:tags r:id="rId6"/>
            </p:custDataLst>
          </p:nvPr>
        </p:nvSpPr>
        <p:spPr/>
        <p:txBody>
          <a:bodyPr/>
          <a:lstStyle/>
          <a:p>
            <a:endParaRPr lang="zh-CN" altLang="en-US"/>
          </a:p>
        </p:txBody>
      </p:sp>
      <p:sp>
        <p:nvSpPr>
          <p:cNvPr id="5" name="灯片编号占位符 4"/>
          <p:cNvSpPr>
            <a:spLocks noGrp="1"/>
          </p:cNvSpPr>
          <p:nvPr userDrawn="1">
            <p:ph type="sldNum" sz="quarter" idx="12"/>
            <p:custDataLst>
              <p:tags r:id="rId7"/>
            </p:custDataLst>
          </p:nvPr>
        </p:nvSpPr>
        <p:spPr/>
        <p:txBody>
          <a:bodyPr/>
          <a:lstStyle/>
          <a:p>
            <a:fld id="{49AE70B2-8BF9-45C0-BB95-33D1B9D3A854}" type="slidenum">
              <a:rPr lang="zh-CN" altLang="en-US" smtClean="0"/>
              <a:t>‹#›</a:t>
            </a:fld>
            <a:endParaRPr lang="zh-CN" altLang="en-US"/>
          </a:p>
        </p:txBody>
      </p:sp>
      <p:pic>
        <p:nvPicPr>
          <p:cNvPr id="11" name="图片 10"/>
          <p:cNvPicPr>
            <a:picLocks noChangeAspect="1"/>
          </p:cNvPicPr>
          <p:nvPr userDrawn="1">
            <p:custDataLst>
              <p:tags r:id="rId9"/>
            </p:custDataLst>
          </p:nvPr>
        </p:nvPicPr>
        <p:blipFill>
          <a:blip r:embed="rId8"/>
          <a:stretch>
            <a:fillRect/>
          </a:stretch>
        </p:blipFill>
        <p:spPr>
          <a:xfrm>
            <a:off x="1074058" y="3738445"/>
            <a:ext cx="574257" cy="2371618"/>
          </a:xfrm>
          <a:prstGeom prst="rect">
            <a:avLst/>
          </a:prstGeom>
        </p:spPr>
      </p:pic>
      <p:grpSp>
        <p:nvGrpSpPr>
          <p:cNvPr id="14" name="组合 13"/>
          <p:cNvGrpSpPr/>
          <p:nvPr userDrawn="1">
            <p:custDataLst>
              <p:tags r:id="rId10"/>
            </p:custDataLst>
          </p:nvPr>
        </p:nvGrpSpPr>
        <p:grpSpPr>
          <a:xfrm>
            <a:off x="1616068" y="5461255"/>
            <a:ext cx="369332" cy="336301"/>
            <a:chOff x="1717666" y="4888559"/>
            <a:chExt cx="369332" cy="336301"/>
          </a:xfrm>
        </p:grpSpPr>
        <p:pic>
          <p:nvPicPr>
            <p:cNvPr id="12" name="图片 11"/>
            <p:cNvPicPr>
              <a:picLocks noChangeAspect="1"/>
            </p:cNvPicPr>
            <p:nvPr userDrawn="1">
              <p:custDataLst>
                <p:tags r:id="rId12"/>
              </p:custDataLst>
            </p:nvPr>
          </p:nvPicPr>
          <p:blipFill>
            <a:blip r:embed="rId11"/>
            <a:stretch>
              <a:fillRect/>
            </a:stretch>
          </p:blipFill>
          <p:spPr>
            <a:xfrm>
              <a:off x="1786115" y="4888559"/>
              <a:ext cx="258313" cy="262855"/>
            </a:xfrm>
            <a:prstGeom prst="rect">
              <a:avLst/>
            </a:prstGeom>
          </p:spPr>
        </p:pic>
        <p:sp>
          <p:nvSpPr>
            <p:cNvPr id="13" name="文本框 12"/>
            <p:cNvSpPr txBox="1"/>
            <p:nvPr userDrawn="1">
              <p:custDataLst>
                <p:tags r:id="rId13"/>
              </p:custDataLst>
            </p:nvPr>
          </p:nvSpPr>
          <p:spPr>
            <a:xfrm>
              <a:off x="1717666" y="4892502"/>
              <a:ext cx="369332" cy="332358"/>
            </a:xfrm>
            <a:prstGeom prst="rect">
              <a:avLst/>
            </a:prstGeom>
            <a:noFill/>
          </p:spPr>
          <p:txBody>
            <a:bodyPr vert="eaVert" wrap="square" rtlCol="0">
              <a:spAutoFit/>
            </a:bodyPr>
            <a:lstStyle/>
            <a:p>
              <a:r>
                <a:rPr lang="zh-CN" altLang="en-US" sz="1200">
                  <a:solidFill>
                    <a:schemeClr val="bg1"/>
                  </a:solidFill>
                  <a:latin typeface="微软雅黑" panose="020b0503020204020204" charset="-122"/>
                  <a:ea typeface="微软雅黑" panose="020b0503020204020204" charset="-122"/>
                </a:rPr>
                <a:t>印</a:t>
              </a:r>
            </a:p>
          </p:txBody>
        </p:sp>
      </p:grpSp>
      <p:sp>
        <p:nvSpPr>
          <p:cNvPr id="2" name="标题 1"/>
          <p:cNvSpPr>
            <a:spLocks noGrp="1"/>
          </p:cNvSpPr>
          <p:nvPr userDrawn="1">
            <p:ph type="title" hasCustomPrompt="1"/>
            <p:custDataLst>
              <p:tags r:id="rId14"/>
            </p:custDataLst>
          </p:nvPr>
        </p:nvSpPr>
        <p:spPr>
          <a:xfrm>
            <a:off x="2111879" y="1659315"/>
            <a:ext cx="1240190" cy="4078514"/>
          </a:xfrm>
        </p:spPr>
        <p:txBody>
          <a:bodyPr vert="eaVert" lIns="90000" tIns="46800" rIns="90000" bIns="46800" rtlCol="0" anchor="t" anchorCtr="0">
            <a:normAutofit/>
          </a:bodyPr>
          <a:lstStyle>
            <a:lvl1pPr marL="0" marR="0" algn="ctr" defTabSz="914400" rtl="0" eaLnBrk="1" fontAlgn="auto" latinLnBrk="0" hangingPunct="1">
              <a:lnSpc>
                <a:spcPct val="100000"/>
              </a:lnSpc>
              <a:buNone/>
              <a:defRPr kumimoji="0" lang="zh-CN" altLang="en-US" sz="6500" b="1"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pic>
        <p:nvPicPr>
          <p:cNvPr id="16" name="图片 15"/>
          <p:cNvPicPr>
            <a:picLocks noChangeAspect="1"/>
          </p:cNvPicPr>
          <p:nvPr userDrawn="1">
            <p:custDataLst>
              <p:tags r:id="rId16"/>
            </p:custDataLst>
          </p:nvPr>
        </p:nvPicPr>
        <p:blipFill>
          <a:blip r:embed="rId15">
            <a:extLst>
              <a:ext uri="{28A0092B-C50C-407E-A947-70E740481C1C}">
                <a14:useLocalDpi xmlns:a14="http://schemas.microsoft.com/office/drawing/2010/main" val="0"/>
              </a:ext>
            </a:extLst>
          </a:blip>
          <a:stretch>
            <a:fillRect/>
          </a:stretch>
        </p:blipFill>
        <p:spPr>
          <a:xfrm>
            <a:off x="1597084" y="3694921"/>
            <a:ext cx="446784" cy="1662036"/>
          </a:xfrm>
          <a:prstGeom prst="rect">
            <a:avLst/>
          </a:prstGeom>
        </p:spPr>
      </p:pic>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2"/>
            </p:custDataLst>
          </p:nvPr>
        </p:nvPicPr>
        <p:blipFill>
          <a:blip r:embed="rId1"/>
          <a:stretch>
            <a:fillRect/>
          </a:stretch>
        </p:blipFill>
        <p:spPr>
          <a:xfrm>
            <a:off x="11105402" y="5454650"/>
            <a:ext cx="1086598" cy="1403350"/>
          </a:xfrm>
          <a:prstGeom prst="rect">
            <a:avLst/>
          </a:prstGeom>
        </p:spPr>
      </p:pic>
      <p:sp>
        <p:nvSpPr>
          <p:cNvPr id="2" name="标题 1"/>
          <p:cNvSpPr>
            <a:spLocks noGrp="1"/>
          </p:cNvSpPr>
          <p:nvPr>
            <p:ph type="title"/>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0" name="图片 9"/>
          <p:cNvPicPr>
            <a:picLocks noChangeAspect="1"/>
          </p:cNvPicPr>
          <p:nvPr userDrawn="1">
            <p:custDataLst>
              <p:tags r:id="rId3"/>
            </p:custDataLst>
          </p:nvPr>
        </p:nvPicPr>
        <p:blipFill>
          <a:blip r:embed="rId2"/>
          <a:stretch>
            <a:fillRect/>
          </a:stretch>
        </p:blipFill>
        <p:spPr>
          <a:xfrm>
            <a:off x="10524820" y="4580550"/>
            <a:ext cx="1371206" cy="197325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a:off x="194992" y="5114393"/>
            <a:ext cx="2649816" cy="1751862"/>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a:xfrm>
            <a:off x="879742" y="6349833"/>
            <a:ext cx="2700000" cy="316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flipH="1">
            <a:off x="-211016" y="-109864"/>
            <a:ext cx="3075276" cy="1922048"/>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a:off x="11105402" y="0"/>
            <a:ext cx="1086598" cy="1403350"/>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a:off x="0" y="5827889"/>
            <a:ext cx="12192000" cy="1030111"/>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7" name="Rectangle 6"/>
          <p:cNvSpPr/>
          <p:nvPr/>
        </p:nvSpPr>
        <p:spPr>
          <a:xfrm>
            <a:off x="0" y="4917989"/>
            <a:ext cx="12192000" cy="194001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t>4/17/2021</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t>‹#›</a:t>
            </a:fld>
            <a:endParaRPr 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0" y="4453890"/>
            <a:ext cx="3791585" cy="240284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flipH="1">
            <a:off x="8206740" y="0"/>
            <a:ext cx="3985260" cy="237426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5" name="Date Placeholder 4"/>
          <p:cNvSpPr>
            <a:spLocks noGrp="1"/>
          </p:cNvSpPr>
          <p:nvPr>
            <p:ph type="dt" sz="half" idx="10"/>
          </p:nvPr>
        </p:nvSpPr>
        <p:spPr/>
        <p:txBody>
          <a:bodyPr/>
          <a:lstStyle/>
          <a:p>
            <a:fld id="{E548D31E-DCDA-41A7-9C67-C4B11B94D21D}" type="datetimeFigureOut">
              <a:rPr lang="en-US" smtClean="0"/>
              <a:t>4/17/2021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比较">
    <p:spTree>
      <p:nvGrpSpPr>
        <p:cNvPr id="1" name=""/>
        <p:cNvGrpSpPr/>
        <p:nvPr/>
      </p:nvGrpSpPr>
      <p:grpSpPr>
        <a:xfrm>
          <a:off x="0" y="0"/>
          <a: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7" name="Date Placeholder 6"/>
          <p:cNvSpPr>
            <a:spLocks noGrp="1"/>
          </p:cNvSpPr>
          <p:nvPr>
            <p:ph type="dt" sz="half" idx="10"/>
          </p:nvPr>
        </p:nvSpPr>
        <p:spPr/>
        <p:txBody>
          <a:bodyPr/>
          <a:lstStyle/>
          <a:p>
            <a:fld id="{9B3762C0-B258-48F1-ADE6-176B4174CCDD}" type="datetimeFigureOut">
              <a:rPr lang="en-US" smtClean="0"/>
              <a:t>4/17/2021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
        <p:nvSpPr>
          <p:cNvPr id="3" name="Date Placeholder 2"/>
          <p:cNvSpPr>
            <a:spLocks noGrp="1"/>
          </p:cNvSpPr>
          <p:nvPr>
            <p:ph type="dt" sz="half" idx="10"/>
          </p:nvPr>
        </p:nvSpPr>
        <p:spPr/>
        <p:txBody>
          <a:bodyPr/>
          <a:lstStyle/>
          <a:p>
            <a:fld id="{677919A6-33EB-49BD-A62F-1FA56B9F9712}" type="datetimeFigureOut">
              <a:rPr lang="en-US" smtClean="0"/>
              <a:t>4/17/2021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CA4E7D1B-D673-4CF6-8672-009D42ABD2A0}" type="datetimeFigureOut">
              <a:rPr lang="en-US" smtClean="0"/>
              <a:t>4/17/2021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8" name="Rectangle 7"/>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A16AA21-1863-4931-97CB-99D0A168701B}" type="datetimeFigureOut">
              <a:rPr lang="en-US" smtClean="0"/>
              <a:t>4/17/2021</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11" name="Rectangle 10"/>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772C379-9A7C-4C87-A116-CBE9F58B04C5}" type="datetimeFigureOut">
              <a:rPr lang="en-US" smtClean="0"/>
              <a:t>4/17/2021</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6.png" /><Relationship Id="rId14" Type="http://schemas.microsoft.com/office/2007/relationships/hdphoto" Target="../media/image4.wdp" /><Relationship Id="rId15" Type="http://schemas.openxmlformats.org/officeDocument/2006/relationships/image" Target="../media/image3.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137.xml" /><Relationship Id="rId2" Type="http://schemas.openxmlformats.org/officeDocument/2006/relationships/slideLayout" Target="../slideLayouts/slideLayout14.xml" /><Relationship Id="rId20" Type="http://schemas.openxmlformats.org/officeDocument/2006/relationships/tags" Target="../tags/tag138.xml" /><Relationship Id="rId21" Type="http://schemas.openxmlformats.org/officeDocument/2006/relationships/tags" Target="../tags/tag139.xml" /><Relationship Id="rId22" Type="http://schemas.openxmlformats.org/officeDocument/2006/relationships/tags" Target="../tags/tag140.xml" /><Relationship Id="rId23" Type="http://schemas.openxmlformats.org/officeDocument/2006/relationships/tags" Target="../tags/tag141.xml" /><Relationship Id="rId24" Type="http://schemas.openxmlformats.org/officeDocument/2006/relationships/tags" Target="../tags/tag142.xml" /><Relationship Id="rId25"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latin typeface="Rockwell Nova Regular"/>
              </a:defRPr>
            </a:lvl1pPr>
          </a:lstStyle>
          <a:p>
            <a:fld id="{8664C608-40B1-4030-A28D-5B74BC98ADCE}" type="datetimeFigureOut">
              <a:rPr lang="en-US" smtClean="0"/>
              <a:t>4/17/2021</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latin typeface="Rockwell Nova Regular"/>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Rockwell Nova Regular"/>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Rockwell Nova Regular"/>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Rockwell Nova Regular"/>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Rockwell Nova Regular"/>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Rockwell Nova Regular"/>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7.xml" /><Relationship Id="rId11" Type="http://schemas.openxmlformats.org/officeDocument/2006/relationships/tags" Target="../tags/tag148.xml" /><Relationship Id="rId12" Type="http://schemas.openxmlformats.org/officeDocument/2006/relationships/tags" Target="../tags/tag149.xml" /><Relationship Id="rId13" Type="http://schemas.openxmlformats.org/officeDocument/2006/relationships/tags" Target="../tags/tag150.xml" /><Relationship Id="rId2" Type="http://schemas.openxmlformats.org/officeDocument/2006/relationships/image" Target="../media/image25.png" /><Relationship Id="rId3" Type="http://schemas.openxmlformats.org/officeDocument/2006/relationships/tags" Target="../tags/tag143.xml" /><Relationship Id="rId4" Type="http://schemas.openxmlformats.org/officeDocument/2006/relationships/image" Target="../media/image26.png" /><Relationship Id="rId5" Type="http://schemas.openxmlformats.org/officeDocument/2006/relationships/tags" Target="../tags/tag144.xml" /><Relationship Id="rId6" Type="http://schemas.openxmlformats.org/officeDocument/2006/relationships/image" Target="../media/image27.png" /><Relationship Id="rId7" Type="http://schemas.openxmlformats.org/officeDocument/2006/relationships/tags" Target="../tags/tag145.xml" /><Relationship Id="rId8" Type="http://schemas.openxmlformats.org/officeDocument/2006/relationships/image" Target="../media/image28.png" /><Relationship Id="rId9" Type="http://schemas.openxmlformats.org/officeDocument/2006/relationships/tags" Target="../tags/tag14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image" Target="../media/image36.jpeg"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image" Target="../media/image37.png" /><Relationship Id="rId6" Type="http://schemas.openxmlformats.org/officeDocument/2006/relationships/image" Target="../media/image38.png" /><Relationship Id="rId7" Type="http://schemas.openxmlformats.org/officeDocument/2006/relationships/tags" Target="../tags/tag208.xml" /><Relationship Id="rId8" Type="http://schemas.openxmlformats.org/officeDocument/2006/relationships/tags" Target="../tags/tag20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15.xml" /><Relationship Id="rId2" Type="http://schemas.openxmlformats.org/officeDocument/2006/relationships/image" Target="../media/image12.png"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image" Target="../media/image39.png" /><Relationship Id="rId8" Type="http://schemas.openxmlformats.org/officeDocument/2006/relationships/tags" Target="../tags/tag214.xml" /><Relationship Id="rId9" Type="http://schemas.openxmlformats.org/officeDocument/2006/relationships/hyperlink" Target="&#34920;&#26684;.docx" TargetMode="Ex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image" Target="../media/image40.png" /><Relationship Id="rId7" Type="http://schemas.openxmlformats.org/officeDocument/2006/relationships/image" Target="../media/image41.png" /><Relationship Id="rId8" Type="http://schemas.openxmlformats.org/officeDocument/2006/relationships/tags" Target="../tags/tag219.xml" /><Relationship Id="rId9" Type="http://schemas.openxmlformats.org/officeDocument/2006/relationships/tags" Target="../tags/tag2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tags" Target="../tags/tag22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31.xml" /><Relationship Id="rId11" Type="http://schemas.openxmlformats.org/officeDocument/2006/relationships/tags" Target="../tags/tag232.xml" /><Relationship Id="rId12" Type="http://schemas.openxmlformats.org/officeDocument/2006/relationships/tags" Target="../tags/tag233.xml" /><Relationship Id="rId13" Type="http://schemas.openxmlformats.org/officeDocument/2006/relationships/tags" Target="../tags/tag234.xml" /><Relationship Id="rId14" Type="http://schemas.openxmlformats.org/officeDocument/2006/relationships/tags" Target="../tags/tag235.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image" Target="../media/image42.png" /><Relationship Id="rId7" Type="http://schemas.openxmlformats.org/officeDocument/2006/relationships/image" Target="../media/image43.jpeg" /><Relationship Id="rId8" Type="http://schemas.openxmlformats.org/officeDocument/2006/relationships/tags" Target="../tags/tag229.xml" /><Relationship Id="rId9" Type="http://schemas.openxmlformats.org/officeDocument/2006/relationships/tags" Target="../tags/tag23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hyperlink" Target="&#33539;&#25991;&#20511;&#37492;2.docx" TargetMode="External" /><Relationship Id="rId11" Type="http://schemas.openxmlformats.org/officeDocument/2006/relationships/tags" Target="../tags/tag240.xml" /><Relationship Id="rId2" Type="http://schemas.openxmlformats.org/officeDocument/2006/relationships/tags" Target="../tags/tag236.xml" /><Relationship Id="rId3" Type="http://schemas.openxmlformats.org/officeDocument/2006/relationships/image" Target="../media/image19.png" /><Relationship Id="rId4" Type="http://schemas.openxmlformats.org/officeDocument/2006/relationships/tags" Target="../tags/tag237.xml" /><Relationship Id="rId5" Type="http://schemas.openxmlformats.org/officeDocument/2006/relationships/image" Target="../media/image44.png" /><Relationship Id="rId6" Type="http://schemas.openxmlformats.org/officeDocument/2006/relationships/tags" Target="../tags/tag238.xml" /><Relationship Id="rId7" Type="http://schemas.openxmlformats.org/officeDocument/2006/relationships/image" Target="../media/image45.png" /><Relationship Id="rId8" Type="http://schemas.openxmlformats.org/officeDocument/2006/relationships/tags" Target="../tags/tag239.xml" /><Relationship Id="rId9" Type="http://schemas.openxmlformats.org/officeDocument/2006/relationships/hyperlink" Target="&#33539;&#25991;&#20511;&#37492;1.docx" TargetMode="Ex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47.png" /><Relationship Id="rId11" Type="http://schemas.openxmlformats.org/officeDocument/2006/relationships/tags" Target="../tags/tag247.xml" /><Relationship Id="rId12" Type="http://schemas.openxmlformats.org/officeDocument/2006/relationships/tags" Target="../tags/tag248.xml" /><Relationship Id="rId2" Type="http://schemas.openxmlformats.org/officeDocument/2006/relationships/image" Target="../media/image12.png"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image" Target="../media/image4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image" Target="../media/image48.png" /><Relationship Id="rId7" Type="http://schemas.openxmlformats.org/officeDocument/2006/relationships/tags" Target="../tags/tag253.xml" /><Relationship Id="rId8" Type="http://schemas.openxmlformats.org/officeDocument/2006/relationships/tags" Target="../tags/tag25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image" Target="../media/image49.png" /><Relationship Id="rId6" Type="http://schemas.openxmlformats.org/officeDocument/2006/relationships/tags" Target="../tags/tag258.xml" /><Relationship Id="rId7" Type="http://schemas.openxmlformats.org/officeDocument/2006/relationships/tags" Target="../tags/tag25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56.xml" /><Relationship Id="rId2" Type="http://schemas.openxmlformats.org/officeDocument/2006/relationships/tags" Target="../tags/tag151.xml" /><Relationship Id="rId3" Type="http://schemas.openxmlformats.org/officeDocument/2006/relationships/image" Target="../media/image19.png"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image" Target="../media/image29.png" /><Relationship Id="rId7" Type="http://schemas.openxmlformats.org/officeDocument/2006/relationships/tags" Target="../tags/tag154.xml" /><Relationship Id="rId8" Type="http://schemas.openxmlformats.org/officeDocument/2006/relationships/image" Target="../media/image30.png" /><Relationship Id="rId9" Type="http://schemas.openxmlformats.org/officeDocument/2006/relationships/tags" Target="../tags/tag15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65.xml" /><Relationship Id="rId11" Type="http://schemas.openxmlformats.org/officeDocument/2006/relationships/tags" Target="../tags/tag266.xml" /><Relationship Id="rId2" Type="http://schemas.openxmlformats.org/officeDocument/2006/relationships/image" Target="../media/image12.png"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image" Target="../media/image50.png" /><Relationship Id="rId9" Type="http://schemas.openxmlformats.org/officeDocument/2006/relationships/image" Target="../media/image5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267.xml" /><Relationship Id="rId4" Type="http://schemas.openxmlformats.org/officeDocument/2006/relationships/image" Target="../media/image52.png" /><Relationship Id="rId5" Type="http://schemas.openxmlformats.org/officeDocument/2006/relationships/image" Target="../media/image53.png"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 Id="rId9" Type="http://schemas.openxmlformats.org/officeDocument/2006/relationships/tags" Target="../tags/tag27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54.png"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image" Target="../media/image55.png" /><Relationship Id="rId8" Type="http://schemas.openxmlformats.org/officeDocument/2006/relationships/tags" Target="../tags/tag280.xml" /><Relationship Id="rId9" Type="http://schemas.openxmlformats.org/officeDocument/2006/relationships/tags" Target="../tags/tag28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88.xml" /><Relationship Id="rId11" Type="http://schemas.openxmlformats.org/officeDocument/2006/relationships/tags" Target="../tags/tag289.xml" /><Relationship Id="rId12" Type="http://schemas.openxmlformats.org/officeDocument/2006/relationships/tags" Target="../tags/tag290.xml" /><Relationship Id="rId2" Type="http://schemas.openxmlformats.org/officeDocument/2006/relationships/image" Target="../media/image56.png"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 Id="rId8" Type="http://schemas.openxmlformats.org/officeDocument/2006/relationships/tags" Target="../tags/tag287.xml" /><Relationship Id="rId9" Type="http://schemas.openxmlformats.org/officeDocument/2006/relationships/image" Target="../media/image5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59.png" /><Relationship Id="rId11" Type="http://schemas.openxmlformats.org/officeDocument/2006/relationships/tags" Target="../tags/tag297.xml" /><Relationship Id="rId12" Type="http://schemas.openxmlformats.org/officeDocument/2006/relationships/tags" Target="../tags/tag298.xml" /><Relationship Id="rId2" Type="http://schemas.openxmlformats.org/officeDocument/2006/relationships/image" Target="../media/image12.png"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tags" Target="../tags/tag295.xml" /><Relationship Id="rId8" Type="http://schemas.openxmlformats.org/officeDocument/2006/relationships/tags" Target="../tags/tag296.xml" /><Relationship Id="rId9" Type="http://schemas.openxmlformats.org/officeDocument/2006/relationships/image" Target="../media/image58.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06.xml" /><Relationship Id="rId11" Type="http://schemas.openxmlformats.org/officeDocument/2006/relationships/tags" Target="../tags/tag307.xml" /><Relationship Id="rId12" Type="http://schemas.openxmlformats.org/officeDocument/2006/relationships/tags" Target="../tags/tag308.xml" /><Relationship Id="rId13" Type="http://schemas.openxmlformats.org/officeDocument/2006/relationships/tags" Target="../tags/tag309.xml" /><Relationship Id="rId2" Type="http://schemas.openxmlformats.org/officeDocument/2006/relationships/tags" Target="../tags/tag299.xml" /><Relationship Id="rId3" Type="http://schemas.openxmlformats.org/officeDocument/2006/relationships/image" Target="../media/image60.png"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tags" Target="../tags/tag303.xml" /><Relationship Id="rId8" Type="http://schemas.openxmlformats.org/officeDocument/2006/relationships/tags" Target="../tags/tag304.xml" /><Relationship Id="rId9" Type="http://schemas.openxmlformats.org/officeDocument/2006/relationships/tags" Target="../tags/tag30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17.xml" /><Relationship Id="rId11" Type="http://schemas.openxmlformats.org/officeDocument/2006/relationships/tags" Target="../tags/tag318.xml" /><Relationship Id="rId12" Type="http://schemas.openxmlformats.org/officeDocument/2006/relationships/tags" Target="../tags/tag319.xml" /><Relationship Id="rId13" Type="http://schemas.openxmlformats.org/officeDocument/2006/relationships/tags" Target="../tags/tag320.xml" /><Relationship Id="rId2" Type="http://schemas.openxmlformats.org/officeDocument/2006/relationships/tags" Target="../tags/tag310.xml" /><Relationship Id="rId3" Type="http://schemas.openxmlformats.org/officeDocument/2006/relationships/image" Target="../media/image60.png"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tags" Target="../tags/tag314.xml" /><Relationship Id="rId8" Type="http://schemas.openxmlformats.org/officeDocument/2006/relationships/tags" Target="../tags/tag315.xml" /><Relationship Id="rId9" Type="http://schemas.openxmlformats.org/officeDocument/2006/relationships/tags" Target="../tags/tag31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image" Target="../media/image61.png" /><Relationship Id="rId5" Type="http://schemas.openxmlformats.org/officeDocument/2006/relationships/image" Target="../media/image62.png" /><Relationship Id="rId6" Type="http://schemas.openxmlformats.org/officeDocument/2006/relationships/tags" Target="../tags/tag323.xml" /><Relationship Id="rId7" Type="http://schemas.openxmlformats.org/officeDocument/2006/relationships/tags" Target="../tags/tag32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image" Target="../media/image63.png" /><Relationship Id="rId13" Type="http://schemas.openxmlformats.org/officeDocument/2006/relationships/tags" Target="../tags/tag334.xml" /><Relationship Id="rId14" Type="http://schemas.openxmlformats.org/officeDocument/2006/relationships/tags" Target="../tags/tag335.xml" /><Relationship Id="rId15" Type="http://schemas.openxmlformats.org/officeDocument/2006/relationships/tags" Target="../tags/tag336.xml" /><Relationship Id="rId2" Type="http://schemas.openxmlformats.org/officeDocument/2006/relationships/image" Target="../media/image12.png"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 Id="rId7" Type="http://schemas.openxmlformats.org/officeDocument/2006/relationships/tags" Target="../tags/tag329.xml" /><Relationship Id="rId8" Type="http://schemas.openxmlformats.org/officeDocument/2006/relationships/tags" Target="../tags/tag330.xml" /><Relationship Id="rId9" Type="http://schemas.openxmlformats.org/officeDocument/2006/relationships/tags" Target="../tags/tag33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43.xml" /><Relationship Id="rId11" Type="http://schemas.openxmlformats.org/officeDocument/2006/relationships/tags" Target="../tags/tag344.xml" /><Relationship Id="rId2" Type="http://schemas.openxmlformats.org/officeDocument/2006/relationships/image" Target="../media/image12.png"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image" Target="../media/image38.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52.xml" /><Relationship Id="rId11" Type="http://schemas.openxmlformats.org/officeDocument/2006/relationships/tags" Target="../tags/tag353.xml" /><Relationship Id="rId12" Type="http://schemas.openxmlformats.org/officeDocument/2006/relationships/image" Target="../media/image39.png" /><Relationship Id="rId13" Type="http://schemas.openxmlformats.org/officeDocument/2006/relationships/tags" Target="../tags/tag354.xml" /><Relationship Id="rId14" Type="http://schemas.openxmlformats.org/officeDocument/2006/relationships/tags" Target="../tags/tag355.xml" /><Relationship Id="rId15" Type="http://schemas.openxmlformats.org/officeDocument/2006/relationships/tags" Target="../tags/tag356.xml" /><Relationship Id="rId2" Type="http://schemas.openxmlformats.org/officeDocument/2006/relationships/image" Target="../media/image12.png"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tags" Target="../tags/tag349.xml" /><Relationship Id="rId8" Type="http://schemas.openxmlformats.org/officeDocument/2006/relationships/tags" Target="../tags/tag350.xml" /><Relationship Id="rId9" Type="http://schemas.openxmlformats.org/officeDocument/2006/relationships/tags" Target="../tags/tag35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63.xml" /><Relationship Id="rId11" Type="http://schemas.openxmlformats.org/officeDocument/2006/relationships/tags" Target="../tags/tag364.xml" /><Relationship Id="rId12" Type="http://schemas.openxmlformats.org/officeDocument/2006/relationships/tags" Target="../tags/tag365.xml" /><Relationship Id="rId2" Type="http://schemas.openxmlformats.org/officeDocument/2006/relationships/image" Target="../media/image12.png"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image" Target="../media/image44.png" /><Relationship Id="rId6" Type="http://schemas.openxmlformats.org/officeDocument/2006/relationships/tags" Target="../tags/tag359.xml" /><Relationship Id="rId7" Type="http://schemas.openxmlformats.org/officeDocument/2006/relationships/tags" Target="../tags/tag360.xml" /><Relationship Id="rId8" Type="http://schemas.openxmlformats.org/officeDocument/2006/relationships/tags" Target="../tags/tag361.xml" /><Relationship Id="rId9" Type="http://schemas.openxmlformats.org/officeDocument/2006/relationships/tags" Target="../tags/tag36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72.xml" /><Relationship Id="rId11" Type="http://schemas.openxmlformats.org/officeDocument/2006/relationships/tags" Target="../tags/tag373.xml" /><Relationship Id="rId2" Type="http://schemas.openxmlformats.org/officeDocument/2006/relationships/image" Target="../media/image12.png"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image" Target="../media/image45.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image" Target="../media/image64.png" /><Relationship Id="rId5" Type="http://schemas.openxmlformats.org/officeDocument/2006/relationships/image" Target="../media/image65.png" /><Relationship Id="rId6" Type="http://schemas.openxmlformats.org/officeDocument/2006/relationships/tags" Target="../tags/tag376.xml" /><Relationship Id="rId7" Type="http://schemas.openxmlformats.org/officeDocument/2006/relationships/tags" Target="../tags/tag377.xml" /><Relationship Id="rId8" Type="http://schemas.openxmlformats.org/officeDocument/2006/relationships/tags" Target="../tags/tag378.xml" /><Relationship Id="rId9" Type="http://schemas.openxmlformats.org/officeDocument/2006/relationships/tags" Target="../tags/tag37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image" Target="../media/image66.png" /><Relationship Id="rId5" Type="http://schemas.openxmlformats.org/officeDocument/2006/relationships/image" Target="../media/image67.png" /><Relationship Id="rId6" Type="http://schemas.openxmlformats.org/officeDocument/2006/relationships/tags" Target="../tags/tag382.xml" /><Relationship Id="rId7" Type="http://schemas.openxmlformats.org/officeDocument/2006/relationships/tags" Target="../tags/tag383.xml" /><Relationship Id="rId8" Type="http://schemas.openxmlformats.org/officeDocument/2006/relationships/tags" Target="../tags/tag38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92.xml" /><Relationship Id="rId11" Type="http://schemas.openxmlformats.org/officeDocument/2006/relationships/tags" Target="../tags/tag393.xml" /><Relationship Id="rId12" Type="http://schemas.openxmlformats.org/officeDocument/2006/relationships/tags" Target="../tags/tag394.xml" /><Relationship Id="rId13" Type="http://schemas.openxmlformats.org/officeDocument/2006/relationships/tags" Target="../tags/tag395.xml" /><Relationship Id="rId14" Type="http://schemas.openxmlformats.org/officeDocument/2006/relationships/image" Target="../media/image68.png" /><Relationship Id="rId15" Type="http://schemas.openxmlformats.org/officeDocument/2006/relationships/tags" Target="../tags/tag396.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image" Target="../media/image63.png"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tags" Target="../tags/tag389.xml" /><Relationship Id="rId8" Type="http://schemas.openxmlformats.org/officeDocument/2006/relationships/tags" Target="../tags/tag390.xml" /><Relationship Id="rId9" Type="http://schemas.openxmlformats.org/officeDocument/2006/relationships/tags" Target="../tags/tag39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70.xml" /><Relationship Id="rId2" Type="http://schemas.openxmlformats.org/officeDocument/2006/relationships/image" Target="../media/image12.png"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1.xml" /><Relationship Id="rId3" Type="http://schemas.openxmlformats.org/officeDocument/2006/relationships/tags" Target="../tags/tag17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80.xml" /><Relationship Id="rId2" Type="http://schemas.openxmlformats.org/officeDocument/2006/relationships/image" Target="../media/image12.png"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tags" Target="../tags/tag178.xml" /><Relationship Id="rId9" Type="http://schemas.openxmlformats.org/officeDocument/2006/relationships/tags" Target="../tags/tag17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image" Target="../media/image31.png" /><Relationship Id="rId6" Type="http://schemas.openxmlformats.org/officeDocument/2006/relationships/tags" Target="../tags/tag183.xml" /><Relationship Id="rId7" Type="http://schemas.openxmlformats.org/officeDocument/2006/relationships/tags" Target="../tags/tag18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33.png" /><Relationship Id="rId11" Type="http://schemas.openxmlformats.org/officeDocument/2006/relationships/tags" Target="../tags/tag191.xml" /><Relationship Id="rId12" Type="http://schemas.openxmlformats.org/officeDocument/2006/relationships/tags" Target="../tags/tag192.xml" /><Relationship Id="rId2" Type="http://schemas.openxmlformats.org/officeDocument/2006/relationships/image" Target="../media/image12.png"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image" Target="../media/image32.jpeg"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98.xml" /><Relationship Id="rId11" Type="http://schemas.openxmlformats.org/officeDocument/2006/relationships/tags" Target="../tags/tag199.xml" /><Relationship Id="rId12" Type="http://schemas.openxmlformats.org/officeDocument/2006/relationships/tags" Target="../tags/tag200.xml" /><Relationship Id="rId2" Type="http://schemas.openxmlformats.org/officeDocument/2006/relationships/image" Target="../media/image12.png"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image" Target="../media/image34.png" /><Relationship Id="rId9" Type="http://schemas.openxmlformats.org/officeDocument/2006/relationships/image" Target="../media/image3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custDataLst>
              <p:tags r:id="rId3"/>
            </p:custDataLst>
          </p:nvPr>
        </p:nvPicPr>
        <p:blipFill>
          <a:blip r:embed="rId2"/>
          <a:stretch>
            <a:fillRect/>
          </a:stretch>
        </p:blipFill>
        <p:spPr>
          <a:xfrm>
            <a:off x="6540500" y="3490595"/>
            <a:ext cx="5650865" cy="3362325"/>
          </a:xfrm>
          <a:prstGeom prst="rect">
            <a:avLst/>
          </a:prstGeom>
        </p:spPr>
      </p:pic>
      <p:pic>
        <p:nvPicPr>
          <p:cNvPr id="4" name="图片 3"/>
          <p:cNvPicPr>
            <a:picLocks noChangeAspect="1"/>
          </p:cNvPicPr>
          <p:nvPr>
            <p:custDataLst>
              <p:tags r:id="rId5"/>
            </p:custDataLst>
          </p:nvPr>
        </p:nvPicPr>
        <p:blipFill>
          <a:blip r:embed="rId4"/>
          <a:stretch>
            <a:fillRect/>
          </a:stretch>
        </p:blipFill>
        <p:spPr>
          <a:xfrm>
            <a:off x="0" y="3489960"/>
            <a:ext cx="6540500" cy="3362960"/>
          </a:xfrm>
          <a:prstGeom prst="rect">
            <a:avLst/>
          </a:prstGeom>
        </p:spPr>
      </p:pic>
      <p:pic>
        <p:nvPicPr>
          <p:cNvPr id="3" name="图片 2"/>
          <p:cNvPicPr>
            <a:picLocks noChangeAspect="1"/>
          </p:cNvPicPr>
          <p:nvPr>
            <p:custDataLst>
              <p:tags r:id="rId7"/>
            </p:custDataLst>
          </p:nvPr>
        </p:nvPicPr>
        <p:blipFill>
          <a:blip r:embed="rId6"/>
          <a:stretch>
            <a:fillRect/>
          </a:stretch>
        </p:blipFill>
        <p:spPr>
          <a:xfrm>
            <a:off x="6541135" y="-3175"/>
            <a:ext cx="5650230" cy="3493770"/>
          </a:xfrm>
          <a:prstGeom prst="rect">
            <a:avLst/>
          </a:prstGeom>
        </p:spPr>
      </p:pic>
      <p:pic>
        <p:nvPicPr>
          <p:cNvPr id="10" name="图片 9"/>
          <p:cNvPicPr>
            <a:picLocks noChangeAspect="1"/>
          </p:cNvPicPr>
          <p:nvPr>
            <p:custDataLst>
              <p:tags r:id="rId9"/>
            </p:custDataLst>
          </p:nvPr>
        </p:nvPicPr>
        <p:blipFill>
          <a:blip r:embed="rId8"/>
          <a:stretch>
            <a:fillRect/>
          </a:stretch>
        </p:blipFill>
        <p:spPr>
          <a:xfrm>
            <a:off x="0" y="0"/>
            <a:ext cx="6541135" cy="3489960"/>
          </a:xfrm>
          <a:prstGeom prst="rect">
            <a:avLst/>
          </a:prstGeom>
        </p:spPr>
      </p:pic>
      <p:sp>
        <p:nvSpPr>
          <p:cNvPr id="9" name="矩形 8"/>
          <p:cNvSpPr/>
          <p:nvPr>
            <p:custDataLst>
              <p:tags r:id="rId10"/>
            </p:custDataLst>
          </p:nvPr>
        </p:nvSpPr>
        <p:spPr>
          <a:xfrm>
            <a:off x="297815" y="1583055"/>
            <a:ext cx="11358880" cy="1322070"/>
          </a:xfrm>
          <a:prstGeom prst="rect">
            <a:avLst/>
          </a:prstGeom>
          <a:noFill/>
          <a:ln>
            <a:noFill/>
          </a:ln>
        </p:spPr>
        <p:txBody>
          <a:bodyPr wrap="none" rtlCol="0" anchor="t">
            <a:spAutoFit/>
          </a:bodyPr>
          <a:lstStyle/>
          <a:p>
            <a:pPr algn="ctr"/>
            <a:r>
              <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rPr>
              <a:t>都云作者痴，我解其中味</a:t>
            </a:r>
          </a:p>
        </p:txBody>
      </p:sp>
      <p:sp>
        <p:nvSpPr>
          <p:cNvPr id="6" name="矩形 5"/>
          <p:cNvSpPr/>
          <p:nvPr>
            <p:custDataLst>
              <p:tags r:id="rId11"/>
            </p:custDataLst>
          </p:nvPr>
        </p:nvSpPr>
        <p:spPr>
          <a:xfrm>
            <a:off x="2685415" y="3283585"/>
            <a:ext cx="7040880" cy="922020"/>
          </a:xfrm>
          <a:prstGeom prst="rect">
            <a:avLst/>
          </a:prstGeom>
          <a:solidFill>
            <a:srgbClr val="00B050"/>
          </a:solidFill>
          <a:ln>
            <a:noFill/>
          </a:ln>
        </p:spPr>
        <p:txBody>
          <a:bodyPr wrap="none" rtlCol="0" anchor="t">
            <a:spAutoFit/>
          </a:bodyPr>
          <a:lstStyle/>
          <a:p>
            <a:pPr algn="ctr"/>
            <a:r>
              <a:rPr lang="zh-CN" altLang="en-US" sz="5400" b="1">
                <a:ln w="12700">
                  <a:solidFill>
                    <a:schemeClr val="accent3">
                      <a:lumMod val="50000"/>
                    </a:schemeClr>
                  </a:solidFill>
                  <a:prstDash val="solid"/>
                </a:ln>
                <a:solidFill>
                  <a:schemeClr val="bg1"/>
                </a:solidFill>
                <a:effectLst>
                  <a:innerShdw blurRad="177800">
                    <a:schemeClr val="accent3">
                      <a:lumMod val="50000"/>
                    </a:schemeClr>
                  </a:innerShdw>
                </a:effectLst>
                <a:latin typeface="微软雅黑" panose="020b0503020204020204" charset="-122"/>
                <a:ea typeface="微软雅黑" panose="020b0503020204020204" charset="-122"/>
              </a:rPr>
              <a:t>体会《红楼梦》的主题</a:t>
            </a:r>
          </a:p>
        </p:txBody>
      </p:sp>
      <p:sp>
        <p:nvSpPr>
          <p:cNvPr id="11269" name="Rectangle 3"/>
          <p:cNvSpPr/>
          <p:nvPr>
            <p:custDataLst>
              <p:tags r:id="rId12"/>
            </p:custDataLst>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 name="装饰 1"/>
          <p:cNvSpPr/>
          <p:nvPr>
            <p:custDataLst>
              <p:tags r:id="rId4"/>
            </p:custDataLst>
          </p:nvPr>
        </p:nvSpPr>
        <p:spPr>
          <a:xfrm flipV="1">
            <a:off x="5181600" y="1066800"/>
            <a:ext cx="6400800" cy="4572635"/>
          </a:xfrm>
          <a:prstGeom prst="snip1Rect">
            <a:avLst>
              <a:gd name="adj" fmla="val 9836"/>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6"/>
            </p:custDataLst>
          </p:nvPr>
        </p:nvPicPr>
        <p:blipFill>
          <a:blip r:embed="rId5"/>
          <a:srcRect t="11291" b="11291"/>
          <a:stretch>
            <a:fillRect/>
          </a:stretch>
        </p:blipFill>
        <p:spPr>
          <a:xfrm>
            <a:off x="609604" y="1066809"/>
            <a:ext cx="4572000" cy="4572025"/>
          </a:xfrm>
          <a:custGeom>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11" name="Title 6"/>
          <p:cNvSpPr txBox="1"/>
          <p:nvPr>
            <p:custDataLst>
              <p:tags r:id="rId7"/>
            </p:custDataLst>
          </p:nvPr>
        </p:nvSpPr>
        <p:spPr>
          <a:xfrm>
            <a:off x="5791200" y="1393190"/>
            <a:ext cx="5248275" cy="39757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ct val="0"/>
              </a:spcAft>
              <a:buSzTx/>
              <a:buNone/>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本专题将以前面的阅读成果为基础，围绕“都云作者痴,我解其中味”这个阅读任务，查找关于《红楼梦》主题的研究论述，学习综述的写法,深入思考《红楼梦》主题，写一篇综述</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 name="文本框 1"/>
          <p:cNvSpPr txBox="1"/>
          <p:nvPr>
            <p:custDataLst>
              <p:tags r:id="rId4"/>
            </p:custDataLst>
          </p:nvPr>
        </p:nvSpPr>
        <p:spPr>
          <a:xfrm>
            <a:off x="1203960" y="466725"/>
            <a:ext cx="9544685" cy="1057275"/>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sz="5400" b="1" spc="280">
                <a:solidFill>
                  <a:srgbClr val="C00000"/>
                </a:solidFill>
                <a:latin typeface="微软雅黑" panose="020b0503020204020204" charset="-122"/>
                <a:ea typeface="微软雅黑" panose="020b0503020204020204" charset="-122"/>
              </a:rPr>
              <a:t>阅读成果分享</a:t>
            </a:r>
          </a:p>
        </p:txBody>
      </p:sp>
      <p:pic>
        <p:nvPicPr>
          <p:cNvPr id="5" name="图片 4"/>
          <p:cNvPicPr preferRelativeResize="0">
            <a:picLocks noChangeAspect="1"/>
          </p:cNvPicPr>
          <p:nvPr>
            <p:custDataLst>
              <p:tags r:id="rId7"/>
            </p:custDataLst>
          </p:nvPr>
        </p:nvPicPr>
        <p:blipFill>
          <a:blip r:embed="rId6"/>
          <a:srcRect l="-35846" r="-35846"/>
          <a:stretch>
            <a:fillRect/>
          </a:stretch>
        </p:blipFill>
        <p:spPr>
          <a:xfrm>
            <a:off x="705490" y="1786744"/>
            <a:ext cx="10685221" cy="4452169"/>
          </a:xfrm>
          <a:custGeom>
            <a:cxnLst>
              <a:cxn ang="3">
                <a:pos x="hc" y="t"/>
              </a:cxn>
              <a:cxn ang="cd2">
                <a:pos x="l" y="vc"/>
              </a:cxn>
              <a:cxn ang="cd4">
                <a:pos x="hc" y="b"/>
              </a:cxn>
              <a:cxn ang="0">
                <a:pos x="r" y="vc"/>
              </a:cxn>
            </a:cxnLst>
            <a:rect l="l" t="t" r="r" b="b"/>
            <a:pathLst>
              <a:path w="17280" h="7200">
                <a:moveTo>
                  <a:pt x="0" y="0"/>
                </a:moveTo>
                <a:lnTo>
                  <a:pt x="17280" y="0"/>
                </a:lnTo>
                <a:lnTo>
                  <a:pt x="17280" y="7200"/>
                </a:lnTo>
                <a:lnTo>
                  <a:pt x="0" y="7200"/>
                </a:lnTo>
                <a:lnTo>
                  <a:pt x="0" y="0"/>
                </a:lnTo>
                <a:close/>
              </a:path>
            </a:pathLst>
          </a:custGeom>
          <a:blipFill rotWithShape="1">
            <a:blip r:embed="rId5"/>
            <a:stretch>
              <a:fillRect/>
            </a:stretch>
          </a:blipFill>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4" name="矩形 4"/>
          <p:cNvSpPr/>
          <p:nvPr>
            <p:custDataLst>
              <p:tags r:id="rId4"/>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1066489" y="609578"/>
            <a:ext cx="10516222" cy="97536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sz="4400" b="1" spc="260">
                <a:solidFill>
                  <a:schemeClr val="accent1"/>
                </a:solidFill>
                <a:latin typeface="微软雅黑" panose="020b0503020204020204" charset="-122"/>
                <a:ea typeface="微软雅黑" panose="020b0503020204020204" charset="-122"/>
                <a:cs typeface="微软雅黑" panose="020b0503020204020204" charset="-122"/>
              </a:rPr>
              <a:t>任务 1 宝黛爱情的发展历程及破坏者</a:t>
            </a:r>
          </a:p>
        </p:txBody>
      </p:sp>
      <p:sp>
        <p:nvSpPr>
          <p:cNvPr id="11" name="Title 6"/>
          <p:cNvSpPr txBox="1"/>
          <p:nvPr>
            <p:custDataLst>
              <p:tags r:id="rId6"/>
            </p:custDataLst>
          </p:nvPr>
        </p:nvSpPr>
        <p:spPr>
          <a:xfrm>
            <a:off x="1066165" y="1584960"/>
            <a:ext cx="10516235" cy="14528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31800" lvl="0" indent="-431800" algn="l" fontAlgn="ctr">
              <a:lnSpc>
                <a:spcPct val="120000"/>
              </a:lnSpc>
              <a:spcBef>
                <a:spcPct val="0"/>
              </a:spcBef>
              <a:spcAft>
                <a:spcPts val="800"/>
              </a:spcAft>
              <a:buSzTx/>
              <a:buFont typeface="+mj-ea"/>
              <a:buAutoNum type="ea1JpnChsDbPeriod"/>
            </a:pPr>
            <a:r>
              <a:rPr lang="zh-CN" sz="32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分享宝黛爱情阅读成果。</a:t>
            </a:r>
          </a:p>
          <a:p>
            <a:pPr marL="431800" lvl="0" indent="-431800" algn="l" fontAlgn="ctr">
              <a:lnSpc>
                <a:spcPct val="120000"/>
              </a:lnSpc>
              <a:spcBef>
                <a:spcPct val="0"/>
              </a:spcBef>
              <a:spcAft>
                <a:spcPts val="800"/>
              </a:spcAft>
              <a:buSzTx/>
              <a:buFont typeface="+mj-ea"/>
              <a:buAutoNum type="ea1JpnChsDbPeriod"/>
            </a:pPr>
            <a:r>
              <a:rPr lang="zh-CN" sz="32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交流对《红楼梦》“爱情主题说”的认识</a:t>
            </a:r>
            <a:r>
              <a:rPr lang="zh-CN"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p>
        </p:txBody>
      </p:sp>
      <p:pic>
        <p:nvPicPr>
          <p:cNvPr id="7" name="图片 6"/>
          <p:cNvPicPr>
            <a:picLocks noChangeAspect="1"/>
          </p:cNvPicPr>
          <p:nvPr>
            <p:custDataLst>
              <p:tags r:id="rId8"/>
            </p:custDataLst>
          </p:nvPr>
        </p:nvPicPr>
        <p:blipFill>
          <a:blip r:embed="rId7"/>
          <a:srcRect t="25470" b="25470"/>
          <a:stretch>
            <a:fillRect/>
          </a:stretch>
        </p:blipFill>
        <p:spPr>
          <a:xfrm>
            <a:off x="609289" y="3169918"/>
            <a:ext cx="10972749" cy="3078505"/>
          </a:xfrm>
          <a:custGeom>
            <a:cxnLst>
              <a:cxn ang="3">
                <a:pos x="hc" y="t"/>
              </a:cxn>
              <a:cxn ang="cd2">
                <a:pos x="l" y="vc"/>
              </a:cxn>
              <a:cxn ang="cd4">
                <a:pos x="hc" y="b"/>
              </a:cxn>
              <a:cxn ang="0">
                <a:pos x="r" y="vc"/>
              </a:cxn>
            </a:cxnLst>
            <a:rect l="l" t="t" r="r" b="b"/>
            <a:pathLst>
              <a:path w="17280" h="6000">
                <a:moveTo>
                  <a:pt x="0" y="0"/>
                </a:moveTo>
                <a:lnTo>
                  <a:pt x="17280" y="0"/>
                </a:lnTo>
                <a:lnTo>
                  <a:pt x="17280" y="6000"/>
                </a:lnTo>
                <a:lnTo>
                  <a:pt x="0" y="6000"/>
                </a:lnTo>
                <a:lnTo>
                  <a:pt x="0" y="0"/>
                </a:lnTo>
                <a:close/>
              </a:path>
            </a:pathLst>
          </a:custGeom>
        </p:spPr>
      </p:pic>
      <p:sp>
        <p:nvSpPr>
          <p:cNvPr id="2" name="文本框 1"/>
          <p:cNvSpPr txBox="1"/>
          <p:nvPr/>
        </p:nvSpPr>
        <p:spPr>
          <a:xfrm>
            <a:off x="6469380" y="1669415"/>
            <a:ext cx="2894330" cy="521970"/>
          </a:xfrm>
          <a:prstGeom prst="rect">
            <a:avLst/>
          </a:prstGeom>
          <a:noFill/>
        </p:spPr>
        <p:txBody>
          <a:bodyPr wrap="square" rtlCol="0">
            <a:spAutoFit/>
          </a:bodyPr>
          <a:lstStyle/>
          <a:p>
            <a:r>
              <a:rPr lang="zh-CN" altLang="en-US" sz="2800" b="1">
                <a:hlinkClick r:id="rId9" action="ppaction://hlinkfile"/>
              </a:rPr>
              <a:t>（见表格超链接）</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5" name="文本框 4"/>
          <p:cNvSpPr txBox="1"/>
          <p:nvPr>
            <p:custDataLst>
              <p:tags r:id="rId4"/>
            </p:custDataLst>
          </p:nvPr>
        </p:nvSpPr>
        <p:spPr>
          <a:xfrm>
            <a:off x="914400" y="516255"/>
            <a:ext cx="10363200" cy="101727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sz="5400" b="1" spc="280">
                <a:solidFill>
                  <a:srgbClr val="C00000"/>
                </a:solidFill>
                <a:latin typeface="微软雅黑" panose="020b0503020204020204" charset="-122"/>
                <a:ea typeface="微软雅黑" panose="020b0503020204020204" charset="-122"/>
              </a:rPr>
              <a:t>课堂阅读推进</a:t>
            </a:r>
          </a:p>
        </p:txBody>
      </p:sp>
      <p:sp>
        <p:nvSpPr>
          <p:cNvPr id="6" name="矩形 5"/>
          <p:cNvSpPr/>
          <p:nvPr>
            <p:custDataLst>
              <p:tags r:id="rId5"/>
            </p:custDataLst>
          </p:nvPr>
        </p:nvSpPr>
        <p:spPr>
          <a:xfrm>
            <a:off x="800062" y="1857266"/>
            <a:ext cx="10363283" cy="4572109"/>
          </a:xfrm>
          <a:prstGeom prst="rect">
            <a:avLst/>
          </a:prstGeom>
          <a:solidFill>
            <a:schemeClr val="lt1"/>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pic>
        <p:nvPicPr>
          <p:cNvPr id="7" name="图片 6"/>
          <p:cNvPicPr preferRelativeResize="0">
            <a:picLocks noChangeAspect="1"/>
          </p:cNvPicPr>
          <p:nvPr>
            <p:custDataLst>
              <p:tags r:id="rId8"/>
            </p:custDataLst>
          </p:nvPr>
        </p:nvPicPr>
        <p:blipFill>
          <a:blip r:embed="rId7"/>
          <a:srcRect l="-36973" r="-36973"/>
          <a:stretch>
            <a:fillRect/>
          </a:stretch>
        </p:blipFill>
        <p:spPr>
          <a:xfrm>
            <a:off x="1095337" y="2190643"/>
            <a:ext cx="9753676" cy="3962501"/>
          </a:xfrm>
          <a:custGeom>
            <a:cxnLst>
              <a:cxn ang="3">
                <a:pos x="hc" y="t"/>
              </a:cxn>
              <a:cxn ang="cd2">
                <a:pos x="l" y="vc"/>
              </a:cxn>
              <a:cxn ang="cd4">
                <a:pos x="hc" y="b"/>
              </a:cxn>
              <a:cxn ang="0">
                <a:pos x="r" y="vc"/>
              </a:cxn>
            </a:cxnLst>
            <a:rect l="l" t="t" r="r" b="b"/>
            <a:pathLst>
              <a:path w="15360" h="5520">
                <a:moveTo>
                  <a:pt x="0" y="0"/>
                </a:moveTo>
                <a:lnTo>
                  <a:pt x="15360" y="0"/>
                </a:lnTo>
                <a:lnTo>
                  <a:pt x="15360" y="5520"/>
                </a:lnTo>
                <a:lnTo>
                  <a:pt x="0" y="5520"/>
                </a:lnTo>
                <a:lnTo>
                  <a:pt x="0" y="0"/>
                </a:lnTo>
                <a:close/>
              </a:path>
            </a:pathLst>
          </a:custGeom>
          <a:blipFill rotWithShape="1">
            <a:blip r:embed="rId6"/>
            <a:stretch>
              <a:fillRect/>
            </a:stretch>
          </a:blipFill>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80">
                                          <p:stCondLst>
                                            <p:cond delay="0"/>
                                          </p:stCondLst>
                                        </p:cTn>
                                        <p:tgtEl>
                                          <p:spTgt spid="5"/>
                                        </p:tgtEl>
                                      </p:cBhvr>
                                    </p:animEffect>
                                    <p:anim calcmode="lin" valueType="num">
                                      <p:cBhvr>
                                        <p:cTn id="1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3" dur="26">
                                          <p:stCondLst>
                                            <p:cond delay="650"/>
                                          </p:stCondLst>
                                        </p:cTn>
                                        <p:tgtEl>
                                          <p:spTgt spid="5"/>
                                        </p:tgtEl>
                                      </p:cBhvr>
                                      <p:to x="100000" y="60000"/>
                                    </p:animScale>
                                    <p:animScale>
                                      <p:cBhvr>
                                        <p:cTn id="24" dur="166" decel="50000">
                                          <p:stCondLst>
                                            <p:cond delay="676"/>
                                          </p:stCondLst>
                                        </p:cTn>
                                        <p:tgtEl>
                                          <p:spTgt spid="5"/>
                                        </p:tgtEl>
                                      </p:cBhvr>
                                      <p:to x="100000" y="100000"/>
                                    </p:animScale>
                                    <p:animScale>
                                      <p:cBhvr>
                                        <p:cTn id="25" dur="26">
                                          <p:stCondLst>
                                            <p:cond delay="1312"/>
                                          </p:stCondLst>
                                        </p:cTn>
                                        <p:tgtEl>
                                          <p:spTgt spid="5"/>
                                        </p:tgtEl>
                                      </p:cBhvr>
                                      <p:to x="100000" y="80000"/>
                                    </p:animScale>
                                    <p:animScale>
                                      <p:cBhvr>
                                        <p:cTn id="26" dur="166" decel="50000">
                                          <p:stCondLst>
                                            <p:cond delay="1338"/>
                                          </p:stCondLst>
                                        </p:cTn>
                                        <p:tgtEl>
                                          <p:spTgt spid="5"/>
                                        </p:tgtEl>
                                      </p:cBhvr>
                                      <p:to x="100000" y="100000"/>
                                    </p:animScale>
                                    <p:animScale>
                                      <p:cBhvr>
                                        <p:cTn id="27" dur="26">
                                          <p:stCondLst>
                                            <p:cond delay="1642"/>
                                          </p:stCondLst>
                                        </p:cTn>
                                        <p:tgtEl>
                                          <p:spTgt spid="5"/>
                                        </p:tgtEl>
                                      </p:cBhvr>
                                      <p:to x="100000" y="90000"/>
                                    </p:animScale>
                                    <p:animScale>
                                      <p:cBhvr>
                                        <p:cTn id="28" dur="166" decel="50000">
                                          <p:stCondLst>
                                            <p:cond delay="1668"/>
                                          </p:stCondLst>
                                        </p:cTn>
                                        <p:tgtEl>
                                          <p:spTgt spid="5"/>
                                        </p:tgtEl>
                                      </p:cBhvr>
                                      <p:to x="100000" y="100000"/>
                                    </p:animScale>
                                    <p:animScale>
                                      <p:cBhvr>
                                        <p:cTn id="29" dur="26">
                                          <p:stCondLst>
                                            <p:cond delay="1808"/>
                                          </p:stCondLst>
                                        </p:cTn>
                                        <p:tgtEl>
                                          <p:spTgt spid="5"/>
                                        </p:tgtEl>
                                      </p:cBhvr>
                                      <p:to x="100000" y="95000"/>
                                    </p:animScale>
                                    <p:animScale>
                                      <p:cBhvr>
                                        <p:cTn id="3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3" name="文本框 2"/>
          <p:cNvSpPr txBox="1"/>
          <p:nvPr>
            <p:custDataLst>
              <p:tags r:id="rId4"/>
            </p:custDataLst>
          </p:nvPr>
        </p:nvSpPr>
        <p:spPr>
          <a:xfrm>
            <a:off x="609605" y="60960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sz="4400" b="1" spc="280">
                <a:solidFill>
                  <a:schemeClr val="accent1"/>
                </a:solidFill>
                <a:latin typeface="微软雅黑" panose="020b0503020204020204" charset="-122"/>
                <a:ea typeface="微软雅黑" panose="020b0503020204020204" charset="-122"/>
                <a:cs typeface="微软雅黑" panose="020b0503020204020204" charset="-122"/>
              </a:rPr>
              <a:t>任务2《红楼梦》综述写作指导</a:t>
            </a:r>
          </a:p>
        </p:txBody>
      </p:sp>
      <p:sp>
        <p:nvSpPr>
          <p:cNvPr id="11" name="Title 6"/>
          <p:cNvSpPr txBox="1"/>
          <p:nvPr>
            <p:custDataLst>
              <p:tags r:id="rId5"/>
            </p:custDataLst>
          </p:nvPr>
        </p:nvSpPr>
        <p:spPr>
          <a:xfrm>
            <a:off x="609605" y="1676413"/>
            <a:ext cx="10972876" cy="45720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《红楼梦》的主题是20世纪的红学研究中的一个重要问题。自索隐派提出“清康熙朝政治小说”, 新红学派提出“自叙传说”到1949年后又提出“爱情主题说”、“政治历史主题说” 、“ 家族衰亡史说” 、“反封建主义说”、“歌颂女儿才华说”等，共有30多种不同的说法。至今对《红楼梦》主题的研究还没有形成一个共识。正因其思想博大精深，才使其“横看成岭侧成峰”。我们可以对这些观点进行梳理并将之写成综述，以加深自己对《红楼梦》主题的认识，同时也供读者对《红楼梦》主题研究的发展脉络有一大体的了解。</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任意多边形: 形状 17"/>
          <p:cNvSpPr/>
          <p:nvPr>
            <p:custDataLst>
              <p:tags r:id="rId2"/>
            </p:custDataLst>
          </p:nvPr>
        </p:nvSpPr>
        <p:spPr>
          <a:xfrm>
            <a:off x="10682514" y="4595728"/>
            <a:ext cx="1509486" cy="2262272"/>
          </a:xfrm>
          <a:custGeom>
            <a:gdLst>
              <a:gd name="connsiteX0" fmla="*/ 2247813 w 2247813"/>
              <a:gd name="connsiteY0" fmla="*/ 0 h 3368805"/>
              <a:gd name="connsiteX1" fmla="*/ 2247813 w 2247813"/>
              <a:gd name="connsiteY1" fmla="*/ 3368805 h 3368805"/>
              <a:gd name="connsiteX2" fmla="*/ 0 w 2247813"/>
              <a:gd name="connsiteY2" fmla="*/ 3368805 h 3368805"/>
            </a:gdLst>
            <a:cxnLst>
              <a:cxn ang="0">
                <a:pos x="connsiteX0" y="connsiteY0"/>
              </a:cxn>
              <a:cxn ang="0">
                <a:pos x="connsiteX1" y="connsiteY1"/>
              </a:cxn>
              <a:cxn ang="0">
                <a:pos x="connsiteX2" y="connsiteY2"/>
              </a:cxn>
            </a:cxnLst>
            <a:rect l="l" t="t" r="r" b="b"/>
            <a:pathLst>
              <a:path w="2247813" h="3368805">
                <a:moveTo>
                  <a:pt x="2247813" y="0"/>
                </a:moveTo>
                <a:lnTo>
                  <a:pt x="2247813" y="3368805"/>
                </a:lnTo>
                <a:lnTo>
                  <a:pt x="0" y="3368805"/>
                </a:lnTo>
                <a:close/>
              </a:path>
            </a:pathLst>
          </a:custGeom>
          <a:solidFill>
            <a:schemeClr val="tx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3" name="任意多边形: 形状 22"/>
          <p:cNvSpPr/>
          <p:nvPr>
            <p:custDataLst>
              <p:tags r:id="rId3"/>
            </p:custDataLst>
          </p:nvPr>
        </p:nvSpPr>
        <p:spPr>
          <a:xfrm>
            <a:off x="0" y="1"/>
            <a:ext cx="8523249" cy="6858000"/>
          </a:xfrm>
          <a:custGeom>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chemeClr val="tx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bg1"/>
              </a:solidFill>
              <a:latin typeface="+mn-ea"/>
            </a:endParaRPr>
          </a:p>
        </p:txBody>
      </p:sp>
      <p:sp>
        <p:nvSpPr>
          <p:cNvPr id="20" name="平行四边形 19"/>
          <p:cNvSpPr/>
          <p:nvPr>
            <p:custDataLst>
              <p:tags r:id="rId4"/>
            </p:custDataLst>
          </p:nvPr>
        </p:nvSpPr>
        <p:spPr>
          <a:xfrm>
            <a:off x="4291343" y="1"/>
            <a:ext cx="4918366" cy="6853230"/>
          </a:xfrm>
          <a:prstGeom prst="parallelogram">
            <a:avLst>
              <a:gd name="adj" fmla="val 92377"/>
            </a:avLst>
          </a:prstGeom>
          <a:solidFill>
            <a:schemeClr val="tx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6" name="矩形 5"/>
          <p:cNvSpPr/>
          <p:nvPr>
            <p:custDataLst>
              <p:tags r:id="rId5"/>
            </p:custDataLst>
          </p:nvPr>
        </p:nvSpPr>
        <p:spPr>
          <a:xfrm>
            <a:off x="0" y="1527350"/>
            <a:ext cx="12192000" cy="4552878"/>
          </a:xfrm>
          <a:prstGeom prst="rect">
            <a:avLst/>
          </a:prstGeom>
          <a:solidFill>
            <a:schemeClr val="bg1"/>
          </a:solidFill>
          <a:ln>
            <a:noFill/>
          </a:ln>
          <a:effectLst>
            <a:outerShdw blurRad="76200" algn="ctr"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pic>
        <p:nvPicPr>
          <p:cNvPr id="4" name="图片 3"/>
          <p:cNvPicPr preferRelativeResize="0">
            <a:picLocks noChangeAspect="1"/>
          </p:cNvPicPr>
          <p:nvPr>
            <p:custDataLst>
              <p:tags r:id="rId8"/>
            </p:custDataLst>
          </p:nvPr>
        </p:nvPicPr>
        <p:blipFill>
          <a:blip r:embed="rId7"/>
          <a:srcRect l="-35837" r="-35837"/>
          <a:stretch>
            <a:fillRect/>
          </a:stretch>
        </p:blipFill>
        <p:spPr>
          <a:xfrm>
            <a:off x="7414714" y="1798656"/>
            <a:ext cx="4010268" cy="4010266"/>
          </a:xfrm>
          <a:prstGeom prst="rect">
            <a:avLst/>
          </a:prstGeom>
          <a:blipFill rotWithShape="1">
            <a:blip r:embed="rId6"/>
            <a:stretch>
              <a:fillRect/>
            </a:stretch>
          </a:blipFill>
        </p:spPr>
      </p:pic>
      <p:sp>
        <p:nvSpPr>
          <p:cNvPr id="11" name="文本框 10"/>
          <p:cNvSpPr txBox="1"/>
          <p:nvPr>
            <p:custDataLst>
              <p:tags r:id="rId9"/>
            </p:custDataLst>
          </p:nvPr>
        </p:nvSpPr>
        <p:spPr>
          <a:xfrm>
            <a:off x="894715" y="1798955"/>
            <a:ext cx="5982335" cy="36703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342900" algn="l" fontAlgn="ctr">
              <a:lnSpc>
                <a:spcPct val="150000"/>
              </a:lnSpc>
              <a:spcBef>
                <a:spcPct val="0"/>
              </a:spcBef>
              <a:spcAft>
                <a:spcPct val="0"/>
              </a:spcAft>
              <a:buClr>
                <a:schemeClr val="tx2">
                  <a:lumMod val="75000"/>
                </a:schemeClr>
              </a:buClr>
              <a:buSzTx/>
              <a:buFont typeface="WPS-Bullets" pitchFamily="2" charset="0"/>
              <a:buNone/>
            </a:pPr>
            <a:r>
              <a:rPr lang="zh-CN" altLang="en-US" sz="2400" b="1">
                <a:solidFill>
                  <a:schemeClr val="tx1">
                    <a:lumMod val="75000"/>
                    <a:lumOff val="25000"/>
                  </a:schemeClr>
                </a:solidFill>
                <a:latin typeface="Arial" panose="020b0604020202020204" pitchFamily="34" charset="0"/>
                <a:ea typeface="微软雅黑" panose="020b0503020204020204" charset="-122"/>
              </a:rPr>
              <a:t>综述就是作者针对某一问题或专题，通过搜集大量相关资料，在仔细阅读并深入理解和消化实质内容的基础上，去粗取精，把能代表该问题的研究成果等进行系统的汇总、整理，并据此进行系统的分析、论证和推论，得出作者自己的判断或结论，这样的过程就是综述。</a:t>
            </a:r>
          </a:p>
        </p:txBody>
      </p:sp>
      <p:sp>
        <p:nvSpPr>
          <p:cNvPr id="14" name="文本框 13"/>
          <p:cNvSpPr txBox="1"/>
          <p:nvPr>
            <p:custDataLst>
              <p:tags r:id="rId10"/>
            </p:custDataLst>
          </p:nvPr>
        </p:nvSpPr>
        <p:spPr>
          <a:xfrm>
            <a:off x="835527" y="675541"/>
            <a:ext cx="7099300" cy="62992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altLang="en-US" sz="4400" b="1" spc="300">
                <a:solidFill>
                  <a:schemeClr val="accent1"/>
                </a:solidFill>
                <a:latin typeface="Arial" panose="020b0604020202020204" pitchFamily="34" charset="0"/>
                <a:ea typeface="微软雅黑" panose="020b0503020204020204" charset="-122"/>
              </a:rPr>
              <a:t>1.综述概念</a:t>
            </a:r>
          </a:p>
        </p:txBody>
      </p:sp>
      <p:grpSp>
        <p:nvGrpSpPr>
          <p:cNvPr id="15" name="组合 14"/>
          <p:cNvGrpSpPr>
            <a:grpSpLocks noChangeAspect="1"/>
          </p:cNvGrpSpPr>
          <p:nvPr>
            <p:custDataLst>
              <p:tags r:id="rId11"/>
            </p:custDataLst>
          </p:nvPr>
        </p:nvGrpSpPr>
        <p:grpSpPr>
          <a:xfrm>
            <a:off x="10880436" y="766238"/>
            <a:ext cx="544546" cy="475173"/>
            <a:chOff x="3213087" y="1347855"/>
            <a:chExt cx="723913" cy="631688"/>
          </a:xfrm>
          <a:solidFill>
            <a:schemeClr val="bg1">
              <a:lumMod val="65000"/>
              <a:alpha val="50000"/>
            </a:schemeClr>
          </a:solidFill>
        </p:grpSpPr>
        <p:sp>
          <p:nvSpPr>
            <p:cNvPr id="16" name="任意多边形: 形状 15"/>
            <p:cNvSpPr>
              <a:spLocks noChangeAspect="1"/>
            </p:cNvSpPr>
            <p:nvPr>
              <p:custDataLst>
                <p:tags r:id="rId12"/>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7" name="任意多边形: 形状 16"/>
            <p:cNvSpPr>
              <a:spLocks noChangeAspect="1"/>
            </p:cNvSpPr>
            <p:nvPr>
              <p:custDataLst>
                <p:tags r:id="rId13"/>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7" name="矩形 16"/>
          <p:cNvSpPr/>
          <p:nvPr>
            <p:custDataLst>
              <p:tags r:id="rId2"/>
            </p:custDataLst>
          </p:nvPr>
        </p:nvSpPr>
        <p:spPr>
          <a:xfrm>
            <a:off x="292800" y="303565"/>
            <a:ext cx="11606400" cy="6249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dk1">
                  <a:lumMod val="85000"/>
                  <a:lumOff val="15000"/>
                </a:schemeClr>
              </a:solidFill>
              <a:latin typeface="微软雅黑" panose="020b0503020204020204" charset="-122"/>
              <a:ea typeface="微软雅黑" panose="020b0503020204020204" charset="-122"/>
            </a:endParaRPr>
          </a:p>
        </p:txBody>
      </p:sp>
      <p:pic>
        <p:nvPicPr>
          <p:cNvPr id="16" name="图片 15"/>
          <p:cNvPicPr>
            <a:picLocks noChangeAspect="1"/>
          </p:cNvPicPr>
          <p:nvPr>
            <p:custDataLst>
              <p:tags r:id="rId4"/>
            </p:custDataLst>
          </p:nvPr>
        </p:nvPicPr>
        <p:blipFill>
          <a:blip r:embed="rId3"/>
          <a:stretch>
            <a:fillRect/>
          </a:stretch>
        </p:blipFill>
        <p:spPr>
          <a:xfrm>
            <a:off x="10524820" y="4580550"/>
            <a:ext cx="1371206" cy="1973250"/>
          </a:xfrm>
          <a:prstGeom prst="rect">
            <a:avLst/>
          </a:prstGeom>
        </p:spPr>
      </p:pic>
      <p:pic>
        <p:nvPicPr>
          <p:cNvPr id="9" name="图片 8" descr="placingpictureplaceholder"/>
          <p:cNvPicPr>
            <a:picLocks noChangeAspect="1"/>
          </p:cNvPicPr>
          <p:nvPr>
            <p:custDataLst>
              <p:tags r:id="rId6"/>
            </p:custDataLst>
          </p:nvPr>
        </p:nvPicPr>
        <p:blipFill>
          <a:blip r:embed="rId5"/>
          <a:stretch>
            <a:fillRect/>
          </a:stretch>
        </p:blipFill>
        <p:spPr>
          <a:xfrm>
            <a:off x="2135320" y="1019163"/>
            <a:ext cx="3134258" cy="2528320"/>
          </a:xfrm>
          <a:prstGeom prst="rect">
            <a:avLst/>
          </a:prstGeom>
        </p:spPr>
      </p:pic>
      <p:pic>
        <p:nvPicPr>
          <p:cNvPr id="10" name="图片 9" descr="placingpictureplaceholder"/>
          <p:cNvPicPr>
            <a:picLocks noChangeAspect="1"/>
          </p:cNvPicPr>
          <p:nvPr>
            <p:custDataLst>
              <p:tags r:id="rId8"/>
            </p:custDataLst>
          </p:nvPr>
        </p:nvPicPr>
        <p:blipFill>
          <a:blip r:embed="rId7"/>
          <a:stretch>
            <a:fillRect/>
          </a:stretch>
        </p:blipFill>
        <p:spPr>
          <a:xfrm>
            <a:off x="2135320" y="3642733"/>
            <a:ext cx="3134258" cy="2196105"/>
          </a:xfrm>
          <a:prstGeom prst="rect">
            <a:avLst/>
          </a:prstGeom>
        </p:spPr>
      </p:pic>
      <p:sp>
        <p:nvSpPr>
          <p:cNvPr id="5" name="文本框 4"/>
          <p:cNvSpPr txBox="1"/>
          <p:nvPr/>
        </p:nvSpPr>
        <p:spPr>
          <a:xfrm>
            <a:off x="6257925" y="1314450"/>
            <a:ext cx="4267200" cy="3416300"/>
          </a:xfrm>
          <a:prstGeom prst="rect">
            <a:avLst/>
          </a:prstGeom>
          <a:noFill/>
          <a:ln w="3175">
            <a:noFill/>
            <a:prstDash val="dash"/>
          </a:ln>
        </p:spPr>
        <p:txBody>
          <a:bodyPr wrap="square" lIns="63500" tIns="25400" rIns="63500" bIns="25400" rtlCol="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a:lnSpc>
                <a:spcPct val="150000"/>
              </a:lnSpc>
              <a:spcBef>
                <a:spcPct val="0"/>
              </a:spcBef>
              <a:spcAft>
                <a:spcPts val="800"/>
              </a:spcAft>
            </a:pPr>
            <a:r>
              <a:rPr lang="zh-CN" altLang="en-US" sz="4890" b="1" spc="260">
                <a:solidFill>
                  <a:schemeClr val="accent1"/>
                </a:solidFill>
                <a:latin typeface="微软雅黑" panose="020b0503020204020204" charset="-122"/>
                <a:ea typeface="微软雅黑" panose="020b0503020204020204" charset="-122"/>
                <a:cs typeface="微软雅黑" panose="020b0503020204020204" charset="-122"/>
                <a:sym typeface="+mn-ea"/>
              </a:rPr>
              <a:t>范文借鉴1</a:t>
            </a:r>
            <a:endParaRPr lang="en-US" altLang="zh-CN" sz="2800" spc="3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hlinkClick r:id="rId9" action="ppaction://hlinkfile"/>
            </a:endParaRPr>
          </a:p>
          <a:p>
            <a:pPr lvl="0" algn="l">
              <a:lnSpc>
                <a:spcPct val="150000"/>
              </a:lnSpc>
              <a:spcBef>
                <a:spcPct val="0"/>
              </a:spcBef>
              <a:spcAft>
                <a:spcPts val="800"/>
              </a:spcAft>
            </a:pPr>
            <a:r>
              <a:rPr altLang="zh-CN" sz="3600" b="1" spc="3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hlinkClick r:id="rId9" action="ppaction://hlinkfile"/>
              </a:rPr>
              <a:t>(见超链接）</a:t>
            </a:r>
            <a:endParaRPr lang="en-US" altLang="zh-CN" sz="6000" b="1" spc="3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hlinkClick r:id="rId9" action="ppaction://hlinkfile"/>
            </a:endParaRPr>
          </a:p>
          <a:p>
            <a:pPr lvl="0" algn="l">
              <a:lnSpc>
                <a:spcPct val="150000"/>
              </a:lnSpc>
              <a:spcBef>
                <a:spcPct val="0"/>
              </a:spcBef>
              <a:spcAft>
                <a:spcPts val="800"/>
              </a:spcAft>
            </a:pPr>
            <a:r>
              <a:rPr lang="zh-CN" altLang="en-US" sz="4890" b="1" spc="260">
                <a:solidFill>
                  <a:schemeClr val="accent1"/>
                </a:solidFill>
                <a:latin typeface="微软雅黑" panose="020b0503020204020204" charset="-122"/>
                <a:ea typeface="微软雅黑" panose="020b0503020204020204" charset="-122"/>
                <a:cs typeface="微软雅黑" panose="020b0503020204020204" charset="-122"/>
                <a:sym typeface="+mn-ea"/>
              </a:rPr>
              <a:t>范文借鉴2</a:t>
            </a:r>
            <a:endParaRPr lang="zh-CN" altLang="en-US" sz="4800" spc="3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spcBef>
                <a:spcPct val="0"/>
              </a:spcBef>
              <a:spcAft>
                <a:spcPts val="800"/>
              </a:spcAft>
            </a:pPr>
            <a:r>
              <a:rPr altLang="zh-CN" sz="3600" b="1" spc="3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hlinkClick r:id="rId10" action="ppaction://hlinkfile"/>
              </a:rPr>
              <a:t>(见超链接）</a:t>
            </a:r>
            <a:endParaRPr lang="zh-CN" altLang="en-US" sz="4890" b="1" spc="26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amond(in)">
                                      <p:cBhvr>
                                        <p:cTn id="17" dur="2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3" name="矩形 4"/>
          <p:cNvSpPr/>
          <p:nvPr>
            <p:custDataLst>
              <p:tags r:id="rId4"/>
            </p:custDataLst>
          </p:nvPr>
        </p:nvSpPr>
        <p:spPr>
          <a:xfrm>
            <a:off x="914359" y="1371584"/>
            <a:ext cx="10363283" cy="4114833"/>
          </a:xfrm>
          <a:custGeom>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Oval 5"/>
          <p:cNvSpPr/>
          <p:nvPr>
            <p:custDataLst>
              <p:tags r:id="rId5"/>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j-lt"/>
            </a:endParaRPr>
          </a:p>
        </p:txBody>
      </p:sp>
      <p:sp>
        <p:nvSpPr>
          <p:cNvPr id="5" name="文本框 4"/>
          <p:cNvSpPr txBox="1"/>
          <p:nvPr>
            <p:custDataLst>
              <p:tags r:id="rId6"/>
            </p:custDataLst>
          </p:nvPr>
        </p:nvSpPr>
        <p:spPr>
          <a:xfrm>
            <a:off x="1935480" y="5344795"/>
            <a:ext cx="632460" cy="306705"/>
          </a:xfrm>
          <a:prstGeom prst="rect">
            <a:avLst/>
          </a:prstGeom>
          <a:noFill/>
        </p:spPr>
        <p:txBody>
          <a:bodyPr wrap="square" rtlCol="0">
            <a:normAutofit fontScale="97500"/>
          </a:bodyPr>
          <a:lstStyle/>
          <a:p>
            <a:pPr algn="ctr"/>
            <a:r>
              <a:rPr lang="en-US" altLang="zh-CN" sz="1400">
                <a:solidFill>
                  <a:schemeClr val="lt1"/>
                </a:solidFill>
                <a:uFillTx/>
                <a:latin typeface="微软雅黑" panose="020b0503020204020204" charset="-122"/>
                <a:ea typeface="微软雅黑" panose="020b0503020204020204" charset="-122"/>
              </a:rPr>
              <a:t>logo</a:t>
            </a:r>
          </a:p>
        </p:txBody>
      </p:sp>
      <p:sp>
        <p:nvSpPr>
          <p:cNvPr id="6" name="衬底"/>
          <p:cNvSpPr/>
          <p:nvPr>
            <p:custDataLst>
              <p:tags r:id="rId7"/>
            </p:custDataLst>
          </p:nvPr>
        </p:nvSpPr>
        <p:spPr>
          <a:xfrm>
            <a:off x="5944073" y="915040"/>
            <a:ext cx="50285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1523838" y="2225046"/>
            <a:ext cx="3968496" cy="2407907"/>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3600" b="1" spc="200">
                <a:solidFill>
                  <a:schemeClr val="accent1"/>
                </a:solidFill>
                <a:latin typeface="微软雅黑" panose="020b0503020204020204" charset="-122"/>
                <a:ea typeface="微软雅黑" panose="020b0503020204020204" charset="-122"/>
                <a:cs typeface="微软雅黑" panose="020b0503020204020204" charset="-122"/>
              </a:rPr>
              <a:t>3.范文点评：</a:t>
            </a:r>
          </a:p>
          <a:p>
            <a:pPr marL="0" indent="0" algn="ctr">
              <a:lnSpc>
                <a:spcPct val="100000"/>
              </a:lnSpc>
              <a:spcBef>
                <a:spcPct val="0"/>
              </a:spcBef>
              <a:spcAft>
                <a:spcPct val="0"/>
              </a:spcAft>
              <a:buSzTx/>
              <a:buNone/>
            </a:pPr>
            <a:r>
              <a:rPr lang="zh-CN" sz="3600" b="1" spc="200">
                <a:solidFill>
                  <a:schemeClr val="accent1"/>
                </a:solidFill>
                <a:latin typeface="微软雅黑" panose="020b0503020204020204" charset="-122"/>
                <a:ea typeface="微软雅黑" panose="020b0503020204020204" charset="-122"/>
                <a:cs typeface="微软雅黑" panose="020b0503020204020204" charset="-122"/>
              </a:rPr>
              <a:t>对综述范文进行点评，探讨综述的写法</a:t>
            </a:r>
          </a:p>
        </p:txBody>
      </p:sp>
      <p:pic>
        <p:nvPicPr>
          <p:cNvPr id="9" name="图片 8"/>
          <p:cNvPicPr preferRelativeResize="0">
            <a:picLocks noChangeAspect="1"/>
          </p:cNvPicPr>
          <p:nvPr>
            <p:custDataLst>
              <p:tags r:id="rId11"/>
            </p:custDataLst>
          </p:nvPr>
        </p:nvPicPr>
        <p:blipFill>
          <a:blip r:embed="rId10"/>
          <a:srcRect l="-25045" r="-25045"/>
          <a:stretch>
            <a:fillRect/>
          </a:stretch>
        </p:blipFill>
        <p:spPr>
          <a:xfrm>
            <a:off x="6248538" y="1219188"/>
            <a:ext cx="4419625" cy="4419625"/>
          </a:xfrm>
          <a:custGeom>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a:blipFill rotWithShape="1">
            <a:blip r:embed="rId9"/>
            <a:stretch>
              <a:fillRect/>
            </a:stretch>
          </a:blipFill>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custDataLst>
              <p:tags r:id="rId2"/>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cxnSp>
        <p:nvCxnSpPr>
          <p:cNvPr id="5" name="直接连接符 4"/>
          <p:cNvCxnSpPr/>
          <p:nvPr>
            <p:custDataLst>
              <p:tags r:id="rId3"/>
            </p:custDataLst>
          </p:nvPr>
        </p:nvCxnSpPr>
        <p:spPr>
          <a:xfrm>
            <a:off x="3505228" y="2286018"/>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4"/>
            </p:custDataLst>
          </p:nvPr>
        </p:nvSpPr>
        <p:spPr>
          <a:xfrm>
            <a:off x="3505200" y="1066809"/>
            <a:ext cx="7924864" cy="9144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sz="4400" b="1" spc="160">
                <a:solidFill>
                  <a:schemeClr val="accent1"/>
                </a:solidFill>
                <a:latin typeface="微软雅黑" panose="020b0503020204020204" charset="-122"/>
                <a:ea typeface="微软雅黑" panose="020b0503020204020204" charset="-122"/>
                <a:sym typeface="+mn-ea"/>
              </a:rPr>
              <a:t>范文借鉴1点评</a:t>
            </a:r>
          </a:p>
        </p:txBody>
      </p:sp>
      <p:sp>
        <p:nvSpPr>
          <p:cNvPr id="11" name="Title 6"/>
          <p:cNvSpPr txBox="1"/>
          <p:nvPr>
            <p:custDataLst>
              <p:tags r:id="rId5"/>
            </p:custDataLst>
          </p:nvPr>
        </p:nvSpPr>
        <p:spPr>
          <a:xfrm>
            <a:off x="685800" y="3015615"/>
            <a:ext cx="10820400" cy="30124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第一段简要概述《红楼梦》主题研究的基本情况。</a:t>
            </a: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对于索隐派对《红楼梦》主题的研究，文中介绍了三种情况，每种情况均采用“概括＋分析”的形式，分析较为简洁，符合综述的语言要求“简明扼要”的特点。</a:t>
            </a: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对于新红学派的研究，介绍比较简洁，只提出了“自叙传”的说法。</a:t>
            </a: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“爱情主题”是人们普遍认同的观点，作者在此加以强调。</a:t>
            </a:r>
          </a:p>
        </p:txBody>
      </p:sp>
      <p:pic>
        <p:nvPicPr>
          <p:cNvPr id="8" name="图片 7"/>
          <p:cNvPicPr>
            <a:picLocks noChangeAspect="1"/>
          </p:cNvPicPr>
          <p:nvPr>
            <p:custDataLst>
              <p:tags r:id="rId7"/>
            </p:custDataLst>
          </p:nvPr>
        </p:nvPicPr>
        <p:blipFill>
          <a:blip r:embed="rId6"/>
          <a:stretch>
            <a:fillRect/>
          </a:stretch>
        </p:blipFill>
        <p:spPr>
          <a:xfrm>
            <a:off x="810602" y="445951"/>
            <a:ext cx="2286013" cy="2286013"/>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to="" calcmode="lin" valueType="num">
                                      <p:cBhvr>
                                        <p:cTn id="17" dur="1" fill="hold"/>
                                        <p:tgtEl>
                                          <p:spTgt spid="11">
                                            <p:txEl>
                                              <p:pRg st="0" end="0"/>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to="" calcmode="lin" valueType="num">
                                      <p:cBhvr>
                                        <p:cTn id="22" dur="1" fill="hold"/>
                                        <p:tgtEl>
                                          <p:spTgt spid="11">
                                            <p:txEl>
                                              <p:pRg st="1" end="1"/>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 to="" calcmode="lin" valueType="num">
                                      <p:cBhvr>
                                        <p:cTn id="27" dur="1" fill="hold"/>
                                        <p:tgtEl>
                                          <p:spTgt spid="11">
                                            <p:txEl>
                                              <p:pRg st="2" end="2"/>
                                            </p:txEl>
                                          </p:spTgt>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11">
                                            <p:txEl>
                                              <p:pRg st="3" end="3"/>
                                            </p:txEl>
                                          </p:spTgt>
                                        </p:tgtEl>
                                        <p:attrNameLst>
                                          <p:attrName>style.visibility</p:attrName>
                                        </p:attrNameLst>
                                      </p:cBhvr>
                                      <p:to>
                                        <p:strVal val="visible"/>
                                      </p:to>
                                    </p:set>
                                    <p:anim to="" calcmode="lin" valueType="num">
                                      <p:cBhvr>
                                        <p:cTn id="32" dur="1" fill="hold"/>
                                        <p:tgtEl>
                                          <p:spTgt spid="11">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custDataLst>
              <p:tags r:id="rId2"/>
            </p:custDataLst>
          </p:nvPr>
        </p:nvSpPr>
        <p:spPr>
          <a:xfrm>
            <a:off x="0" y="0"/>
            <a:ext cx="7620061" cy="6858000"/>
          </a:xfrm>
          <a:prstGeom prst="rect">
            <a:avLst/>
          </a:prstGeom>
          <a:gradFill>
            <a:gsLst>
              <a:gs pos="70000">
                <a:srgbClr val="FFFFFF"/>
              </a:gs>
              <a:gs pos="100000">
                <a:srgbClr val="FFFF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3"/>
            </p:custDataLst>
          </p:nvPr>
        </p:nvSpPr>
        <p:spPr>
          <a:xfrm>
            <a:off x="474980" y="528450"/>
            <a:ext cx="4419625" cy="574311"/>
          </a:xfrm>
          <a:prstGeom prst="rect">
            <a:avLst/>
          </a:prstGeom>
          <a:noFill/>
        </p:spPr>
        <p:txBody>
          <a:bodyPr wrap="square" lIns="63500" tIns="25400" rIns="63500" bIns="25400" rtlCol="0" anchor="b" anchorCtr="0">
            <a:noAutofit/>
          </a:bodyPr>
          <a:lstStyle/>
          <a:p>
            <a:pPr marL="0" indent="0" algn="l">
              <a:lnSpc>
                <a:spcPct val="100000"/>
              </a:lnSpc>
              <a:spcBef>
                <a:spcPct val="0"/>
              </a:spcBef>
              <a:spcAft>
                <a:spcPct val="0"/>
              </a:spcAft>
              <a:buSzTx/>
              <a:buNone/>
            </a:pPr>
            <a:r>
              <a:rPr sz="4000" b="1" spc="160">
                <a:solidFill>
                  <a:schemeClr val="accent1"/>
                </a:solidFill>
                <a:latin typeface="微软雅黑" panose="020b0503020204020204" charset="-122"/>
                <a:ea typeface="微软雅黑" panose="020b0503020204020204" charset="-122"/>
                <a:sym typeface="+mn-ea"/>
              </a:rPr>
              <a:t>范文借鉴1点评</a:t>
            </a:r>
          </a:p>
        </p:txBody>
      </p:sp>
      <p:sp>
        <p:nvSpPr>
          <p:cNvPr id="11" name="Title 6"/>
          <p:cNvSpPr txBox="1"/>
          <p:nvPr>
            <p:custDataLst>
              <p:tags r:id="rId4"/>
            </p:custDataLst>
          </p:nvPr>
        </p:nvSpPr>
        <p:spPr>
          <a:xfrm>
            <a:off x="416560" y="1393190"/>
            <a:ext cx="6424930" cy="43611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j-ea"/>
              <a:buAutoNum type="ea1JpnChsDbPeriod" startAt="5"/>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对于吴调公对小说主题的看法，文中重点进行了分析，指出“封建家族衰亡史说”具有一定的合理成分。</a:t>
            </a:r>
          </a:p>
          <a:p>
            <a:pPr marL="400050" lvl="0" indent="-400050" algn="l" fontAlgn="ctr">
              <a:lnSpc>
                <a:spcPct val="130000"/>
              </a:lnSpc>
              <a:spcBef>
                <a:spcPts val="1000"/>
              </a:spcBef>
              <a:spcAft>
                <a:spcPct val="0"/>
              </a:spcAft>
              <a:buSzTx/>
              <a:buFont typeface="+mj-ea"/>
              <a:buAutoNum type="ea1JpnChsDbPeriod" startAt="5"/>
            </a:pPr>
            <a:r>
              <a:rPr lang="zh-CN" altLang="en-US" sz="28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“女权问题说”较为少见，也成一家之言，作者简单地一笔带过。</a:t>
            </a:r>
          </a:p>
          <a:p>
            <a:pPr marL="400050" lvl="0" indent="-400050" algn="l" fontAlgn="ctr">
              <a:lnSpc>
                <a:spcPct val="130000"/>
              </a:lnSpc>
              <a:spcBef>
                <a:spcPts val="1000"/>
              </a:spcBef>
              <a:spcAft>
                <a:spcPct val="0"/>
              </a:spcAft>
              <a:buSzTx/>
              <a:buFont typeface="+mj-ea"/>
              <a:buAutoNum type="ea1JpnChsDbPeriod" startAt="5"/>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综述最后加以总结，收束全篇，照应开头，结构完整。</a:t>
            </a:r>
          </a:p>
        </p:txBody>
      </p:sp>
      <p:pic>
        <p:nvPicPr>
          <p:cNvPr id="2" name="图片 1"/>
          <p:cNvPicPr>
            <a:picLocks noChangeAspect="1"/>
          </p:cNvPicPr>
          <p:nvPr>
            <p:custDataLst>
              <p:tags r:id="rId6"/>
            </p:custDataLst>
          </p:nvPr>
        </p:nvPicPr>
        <p:blipFill>
          <a:blip r:embed="rId5"/>
          <a:srcRect t="10160" b="10160"/>
          <a:stretch>
            <a:fillRect/>
          </a:stretch>
        </p:blipFill>
        <p:spPr>
          <a:xfrm>
            <a:off x="7219950" y="0"/>
            <a:ext cx="4584205" cy="6858000"/>
          </a:xfrm>
          <a:custGeom>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to="" calcmode="lin" valueType="num">
                                      <p:cBhvr>
                                        <p:cTn id="7" dur="1" fill="hold"/>
                                        <p:tgtEl>
                                          <p:spTgt spid="11">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to="" calcmode="lin" valueType="num">
                                      <p:cBhvr>
                                        <p:cTn id="12" dur="1" fill="hold"/>
                                        <p:tgtEl>
                                          <p:spTgt spid="11">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 to="" calcmode="lin" valueType="num">
                                      <p:cBhvr>
                                        <p:cTn id="17" dur="1" fill="hold"/>
                                        <p:tgtEl>
                                          <p:spTgt spid="11">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9" name="矩形 8"/>
          <p:cNvSpPr/>
          <p:nvPr>
            <p:custDataLst>
              <p:tags r:id="rId2"/>
            </p:custDataLst>
          </p:nvPr>
        </p:nvSpPr>
        <p:spPr>
          <a:xfrm>
            <a:off x="292800" y="303565"/>
            <a:ext cx="11606400" cy="6249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dk1">
                  <a:lumMod val="85000"/>
                  <a:lumOff val="15000"/>
                </a:schemeClr>
              </a:solidFill>
              <a:latin typeface="微软雅黑" panose="020b0503020204020204" charset="-122"/>
              <a:ea typeface="微软雅黑" panose="020b0503020204020204" charset="-122"/>
            </a:endParaRPr>
          </a:p>
        </p:txBody>
      </p:sp>
      <p:pic>
        <p:nvPicPr>
          <p:cNvPr id="10" name="图片 9"/>
          <p:cNvPicPr>
            <a:picLocks noChangeAspect="1"/>
          </p:cNvPicPr>
          <p:nvPr>
            <p:custDataLst>
              <p:tags r:id="rId4"/>
            </p:custDataLst>
          </p:nvPr>
        </p:nvPicPr>
        <p:blipFill>
          <a:blip r:embed="rId3"/>
          <a:stretch>
            <a:fillRect/>
          </a:stretch>
        </p:blipFill>
        <p:spPr>
          <a:xfrm>
            <a:off x="10524820" y="4580550"/>
            <a:ext cx="1371206" cy="1973250"/>
          </a:xfrm>
          <a:prstGeom prst="rect">
            <a:avLst/>
          </a:prstGeom>
        </p:spPr>
      </p:pic>
      <p:sp>
        <p:nvSpPr>
          <p:cNvPr id="4" name="文本框 3"/>
          <p:cNvSpPr txBox="1"/>
          <p:nvPr>
            <p:custDataLst>
              <p:tags r:id="rId5"/>
            </p:custDataLst>
          </p:nvPr>
        </p:nvSpPr>
        <p:spPr>
          <a:xfrm>
            <a:off x="914362" y="1056768"/>
            <a:ext cx="10363276" cy="702944"/>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6600" b="1" spc="240">
                <a:solidFill>
                  <a:schemeClr val="accent1"/>
                </a:solidFill>
                <a:latin typeface="微软雅黑" panose="020b0503020204020204" charset="-122"/>
                <a:ea typeface="微软雅黑" panose="020b0503020204020204" charset="-122"/>
              </a:rPr>
              <a:t>情境阅读任务</a:t>
            </a:r>
          </a:p>
        </p:txBody>
      </p:sp>
      <p:pic>
        <p:nvPicPr>
          <p:cNvPr id="5" name="图片 4"/>
          <p:cNvPicPr>
            <a:picLocks noChangeAspect="1"/>
          </p:cNvPicPr>
          <p:nvPr>
            <p:custDataLst>
              <p:tags r:id="rId7"/>
            </p:custDataLst>
          </p:nvPr>
        </p:nvPicPr>
        <p:blipFill>
          <a:blip r:embed="rId6"/>
          <a:srcRect t="24499" b="24499"/>
          <a:stretch>
            <a:fillRect/>
          </a:stretch>
        </p:blipFill>
        <p:spPr>
          <a:xfrm>
            <a:off x="914359" y="2373397"/>
            <a:ext cx="4876838" cy="3570199"/>
          </a:xfrm>
          <a:custGeom>
            <a:cxnLst>
              <a:cxn ang="3">
                <a:pos x="hc" y="t"/>
              </a:cxn>
              <a:cxn ang="cd2">
                <a:pos x="l" y="vc"/>
              </a:cxn>
              <a:cxn ang="cd4">
                <a:pos x="hc" y="b"/>
              </a:cxn>
              <a:cxn ang="0">
                <a:pos x="r" y="vc"/>
              </a:cxn>
            </a:cxnLst>
            <a:rect l="l" t="t" r="r" b="b"/>
            <a:pathLst>
              <a:path w="7680" h="4320">
                <a:moveTo>
                  <a:pt x="0" y="0"/>
                </a:moveTo>
                <a:lnTo>
                  <a:pt x="7680" y="0"/>
                </a:lnTo>
                <a:lnTo>
                  <a:pt x="7680" y="4320"/>
                </a:lnTo>
                <a:lnTo>
                  <a:pt x="0" y="4320"/>
                </a:lnTo>
                <a:lnTo>
                  <a:pt x="0" y="0"/>
                </a:lnTo>
                <a:close/>
              </a:path>
            </a:pathLst>
          </a:custGeom>
        </p:spPr>
      </p:pic>
      <p:pic>
        <p:nvPicPr>
          <p:cNvPr id="7" name="图片 6"/>
          <p:cNvPicPr>
            <a:picLocks noChangeAspect="1"/>
          </p:cNvPicPr>
          <p:nvPr>
            <p:custDataLst>
              <p:tags r:id="rId9"/>
            </p:custDataLst>
          </p:nvPr>
        </p:nvPicPr>
        <p:blipFill>
          <a:blip r:embed="rId8"/>
          <a:srcRect l="4240" r="4240"/>
          <a:stretch>
            <a:fillRect/>
          </a:stretch>
        </p:blipFill>
        <p:spPr>
          <a:xfrm>
            <a:off x="6400803" y="2373397"/>
            <a:ext cx="4876838" cy="3570199"/>
          </a:xfrm>
          <a:custGeom>
            <a:cxnLst>
              <a:cxn ang="3">
                <a:pos x="hc" y="t"/>
              </a:cxn>
              <a:cxn ang="cd2">
                <a:pos x="l" y="vc"/>
              </a:cxn>
              <a:cxn ang="cd4">
                <a:pos x="hc" y="b"/>
              </a:cxn>
              <a:cxn ang="0">
                <a:pos x="r" y="vc"/>
              </a:cxn>
            </a:cxnLst>
            <a:rect l="l" t="t" r="r" b="b"/>
            <a:pathLst>
              <a:path w="7680" h="4320">
                <a:moveTo>
                  <a:pt x="0" y="0"/>
                </a:moveTo>
                <a:lnTo>
                  <a:pt x="7680" y="0"/>
                </a:lnTo>
                <a:lnTo>
                  <a:pt x="7680" y="4320"/>
                </a:lnTo>
                <a:lnTo>
                  <a:pt x="0" y="4320"/>
                </a:lnTo>
                <a:lnTo>
                  <a:pt x="0" y="0"/>
                </a:lnTo>
                <a:close/>
              </a:path>
            </a:pathLst>
          </a:cu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80">
                                          <p:stCondLst>
                                            <p:cond delay="0"/>
                                          </p:stCondLst>
                                        </p:cTn>
                                        <p:tgtEl>
                                          <p:spTgt spid="4"/>
                                        </p:tgtEl>
                                      </p:cBhvr>
                                    </p:animEffect>
                                    <p:anim calcmode="lin" valueType="num">
                                      <p:cBhvr>
                                        <p:cTn id="2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8" dur="26">
                                          <p:stCondLst>
                                            <p:cond delay="650"/>
                                          </p:stCondLst>
                                        </p:cTn>
                                        <p:tgtEl>
                                          <p:spTgt spid="4"/>
                                        </p:tgtEl>
                                      </p:cBhvr>
                                      <p:to x="100000" y="60000"/>
                                    </p:animScale>
                                    <p:animScale>
                                      <p:cBhvr>
                                        <p:cTn id="29" dur="166" decel="50000">
                                          <p:stCondLst>
                                            <p:cond delay="676"/>
                                          </p:stCondLst>
                                        </p:cTn>
                                        <p:tgtEl>
                                          <p:spTgt spid="4"/>
                                        </p:tgtEl>
                                      </p:cBhvr>
                                      <p:to x="100000" y="100000"/>
                                    </p:animScale>
                                    <p:animScale>
                                      <p:cBhvr>
                                        <p:cTn id="30" dur="26">
                                          <p:stCondLst>
                                            <p:cond delay="1312"/>
                                          </p:stCondLst>
                                        </p:cTn>
                                        <p:tgtEl>
                                          <p:spTgt spid="4"/>
                                        </p:tgtEl>
                                      </p:cBhvr>
                                      <p:to x="100000" y="80000"/>
                                    </p:animScale>
                                    <p:animScale>
                                      <p:cBhvr>
                                        <p:cTn id="31" dur="166" decel="50000">
                                          <p:stCondLst>
                                            <p:cond delay="1338"/>
                                          </p:stCondLst>
                                        </p:cTn>
                                        <p:tgtEl>
                                          <p:spTgt spid="4"/>
                                        </p:tgtEl>
                                      </p:cBhvr>
                                      <p:to x="100000" y="100000"/>
                                    </p:animScale>
                                    <p:animScale>
                                      <p:cBhvr>
                                        <p:cTn id="32" dur="26">
                                          <p:stCondLst>
                                            <p:cond delay="1642"/>
                                          </p:stCondLst>
                                        </p:cTn>
                                        <p:tgtEl>
                                          <p:spTgt spid="4"/>
                                        </p:tgtEl>
                                      </p:cBhvr>
                                      <p:to x="100000" y="90000"/>
                                    </p:animScale>
                                    <p:animScale>
                                      <p:cBhvr>
                                        <p:cTn id="33" dur="166" decel="50000">
                                          <p:stCondLst>
                                            <p:cond delay="1668"/>
                                          </p:stCondLst>
                                        </p:cTn>
                                        <p:tgtEl>
                                          <p:spTgt spid="4"/>
                                        </p:tgtEl>
                                      </p:cBhvr>
                                      <p:to x="100000" y="100000"/>
                                    </p:animScale>
                                    <p:animScale>
                                      <p:cBhvr>
                                        <p:cTn id="34" dur="26">
                                          <p:stCondLst>
                                            <p:cond delay="1808"/>
                                          </p:stCondLst>
                                        </p:cTn>
                                        <p:tgtEl>
                                          <p:spTgt spid="4"/>
                                        </p:tgtEl>
                                      </p:cBhvr>
                                      <p:to x="100000" y="95000"/>
                                    </p:animScale>
                                    <p:animScale>
                                      <p:cBhvr>
                                        <p:cTn id="3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3" name="矩形 2"/>
          <p:cNvSpPr/>
          <p:nvPr>
            <p:custDataLst>
              <p:tags r:id="rId4"/>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cxnSp>
        <p:nvCxnSpPr>
          <p:cNvPr id="4" name="直接连接符 3"/>
          <p:cNvCxnSpPr/>
          <p:nvPr>
            <p:custDataLst>
              <p:tags r:id="rId5"/>
            </p:custDataLst>
          </p:nvPr>
        </p:nvCxnSpPr>
        <p:spPr>
          <a:xfrm>
            <a:off x="3505228" y="2286018"/>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6"/>
            </p:custDataLst>
          </p:nvPr>
        </p:nvSpPr>
        <p:spPr>
          <a:xfrm>
            <a:off x="3505200" y="1066809"/>
            <a:ext cx="7924864" cy="9144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sz="5200" b="1" spc="360">
                <a:solidFill>
                  <a:schemeClr val="accent1"/>
                </a:solidFill>
                <a:latin typeface="微软雅黑" panose="020b0503020204020204" charset="-122"/>
                <a:ea typeface="微软雅黑" panose="020b0503020204020204" charset="-122"/>
                <a:cs typeface="微软雅黑" panose="020b0503020204020204" charset="-122"/>
                <a:sym typeface="+mn-ea"/>
              </a:rPr>
              <a:t>范文借鉴1点评</a:t>
            </a:r>
          </a:p>
        </p:txBody>
      </p:sp>
      <p:sp>
        <p:nvSpPr>
          <p:cNvPr id="8" name="Title 6"/>
          <p:cNvSpPr txBox="1"/>
          <p:nvPr>
            <p:custDataLst>
              <p:tags r:id="rId7"/>
            </p:custDataLst>
          </p:nvPr>
        </p:nvSpPr>
        <p:spPr>
          <a:xfrm>
            <a:off x="762000" y="3200400"/>
            <a:ext cx="10820400" cy="291465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总评】这篇综述作者广泛占有材料，分析了小说《红楼梦》主题的5种说法。综述的开头高度概括地介绍了主题的多样性和复杂性，综述的主体部分，选择了并列式结构方式，使得整个内容清晰自然。从全文看，综述语言简明扼要，概括性强。</a:t>
            </a:r>
          </a:p>
        </p:txBody>
      </p:sp>
      <p:pic>
        <p:nvPicPr>
          <p:cNvPr id="10" name="图片 9"/>
          <p:cNvPicPr preferRelativeResize="0">
            <a:picLocks noChangeAspect="1"/>
          </p:cNvPicPr>
          <p:nvPr>
            <p:custDataLst>
              <p:tags r:id="rId10"/>
            </p:custDataLst>
          </p:nvPr>
        </p:nvPicPr>
        <p:blipFill>
          <a:blip r:embed="rId9"/>
          <a:srcRect t="-53885" b="-53885"/>
          <a:stretch>
            <a:fillRect/>
          </a:stretch>
        </p:blipFill>
        <p:spPr>
          <a:xfrm>
            <a:off x="810602" y="445951"/>
            <a:ext cx="2286013" cy="2286013"/>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a:blipFill rotWithShape="1">
            <a:blip r:embed="rId8"/>
            <a:stretch>
              <a:fillRect/>
            </a:stretch>
          </a:blipFill>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pic>
        <p:nvPicPr>
          <p:cNvPr id="6" name="图片 5"/>
          <p:cNvPicPr preferRelativeResize="0">
            <a:picLocks noChangeAspect="1"/>
          </p:cNvPicPr>
          <p:nvPr>
            <p:custDataLst>
              <p:tags r:id="rId6"/>
            </p:custDataLst>
          </p:nvPr>
        </p:nvPicPr>
        <p:blipFill>
          <a:blip r:embed="rId5"/>
          <a:srcRect l="-23960" r="-23960"/>
          <a:stretch>
            <a:fillRect/>
          </a:stretch>
        </p:blipFill>
        <p:spPr>
          <a:xfrm>
            <a:off x="0" y="0"/>
            <a:ext cx="7141029" cy="6883568"/>
          </a:xfrm>
          <a:prstGeom prst="rect">
            <a:avLst/>
          </a:prstGeom>
          <a:blipFill rotWithShape="1">
            <a:blip r:embed="rId4"/>
            <a:stretch>
              <a:fillRect/>
            </a:stretch>
          </a:blipFill>
        </p:spPr>
      </p:pic>
      <p:sp>
        <p:nvSpPr>
          <p:cNvPr id="2" name="矩形 1"/>
          <p:cNvSpPr/>
          <p:nvPr>
            <p:custDataLst>
              <p:tags r:id="rId7"/>
            </p:custDataLst>
          </p:nvPr>
        </p:nvSpPr>
        <p:spPr>
          <a:xfrm>
            <a:off x="0" y="3947885"/>
            <a:ext cx="7141029" cy="2042885"/>
          </a:xfrm>
          <a:prstGeom prst="rect">
            <a:avLst/>
          </a:prstGeom>
          <a:solidFill>
            <a:schemeClr val="lt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8"/>
            </p:custDataLst>
          </p:nvPr>
        </p:nvSpPr>
        <p:spPr>
          <a:xfrm>
            <a:off x="0" y="4377507"/>
            <a:ext cx="7141029" cy="1183640"/>
          </a:xfrm>
          <a:prstGeom prst="rect">
            <a:avLst/>
          </a:prstGeom>
          <a:noFill/>
        </p:spPr>
        <p:txBody>
          <a:bodyPr wrap="square" lIns="91440" tIns="45720" rIns="91440" bIns="45720" rtlCol="0" anchor="ctr" anchorCtr="0">
            <a:normAutofit/>
          </a:bodyPr>
          <a:lstStyle/>
          <a:p>
            <a:pPr marL="0" indent="0" algn="ctr" fontAlgn="auto">
              <a:lnSpc>
                <a:spcPct val="100000"/>
              </a:lnSpc>
              <a:spcBef>
                <a:spcPct val="0"/>
              </a:spcBef>
              <a:spcAft>
                <a:spcPct val="0"/>
              </a:spcAft>
              <a:buSzTx/>
              <a:buNone/>
            </a:pPr>
            <a:r>
              <a:rPr lang="zh-CN" altLang="en-US" sz="5200" b="1" spc="360">
                <a:solidFill>
                  <a:schemeClr val="accent1"/>
                </a:solidFill>
                <a:latin typeface="微软雅黑" panose="020b0503020204020204" charset="-122"/>
                <a:ea typeface="微软雅黑" panose="020b0503020204020204" charset="-122"/>
                <a:cs typeface="微软雅黑" panose="020b0503020204020204" charset="-122"/>
                <a:sym typeface="+mn-ea"/>
              </a:rPr>
              <a:t>范文借鉴2点评</a:t>
            </a:r>
          </a:p>
        </p:txBody>
      </p:sp>
      <p:sp>
        <p:nvSpPr>
          <p:cNvPr id="5" name="文本框 4"/>
          <p:cNvSpPr txBox="1"/>
          <p:nvPr/>
        </p:nvSpPr>
        <p:spPr>
          <a:xfrm>
            <a:off x="7461804" y="2722880"/>
            <a:ext cx="4432299" cy="1412240"/>
          </a:xfrm>
          <a:prstGeom prst="rect">
            <a:avLst/>
          </a:prstGeom>
          <a:noFill/>
        </p:spPr>
        <p:txBody>
          <a:bodyPr wrap="square" lIns="91440" tIns="45720" rIns="91440" bIns="45720" rtlCol="0" anchor="ctr">
            <a:noAutofit/>
          </a:bodyPr>
          <a:lstStyle>
            <a:defPPr>
              <a:defRPr lang="zh-CN"/>
            </a:defPPr>
            <a:lvl1pPr fontAlgn="auto">
              <a:lnSpc>
                <a:spcPct val="130000"/>
              </a:lnSpc>
              <a:spcAft>
                <a:spcPts val="1000"/>
              </a:spcAft>
              <a:defRPr sz="1600" spc="150"/>
            </a:lvl1pPr>
          </a:lstStyle>
          <a:p>
            <a:pPr marL="381000" lvl="0" indent="-381000" algn="l" fontAlgn="ctr">
              <a:lnSpc>
                <a:spcPct val="120000"/>
              </a:lnSpc>
              <a:spcBef>
                <a:spcPct val="0"/>
              </a:spcBef>
              <a:spcAft>
                <a:spcPts val="800"/>
              </a:spcAft>
              <a:buClr>
                <a:schemeClr val="tx1">
                  <a:lumMod val="75000"/>
                  <a:lumOff val="25000"/>
                </a:schemeClr>
              </a:buClr>
              <a:buSzPct val="130000"/>
              <a:buFont typeface="Wingdings" panose="05000000000000000000" pitchFamily="2" charset="2"/>
              <a:buChar char="Ø"/>
            </a:pPr>
            <a:r>
              <a:rPr lang="zh-CN" altLang="en-US" sz="2200" b="1" spc="14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第一段简要概括了20世纪上半期有关林黛玉形象的研究成果均是以现实的伦理道德评判为出发点的。</a:t>
            </a:r>
            <a:endParaRPr lang="zh-CN" altLang="en-US" sz="2200" b="1" spc="14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ct val="0"/>
              </a:spcBef>
              <a:spcAft>
                <a:spcPts val="800"/>
              </a:spcAft>
              <a:buClr>
                <a:schemeClr val="tx1">
                  <a:lumMod val="75000"/>
                  <a:lumOff val="25000"/>
                </a:schemeClr>
              </a:buClr>
              <a:buSzPct val="130000"/>
              <a:buFont typeface="Wingdings" panose="05000000000000000000" pitchFamily="2" charset="2"/>
              <a:buChar char="Ø"/>
            </a:pPr>
            <a:r>
              <a:rPr lang="zh-CN" altLang="en-US" sz="2200" b="1" spc="14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第二段介绍了20世纪《红楼梦》研究的开山之作即1904年，王国维发表《红楼梦评论》，并对王国维的观点进行了概括。</a:t>
            </a:r>
            <a:endParaRPr lang="zh-CN" altLang="en-US" sz="2200" b="1" spc="14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ct val="0"/>
              </a:spcBef>
              <a:spcAft>
                <a:spcPts val="800"/>
              </a:spcAft>
              <a:buClr>
                <a:schemeClr val="tx1">
                  <a:lumMod val="75000"/>
                  <a:lumOff val="25000"/>
                </a:schemeClr>
              </a:buClr>
              <a:buSzPct val="130000"/>
              <a:buFont typeface="Wingdings" panose="05000000000000000000" pitchFamily="2" charset="2"/>
              <a:buChar char="Ø"/>
            </a:pPr>
            <a:r>
              <a:rPr lang="zh-CN" altLang="en-US" sz="2200" b="1" spc="14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第三段详细分析了民国初年《红楼梦》研究中一个势力颇大的派别——索隐派的观点，并且指出索隐派对林黛玉的研究，不仅是牵强附会的，而且本身往往是矛盾的</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3"/>
            </p:custDataLst>
          </p:nvPr>
        </p:nvPicPr>
        <p:blipFill>
          <a:blip r:embed="rId2"/>
          <a:srcRect t="14561" b="14561"/>
          <a:stretch>
            <a:fillRect/>
          </a:stretch>
        </p:blipFill>
        <p:spPr>
          <a:xfrm>
            <a:off x="0" y="114935"/>
            <a:ext cx="6292850" cy="6066790"/>
          </a:xfrm>
          <a:prstGeom prst="rect">
            <a:avLst/>
          </a:prstGeom>
        </p:spPr>
      </p:pic>
      <p:sp>
        <p:nvSpPr>
          <p:cNvPr id="9" name="矩形 8"/>
          <p:cNvSpPr/>
          <p:nvPr>
            <p:custDataLst>
              <p:tags r:id="rId4"/>
            </p:custDataLst>
          </p:nvPr>
        </p:nvSpPr>
        <p:spPr>
          <a:xfrm>
            <a:off x="0" y="3947795"/>
            <a:ext cx="6293485" cy="2042795"/>
          </a:xfrm>
          <a:prstGeom prst="rect">
            <a:avLst/>
          </a:prstGeom>
          <a:solidFill>
            <a:schemeClr val="lt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19075" y="4187007"/>
            <a:ext cx="7141029" cy="1183640"/>
          </a:xfrm>
          <a:prstGeom prst="rect">
            <a:avLst/>
          </a:prstGeom>
          <a:noFill/>
        </p:spPr>
        <p:txBody>
          <a:bodyPr wrap="square" lIns="91440" tIns="45720" rIns="91440" bIns="45720" rtlCol="0" anchor="ctr" anchorCtr="0">
            <a:normAutofit/>
          </a:bodyPr>
          <a:lstStyle/>
          <a:p>
            <a:pPr marL="0" indent="0" algn="ctr" fontAlgn="auto">
              <a:lnSpc>
                <a:spcPct val="100000"/>
              </a:lnSpc>
              <a:spcBef>
                <a:spcPct val="0"/>
              </a:spcBef>
              <a:spcAft>
                <a:spcPct val="0"/>
              </a:spcAft>
              <a:buSzTx/>
              <a:buNone/>
            </a:pPr>
            <a:r>
              <a:rPr lang="zh-CN" altLang="en-US" sz="4000" b="1" spc="240">
                <a:solidFill>
                  <a:schemeClr val="accent1"/>
                </a:solidFill>
                <a:latin typeface="微软雅黑" panose="020b0503020204020204" charset="-122"/>
                <a:ea typeface="微软雅黑" panose="020b0503020204020204" charset="-122"/>
                <a:cs typeface="微软雅黑" panose="020b0503020204020204" charset="-122"/>
                <a:sym typeface="+mn-ea"/>
              </a:rPr>
              <a:t>范文借鉴2点评</a:t>
            </a:r>
          </a:p>
        </p:txBody>
      </p:sp>
      <p:sp>
        <p:nvSpPr>
          <p:cNvPr id="5" name="文本框 4"/>
          <p:cNvSpPr txBox="1"/>
          <p:nvPr/>
        </p:nvSpPr>
        <p:spPr>
          <a:xfrm>
            <a:off x="6500495" y="2533015"/>
            <a:ext cx="5165090" cy="1513840"/>
          </a:xfrm>
          <a:prstGeom prst="rect">
            <a:avLst/>
          </a:prstGeom>
          <a:noFill/>
        </p:spPr>
        <p:txBody>
          <a:bodyPr wrap="square" lIns="91440" tIns="45720" rIns="91440" bIns="45720" rtlCol="0" anchor="ctr">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ct val="0"/>
              </a:spcBef>
              <a:spcAft>
                <a:spcPts val="800"/>
              </a:spcAft>
              <a:buClr>
                <a:schemeClr val="tx1">
                  <a:lumMod val="75000"/>
                  <a:lumOff val="25000"/>
                </a:schemeClr>
              </a:buClr>
              <a:buSzPct val="130000"/>
              <a:buFont typeface="Wingdings" panose="05000000000000000000" pitchFamily="2" charset="2"/>
              <a:buChar char="Ø"/>
            </a:pPr>
            <a:r>
              <a:rPr lang="zh-CN" altLang="en-US" sz="24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第四段指出俞平伯于1923年刊行的《红楼梦辨》对林黛玉的评价不再局限于单个人的范围之内，也不再局限于对人物进行伦理判断。</a:t>
            </a:r>
            <a:endParaRPr lang="zh-CN" altLang="en-US" sz="24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Clr>
                <a:schemeClr val="tx1">
                  <a:lumMod val="75000"/>
                  <a:lumOff val="25000"/>
                </a:schemeClr>
              </a:buClr>
              <a:buSzPct val="130000"/>
              <a:buFont typeface="Wingdings" panose="05000000000000000000" pitchFamily="2" charset="2"/>
              <a:buChar char="Ø"/>
            </a:pPr>
            <a:r>
              <a:rPr lang="zh-CN" altLang="en-US" sz="24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第五段分析了1935年5月24日的《北平晨报》刊发的李辰冬的观点，指出他把林黛玉的性格形象，集中概括为一个“妒”字，是十分片面的。</a:t>
            </a:r>
            <a:endParaRPr lang="zh-CN" altLang="en-US" sz="24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Clr>
                <a:schemeClr val="tx1">
                  <a:lumMod val="75000"/>
                  <a:lumOff val="25000"/>
                </a:schemeClr>
              </a:buClr>
              <a:buSzPct val="130000"/>
              <a:buFont typeface="Wingdings" panose="05000000000000000000" pitchFamily="2" charset="2"/>
              <a:buChar char="Ø"/>
            </a:pPr>
            <a:r>
              <a:rPr lang="zh-CN" altLang="en-US" sz="24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第六段分析了1944年《现代妇女》发表的太愚的观点，指出太愚可以说是开始读懂林黛玉形象的第一个学者，他的精辟的观点为后来的许多评论者所继承</a:t>
            </a:r>
            <a:r>
              <a:rPr lang="zh-CN" altLang="en-US" sz="20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2400" b="1" spc="12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 name="矩形 1"/>
          <p:cNvSpPr/>
          <p:nvPr>
            <p:custDataLst>
              <p:tags r:id="rId4"/>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cxnSp>
        <p:nvCxnSpPr>
          <p:cNvPr id="4" name="直接连接符 3"/>
          <p:cNvCxnSpPr/>
          <p:nvPr>
            <p:custDataLst>
              <p:tags r:id="rId5"/>
            </p:custDataLst>
          </p:nvPr>
        </p:nvCxnSpPr>
        <p:spPr>
          <a:xfrm>
            <a:off x="3505228" y="2286018"/>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6"/>
            </p:custDataLst>
          </p:nvPr>
        </p:nvSpPr>
        <p:spPr>
          <a:xfrm>
            <a:off x="3505200" y="1066809"/>
            <a:ext cx="7924864" cy="9144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5200" b="1" spc="360">
                <a:solidFill>
                  <a:schemeClr val="accent1"/>
                </a:solidFill>
                <a:latin typeface="微软雅黑" panose="020b0503020204020204" charset="-122"/>
                <a:ea typeface="微软雅黑" panose="020b0503020204020204" charset="-122"/>
                <a:cs typeface="微软雅黑" panose="020b0503020204020204" charset="-122"/>
                <a:sym typeface="+mn-ea"/>
              </a:rPr>
              <a:t>范文2点评</a:t>
            </a:r>
          </a:p>
        </p:txBody>
      </p:sp>
      <p:pic>
        <p:nvPicPr>
          <p:cNvPr id="8" name="图片 7"/>
          <p:cNvPicPr>
            <a:picLocks noChangeAspect="1"/>
          </p:cNvPicPr>
          <p:nvPr>
            <p:custDataLst>
              <p:tags r:id="rId8"/>
            </p:custDataLst>
          </p:nvPr>
        </p:nvPicPr>
        <p:blipFill>
          <a:blip r:embed="rId7"/>
          <a:srcRect l="15312" r="15312"/>
          <a:stretch>
            <a:fillRect/>
          </a:stretch>
        </p:blipFill>
        <p:spPr>
          <a:xfrm>
            <a:off x="810602" y="445951"/>
            <a:ext cx="2286013" cy="2286013"/>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p:spPr>
      </p:pic>
      <p:sp>
        <p:nvSpPr>
          <p:cNvPr id="3" name="文本框 2"/>
          <p:cNvSpPr txBox="1"/>
          <p:nvPr/>
        </p:nvSpPr>
        <p:spPr>
          <a:xfrm>
            <a:off x="685800" y="3847783"/>
            <a:ext cx="10820400" cy="2194560"/>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50000"/>
              </a:lnSpc>
              <a:spcBef>
                <a:spcPct val="0"/>
              </a:spcBef>
              <a:spcAft>
                <a:spcPts val="800"/>
              </a:spcAft>
              <a:buFont typeface="+mj-ea"/>
              <a:buAutoNum type="ea1JpnChsDbPeriod" startAt="7"/>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第七段写周华的发表于1947年的观点。</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50000"/>
              </a:lnSpc>
              <a:spcBef>
                <a:spcPct val="0"/>
              </a:spcBef>
              <a:spcAft>
                <a:spcPts val="800"/>
              </a:spcAft>
              <a:buFont typeface="+mj-ea"/>
              <a:buAutoNum type="ea1JpnChsDbPeriod" startAt="7"/>
            </a:pPr>
            <a:r>
              <a:rPr lang="zh-CN" altLang="en-US" sz="2800" b="1" spc="16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第八段总结了20世纪初至20世纪50年代的观点。</a:t>
            </a:r>
            <a:endParaRPr lang="zh-CN" altLang="en-US" sz="2800" b="1" spc="16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50000"/>
              </a:lnSpc>
              <a:spcBef>
                <a:spcPct val="0"/>
              </a:spcBef>
              <a:spcAft>
                <a:spcPts val="800"/>
              </a:spcAft>
              <a:buFont typeface="+mj-ea"/>
              <a:buAutoNum type="ea1JpnChsDbPeriod" startAt="7"/>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综述最后加以总结，认为这一时期林黛玉的人物形象分析是以现实的伦理道德评判为出发点和落脚点的，这种文学批评方法是有缺陷的。</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形 3"/>
          <p:cNvPicPr>
            <a:picLocks noChangeAspect="1"/>
          </p:cNvPicPr>
          <p:nvPr>
            <p:custDataLst>
              <p:tags r:id="rId3"/>
            </p:custDataLst>
          </p:nvPr>
        </p:nvPicPr>
        <p:blipFill>
          <a:blip r:embed="rId2"/>
          <a:stretch>
            <a:fillRect/>
          </a:stretch>
        </p:blipFill>
        <p:spPr>
          <a:xfrm rot="10800000">
            <a:off x="9223278" y="4549310"/>
            <a:ext cx="1727469" cy="1482808"/>
          </a:xfrm>
          <a:prstGeom prst="rect">
            <a:avLst/>
          </a:prstGeom>
        </p:spPr>
      </p:pic>
      <p:sp>
        <p:nvSpPr>
          <p:cNvPr id="4" name="矩形 3"/>
          <p:cNvSpPr/>
          <p:nvPr>
            <p:custDataLst>
              <p:tags r:id="rId4"/>
            </p:custDataLst>
          </p:nvPr>
        </p:nvSpPr>
        <p:spPr>
          <a:xfrm>
            <a:off x="800100" y="361950"/>
            <a:ext cx="10715625" cy="2189480"/>
          </a:xfrm>
          <a:prstGeom prst="rect">
            <a:avLst/>
          </a:prstGeom>
          <a:solidFill>
            <a:schemeClr val="bg1">
              <a:lumMod val="95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ot="0"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endParaRPr>
          </a:p>
        </p:txBody>
      </p:sp>
      <p:sp>
        <p:nvSpPr>
          <p:cNvPr id="6" name="文本框 5"/>
          <p:cNvSpPr txBox="1"/>
          <p:nvPr>
            <p:custDataLst>
              <p:tags r:id="rId5"/>
            </p:custDataLst>
          </p:nvPr>
        </p:nvSpPr>
        <p:spPr>
          <a:xfrm>
            <a:off x="732155" y="2670175"/>
            <a:ext cx="10852150" cy="3735705"/>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lvl="0" indent="0" algn="l">
              <a:lnSpc>
                <a:spcPct val="130000"/>
              </a:lnSpc>
              <a:spcBef>
                <a:spcPct val="0"/>
              </a:spcBef>
              <a:spcAft>
                <a:spcPct val="0"/>
              </a:spcAft>
              <a:buSzTx/>
            </a:pPr>
            <a:r>
              <a:rPr lang="zh-CN" altLang="en-US" sz="2800" b="1" spc="0">
                <a:solidFill>
                  <a:schemeClr val="tx1">
                    <a:lumMod val="50000"/>
                    <a:lumOff val="50000"/>
                  </a:schemeClr>
                </a:solidFill>
                <a:latin typeface="Arial" panose="020b0604020202020204" pitchFamily="34" charset="0"/>
                <a:ea typeface="微软雅黑" panose="020b0503020204020204" charset="-122"/>
              </a:rPr>
              <a:t>【总评】</a:t>
            </a:r>
          </a:p>
        </p:txBody>
      </p:sp>
      <p:sp>
        <p:nvSpPr>
          <p:cNvPr id="48" name="矩形 47"/>
          <p:cNvSpPr/>
          <p:nvPr>
            <p:custDataLst>
              <p:tags r:id="rId6"/>
            </p:custDataLst>
          </p:nvPr>
        </p:nvSpPr>
        <p:spPr>
          <a:xfrm>
            <a:off x="11428095" y="352425"/>
            <a:ext cx="87630" cy="2204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23" name="直接连接符 22"/>
          <p:cNvCxnSpPr/>
          <p:nvPr>
            <p:custDataLst>
              <p:tags r:id="rId7"/>
            </p:custDataLst>
          </p:nvPr>
        </p:nvCxnSpPr>
        <p:spPr>
          <a:xfrm>
            <a:off x="813796" y="3300730"/>
            <a:ext cx="10761345"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8"/>
            </p:custDataLst>
          </p:nvPr>
        </p:nvSpPr>
        <p:spPr>
          <a:xfrm>
            <a:off x="732155" y="3444875"/>
            <a:ext cx="10852150" cy="3233928"/>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50000"/>
              </a:lnSpc>
              <a:spcBef>
                <a:spcPct val="0"/>
              </a:spcBef>
              <a:spcAft>
                <a:spcPct val="0"/>
              </a:spcAft>
              <a:buSzTx/>
            </a:pPr>
            <a:r>
              <a:rPr lang="zh-CN" altLang="en-US" sz="2800" b="1" spc="0">
                <a:solidFill>
                  <a:schemeClr val="tx1">
                    <a:lumMod val="50000"/>
                    <a:lumOff val="50000"/>
                  </a:schemeClr>
                </a:solidFill>
                <a:latin typeface="Arial" panose="020b0604020202020204" pitchFamily="34" charset="0"/>
                <a:ea typeface="微软雅黑" panose="020b0503020204020204" charset="-122"/>
              </a:rPr>
              <a:t>这篇综述作者广泛占有材料，分析了20世纪上半期林黛玉形象研究成果。综述的开头高度概括地介绍了《红楼梦》的价值和20世纪上半期林黛玉形象分析的出发点。综述的主体部分，按照时间顺序介绍了林黛玉形象研究的主要成果和观点并提出了自己的看法。从全文看，综述材料丰富、客观，结构清晰，思路严谨。</a:t>
            </a:r>
          </a:p>
        </p:txBody>
      </p:sp>
      <p:pic>
        <p:nvPicPr>
          <p:cNvPr id="8" name="图片 7"/>
          <p:cNvPicPr preferRelativeResize="0">
            <a:picLocks noChangeAspect="1"/>
          </p:cNvPicPr>
          <p:nvPr>
            <p:custDataLst>
              <p:tags r:id="rId10"/>
            </p:custDataLst>
          </p:nvPr>
        </p:nvPicPr>
        <p:blipFill>
          <a:blip r:embed="rId9"/>
          <a:srcRect l="4436" r="4436"/>
          <a:stretch>
            <a:fillRect/>
          </a:stretch>
        </p:blipFill>
        <p:spPr>
          <a:xfrm>
            <a:off x="8519795" y="361950"/>
            <a:ext cx="2919730" cy="2189480"/>
          </a:xfrm>
          <a:prstGeom prst="rect">
            <a:avLst/>
          </a:prstGeom>
          <a:noFill/>
        </p:spPr>
      </p:pic>
      <p:sp>
        <p:nvSpPr>
          <p:cNvPr id="9" name="文本框 8"/>
          <p:cNvSpPr txBox="1"/>
          <p:nvPr>
            <p:custDataLst>
              <p:tags r:id="rId11"/>
            </p:custDataLst>
          </p:nvPr>
        </p:nvSpPr>
        <p:spPr>
          <a:xfrm>
            <a:off x="1094745" y="1144270"/>
            <a:ext cx="70993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altLang="en-US" sz="3600" b="1">
                <a:solidFill>
                  <a:schemeClr val="accent1"/>
                </a:solidFill>
                <a:latin typeface="Arial" panose="020b0604020202020204" pitchFamily="34" charset="0"/>
                <a:ea typeface="微软雅黑" panose="020b0503020204020204" charset="-122"/>
                <a:sym typeface="+mn-ea"/>
              </a:rPr>
              <a:t>范文2点评</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 name="矩形 4"/>
          <p:cNvSpPr/>
          <p:nvPr>
            <p:custDataLst>
              <p:tags r:id="rId4"/>
            </p:custDataLst>
          </p:nvPr>
        </p:nvSpPr>
        <p:spPr>
          <a:xfrm>
            <a:off x="914359" y="1371584"/>
            <a:ext cx="10363283" cy="4114833"/>
          </a:xfrm>
          <a:custGeom>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Oval 5"/>
          <p:cNvSpPr/>
          <p:nvPr>
            <p:custDataLst>
              <p:tags r:id="rId5"/>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j-lt"/>
            </a:endParaRPr>
          </a:p>
        </p:txBody>
      </p:sp>
      <p:sp>
        <p:nvSpPr>
          <p:cNvPr id="5" name="文本框 4"/>
          <p:cNvSpPr txBox="1"/>
          <p:nvPr>
            <p:custDataLst>
              <p:tags r:id="rId6"/>
            </p:custDataLst>
          </p:nvPr>
        </p:nvSpPr>
        <p:spPr>
          <a:xfrm>
            <a:off x="1935480" y="5344795"/>
            <a:ext cx="632460" cy="306705"/>
          </a:xfrm>
          <a:prstGeom prst="rect">
            <a:avLst/>
          </a:prstGeom>
          <a:noFill/>
        </p:spPr>
        <p:txBody>
          <a:bodyPr wrap="square" rtlCol="0">
            <a:normAutofit fontScale="97500"/>
          </a:bodyPr>
          <a:lstStyle/>
          <a:p>
            <a:pPr algn="ctr"/>
            <a:r>
              <a:rPr lang="en-US" altLang="zh-CN" sz="1400">
                <a:solidFill>
                  <a:schemeClr val="lt1"/>
                </a:solidFill>
                <a:uFillTx/>
                <a:latin typeface="微软雅黑" panose="020b0503020204020204" charset="-122"/>
                <a:ea typeface="微软雅黑" panose="020b0503020204020204" charset="-122"/>
              </a:rPr>
              <a:t>logo</a:t>
            </a:r>
          </a:p>
        </p:txBody>
      </p:sp>
      <p:sp>
        <p:nvSpPr>
          <p:cNvPr id="7" name="衬底"/>
          <p:cNvSpPr/>
          <p:nvPr>
            <p:custDataLst>
              <p:tags r:id="rId7"/>
            </p:custDataLst>
          </p:nvPr>
        </p:nvSpPr>
        <p:spPr>
          <a:xfrm>
            <a:off x="5601070" y="610253"/>
            <a:ext cx="5447665" cy="5637505"/>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8"/>
            </p:custDataLst>
          </p:nvPr>
        </p:nvSpPr>
        <p:spPr>
          <a:xfrm>
            <a:off x="1447740" y="2895600"/>
            <a:ext cx="3968496" cy="1066800"/>
          </a:xfrm>
          <a:prstGeom prst="rect">
            <a:avLst/>
          </a:prstGeom>
          <a:noFill/>
        </p:spPr>
        <p:txBody>
          <a:bodyPr wrap="square" lIns="63500" tIns="25400" rIns="63500" bIns="25400" rtlCol="0" anchor="ctr" anchorCtr="0">
            <a:noAutofit/>
          </a:bodyPr>
          <a:lstStyle/>
          <a:p>
            <a:pPr marL="0" indent="0" algn="ctr" fontAlgn="auto">
              <a:lnSpc>
                <a:spcPct val="150000"/>
              </a:lnSpc>
              <a:spcBef>
                <a:spcPct val="0"/>
              </a:spcBef>
              <a:spcAft>
                <a:spcPct val="0"/>
              </a:spcAft>
              <a:buSzTx/>
              <a:buNone/>
            </a:pPr>
            <a:r>
              <a:rPr lang="zh-CN" sz="3600" b="1" spc="160">
                <a:solidFill>
                  <a:schemeClr val="accent1"/>
                </a:solidFill>
                <a:latin typeface="微软雅黑" panose="020b0503020204020204" charset="-122"/>
                <a:ea typeface="微软雅黑" panose="020b0503020204020204" charset="-122"/>
                <a:cs typeface="微软雅黑" panose="020b0503020204020204" charset="-122"/>
              </a:rPr>
              <a:t>4.交流讨论：明确撰写综述的要求</a:t>
            </a:r>
          </a:p>
        </p:txBody>
      </p:sp>
      <p:pic>
        <p:nvPicPr>
          <p:cNvPr id="9" name="图片 8"/>
          <p:cNvPicPr preferRelativeResize="0">
            <a:picLocks noChangeAspect="1"/>
          </p:cNvPicPr>
          <p:nvPr>
            <p:custDataLst>
              <p:tags r:id="rId11"/>
            </p:custDataLst>
          </p:nvPr>
        </p:nvPicPr>
        <p:blipFill>
          <a:blip r:embed="rId10"/>
          <a:srcRect l="-40801" r="-40801"/>
          <a:stretch>
            <a:fillRect/>
          </a:stretch>
        </p:blipFill>
        <p:spPr>
          <a:xfrm>
            <a:off x="5905535" y="914400"/>
            <a:ext cx="4838725" cy="5029200"/>
          </a:xfrm>
          <a:custGeom>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a:blipFill rotWithShape="1">
            <a:blip r:embed="rId9"/>
            <a:stretch>
              <a:fillRect/>
            </a:stretch>
          </a:blipFill>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609564" y="746108"/>
            <a:ext cx="3810038"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sym typeface="+mn-ea"/>
              </a:rPr>
              <a:t>综述写作提示</a:t>
            </a:r>
          </a:p>
        </p:txBody>
      </p:sp>
      <p:pic>
        <p:nvPicPr>
          <p:cNvPr id="2" name="图片 1"/>
          <p:cNvPicPr>
            <a:picLocks noChangeAspect="1"/>
          </p:cNvPicPr>
          <p:nvPr>
            <p:custDataLst>
              <p:tags r:id="rId4"/>
            </p:custDataLst>
          </p:nvPr>
        </p:nvPicPr>
        <p:blipFill>
          <a:blip r:embed="rId3"/>
          <a:srcRect l="35844" r="35844"/>
          <a:stretch>
            <a:fillRect/>
          </a:stretch>
        </p:blipFill>
        <p:spPr>
          <a:xfrm>
            <a:off x="609559" y="1981192"/>
            <a:ext cx="3810013" cy="3962425"/>
          </a:xfrm>
          <a:custGeom>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15" name="等腰三角形 14"/>
          <p:cNvSpPr/>
          <p:nvPr>
            <p:custDataLst>
              <p:tags r:id="rId5"/>
            </p:custDataLst>
          </p:nvPr>
        </p:nvSpPr>
        <p:spPr>
          <a:xfrm rot="5400000">
            <a:off x="5100955" y="894080"/>
            <a:ext cx="785495" cy="48895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6" name="等腰三角形 15"/>
          <p:cNvSpPr/>
          <p:nvPr>
            <p:custDataLst>
              <p:tags r:id="rId6"/>
            </p:custDataLst>
          </p:nvPr>
        </p:nvSpPr>
        <p:spPr>
          <a:xfrm rot="5400000">
            <a:off x="4918710" y="850900"/>
            <a:ext cx="785495" cy="5753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4" name="等腰三角形 43"/>
          <p:cNvSpPr/>
          <p:nvPr>
            <p:custDataLst>
              <p:tags r:id="rId7"/>
            </p:custDataLst>
          </p:nvPr>
        </p:nvSpPr>
        <p:spPr>
          <a:xfrm rot="5400000">
            <a:off x="5100955" y="3933825"/>
            <a:ext cx="785495" cy="489585"/>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5" name="等腰三角形 44"/>
          <p:cNvSpPr/>
          <p:nvPr>
            <p:custDataLst>
              <p:tags r:id="rId8"/>
            </p:custDataLst>
          </p:nvPr>
        </p:nvSpPr>
        <p:spPr>
          <a:xfrm rot="5400000">
            <a:off x="4888865" y="3921125"/>
            <a:ext cx="785495" cy="51562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7"/>
          <p:cNvSpPr txBox="1">
            <a:spLocks noChangeArrowheads="1"/>
          </p:cNvSpPr>
          <p:nvPr>
            <p:custDataLst>
              <p:tags r:id="rId9"/>
            </p:custDataLst>
          </p:nvPr>
        </p:nvSpPr>
        <p:spPr bwMode="auto">
          <a:xfrm>
            <a:off x="6024880" y="594360"/>
            <a:ext cx="527304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indent="0" algn="l" eaLnBrk="1" hangingPunct="1">
              <a:lnSpc>
                <a:spcPct val="100000"/>
              </a:lnSpc>
              <a:spcBef>
                <a:spcPct val="0"/>
              </a:spcBef>
              <a:spcAft>
                <a:spcPct val="0"/>
              </a:spcAft>
              <a:buSzTx/>
              <a:buFontTx/>
              <a:buNone/>
            </a:pPr>
            <a:r>
              <a:rPr lang="zh-CN" altLang="en-US" b="1" spc="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一</a:t>
            </a:r>
            <a:r>
              <a:rPr lang="en-US" altLang="zh-CN" b="1" spc="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b="1" spc="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综述要求全面地反映情况</a:t>
            </a:r>
          </a:p>
        </p:txBody>
      </p:sp>
      <p:sp>
        <p:nvSpPr>
          <p:cNvPr id="13" name="文本框 12"/>
          <p:cNvSpPr txBox="1"/>
          <p:nvPr>
            <p:custDataLst>
              <p:tags r:id="rId10"/>
            </p:custDataLst>
          </p:nvPr>
        </p:nvSpPr>
        <p:spPr>
          <a:xfrm>
            <a:off x="6024880" y="1152525"/>
            <a:ext cx="5273040" cy="133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1" indent="0" algn="l">
              <a:lnSpc>
                <a:spcPct val="120000"/>
              </a:lnSpc>
              <a:spcBef>
                <a:spcPct val="0"/>
              </a:spcBef>
              <a:spcAft>
                <a:spcPts val="800"/>
              </a:spcAft>
              <a:buSzTx/>
              <a:buNone/>
            </a:pPr>
            <a:r>
              <a:rPr lang="zh-CN" altLang="en-US" sz="2000" b="1" spc="40">
                <a:solidFill>
                  <a:schemeClr val="tx1">
                    <a:lumMod val="75000"/>
                    <a:lumOff val="25000"/>
                  </a:schemeClr>
                </a:solidFill>
                <a:latin typeface="黑体" panose="02010609060101010101" charset="-122"/>
                <a:ea typeface="黑体" panose="02010609060101010101" charset="-122"/>
                <a:cs typeface="黑体" panose="02010609060101010101" charset="-122"/>
              </a:rPr>
              <a:t>撰写者必须对所写主题的基础知识、历史与发展过程、最新进展全面了解，或者作者本身也从事该主题的研究工作，是该主题的“专家”。撰写综述时，搜集的文献资料要尽可能齐全，切忌随便收集一些文献就动手撰写，更忌讳阅读了几篇相关资料，便拼凑成一篇所谓的综述。</a:t>
            </a:r>
          </a:p>
        </p:txBody>
      </p:sp>
      <p:sp>
        <p:nvSpPr>
          <p:cNvPr id="17" name="文本框 17"/>
          <p:cNvSpPr txBox="1">
            <a:spLocks noChangeArrowheads="1"/>
          </p:cNvSpPr>
          <p:nvPr>
            <p:custDataLst>
              <p:tags r:id="rId11"/>
            </p:custDataLst>
          </p:nvPr>
        </p:nvSpPr>
        <p:spPr bwMode="auto">
          <a:xfrm>
            <a:off x="5945505" y="3858895"/>
            <a:ext cx="527304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indent="0" algn="l" eaLnBrk="1" hangingPunct="1">
              <a:lnSpc>
                <a:spcPct val="100000"/>
              </a:lnSpc>
              <a:spcBef>
                <a:spcPct val="0"/>
              </a:spcBef>
              <a:spcAft>
                <a:spcPct val="0"/>
              </a:spcAft>
              <a:buSzTx/>
              <a:buFontTx/>
              <a:buNone/>
            </a:pPr>
            <a:r>
              <a:rPr lang="zh-CN" altLang="en-US" b="1" spc="200">
                <a:solidFill>
                  <a:schemeClr val="tx1">
                    <a:lumMod val="75000"/>
                    <a:lumOff val="25000"/>
                  </a:schemeClr>
                </a:solidFill>
                <a:latin typeface="Arial" panose="020b0604020202020204" pitchFamily="34" charset="0"/>
                <a:ea typeface="微软雅黑" panose="020b0503020204020204" charset="-122"/>
              </a:rPr>
              <a:t>二</a:t>
            </a:r>
            <a:r>
              <a:rPr lang="en-US" altLang="zh-CN" b="1" spc="200">
                <a:solidFill>
                  <a:schemeClr val="tx1">
                    <a:lumMod val="75000"/>
                    <a:lumOff val="25000"/>
                  </a:schemeClr>
                </a:solidFill>
                <a:latin typeface="Arial" panose="020b0604020202020204" pitchFamily="34" charset="0"/>
                <a:ea typeface="微软雅黑" panose="020b0503020204020204" charset="-122"/>
              </a:rPr>
              <a:t>.</a:t>
            </a:r>
            <a:r>
              <a:rPr lang="zh-CN" altLang="en-US" b="1" spc="200">
                <a:solidFill>
                  <a:schemeClr val="tx1">
                    <a:lumMod val="75000"/>
                    <a:lumOff val="25000"/>
                  </a:schemeClr>
                </a:solidFill>
                <a:latin typeface="Arial" panose="020b0604020202020204" pitchFamily="34" charset="0"/>
                <a:ea typeface="微软雅黑" panose="020b0503020204020204" charset="-122"/>
              </a:rPr>
              <a:t>综述力求准确和客观</a:t>
            </a:r>
          </a:p>
        </p:txBody>
      </p:sp>
      <p:sp>
        <p:nvSpPr>
          <p:cNvPr id="18" name="文本框 17"/>
          <p:cNvSpPr txBox="1"/>
          <p:nvPr>
            <p:custDataLst>
              <p:tags r:id="rId12"/>
            </p:custDataLst>
          </p:nvPr>
        </p:nvSpPr>
        <p:spPr>
          <a:xfrm>
            <a:off x="5945505" y="4571365"/>
            <a:ext cx="5273040" cy="133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1" indent="0" algn="l">
              <a:lnSpc>
                <a:spcPct val="120000"/>
              </a:lnSpc>
              <a:spcBef>
                <a:spcPct val="0"/>
              </a:spcBef>
              <a:spcAft>
                <a:spcPts val="800"/>
              </a:spcAft>
              <a:buSzTx/>
              <a:buNone/>
            </a:pPr>
            <a:r>
              <a:rPr lang="zh-CN" altLang="en-US" sz="2000" b="1" spc="60">
                <a:solidFill>
                  <a:schemeClr val="tx1">
                    <a:lumMod val="75000"/>
                    <a:lumOff val="25000"/>
                  </a:schemeClr>
                </a:solidFill>
                <a:latin typeface="黑体" panose="02010609060101010101" charset="-122"/>
                <a:ea typeface="黑体" panose="02010609060101010101" charset="-122"/>
              </a:rPr>
              <a:t>在对他人的观点和看法进行概述时，要注意梳理内容，概括其主旨，不可偷工减料，更不能以偏概全。综述所有引述的材料，均需注明出处。对于综述材料，要力求客观，不要凭个人的喜好任意取舍。</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par>
                          <p:cTn id="13" fill="hold" nodeType="afterGroup">
                            <p:stCondLst>
                              <p:cond delay="2000"/>
                            </p:stCondLst>
                            <p:childTnLst>
                              <p:par>
                                <p:cTn id="14" presetID="24"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to="" calcmode="lin" valueType="num">
                                      <p:cBhvr>
                                        <p:cTn id="16" dur="1" fill="hold"/>
                                        <p:tgtEl>
                                          <p:spTgt spid="16"/>
                                        </p:tgtEl>
                                      </p:cBhvr>
                                    </p:anim>
                                  </p:childTnLst>
                                </p:cTn>
                              </p:par>
                            </p:childTnLst>
                          </p:cTn>
                        </p:par>
                        <p:par>
                          <p:cTn id="17" fill="hold" nodeType="afterGroup">
                            <p:stCondLst>
                              <p:cond delay="2001"/>
                            </p:stCondLst>
                            <p:childTnLst>
                              <p:par>
                                <p:cTn id="18" presetID="24"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to="" calcmode="lin" valueType="num">
                                      <p:cBhvr>
                                        <p:cTn id="20" dur="1" fill="hold"/>
                                        <p:tgtEl>
                                          <p:spTgt spid="15"/>
                                        </p:tgtEl>
                                      </p:cBhvr>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to="" calcmode="lin" valueType="num">
                                      <p:cBhvr>
                                        <p:cTn id="25" dur="1" fill="hold"/>
                                        <p:tgtEl>
                                          <p:spTgt spid="12"/>
                                        </p:tgtEl>
                                      </p:cBhvr>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to="" calcmode="lin" valueType="num">
                                      <p:cBhvr>
                                        <p:cTn id="30" dur="1" fill="hold"/>
                                        <p:tgtEl>
                                          <p:spTgt spid="13"/>
                                        </p:tgtEl>
                                      </p:cBhvr>
                                    </p:anim>
                                  </p:childTnLst>
                                </p:cTn>
                              </p:par>
                            </p:childTnLst>
                          </p:cTn>
                        </p:par>
                        <p:par>
                          <p:cTn id="31" fill="hold" nodeType="afterGroup">
                            <p:stCondLst>
                              <p:cond delay="1"/>
                            </p:stCondLst>
                            <p:childTnLst>
                              <p:par>
                                <p:cTn id="32" presetID="24"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to="" calcmode="lin" valueType="num">
                                      <p:cBhvr>
                                        <p:cTn id="34" dur="1" fill="hold"/>
                                        <p:tgtEl>
                                          <p:spTgt spid="45"/>
                                        </p:tgtEl>
                                      </p:cBhvr>
                                    </p:anim>
                                  </p:childTnLst>
                                </p:cTn>
                              </p:par>
                            </p:childTnLst>
                          </p:cTn>
                        </p:par>
                        <p:par>
                          <p:cTn id="35" fill="hold" nodeType="afterGroup">
                            <p:stCondLst>
                              <p:cond delay="2"/>
                            </p:stCondLst>
                            <p:childTnLst>
                              <p:par>
                                <p:cTn id="36" presetID="24"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to="" calcmode="lin" valueType="num">
                                      <p:cBhvr>
                                        <p:cTn id="38" dur="1" fill="hold"/>
                                        <p:tgtEl>
                                          <p:spTgt spid="44"/>
                                        </p:tgtEl>
                                      </p:cBhvr>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to="" calcmode="lin" valueType="num">
                                      <p:cBhvr>
                                        <p:cTn id="43" dur="1" fill="hold"/>
                                        <p:tgtEl>
                                          <p:spTgt spid="17"/>
                                        </p:tgtEl>
                                      </p:cBhvr>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 to="" calcmode="lin" valueType="num">
                                      <p:cBhvr>
                                        <p:cTn id="48" dur="1" fill="hold"/>
                                        <p:tgtEl>
                                          <p:spTgt spid="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6" grpId="0"/>
      <p:bldP spid="44" grpId="0"/>
      <p:bldP spid="45" grpId="0"/>
      <p:bldP spid="12" grpId="0"/>
      <p:bldP spid="13" grpId="0"/>
      <p:bldP spid="17" grpId="0"/>
      <p:bldP spid="1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609564" y="746108"/>
            <a:ext cx="3810038"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sym typeface="+mn-ea"/>
              </a:rPr>
              <a:t>综述写作提示</a:t>
            </a:r>
          </a:p>
        </p:txBody>
      </p:sp>
      <p:pic>
        <p:nvPicPr>
          <p:cNvPr id="2" name="图片 1"/>
          <p:cNvPicPr>
            <a:picLocks noChangeAspect="1"/>
          </p:cNvPicPr>
          <p:nvPr>
            <p:custDataLst>
              <p:tags r:id="rId4"/>
            </p:custDataLst>
          </p:nvPr>
        </p:nvPicPr>
        <p:blipFill>
          <a:blip r:embed="rId3"/>
          <a:srcRect l="35844" r="35844"/>
          <a:stretch>
            <a:fillRect/>
          </a:stretch>
        </p:blipFill>
        <p:spPr>
          <a:xfrm>
            <a:off x="609559" y="1981192"/>
            <a:ext cx="3810013" cy="3962425"/>
          </a:xfrm>
          <a:custGeom>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15" name="等腰三角形 14"/>
          <p:cNvSpPr/>
          <p:nvPr>
            <p:custDataLst>
              <p:tags r:id="rId5"/>
            </p:custDataLst>
          </p:nvPr>
        </p:nvSpPr>
        <p:spPr>
          <a:xfrm rot="5400000">
            <a:off x="5091184" y="1124818"/>
            <a:ext cx="749306" cy="466423"/>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6" name="等腰三角形 15"/>
          <p:cNvSpPr/>
          <p:nvPr>
            <p:custDataLst>
              <p:tags r:id="rId6"/>
            </p:custDataLst>
          </p:nvPr>
        </p:nvSpPr>
        <p:spPr>
          <a:xfrm rot="5400000">
            <a:off x="4917335" y="1083627"/>
            <a:ext cx="749306" cy="5488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4" name="等腰三角形 43"/>
          <p:cNvSpPr/>
          <p:nvPr>
            <p:custDataLst>
              <p:tags r:id="rId7"/>
            </p:custDataLst>
          </p:nvPr>
        </p:nvSpPr>
        <p:spPr>
          <a:xfrm rot="5400000">
            <a:off x="5091184" y="4024517"/>
            <a:ext cx="749306" cy="467029"/>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5" name="等腰三角形 44"/>
          <p:cNvSpPr/>
          <p:nvPr>
            <p:custDataLst>
              <p:tags r:id="rId8"/>
            </p:custDataLst>
          </p:nvPr>
        </p:nvSpPr>
        <p:spPr>
          <a:xfrm rot="5400000">
            <a:off x="4888865" y="4012402"/>
            <a:ext cx="749306" cy="49186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7"/>
          <p:cNvSpPr txBox="1">
            <a:spLocks noChangeArrowheads="1"/>
          </p:cNvSpPr>
          <p:nvPr>
            <p:custDataLst>
              <p:tags r:id="rId9"/>
            </p:custDataLst>
          </p:nvPr>
        </p:nvSpPr>
        <p:spPr bwMode="auto">
          <a:xfrm>
            <a:off x="5972542" y="838906"/>
            <a:ext cx="5030103" cy="61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indent="0" algn="l" eaLnBrk="1" hangingPunct="1">
              <a:lnSpc>
                <a:spcPct val="100000"/>
              </a:lnSpc>
              <a:spcBef>
                <a:spcPct val="0"/>
              </a:spcBef>
              <a:spcAft>
                <a:spcPct val="0"/>
              </a:spcAft>
              <a:buSzTx/>
              <a:buFontTx/>
              <a:buNone/>
            </a:pPr>
            <a:r>
              <a:rPr lang="zh-CN" b="1" spc="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三、</a:t>
            </a:r>
            <a:r>
              <a:rPr b="1" spc="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综述要有严格的思路</a:t>
            </a:r>
          </a:p>
        </p:txBody>
      </p:sp>
      <p:sp>
        <p:nvSpPr>
          <p:cNvPr id="13" name="文本框 12"/>
          <p:cNvSpPr txBox="1"/>
          <p:nvPr>
            <p:custDataLst>
              <p:tags r:id="rId10"/>
            </p:custDataLst>
          </p:nvPr>
        </p:nvSpPr>
        <p:spPr>
          <a:xfrm>
            <a:off x="5972542" y="1371356"/>
            <a:ext cx="5030103" cy="126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1" indent="0" algn="l">
              <a:lnSpc>
                <a:spcPct val="120000"/>
              </a:lnSpc>
              <a:spcBef>
                <a:spcPct val="0"/>
              </a:spcBef>
              <a:spcAft>
                <a:spcPts val="800"/>
              </a:spcAft>
              <a:buSzTx/>
              <a:buNone/>
            </a:pPr>
            <a:r>
              <a:rPr lang="zh-CN" altLang="en-US" sz="2400" b="1" spc="40">
                <a:solidFill>
                  <a:schemeClr val="tx1">
                    <a:lumMod val="75000"/>
                    <a:lumOff val="25000"/>
                  </a:schemeClr>
                </a:solidFill>
                <a:latin typeface="黑体" panose="02010609060101010101" charset="-122"/>
                <a:ea typeface="黑体" panose="02010609060101010101" charset="-122"/>
                <a:cs typeface="黑体" panose="02010609060101010101" charset="-122"/>
              </a:rPr>
              <a:t>对于综述来说，结构清晰至关重要，一般情况下，可按“总—分—总”结构组文，中间部分是综述的重中之重，可概述活动的经过，或总结关于某个问题的研究成果。</a:t>
            </a:r>
          </a:p>
        </p:txBody>
      </p:sp>
      <p:sp>
        <p:nvSpPr>
          <p:cNvPr id="17" name="文本框 17"/>
          <p:cNvSpPr txBox="1">
            <a:spLocks noChangeArrowheads="1"/>
          </p:cNvSpPr>
          <p:nvPr>
            <p:custDataLst>
              <p:tags r:id="rId11"/>
            </p:custDataLst>
          </p:nvPr>
        </p:nvSpPr>
        <p:spPr bwMode="auto">
          <a:xfrm>
            <a:off x="5896824" y="3953039"/>
            <a:ext cx="5030103" cy="61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0000"/>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indent="0" algn="l" eaLnBrk="1" hangingPunct="1">
              <a:lnSpc>
                <a:spcPct val="100000"/>
              </a:lnSpc>
              <a:spcBef>
                <a:spcPct val="0"/>
              </a:spcBef>
              <a:spcAft>
                <a:spcPct val="0"/>
              </a:spcAft>
              <a:buSzTx/>
              <a:buFontTx/>
              <a:buNone/>
            </a:pPr>
            <a:r>
              <a:rPr lang="zh-CN" b="1" spc="200">
                <a:solidFill>
                  <a:schemeClr val="tx1">
                    <a:lumMod val="75000"/>
                    <a:lumOff val="25000"/>
                  </a:schemeClr>
                </a:solidFill>
                <a:latin typeface="Arial" panose="020b0604020202020204" pitchFamily="34" charset="0"/>
                <a:ea typeface="微软雅黑" panose="020b0503020204020204" charset="-122"/>
              </a:rPr>
              <a:t>四、</a:t>
            </a:r>
            <a:r>
              <a:rPr b="1" spc="200">
                <a:solidFill>
                  <a:schemeClr val="tx1">
                    <a:lumMod val="75000"/>
                    <a:lumOff val="25000"/>
                  </a:schemeClr>
                </a:solidFill>
                <a:latin typeface="Arial" panose="020b0604020202020204" pitchFamily="34" charset="0"/>
                <a:ea typeface="微软雅黑" panose="020b0503020204020204" charset="-122"/>
              </a:rPr>
              <a:t>综述的语言往往要求简洁</a:t>
            </a:r>
          </a:p>
        </p:txBody>
      </p:sp>
      <p:sp>
        <p:nvSpPr>
          <p:cNvPr id="18" name="文本框 17"/>
          <p:cNvSpPr txBox="1"/>
          <p:nvPr>
            <p:custDataLst>
              <p:tags r:id="rId12"/>
            </p:custDataLst>
          </p:nvPr>
        </p:nvSpPr>
        <p:spPr>
          <a:xfrm>
            <a:off x="5896824" y="4632684"/>
            <a:ext cx="5030103" cy="126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1" indent="0" algn="l">
              <a:lnSpc>
                <a:spcPct val="120000"/>
              </a:lnSpc>
              <a:spcBef>
                <a:spcPct val="0"/>
              </a:spcBef>
              <a:spcAft>
                <a:spcPts val="800"/>
              </a:spcAft>
              <a:buSzTx/>
              <a:buNone/>
            </a:pPr>
            <a:r>
              <a:rPr lang="zh-CN" altLang="en-US" sz="2400" b="1" spc="60">
                <a:solidFill>
                  <a:schemeClr val="tx1">
                    <a:lumMod val="75000"/>
                    <a:lumOff val="25000"/>
                  </a:schemeClr>
                </a:solidFill>
                <a:latin typeface="黑体" panose="02010609060101010101" charset="-122"/>
                <a:ea typeface="黑体" panose="02010609060101010101" charset="-122"/>
              </a:rPr>
              <a:t>综述的语言能说明问题就可以，没有必要渲染。在具体的写作中，也可以用图、数字等各种形式。</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to="" calcmode="lin" valueType="num">
                                      <p:cBhvr>
                                        <p:cTn id="12" dur="1" fill="hold"/>
                                        <p:tgtEl>
                                          <p:spTgt spid="1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to="" calcmode="lin" valueType="num">
                                      <p:cBhvr>
                                        <p:cTn id="17" dur="1" fill="hold"/>
                                        <p:tgtEl>
                                          <p:spTgt spid="1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to="" calcmode="lin" valueType="num">
                                      <p:cBhvr>
                                        <p:cTn id="22" dur="1" fill="hold"/>
                                        <p:tgtEl>
                                          <p:spTgt spid="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P spid="1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2" name="矩形 11"/>
          <p:cNvSpPr/>
          <p:nvPr>
            <p:custDataLst>
              <p:tags r:id="rId2"/>
            </p:custDataLst>
          </p:nvPr>
        </p:nvSpPr>
        <p:spPr>
          <a:xfrm>
            <a:off x="292800" y="304200"/>
            <a:ext cx="11606400" cy="6249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dk1">
                  <a:lumMod val="85000"/>
                  <a:lumOff val="15000"/>
                </a:schemeClr>
              </a:solidFill>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609561" y="609583"/>
            <a:ext cx="4648238" cy="2590787"/>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cs typeface="微软雅黑" panose="020b0503020204020204" charset="-122"/>
              </a:rPr>
              <a:t>5.合作交流: 交流查找的关于《红楼梦》爱情主题的相关材料。</a:t>
            </a:r>
          </a:p>
        </p:txBody>
      </p:sp>
      <p:pic>
        <p:nvPicPr>
          <p:cNvPr id="7" name="图片 6"/>
          <p:cNvPicPr preferRelativeResize="0">
            <a:picLocks noChangeAspect="1"/>
          </p:cNvPicPr>
          <p:nvPr>
            <p:custDataLst>
              <p:tags r:id="rId6"/>
            </p:custDataLst>
          </p:nvPr>
        </p:nvPicPr>
        <p:blipFill>
          <a:blip r:embed="rId5"/>
          <a:srcRect l="-15394" r="-15394"/>
          <a:stretch>
            <a:fillRect/>
          </a:stretch>
        </p:blipFill>
        <p:spPr>
          <a:xfrm>
            <a:off x="609556" y="3505179"/>
            <a:ext cx="4648200" cy="2743238"/>
          </a:xfrm>
          <a:custGeom>
            <a:cxnLst>
              <a:cxn ang="3">
                <a:pos x="hc" y="t"/>
              </a:cxn>
              <a:cxn ang="cd2">
                <a:pos x="l" y="vc"/>
              </a:cxn>
              <a:cxn ang="cd4">
                <a:pos x="hc" y="b"/>
              </a:cxn>
              <a:cxn ang="0">
                <a:pos x="r" y="vc"/>
              </a:cxn>
            </a:cxnLst>
            <a:rect l="l" t="t" r="r" b="b"/>
            <a:pathLst>
              <a:path w="8160" h="7200">
                <a:moveTo>
                  <a:pt x="0" y="0"/>
                </a:moveTo>
                <a:lnTo>
                  <a:pt x="8160" y="0"/>
                </a:lnTo>
                <a:lnTo>
                  <a:pt x="8160" y="7200"/>
                </a:lnTo>
                <a:lnTo>
                  <a:pt x="0" y="7200"/>
                </a:lnTo>
                <a:lnTo>
                  <a:pt x="0" y="0"/>
                </a:lnTo>
                <a:close/>
              </a:path>
            </a:pathLst>
          </a:custGeom>
          <a:blipFill rotWithShape="1">
            <a:blip r:embed="rId4"/>
            <a:stretch>
              <a:fillRect/>
            </a:stretch>
          </a:blipFill>
        </p:spPr>
      </p:pic>
      <p:sp>
        <p:nvSpPr>
          <p:cNvPr id="5" name="文本框 4"/>
          <p:cNvSpPr txBox="1"/>
          <p:nvPr/>
        </p:nvSpPr>
        <p:spPr>
          <a:xfrm>
            <a:off x="5626106" y="2695575"/>
            <a:ext cx="5867438" cy="1584960"/>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Font typeface="Wingdings" panose="05000000000000000000" charset="0"/>
              <a:buChar char="l"/>
            </a:pP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首倡“爱情主题说”的是何其芳。他在《论〈红楼梦〉》中指出：“贾宝玉和林黛玉的爱情悲剧是《红楼梦》里面的中心故事，是贯穿全书的主要线索。”</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Font typeface="Wingdings" panose="05000000000000000000" charset="0"/>
              <a:buChar char="l"/>
            </a:pP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黄立新《宝黛爱情故事应是〈红楼梦〉的主线》认为，“宝黛爱情故事”正是贯穿全书的描写主人公具体活动的具有连续性的一个中心事件。</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Font typeface="Wingdings" panose="05000000000000000000" charset="0"/>
              <a:buChar char="l"/>
            </a:pP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沈天佑在《〈红楼梦〉主题思想的剖析》中指出，《红楼梦》的主题是“贾宝玉和林黛玉、薛宝钗之间的爱情婚姻悲剧”。</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5"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57" name="平行四边形 256"/>
          <p:cNvSpPr/>
          <p:nvPr>
            <p:custDataLst>
              <p:tags r:id="rId4"/>
            </p:custDataLst>
          </p:nvPr>
        </p:nvSpPr>
        <p:spPr>
          <a:xfrm>
            <a:off x="5172710" y="0"/>
            <a:ext cx="6842760" cy="6858000"/>
          </a:xfrm>
          <a:prstGeom prst="parallelogram">
            <a:avLst>
              <a:gd name="adj" fmla="val 49944"/>
            </a:avLst>
          </a:prstGeom>
          <a:solidFill>
            <a:schemeClr val="lt1">
              <a:lumMod val="95000"/>
              <a:alpha val="4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26" name="任意多边形: 形状 125"/>
          <p:cNvSpPr/>
          <p:nvPr>
            <p:custDataLst>
              <p:tags r:id="rId5"/>
            </p:custDataLst>
          </p:nvPr>
        </p:nvSpPr>
        <p:spPr>
          <a:xfrm>
            <a:off x="64135" y="4972050"/>
            <a:ext cx="2863850" cy="1885950"/>
          </a:xfrm>
          <a:custGeom>
            <a:gdLst>
              <a:gd name="connsiteX0" fmla="*/ 2481665 w 2863850"/>
              <a:gd name="connsiteY0" fmla="*/ 0 h 1885950"/>
              <a:gd name="connsiteX1" fmla="*/ 2863850 w 2863850"/>
              <a:gd name="connsiteY1" fmla="*/ 0 h 1885950"/>
              <a:gd name="connsiteX2" fmla="*/ 1914565 w 2863850"/>
              <a:gd name="connsiteY2" fmla="*/ 1885950 h 1885950"/>
              <a:gd name="connsiteX3" fmla="*/ 1532380 w 2863850"/>
              <a:gd name="connsiteY3" fmla="*/ 1885950 h 1885950"/>
              <a:gd name="connsiteX4" fmla="*/ 1715475 w 2863850"/>
              <a:gd name="connsiteY4" fmla="*/ 0 h 1885950"/>
              <a:gd name="connsiteX5" fmla="*/ 2097660 w 2863850"/>
              <a:gd name="connsiteY5" fmla="*/ 0 h 1885950"/>
              <a:gd name="connsiteX6" fmla="*/ 1148375 w 2863850"/>
              <a:gd name="connsiteY6" fmla="*/ 1885950 h 1885950"/>
              <a:gd name="connsiteX7" fmla="*/ 766190 w 2863850"/>
              <a:gd name="connsiteY7" fmla="*/ 1885950 h 1885950"/>
              <a:gd name="connsiteX8" fmla="*/ 949285 w 2863850"/>
              <a:gd name="connsiteY8" fmla="*/ 0 h 1885950"/>
              <a:gd name="connsiteX9" fmla="*/ 1331470 w 2863850"/>
              <a:gd name="connsiteY9" fmla="*/ 0 h 1885950"/>
              <a:gd name="connsiteX10" fmla="*/ 382185 w 2863850"/>
              <a:gd name="connsiteY10" fmla="*/ 1885950 h 1885950"/>
              <a:gd name="connsiteX11" fmla="*/ 0 w 2863850"/>
              <a:gd name="connsiteY11" fmla="*/ 1885950 h 18859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850" h="1885950">
                <a:moveTo>
                  <a:pt x="2481665" y="0"/>
                </a:moveTo>
                <a:lnTo>
                  <a:pt x="2863850" y="0"/>
                </a:lnTo>
                <a:lnTo>
                  <a:pt x="1914565" y="1885950"/>
                </a:lnTo>
                <a:lnTo>
                  <a:pt x="1532380" y="1885950"/>
                </a:lnTo>
                <a:close/>
                <a:moveTo>
                  <a:pt x="1715475" y="0"/>
                </a:moveTo>
                <a:lnTo>
                  <a:pt x="2097660" y="0"/>
                </a:lnTo>
                <a:lnTo>
                  <a:pt x="1148375" y="1885950"/>
                </a:lnTo>
                <a:lnTo>
                  <a:pt x="766190" y="1885950"/>
                </a:lnTo>
                <a:close/>
                <a:moveTo>
                  <a:pt x="949285" y="0"/>
                </a:moveTo>
                <a:lnTo>
                  <a:pt x="1331470" y="0"/>
                </a:lnTo>
                <a:lnTo>
                  <a:pt x="382185" y="1885950"/>
                </a:lnTo>
                <a:lnTo>
                  <a:pt x="0" y="1885950"/>
                </a:lnTo>
                <a:close/>
              </a:path>
            </a:pathLst>
          </a:custGeom>
          <a:solidFill>
            <a:schemeClr val="lt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27" name="任意多边形: 形状 126"/>
          <p:cNvSpPr/>
          <p:nvPr>
            <p:custDataLst>
              <p:tags r:id="rId6"/>
            </p:custDataLst>
          </p:nvPr>
        </p:nvSpPr>
        <p:spPr>
          <a:xfrm>
            <a:off x="10503535" y="1549399"/>
            <a:ext cx="1311274" cy="1312544"/>
          </a:xfrm>
          <a:custGeom>
            <a:gdLst>
              <a:gd name="connsiteX0" fmla="*/ 1296949 w 1311274"/>
              <a:gd name="connsiteY0" fmla="*/ 1283886 h 1312544"/>
              <a:gd name="connsiteX1" fmla="*/ 1311274 w 1311274"/>
              <a:gd name="connsiteY1" fmla="*/ 1298215 h 1312544"/>
              <a:gd name="connsiteX2" fmla="*/ 1296949 w 1311274"/>
              <a:gd name="connsiteY2" fmla="*/ 1312544 h 1312544"/>
              <a:gd name="connsiteX3" fmla="*/ 1282623 w 1311274"/>
              <a:gd name="connsiteY3" fmla="*/ 1298215 h 1312544"/>
              <a:gd name="connsiteX4" fmla="*/ 1296949 w 1311274"/>
              <a:gd name="connsiteY4" fmla="*/ 1283886 h 1312544"/>
              <a:gd name="connsiteX5" fmla="*/ 1154647 w 1311274"/>
              <a:gd name="connsiteY5" fmla="*/ 1283886 h 1312544"/>
              <a:gd name="connsiteX6" fmla="*/ 1168972 w 1311274"/>
              <a:gd name="connsiteY6" fmla="*/ 1298215 h 1312544"/>
              <a:gd name="connsiteX7" fmla="*/ 1154647 w 1311274"/>
              <a:gd name="connsiteY7" fmla="*/ 1312544 h 1312544"/>
              <a:gd name="connsiteX8" fmla="*/ 1140321 w 1311274"/>
              <a:gd name="connsiteY8" fmla="*/ 1298215 h 1312544"/>
              <a:gd name="connsiteX9" fmla="*/ 1154647 w 1311274"/>
              <a:gd name="connsiteY9" fmla="*/ 1283886 h 1312544"/>
              <a:gd name="connsiteX10" fmla="*/ 1012347 w 1311274"/>
              <a:gd name="connsiteY10" fmla="*/ 1283886 h 1312544"/>
              <a:gd name="connsiteX11" fmla="*/ 1026672 w 1311274"/>
              <a:gd name="connsiteY11" fmla="*/ 1298215 h 1312544"/>
              <a:gd name="connsiteX12" fmla="*/ 1012347 w 1311274"/>
              <a:gd name="connsiteY12" fmla="*/ 1312544 h 1312544"/>
              <a:gd name="connsiteX13" fmla="*/ 998021 w 1311274"/>
              <a:gd name="connsiteY13" fmla="*/ 1298215 h 1312544"/>
              <a:gd name="connsiteX14" fmla="*/ 1012347 w 1311274"/>
              <a:gd name="connsiteY14" fmla="*/ 1283886 h 1312544"/>
              <a:gd name="connsiteX15" fmla="*/ 869090 w 1311274"/>
              <a:gd name="connsiteY15" fmla="*/ 1283886 h 1312544"/>
              <a:gd name="connsiteX16" fmla="*/ 883415 w 1311274"/>
              <a:gd name="connsiteY16" fmla="*/ 1298215 h 1312544"/>
              <a:gd name="connsiteX17" fmla="*/ 869090 w 1311274"/>
              <a:gd name="connsiteY17" fmla="*/ 1312544 h 1312544"/>
              <a:gd name="connsiteX18" fmla="*/ 854764 w 1311274"/>
              <a:gd name="connsiteY18" fmla="*/ 1298215 h 1312544"/>
              <a:gd name="connsiteX19" fmla="*/ 869090 w 1311274"/>
              <a:gd name="connsiteY19" fmla="*/ 1283886 h 1312544"/>
              <a:gd name="connsiteX20" fmla="*/ 726788 w 1311274"/>
              <a:gd name="connsiteY20" fmla="*/ 1283886 h 1312544"/>
              <a:gd name="connsiteX21" fmla="*/ 741113 w 1311274"/>
              <a:gd name="connsiteY21" fmla="*/ 1298215 h 1312544"/>
              <a:gd name="connsiteX22" fmla="*/ 726788 w 1311274"/>
              <a:gd name="connsiteY22" fmla="*/ 1312544 h 1312544"/>
              <a:gd name="connsiteX23" fmla="*/ 712462 w 1311274"/>
              <a:gd name="connsiteY23" fmla="*/ 1298215 h 1312544"/>
              <a:gd name="connsiteX24" fmla="*/ 726788 w 1311274"/>
              <a:gd name="connsiteY24" fmla="*/ 1283886 h 1312544"/>
              <a:gd name="connsiteX25" fmla="*/ 584487 w 1311274"/>
              <a:gd name="connsiteY25" fmla="*/ 1283886 h 1312544"/>
              <a:gd name="connsiteX26" fmla="*/ 598812 w 1311274"/>
              <a:gd name="connsiteY26" fmla="*/ 1298215 h 1312544"/>
              <a:gd name="connsiteX27" fmla="*/ 584487 w 1311274"/>
              <a:gd name="connsiteY27" fmla="*/ 1312544 h 1312544"/>
              <a:gd name="connsiteX28" fmla="*/ 570161 w 1311274"/>
              <a:gd name="connsiteY28" fmla="*/ 1298215 h 1312544"/>
              <a:gd name="connsiteX29" fmla="*/ 584487 w 1311274"/>
              <a:gd name="connsiteY29" fmla="*/ 1283886 h 1312544"/>
              <a:gd name="connsiteX30" fmla="*/ 441230 w 1311274"/>
              <a:gd name="connsiteY30" fmla="*/ 1283886 h 1312544"/>
              <a:gd name="connsiteX31" fmla="*/ 455555 w 1311274"/>
              <a:gd name="connsiteY31" fmla="*/ 1298215 h 1312544"/>
              <a:gd name="connsiteX32" fmla="*/ 441230 w 1311274"/>
              <a:gd name="connsiteY32" fmla="*/ 1312544 h 1312544"/>
              <a:gd name="connsiteX33" fmla="*/ 426904 w 1311274"/>
              <a:gd name="connsiteY33" fmla="*/ 1298215 h 1312544"/>
              <a:gd name="connsiteX34" fmla="*/ 441230 w 1311274"/>
              <a:gd name="connsiteY34" fmla="*/ 1283886 h 1312544"/>
              <a:gd name="connsiteX35" fmla="*/ 298929 w 1311274"/>
              <a:gd name="connsiteY35" fmla="*/ 1283886 h 1312544"/>
              <a:gd name="connsiteX36" fmla="*/ 313254 w 1311274"/>
              <a:gd name="connsiteY36" fmla="*/ 1298215 h 1312544"/>
              <a:gd name="connsiteX37" fmla="*/ 298929 w 1311274"/>
              <a:gd name="connsiteY37" fmla="*/ 1312544 h 1312544"/>
              <a:gd name="connsiteX38" fmla="*/ 284603 w 1311274"/>
              <a:gd name="connsiteY38" fmla="*/ 1298215 h 1312544"/>
              <a:gd name="connsiteX39" fmla="*/ 298929 w 1311274"/>
              <a:gd name="connsiteY39" fmla="*/ 1283886 h 1312544"/>
              <a:gd name="connsiteX40" fmla="*/ 156627 w 1311274"/>
              <a:gd name="connsiteY40" fmla="*/ 1283886 h 1312544"/>
              <a:gd name="connsiteX41" fmla="*/ 170952 w 1311274"/>
              <a:gd name="connsiteY41" fmla="*/ 1298215 h 1312544"/>
              <a:gd name="connsiteX42" fmla="*/ 156627 w 1311274"/>
              <a:gd name="connsiteY42" fmla="*/ 1312544 h 1312544"/>
              <a:gd name="connsiteX43" fmla="*/ 142301 w 1311274"/>
              <a:gd name="connsiteY43" fmla="*/ 1298215 h 1312544"/>
              <a:gd name="connsiteX44" fmla="*/ 156627 w 1311274"/>
              <a:gd name="connsiteY44" fmla="*/ 1283886 h 1312544"/>
              <a:gd name="connsiteX45" fmla="*/ 14326 w 1311274"/>
              <a:gd name="connsiteY45" fmla="*/ 1283886 h 1312544"/>
              <a:gd name="connsiteX46" fmla="*/ 28651 w 1311274"/>
              <a:gd name="connsiteY46" fmla="*/ 1298215 h 1312544"/>
              <a:gd name="connsiteX47" fmla="*/ 14326 w 1311274"/>
              <a:gd name="connsiteY47" fmla="*/ 1312544 h 1312544"/>
              <a:gd name="connsiteX48" fmla="*/ 0 w 1311274"/>
              <a:gd name="connsiteY48" fmla="*/ 1298215 h 1312544"/>
              <a:gd name="connsiteX49" fmla="*/ 14326 w 1311274"/>
              <a:gd name="connsiteY49" fmla="*/ 1283886 h 1312544"/>
              <a:gd name="connsiteX50" fmla="*/ 1296949 w 1311274"/>
              <a:gd name="connsiteY50" fmla="*/ 1141550 h 1312544"/>
              <a:gd name="connsiteX51" fmla="*/ 1311274 w 1311274"/>
              <a:gd name="connsiteY51" fmla="*/ 1155879 h 1312544"/>
              <a:gd name="connsiteX52" fmla="*/ 1296949 w 1311274"/>
              <a:gd name="connsiteY52" fmla="*/ 1170208 h 1312544"/>
              <a:gd name="connsiteX53" fmla="*/ 1282623 w 1311274"/>
              <a:gd name="connsiteY53" fmla="*/ 1155879 h 1312544"/>
              <a:gd name="connsiteX54" fmla="*/ 1296949 w 1311274"/>
              <a:gd name="connsiteY54" fmla="*/ 1141550 h 1312544"/>
              <a:gd name="connsiteX55" fmla="*/ 1154647 w 1311274"/>
              <a:gd name="connsiteY55" fmla="*/ 1141550 h 1312544"/>
              <a:gd name="connsiteX56" fmla="*/ 1168972 w 1311274"/>
              <a:gd name="connsiteY56" fmla="*/ 1155879 h 1312544"/>
              <a:gd name="connsiteX57" fmla="*/ 1154647 w 1311274"/>
              <a:gd name="connsiteY57" fmla="*/ 1170208 h 1312544"/>
              <a:gd name="connsiteX58" fmla="*/ 1140321 w 1311274"/>
              <a:gd name="connsiteY58" fmla="*/ 1155879 h 1312544"/>
              <a:gd name="connsiteX59" fmla="*/ 1154647 w 1311274"/>
              <a:gd name="connsiteY59" fmla="*/ 1141550 h 1312544"/>
              <a:gd name="connsiteX60" fmla="*/ 1012347 w 1311274"/>
              <a:gd name="connsiteY60" fmla="*/ 1141550 h 1312544"/>
              <a:gd name="connsiteX61" fmla="*/ 1026672 w 1311274"/>
              <a:gd name="connsiteY61" fmla="*/ 1155879 h 1312544"/>
              <a:gd name="connsiteX62" fmla="*/ 1012347 w 1311274"/>
              <a:gd name="connsiteY62" fmla="*/ 1170208 h 1312544"/>
              <a:gd name="connsiteX63" fmla="*/ 998021 w 1311274"/>
              <a:gd name="connsiteY63" fmla="*/ 1155879 h 1312544"/>
              <a:gd name="connsiteX64" fmla="*/ 1012347 w 1311274"/>
              <a:gd name="connsiteY64" fmla="*/ 1141550 h 1312544"/>
              <a:gd name="connsiteX65" fmla="*/ 869090 w 1311274"/>
              <a:gd name="connsiteY65" fmla="*/ 1141550 h 1312544"/>
              <a:gd name="connsiteX66" fmla="*/ 883415 w 1311274"/>
              <a:gd name="connsiteY66" fmla="*/ 1155879 h 1312544"/>
              <a:gd name="connsiteX67" fmla="*/ 869090 w 1311274"/>
              <a:gd name="connsiteY67" fmla="*/ 1170208 h 1312544"/>
              <a:gd name="connsiteX68" fmla="*/ 854764 w 1311274"/>
              <a:gd name="connsiteY68" fmla="*/ 1155879 h 1312544"/>
              <a:gd name="connsiteX69" fmla="*/ 869090 w 1311274"/>
              <a:gd name="connsiteY69" fmla="*/ 1141550 h 1312544"/>
              <a:gd name="connsiteX70" fmla="*/ 726788 w 1311274"/>
              <a:gd name="connsiteY70" fmla="*/ 1141550 h 1312544"/>
              <a:gd name="connsiteX71" fmla="*/ 741113 w 1311274"/>
              <a:gd name="connsiteY71" fmla="*/ 1155879 h 1312544"/>
              <a:gd name="connsiteX72" fmla="*/ 726788 w 1311274"/>
              <a:gd name="connsiteY72" fmla="*/ 1170208 h 1312544"/>
              <a:gd name="connsiteX73" fmla="*/ 712462 w 1311274"/>
              <a:gd name="connsiteY73" fmla="*/ 1155879 h 1312544"/>
              <a:gd name="connsiteX74" fmla="*/ 726788 w 1311274"/>
              <a:gd name="connsiteY74" fmla="*/ 1141550 h 1312544"/>
              <a:gd name="connsiteX75" fmla="*/ 584487 w 1311274"/>
              <a:gd name="connsiteY75" fmla="*/ 1141550 h 1312544"/>
              <a:gd name="connsiteX76" fmla="*/ 598812 w 1311274"/>
              <a:gd name="connsiteY76" fmla="*/ 1155879 h 1312544"/>
              <a:gd name="connsiteX77" fmla="*/ 584487 w 1311274"/>
              <a:gd name="connsiteY77" fmla="*/ 1170208 h 1312544"/>
              <a:gd name="connsiteX78" fmla="*/ 570161 w 1311274"/>
              <a:gd name="connsiteY78" fmla="*/ 1155879 h 1312544"/>
              <a:gd name="connsiteX79" fmla="*/ 584487 w 1311274"/>
              <a:gd name="connsiteY79" fmla="*/ 1141550 h 1312544"/>
              <a:gd name="connsiteX80" fmla="*/ 441230 w 1311274"/>
              <a:gd name="connsiteY80" fmla="*/ 1141550 h 1312544"/>
              <a:gd name="connsiteX81" fmla="*/ 455555 w 1311274"/>
              <a:gd name="connsiteY81" fmla="*/ 1155879 h 1312544"/>
              <a:gd name="connsiteX82" fmla="*/ 441230 w 1311274"/>
              <a:gd name="connsiteY82" fmla="*/ 1170208 h 1312544"/>
              <a:gd name="connsiteX83" fmla="*/ 426904 w 1311274"/>
              <a:gd name="connsiteY83" fmla="*/ 1155879 h 1312544"/>
              <a:gd name="connsiteX84" fmla="*/ 441230 w 1311274"/>
              <a:gd name="connsiteY84" fmla="*/ 1141550 h 1312544"/>
              <a:gd name="connsiteX85" fmla="*/ 298929 w 1311274"/>
              <a:gd name="connsiteY85" fmla="*/ 1141550 h 1312544"/>
              <a:gd name="connsiteX86" fmla="*/ 313254 w 1311274"/>
              <a:gd name="connsiteY86" fmla="*/ 1155879 h 1312544"/>
              <a:gd name="connsiteX87" fmla="*/ 298929 w 1311274"/>
              <a:gd name="connsiteY87" fmla="*/ 1170208 h 1312544"/>
              <a:gd name="connsiteX88" fmla="*/ 284603 w 1311274"/>
              <a:gd name="connsiteY88" fmla="*/ 1155879 h 1312544"/>
              <a:gd name="connsiteX89" fmla="*/ 298929 w 1311274"/>
              <a:gd name="connsiteY89" fmla="*/ 1141550 h 1312544"/>
              <a:gd name="connsiteX90" fmla="*/ 156627 w 1311274"/>
              <a:gd name="connsiteY90" fmla="*/ 1141550 h 1312544"/>
              <a:gd name="connsiteX91" fmla="*/ 170952 w 1311274"/>
              <a:gd name="connsiteY91" fmla="*/ 1155879 h 1312544"/>
              <a:gd name="connsiteX92" fmla="*/ 156627 w 1311274"/>
              <a:gd name="connsiteY92" fmla="*/ 1170208 h 1312544"/>
              <a:gd name="connsiteX93" fmla="*/ 142301 w 1311274"/>
              <a:gd name="connsiteY93" fmla="*/ 1155879 h 1312544"/>
              <a:gd name="connsiteX94" fmla="*/ 156627 w 1311274"/>
              <a:gd name="connsiteY94" fmla="*/ 1141550 h 1312544"/>
              <a:gd name="connsiteX95" fmla="*/ 14326 w 1311274"/>
              <a:gd name="connsiteY95" fmla="*/ 1140595 h 1312544"/>
              <a:gd name="connsiteX96" fmla="*/ 28651 w 1311274"/>
              <a:gd name="connsiteY96" fmla="*/ 1154924 h 1312544"/>
              <a:gd name="connsiteX97" fmla="*/ 14326 w 1311274"/>
              <a:gd name="connsiteY97" fmla="*/ 1169253 h 1312544"/>
              <a:gd name="connsiteX98" fmla="*/ 0 w 1311274"/>
              <a:gd name="connsiteY98" fmla="*/ 1154924 h 1312544"/>
              <a:gd name="connsiteX99" fmla="*/ 14326 w 1311274"/>
              <a:gd name="connsiteY99" fmla="*/ 1140595 h 1312544"/>
              <a:gd name="connsiteX100" fmla="*/ 1296949 w 1311274"/>
              <a:gd name="connsiteY100" fmla="*/ 998260 h 1312544"/>
              <a:gd name="connsiteX101" fmla="*/ 1311274 w 1311274"/>
              <a:gd name="connsiteY101" fmla="*/ 1012589 h 1312544"/>
              <a:gd name="connsiteX102" fmla="*/ 1296949 w 1311274"/>
              <a:gd name="connsiteY102" fmla="*/ 1026918 h 1312544"/>
              <a:gd name="connsiteX103" fmla="*/ 1282623 w 1311274"/>
              <a:gd name="connsiteY103" fmla="*/ 1012589 h 1312544"/>
              <a:gd name="connsiteX104" fmla="*/ 1296949 w 1311274"/>
              <a:gd name="connsiteY104" fmla="*/ 998260 h 1312544"/>
              <a:gd name="connsiteX105" fmla="*/ 1154647 w 1311274"/>
              <a:gd name="connsiteY105" fmla="*/ 998260 h 1312544"/>
              <a:gd name="connsiteX106" fmla="*/ 1168972 w 1311274"/>
              <a:gd name="connsiteY106" fmla="*/ 1012589 h 1312544"/>
              <a:gd name="connsiteX107" fmla="*/ 1154647 w 1311274"/>
              <a:gd name="connsiteY107" fmla="*/ 1026918 h 1312544"/>
              <a:gd name="connsiteX108" fmla="*/ 1140321 w 1311274"/>
              <a:gd name="connsiteY108" fmla="*/ 1012589 h 1312544"/>
              <a:gd name="connsiteX109" fmla="*/ 1154647 w 1311274"/>
              <a:gd name="connsiteY109" fmla="*/ 998260 h 1312544"/>
              <a:gd name="connsiteX110" fmla="*/ 1012347 w 1311274"/>
              <a:gd name="connsiteY110" fmla="*/ 998260 h 1312544"/>
              <a:gd name="connsiteX111" fmla="*/ 1026672 w 1311274"/>
              <a:gd name="connsiteY111" fmla="*/ 1012589 h 1312544"/>
              <a:gd name="connsiteX112" fmla="*/ 1012347 w 1311274"/>
              <a:gd name="connsiteY112" fmla="*/ 1026918 h 1312544"/>
              <a:gd name="connsiteX113" fmla="*/ 998021 w 1311274"/>
              <a:gd name="connsiteY113" fmla="*/ 1012589 h 1312544"/>
              <a:gd name="connsiteX114" fmla="*/ 1012347 w 1311274"/>
              <a:gd name="connsiteY114" fmla="*/ 998260 h 1312544"/>
              <a:gd name="connsiteX115" fmla="*/ 869090 w 1311274"/>
              <a:gd name="connsiteY115" fmla="*/ 998260 h 1312544"/>
              <a:gd name="connsiteX116" fmla="*/ 883415 w 1311274"/>
              <a:gd name="connsiteY116" fmla="*/ 1012589 h 1312544"/>
              <a:gd name="connsiteX117" fmla="*/ 869090 w 1311274"/>
              <a:gd name="connsiteY117" fmla="*/ 1026918 h 1312544"/>
              <a:gd name="connsiteX118" fmla="*/ 854764 w 1311274"/>
              <a:gd name="connsiteY118" fmla="*/ 1012589 h 1312544"/>
              <a:gd name="connsiteX119" fmla="*/ 869090 w 1311274"/>
              <a:gd name="connsiteY119" fmla="*/ 998260 h 1312544"/>
              <a:gd name="connsiteX120" fmla="*/ 726788 w 1311274"/>
              <a:gd name="connsiteY120" fmla="*/ 998260 h 1312544"/>
              <a:gd name="connsiteX121" fmla="*/ 741113 w 1311274"/>
              <a:gd name="connsiteY121" fmla="*/ 1012589 h 1312544"/>
              <a:gd name="connsiteX122" fmla="*/ 726788 w 1311274"/>
              <a:gd name="connsiteY122" fmla="*/ 1026918 h 1312544"/>
              <a:gd name="connsiteX123" fmla="*/ 712462 w 1311274"/>
              <a:gd name="connsiteY123" fmla="*/ 1012589 h 1312544"/>
              <a:gd name="connsiteX124" fmla="*/ 726788 w 1311274"/>
              <a:gd name="connsiteY124" fmla="*/ 998260 h 1312544"/>
              <a:gd name="connsiteX125" fmla="*/ 584487 w 1311274"/>
              <a:gd name="connsiteY125" fmla="*/ 998260 h 1312544"/>
              <a:gd name="connsiteX126" fmla="*/ 598812 w 1311274"/>
              <a:gd name="connsiteY126" fmla="*/ 1012589 h 1312544"/>
              <a:gd name="connsiteX127" fmla="*/ 584487 w 1311274"/>
              <a:gd name="connsiteY127" fmla="*/ 1026918 h 1312544"/>
              <a:gd name="connsiteX128" fmla="*/ 570161 w 1311274"/>
              <a:gd name="connsiteY128" fmla="*/ 1012589 h 1312544"/>
              <a:gd name="connsiteX129" fmla="*/ 584487 w 1311274"/>
              <a:gd name="connsiteY129" fmla="*/ 998260 h 1312544"/>
              <a:gd name="connsiteX130" fmla="*/ 441230 w 1311274"/>
              <a:gd name="connsiteY130" fmla="*/ 998260 h 1312544"/>
              <a:gd name="connsiteX131" fmla="*/ 455555 w 1311274"/>
              <a:gd name="connsiteY131" fmla="*/ 1012589 h 1312544"/>
              <a:gd name="connsiteX132" fmla="*/ 441230 w 1311274"/>
              <a:gd name="connsiteY132" fmla="*/ 1026918 h 1312544"/>
              <a:gd name="connsiteX133" fmla="*/ 426904 w 1311274"/>
              <a:gd name="connsiteY133" fmla="*/ 1012589 h 1312544"/>
              <a:gd name="connsiteX134" fmla="*/ 441230 w 1311274"/>
              <a:gd name="connsiteY134" fmla="*/ 998260 h 1312544"/>
              <a:gd name="connsiteX135" fmla="*/ 298929 w 1311274"/>
              <a:gd name="connsiteY135" fmla="*/ 998260 h 1312544"/>
              <a:gd name="connsiteX136" fmla="*/ 313254 w 1311274"/>
              <a:gd name="connsiteY136" fmla="*/ 1012589 h 1312544"/>
              <a:gd name="connsiteX137" fmla="*/ 298929 w 1311274"/>
              <a:gd name="connsiteY137" fmla="*/ 1026918 h 1312544"/>
              <a:gd name="connsiteX138" fmla="*/ 284603 w 1311274"/>
              <a:gd name="connsiteY138" fmla="*/ 1012589 h 1312544"/>
              <a:gd name="connsiteX139" fmla="*/ 298929 w 1311274"/>
              <a:gd name="connsiteY139" fmla="*/ 998260 h 1312544"/>
              <a:gd name="connsiteX140" fmla="*/ 156627 w 1311274"/>
              <a:gd name="connsiteY140" fmla="*/ 998260 h 1312544"/>
              <a:gd name="connsiteX141" fmla="*/ 170952 w 1311274"/>
              <a:gd name="connsiteY141" fmla="*/ 1012589 h 1312544"/>
              <a:gd name="connsiteX142" fmla="*/ 156627 w 1311274"/>
              <a:gd name="connsiteY142" fmla="*/ 1026918 h 1312544"/>
              <a:gd name="connsiteX143" fmla="*/ 142301 w 1311274"/>
              <a:gd name="connsiteY143" fmla="*/ 1012589 h 1312544"/>
              <a:gd name="connsiteX144" fmla="*/ 156627 w 1311274"/>
              <a:gd name="connsiteY144" fmla="*/ 998260 h 1312544"/>
              <a:gd name="connsiteX145" fmla="*/ 14326 w 1311274"/>
              <a:gd name="connsiteY145" fmla="*/ 998260 h 1312544"/>
              <a:gd name="connsiteX146" fmla="*/ 28651 w 1311274"/>
              <a:gd name="connsiteY146" fmla="*/ 1012589 h 1312544"/>
              <a:gd name="connsiteX147" fmla="*/ 14326 w 1311274"/>
              <a:gd name="connsiteY147" fmla="*/ 1026918 h 1312544"/>
              <a:gd name="connsiteX148" fmla="*/ 0 w 1311274"/>
              <a:gd name="connsiteY148" fmla="*/ 1012589 h 1312544"/>
              <a:gd name="connsiteX149" fmla="*/ 14326 w 1311274"/>
              <a:gd name="connsiteY149" fmla="*/ 998260 h 1312544"/>
              <a:gd name="connsiteX150" fmla="*/ 1296949 w 1311274"/>
              <a:gd name="connsiteY150" fmla="*/ 855924 h 1312544"/>
              <a:gd name="connsiteX151" fmla="*/ 1311274 w 1311274"/>
              <a:gd name="connsiteY151" fmla="*/ 870253 h 1312544"/>
              <a:gd name="connsiteX152" fmla="*/ 1296949 w 1311274"/>
              <a:gd name="connsiteY152" fmla="*/ 884582 h 1312544"/>
              <a:gd name="connsiteX153" fmla="*/ 1282623 w 1311274"/>
              <a:gd name="connsiteY153" fmla="*/ 870253 h 1312544"/>
              <a:gd name="connsiteX154" fmla="*/ 1296949 w 1311274"/>
              <a:gd name="connsiteY154" fmla="*/ 855924 h 1312544"/>
              <a:gd name="connsiteX155" fmla="*/ 1154647 w 1311274"/>
              <a:gd name="connsiteY155" fmla="*/ 855924 h 1312544"/>
              <a:gd name="connsiteX156" fmla="*/ 1168972 w 1311274"/>
              <a:gd name="connsiteY156" fmla="*/ 870253 h 1312544"/>
              <a:gd name="connsiteX157" fmla="*/ 1154647 w 1311274"/>
              <a:gd name="connsiteY157" fmla="*/ 884582 h 1312544"/>
              <a:gd name="connsiteX158" fmla="*/ 1140321 w 1311274"/>
              <a:gd name="connsiteY158" fmla="*/ 870253 h 1312544"/>
              <a:gd name="connsiteX159" fmla="*/ 1154647 w 1311274"/>
              <a:gd name="connsiteY159" fmla="*/ 855924 h 1312544"/>
              <a:gd name="connsiteX160" fmla="*/ 1012347 w 1311274"/>
              <a:gd name="connsiteY160" fmla="*/ 855924 h 1312544"/>
              <a:gd name="connsiteX161" fmla="*/ 1026672 w 1311274"/>
              <a:gd name="connsiteY161" fmla="*/ 870253 h 1312544"/>
              <a:gd name="connsiteX162" fmla="*/ 1012347 w 1311274"/>
              <a:gd name="connsiteY162" fmla="*/ 884582 h 1312544"/>
              <a:gd name="connsiteX163" fmla="*/ 998021 w 1311274"/>
              <a:gd name="connsiteY163" fmla="*/ 870253 h 1312544"/>
              <a:gd name="connsiteX164" fmla="*/ 1012347 w 1311274"/>
              <a:gd name="connsiteY164" fmla="*/ 855924 h 1312544"/>
              <a:gd name="connsiteX165" fmla="*/ 869090 w 1311274"/>
              <a:gd name="connsiteY165" fmla="*/ 855924 h 1312544"/>
              <a:gd name="connsiteX166" fmla="*/ 883415 w 1311274"/>
              <a:gd name="connsiteY166" fmla="*/ 870253 h 1312544"/>
              <a:gd name="connsiteX167" fmla="*/ 869090 w 1311274"/>
              <a:gd name="connsiteY167" fmla="*/ 884582 h 1312544"/>
              <a:gd name="connsiteX168" fmla="*/ 854764 w 1311274"/>
              <a:gd name="connsiteY168" fmla="*/ 870253 h 1312544"/>
              <a:gd name="connsiteX169" fmla="*/ 869090 w 1311274"/>
              <a:gd name="connsiteY169" fmla="*/ 855924 h 1312544"/>
              <a:gd name="connsiteX170" fmla="*/ 726788 w 1311274"/>
              <a:gd name="connsiteY170" fmla="*/ 855924 h 1312544"/>
              <a:gd name="connsiteX171" fmla="*/ 741113 w 1311274"/>
              <a:gd name="connsiteY171" fmla="*/ 870253 h 1312544"/>
              <a:gd name="connsiteX172" fmla="*/ 726788 w 1311274"/>
              <a:gd name="connsiteY172" fmla="*/ 884582 h 1312544"/>
              <a:gd name="connsiteX173" fmla="*/ 712462 w 1311274"/>
              <a:gd name="connsiteY173" fmla="*/ 870253 h 1312544"/>
              <a:gd name="connsiteX174" fmla="*/ 726788 w 1311274"/>
              <a:gd name="connsiteY174" fmla="*/ 855924 h 1312544"/>
              <a:gd name="connsiteX175" fmla="*/ 584487 w 1311274"/>
              <a:gd name="connsiteY175" fmla="*/ 855924 h 1312544"/>
              <a:gd name="connsiteX176" fmla="*/ 598812 w 1311274"/>
              <a:gd name="connsiteY176" fmla="*/ 870253 h 1312544"/>
              <a:gd name="connsiteX177" fmla="*/ 584487 w 1311274"/>
              <a:gd name="connsiteY177" fmla="*/ 884582 h 1312544"/>
              <a:gd name="connsiteX178" fmla="*/ 570161 w 1311274"/>
              <a:gd name="connsiteY178" fmla="*/ 870253 h 1312544"/>
              <a:gd name="connsiteX179" fmla="*/ 584487 w 1311274"/>
              <a:gd name="connsiteY179" fmla="*/ 855924 h 1312544"/>
              <a:gd name="connsiteX180" fmla="*/ 441230 w 1311274"/>
              <a:gd name="connsiteY180" fmla="*/ 855924 h 1312544"/>
              <a:gd name="connsiteX181" fmla="*/ 455555 w 1311274"/>
              <a:gd name="connsiteY181" fmla="*/ 870253 h 1312544"/>
              <a:gd name="connsiteX182" fmla="*/ 441230 w 1311274"/>
              <a:gd name="connsiteY182" fmla="*/ 884582 h 1312544"/>
              <a:gd name="connsiteX183" fmla="*/ 426904 w 1311274"/>
              <a:gd name="connsiteY183" fmla="*/ 870253 h 1312544"/>
              <a:gd name="connsiteX184" fmla="*/ 441230 w 1311274"/>
              <a:gd name="connsiteY184" fmla="*/ 855924 h 1312544"/>
              <a:gd name="connsiteX185" fmla="*/ 298929 w 1311274"/>
              <a:gd name="connsiteY185" fmla="*/ 855924 h 1312544"/>
              <a:gd name="connsiteX186" fmla="*/ 313254 w 1311274"/>
              <a:gd name="connsiteY186" fmla="*/ 870253 h 1312544"/>
              <a:gd name="connsiteX187" fmla="*/ 298929 w 1311274"/>
              <a:gd name="connsiteY187" fmla="*/ 884582 h 1312544"/>
              <a:gd name="connsiteX188" fmla="*/ 284603 w 1311274"/>
              <a:gd name="connsiteY188" fmla="*/ 870253 h 1312544"/>
              <a:gd name="connsiteX189" fmla="*/ 298929 w 1311274"/>
              <a:gd name="connsiteY189" fmla="*/ 855924 h 1312544"/>
              <a:gd name="connsiteX190" fmla="*/ 156627 w 1311274"/>
              <a:gd name="connsiteY190" fmla="*/ 855924 h 1312544"/>
              <a:gd name="connsiteX191" fmla="*/ 170952 w 1311274"/>
              <a:gd name="connsiteY191" fmla="*/ 870253 h 1312544"/>
              <a:gd name="connsiteX192" fmla="*/ 156627 w 1311274"/>
              <a:gd name="connsiteY192" fmla="*/ 884582 h 1312544"/>
              <a:gd name="connsiteX193" fmla="*/ 142301 w 1311274"/>
              <a:gd name="connsiteY193" fmla="*/ 870253 h 1312544"/>
              <a:gd name="connsiteX194" fmla="*/ 156627 w 1311274"/>
              <a:gd name="connsiteY194" fmla="*/ 855924 h 1312544"/>
              <a:gd name="connsiteX195" fmla="*/ 14326 w 1311274"/>
              <a:gd name="connsiteY195" fmla="*/ 855924 h 1312544"/>
              <a:gd name="connsiteX196" fmla="*/ 28651 w 1311274"/>
              <a:gd name="connsiteY196" fmla="*/ 870253 h 1312544"/>
              <a:gd name="connsiteX197" fmla="*/ 14326 w 1311274"/>
              <a:gd name="connsiteY197" fmla="*/ 884582 h 1312544"/>
              <a:gd name="connsiteX198" fmla="*/ 0 w 1311274"/>
              <a:gd name="connsiteY198" fmla="*/ 870253 h 1312544"/>
              <a:gd name="connsiteX199" fmla="*/ 14326 w 1311274"/>
              <a:gd name="connsiteY199" fmla="*/ 855924 h 1312544"/>
              <a:gd name="connsiteX200" fmla="*/ 1296949 w 1311274"/>
              <a:gd name="connsiteY200" fmla="*/ 713588 h 1312544"/>
              <a:gd name="connsiteX201" fmla="*/ 1311274 w 1311274"/>
              <a:gd name="connsiteY201" fmla="*/ 727917 h 1312544"/>
              <a:gd name="connsiteX202" fmla="*/ 1296949 w 1311274"/>
              <a:gd name="connsiteY202" fmla="*/ 742246 h 1312544"/>
              <a:gd name="connsiteX203" fmla="*/ 1282623 w 1311274"/>
              <a:gd name="connsiteY203" fmla="*/ 727917 h 1312544"/>
              <a:gd name="connsiteX204" fmla="*/ 1296949 w 1311274"/>
              <a:gd name="connsiteY204" fmla="*/ 713588 h 1312544"/>
              <a:gd name="connsiteX205" fmla="*/ 1154647 w 1311274"/>
              <a:gd name="connsiteY205" fmla="*/ 713588 h 1312544"/>
              <a:gd name="connsiteX206" fmla="*/ 1168972 w 1311274"/>
              <a:gd name="connsiteY206" fmla="*/ 727917 h 1312544"/>
              <a:gd name="connsiteX207" fmla="*/ 1154647 w 1311274"/>
              <a:gd name="connsiteY207" fmla="*/ 742246 h 1312544"/>
              <a:gd name="connsiteX208" fmla="*/ 1140321 w 1311274"/>
              <a:gd name="connsiteY208" fmla="*/ 727917 h 1312544"/>
              <a:gd name="connsiteX209" fmla="*/ 1154647 w 1311274"/>
              <a:gd name="connsiteY209" fmla="*/ 713588 h 1312544"/>
              <a:gd name="connsiteX210" fmla="*/ 1012347 w 1311274"/>
              <a:gd name="connsiteY210" fmla="*/ 713588 h 1312544"/>
              <a:gd name="connsiteX211" fmla="*/ 1026672 w 1311274"/>
              <a:gd name="connsiteY211" fmla="*/ 727917 h 1312544"/>
              <a:gd name="connsiteX212" fmla="*/ 1012347 w 1311274"/>
              <a:gd name="connsiteY212" fmla="*/ 742246 h 1312544"/>
              <a:gd name="connsiteX213" fmla="*/ 998021 w 1311274"/>
              <a:gd name="connsiteY213" fmla="*/ 727917 h 1312544"/>
              <a:gd name="connsiteX214" fmla="*/ 1012347 w 1311274"/>
              <a:gd name="connsiteY214" fmla="*/ 713588 h 1312544"/>
              <a:gd name="connsiteX215" fmla="*/ 869090 w 1311274"/>
              <a:gd name="connsiteY215" fmla="*/ 713588 h 1312544"/>
              <a:gd name="connsiteX216" fmla="*/ 883415 w 1311274"/>
              <a:gd name="connsiteY216" fmla="*/ 727917 h 1312544"/>
              <a:gd name="connsiteX217" fmla="*/ 869090 w 1311274"/>
              <a:gd name="connsiteY217" fmla="*/ 742246 h 1312544"/>
              <a:gd name="connsiteX218" fmla="*/ 854764 w 1311274"/>
              <a:gd name="connsiteY218" fmla="*/ 727917 h 1312544"/>
              <a:gd name="connsiteX219" fmla="*/ 869090 w 1311274"/>
              <a:gd name="connsiteY219" fmla="*/ 713588 h 1312544"/>
              <a:gd name="connsiteX220" fmla="*/ 726788 w 1311274"/>
              <a:gd name="connsiteY220" fmla="*/ 713588 h 1312544"/>
              <a:gd name="connsiteX221" fmla="*/ 741113 w 1311274"/>
              <a:gd name="connsiteY221" fmla="*/ 727917 h 1312544"/>
              <a:gd name="connsiteX222" fmla="*/ 726788 w 1311274"/>
              <a:gd name="connsiteY222" fmla="*/ 742246 h 1312544"/>
              <a:gd name="connsiteX223" fmla="*/ 712462 w 1311274"/>
              <a:gd name="connsiteY223" fmla="*/ 727917 h 1312544"/>
              <a:gd name="connsiteX224" fmla="*/ 726788 w 1311274"/>
              <a:gd name="connsiteY224" fmla="*/ 713588 h 1312544"/>
              <a:gd name="connsiteX225" fmla="*/ 584487 w 1311274"/>
              <a:gd name="connsiteY225" fmla="*/ 713588 h 1312544"/>
              <a:gd name="connsiteX226" fmla="*/ 598812 w 1311274"/>
              <a:gd name="connsiteY226" fmla="*/ 727917 h 1312544"/>
              <a:gd name="connsiteX227" fmla="*/ 584487 w 1311274"/>
              <a:gd name="connsiteY227" fmla="*/ 742246 h 1312544"/>
              <a:gd name="connsiteX228" fmla="*/ 570161 w 1311274"/>
              <a:gd name="connsiteY228" fmla="*/ 727917 h 1312544"/>
              <a:gd name="connsiteX229" fmla="*/ 584487 w 1311274"/>
              <a:gd name="connsiteY229" fmla="*/ 713588 h 1312544"/>
              <a:gd name="connsiteX230" fmla="*/ 441230 w 1311274"/>
              <a:gd name="connsiteY230" fmla="*/ 713588 h 1312544"/>
              <a:gd name="connsiteX231" fmla="*/ 455555 w 1311274"/>
              <a:gd name="connsiteY231" fmla="*/ 727917 h 1312544"/>
              <a:gd name="connsiteX232" fmla="*/ 441230 w 1311274"/>
              <a:gd name="connsiteY232" fmla="*/ 742246 h 1312544"/>
              <a:gd name="connsiteX233" fmla="*/ 426904 w 1311274"/>
              <a:gd name="connsiteY233" fmla="*/ 727917 h 1312544"/>
              <a:gd name="connsiteX234" fmla="*/ 441230 w 1311274"/>
              <a:gd name="connsiteY234" fmla="*/ 713588 h 1312544"/>
              <a:gd name="connsiteX235" fmla="*/ 298929 w 1311274"/>
              <a:gd name="connsiteY235" fmla="*/ 713588 h 1312544"/>
              <a:gd name="connsiteX236" fmla="*/ 313254 w 1311274"/>
              <a:gd name="connsiteY236" fmla="*/ 727917 h 1312544"/>
              <a:gd name="connsiteX237" fmla="*/ 298929 w 1311274"/>
              <a:gd name="connsiteY237" fmla="*/ 742246 h 1312544"/>
              <a:gd name="connsiteX238" fmla="*/ 284603 w 1311274"/>
              <a:gd name="connsiteY238" fmla="*/ 727917 h 1312544"/>
              <a:gd name="connsiteX239" fmla="*/ 298929 w 1311274"/>
              <a:gd name="connsiteY239" fmla="*/ 713588 h 1312544"/>
              <a:gd name="connsiteX240" fmla="*/ 156627 w 1311274"/>
              <a:gd name="connsiteY240" fmla="*/ 713588 h 1312544"/>
              <a:gd name="connsiteX241" fmla="*/ 170952 w 1311274"/>
              <a:gd name="connsiteY241" fmla="*/ 727917 h 1312544"/>
              <a:gd name="connsiteX242" fmla="*/ 156627 w 1311274"/>
              <a:gd name="connsiteY242" fmla="*/ 742246 h 1312544"/>
              <a:gd name="connsiteX243" fmla="*/ 142301 w 1311274"/>
              <a:gd name="connsiteY243" fmla="*/ 727917 h 1312544"/>
              <a:gd name="connsiteX244" fmla="*/ 156627 w 1311274"/>
              <a:gd name="connsiteY244" fmla="*/ 713588 h 1312544"/>
              <a:gd name="connsiteX245" fmla="*/ 14326 w 1311274"/>
              <a:gd name="connsiteY245" fmla="*/ 712633 h 1312544"/>
              <a:gd name="connsiteX246" fmla="*/ 28651 w 1311274"/>
              <a:gd name="connsiteY246" fmla="*/ 726962 h 1312544"/>
              <a:gd name="connsiteX247" fmla="*/ 14326 w 1311274"/>
              <a:gd name="connsiteY247" fmla="*/ 741291 h 1312544"/>
              <a:gd name="connsiteX248" fmla="*/ 0 w 1311274"/>
              <a:gd name="connsiteY248" fmla="*/ 726962 h 1312544"/>
              <a:gd name="connsiteX249" fmla="*/ 14326 w 1311274"/>
              <a:gd name="connsiteY249" fmla="*/ 712633 h 1312544"/>
              <a:gd name="connsiteX250" fmla="*/ 1296949 w 1311274"/>
              <a:gd name="connsiteY250" fmla="*/ 570298 h 1312544"/>
              <a:gd name="connsiteX251" fmla="*/ 1311274 w 1311274"/>
              <a:gd name="connsiteY251" fmla="*/ 584627 h 1312544"/>
              <a:gd name="connsiteX252" fmla="*/ 1296949 w 1311274"/>
              <a:gd name="connsiteY252" fmla="*/ 598956 h 1312544"/>
              <a:gd name="connsiteX253" fmla="*/ 1282623 w 1311274"/>
              <a:gd name="connsiteY253" fmla="*/ 584627 h 1312544"/>
              <a:gd name="connsiteX254" fmla="*/ 1296949 w 1311274"/>
              <a:gd name="connsiteY254" fmla="*/ 570298 h 1312544"/>
              <a:gd name="connsiteX255" fmla="*/ 1154647 w 1311274"/>
              <a:gd name="connsiteY255" fmla="*/ 570298 h 1312544"/>
              <a:gd name="connsiteX256" fmla="*/ 1168972 w 1311274"/>
              <a:gd name="connsiteY256" fmla="*/ 584627 h 1312544"/>
              <a:gd name="connsiteX257" fmla="*/ 1154647 w 1311274"/>
              <a:gd name="connsiteY257" fmla="*/ 598956 h 1312544"/>
              <a:gd name="connsiteX258" fmla="*/ 1140321 w 1311274"/>
              <a:gd name="connsiteY258" fmla="*/ 584627 h 1312544"/>
              <a:gd name="connsiteX259" fmla="*/ 1154647 w 1311274"/>
              <a:gd name="connsiteY259" fmla="*/ 570298 h 1312544"/>
              <a:gd name="connsiteX260" fmla="*/ 1012347 w 1311274"/>
              <a:gd name="connsiteY260" fmla="*/ 570298 h 1312544"/>
              <a:gd name="connsiteX261" fmla="*/ 1026672 w 1311274"/>
              <a:gd name="connsiteY261" fmla="*/ 584627 h 1312544"/>
              <a:gd name="connsiteX262" fmla="*/ 1012347 w 1311274"/>
              <a:gd name="connsiteY262" fmla="*/ 598956 h 1312544"/>
              <a:gd name="connsiteX263" fmla="*/ 998021 w 1311274"/>
              <a:gd name="connsiteY263" fmla="*/ 584627 h 1312544"/>
              <a:gd name="connsiteX264" fmla="*/ 1012347 w 1311274"/>
              <a:gd name="connsiteY264" fmla="*/ 570298 h 1312544"/>
              <a:gd name="connsiteX265" fmla="*/ 869090 w 1311274"/>
              <a:gd name="connsiteY265" fmla="*/ 570298 h 1312544"/>
              <a:gd name="connsiteX266" fmla="*/ 883415 w 1311274"/>
              <a:gd name="connsiteY266" fmla="*/ 584627 h 1312544"/>
              <a:gd name="connsiteX267" fmla="*/ 869090 w 1311274"/>
              <a:gd name="connsiteY267" fmla="*/ 598956 h 1312544"/>
              <a:gd name="connsiteX268" fmla="*/ 854764 w 1311274"/>
              <a:gd name="connsiteY268" fmla="*/ 584627 h 1312544"/>
              <a:gd name="connsiteX269" fmla="*/ 869090 w 1311274"/>
              <a:gd name="connsiteY269" fmla="*/ 570298 h 1312544"/>
              <a:gd name="connsiteX270" fmla="*/ 726788 w 1311274"/>
              <a:gd name="connsiteY270" fmla="*/ 570298 h 1312544"/>
              <a:gd name="connsiteX271" fmla="*/ 741113 w 1311274"/>
              <a:gd name="connsiteY271" fmla="*/ 584627 h 1312544"/>
              <a:gd name="connsiteX272" fmla="*/ 726788 w 1311274"/>
              <a:gd name="connsiteY272" fmla="*/ 598956 h 1312544"/>
              <a:gd name="connsiteX273" fmla="*/ 712462 w 1311274"/>
              <a:gd name="connsiteY273" fmla="*/ 584627 h 1312544"/>
              <a:gd name="connsiteX274" fmla="*/ 726788 w 1311274"/>
              <a:gd name="connsiteY274" fmla="*/ 570298 h 1312544"/>
              <a:gd name="connsiteX275" fmla="*/ 584487 w 1311274"/>
              <a:gd name="connsiteY275" fmla="*/ 570298 h 1312544"/>
              <a:gd name="connsiteX276" fmla="*/ 598812 w 1311274"/>
              <a:gd name="connsiteY276" fmla="*/ 584627 h 1312544"/>
              <a:gd name="connsiteX277" fmla="*/ 584487 w 1311274"/>
              <a:gd name="connsiteY277" fmla="*/ 598956 h 1312544"/>
              <a:gd name="connsiteX278" fmla="*/ 570161 w 1311274"/>
              <a:gd name="connsiteY278" fmla="*/ 584627 h 1312544"/>
              <a:gd name="connsiteX279" fmla="*/ 584487 w 1311274"/>
              <a:gd name="connsiteY279" fmla="*/ 570298 h 1312544"/>
              <a:gd name="connsiteX280" fmla="*/ 441230 w 1311274"/>
              <a:gd name="connsiteY280" fmla="*/ 570298 h 1312544"/>
              <a:gd name="connsiteX281" fmla="*/ 455555 w 1311274"/>
              <a:gd name="connsiteY281" fmla="*/ 584627 h 1312544"/>
              <a:gd name="connsiteX282" fmla="*/ 441230 w 1311274"/>
              <a:gd name="connsiteY282" fmla="*/ 598956 h 1312544"/>
              <a:gd name="connsiteX283" fmla="*/ 426904 w 1311274"/>
              <a:gd name="connsiteY283" fmla="*/ 584627 h 1312544"/>
              <a:gd name="connsiteX284" fmla="*/ 441230 w 1311274"/>
              <a:gd name="connsiteY284" fmla="*/ 570298 h 1312544"/>
              <a:gd name="connsiteX285" fmla="*/ 298929 w 1311274"/>
              <a:gd name="connsiteY285" fmla="*/ 570298 h 1312544"/>
              <a:gd name="connsiteX286" fmla="*/ 313254 w 1311274"/>
              <a:gd name="connsiteY286" fmla="*/ 584627 h 1312544"/>
              <a:gd name="connsiteX287" fmla="*/ 298929 w 1311274"/>
              <a:gd name="connsiteY287" fmla="*/ 598956 h 1312544"/>
              <a:gd name="connsiteX288" fmla="*/ 284603 w 1311274"/>
              <a:gd name="connsiteY288" fmla="*/ 584627 h 1312544"/>
              <a:gd name="connsiteX289" fmla="*/ 298929 w 1311274"/>
              <a:gd name="connsiteY289" fmla="*/ 570298 h 1312544"/>
              <a:gd name="connsiteX290" fmla="*/ 156627 w 1311274"/>
              <a:gd name="connsiteY290" fmla="*/ 570298 h 1312544"/>
              <a:gd name="connsiteX291" fmla="*/ 170952 w 1311274"/>
              <a:gd name="connsiteY291" fmla="*/ 584627 h 1312544"/>
              <a:gd name="connsiteX292" fmla="*/ 156627 w 1311274"/>
              <a:gd name="connsiteY292" fmla="*/ 598956 h 1312544"/>
              <a:gd name="connsiteX293" fmla="*/ 142301 w 1311274"/>
              <a:gd name="connsiteY293" fmla="*/ 584627 h 1312544"/>
              <a:gd name="connsiteX294" fmla="*/ 156627 w 1311274"/>
              <a:gd name="connsiteY294" fmla="*/ 570298 h 1312544"/>
              <a:gd name="connsiteX295" fmla="*/ 14326 w 1311274"/>
              <a:gd name="connsiteY295" fmla="*/ 570298 h 1312544"/>
              <a:gd name="connsiteX296" fmla="*/ 28651 w 1311274"/>
              <a:gd name="connsiteY296" fmla="*/ 584627 h 1312544"/>
              <a:gd name="connsiteX297" fmla="*/ 14326 w 1311274"/>
              <a:gd name="connsiteY297" fmla="*/ 598956 h 1312544"/>
              <a:gd name="connsiteX298" fmla="*/ 0 w 1311274"/>
              <a:gd name="connsiteY298" fmla="*/ 584627 h 1312544"/>
              <a:gd name="connsiteX299" fmla="*/ 14326 w 1311274"/>
              <a:gd name="connsiteY299" fmla="*/ 570298 h 1312544"/>
              <a:gd name="connsiteX300" fmla="*/ 1296949 w 1311274"/>
              <a:gd name="connsiteY300" fmla="*/ 427962 h 1312544"/>
              <a:gd name="connsiteX301" fmla="*/ 1311274 w 1311274"/>
              <a:gd name="connsiteY301" fmla="*/ 442291 h 1312544"/>
              <a:gd name="connsiteX302" fmla="*/ 1296949 w 1311274"/>
              <a:gd name="connsiteY302" fmla="*/ 456620 h 1312544"/>
              <a:gd name="connsiteX303" fmla="*/ 1282623 w 1311274"/>
              <a:gd name="connsiteY303" fmla="*/ 442291 h 1312544"/>
              <a:gd name="connsiteX304" fmla="*/ 1296949 w 1311274"/>
              <a:gd name="connsiteY304" fmla="*/ 427962 h 1312544"/>
              <a:gd name="connsiteX305" fmla="*/ 1154647 w 1311274"/>
              <a:gd name="connsiteY305" fmla="*/ 427962 h 1312544"/>
              <a:gd name="connsiteX306" fmla="*/ 1168972 w 1311274"/>
              <a:gd name="connsiteY306" fmla="*/ 442291 h 1312544"/>
              <a:gd name="connsiteX307" fmla="*/ 1154647 w 1311274"/>
              <a:gd name="connsiteY307" fmla="*/ 456620 h 1312544"/>
              <a:gd name="connsiteX308" fmla="*/ 1140321 w 1311274"/>
              <a:gd name="connsiteY308" fmla="*/ 442291 h 1312544"/>
              <a:gd name="connsiteX309" fmla="*/ 1154647 w 1311274"/>
              <a:gd name="connsiteY309" fmla="*/ 427962 h 1312544"/>
              <a:gd name="connsiteX310" fmla="*/ 1012347 w 1311274"/>
              <a:gd name="connsiteY310" fmla="*/ 427962 h 1312544"/>
              <a:gd name="connsiteX311" fmla="*/ 1026672 w 1311274"/>
              <a:gd name="connsiteY311" fmla="*/ 442291 h 1312544"/>
              <a:gd name="connsiteX312" fmla="*/ 1012347 w 1311274"/>
              <a:gd name="connsiteY312" fmla="*/ 456620 h 1312544"/>
              <a:gd name="connsiteX313" fmla="*/ 998021 w 1311274"/>
              <a:gd name="connsiteY313" fmla="*/ 442291 h 1312544"/>
              <a:gd name="connsiteX314" fmla="*/ 1012347 w 1311274"/>
              <a:gd name="connsiteY314" fmla="*/ 427962 h 1312544"/>
              <a:gd name="connsiteX315" fmla="*/ 869090 w 1311274"/>
              <a:gd name="connsiteY315" fmla="*/ 427962 h 1312544"/>
              <a:gd name="connsiteX316" fmla="*/ 883415 w 1311274"/>
              <a:gd name="connsiteY316" fmla="*/ 442291 h 1312544"/>
              <a:gd name="connsiteX317" fmla="*/ 869090 w 1311274"/>
              <a:gd name="connsiteY317" fmla="*/ 456620 h 1312544"/>
              <a:gd name="connsiteX318" fmla="*/ 854764 w 1311274"/>
              <a:gd name="connsiteY318" fmla="*/ 442291 h 1312544"/>
              <a:gd name="connsiteX319" fmla="*/ 869090 w 1311274"/>
              <a:gd name="connsiteY319" fmla="*/ 427962 h 1312544"/>
              <a:gd name="connsiteX320" fmla="*/ 726788 w 1311274"/>
              <a:gd name="connsiteY320" fmla="*/ 427962 h 1312544"/>
              <a:gd name="connsiteX321" fmla="*/ 741113 w 1311274"/>
              <a:gd name="connsiteY321" fmla="*/ 442291 h 1312544"/>
              <a:gd name="connsiteX322" fmla="*/ 726788 w 1311274"/>
              <a:gd name="connsiteY322" fmla="*/ 456620 h 1312544"/>
              <a:gd name="connsiteX323" fmla="*/ 712462 w 1311274"/>
              <a:gd name="connsiteY323" fmla="*/ 442291 h 1312544"/>
              <a:gd name="connsiteX324" fmla="*/ 726788 w 1311274"/>
              <a:gd name="connsiteY324" fmla="*/ 427962 h 1312544"/>
              <a:gd name="connsiteX325" fmla="*/ 584487 w 1311274"/>
              <a:gd name="connsiteY325" fmla="*/ 427962 h 1312544"/>
              <a:gd name="connsiteX326" fmla="*/ 598812 w 1311274"/>
              <a:gd name="connsiteY326" fmla="*/ 442291 h 1312544"/>
              <a:gd name="connsiteX327" fmla="*/ 584487 w 1311274"/>
              <a:gd name="connsiteY327" fmla="*/ 456620 h 1312544"/>
              <a:gd name="connsiteX328" fmla="*/ 570161 w 1311274"/>
              <a:gd name="connsiteY328" fmla="*/ 442291 h 1312544"/>
              <a:gd name="connsiteX329" fmla="*/ 584487 w 1311274"/>
              <a:gd name="connsiteY329" fmla="*/ 427962 h 1312544"/>
              <a:gd name="connsiteX330" fmla="*/ 441230 w 1311274"/>
              <a:gd name="connsiteY330" fmla="*/ 427962 h 1312544"/>
              <a:gd name="connsiteX331" fmla="*/ 455555 w 1311274"/>
              <a:gd name="connsiteY331" fmla="*/ 442291 h 1312544"/>
              <a:gd name="connsiteX332" fmla="*/ 441230 w 1311274"/>
              <a:gd name="connsiteY332" fmla="*/ 456620 h 1312544"/>
              <a:gd name="connsiteX333" fmla="*/ 426904 w 1311274"/>
              <a:gd name="connsiteY333" fmla="*/ 442291 h 1312544"/>
              <a:gd name="connsiteX334" fmla="*/ 441230 w 1311274"/>
              <a:gd name="connsiteY334" fmla="*/ 427962 h 1312544"/>
              <a:gd name="connsiteX335" fmla="*/ 298929 w 1311274"/>
              <a:gd name="connsiteY335" fmla="*/ 427962 h 1312544"/>
              <a:gd name="connsiteX336" fmla="*/ 313254 w 1311274"/>
              <a:gd name="connsiteY336" fmla="*/ 442291 h 1312544"/>
              <a:gd name="connsiteX337" fmla="*/ 298929 w 1311274"/>
              <a:gd name="connsiteY337" fmla="*/ 456620 h 1312544"/>
              <a:gd name="connsiteX338" fmla="*/ 284603 w 1311274"/>
              <a:gd name="connsiteY338" fmla="*/ 442291 h 1312544"/>
              <a:gd name="connsiteX339" fmla="*/ 298929 w 1311274"/>
              <a:gd name="connsiteY339" fmla="*/ 427962 h 1312544"/>
              <a:gd name="connsiteX340" fmla="*/ 156627 w 1311274"/>
              <a:gd name="connsiteY340" fmla="*/ 427962 h 1312544"/>
              <a:gd name="connsiteX341" fmla="*/ 170952 w 1311274"/>
              <a:gd name="connsiteY341" fmla="*/ 442291 h 1312544"/>
              <a:gd name="connsiteX342" fmla="*/ 156627 w 1311274"/>
              <a:gd name="connsiteY342" fmla="*/ 456620 h 1312544"/>
              <a:gd name="connsiteX343" fmla="*/ 142301 w 1311274"/>
              <a:gd name="connsiteY343" fmla="*/ 442291 h 1312544"/>
              <a:gd name="connsiteX344" fmla="*/ 156627 w 1311274"/>
              <a:gd name="connsiteY344" fmla="*/ 427962 h 1312544"/>
              <a:gd name="connsiteX345" fmla="*/ 14326 w 1311274"/>
              <a:gd name="connsiteY345" fmla="*/ 427962 h 1312544"/>
              <a:gd name="connsiteX346" fmla="*/ 28651 w 1311274"/>
              <a:gd name="connsiteY346" fmla="*/ 442291 h 1312544"/>
              <a:gd name="connsiteX347" fmla="*/ 14326 w 1311274"/>
              <a:gd name="connsiteY347" fmla="*/ 456620 h 1312544"/>
              <a:gd name="connsiteX348" fmla="*/ 0 w 1311274"/>
              <a:gd name="connsiteY348" fmla="*/ 442291 h 1312544"/>
              <a:gd name="connsiteX349" fmla="*/ 14326 w 1311274"/>
              <a:gd name="connsiteY349" fmla="*/ 427962 h 1312544"/>
              <a:gd name="connsiteX350" fmla="*/ 1296949 w 1311274"/>
              <a:gd name="connsiteY350" fmla="*/ 285626 h 1312544"/>
              <a:gd name="connsiteX351" fmla="*/ 1311274 w 1311274"/>
              <a:gd name="connsiteY351" fmla="*/ 299955 h 1312544"/>
              <a:gd name="connsiteX352" fmla="*/ 1296949 w 1311274"/>
              <a:gd name="connsiteY352" fmla="*/ 314284 h 1312544"/>
              <a:gd name="connsiteX353" fmla="*/ 1282623 w 1311274"/>
              <a:gd name="connsiteY353" fmla="*/ 299955 h 1312544"/>
              <a:gd name="connsiteX354" fmla="*/ 1296949 w 1311274"/>
              <a:gd name="connsiteY354" fmla="*/ 285626 h 1312544"/>
              <a:gd name="connsiteX355" fmla="*/ 1154647 w 1311274"/>
              <a:gd name="connsiteY355" fmla="*/ 285626 h 1312544"/>
              <a:gd name="connsiteX356" fmla="*/ 1168972 w 1311274"/>
              <a:gd name="connsiteY356" fmla="*/ 299955 h 1312544"/>
              <a:gd name="connsiteX357" fmla="*/ 1154647 w 1311274"/>
              <a:gd name="connsiteY357" fmla="*/ 314284 h 1312544"/>
              <a:gd name="connsiteX358" fmla="*/ 1140321 w 1311274"/>
              <a:gd name="connsiteY358" fmla="*/ 299955 h 1312544"/>
              <a:gd name="connsiteX359" fmla="*/ 1154647 w 1311274"/>
              <a:gd name="connsiteY359" fmla="*/ 285626 h 1312544"/>
              <a:gd name="connsiteX360" fmla="*/ 1012347 w 1311274"/>
              <a:gd name="connsiteY360" fmla="*/ 285626 h 1312544"/>
              <a:gd name="connsiteX361" fmla="*/ 1026672 w 1311274"/>
              <a:gd name="connsiteY361" fmla="*/ 299955 h 1312544"/>
              <a:gd name="connsiteX362" fmla="*/ 1012347 w 1311274"/>
              <a:gd name="connsiteY362" fmla="*/ 314284 h 1312544"/>
              <a:gd name="connsiteX363" fmla="*/ 998021 w 1311274"/>
              <a:gd name="connsiteY363" fmla="*/ 299955 h 1312544"/>
              <a:gd name="connsiteX364" fmla="*/ 1012347 w 1311274"/>
              <a:gd name="connsiteY364" fmla="*/ 285626 h 1312544"/>
              <a:gd name="connsiteX365" fmla="*/ 869090 w 1311274"/>
              <a:gd name="connsiteY365" fmla="*/ 285626 h 1312544"/>
              <a:gd name="connsiteX366" fmla="*/ 883415 w 1311274"/>
              <a:gd name="connsiteY366" fmla="*/ 299955 h 1312544"/>
              <a:gd name="connsiteX367" fmla="*/ 869090 w 1311274"/>
              <a:gd name="connsiteY367" fmla="*/ 314284 h 1312544"/>
              <a:gd name="connsiteX368" fmla="*/ 854764 w 1311274"/>
              <a:gd name="connsiteY368" fmla="*/ 299955 h 1312544"/>
              <a:gd name="connsiteX369" fmla="*/ 869090 w 1311274"/>
              <a:gd name="connsiteY369" fmla="*/ 285626 h 1312544"/>
              <a:gd name="connsiteX370" fmla="*/ 726788 w 1311274"/>
              <a:gd name="connsiteY370" fmla="*/ 285626 h 1312544"/>
              <a:gd name="connsiteX371" fmla="*/ 741113 w 1311274"/>
              <a:gd name="connsiteY371" fmla="*/ 299955 h 1312544"/>
              <a:gd name="connsiteX372" fmla="*/ 726788 w 1311274"/>
              <a:gd name="connsiteY372" fmla="*/ 314284 h 1312544"/>
              <a:gd name="connsiteX373" fmla="*/ 712462 w 1311274"/>
              <a:gd name="connsiteY373" fmla="*/ 299955 h 1312544"/>
              <a:gd name="connsiteX374" fmla="*/ 726788 w 1311274"/>
              <a:gd name="connsiteY374" fmla="*/ 285626 h 1312544"/>
              <a:gd name="connsiteX375" fmla="*/ 584487 w 1311274"/>
              <a:gd name="connsiteY375" fmla="*/ 285626 h 1312544"/>
              <a:gd name="connsiteX376" fmla="*/ 598812 w 1311274"/>
              <a:gd name="connsiteY376" fmla="*/ 299955 h 1312544"/>
              <a:gd name="connsiteX377" fmla="*/ 584487 w 1311274"/>
              <a:gd name="connsiteY377" fmla="*/ 314284 h 1312544"/>
              <a:gd name="connsiteX378" fmla="*/ 570161 w 1311274"/>
              <a:gd name="connsiteY378" fmla="*/ 299955 h 1312544"/>
              <a:gd name="connsiteX379" fmla="*/ 584487 w 1311274"/>
              <a:gd name="connsiteY379" fmla="*/ 285626 h 1312544"/>
              <a:gd name="connsiteX380" fmla="*/ 441230 w 1311274"/>
              <a:gd name="connsiteY380" fmla="*/ 285626 h 1312544"/>
              <a:gd name="connsiteX381" fmla="*/ 455555 w 1311274"/>
              <a:gd name="connsiteY381" fmla="*/ 299955 h 1312544"/>
              <a:gd name="connsiteX382" fmla="*/ 441230 w 1311274"/>
              <a:gd name="connsiteY382" fmla="*/ 314284 h 1312544"/>
              <a:gd name="connsiteX383" fmla="*/ 426904 w 1311274"/>
              <a:gd name="connsiteY383" fmla="*/ 299955 h 1312544"/>
              <a:gd name="connsiteX384" fmla="*/ 441230 w 1311274"/>
              <a:gd name="connsiteY384" fmla="*/ 285626 h 1312544"/>
              <a:gd name="connsiteX385" fmla="*/ 298929 w 1311274"/>
              <a:gd name="connsiteY385" fmla="*/ 285626 h 1312544"/>
              <a:gd name="connsiteX386" fmla="*/ 313254 w 1311274"/>
              <a:gd name="connsiteY386" fmla="*/ 299955 h 1312544"/>
              <a:gd name="connsiteX387" fmla="*/ 298929 w 1311274"/>
              <a:gd name="connsiteY387" fmla="*/ 314284 h 1312544"/>
              <a:gd name="connsiteX388" fmla="*/ 284603 w 1311274"/>
              <a:gd name="connsiteY388" fmla="*/ 299955 h 1312544"/>
              <a:gd name="connsiteX389" fmla="*/ 298929 w 1311274"/>
              <a:gd name="connsiteY389" fmla="*/ 285626 h 1312544"/>
              <a:gd name="connsiteX390" fmla="*/ 156627 w 1311274"/>
              <a:gd name="connsiteY390" fmla="*/ 285626 h 1312544"/>
              <a:gd name="connsiteX391" fmla="*/ 170952 w 1311274"/>
              <a:gd name="connsiteY391" fmla="*/ 299955 h 1312544"/>
              <a:gd name="connsiteX392" fmla="*/ 156627 w 1311274"/>
              <a:gd name="connsiteY392" fmla="*/ 314284 h 1312544"/>
              <a:gd name="connsiteX393" fmla="*/ 142301 w 1311274"/>
              <a:gd name="connsiteY393" fmla="*/ 299955 h 1312544"/>
              <a:gd name="connsiteX394" fmla="*/ 156627 w 1311274"/>
              <a:gd name="connsiteY394" fmla="*/ 285626 h 1312544"/>
              <a:gd name="connsiteX395" fmla="*/ 14326 w 1311274"/>
              <a:gd name="connsiteY395" fmla="*/ 285626 h 1312544"/>
              <a:gd name="connsiteX396" fmla="*/ 28651 w 1311274"/>
              <a:gd name="connsiteY396" fmla="*/ 299955 h 1312544"/>
              <a:gd name="connsiteX397" fmla="*/ 14326 w 1311274"/>
              <a:gd name="connsiteY397" fmla="*/ 314284 h 1312544"/>
              <a:gd name="connsiteX398" fmla="*/ 0 w 1311274"/>
              <a:gd name="connsiteY398" fmla="*/ 299955 h 1312544"/>
              <a:gd name="connsiteX399" fmla="*/ 14326 w 1311274"/>
              <a:gd name="connsiteY399" fmla="*/ 285626 h 1312544"/>
              <a:gd name="connsiteX400" fmla="*/ 1296949 w 1311274"/>
              <a:gd name="connsiteY400" fmla="*/ 142336 h 1312544"/>
              <a:gd name="connsiteX401" fmla="*/ 1311274 w 1311274"/>
              <a:gd name="connsiteY401" fmla="*/ 156665 h 1312544"/>
              <a:gd name="connsiteX402" fmla="*/ 1296949 w 1311274"/>
              <a:gd name="connsiteY402" fmla="*/ 170994 h 1312544"/>
              <a:gd name="connsiteX403" fmla="*/ 1282623 w 1311274"/>
              <a:gd name="connsiteY403" fmla="*/ 156665 h 1312544"/>
              <a:gd name="connsiteX404" fmla="*/ 1296949 w 1311274"/>
              <a:gd name="connsiteY404" fmla="*/ 142336 h 1312544"/>
              <a:gd name="connsiteX405" fmla="*/ 1154647 w 1311274"/>
              <a:gd name="connsiteY405" fmla="*/ 142336 h 1312544"/>
              <a:gd name="connsiteX406" fmla="*/ 1168972 w 1311274"/>
              <a:gd name="connsiteY406" fmla="*/ 156665 h 1312544"/>
              <a:gd name="connsiteX407" fmla="*/ 1154647 w 1311274"/>
              <a:gd name="connsiteY407" fmla="*/ 170994 h 1312544"/>
              <a:gd name="connsiteX408" fmla="*/ 1140321 w 1311274"/>
              <a:gd name="connsiteY408" fmla="*/ 156665 h 1312544"/>
              <a:gd name="connsiteX409" fmla="*/ 1154647 w 1311274"/>
              <a:gd name="connsiteY409" fmla="*/ 142336 h 1312544"/>
              <a:gd name="connsiteX410" fmla="*/ 1012347 w 1311274"/>
              <a:gd name="connsiteY410" fmla="*/ 142336 h 1312544"/>
              <a:gd name="connsiteX411" fmla="*/ 1026672 w 1311274"/>
              <a:gd name="connsiteY411" fmla="*/ 156665 h 1312544"/>
              <a:gd name="connsiteX412" fmla="*/ 1012347 w 1311274"/>
              <a:gd name="connsiteY412" fmla="*/ 170994 h 1312544"/>
              <a:gd name="connsiteX413" fmla="*/ 998021 w 1311274"/>
              <a:gd name="connsiteY413" fmla="*/ 156665 h 1312544"/>
              <a:gd name="connsiteX414" fmla="*/ 1012347 w 1311274"/>
              <a:gd name="connsiteY414" fmla="*/ 142336 h 1312544"/>
              <a:gd name="connsiteX415" fmla="*/ 869090 w 1311274"/>
              <a:gd name="connsiteY415" fmla="*/ 142336 h 1312544"/>
              <a:gd name="connsiteX416" fmla="*/ 883415 w 1311274"/>
              <a:gd name="connsiteY416" fmla="*/ 156665 h 1312544"/>
              <a:gd name="connsiteX417" fmla="*/ 869090 w 1311274"/>
              <a:gd name="connsiteY417" fmla="*/ 170994 h 1312544"/>
              <a:gd name="connsiteX418" fmla="*/ 854764 w 1311274"/>
              <a:gd name="connsiteY418" fmla="*/ 156665 h 1312544"/>
              <a:gd name="connsiteX419" fmla="*/ 869090 w 1311274"/>
              <a:gd name="connsiteY419" fmla="*/ 142336 h 1312544"/>
              <a:gd name="connsiteX420" fmla="*/ 726788 w 1311274"/>
              <a:gd name="connsiteY420" fmla="*/ 142336 h 1312544"/>
              <a:gd name="connsiteX421" fmla="*/ 741113 w 1311274"/>
              <a:gd name="connsiteY421" fmla="*/ 156665 h 1312544"/>
              <a:gd name="connsiteX422" fmla="*/ 726788 w 1311274"/>
              <a:gd name="connsiteY422" fmla="*/ 170994 h 1312544"/>
              <a:gd name="connsiteX423" fmla="*/ 712462 w 1311274"/>
              <a:gd name="connsiteY423" fmla="*/ 156665 h 1312544"/>
              <a:gd name="connsiteX424" fmla="*/ 726788 w 1311274"/>
              <a:gd name="connsiteY424" fmla="*/ 142336 h 1312544"/>
              <a:gd name="connsiteX425" fmla="*/ 584487 w 1311274"/>
              <a:gd name="connsiteY425" fmla="*/ 142336 h 1312544"/>
              <a:gd name="connsiteX426" fmla="*/ 598812 w 1311274"/>
              <a:gd name="connsiteY426" fmla="*/ 156665 h 1312544"/>
              <a:gd name="connsiteX427" fmla="*/ 584487 w 1311274"/>
              <a:gd name="connsiteY427" fmla="*/ 170994 h 1312544"/>
              <a:gd name="connsiteX428" fmla="*/ 570161 w 1311274"/>
              <a:gd name="connsiteY428" fmla="*/ 156665 h 1312544"/>
              <a:gd name="connsiteX429" fmla="*/ 584487 w 1311274"/>
              <a:gd name="connsiteY429" fmla="*/ 142336 h 1312544"/>
              <a:gd name="connsiteX430" fmla="*/ 441230 w 1311274"/>
              <a:gd name="connsiteY430" fmla="*/ 142336 h 1312544"/>
              <a:gd name="connsiteX431" fmla="*/ 455555 w 1311274"/>
              <a:gd name="connsiteY431" fmla="*/ 156665 h 1312544"/>
              <a:gd name="connsiteX432" fmla="*/ 441230 w 1311274"/>
              <a:gd name="connsiteY432" fmla="*/ 170994 h 1312544"/>
              <a:gd name="connsiteX433" fmla="*/ 426904 w 1311274"/>
              <a:gd name="connsiteY433" fmla="*/ 156665 h 1312544"/>
              <a:gd name="connsiteX434" fmla="*/ 441230 w 1311274"/>
              <a:gd name="connsiteY434" fmla="*/ 142336 h 1312544"/>
              <a:gd name="connsiteX435" fmla="*/ 298929 w 1311274"/>
              <a:gd name="connsiteY435" fmla="*/ 142336 h 1312544"/>
              <a:gd name="connsiteX436" fmla="*/ 313254 w 1311274"/>
              <a:gd name="connsiteY436" fmla="*/ 156665 h 1312544"/>
              <a:gd name="connsiteX437" fmla="*/ 298929 w 1311274"/>
              <a:gd name="connsiteY437" fmla="*/ 170994 h 1312544"/>
              <a:gd name="connsiteX438" fmla="*/ 284603 w 1311274"/>
              <a:gd name="connsiteY438" fmla="*/ 156665 h 1312544"/>
              <a:gd name="connsiteX439" fmla="*/ 298929 w 1311274"/>
              <a:gd name="connsiteY439" fmla="*/ 142336 h 1312544"/>
              <a:gd name="connsiteX440" fmla="*/ 156627 w 1311274"/>
              <a:gd name="connsiteY440" fmla="*/ 142336 h 1312544"/>
              <a:gd name="connsiteX441" fmla="*/ 170952 w 1311274"/>
              <a:gd name="connsiteY441" fmla="*/ 156665 h 1312544"/>
              <a:gd name="connsiteX442" fmla="*/ 156627 w 1311274"/>
              <a:gd name="connsiteY442" fmla="*/ 170994 h 1312544"/>
              <a:gd name="connsiteX443" fmla="*/ 142301 w 1311274"/>
              <a:gd name="connsiteY443" fmla="*/ 156665 h 1312544"/>
              <a:gd name="connsiteX444" fmla="*/ 156627 w 1311274"/>
              <a:gd name="connsiteY444" fmla="*/ 142336 h 1312544"/>
              <a:gd name="connsiteX445" fmla="*/ 14326 w 1311274"/>
              <a:gd name="connsiteY445" fmla="*/ 142336 h 1312544"/>
              <a:gd name="connsiteX446" fmla="*/ 28651 w 1311274"/>
              <a:gd name="connsiteY446" fmla="*/ 156665 h 1312544"/>
              <a:gd name="connsiteX447" fmla="*/ 14326 w 1311274"/>
              <a:gd name="connsiteY447" fmla="*/ 170994 h 1312544"/>
              <a:gd name="connsiteX448" fmla="*/ 0 w 1311274"/>
              <a:gd name="connsiteY448" fmla="*/ 156665 h 1312544"/>
              <a:gd name="connsiteX449" fmla="*/ 14326 w 1311274"/>
              <a:gd name="connsiteY449" fmla="*/ 142336 h 1312544"/>
              <a:gd name="connsiteX450" fmla="*/ 1296949 w 1311274"/>
              <a:gd name="connsiteY450" fmla="*/ 0 h 1312544"/>
              <a:gd name="connsiteX451" fmla="*/ 1311274 w 1311274"/>
              <a:gd name="connsiteY451" fmla="*/ 14329 h 1312544"/>
              <a:gd name="connsiteX452" fmla="*/ 1296949 w 1311274"/>
              <a:gd name="connsiteY452" fmla="*/ 28658 h 1312544"/>
              <a:gd name="connsiteX453" fmla="*/ 1282623 w 1311274"/>
              <a:gd name="connsiteY453" fmla="*/ 14329 h 1312544"/>
              <a:gd name="connsiteX454" fmla="*/ 1296949 w 1311274"/>
              <a:gd name="connsiteY454" fmla="*/ 0 h 1312544"/>
              <a:gd name="connsiteX455" fmla="*/ 1154647 w 1311274"/>
              <a:gd name="connsiteY455" fmla="*/ 0 h 1312544"/>
              <a:gd name="connsiteX456" fmla="*/ 1168972 w 1311274"/>
              <a:gd name="connsiteY456" fmla="*/ 14329 h 1312544"/>
              <a:gd name="connsiteX457" fmla="*/ 1154647 w 1311274"/>
              <a:gd name="connsiteY457" fmla="*/ 28658 h 1312544"/>
              <a:gd name="connsiteX458" fmla="*/ 1140321 w 1311274"/>
              <a:gd name="connsiteY458" fmla="*/ 14329 h 1312544"/>
              <a:gd name="connsiteX459" fmla="*/ 1154647 w 1311274"/>
              <a:gd name="connsiteY459" fmla="*/ 0 h 1312544"/>
              <a:gd name="connsiteX460" fmla="*/ 1012347 w 1311274"/>
              <a:gd name="connsiteY460" fmla="*/ 0 h 1312544"/>
              <a:gd name="connsiteX461" fmla="*/ 1026672 w 1311274"/>
              <a:gd name="connsiteY461" fmla="*/ 14329 h 1312544"/>
              <a:gd name="connsiteX462" fmla="*/ 1012347 w 1311274"/>
              <a:gd name="connsiteY462" fmla="*/ 28658 h 1312544"/>
              <a:gd name="connsiteX463" fmla="*/ 998021 w 1311274"/>
              <a:gd name="connsiteY463" fmla="*/ 14329 h 1312544"/>
              <a:gd name="connsiteX464" fmla="*/ 1012347 w 1311274"/>
              <a:gd name="connsiteY464" fmla="*/ 0 h 1312544"/>
              <a:gd name="connsiteX465" fmla="*/ 869090 w 1311274"/>
              <a:gd name="connsiteY465" fmla="*/ 0 h 1312544"/>
              <a:gd name="connsiteX466" fmla="*/ 883415 w 1311274"/>
              <a:gd name="connsiteY466" fmla="*/ 14329 h 1312544"/>
              <a:gd name="connsiteX467" fmla="*/ 869090 w 1311274"/>
              <a:gd name="connsiteY467" fmla="*/ 28658 h 1312544"/>
              <a:gd name="connsiteX468" fmla="*/ 854764 w 1311274"/>
              <a:gd name="connsiteY468" fmla="*/ 14329 h 1312544"/>
              <a:gd name="connsiteX469" fmla="*/ 869090 w 1311274"/>
              <a:gd name="connsiteY469" fmla="*/ 0 h 1312544"/>
              <a:gd name="connsiteX470" fmla="*/ 726788 w 1311274"/>
              <a:gd name="connsiteY470" fmla="*/ 0 h 1312544"/>
              <a:gd name="connsiteX471" fmla="*/ 741113 w 1311274"/>
              <a:gd name="connsiteY471" fmla="*/ 14329 h 1312544"/>
              <a:gd name="connsiteX472" fmla="*/ 726788 w 1311274"/>
              <a:gd name="connsiteY472" fmla="*/ 28658 h 1312544"/>
              <a:gd name="connsiteX473" fmla="*/ 712462 w 1311274"/>
              <a:gd name="connsiteY473" fmla="*/ 14329 h 1312544"/>
              <a:gd name="connsiteX474" fmla="*/ 726788 w 1311274"/>
              <a:gd name="connsiteY474" fmla="*/ 0 h 1312544"/>
              <a:gd name="connsiteX475" fmla="*/ 584487 w 1311274"/>
              <a:gd name="connsiteY475" fmla="*/ 0 h 1312544"/>
              <a:gd name="connsiteX476" fmla="*/ 598812 w 1311274"/>
              <a:gd name="connsiteY476" fmla="*/ 14329 h 1312544"/>
              <a:gd name="connsiteX477" fmla="*/ 584487 w 1311274"/>
              <a:gd name="connsiteY477" fmla="*/ 28658 h 1312544"/>
              <a:gd name="connsiteX478" fmla="*/ 570161 w 1311274"/>
              <a:gd name="connsiteY478" fmla="*/ 14329 h 1312544"/>
              <a:gd name="connsiteX479" fmla="*/ 584487 w 1311274"/>
              <a:gd name="connsiteY479" fmla="*/ 0 h 1312544"/>
              <a:gd name="connsiteX480" fmla="*/ 441230 w 1311274"/>
              <a:gd name="connsiteY480" fmla="*/ 0 h 1312544"/>
              <a:gd name="connsiteX481" fmla="*/ 455555 w 1311274"/>
              <a:gd name="connsiteY481" fmla="*/ 14329 h 1312544"/>
              <a:gd name="connsiteX482" fmla="*/ 441230 w 1311274"/>
              <a:gd name="connsiteY482" fmla="*/ 28658 h 1312544"/>
              <a:gd name="connsiteX483" fmla="*/ 426904 w 1311274"/>
              <a:gd name="connsiteY483" fmla="*/ 14329 h 1312544"/>
              <a:gd name="connsiteX484" fmla="*/ 441230 w 1311274"/>
              <a:gd name="connsiteY484" fmla="*/ 0 h 1312544"/>
              <a:gd name="connsiteX485" fmla="*/ 298929 w 1311274"/>
              <a:gd name="connsiteY485" fmla="*/ 0 h 1312544"/>
              <a:gd name="connsiteX486" fmla="*/ 313254 w 1311274"/>
              <a:gd name="connsiteY486" fmla="*/ 14329 h 1312544"/>
              <a:gd name="connsiteX487" fmla="*/ 298929 w 1311274"/>
              <a:gd name="connsiteY487" fmla="*/ 28658 h 1312544"/>
              <a:gd name="connsiteX488" fmla="*/ 284603 w 1311274"/>
              <a:gd name="connsiteY488" fmla="*/ 14329 h 1312544"/>
              <a:gd name="connsiteX489" fmla="*/ 298929 w 1311274"/>
              <a:gd name="connsiteY489" fmla="*/ 0 h 1312544"/>
              <a:gd name="connsiteX490" fmla="*/ 156627 w 1311274"/>
              <a:gd name="connsiteY490" fmla="*/ 0 h 1312544"/>
              <a:gd name="connsiteX491" fmla="*/ 170952 w 1311274"/>
              <a:gd name="connsiteY491" fmla="*/ 14329 h 1312544"/>
              <a:gd name="connsiteX492" fmla="*/ 156627 w 1311274"/>
              <a:gd name="connsiteY492" fmla="*/ 28658 h 1312544"/>
              <a:gd name="connsiteX493" fmla="*/ 142301 w 1311274"/>
              <a:gd name="connsiteY493" fmla="*/ 14329 h 1312544"/>
              <a:gd name="connsiteX494" fmla="*/ 156627 w 1311274"/>
              <a:gd name="connsiteY494" fmla="*/ 0 h 1312544"/>
              <a:gd name="connsiteX495" fmla="*/ 14326 w 1311274"/>
              <a:gd name="connsiteY495" fmla="*/ 0 h 1312544"/>
              <a:gd name="connsiteX496" fmla="*/ 28651 w 1311274"/>
              <a:gd name="connsiteY496" fmla="*/ 14329 h 1312544"/>
              <a:gd name="connsiteX497" fmla="*/ 14326 w 1311274"/>
              <a:gd name="connsiteY497" fmla="*/ 28658 h 1312544"/>
              <a:gd name="connsiteX498" fmla="*/ 0 w 1311274"/>
              <a:gd name="connsiteY498" fmla="*/ 14329 h 1312544"/>
              <a:gd name="connsiteX499" fmla="*/ 14326 w 1311274"/>
              <a:gd name="connsiteY499" fmla="*/ 0 h 13125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Lst>
            <a:rect l="l" t="t" r="r" b="b"/>
            <a:pathLst>
              <a:path w="1311274" h="1312544">
                <a:moveTo>
                  <a:pt x="1296949" y="1283886"/>
                </a:moveTo>
                <a:cubicBezTo>
                  <a:pt x="1305544" y="1283886"/>
                  <a:pt x="1311274" y="1290573"/>
                  <a:pt x="1311274" y="1298215"/>
                </a:cubicBezTo>
                <a:cubicBezTo>
                  <a:pt x="1311274" y="1305857"/>
                  <a:pt x="1304589" y="1312544"/>
                  <a:pt x="1296949" y="1312544"/>
                </a:cubicBezTo>
                <a:cubicBezTo>
                  <a:pt x="1289308" y="1312544"/>
                  <a:pt x="1282623" y="1305857"/>
                  <a:pt x="1282623" y="1298215"/>
                </a:cubicBezTo>
                <a:cubicBezTo>
                  <a:pt x="1282623" y="1290573"/>
                  <a:pt x="1289308" y="1283886"/>
                  <a:pt x="1296949" y="1283886"/>
                </a:cubicBezTo>
                <a:close/>
                <a:moveTo>
                  <a:pt x="1154647" y="1283886"/>
                </a:moveTo>
                <a:cubicBezTo>
                  <a:pt x="1162288" y="1283886"/>
                  <a:pt x="1168972" y="1290573"/>
                  <a:pt x="1168972" y="1298215"/>
                </a:cubicBezTo>
                <a:cubicBezTo>
                  <a:pt x="1168972" y="1305857"/>
                  <a:pt x="1162288" y="1312544"/>
                  <a:pt x="1154647" y="1312544"/>
                </a:cubicBezTo>
                <a:cubicBezTo>
                  <a:pt x="1147006" y="1312544"/>
                  <a:pt x="1140321" y="1305857"/>
                  <a:pt x="1140321" y="1298215"/>
                </a:cubicBezTo>
                <a:cubicBezTo>
                  <a:pt x="1140321" y="1290573"/>
                  <a:pt x="1147006" y="1283886"/>
                  <a:pt x="1154647" y="1283886"/>
                </a:cubicBezTo>
                <a:close/>
                <a:moveTo>
                  <a:pt x="1012347" y="1283886"/>
                </a:moveTo>
                <a:cubicBezTo>
                  <a:pt x="1019987" y="1283886"/>
                  <a:pt x="1026672" y="1290573"/>
                  <a:pt x="1026672" y="1298215"/>
                </a:cubicBezTo>
                <a:cubicBezTo>
                  <a:pt x="1026672" y="1305857"/>
                  <a:pt x="1019987" y="1312544"/>
                  <a:pt x="1012347" y="1312544"/>
                </a:cubicBezTo>
                <a:cubicBezTo>
                  <a:pt x="1004706" y="1312544"/>
                  <a:pt x="998021" y="1305857"/>
                  <a:pt x="998021" y="1298215"/>
                </a:cubicBezTo>
                <a:cubicBezTo>
                  <a:pt x="998021" y="1290573"/>
                  <a:pt x="1004706" y="1283886"/>
                  <a:pt x="1012347" y="1283886"/>
                </a:cubicBezTo>
                <a:close/>
                <a:moveTo>
                  <a:pt x="869090" y="1283886"/>
                </a:moveTo>
                <a:cubicBezTo>
                  <a:pt x="877683" y="1283886"/>
                  <a:pt x="883415" y="1290573"/>
                  <a:pt x="883415" y="1298215"/>
                </a:cubicBezTo>
                <a:cubicBezTo>
                  <a:pt x="883415" y="1305857"/>
                  <a:pt x="876730" y="1312544"/>
                  <a:pt x="869090" y="1312544"/>
                </a:cubicBezTo>
                <a:cubicBezTo>
                  <a:pt x="861449" y="1312544"/>
                  <a:pt x="854764" y="1305857"/>
                  <a:pt x="854764" y="1298215"/>
                </a:cubicBezTo>
                <a:cubicBezTo>
                  <a:pt x="854764" y="1290573"/>
                  <a:pt x="861449" y="1283886"/>
                  <a:pt x="869090" y="1283886"/>
                </a:cubicBezTo>
                <a:close/>
                <a:moveTo>
                  <a:pt x="726788" y="1283886"/>
                </a:moveTo>
                <a:cubicBezTo>
                  <a:pt x="734427" y="1283886"/>
                  <a:pt x="741113" y="1290573"/>
                  <a:pt x="741113" y="1298215"/>
                </a:cubicBezTo>
                <a:cubicBezTo>
                  <a:pt x="741113" y="1305857"/>
                  <a:pt x="734429" y="1312544"/>
                  <a:pt x="726788" y="1312544"/>
                </a:cubicBezTo>
                <a:cubicBezTo>
                  <a:pt x="719147" y="1312544"/>
                  <a:pt x="712462" y="1305857"/>
                  <a:pt x="712462" y="1298215"/>
                </a:cubicBezTo>
                <a:cubicBezTo>
                  <a:pt x="712462" y="1290573"/>
                  <a:pt x="719147" y="1283886"/>
                  <a:pt x="726788" y="1283886"/>
                </a:cubicBezTo>
                <a:close/>
                <a:moveTo>
                  <a:pt x="584487" y="1283886"/>
                </a:moveTo>
                <a:cubicBezTo>
                  <a:pt x="592128" y="1283886"/>
                  <a:pt x="598812" y="1290573"/>
                  <a:pt x="598812" y="1298215"/>
                </a:cubicBezTo>
                <a:cubicBezTo>
                  <a:pt x="598812" y="1305857"/>
                  <a:pt x="592128" y="1312544"/>
                  <a:pt x="584487" y="1312544"/>
                </a:cubicBezTo>
                <a:cubicBezTo>
                  <a:pt x="576846" y="1312544"/>
                  <a:pt x="570161" y="1305857"/>
                  <a:pt x="570161" y="1298215"/>
                </a:cubicBezTo>
                <a:cubicBezTo>
                  <a:pt x="570161" y="1290573"/>
                  <a:pt x="576846" y="1283886"/>
                  <a:pt x="584487" y="1283886"/>
                </a:cubicBezTo>
                <a:close/>
                <a:moveTo>
                  <a:pt x="441230" y="1283886"/>
                </a:moveTo>
                <a:cubicBezTo>
                  <a:pt x="449825" y="1283886"/>
                  <a:pt x="455555" y="1290573"/>
                  <a:pt x="455555" y="1298215"/>
                </a:cubicBezTo>
                <a:cubicBezTo>
                  <a:pt x="455555" y="1305857"/>
                  <a:pt x="448871" y="1312544"/>
                  <a:pt x="441230" y="1312544"/>
                </a:cubicBezTo>
                <a:cubicBezTo>
                  <a:pt x="433589" y="1312544"/>
                  <a:pt x="426904" y="1305857"/>
                  <a:pt x="426904" y="1298215"/>
                </a:cubicBezTo>
                <a:cubicBezTo>
                  <a:pt x="426904" y="1290573"/>
                  <a:pt x="433589" y="1283886"/>
                  <a:pt x="441230" y="1283886"/>
                </a:cubicBezTo>
                <a:close/>
                <a:moveTo>
                  <a:pt x="298929" y="1283886"/>
                </a:moveTo>
                <a:cubicBezTo>
                  <a:pt x="306569" y="1283886"/>
                  <a:pt x="313254" y="1290573"/>
                  <a:pt x="313254" y="1298215"/>
                </a:cubicBezTo>
                <a:cubicBezTo>
                  <a:pt x="313254" y="1305857"/>
                  <a:pt x="306569" y="1312544"/>
                  <a:pt x="298929" y="1312544"/>
                </a:cubicBezTo>
                <a:cubicBezTo>
                  <a:pt x="291288" y="1312544"/>
                  <a:pt x="284603" y="1305857"/>
                  <a:pt x="284603" y="1298215"/>
                </a:cubicBezTo>
                <a:cubicBezTo>
                  <a:pt x="284603" y="1290573"/>
                  <a:pt x="291288" y="1283886"/>
                  <a:pt x="298929" y="1283886"/>
                </a:cubicBezTo>
                <a:close/>
                <a:moveTo>
                  <a:pt x="156627" y="1283886"/>
                </a:moveTo>
                <a:cubicBezTo>
                  <a:pt x="164267" y="1283886"/>
                  <a:pt x="170952" y="1290573"/>
                  <a:pt x="170952" y="1298215"/>
                </a:cubicBezTo>
                <a:cubicBezTo>
                  <a:pt x="170952" y="1305857"/>
                  <a:pt x="164267" y="1312544"/>
                  <a:pt x="156627" y="1312544"/>
                </a:cubicBezTo>
                <a:cubicBezTo>
                  <a:pt x="148986" y="1312544"/>
                  <a:pt x="142301" y="1305857"/>
                  <a:pt x="142301" y="1298215"/>
                </a:cubicBezTo>
                <a:cubicBezTo>
                  <a:pt x="142301" y="1290573"/>
                  <a:pt x="148986" y="1283886"/>
                  <a:pt x="156627" y="1283886"/>
                </a:cubicBezTo>
                <a:close/>
                <a:moveTo>
                  <a:pt x="14326" y="1283886"/>
                </a:moveTo>
                <a:cubicBezTo>
                  <a:pt x="21966" y="1283886"/>
                  <a:pt x="28651" y="1290573"/>
                  <a:pt x="28651" y="1298215"/>
                </a:cubicBezTo>
                <a:cubicBezTo>
                  <a:pt x="28651" y="1305857"/>
                  <a:pt x="21966" y="1312544"/>
                  <a:pt x="14326" y="1312544"/>
                </a:cubicBezTo>
                <a:cubicBezTo>
                  <a:pt x="6685" y="1312544"/>
                  <a:pt x="0" y="1305857"/>
                  <a:pt x="0" y="1298215"/>
                </a:cubicBezTo>
                <a:cubicBezTo>
                  <a:pt x="0" y="1290573"/>
                  <a:pt x="6685" y="1283886"/>
                  <a:pt x="14326" y="1283886"/>
                </a:cubicBezTo>
                <a:close/>
                <a:moveTo>
                  <a:pt x="1296949" y="1141550"/>
                </a:moveTo>
                <a:cubicBezTo>
                  <a:pt x="1305544" y="1141550"/>
                  <a:pt x="1311274" y="1147282"/>
                  <a:pt x="1311274" y="1155879"/>
                </a:cubicBezTo>
                <a:cubicBezTo>
                  <a:pt x="1311274" y="1163521"/>
                  <a:pt x="1304589" y="1170208"/>
                  <a:pt x="1296949" y="1170208"/>
                </a:cubicBezTo>
                <a:cubicBezTo>
                  <a:pt x="1289308" y="1170208"/>
                  <a:pt x="1282623" y="1163521"/>
                  <a:pt x="1282623" y="1155879"/>
                </a:cubicBezTo>
                <a:cubicBezTo>
                  <a:pt x="1282623" y="1148237"/>
                  <a:pt x="1289308" y="1141550"/>
                  <a:pt x="1296949" y="1141550"/>
                </a:cubicBezTo>
                <a:close/>
                <a:moveTo>
                  <a:pt x="1154647" y="1141550"/>
                </a:moveTo>
                <a:cubicBezTo>
                  <a:pt x="1162288" y="1141550"/>
                  <a:pt x="1168972" y="1147282"/>
                  <a:pt x="1168972" y="1155879"/>
                </a:cubicBezTo>
                <a:cubicBezTo>
                  <a:pt x="1168972" y="1163521"/>
                  <a:pt x="1162288" y="1170208"/>
                  <a:pt x="1154647" y="1170208"/>
                </a:cubicBezTo>
                <a:cubicBezTo>
                  <a:pt x="1147006" y="1170208"/>
                  <a:pt x="1140321" y="1163521"/>
                  <a:pt x="1140321" y="1155879"/>
                </a:cubicBezTo>
                <a:cubicBezTo>
                  <a:pt x="1140321" y="1148237"/>
                  <a:pt x="1147006" y="1141550"/>
                  <a:pt x="1154647" y="1141550"/>
                </a:cubicBezTo>
                <a:close/>
                <a:moveTo>
                  <a:pt x="1012347" y="1141550"/>
                </a:moveTo>
                <a:cubicBezTo>
                  <a:pt x="1019987" y="1141550"/>
                  <a:pt x="1026672" y="1147282"/>
                  <a:pt x="1026672" y="1155879"/>
                </a:cubicBezTo>
                <a:cubicBezTo>
                  <a:pt x="1026672" y="1163521"/>
                  <a:pt x="1019987" y="1170208"/>
                  <a:pt x="1012347" y="1170208"/>
                </a:cubicBezTo>
                <a:cubicBezTo>
                  <a:pt x="1004706" y="1170208"/>
                  <a:pt x="998021" y="1163521"/>
                  <a:pt x="998021" y="1155879"/>
                </a:cubicBezTo>
                <a:cubicBezTo>
                  <a:pt x="998021" y="1148237"/>
                  <a:pt x="1004706" y="1141550"/>
                  <a:pt x="1012347" y="1141550"/>
                </a:cubicBezTo>
                <a:close/>
                <a:moveTo>
                  <a:pt x="869090" y="1141550"/>
                </a:moveTo>
                <a:cubicBezTo>
                  <a:pt x="877683" y="1141550"/>
                  <a:pt x="883415" y="1147282"/>
                  <a:pt x="883415" y="1155879"/>
                </a:cubicBezTo>
                <a:cubicBezTo>
                  <a:pt x="883415" y="1163521"/>
                  <a:pt x="876730" y="1170208"/>
                  <a:pt x="869090" y="1170208"/>
                </a:cubicBezTo>
                <a:cubicBezTo>
                  <a:pt x="861449" y="1170208"/>
                  <a:pt x="854764" y="1163521"/>
                  <a:pt x="854764" y="1155879"/>
                </a:cubicBezTo>
                <a:cubicBezTo>
                  <a:pt x="854764" y="1148237"/>
                  <a:pt x="861449" y="1141550"/>
                  <a:pt x="869090" y="1141550"/>
                </a:cubicBezTo>
                <a:close/>
                <a:moveTo>
                  <a:pt x="726788" y="1141550"/>
                </a:moveTo>
                <a:cubicBezTo>
                  <a:pt x="734427" y="1141550"/>
                  <a:pt x="741113" y="1147282"/>
                  <a:pt x="741113" y="1155879"/>
                </a:cubicBezTo>
                <a:cubicBezTo>
                  <a:pt x="741113" y="1163521"/>
                  <a:pt x="734429" y="1170208"/>
                  <a:pt x="726788" y="1170208"/>
                </a:cubicBezTo>
                <a:cubicBezTo>
                  <a:pt x="719147" y="1170208"/>
                  <a:pt x="712462" y="1163521"/>
                  <a:pt x="712462" y="1155879"/>
                </a:cubicBezTo>
                <a:cubicBezTo>
                  <a:pt x="712462" y="1148237"/>
                  <a:pt x="719147" y="1141550"/>
                  <a:pt x="726788" y="1141550"/>
                </a:cubicBezTo>
                <a:close/>
                <a:moveTo>
                  <a:pt x="584487" y="1141550"/>
                </a:moveTo>
                <a:cubicBezTo>
                  <a:pt x="592128" y="1141550"/>
                  <a:pt x="598812" y="1147282"/>
                  <a:pt x="598812" y="1155879"/>
                </a:cubicBezTo>
                <a:cubicBezTo>
                  <a:pt x="598812" y="1163521"/>
                  <a:pt x="592128" y="1170208"/>
                  <a:pt x="584487" y="1170208"/>
                </a:cubicBezTo>
                <a:cubicBezTo>
                  <a:pt x="576846" y="1170208"/>
                  <a:pt x="570161" y="1163521"/>
                  <a:pt x="570161" y="1155879"/>
                </a:cubicBezTo>
                <a:cubicBezTo>
                  <a:pt x="570161" y="1148237"/>
                  <a:pt x="576846" y="1141550"/>
                  <a:pt x="584487" y="1141550"/>
                </a:cubicBezTo>
                <a:close/>
                <a:moveTo>
                  <a:pt x="441230" y="1141550"/>
                </a:moveTo>
                <a:cubicBezTo>
                  <a:pt x="449825" y="1141550"/>
                  <a:pt x="455555" y="1147282"/>
                  <a:pt x="455555" y="1155879"/>
                </a:cubicBezTo>
                <a:cubicBezTo>
                  <a:pt x="455555" y="1163521"/>
                  <a:pt x="448871" y="1170208"/>
                  <a:pt x="441230" y="1170208"/>
                </a:cubicBezTo>
                <a:cubicBezTo>
                  <a:pt x="433589" y="1170208"/>
                  <a:pt x="426904" y="1163521"/>
                  <a:pt x="426904" y="1155879"/>
                </a:cubicBezTo>
                <a:cubicBezTo>
                  <a:pt x="426904" y="1148237"/>
                  <a:pt x="433589" y="1141550"/>
                  <a:pt x="441230" y="1141550"/>
                </a:cubicBezTo>
                <a:close/>
                <a:moveTo>
                  <a:pt x="298929" y="1141550"/>
                </a:moveTo>
                <a:cubicBezTo>
                  <a:pt x="306569" y="1141550"/>
                  <a:pt x="313254" y="1147282"/>
                  <a:pt x="313254" y="1155879"/>
                </a:cubicBezTo>
                <a:cubicBezTo>
                  <a:pt x="313254" y="1163521"/>
                  <a:pt x="306569" y="1170208"/>
                  <a:pt x="298929" y="1170208"/>
                </a:cubicBezTo>
                <a:cubicBezTo>
                  <a:pt x="291288" y="1170208"/>
                  <a:pt x="284603" y="1163521"/>
                  <a:pt x="284603" y="1155879"/>
                </a:cubicBezTo>
                <a:cubicBezTo>
                  <a:pt x="284603" y="1148237"/>
                  <a:pt x="291288" y="1141550"/>
                  <a:pt x="298929" y="1141550"/>
                </a:cubicBezTo>
                <a:close/>
                <a:moveTo>
                  <a:pt x="156627" y="1141550"/>
                </a:moveTo>
                <a:cubicBezTo>
                  <a:pt x="164267" y="1141550"/>
                  <a:pt x="170952" y="1147282"/>
                  <a:pt x="170952" y="1155879"/>
                </a:cubicBezTo>
                <a:cubicBezTo>
                  <a:pt x="170952" y="1163521"/>
                  <a:pt x="164267" y="1170208"/>
                  <a:pt x="156627" y="1170208"/>
                </a:cubicBezTo>
                <a:cubicBezTo>
                  <a:pt x="148986" y="1170208"/>
                  <a:pt x="142301" y="1163521"/>
                  <a:pt x="142301" y="1155879"/>
                </a:cubicBezTo>
                <a:cubicBezTo>
                  <a:pt x="142301" y="1148237"/>
                  <a:pt x="148986" y="1141550"/>
                  <a:pt x="156627" y="1141550"/>
                </a:cubicBezTo>
                <a:close/>
                <a:moveTo>
                  <a:pt x="14326" y="1140595"/>
                </a:moveTo>
                <a:cubicBezTo>
                  <a:pt x="21966" y="1140595"/>
                  <a:pt x="28651" y="1147282"/>
                  <a:pt x="28651" y="1154924"/>
                </a:cubicBezTo>
                <a:cubicBezTo>
                  <a:pt x="28651" y="1163521"/>
                  <a:pt x="21966" y="1169253"/>
                  <a:pt x="14326" y="1169253"/>
                </a:cubicBezTo>
                <a:cubicBezTo>
                  <a:pt x="6685" y="1169253"/>
                  <a:pt x="0" y="1162566"/>
                  <a:pt x="0" y="1154924"/>
                </a:cubicBezTo>
                <a:cubicBezTo>
                  <a:pt x="0" y="1147282"/>
                  <a:pt x="6685" y="1140595"/>
                  <a:pt x="14326" y="1140595"/>
                </a:cubicBezTo>
                <a:close/>
                <a:moveTo>
                  <a:pt x="1296949" y="998260"/>
                </a:moveTo>
                <a:cubicBezTo>
                  <a:pt x="1305544" y="998260"/>
                  <a:pt x="1311274" y="1004947"/>
                  <a:pt x="1311274" y="1012589"/>
                </a:cubicBezTo>
                <a:cubicBezTo>
                  <a:pt x="1311274" y="1020231"/>
                  <a:pt x="1304589" y="1026918"/>
                  <a:pt x="1296949" y="1026918"/>
                </a:cubicBezTo>
                <a:cubicBezTo>
                  <a:pt x="1289308" y="1026918"/>
                  <a:pt x="1282623" y="1020231"/>
                  <a:pt x="1282623" y="1012589"/>
                </a:cubicBezTo>
                <a:cubicBezTo>
                  <a:pt x="1282623" y="1004947"/>
                  <a:pt x="1289308" y="998260"/>
                  <a:pt x="1296949" y="998260"/>
                </a:cubicBezTo>
                <a:close/>
                <a:moveTo>
                  <a:pt x="1154647" y="998260"/>
                </a:moveTo>
                <a:cubicBezTo>
                  <a:pt x="1162288" y="998260"/>
                  <a:pt x="1168972" y="1004947"/>
                  <a:pt x="1168972" y="1012589"/>
                </a:cubicBezTo>
                <a:cubicBezTo>
                  <a:pt x="1168972" y="1020231"/>
                  <a:pt x="1162288" y="1026918"/>
                  <a:pt x="1154647" y="1026918"/>
                </a:cubicBezTo>
                <a:cubicBezTo>
                  <a:pt x="1147006" y="1026918"/>
                  <a:pt x="1140321" y="1020231"/>
                  <a:pt x="1140321" y="1012589"/>
                </a:cubicBezTo>
                <a:cubicBezTo>
                  <a:pt x="1140321" y="1004947"/>
                  <a:pt x="1147006" y="998260"/>
                  <a:pt x="1154647" y="998260"/>
                </a:cubicBezTo>
                <a:close/>
                <a:moveTo>
                  <a:pt x="1012347" y="998260"/>
                </a:moveTo>
                <a:cubicBezTo>
                  <a:pt x="1019987" y="998260"/>
                  <a:pt x="1026672" y="1004947"/>
                  <a:pt x="1026672" y="1012589"/>
                </a:cubicBezTo>
                <a:cubicBezTo>
                  <a:pt x="1026672" y="1020231"/>
                  <a:pt x="1019987" y="1026918"/>
                  <a:pt x="1012347" y="1026918"/>
                </a:cubicBezTo>
                <a:cubicBezTo>
                  <a:pt x="1004706" y="1026918"/>
                  <a:pt x="998021" y="1020231"/>
                  <a:pt x="998021" y="1012589"/>
                </a:cubicBezTo>
                <a:cubicBezTo>
                  <a:pt x="998021" y="1004947"/>
                  <a:pt x="1004706" y="998260"/>
                  <a:pt x="1012347" y="998260"/>
                </a:cubicBezTo>
                <a:close/>
                <a:moveTo>
                  <a:pt x="869090" y="998260"/>
                </a:moveTo>
                <a:cubicBezTo>
                  <a:pt x="877683" y="998260"/>
                  <a:pt x="883415" y="1004947"/>
                  <a:pt x="883415" y="1012589"/>
                </a:cubicBezTo>
                <a:cubicBezTo>
                  <a:pt x="883415" y="1020231"/>
                  <a:pt x="876730" y="1026918"/>
                  <a:pt x="869090" y="1026918"/>
                </a:cubicBezTo>
                <a:cubicBezTo>
                  <a:pt x="861449" y="1026918"/>
                  <a:pt x="854764" y="1020231"/>
                  <a:pt x="854764" y="1012589"/>
                </a:cubicBezTo>
                <a:cubicBezTo>
                  <a:pt x="854764" y="1004947"/>
                  <a:pt x="861449" y="998260"/>
                  <a:pt x="869090" y="998260"/>
                </a:cubicBezTo>
                <a:close/>
                <a:moveTo>
                  <a:pt x="726788" y="998260"/>
                </a:moveTo>
                <a:cubicBezTo>
                  <a:pt x="734427" y="998260"/>
                  <a:pt x="741113" y="1004947"/>
                  <a:pt x="741113" y="1012589"/>
                </a:cubicBezTo>
                <a:cubicBezTo>
                  <a:pt x="741113" y="1020231"/>
                  <a:pt x="734429" y="1026918"/>
                  <a:pt x="726788" y="1026918"/>
                </a:cubicBezTo>
                <a:cubicBezTo>
                  <a:pt x="719147" y="1026918"/>
                  <a:pt x="712462" y="1020231"/>
                  <a:pt x="712462" y="1012589"/>
                </a:cubicBezTo>
                <a:cubicBezTo>
                  <a:pt x="712462" y="1004947"/>
                  <a:pt x="719147" y="998260"/>
                  <a:pt x="726788" y="998260"/>
                </a:cubicBezTo>
                <a:close/>
                <a:moveTo>
                  <a:pt x="584487" y="998260"/>
                </a:moveTo>
                <a:cubicBezTo>
                  <a:pt x="592128" y="998260"/>
                  <a:pt x="598812" y="1004947"/>
                  <a:pt x="598812" y="1012589"/>
                </a:cubicBezTo>
                <a:cubicBezTo>
                  <a:pt x="598812" y="1020231"/>
                  <a:pt x="592128" y="1026918"/>
                  <a:pt x="584487" y="1026918"/>
                </a:cubicBezTo>
                <a:cubicBezTo>
                  <a:pt x="576846" y="1026918"/>
                  <a:pt x="570161" y="1020231"/>
                  <a:pt x="570161" y="1012589"/>
                </a:cubicBezTo>
                <a:cubicBezTo>
                  <a:pt x="570161" y="1004947"/>
                  <a:pt x="576846" y="998260"/>
                  <a:pt x="584487" y="998260"/>
                </a:cubicBezTo>
                <a:close/>
                <a:moveTo>
                  <a:pt x="441230" y="998260"/>
                </a:moveTo>
                <a:cubicBezTo>
                  <a:pt x="449825" y="998260"/>
                  <a:pt x="455555" y="1004947"/>
                  <a:pt x="455555" y="1012589"/>
                </a:cubicBezTo>
                <a:cubicBezTo>
                  <a:pt x="455555" y="1020231"/>
                  <a:pt x="448871" y="1026918"/>
                  <a:pt x="441230" y="1026918"/>
                </a:cubicBezTo>
                <a:cubicBezTo>
                  <a:pt x="433589" y="1026918"/>
                  <a:pt x="426904" y="1020231"/>
                  <a:pt x="426904" y="1012589"/>
                </a:cubicBezTo>
                <a:cubicBezTo>
                  <a:pt x="426904" y="1004947"/>
                  <a:pt x="433589" y="998260"/>
                  <a:pt x="441230" y="998260"/>
                </a:cubicBezTo>
                <a:close/>
                <a:moveTo>
                  <a:pt x="298929" y="998260"/>
                </a:moveTo>
                <a:cubicBezTo>
                  <a:pt x="306569" y="998260"/>
                  <a:pt x="313254" y="1004947"/>
                  <a:pt x="313254" y="1012589"/>
                </a:cubicBezTo>
                <a:cubicBezTo>
                  <a:pt x="313254" y="1020231"/>
                  <a:pt x="306569" y="1026918"/>
                  <a:pt x="298929" y="1026918"/>
                </a:cubicBezTo>
                <a:cubicBezTo>
                  <a:pt x="291288" y="1026918"/>
                  <a:pt x="284603" y="1020231"/>
                  <a:pt x="284603" y="1012589"/>
                </a:cubicBezTo>
                <a:cubicBezTo>
                  <a:pt x="284603" y="1004947"/>
                  <a:pt x="291288" y="998260"/>
                  <a:pt x="298929" y="998260"/>
                </a:cubicBezTo>
                <a:close/>
                <a:moveTo>
                  <a:pt x="156627" y="998260"/>
                </a:moveTo>
                <a:cubicBezTo>
                  <a:pt x="164267" y="998260"/>
                  <a:pt x="170952" y="1004947"/>
                  <a:pt x="170952" y="1012589"/>
                </a:cubicBezTo>
                <a:cubicBezTo>
                  <a:pt x="170952" y="1020231"/>
                  <a:pt x="164267" y="1026918"/>
                  <a:pt x="156627" y="1026918"/>
                </a:cubicBezTo>
                <a:cubicBezTo>
                  <a:pt x="148986" y="1026918"/>
                  <a:pt x="142301" y="1020231"/>
                  <a:pt x="142301" y="1012589"/>
                </a:cubicBezTo>
                <a:cubicBezTo>
                  <a:pt x="142301" y="1004947"/>
                  <a:pt x="148986" y="998260"/>
                  <a:pt x="156627" y="998260"/>
                </a:cubicBezTo>
                <a:close/>
                <a:moveTo>
                  <a:pt x="14326" y="998260"/>
                </a:moveTo>
                <a:cubicBezTo>
                  <a:pt x="21966" y="998260"/>
                  <a:pt x="28651" y="1004947"/>
                  <a:pt x="28651" y="1012589"/>
                </a:cubicBezTo>
                <a:cubicBezTo>
                  <a:pt x="28651" y="1020231"/>
                  <a:pt x="21966" y="1026918"/>
                  <a:pt x="14326" y="1026918"/>
                </a:cubicBezTo>
                <a:cubicBezTo>
                  <a:pt x="6685" y="1026918"/>
                  <a:pt x="0" y="1020231"/>
                  <a:pt x="0" y="1012589"/>
                </a:cubicBezTo>
                <a:cubicBezTo>
                  <a:pt x="0" y="1004947"/>
                  <a:pt x="6685" y="998260"/>
                  <a:pt x="14326" y="998260"/>
                </a:cubicBezTo>
                <a:close/>
                <a:moveTo>
                  <a:pt x="1296949" y="855924"/>
                </a:moveTo>
                <a:cubicBezTo>
                  <a:pt x="1305544" y="855924"/>
                  <a:pt x="1311274" y="862611"/>
                  <a:pt x="1311274" y="870253"/>
                </a:cubicBezTo>
                <a:cubicBezTo>
                  <a:pt x="1311274" y="877895"/>
                  <a:pt x="1304589" y="884582"/>
                  <a:pt x="1296949" y="884582"/>
                </a:cubicBezTo>
                <a:cubicBezTo>
                  <a:pt x="1289308" y="884582"/>
                  <a:pt x="1282623" y="877895"/>
                  <a:pt x="1282623" y="870253"/>
                </a:cubicBezTo>
                <a:cubicBezTo>
                  <a:pt x="1282623" y="862611"/>
                  <a:pt x="1289308" y="855924"/>
                  <a:pt x="1296949" y="855924"/>
                </a:cubicBezTo>
                <a:close/>
                <a:moveTo>
                  <a:pt x="1154647" y="855924"/>
                </a:moveTo>
                <a:cubicBezTo>
                  <a:pt x="1162288" y="855924"/>
                  <a:pt x="1168972" y="862611"/>
                  <a:pt x="1168972" y="870253"/>
                </a:cubicBezTo>
                <a:cubicBezTo>
                  <a:pt x="1168972" y="877895"/>
                  <a:pt x="1162288" y="884582"/>
                  <a:pt x="1154647" y="884582"/>
                </a:cubicBezTo>
                <a:cubicBezTo>
                  <a:pt x="1147006" y="884582"/>
                  <a:pt x="1140321" y="877895"/>
                  <a:pt x="1140321" y="870253"/>
                </a:cubicBezTo>
                <a:cubicBezTo>
                  <a:pt x="1140321" y="862611"/>
                  <a:pt x="1147006" y="855924"/>
                  <a:pt x="1154647" y="855924"/>
                </a:cubicBezTo>
                <a:close/>
                <a:moveTo>
                  <a:pt x="1012347" y="855924"/>
                </a:moveTo>
                <a:cubicBezTo>
                  <a:pt x="1019987" y="855924"/>
                  <a:pt x="1026672" y="862611"/>
                  <a:pt x="1026672" y="870253"/>
                </a:cubicBezTo>
                <a:cubicBezTo>
                  <a:pt x="1026672" y="877895"/>
                  <a:pt x="1019987" y="884582"/>
                  <a:pt x="1012347" y="884582"/>
                </a:cubicBezTo>
                <a:cubicBezTo>
                  <a:pt x="1004706" y="884582"/>
                  <a:pt x="998021" y="877895"/>
                  <a:pt x="998021" y="870253"/>
                </a:cubicBezTo>
                <a:cubicBezTo>
                  <a:pt x="998021" y="862611"/>
                  <a:pt x="1004706" y="855924"/>
                  <a:pt x="1012347" y="855924"/>
                </a:cubicBezTo>
                <a:close/>
                <a:moveTo>
                  <a:pt x="869090" y="855924"/>
                </a:moveTo>
                <a:cubicBezTo>
                  <a:pt x="877683" y="855924"/>
                  <a:pt x="883415" y="862611"/>
                  <a:pt x="883415" y="870253"/>
                </a:cubicBezTo>
                <a:cubicBezTo>
                  <a:pt x="883415" y="877895"/>
                  <a:pt x="876730" y="884582"/>
                  <a:pt x="869090" y="884582"/>
                </a:cubicBezTo>
                <a:cubicBezTo>
                  <a:pt x="861449" y="884582"/>
                  <a:pt x="854764" y="877895"/>
                  <a:pt x="854764" y="870253"/>
                </a:cubicBezTo>
                <a:cubicBezTo>
                  <a:pt x="854764" y="862611"/>
                  <a:pt x="861449" y="855924"/>
                  <a:pt x="869090" y="855924"/>
                </a:cubicBezTo>
                <a:close/>
                <a:moveTo>
                  <a:pt x="726788" y="855924"/>
                </a:moveTo>
                <a:cubicBezTo>
                  <a:pt x="734427" y="855924"/>
                  <a:pt x="741113" y="862611"/>
                  <a:pt x="741113" y="870253"/>
                </a:cubicBezTo>
                <a:cubicBezTo>
                  <a:pt x="741113" y="877895"/>
                  <a:pt x="734429" y="884582"/>
                  <a:pt x="726788" y="884582"/>
                </a:cubicBezTo>
                <a:cubicBezTo>
                  <a:pt x="719147" y="884582"/>
                  <a:pt x="712462" y="877895"/>
                  <a:pt x="712462" y="870253"/>
                </a:cubicBezTo>
                <a:cubicBezTo>
                  <a:pt x="712462" y="862611"/>
                  <a:pt x="719147" y="855924"/>
                  <a:pt x="726788" y="855924"/>
                </a:cubicBezTo>
                <a:close/>
                <a:moveTo>
                  <a:pt x="584487" y="855924"/>
                </a:moveTo>
                <a:cubicBezTo>
                  <a:pt x="592128" y="855924"/>
                  <a:pt x="598812" y="862611"/>
                  <a:pt x="598812" y="870253"/>
                </a:cubicBezTo>
                <a:cubicBezTo>
                  <a:pt x="598812" y="877895"/>
                  <a:pt x="592128" y="884582"/>
                  <a:pt x="584487" y="884582"/>
                </a:cubicBezTo>
                <a:cubicBezTo>
                  <a:pt x="576846" y="884582"/>
                  <a:pt x="570161" y="877895"/>
                  <a:pt x="570161" y="870253"/>
                </a:cubicBezTo>
                <a:cubicBezTo>
                  <a:pt x="570161" y="862611"/>
                  <a:pt x="576846" y="855924"/>
                  <a:pt x="584487" y="855924"/>
                </a:cubicBezTo>
                <a:close/>
                <a:moveTo>
                  <a:pt x="441230" y="855924"/>
                </a:moveTo>
                <a:cubicBezTo>
                  <a:pt x="449825" y="855924"/>
                  <a:pt x="455555" y="862611"/>
                  <a:pt x="455555" y="870253"/>
                </a:cubicBezTo>
                <a:cubicBezTo>
                  <a:pt x="455555" y="877895"/>
                  <a:pt x="448871" y="884582"/>
                  <a:pt x="441230" y="884582"/>
                </a:cubicBezTo>
                <a:cubicBezTo>
                  <a:pt x="433589" y="884582"/>
                  <a:pt x="426904" y="877895"/>
                  <a:pt x="426904" y="870253"/>
                </a:cubicBezTo>
                <a:cubicBezTo>
                  <a:pt x="426904" y="862611"/>
                  <a:pt x="433589" y="855924"/>
                  <a:pt x="441230" y="855924"/>
                </a:cubicBezTo>
                <a:close/>
                <a:moveTo>
                  <a:pt x="298929" y="855924"/>
                </a:moveTo>
                <a:cubicBezTo>
                  <a:pt x="306569" y="855924"/>
                  <a:pt x="313254" y="862611"/>
                  <a:pt x="313254" y="870253"/>
                </a:cubicBezTo>
                <a:cubicBezTo>
                  <a:pt x="313254" y="877895"/>
                  <a:pt x="306569" y="884582"/>
                  <a:pt x="298929" y="884582"/>
                </a:cubicBezTo>
                <a:cubicBezTo>
                  <a:pt x="291288" y="884582"/>
                  <a:pt x="284603" y="877895"/>
                  <a:pt x="284603" y="870253"/>
                </a:cubicBezTo>
                <a:cubicBezTo>
                  <a:pt x="284603" y="862611"/>
                  <a:pt x="291288" y="855924"/>
                  <a:pt x="298929" y="855924"/>
                </a:cubicBezTo>
                <a:close/>
                <a:moveTo>
                  <a:pt x="156627" y="855924"/>
                </a:moveTo>
                <a:cubicBezTo>
                  <a:pt x="164267" y="855924"/>
                  <a:pt x="170952" y="862611"/>
                  <a:pt x="170952" y="870253"/>
                </a:cubicBezTo>
                <a:cubicBezTo>
                  <a:pt x="170952" y="877895"/>
                  <a:pt x="164267" y="884582"/>
                  <a:pt x="156627" y="884582"/>
                </a:cubicBezTo>
                <a:cubicBezTo>
                  <a:pt x="148986" y="884582"/>
                  <a:pt x="142301" y="877895"/>
                  <a:pt x="142301" y="870253"/>
                </a:cubicBezTo>
                <a:cubicBezTo>
                  <a:pt x="142301" y="862611"/>
                  <a:pt x="148986" y="855924"/>
                  <a:pt x="156627" y="855924"/>
                </a:cubicBezTo>
                <a:close/>
                <a:moveTo>
                  <a:pt x="14326" y="855924"/>
                </a:moveTo>
                <a:cubicBezTo>
                  <a:pt x="21966" y="855924"/>
                  <a:pt x="28651" y="862611"/>
                  <a:pt x="28651" y="870253"/>
                </a:cubicBezTo>
                <a:cubicBezTo>
                  <a:pt x="28651" y="877895"/>
                  <a:pt x="21966" y="884582"/>
                  <a:pt x="14326" y="884582"/>
                </a:cubicBezTo>
                <a:cubicBezTo>
                  <a:pt x="6685" y="884582"/>
                  <a:pt x="0" y="877895"/>
                  <a:pt x="0" y="870253"/>
                </a:cubicBezTo>
                <a:cubicBezTo>
                  <a:pt x="0" y="862611"/>
                  <a:pt x="6685" y="855924"/>
                  <a:pt x="14326" y="855924"/>
                </a:cubicBezTo>
                <a:close/>
                <a:moveTo>
                  <a:pt x="1296949" y="713588"/>
                </a:moveTo>
                <a:cubicBezTo>
                  <a:pt x="1305544" y="713588"/>
                  <a:pt x="1311274" y="719320"/>
                  <a:pt x="1311274" y="727917"/>
                </a:cubicBezTo>
                <a:cubicBezTo>
                  <a:pt x="1311274" y="735559"/>
                  <a:pt x="1304589" y="742246"/>
                  <a:pt x="1296949" y="742246"/>
                </a:cubicBezTo>
                <a:cubicBezTo>
                  <a:pt x="1289308" y="742246"/>
                  <a:pt x="1282623" y="735559"/>
                  <a:pt x="1282623" y="727917"/>
                </a:cubicBezTo>
                <a:cubicBezTo>
                  <a:pt x="1282623" y="720275"/>
                  <a:pt x="1289308" y="713588"/>
                  <a:pt x="1296949" y="713588"/>
                </a:cubicBezTo>
                <a:close/>
                <a:moveTo>
                  <a:pt x="1154647" y="713588"/>
                </a:moveTo>
                <a:cubicBezTo>
                  <a:pt x="1162288" y="713588"/>
                  <a:pt x="1168972" y="719320"/>
                  <a:pt x="1168972" y="727917"/>
                </a:cubicBezTo>
                <a:cubicBezTo>
                  <a:pt x="1168972" y="735559"/>
                  <a:pt x="1162288" y="742246"/>
                  <a:pt x="1154647" y="742246"/>
                </a:cubicBezTo>
                <a:cubicBezTo>
                  <a:pt x="1147006" y="742246"/>
                  <a:pt x="1140321" y="735559"/>
                  <a:pt x="1140321" y="727917"/>
                </a:cubicBezTo>
                <a:cubicBezTo>
                  <a:pt x="1140321" y="720275"/>
                  <a:pt x="1147006" y="713588"/>
                  <a:pt x="1154647" y="713588"/>
                </a:cubicBezTo>
                <a:close/>
                <a:moveTo>
                  <a:pt x="1012347" y="713588"/>
                </a:moveTo>
                <a:cubicBezTo>
                  <a:pt x="1019987" y="713588"/>
                  <a:pt x="1026672" y="719320"/>
                  <a:pt x="1026672" y="727917"/>
                </a:cubicBezTo>
                <a:cubicBezTo>
                  <a:pt x="1026672" y="735559"/>
                  <a:pt x="1019987" y="742246"/>
                  <a:pt x="1012347" y="742246"/>
                </a:cubicBezTo>
                <a:cubicBezTo>
                  <a:pt x="1004706" y="742246"/>
                  <a:pt x="998021" y="735559"/>
                  <a:pt x="998021" y="727917"/>
                </a:cubicBezTo>
                <a:cubicBezTo>
                  <a:pt x="998021" y="720275"/>
                  <a:pt x="1004706" y="713588"/>
                  <a:pt x="1012347" y="713588"/>
                </a:cubicBezTo>
                <a:close/>
                <a:moveTo>
                  <a:pt x="869090" y="713588"/>
                </a:moveTo>
                <a:cubicBezTo>
                  <a:pt x="877683" y="713588"/>
                  <a:pt x="883415" y="719320"/>
                  <a:pt x="883415" y="727917"/>
                </a:cubicBezTo>
                <a:cubicBezTo>
                  <a:pt x="883415" y="735559"/>
                  <a:pt x="876730" y="742246"/>
                  <a:pt x="869090" y="742246"/>
                </a:cubicBezTo>
                <a:cubicBezTo>
                  <a:pt x="861449" y="742246"/>
                  <a:pt x="854764" y="735559"/>
                  <a:pt x="854764" y="727917"/>
                </a:cubicBezTo>
                <a:cubicBezTo>
                  <a:pt x="854764" y="720275"/>
                  <a:pt x="861449" y="713588"/>
                  <a:pt x="869090" y="713588"/>
                </a:cubicBezTo>
                <a:close/>
                <a:moveTo>
                  <a:pt x="726788" y="713588"/>
                </a:moveTo>
                <a:cubicBezTo>
                  <a:pt x="734427" y="713588"/>
                  <a:pt x="741113" y="719320"/>
                  <a:pt x="741113" y="727917"/>
                </a:cubicBezTo>
                <a:cubicBezTo>
                  <a:pt x="741113" y="735559"/>
                  <a:pt x="734429" y="742246"/>
                  <a:pt x="726788" y="742246"/>
                </a:cubicBezTo>
                <a:cubicBezTo>
                  <a:pt x="719147" y="742246"/>
                  <a:pt x="712462" y="735559"/>
                  <a:pt x="712462" y="727917"/>
                </a:cubicBezTo>
                <a:cubicBezTo>
                  <a:pt x="712462" y="720275"/>
                  <a:pt x="719147" y="713588"/>
                  <a:pt x="726788" y="713588"/>
                </a:cubicBezTo>
                <a:close/>
                <a:moveTo>
                  <a:pt x="584487" y="713588"/>
                </a:moveTo>
                <a:cubicBezTo>
                  <a:pt x="592128" y="713588"/>
                  <a:pt x="598812" y="719320"/>
                  <a:pt x="598812" y="727917"/>
                </a:cubicBezTo>
                <a:cubicBezTo>
                  <a:pt x="598812" y="735559"/>
                  <a:pt x="592128" y="742246"/>
                  <a:pt x="584487" y="742246"/>
                </a:cubicBezTo>
                <a:cubicBezTo>
                  <a:pt x="576846" y="742246"/>
                  <a:pt x="570161" y="735559"/>
                  <a:pt x="570161" y="727917"/>
                </a:cubicBezTo>
                <a:cubicBezTo>
                  <a:pt x="570161" y="720275"/>
                  <a:pt x="576846" y="713588"/>
                  <a:pt x="584487" y="713588"/>
                </a:cubicBezTo>
                <a:close/>
                <a:moveTo>
                  <a:pt x="441230" y="713588"/>
                </a:moveTo>
                <a:cubicBezTo>
                  <a:pt x="449825" y="713588"/>
                  <a:pt x="455555" y="719320"/>
                  <a:pt x="455555" y="727917"/>
                </a:cubicBezTo>
                <a:cubicBezTo>
                  <a:pt x="455555" y="735559"/>
                  <a:pt x="448871" y="742246"/>
                  <a:pt x="441230" y="742246"/>
                </a:cubicBezTo>
                <a:cubicBezTo>
                  <a:pt x="433589" y="742246"/>
                  <a:pt x="426904" y="735559"/>
                  <a:pt x="426904" y="727917"/>
                </a:cubicBezTo>
                <a:cubicBezTo>
                  <a:pt x="426904" y="720275"/>
                  <a:pt x="433589" y="713588"/>
                  <a:pt x="441230" y="713588"/>
                </a:cubicBezTo>
                <a:close/>
                <a:moveTo>
                  <a:pt x="298929" y="713588"/>
                </a:moveTo>
                <a:cubicBezTo>
                  <a:pt x="306569" y="713588"/>
                  <a:pt x="313254" y="719320"/>
                  <a:pt x="313254" y="727917"/>
                </a:cubicBezTo>
                <a:cubicBezTo>
                  <a:pt x="313254" y="735559"/>
                  <a:pt x="306569" y="742246"/>
                  <a:pt x="298929" y="742246"/>
                </a:cubicBezTo>
                <a:cubicBezTo>
                  <a:pt x="291288" y="742246"/>
                  <a:pt x="284603" y="735559"/>
                  <a:pt x="284603" y="727917"/>
                </a:cubicBezTo>
                <a:cubicBezTo>
                  <a:pt x="284603" y="720275"/>
                  <a:pt x="291288" y="713588"/>
                  <a:pt x="298929" y="713588"/>
                </a:cubicBezTo>
                <a:close/>
                <a:moveTo>
                  <a:pt x="156627" y="713588"/>
                </a:moveTo>
                <a:cubicBezTo>
                  <a:pt x="164267" y="713588"/>
                  <a:pt x="170952" y="719320"/>
                  <a:pt x="170952" y="727917"/>
                </a:cubicBezTo>
                <a:cubicBezTo>
                  <a:pt x="170952" y="735559"/>
                  <a:pt x="164267" y="742246"/>
                  <a:pt x="156627" y="742246"/>
                </a:cubicBezTo>
                <a:cubicBezTo>
                  <a:pt x="148986" y="742246"/>
                  <a:pt x="142301" y="735559"/>
                  <a:pt x="142301" y="727917"/>
                </a:cubicBezTo>
                <a:cubicBezTo>
                  <a:pt x="142301" y="720275"/>
                  <a:pt x="148986" y="713588"/>
                  <a:pt x="156627" y="713588"/>
                </a:cubicBezTo>
                <a:close/>
                <a:moveTo>
                  <a:pt x="14326" y="712633"/>
                </a:moveTo>
                <a:cubicBezTo>
                  <a:pt x="21966" y="712633"/>
                  <a:pt x="28651" y="719320"/>
                  <a:pt x="28651" y="726962"/>
                </a:cubicBezTo>
                <a:cubicBezTo>
                  <a:pt x="28651" y="735559"/>
                  <a:pt x="21966" y="741291"/>
                  <a:pt x="14326" y="741291"/>
                </a:cubicBezTo>
                <a:cubicBezTo>
                  <a:pt x="6685" y="741291"/>
                  <a:pt x="0" y="734604"/>
                  <a:pt x="0" y="726962"/>
                </a:cubicBezTo>
                <a:cubicBezTo>
                  <a:pt x="0" y="719320"/>
                  <a:pt x="6685" y="712633"/>
                  <a:pt x="14326" y="712633"/>
                </a:cubicBezTo>
                <a:close/>
                <a:moveTo>
                  <a:pt x="1296949" y="570298"/>
                </a:moveTo>
                <a:cubicBezTo>
                  <a:pt x="1305544" y="570298"/>
                  <a:pt x="1311274" y="576985"/>
                  <a:pt x="1311274" y="584627"/>
                </a:cubicBezTo>
                <a:cubicBezTo>
                  <a:pt x="1311274" y="592269"/>
                  <a:pt x="1304589" y="598956"/>
                  <a:pt x="1296949" y="598956"/>
                </a:cubicBezTo>
                <a:cubicBezTo>
                  <a:pt x="1289308" y="598956"/>
                  <a:pt x="1282623" y="592269"/>
                  <a:pt x="1282623" y="584627"/>
                </a:cubicBezTo>
                <a:cubicBezTo>
                  <a:pt x="1282623" y="576985"/>
                  <a:pt x="1289308" y="570298"/>
                  <a:pt x="1296949" y="570298"/>
                </a:cubicBezTo>
                <a:close/>
                <a:moveTo>
                  <a:pt x="1154647" y="570298"/>
                </a:moveTo>
                <a:cubicBezTo>
                  <a:pt x="1162288" y="570298"/>
                  <a:pt x="1168972" y="576985"/>
                  <a:pt x="1168972" y="584627"/>
                </a:cubicBezTo>
                <a:cubicBezTo>
                  <a:pt x="1168972" y="592269"/>
                  <a:pt x="1162288" y="598956"/>
                  <a:pt x="1154647" y="598956"/>
                </a:cubicBezTo>
                <a:cubicBezTo>
                  <a:pt x="1147006" y="598956"/>
                  <a:pt x="1140321" y="592269"/>
                  <a:pt x="1140321" y="584627"/>
                </a:cubicBezTo>
                <a:cubicBezTo>
                  <a:pt x="1140321" y="576985"/>
                  <a:pt x="1147006" y="570298"/>
                  <a:pt x="1154647" y="570298"/>
                </a:cubicBezTo>
                <a:close/>
                <a:moveTo>
                  <a:pt x="1012347" y="570298"/>
                </a:moveTo>
                <a:cubicBezTo>
                  <a:pt x="1019987" y="570298"/>
                  <a:pt x="1026672" y="576985"/>
                  <a:pt x="1026672" y="584627"/>
                </a:cubicBezTo>
                <a:cubicBezTo>
                  <a:pt x="1026672" y="592269"/>
                  <a:pt x="1019987" y="598956"/>
                  <a:pt x="1012347" y="598956"/>
                </a:cubicBezTo>
                <a:cubicBezTo>
                  <a:pt x="1004706" y="598956"/>
                  <a:pt x="998021" y="592269"/>
                  <a:pt x="998021" y="584627"/>
                </a:cubicBezTo>
                <a:cubicBezTo>
                  <a:pt x="998021" y="576985"/>
                  <a:pt x="1004706" y="570298"/>
                  <a:pt x="1012347" y="570298"/>
                </a:cubicBezTo>
                <a:close/>
                <a:moveTo>
                  <a:pt x="869090" y="570298"/>
                </a:moveTo>
                <a:cubicBezTo>
                  <a:pt x="877683" y="570298"/>
                  <a:pt x="883415" y="576985"/>
                  <a:pt x="883415" y="584627"/>
                </a:cubicBezTo>
                <a:cubicBezTo>
                  <a:pt x="883415" y="592269"/>
                  <a:pt x="876730" y="598956"/>
                  <a:pt x="869090" y="598956"/>
                </a:cubicBezTo>
                <a:cubicBezTo>
                  <a:pt x="861449" y="598956"/>
                  <a:pt x="854764" y="592269"/>
                  <a:pt x="854764" y="584627"/>
                </a:cubicBezTo>
                <a:cubicBezTo>
                  <a:pt x="854764" y="576985"/>
                  <a:pt x="861449" y="570298"/>
                  <a:pt x="869090" y="570298"/>
                </a:cubicBezTo>
                <a:close/>
                <a:moveTo>
                  <a:pt x="726788" y="570298"/>
                </a:moveTo>
                <a:cubicBezTo>
                  <a:pt x="734427" y="570298"/>
                  <a:pt x="741113" y="576985"/>
                  <a:pt x="741113" y="584627"/>
                </a:cubicBezTo>
                <a:cubicBezTo>
                  <a:pt x="741113" y="592269"/>
                  <a:pt x="734429" y="598956"/>
                  <a:pt x="726788" y="598956"/>
                </a:cubicBezTo>
                <a:cubicBezTo>
                  <a:pt x="719147" y="598956"/>
                  <a:pt x="712462" y="592269"/>
                  <a:pt x="712462" y="584627"/>
                </a:cubicBezTo>
                <a:cubicBezTo>
                  <a:pt x="712462" y="576985"/>
                  <a:pt x="719147" y="570298"/>
                  <a:pt x="726788" y="570298"/>
                </a:cubicBezTo>
                <a:close/>
                <a:moveTo>
                  <a:pt x="584487" y="570298"/>
                </a:moveTo>
                <a:cubicBezTo>
                  <a:pt x="592128" y="570298"/>
                  <a:pt x="598812" y="576985"/>
                  <a:pt x="598812" y="584627"/>
                </a:cubicBezTo>
                <a:cubicBezTo>
                  <a:pt x="598812" y="592269"/>
                  <a:pt x="592128" y="598956"/>
                  <a:pt x="584487" y="598956"/>
                </a:cubicBezTo>
                <a:cubicBezTo>
                  <a:pt x="576846" y="598956"/>
                  <a:pt x="570161" y="592269"/>
                  <a:pt x="570161" y="584627"/>
                </a:cubicBezTo>
                <a:cubicBezTo>
                  <a:pt x="570161" y="576985"/>
                  <a:pt x="576846" y="570298"/>
                  <a:pt x="584487" y="570298"/>
                </a:cubicBezTo>
                <a:close/>
                <a:moveTo>
                  <a:pt x="441230" y="570298"/>
                </a:moveTo>
                <a:cubicBezTo>
                  <a:pt x="449825" y="570298"/>
                  <a:pt x="455555" y="576985"/>
                  <a:pt x="455555" y="584627"/>
                </a:cubicBezTo>
                <a:cubicBezTo>
                  <a:pt x="455555" y="592269"/>
                  <a:pt x="448871" y="598956"/>
                  <a:pt x="441230" y="598956"/>
                </a:cubicBezTo>
                <a:cubicBezTo>
                  <a:pt x="433589" y="598956"/>
                  <a:pt x="426904" y="592269"/>
                  <a:pt x="426904" y="584627"/>
                </a:cubicBezTo>
                <a:cubicBezTo>
                  <a:pt x="426904" y="576985"/>
                  <a:pt x="433589" y="570298"/>
                  <a:pt x="441230" y="570298"/>
                </a:cubicBezTo>
                <a:close/>
                <a:moveTo>
                  <a:pt x="298929" y="570298"/>
                </a:moveTo>
                <a:cubicBezTo>
                  <a:pt x="306569" y="570298"/>
                  <a:pt x="313254" y="576985"/>
                  <a:pt x="313254" y="584627"/>
                </a:cubicBezTo>
                <a:cubicBezTo>
                  <a:pt x="313254" y="592269"/>
                  <a:pt x="306569" y="598956"/>
                  <a:pt x="298929" y="598956"/>
                </a:cubicBezTo>
                <a:cubicBezTo>
                  <a:pt x="291288" y="598956"/>
                  <a:pt x="284603" y="592269"/>
                  <a:pt x="284603" y="584627"/>
                </a:cubicBezTo>
                <a:cubicBezTo>
                  <a:pt x="284603" y="576985"/>
                  <a:pt x="291288" y="570298"/>
                  <a:pt x="298929" y="570298"/>
                </a:cubicBezTo>
                <a:close/>
                <a:moveTo>
                  <a:pt x="156627" y="570298"/>
                </a:moveTo>
                <a:cubicBezTo>
                  <a:pt x="164267" y="570298"/>
                  <a:pt x="170952" y="576985"/>
                  <a:pt x="170952" y="584627"/>
                </a:cubicBezTo>
                <a:cubicBezTo>
                  <a:pt x="170952" y="592269"/>
                  <a:pt x="164267" y="598956"/>
                  <a:pt x="156627" y="598956"/>
                </a:cubicBezTo>
                <a:cubicBezTo>
                  <a:pt x="148986" y="598956"/>
                  <a:pt x="142301" y="592269"/>
                  <a:pt x="142301" y="584627"/>
                </a:cubicBezTo>
                <a:cubicBezTo>
                  <a:pt x="142301" y="576985"/>
                  <a:pt x="148986" y="570298"/>
                  <a:pt x="156627" y="570298"/>
                </a:cubicBezTo>
                <a:close/>
                <a:moveTo>
                  <a:pt x="14326" y="570298"/>
                </a:moveTo>
                <a:cubicBezTo>
                  <a:pt x="21966" y="570298"/>
                  <a:pt x="28651" y="576985"/>
                  <a:pt x="28651" y="584627"/>
                </a:cubicBezTo>
                <a:cubicBezTo>
                  <a:pt x="28651" y="593224"/>
                  <a:pt x="21966" y="598956"/>
                  <a:pt x="14326" y="598956"/>
                </a:cubicBezTo>
                <a:cubicBezTo>
                  <a:pt x="6685" y="598956"/>
                  <a:pt x="0" y="592269"/>
                  <a:pt x="0" y="584627"/>
                </a:cubicBezTo>
                <a:cubicBezTo>
                  <a:pt x="0" y="576985"/>
                  <a:pt x="6685" y="570298"/>
                  <a:pt x="14326" y="570298"/>
                </a:cubicBezTo>
                <a:close/>
                <a:moveTo>
                  <a:pt x="1296949" y="427962"/>
                </a:moveTo>
                <a:cubicBezTo>
                  <a:pt x="1305544" y="427962"/>
                  <a:pt x="1311274" y="434649"/>
                  <a:pt x="1311274" y="442291"/>
                </a:cubicBezTo>
                <a:cubicBezTo>
                  <a:pt x="1311274" y="449933"/>
                  <a:pt x="1304589" y="456620"/>
                  <a:pt x="1296949" y="456620"/>
                </a:cubicBezTo>
                <a:cubicBezTo>
                  <a:pt x="1289308" y="456620"/>
                  <a:pt x="1282623" y="449933"/>
                  <a:pt x="1282623" y="442291"/>
                </a:cubicBezTo>
                <a:cubicBezTo>
                  <a:pt x="1282623" y="434649"/>
                  <a:pt x="1289308" y="427962"/>
                  <a:pt x="1296949" y="427962"/>
                </a:cubicBezTo>
                <a:close/>
                <a:moveTo>
                  <a:pt x="1154647" y="427962"/>
                </a:moveTo>
                <a:cubicBezTo>
                  <a:pt x="1162288" y="427962"/>
                  <a:pt x="1168972" y="434649"/>
                  <a:pt x="1168972" y="442291"/>
                </a:cubicBezTo>
                <a:cubicBezTo>
                  <a:pt x="1168972" y="449933"/>
                  <a:pt x="1162288" y="456620"/>
                  <a:pt x="1154647" y="456620"/>
                </a:cubicBezTo>
                <a:cubicBezTo>
                  <a:pt x="1147006" y="456620"/>
                  <a:pt x="1140321" y="449933"/>
                  <a:pt x="1140321" y="442291"/>
                </a:cubicBezTo>
                <a:cubicBezTo>
                  <a:pt x="1140321" y="434649"/>
                  <a:pt x="1147006" y="427962"/>
                  <a:pt x="1154647" y="427962"/>
                </a:cubicBezTo>
                <a:close/>
                <a:moveTo>
                  <a:pt x="1012347" y="427962"/>
                </a:moveTo>
                <a:cubicBezTo>
                  <a:pt x="1019987" y="427962"/>
                  <a:pt x="1026672" y="434649"/>
                  <a:pt x="1026672" y="442291"/>
                </a:cubicBezTo>
                <a:cubicBezTo>
                  <a:pt x="1026672" y="449933"/>
                  <a:pt x="1019987" y="456620"/>
                  <a:pt x="1012347" y="456620"/>
                </a:cubicBezTo>
                <a:cubicBezTo>
                  <a:pt x="1004706" y="456620"/>
                  <a:pt x="998021" y="449933"/>
                  <a:pt x="998021" y="442291"/>
                </a:cubicBezTo>
                <a:cubicBezTo>
                  <a:pt x="998021" y="434649"/>
                  <a:pt x="1004706" y="427962"/>
                  <a:pt x="1012347" y="427962"/>
                </a:cubicBezTo>
                <a:close/>
                <a:moveTo>
                  <a:pt x="869090" y="427962"/>
                </a:moveTo>
                <a:cubicBezTo>
                  <a:pt x="877683" y="427962"/>
                  <a:pt x="883415" y="434649"/>
                  <a:pt x="883415" y="442291"/>
                </a:cubicBezTo>
                <a:cubicBezTo>
                  <a:pt x="883415" y="449933"/>
                  <a:pt x="876730" y="456620"/>
                  <a:pt x="869090" y="456620"/>
                </a:cubicBezTo>
                <a:cubicBezTo>
                  <a:pt x="861449" y="456620"/>
                  <a:pt x="854764" y="449933"/>
                  <a:pt x="854764" y="442291"/>
                </a:cubicBezTo>
                <a:cubicBezTo>
                  <a:pt x="854764" y="434649"/>
                  <a:pt x="861449" y="427962"/>
                  <a:pt x="869090" y="427962"/>
                </a:cubicBezTo>
                <a:close/>
                <a:moveTo>
                  <a:pt x="726788" y="427962"/>
                </a:moveTo>
                <a:cubicBezTo>
                  <a:pt x="734427" y="427962"/>
                  <a:pt x="741113" y="434649"/>
                  <a:pt x="741113" y="442291"/>
                </a:cubicBezTo>
                <a:cubicBezTo>
                  <a:pt x="741113" y="449933"/>
                  <a:pt x="734429" y="456620"/>
                  <a:pt x="726788" y="456620"/>
                </a:cubicBezTo>
                <a:cubicBezTo>
                  <a:pt x="719147" y="456620"/>
                  <a:pt x="712462" y="449933"/>
                  <a:pt x="712462" y="442291"/>
                </a:cubicBezTo>
                <a:cubicBezTo>
                  <a:pt x="712462" y="434649"/>
                  <a:pt x="719147" y="427962"/>
                  <a:pt x="726788" y="427962"/>
                </a:cubicBezTo>
                <a:close/>
                <a:moveTo>
                  <a:pt x="584487" y="427962"/>
                </a:moveTo>
                <a:cubicBezTo>
                  <a:pt x="592128" y="427962"/>
                  <a:pt x="598812" y="434649"/>
                  <a:pt x="598812" y="442291"/>
                </a:cubicBezTo>
                <a:cubicBezTo>
                  <a:pt x="598812" y="449933"/>
                  <a:pt x="592128" y="456620"/>
                  <a:pt x="584487" y="456620"/>
                </a:cubicBezTo>
                <a:cubicBezTo>
                  <a:pt x="576846" y="456620"/>
                  <a:pt x="570161" y="449933"/>
                  <a:pt x="570161" y="442291"/>
                </a:cubicBezTo>
                <a:cubicBezTo>
                  <a:pt x="570161" y="434649"/>
                  <a:pt x="576846" y="427962"/>
                  <a:pt x="584487" y="427962"/>
                </a:cubicBezTo>
                <a:close/>
                <a:moveTo>
                  <a:pt x="441230" y="427962"/>
                </a:moveTo>
                <a:cubicBezTo>
                  <a:pt x="449825" y="427962"/>
                  <a:pt x="455555" y="434649"/>
                  <a:pt x="455555" y="442291"/>
                </a:cubicBezTo>
                <a:cubicBezTo>
                  <a:pt x="455555" y="449933"/>
                  <a:pt x="448871" y="456620"/>
                  <a:pt x="441230" y="456620"/>
                </a:cubicBezTo>
                <a:cubicBezTo>
                  <a:pt x="433589" y="456620"/>
                  <a:pt x="426904" y="449933"/>
                  <a:pt x="426904" y="442291"/>
                </a:cubicBezTo>
                <a:cubicBezTo>
                  <a:pt x="426904" y="434649"/>
                  <a:pt x="433589" y="427962"/>
                  <a:pt x="441230" y="427962"/>
                </a:cubicBezTo>
                <a:close/>
                <a:moveTo>
                  <a:pt x="298929" y="427962"/>
                </a:moveTo>
                <a:cubicBezTo>
                  <a:pt x="306569" y="427962"/>
                  <a:pt x="313254" y="434649"/>
                  <a:pt x="313254" y="442291"/>
                </a:cubicBezTo>
                <a:cubicBezTo>
                  <a:pt x="313254" y="449933"/>
                  <a:pt x="306569" y="456620"/>
                  <a:pt x="298929" y="456620"/>
                </a:cubicBezTo>
                <a:cubicBezTo>
                  <a:pt x="291288" y="456620"/>
                  <a:pt x="284603" y="449933"/>
                  <a:pt x="284603" y="442291"/>
                </a:cubicBezTo>
                <a:cubicBezTo>
                  <a:pt x="284603" y="434649"/>
                  <a:pt x="291288" y="427962"/>
                  <a:pt x="298929" y="427962"/>
                </a:cubicBezTo>
                <a:close/>
                <a:moveTo>
                  <a:pt x="156627" y="427962"/>
                </a:moveTo>
                <a:cubicBezTo>
                  <a:pt x="164267" y="427962"/>
                  <a:pt x="170952" y="434649"/>
                  <a:pt x="170952" y="442291"/>
                </a:cubicBezTo>
                <a:cubicBezTo>
                  <a:pt x="170952" y="449933"/>
                  <a:pt x="164267" y="456620"/>
                  <a:pt x="156627" y="456620"/>
                </a:cubicBezTo>
                <a:cubicBezTo>
                  <a:pt x="148986" y="456620"/>
                  <a:pt x="142301" y="449933"/>
                  <a:pt x="142301" y="442291"/>
                </a:cubicBezTo>
                <a:cubicBezTo>
                  <a:pt x="142301" y="434649"/>
                  <a:pt x="148986" y="427962"/>
                  <a:pt x="156627" y="427962"/>
                </a:cubicBezTo>
                <a:close/>
                <a:moveTo>
                  <a:pt x="14326" y="427962"/>
                </a:moveTo>
                <a:cubicBezTo>
                  <a:pt x="21966" y="427962"/>
                  <a:pt x="28651" y="434649"/>
                  <a:pt x="28651" y="442291"/>
                </a:cubicBezTo>
                <a:cubicBezTo>
                  <a:pt x="28651" y="449933"/>
                  <a:pt x="21966" y="456620"/>
                  <a:pt x="14326" y="456620"/>
                </a:cubicBezTo>
                <a:cubicBezTo>
                  <a:pt x="6685" y="456620"/>
                  <a:pt x="0" y="449933"/>
                  <a:pt x="0" y="442291"/>
                </a:cubicBezTo>
                <a:cubicBezTo>
                  <a:pt x="0" y="434649"/>
                  <a:pt x="6685" y="427962"/>
                  <a:pt x="14326" y="427962"/>
                </a:cubicBezTo>
                <a:close/>
                <a:moveTo>
                  <a:pt x="1296949" y="285626"/>
                </a:moveTo>
                <a:cubicBezTo>
                  <a:pt x="1305544" y="285626"/>
                  <a:pt x="1311274" y="292313"/>
                  <a:pt x="1311274" y="299955"/>
                </a:cubicBezTo>
                <a:cubicBezTo>
                  <a:pt x="1311274" y="307597"/>
                  <a:pt x="1304589" y="314284"/>
                  <a:pt x="1296949" y="314284"/>
                </a:cubicBezTo>
                <a:cubicBezTo>
                  <a:pt x="1289308" y="314284"/>
                  <a:pt x="1282623" y="307597"/>
                  <a:pt x="1282623" y="299955"/>
                </a:cubicBezTo>
                <a:cubicBezTo>
                  <a:pt x="1282623" y="292313"/>
                  <a:pt x="1289308" y="285626"/>
                  <a:pt x="1296949" y="285626"/>
                </a:cubicBezTo>
                <a:close/>
                <a:moveTo>
                  <a:pt x="1154647" y="285626"/>
                </a:moveTo>
                <a:cubicBezTo>
                  <a:pt x="1162288" y="285626"/>
                  <a:pt x="1168972" y="292313"/>
                  <a:pt x="1168972" y="299955"/>
                </a:cubicBezTo>
                <a:cubicBezTo>
                  <a:pt x="1168972" y="307597"/>
                  <a:pt x="1162288" y="314284"/>
                  <a:pt x="1154647" y="314284"/>
                </a:cubicBezTo>
                <a:cubicBezTo>
                  <a:pt x="1147006" y="314284"/>
                  <a:pt x="1140321" y="307597"/>
                  <a:pt x="1140321" y="299955"/>
                </a:cubicBezTo>
                <a:cubicBezTo>
                  <a:pt x="1140321" y="292313"/>
                  <a:pt x="1147006" y="285626"/>
                  <a:pt x="1154647" y="285626"/>
                </a:cubicBezTo>
                <a:close/>
                <a:moveTo>
                  <a:pt x="1012347" y="285626"/>
                </a:moveTo>
                <a:cubicBezTo>
                  <a:pt x="1019987" y="285626"/>
                  <a:pt x="1026672" y="292313"/>
                  <a:pt x="1026672" y="299955"/>
                </a:cubicBezTo>
                <a:cubicBezTo>
                  <a:pt x="1026672" y="307597"/>
                  <a:pt x="1019987" y="314284"/>
                  <a:pt x="1012347" y="314284"/>
                </a:cubicBezTo>
                <a:cubicBezTo>
                  <a:pt x="1004706" y="314284"/>
                  <a:pt x="998021" y="307597"/>
                  <a:pt x="998021" y="299955"/>
                </a:cubicBezTo>
                <a:cubicBezTo>
                  <a:pt x="998021" y="292313"/>
                  <a:pt x="1004706" y="285626"/>
                  <a:pt x="1012347" y="285626"/>
                </a:cubicBezTo>
                <a:close/>
                <a:moveTo>
                  <a:pt x="869090" y="285626"/>
                </a:moveTo>
                <a:cubicBezTo>
                  <a:pt x="877683" y="285626"/>
                  <a:pt x="883415" y="292313"/>
                  <a:pt x="883415" y="299955"/>
                </a:cubicBezTo>
                <a:cubicBezTo>
                  <a:pt x="883415" y="307597"/>
                  <a:pt x="876730" y="314284"/>
                  <a:pt x="869090" y="314284"/>
                </a:cubicBezTo>
                <a:cubicBezTo>
                  <a:pt x="861449" y="314284"/>
                  <a:pt x="854764" y="307597"/>
                  <a:pt x="854764" y="299955"/>
                </a:cubicBezTo>
                <a:cubicBezTo>
                  <a:pt x="854764" y="292313"/>
                  <a:pt x="861449" y="285626"/>
                  <a:pt x="869090" y="285626"/>
                </a:cubicBezTo>
                <a:close/>
                <a:moveTo>
                  <a:pt x="726788" y="285626"/>
                </a:moveTo>
                <a:cubicBezTo>
                  <a:pt x="734427" y="285626"/>
                  <a:pt x="741113" y="292313"/>
                  <a:pt x="741113" y="299955"/>
                </a:cubicBezTo>
                <a:cubicBezTo>
                  <a:pt x="741113" y="307597"/>
                  <a:pt x="734429" y="314284"/>
                  <a:pt x="726788" y="314284"/>
                </a:cubicBezTo>
                <a:cubicBezTo>
                  <a:pt x="719147" y="314284"/>
                  <a:pt x="712462" y="307597"/>
                  <a:pt x="712462" y="299955"/>
                </a:cubicBezTo>
                <a:cubicBezTo>
                  <a:pt x="712462" y="292313"/>
                  <a:pt x="719147" y="285626"/>
                  <a:pt x="726788" y="285626"/>
                </a:cubicBezTo>
                <a:close/>
                <a:moveTo>
                  <a:pt x="584487" y="285626"/>
                </a:moveTo>
                <a:cubicBezTo>
                  <a:pt x="592128" y="285626"/>
                  <a:pt x="598812" y="292313"/>
                  <a:pt x="598812" y="299955"/>
                </a:cubicBezTo>
                <a:cubicBezTo>
                  <a:pt x="598812" y="307597"/>
                  <a:pt x="592128" y="314284"/>
                  <a:pt x="584487" y="314284"/>
                </a:cubicBezTo>
                <a:cubicBezTo>
                  <a:pt x="576846" y="314284"/>
                  <a:pt x="570161" y="307597"/>
                  <a:pt x="570161" y="299955"/>
                </a:cubicBezTo>
                <a:cubicBezTo>
                  <a:pt x="570161" y="292313"/>
                  <a:pt x="576846" y="285626"/>
                  <a:pt x="584487" y="285626"/>
                </a:cubicBezTo>
                <a:close/>
                <a:moveTo>
                  <a:pt x="441230" y="285626"/>
                </a:moveTo>
                <a:cubicBezTo>
                  <a:pt x="449825" y="285626"/>
                  <a:pt x="455555" y="292313"/>
                  <a:pt x="455555" y="299955"/>
                </a:cubicBezTo>
                <a:cubicBezTo>
                  <a:pt x="455555" y="307597"/>
                  <a:pt x="448871" y="314284"/>
                  <a:pt x="441230" y="314284"/>
                </a:cubicBezTo>
                <a:cubicBezTo>
                  <a:pt x="433589" y="314284"/>
                  <a:pt x="426904" y="307597"/>
                  <a:pt x="426904" y="299955"/>
                </a:cubicBezTo>
                <a:cubicBezTo>
                  <a:pt x="426904" y="292313"/>
                  <a:pt x="433589" y="285626"/>
                  <a:pt x="441230" y="285626"/>
                </a:cubicBezTo>
                <a:close/>
                <a:moveTo>
                  <a:pt x="298929" y="285626"/>
                </a:moveTo>
                <a:cubicBezTo>
                  <a:pt x="306569" y="285626"/>
                  <a:pt x="313254" y="292313"/>
                  <a:pt x="313254" y="299955"/>
                </a:cubicBezTo>
                <a:cubicBezTo>
                  <a:pt x="313254" y="307597"/>
                  <a:pt x="306569" y="314284"/>
                  <a:pt x="298929" y="314284"/>
                </a:cubicBezTo>
                <a:cubicBezTo>
                  <a:pt x="291288" y="314284"/>
                  <a:pt x="284603" y="307597"/>
                  <a:pt x="284603" y="299955"/>
                </a:cubicBezTo>
                <a:cubicBezTo>
                  <a:pt x="284603" y="292313"/>
                  <a:pt x="291288" y="285626"/>
                  <a:pt x="298929" y="285626"/>
                </a:cubicBezTo>
                <a:close/>
                <a:moveTo>
                  <a:pt x="156627" y="285626"/>
                </a:moveTo>
                <a:cubicBezTo>
                  <a:pt x="164267" y="285626"/>
                  <a:pt x="170952" y="292313"/>
                  <a:pt x="170952" y="299955"/>
                </a:cubicBezTo>
                <a:cubicBezTo>
                  <a:pt x="170952" y="307597"/>
                  <a:pt x="164267" y="314284"/>
                  <a:pt x="156627" y="314284"/>
                </a:cubicBezTo>
                <a:cubicBezTo>
                  <a:pt x="148986" y="314284"/>
                  <a:pt x="142301" y="307597"/>
                  <a:pt x="142301" y="299955"/>
                </a:cubicBezTo>
                <a:cubicBezTo>
                  <a:pt x="142301" y="292313"/>
                  <a:pt x="148986" y="285626"/>
                  <a:pt x="156627" y="285626"/>
                </a:cubicBezTo>
                <a:close/>
                <a:moveTo>
                  <a:pt x="14326" y="285626"/>
                </a:moveTo>
                <a:cubicBezTo>
                  <a:pt x="21966" y="285626"/>
                  <a:pt x="28651" y="292313"/>
                  <a:pt x="28651" y="299955"/>
                </a:cubicBezTo>
                <a:cubicBezTo>
                  <a:pt x="28651" y="307597"/>
                  <a:pt x="21966" y="314284"/>
                  <a:pt x="14326" y="314284"/>
                </a:cubicBezTo>
                <a:cubicBezTo>
                  <a:pt x="6685" y="314284"/>
                  <a:pt x="0" y="307597"/>
                  <a:pt x="0" y="299955"/>
                </a:cubicBezTo>
                <a:cubicBezTo>
                  <a:pt x="0" y="292313"/>
                  <a:pt x="6685" y="285626"/>
                  <a:pt x="14326" y="285626"/>
                </a:cubicBezTo>
                <a:close/>
                <a:moveTo>
                  <a:pt x="1296949" y="142336"/>
                </a:moveTo>
                <a:cubicBezTo>
                  <a:pt x="1305544" y="143291"/>
                  <a:pt x="1311274" y="149023"/>
                  <a:pt x="1311274" y="156665"/>
                </a:cubicBezTo>
                <a:cubicBezTo>
                  <a:pt x="1311274" y="164307"/>
                  <a:pt x="1304589" y="170994"/>
                  <a:pt x="1296949" y="170994"/>
                </a:cubicBezTo>
                <a:cubicBezTo>
                  <a:pt x="1289308" y="170994"/>
                  <a:pt x="1282623" y="164307"/>
                  <a:pt x="1282623" y="156665"/>
                </a:cubicBezTo>
                <a:cubicBezTo>
                  <a:pt x="1282623" y="149023"/>
                  <a:pt x="1289308" y="142336"/>
                  <a:pt x="1296949" y="142336"/>
                </a:cubicBezTo>
                <a:close/>
                <a:moveTo>
                  <a:pt x="1154647" y="142336"/>
                </a:moveTo>
                <a:cubicBezTo>
                  <a:pt x="1162288" y="143291"/>
                  <a:pt x="1168972" y="149023"/>
                  <a:pt x="1168972" y="156665"/>
                </a:cubicBezTo>
                <a:cubicBezTo>
                  <a:pt x="1168972" y="164307"/>
                  <a:pt x="1162288" y="170994"/>
                  <a:pt x="1154647" y="170994"/>
                </a:cubicBezTo>
                <a:cubicBezTo>
                  <a:pt x="1147006" y="170994"/>
                  <a:pt x="1140321" y="164307"/>
                  <a:pt x="1140321" y="156665"/>
                </a:cubicBezTo>
                <a:cubicBezTo>
                  <a:pt x="1140321" y="149023"/>
                  <a:pt x="1147006" y="142336"/>
                  <a:pt x="1154647" y="142336"/>
                </a:cubicBezTo>
                <a:close/>
                <a:moveTo>
                  <a:pt x="1012347" y="142336"/>
                </a:moveTo>
                <a:cubicBezTo>
                  <a:pt x="1019987" y="142336"/>
                  <a:pt x="1026672" y="149023"/>
                  <a:pt x="1026672" y="156665"/>
                </a:cubicBezTo>
                <a:cubicBezTo>
                  <a:pt x="1026672" y="164307"/>
                  <a:pt x="1019987" y="170994"/>
                  <a:pt x="1012347" y="170994"/>
                </a:cubicBezTo>
                <a:cubicBezTo>
                  <a:pt x="1004706" y="170994"/>
                  <a:pt x="998021" y="164307"/>
                  <a:pt x="998021" y="156665"/>
                </a:cubicBezTo>
                <a:cubicBezTo>
                  <a:pt x="998021" y="149023"/>
                  <a:pt x="1004706" y="142336"/>
                  <a:pt x="1012347" y="142336"/>
                </a:cubicBezTo>
                <a:close/>
                <a:moveTo>
                  <a:pt x="869090" y="142336"/>
                </a:moveTo>
                <a:cubicBezTo>
                  <a:pt x="877683" y="143291"/>
                  <a:pt x="883415" y="149023"/>
                  <a:pt x="883415" y="156665"/>
                </a:cubicBezTo>
                <a:cubicBezTo>
                  <a:pt x="883415" y="164307"/>
                  <a:pt x="876730" y="170994"/>
                  <a:pt x="869090" y="170994"/>
                </a:cubicBezTo>
                <a:cubicBezTo>
                  <a:pt x="861449" y="170994"/>
                  <a:pt x="854764" y="164307"/>
                  <a:pt x="854764" y="156665"/>
                </a:cubicBezTo>
                <a:cubicBezTo>
                  <a:pt x="854764" y="149023"/>
                  <a:pt x="861449" y="142336"/>
                  <a:pt x="869090" y="142336"/>
                </a:cubicBezTo>
                <a:close/>
                <a:moveTo>
                  <a:pt x="726788" y="142336"/>
                </a:moveTo>
                <a:cubicBezTo>
                  <a:pt x="734427" y="143291"/>
                  <a:pt x="741113" y="149023"/>
                  <a:pt x="741113" y="156665"/>
                </a:cubicBezTo>
                <a:cubicBezTo>
                  <a:pt x="741113" y="164307"/>
                  <a:pt x="734429" y="170994"/>
                  <a:pt x="726788" y="170994"/>
                </a:cubicBezTo>
                <a:cubicBezTo>
                  <a:pt x="719147" y="170994"/>
                  <a:pt x="712462" y="164307"/>
                  <a:pt x="712462" y="156665"/>
                </a:cubicBezTo>
                <a:cubicBezTo>
                  <a:pt x="712462" y="149023"/>
                  <a:pt x="719147" y="142336"/>
                  <a:pt x="726788" y="142336"/>
                </a:cubicBezTo>
                <a:close/>
                <a:moveTo>
                  <a:pt x="584487" y="142336"/>
                </a:moveTo>
                <a:cubicBezTo>
                  <a:pt x="592128" y="142336"/>
                  <a:pt x="598812" y="149023"/>
                  <a:pt x="598812" y="156665"/>
                </a:cubicBezTo>
                <a:cubicBezTo>
                  <a:pt x="598812" y="164307"/>
                  <a:pt x="592128" y="170994"/>
                  <a:pt x="584487" y="170994"/>
                </a:cubicBezTo>
                <a:cubicBezTo>
                  <a:pt x="576846" y="170994"/>
                  <a:pt x="570161" y="164307"/>
                  <a:pt x="570161" y="156665"/>
                </a:cubicBezTo>
                <a:cubicBezTo>
                  <a:pt x="570161" y="149023"/>
                  <a:pt x="576846" y="142336"/>
                  <a:pt x="584487" y="142336"/>
                </a:cubicBezTo>
                <a:close/>
                <a:moveTo>
                  <a:pt x="441230" y="142336"/>
                </a:moveTo>
                <a:cubicBezTo>
                  <a:pt x="449825" y="143291"/>
                  <a:pt x="455555" y="149023"/>
                  <a:pt x="455555" y="156665"/>
                </a:cubicBezTo>
                <a:cubicBezTo>
                  <a:pt x="455555" y="164307"/>
                  <a:pt x="448871" y="170994"/>
                  <a:pt x="441230" y="170994"/>
                </a:cubicBezTo>
                <a:cubicBezTo>
                  <a:pt x="433589" y="170994"/>
                  <a:pt x="426904" y="164307"/>
                  <a:pt x="426904" y="156665"/>
                </a:cubicBezTo>
                <a:cubicBezTo>
                  <a:pt x="426904" y="149023"/>
                  <a:pt x="433589" y="142336"/>
                  <a:pt x="441230" y="142336"/>
                </a:cubicBezTo>
                <a:close/>
                <a:moveTo>
                  <a:pt x="298929" y="142336"/>
                </a:moveTo>
                <a:cubicBezTo>
                  <a:pt x="306569" y="143291"/>
                  <a:pt x="313254" y="149023"/>
                  <a:pt x="313254" y="156665"/>
                </a:cubicBezTo>
                <a:cubicBezTo>
                  <a:pt x="313254" y="164307"/>
                  <a:pt x="306569" y="170994"/>
                  <a:pt x="298929" y="170994"/>
                </a:cubicBezTo>
                <a:cubicBezTo>
                  <a:pt x="291288" y="170994"/>
                  <a:pt x="284603" y="164307"/>
                  <a:pt x="284603" y="156665"/>
                </a:cubicBezTo>
                <a:cubicBezTo>
                  <a:pt x="284603" y="149023"/>
                  <a:pt x="291288" y="142336"/>
                  <a:pt x="298929" y="142336"/>
                </a:cubicBezTo>
                <a:close/>
                <a:moveTo>
                  <a:pt x="156627" y="142336"/>
                </a:moveTo>
                <a:cubicBezTo>
                  <a:pt x="164267" y="143291"/>
                  <a:pt x="170952" y="149023"/>
                  <a:pt x="170952" y="156665"/>
                </a:cubicBezTo>
                <a:cubicBezTo>
                  <a:pt x="170952" y="164307"/>
                  <a:pt x="164267" y="170994"/>
                  <a:pt x="156627" y="170994"/>
                </a:cubicBezTo>
                <a:cubicBezTo>
                  <a:pt x="148986" y="170994"/>
                  <a:pt x="142301" y="164307"/>
                  <a:pt x="142301" y="156665"/>
                </a:cubicBezTo>
                <a:cubicBezTo>
                  <a:pt x="142301" y="149023"/>
                  <a:pt x="148986" y="142336"/>
                  <a:pt x="156627" y="142336"/>
                </a:cubicBezTo>
                <a:close/>
                <a:moveTo>
                  <a:pt x="14326" y="142336"/>
                </a:moveTo>
                <a:cubicBezTo>
                  <a:pt x="21966" y="142336"/>
                  <a:pt x="28651" y="149023"/>
                  <a:pt x="28651" y="156665"/>
                </a:cubicBezTo>
                <a:cubicBezTo>
                  <a:pt x="28651" y="165263"/>
                  <a:pt x="21966" y="170994"/>
                  <a:pt x="14326" y="170994"/>
                </a:cubicBezTo>
                <a:cubicBezTo>
                  <a:pt x="6685" y="170994"/>
                  <a:pt x="0" y="164307"/>
                  <a:pt x="0" y="156665"/>
                </a:cubicBezTo>
                <a:cubicBezTo>
                  <a:pt x="0" y="149023"/>
                  <a:pt x="6685" y="142336"/>
                  <a:pt x="14326" y="142336"/>
                </a:cubicBezTo>
                <a:close/>
                <a:moveTo>
                  <a:pt x="1296949" y="0"/>
                </a:moveTo>
                <a:cubicBezTo>
                  <a:pt x="1305544" y="0"/>
                  <a:pt x="1311274" y="6687"/>
                  <a:pt x="1311274" y="14329"/>
                </a:cubicBezTo>
                <a:cubicBezTo>
                  <a:pt x="1311274" y="21971"/>
                  <a:pt x="1304589" y="28658"/>
                  <a:pt x="1296949" y="28658"/>
                </a:cubicBezTo>
                <a:cubicBezTo>
                  <a:pt x="1289308" y="28658"/>
                  <a:pt x="1282623" y="21971"/>
                  <a:pt x="1282623" y="14329"/>
                </a:cubicBezTo>
                <a:cubicBezTo>
                  <a:pt x="1282623" y="6687"/>
                  <a:pt x="1289308" y="0"/>
                  <a:pt x="1296949" y="0"/>
                </a:cubicBezTo>
                <a:close/>
                <a:moveTo>
                  <a:pt x="1154647" y="0"/>
                </a:moveTo>
                <a:cubicBezTo>
                  <a:pt x="1162288" y="0"/>
                  <a:pt x="1168972" y="6687"/>
                  <a:pt x="1168972" y="14329"/>
                </a:cubicBezTo>
                <a:cubicBezTo>
                  <a:pt x="1168972" y="21971"/>
                  <a:pt x="1162288" y="28658"/>
                  <a:pt x="1154647" y="28658"/>
                </a:cubicBezTo>
                <a:cubicBezTo>
                  <a:pt x="1147006" y="28658"/>
                  <a:pt x="1140321" y="21971"/>
                  <a:pt x="1140321" y="14329"/>
                </a:cubicBezTo>
                <a:cubicBezTo>
                  <a:pt x="1140321" y="6687"/>
                  <a:pt x="1147006" y="0"/>
                  <a:pt x="1154647" y="0"/>
                </a:cubicBezTo>
                <a:close/>
                <a:moveTo>
                  <a:pt x="1012347" y="0"/>
                </a:moveTo>
                <a:cubicBezTo>
                  <a:pt x="1019987" y="0"/>
                  <a:pt x="1026672" y="6687"/>
                  <a:pt x="1026672" y="14329"/>
                </a:cubicBezTo>
                <a:cubicBezTo>
                  <a:pt x="1026672" y="21971"/>
                  <a:pt x="1019987" y="28658"/>
                  <a:pt x="1012347" y="28658"/>
                </a:cubicBezTo>
                <a:cubicBezTo>
                  <a:pt x="1004706" y="28658"/>
                  <a:pt x="998021" y="21971"/>
                  <a:pt x="998021" y="14329"/>
                </a:cubicBezTo>
                <a:cubicBezTo>
                  <a:pt x="998021" y="6687"/>
                  <a:pt x="1004706" y="0"/>
                  <a:pt x="1012347" y="0"/>
                </a:cubicBezTo>
                <a:close/>
                <a:moveTo>
                  <a:pt x="869090" y="0"/>
                </a:moveTo>
                <a:cubicBezTo>
                  <a:pt x="877683" y="0"/>
                  <a:pt x="883415" y="6687"/>
                  <a:pt x="883415" y="14329"/>
                </a:cubicBezTo>
                <a:cubicBezTo>
                  <a:pt x="883415" y="21971"/>
                  <a:pt x="876730" y="28658"/>
                  <a:pt x="869090" y="28658"/>
                </a:cubicBezTo>
                <a:cubicBezTo>
                  <a:pt x="861449" y="28658"/>
                  <a:pt x="854764" y="21971"/>
                  <a:pt x="854764" y="14329"/>
                </a:cubicBezTo>
                <a:cubicBezTo>
                  <a:pt x="854764" y="6687"/>
                  <a:pt x="861449" y="0"/>
                  <a:pt x="869090" y="0"/>
                </a:cubicBezTo>
                <a:close/>
                <a:moveTo>
                  <a:pt x="726788" y="0"/>
                </a:moveTo>
                <a:cubicBezTo>
                  <a:pt x="734427" y="0"/>
                  <a:pt x="741113" y="6687"/>
                  <a:pt x="741113" y="14329"/>
                </a:cubicBezTo>
                <a:cubicBezTo>
                  <a:pt x="741113" y="21971"/>
                  <a:pt x="734429" y="28658"/>
                  <a:pt x="726788" y="28658"/>
                </a:cubicBezTo>
                <a:cubicBezTo>
                  <a:pt x="719147" y="28658"/>
                  <a:pt x="712462" y="21971"/>
                  <a:pt x="712462" y="14329"/>
                </a:cubicBezTo>
                <a:cubicBezTo>
                  <a:pt x="712462" y="6687"/>
                  <a:pt x="719147" y="0"/>
                  <a:pt x="726788" y="0"/>
                </a:cubicBezTo>
                <a:close/>
                <a:moveTo>
                  <a:pt x="584487" y="0"/>
                </a:moveTo>
                <a:cubicBezTo>
                  <a:pt x="592128" y="0"/>
                  <a:pt x="598812" y="6687"/>
                  <a:pt x="598812" y="14329"/>
                </a:cubicBezTo>
                <a:cubicBezTo>
                  <a:pt x="598812" y="21971"/>
                  <a:pt x="592128" y="28658"/>
                  <a:pt x="584487" y="28658"/>
                </a:cubicBezTo>
                <a:cubicBezTo>
                  <a:pt x="576846" y="28658"/>
                  <a:pt x="570161" y="21971"/>
                  <a:pt x="570161" y="14329"/>
                </a:cubicBezTo>
                <a:cubicBezTo>
                  <a:pt x="570161" y="6687"/>
                  <a:pt x="576846" y="0"/>
                  <a:pt x="584487" y="0"/>
                </a:cubicBezTo>
                <a:close/>
                <a:moveTo>
                  <a:pt x="441230" y="0"/>
                </a:moveTo>
                <a:cubicBezTo>
                  <a:pt x="449825" y="0"/>
                  <a:pt x="455555" y="6687"/>
                  <a:pt x="455555" y="14329"/>
                </a:cubicBezTo>
                <a:cubicBezTo>
                  <a:pt x="455555" y="21971"/>
                  <a:pt x="448871" y="28658"/>
                  <a:pt x="441230" y="28658"/>
                </a:cubicBezTo>
                <a:cubicBezTo>
                  <a:pt x="433589" y="28658"/>
                  <a:pt x="426904" y="21971"/>
                  <a:pt x="426904" y="14329"/>
                </a:cubicBezTo>
                <a:cubicBezTo>
                  <a:pt x="426904" y="6687"/>
                  <a:pt x="433589" y="0"/>
                  <a:pt x="441230" y="0"/>
                </a:cubicBezTo>
                <a:close/>
                <a:moveTo>
                  <a:pt x="298929" y="0"/>
                </a:moveTo>
                <a:cubicBezTo>
                  <a:pt x="306569" y="0"/>
                  <a:pt x="313254" y="6687"/>
                  <a:pt x="313254" y="14329"/>
                </a:cubicBezTo>
                <a:cubicBezTo>
                  <a:pt x="313254" y="21971"/>
                  <a:pt x="306569" y="28658"/>
                  <a:pt x="298929" y="28658"/>
                </a:cubicBezTo>
                <a:cubicBezTo>
                  <a:pt x="291288" y="28658"/>
                  <a:pt x="284603" y="21971"/>
                  <a:pt x="284603" y="14329"/>
                </a:cubicBezTo>
                <a:cubicBezTo>
                  <a:pt x="284603" y="6687"/>
                  <a:pt x="291288" y="0"/>
                  <a:pt x="298929" y="0"/>
                </a:cubicBezTo>
                <a:close/>
                <a:moveTo>
                  <a:pt x="156627" y="0"/>
                </a:moveTo>
                <a:cubicBezTo>
                  <a:pt x="164267" y="0"/>
                  <a:pt x="170952" y="6687"/>
                  <a:pt x="170952" y="14329"/>
                </a:cubicBezTo>
                <a:cubicBezTo>
                  <a:pt x="170952" y="21971"/>
                  <a:pt x="164267" y="28658"/>
                  <a:pt x="156627" y="28658"/>
                </a:cubicBezTo>
                <a:cubicBezTo>
                  <a:pt x="148986" y="28658"/>
                  <a:pt x="142301" y="21971"/>
                  <a:pt x="142301" y="14329"/>
                </a:cubicBezTo>
                <a:cubicBezTo>
                  <a:pt x="142301" y="6687"/>
                  <a:pt x="148986" y="0"/>
                  <a:pt x="156627" y="0"/>
                </a:cubicBezTo>
                <a:close/>
                <a:moveTo>
                  <a:pt x="14326" y="0"/>
                </a:moveTo>
                <a:cubicBezTo>
                  <a:pt x="21966" y="0"/>
                  <a:pt x="28651" y="6687"/>
                  <a:pt x="28651" y="14329"/>
                </a:cubicBezTo>
                <a:cubicBezTo>
                  <a:pt x="28651" y="21971"/>
                  <a:pt x="21966" y="28658"/>
                  <a:pt x="14326" y="28658"/>
                </a:cubicBezTo>
                <a:cubicBezTo>
                  <a:pt x="6685" y="28658"/>
                  <a:pt x="0" y="21971"/>
                  <a:pt x="0" y="14329"/>
                </a:cubicBezTo>
                <a:cubicBezTo>
                  <a:pt x="0" y="6687"/>
                  <a:pt x="6685" y="0"/>
                  <a:pt x="14326" y="0"/>
                </a:cubicBezTo>
                <a:close/>
              </a:path>
            </a:pathLst>
          </a:custGeom>
          <a:solidFill>
            <a:schemeClr val="accent3">
              <a:lumMod val="50000"/>
              <a:lumOff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510" name="矩形: 圆角 1127"/>
          <p:cNvSpPr/>
          <p:nvPr>
            <p:custDataLst>
              <p:tags r:id="rId7"/>
            </p:custDataLst>
          </p:nvPr>
        </p:nvSpPr>
        <p:spPr>
          <a:xfrm>
            <a:off x="700405" y="2040890"/>
            <a:ext cx="3754120" cy="4031615"/>
          </a:xfrm>
          <a:prstGeom prst="roundRect">
            <a:avLst>
              <a:gd name="adj" fmla="val 4386"/>
            </a:avLst>
          </a:prstGeom>
          <a:solidFill>
            <a:schemeClr val="lt1"/>
          </a:solidFill>
          <a:ln w="12700">
            <a:solidFill>
              <a:schemeClr val="dk2">
                <a:lumMod val="75000"/>
              </a:schemeClr>
            </a:solidFill>
          </a:ln>
          <a:effectLst>
            <a:outerShdw blurRad="50800" dist="762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513" name="斜纹 512"/>
          <p:cNvSpPr/>
          <p:nvPr>
            <p:custDataLst>
              <p:tags r:id="rId8"/>
            </p:custDataLst>
          </p:nvPr>
        </p:nvSpPr>
        <p:spPr>
          <a:xfrm rot="8100000">
            <a:off x="-244064" y="543543"/>
            <a:ext cx="488126" cy="488126"/>
          </a:xfrm>
          <a:prstGeom prst="diagStripe">
            <a:avLst/>
          </a:prstGeom>
          <a:solidFill>
            <a:schemeClr val="dk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dk1"/>
              </a:solidFill>
              <a:latin typeface="微软雅黑" panose="020b0503020204020204" charset="-122"/>
              <a:ea typeface="微软雅黑" panose="020b0503020204020204" charset="-122"/>
            </a:endParaRPr>
          </a:p>
        </p:txBody>
      </p:sp>
      <p:sp>
        <p:nvSpPr>
          <p:cNvPr id="2" name="文本框 1"/>
          <p:cNvSpPr txBox="1"/>
          <p:nvPr>
            <p:custDataLst>
              <p:tags r:id="rId9"/>
            </p:custDataLst>
          </p:nvPr>
        </p:nvSpPr>
        <p:spPr>
          <a:xfrm>
            <a:off x="538163" y="493231"/>
            <a:ext cx="10744286"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r>
              <a:rPr lang="zh-CN" sz="4800" b="1" spc="160">
                <a:solidFill>
                  <a:schemeClr val="dk1">
                    <a:lumMod val="75000"/>
                    <a:lumOff val="25000"/>
                  </a:schemeClr>
                </a:solidFill>
                <a:sym typeface="+mn-ea"/>
              </a:rPr>
              <a:t>实战演练：</a:t>
            </a:r>
            <a:endParaRPr lang="zh-CN" altLang="en-US" sz="4800" b="1" spc="300">
              <a:solidFill>
                <a:schemeClr val="accent1"/>
              </a:solidFill>
            </a:endParaRPr>
          </a:p>
        </p:txBody>
      </p:sp>
      <p:sp>
        <p:nvSpPr>
          <p:cNvPr id="8" name="文本框 7"/>
          <p:cNvSpPr txBox="1"/>
          <p:nvPr>
            <p:custDataLst>
              <p:tags r:id="rId10"/>
            </p:custDataLst>
          </p:nvPr>
        </p:nvSpPr>
        <p:spPr>
          <a:xfrm>
            <a:off x="941705" y="2163445"/>
            <a:ext cx="2796540" cy="151003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just">
              <a:lnSpc>
                <a:spcPct val="120000"/>
              </a:lnSpc>
              <a:spcBef>
                <a:spcPct val="0"/>
              </a:spcBef>
              <a:spcAft>
                <a:spcPts val="800"/>
              </a:spcAft>
              <a:buSzTx/>
              <a:buNone/>
              <a:tabLst>
                <a:tab pos="1617345"/>
              </a:tabLst>
            </a:pPr>
            <a:r>
              <a:rPr lang="zh-CN" sz="2800" b="1" spc="160">
                <a:solidFill>
                  <a:schemeClr val="dk1">
                    <a:lumMod val="75000"/>
                    <a:lumOff val="25000"/>
                  </a:schemeClr>
                </a:solidFill>
              </a:rPr>
              <a:t>深入思考《红楼梦》的爱情主题，确定写作方向，初步写作《红楼梦》爱情主题的研究综述。</a:t>
            </a:r>
          </a:p>
        </p:txBody>
      </p:sp>
      <p:sp>
        <p:nvSpPr>
          <p:cNvPr id="12" name="矩形: 圆角 1128"/>
          <p:cNvSpPr/>
          <p:nvPr>
            <p:custDataLst>
              <p:tags r:id="rId11"/>
            </p:custDataLst>
          </p:nvPr>
        </p:nvSpPr>
        <p:spPr>
          <a:xfrm>
            <a:off x="5172075" y="2040890"/>
            <a:ext cx="6154420" cy="3946525"/>
          </a:xfrm>
          <a:prstGeom prst="roundRect">
            <a:avLst>
              <a:gd name="adj" fmla="val 4386"/>
            </a:avLst>
          </a:prstGeom>
          <a:solidFill>
            <a:schemeClr val="lt1"/>
          </a:solidFill>
          <a:ln w="12700">
            <a:solidFill>
              <a:schemeClr val="dk2">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13" name="图片 12" descr="D:\设计制作\通用图片占位符\风景\169\166657089_169.jpg166657089_169"/>
          <p:cNvPicPr>
            <a:picLocks noChangeAspect="1"/>
          </p:cNvPicPr>
          <p:nvPr>
            <p:custDataLst>
              <p:tags r:id="rId13"/>
            </p:custDataLst>
          </p:nvPr>
        </p:nvPicPr>
        <p:blipFill>
          <a:blip r:embed="rId12"/>
          <a:srcRect t="12413" b="12413"/>
          <a:stretch>
            <a:fillRect/>
          </a:stretch>
        </p:blipFill>
        <p:spPr>
          <a:xfrm>
            <a:off x="5356225" y="2320290"/>
            <a:ext cx="5786120" cy="3255010"/>
          </a:xfrm>
          <a:prstGeom prst="roundRect">
            <a:avLst>
              <a:gd name="adj" fmla="val 3472"/>
            </a:avLst>
          </a:prstGeom>
        </p:spPr>
      </p:pic>
      <p:sp>
        <p:nvSpPr>
          <p:cNvPr id="515" name="同心圆 262"/>
          <p:cNvSpPr/>
          <p:nvPr>
            <p:custDataLst>
              <p:tags r:id="rId14"/>
            </p:custDataLst>
          </p:nvPr>
        </p:nvSpPr>
        <p:spPr>
          <a:xfrm>
            <a:off x="10943905" y="5686709"/>
            <a:ext cx="300711" cy="300711"/>
          </a:xfrm>
          <a:prstGeom prst="donut">
            <a:avLst/>
          </a:prstGeom>
          <a:solidFill>
            <a:schemeClr val="accent1"/>
          </a:solidFill>
          <a:ln w="254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dk1"/>
              </a:solidFill>
              <a:latin typeface="微软雅黑" panose="020b0503020204020204" charset="-122"/>
              <a:ea typeface="微软雅黑" panose="020b0503020204020204"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10"/>
                                        </p:tgtEl>
                                        <p:attrNameLst>
                                          <p:attrName>style.visibility</p:attrName>
                                        </p:attrNameLst>
                                      </p:cBhvr>
                                      <p:to>
                                        <p:strVal val="visible"/>
                                      </p:to>
                                    </p:set>
                                    <p:animEffect transition="in" filter="diamond(in)">
                                      <p:cBhvr>
                                        <p:cTn id="12" dur="2000"/>
                                        <p:tgtEl>
                                          <p:spTgt spid="5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amond(in)">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 grpId="0"/>
      <p:bldP spid="2" grpId="0"/>
      <p:bldP spid="8" grpId="0"/>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6" name="圆角矩形 5"/>
          <p:cNvSpPr/>
          <p:nvPr>
            <p:custDataLst>
              <p:tags r:id="rId4"/>
            </p:custDataLst>
          </p:nvPr>
        </p:nvSpPr>
        <p:spPr>
          <a:xfrm>
            <a:off x="462915" y="1315085"/>
            <a:ext cx="11275060" cy="5353050"/>
          </a:xfrm>
          <a:prstGeom prst="roundRect">
            <a:avLst>
              <a:gd name="adj" fmla="val 6601"/>
            </a:avLst>
          </a:prstGeom>
          <a:solidFill>
            <a:schemeClr val="lt1"/>
          </a:solidFill>
          <a:ln>
            <a:noFill/>
          </a:ln>
          <a:effectLst>
            <a:outerShdw blurRad="2159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a:solidFill>
                <a:schemeClr val="lt1"/>
              </a:solidFill>
              <a:latin typeface="微软雅黑" panose="020b0503020204020204" charset="-122"/>
              <a:ea typeface="微软雅黑" panose="020b0503020204020204" charset="-122"/>
              <a:sym typeface="+mn-ea"/>
            </a:endParaRPr>
          </a:p>
        </p:txBody>
      </p:sp>
      <p:sp>
        <p:nvSpPr>
          <p:cNvPr id="2" name="文本框 1"/>
          <p:cNvSpPr txBox="1"/>
          <p:nvPr>
            <p:custDataLst>
              <p:tags r:id="rId5"/>
            </p:custDataLst>
          </p:nvPr>
        </p:nvSpPr>
        <p:spPr>
          <a:xfrm>
            <a:off x="713105" y="1522095"/>
            <a:ext cx="10786745" cy="4994275"/>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marL="0" lvl="1" indent="0" algn="l" fontAlgn="auto">
              <a:lnSpc>
                <a:spcPct val="130000"/>
              </a:lnSpc>
              <a:spcBef>
                <a:spcPct val="0"/>
              </a:spcBef>
              <a:spcAft>
                <a:spcPct val="0"/>
              </a:spcAft>
              <a:buSzTx/>
              <a:buNone/>
            </a:pPr>
            <a:r>
              <a:rPr lang="zh-CN" sz="2400" b="1" spc="16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伟大的古典现实主义作家曹雪芹,倾注了毕生的心血,集中了全部的思想和艺术智慧, 灌溉和培育出了一株香溢千古的艺术奇花——《红楼梦》 ,把我国古典现实主义小说无论思想上或艺术上都推上了前所未有的高峰,创造了一代文学的奇迹。但是,作者饱和着血泪“哭成此书”的婉曲用心,两百多年来却一直没有真正被人们所理解,那渗透全书的主题,当然也无从获得科学的阐释。众口哓哓,言人人殊,评论界甚至出现了许多附会的谬论和歪曲的妄说。难怪作者在《红楼梦》第一回,面对茫茫人寰,不胜感慨地发出知音难逢的深长慨叹:“满纸荒唐言,一把辛酸泪。都云作者痴,谁解其中味?”究竟谁是《红楼梦》具有深识鉴奥的解味者呢?请以前面的阅读成果为基础，研读相关章回，并联系全书内容，完成以下阅读任务。</a:t>
            </a:r>
          </a:p>
        </p:txBody>
      </p:sp>
      <p:sp>
        <p:nvSpPr>
          <p:cNvPr id="7" name="矩形 6"/>
          <p:cNvSpPr/>
          <p:nvPr>
            <p:custDataLst>
              <p:tags r:id="rId6"/>
            </p:custDataLst>
          </p:nvPr>
        </p:nvSpPr>
        <p:spPr>
          <a:xfrm>
            <a:off x="0" y="-12829"/>
            <a:ext cx="12192000" cy="101600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a:solidFill>
                <a:schemeClr val="dk1">
                  <a:lumMod val="50000"/>
                  <a:lumOff val="50000"/>
                </a:schemeClr>
              </a:solidFill>
              <a:latin typeface="微软雅黑" panose="020b0503020204020204" charset="-122"/>
              <a:ea typeface="微软雅黑" panose="020b0503020204020204" charset="-122"/>
              <a:sym typeface="+mn-ea"/>
            </a:endParaRPr>
          </a:p>
        </p:txBody>
      </p:sp>
      <p:sp>
        <p:nvSpPr>
          <p:cNvPr id="4" name="文本框 3"/>
          <p:cNvSpPr txBox="1"/>
          <p:nvPr>
            <p:custDataLst>
              <p:tags r:id="rId7"/>
            </p:custDataLst>
          </p:nvPr>
        </p:nvSpPr>
        <p:spPr>
          <a:xfrm>
            <a:off x="350520" y="107315"/>
            <a:ext cx="11490960" cy="775335"/>
          </a:xfrm>
          <a:prstGeom prst="rect">
            <a:avLst/>
          </a:prstGeom>
          <a:noFill/>
        </p:spPr>
        <p:txBody>
          <a:bodyPr wrap="square" lIns="91440" tIns="45720" rIns="91440" bIns="45720" rtlCol="0" anchor="ctr" anchorCtr="0">
            <a:noAutofit/>
          </a:bodyPr>
          <a:lstStyle>
            <a:defPPr>
              <a:defRPr lang="zh-CN"/>
            </a:defPPr>
            <a:lvl1pPr>
              <a:defRPr sz="2400" spc="200">
                <a:latin typeface="微软雅黑" panose="020b0503020204020204" charset="-122"/>
                <a:ea typeface="微软雅黑" panose="020b0503020204020204" charset="-122"/>
              </a:defRPr>
            </a:lvl1pPr>
          </a:lstStyle>
          <a:p>
            <a:pPr marL="0" lvl="1" indent="0" algn="l" fontAlgn="auto">
              <a:lnSpc>
                <a:spcPct val="120000"/>
              </a:lnSpc>
              <a:spcBef>
                <a:spcPct val="0"/>
              </a:spcBef>
              <a:spcAft>
                <a:spcPts val="800"/>
              </a:spcAft>
              <a:buSzTx/>
              <a:buNone/>
            </a:pPr>
            <a:r>
              <a:rPr lang="zh-CN" sz="3200" b="1" spc="160">
                <a:solidFill>
                  <a:schemeClr val="dk1">
                    <a:lumMod val="85000"/>
                    <a:lumOff val="15000"/>
                  </a:schemeClr>
                </a:solidFill>
                <a:cs typeface="微软雅黑" panose="020b0503020204020204" charset="-122"/>
                <a:sym typeface="+mn-ea"/>
              </a:rPr>
              <a:t>都云作者痴,我解其中味</a:t>
            </a:r>
            <a:endParaRPr lang="zh-CN" altLang="en-US" sz="3200" b="1" spc="160">
              <a:solidFill>
                <a:schemeClr val="dk1">
                  <a:lumMod val="85000"/>
                  <a:lumOff val="15000"/>
                </a:schemeClr>
              </a:solidFill>
              <a:cs typeface="微软雅黑" panose="020b0503020204020204"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a:off x="11105402" y="0"/>
            <a:ext cx="1086598" cy="1403350"/>
          </a:xfrm>
          <a:prstGeom prst="rect">
            <a:avLst/>
          </a:prstGeom>
        </p:spPr>
      </p:pic>
      <p:sp>
        <p:nvSpPr>
          <p:cNvPr id="9" name="矩形 8"/>
          <p:cNvSpPr/>
          <p:nvPr>
            <p:custDataLst>
              <p:tags r:id="rId4"/>
            </p:custDataLst>
          </p:nvPr>
        </p:nvSpPr>
        <p:spPr>
          <a:xfrm>
            <a:off x="0" y="5080000"/>
            <a:ext cx="12192000" cy="177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charset="-122"/>
              <a:ea typeface="微软雅黑" panose="020b0503020204020204" charset="-122"/>
              <a:sym typeface="+mn-ea"/>
            </a:endParaRPr>
          </a:p>
        </p:txBody>
      </p:sp>
      <p:sp>
        <p:nvSpPr>
          <p:cNvPr id="3" name="矩形 5"/>
          <p:cNvSpPr/>
          <p:nvPr>
            <p:custDataLst>
              <p:tags r:id="rId5"/>
            </p:custDataLst>
          </p:nvPr>
        </p:nvSpPr>
        <p:spPr>
          <a:xfrm>
            <a:off x="-635" y="5073650"/>
            <a:ext cx="12192000" cy="178435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1676413" y="2400320"/>
            <a:ext cx="8839271" cy="3581429"/>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8" name="矩形 7"/>
          <p:cNvSpPr/>
          <p:nvPr>
            <p:custDataLst>
              <p:tags r:id="rId7"/>
            </p:custDataLst>
          </p:nvPr>
        </p:nvSpPr>
        <p:spPr>
          <a:xfrm>
            <a:off x="5333994" y="1988185"/>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8"/>
            </p:custDataLst>
          </p:nvPr>
        </p:nvSpPr>
        <p:spPr>
          <a:xfrm>
            <a:off x="1676368" y="457207"/>
            <a:ext cx="8839264" cy="12192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3600" b="1" spc="160">
                <a:solidFill>
                  <a:schemeClr val="accent1"/>
                </a:solidFill>
                <a:latin typeface="微软雅黑" panose="020b0503020204020204" charset="-122"/>
                <a:ea typeface="微软雅黑" panose="020b0503020204020204" charset="-122"/>
                <a:sym typeface="+mn-ea"/>
              </a:rPr>
              <a:t>交流查找的关于《红楼梦》爱情主题的</a:t>
            </a:r>
          </a:p>
          <a:p>
            <a:pPr marL="0" indent="0" algn="ctr">
              <a:lnSpc>
                <a:spcPct val="100000"/>
              </a:lnSpc>
              <a:spcBef>
                <a:spcPct val="0"/>
              </a:spcBef>
              <a:spcAft>
                <a:spcPct val="0"/>
              </a:spcAft>
              <a:buSzTx/>
              <a:buNone/>
            </a:pPr>
            <a:r>
              <a:rPr lang="zh-CN" sz="3600" b="1" spc="160">
                <a:solidFill>
                  <a:schemeClr val="accent1"/>
                </a:solidFill>
                <a:latin typeface="微软雅黑" panose="020b0503020204020204" charset="-122"/>
                <a:ea typeface="微软雅黑" panose="020b0503020204020204" charset="-122"/>
                <a:sym typeface="+mn-ea"/>
              </a:rPr>
              <a:t>相关材料</a:t>
            </a:r>
          </a:p>
        </p:txBody>
      </p:sp>
      <p:pic>
        <p:nvPicPr>
          <p:cNvPr id="6" name="图片 5"/>
          <p:cNvPicPr>
            <a:picLocks noChangeAspect="1"/>
          </p:cNvPicPr>
          <p:nvPr>
            <p:custDataLst>
              <p:tags r:id="rId10"/>
            </p:custDataLst>
          </p:nvPr>
        </p:nvPicPr>
        <p:blipFill>
          <a:blip r:embed="rId9"/>
          <a:srcRect t="19713" b="19713"/>
          <a:stretch>
            <a:fillRect/>
          </a:stretch>
        </p:blipFill>
        <p:spPr>
          <a:xfrm>
            <a:off x="3809988" y="3200426"/>
            <a:ext cx="4572025" cy="1981213"/>
          </a:xfrm>
          <a:custGeom>
            <a:cxnLst>
              <a:cxn ang="3">
                <a:pos x="hc" y="t"/>
              </a:cxn>
              <a:cxn ang="cd2">
                <a:pos x="l" y="vc"/>
              </a:cxn>
              <a:cxn ang="cd4">
                <a:pos x="hc" y="b"/>
              </a:cxn>
              <a:cxn ang="0">
                <a:pos x="r" y="vc"/>
              </a:cxn>
            </a:cxnLst>
            <a:rect l="l" t="t" r="r" b="b"/>
            <a:pathLst>
              <a:path w="7200" h="3120">
                <a:moveTo>
                  <a:pt x="0" y="0"/>
                </a:moveTo>
                <a:lnTo>
                  <a:pt x="7200" y="0"/>
                </a:lnTo>
                <a:lnTo>
                  <a:pt x="7200" y="3120"/>
                </a:lnTo>
                <a:lnTo>
                  <a:pt x="0" y="3120"/>
                </a:lnTo>
                <a:lnTo>
                  <a:pt x="0" y="0"/>
                </a:lnTo>
                <a:close/>
              </a:path>
            </a:pathLst>
          </a:cu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57" name="任意多边形: 形状 256"/>
          <p:cNvSpPr/>
          <p:nvPr>
            <p:custDataLst>
              <p:tags r:id="rId4"/>
            </p:custDataLst>
          </p:nvPr>
        </p:nvSpPr>
        <p:spPr>
          <a:xfrm flipH="1" flipV="1">
            <a:off x="13675" y="13335"/>
            <a:ext cx="3451226" cy="6857999"/>
          </a:xfrm>
          <a:custGeom>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lt1">
              <a:lumMod val="95000"/>
              <a:alpha val="2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58" name="任意多边形: 形状 257"/>
          <p:cNvSpPr/>
          <p:nvPr>
            <p:custDataLst>
              <p:tags r:id="rId5"/>
            </p:custDataLst>
          </p:nvPr>
        </p:nvSpPr>
        <p:spPr>
          <a:xfrm>
            <a:off x="8740775" y="-13333"/>
            <a:ext cx="3451226" cy="6857999"/>
          </a:xfrm>
          <a:custGeom>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lt1">
              <a:lumMod val="95000"/>
              <a:alpha val="4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7" name="任意多边形: 形状 116"/>
          <p:cNvSpPr/>
          <p:nvPr>
            <p:custDataLst>
              <p:tags r:id="rId6"/>
            </p:custDataLst>
          </p:nvPr>
        </p:nvSpPr>
        <p:spPr>
          <a:xfrm>
            <a:off x="375695" y="5348605"/>
            <a:ext cx="2264410" cy="1490980"/>
          </a:xfrm>
          <a:custGeom>
            <a:gdLst>
              <a:gd name="connsiteX0" fmla="*/ 1962206 w 2264410"/>
              <a:gd name="connsiteY0" fmla="*/ 0 h 1490980"/>
              <a:gd name="connsiteX1" fmla="*/ 2264410 w 2264410"/>
              <a:gd name="connsiteY1" fmla="*/ 0 h 1490980"/>
              <a:gd name="connsiteX2" fmla="*/ 1513784 w 2264410"/>
              <a:gd name="connsiteY2" fmla="*/ 1490980 h 1490980"/>
              <a:gd name="connsiteX3" fmla="*/ 1211580 w 2264410"/>
              <a:gd name="connsiteY3" fmla="*/ 1490980 h 1490980"/>
              <a:gd name="connsiteX4" fmla="*/ 1356416 w 2264410"/>
              <a:gd name="connsiteY4" fmla="*/ 0 h 1490980"/>
              <a:gd name="connsiteX5" fmla="*/ 1658620 w 2264410"/>
              <a:gd name="connsiteY5" fmla="*/ 0 h 1490980"/>
              <a:gd name="connsiteX6" fmla="*/ 907994 w 2264410"/>
              <a:gd name="connsiteY6" fmla="*/ 1490980 h 1490980"/>
              <a:gd name="connsiteX7" fmla="*/ 605790 w 2264410"/>
              <a:gd name="connsiteY7" fmla="*/ 1490980 h 1490980"/>
              <a:gd name="connsiteX8" fmla="*/ 750626 w 2264410"/>
              <a:gd name="connsiteY8" fmla="*/ 0 h 1490980"/>
              <a:gd name="connsiteX9" fmla="*/ 1052830 w 2264410"/>
              <a:gd name="connsiteY9" fmla="*/ 0 h 1490980"/>
              <a:gd name="connsiteX10" fmla="*/ 302204 w 2264410"/>
              <a:gd name="connsiteY10" fmla="*/ 1490980 h 1490980"/>
              <a:gd name="connsiteX11" fmla="*/ 0 w 2264410"/>
              <a:gd name="connsiteY11" fmla="*/ 1490980 h 14909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410" h="1490980">
                <a:moveTo>
                  <a:pt x="1962206" y="0"/>
                </a:moveTo>
                <a:lnTo>
                  <a:pt x="2264410" y="0"/>
                </a:lnTo>
                <a:lnTo>
                  <a:pt x="1513784" y="1490980"/>
                </a:lnTo>
                <a:lnTo>
                  <a:pt x="1211580" y="1490980"/>
                </a:lnTo>
                <a:close/>
                <a:moveTo>
                  <a:pt x="1356416" y="0"/>
                </a:moveTo>
                <a:lnTo>
                  <a:pt x="1658620" y="0"/>
                </a:lnTo>
                <a:lnTo>
                  <a:pt x="907994" y="1490980"/>
                </a:lnTo>
                <a:lnTo>
                  <a:pt x="605790" y="1490980"/>
                </a:lnTo>
                <a:close/>
                <a:moveTo>
                  <a:pt x="750626" y="0"/>
                </a:moveTo>
                <a:lnTo>
                  <a:pt x="1052830" y="0"/>
                </a:lnTo>
                <a:lnTo>
                  <a:pt x="302204" y="1490980"/>
                </a:lnTo>
                <a:lnTo>
                  <a:pt x="0" y="149098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6" name="任意多边形: 形状 115"/>
          <p:cNvSpPr/>
          <p:nvPr>
            <p:custDataLst>
              <p:tags r:id="rId7"/>
            </p:custDataLst>
          </p:nvPr>
        </p:nvSpPr>
        <p:spPr>
          <a:xfrm>
            <a:off x="10401934" y="2378074"/>
            <a:ext cx="1311274" cy="1312544"/>
          </a:xfrm>
          <a:custGeom>
            <a:gdLst>
              <a:gd name="connsiteX0" fmla="*/ 1296987 w 1311274"/>
              <a:gd name="connsiteY0" fmla="*/ 1283970 h 1312544"/>
              <a:gd name="connsiteX1" fmla="*/ 1311274 w 1311274"/>
              <a:gd name="connsiteY1" fmla="*/ 1298257 h 1312544"/>
              <a:gd name="connsiteX2" fmla="*/ 1296987 w 1311274"/>
              <a:gd name="connsiteY2" fmla="*/ 1312544 h 1312544"/>
              <a:gd name="connsiteX3" fmla="*/ 1282700 w 1311274"/>
              <a:gd name="connsiteY3" fmla="*/ 1298257 h 1312544"/>
              <a:gd name="connsiteX4" fmla="*/ 1296987 w 1311274"/>
              <a:gd name="connsiteY4" fmla="*/ 1283970 h 1312544"/>
              <a:gd name="connsiteX5" fmla="*/ 1154747 w 1311274"/>
              <a:gd name="connsiteY5" fmla="*/ 1283970 h 1312544"/>
              <a:gd name="connsiteX6" fmla="*/ 1169034 w 1311274"/>
              <a:gd name="connsiteY6" fmla="*/ 1298257 h 1312544"/>
              <a:gd name="connsiteX7" fmla="*/ 1154747 w 1311274"/>
              <a:gd name="connsiteY7" fmla="*/ 1312544 h 1312544"/>
              <a:gd name="connsiteX8" fmla="*/ 1140460 w 1311274"/>
              <a:gd name="connsiteY8" fmla="*/ 1298257 h 1312544"/>
              <a:gd name="connsiteX9" fmla="*/ 1154747 w 1311274"/>
              <a:gd name="connsiteY9" fmla="*/ 1283970 h 1312544"/>
              <a:gd name="connsiteX10" fmla="*/ 1012507 w 1311274"/>
              <a:gd name="connsiteY10" fmla="*/ 1283970 h 1312544"/>
              <a:gd name="connsiteX11" fmla="*/ 1026794 w 1311274"/>
              <a:gd name="connsiteY11" fmla="*/ 1298257 h 1312544"/>
              <a:gd name="connsiteX12" fmla="*/ 1012507 w 1311274"/>
              <a:gd name="connsiteY12" fmla="*/ 1312544 h 1312544"/>
              <a:gd name="connsiteX13" fmla="*/ 998220 w 1311274"/>
              <a:gd name="connsiteY13" fmla="*/ 1298257 h 1312544"/>
              <a:gd name="connsiteX14" fmla="*/ 1012507 w 1311274"/>
              <a:gd name="connsiteY14" fmla="*/ 1283970 h 1312544"/>
              <a:gd name="connsiteX15" fmla="*/ 868997 w 1311274"/>
              <a:gd name="connsiteY15" fmla="*/ 1283970 h 1312544"/>
              <a:gd name="connsiteX16" fmla="*/ 883284 w 1311274"/>
              <a:gd name="connsiteY16" fmla="*/ 1298257 h 1312544"/>
              <a:gd name="connsiteX17" fmla="*/ 868997 w 1311274"/>
              <a:gd name="connsiteY17" fmla="*/ 1312544 h 1312544"/>
              <a:gd name="connsiteX18" fmla="*/ 854710 w 1311274"/>
              <a:gd name="connsiteY18" fmla="*/ 1298257 h 1312544"/>
              <a:gd name="connsiteX19" fmla="*/ 868997 w 1311274"/>
              <a:gd name="connsiteY19" fmla="*/ 1283970 h 1312544"/>
              <a:gd name="connsiteX20" fmla="*/ 726757 w 1311274"/>
              <a:gd name="connsiteY20" fmla="*/ 1283970 h 1312544"/>
              <a:gd name="connsiteX21" fmla="*/ 741044 w 1311274"/>
              <a:gd name="connsiteY21" fmla="*/ 1298257 h 1312544"/>
              <a:gd name="connsiteX22" fmla="*/ 726757 w 1311274"/>
              <a:gd name="connsiteY22" fmla="*/ 1312544 h 1312544"/>
              <a:gd name="connsiteX23" fmla="*/ 712470 w 1311274"/>
              <a:gd name="connsiteY23" fmla="*/ 1298257 h 1312544"/>
              <a:gd name="connsiteX24" fmla="*/ 726757 w 1311274"/>
              <a:gd name="connsiteY24" fmla="*/ 1283970 h 1312544"/>
              <a:gd name="connsiteX25" fmla="*/ 584517 w 1311274"/>
              <a:gd name="connsiteY25" fmla="*/ 1283970 h 1312544"/>
              <a:gd name="connsiteX26" fmla="*/ 598804 w 1311274"/>
              <a:gd name="connsiteY26" fmla="*/ 1298257 h 1312544"/>
              <a:gd name="connsiteX27" fmla="*/ 584517 w 1311274"/>
              <a:gd name="connsiteY27" fmla="*/ 1312544 h 1312544"/>
              <a:gd name="connsiteX28" fmla="*/ 570230 w 1311274"/>
              <a:gd name="connsiteY28" fmla="*/ 1298257 h 1312544"/>
              <a:gd name="connsiteX29" fmla="*/ 584517 w 1311274"/>
              <a:gd name="connsiteY29" fmla="*/ 1283970 h 1312544"/>
              <a:gd name="connsiteX30" fmla="*/ 441007 w 1311274"/>
              <a:gd name="connsiteY30" fmla="*/ 1283970 h 1312544"/>
              <a:gd name="connsiteX31" fmla="*/ 455294 w 1311274"/>
              <a:gd name="connsiteY31" fmla="*/ 1298257 h 1312544"/>
              <a:gd name="connsiteX32" fmla="*/ 441007 w 1311274"/>
              <a:gd name="connsiteY32" fmla="*/ 1312544 h 1312544"/>
              <a:gd name="connsiteX33" fmla="*/ 426720 w 1311274"/>
              <a:gd name="connsiteY33" fmla="*/ 1298257 h 1312544"/>
              <a:gd name="connsiteX34" fmla="*/ 441007 w 1311274"/>
              <a:gd name="connsiteY34" fmla="*/ 1283970 h 1312544"/>
              <a:gd name="connsiteX35" fmla="*/ 298767 w 1311274"/>
              <a:gd name="connsiteY35" fmla="*/ 1283970 h 1312544"/>
              <a:gd name="connsiteX36" fmla="*/ 313054 w 1311274"/>
              <a:gd name="connsiteY36" fmla="*/ 1298257 h 1312544"/>
              <a:gd name="connsiteX37" fmla="*/ 298767 w 1311274"/>
              <a:gd name="connsiteY37" fmla="*/ 1312544 h 1312544"/>
              <a:gd name="connsiteX38" fmla="*/ 284480 w 1311274"/>
              <a:gd name="connsiteY38" fmla="*/ 1298257 h 1312544"/>
              <a:gd name="connsiteX39" fmla="*/ 298767 w 1311274"/>
              <a:gd name="connsiteY39" fmla="*/ 1283970 h 1312544"/>
              <a:gd name="connsiteX40" fmla="*/ 156527 w 1311274"/>
              <a:gd name="connsiteY40" fmla="*/ 1283970 h 1312544"/>
              <a:gd name="connsiteX41" fmla="*/ 170814 w 1311274"/>
              <a:gd name="connsiteY41" fmla="*/ 1298257 h 1312544"/>
              <a:gd name="connsiteX42" fmla="*/ 156527 w 1311274"/>
              <a:gd name="connsiteY42" fmla="*/ 1312544 h 1312544"/>
              <a:gd name="connsiteX43" fmla="*/ 142240 w 1311274"/>
              <a:gd name="connsiteY43" fmla="*/ 1298257 h 1312544"/>
              <a:gd name="connsiteX44" fmla="*/ 156527 w 1311274"/>
              <a:gd name="connsiteY44" fmla="*/ 1283970 h 1312544"/>
              <a:gd name="connsiteX45" fmla="*/ 14287 w 1311274"/>
              <a:gd name="connsiteY45" fmla="*/ 1283970 h 1312544"/>
              <a:gd name="connsiteX46" fmla="*/ 28574 w 1311274"/>
              <a:gd name="connsiteY46" fmla="*/ 1298257 h 1312544"/>
              <a:gd name="connsiteX47" fmla="*/ 14287 w 1311274"/>
              <a:gd name="connsiteY47" fmla="*/ 1312544 h 1312544"/>
              <a:gd name="connsiteX48" fmla="*/ 0 w 1311274"/>
              <a:gd name="connsiteY48" fmla="*/ 1298257 h 1312544"/>
              <a:gd name="connsiteX49" fmla="*/ 14287 w 1311274"/>
              <a:gd name="connsiteY49" fmla="*/ 1283970 h 1312544"/>
              <a:gd name="connsiteX50" fmla="*/ 1296987 w 1311274"/>
              <a:gd name="connsiteY50" fmla="*/ 1141730 h 1312544"/>
              <a:gd name="connsiteX51" fmla="*/ 1311274 w 1311274"/>
              <a:gd name="connsiteY51" fmla="*/ 1156017 h 1312544"/>
              <a:gd name="connsiteX52" fmla="*/ 1296987 w 1311274"/>
              <a:gd name="connsiteY52" fmla="*/ 1170304 h 1312544"/>
              <a:gd name="connsiteX53" fmla="*/ 1282700 w 1311274"/>
              <a:gd name="connsiteY53" fmla="*/ 1156017 h 1312544"/>
              <a:gd name="connsiteX54" fmla="*/ 1296987 w 1311274"/>
              <a:gd name="connsiteY54" fmla="*/ 1141730 h 1312544"/>
              <a:gd name="connsiteX55" fmla="*/ 1154747 w 1311274"/>
              <a:gd name="connsiteY55" fmla="*/ 1141730 h 1312544"/>
              <a:gd name="connsiteX56" fmla="*/ 1169034 w 1311274"/>
              <a:gd name="connsiteY56" fmla="*/ 1156017 h 1312544"/>
              <a:gd name="connsiteX57" fmla="*/ 1154747 w 1311274"/>
              <a:gd name="connsiteY57" fmla="*/ 1170304 h 1312544"/>
              <a:gd name="connsiteX58" fmla="*/ 1140460 w 1311274"/>
              <a:gd name="connsiteY58" fmla="*/ 1156017 h 1312544"/>
              <a:gd name="connsiteX59" fmla="*/ 1154747 w 1311274"/>
              <a:gd name="connsiteY59" fmla="*/ 1141730 h 1312544"/>
              <a:gd name="connsiteX60" fmla="*/ 1012507 w 1311274"/>
              <a:gd name="connsiteY60" fmla="*/ 1141730 h 1312544"/>
              <a:gd name="connsiteX61" fmla="*/ 1026794 w 1311274"/>
              <a:gd name="connsiteY61" fmla="*/ 1156017 h 1312544"/>
              <a:gd name="connsiteX62" fmla="*/ 1012507 w 1311274"/>
              <a:gd name="connsiteY62" fmla="*/ 1170304 h 1312544"/>
              <a:gd name="connsiteX63" fmla="*/ 998220 w 1311274"/>
              <a:gd name="connsiteY63" fmla="*/ 1156017 h 1312544"/>
              <a:gd name="connsiteX64" fmla="*/ 1012507 w 1311274"/>
              <a:gd name="connsiteY64" fmla="*/ 1141730 h 1312544"/>
              <a:gd name="connsiteX65" fmla="*/ 868997 w 1311274"/>
              <a:gd name="connsiteY65" fmla="*/ 1141730 h 1312544"/>
              <a:gd name="connsiteX66" fmla="*/ 883284 w 1311274"/>
              <a:gd name="connsiteY66" fmla="*/ 1156017 h 1312544"/>
              <a:gd name="connsiteX67" fmla="*/ 868997 w 1311274"/>
              <a:gd name="connsiteY67" fmla="*/ 1170304 h 1312544"/>
              <a:gd name="connsiteX68" fmla="*/ 854710 w 1311274"/>
              <a:gd name="connsiteY68" fmla="*/ 1156017 h 1312544"/>
              <a:gd name="connsiteX69" fmla="*/ 868997 w 1311274"/>
              <a:gd name="connsiteY69" fmla="*/ 1141730 h 1312544"/>
              <a:gd name="connsiteX70" fmla="*/ 726757 w 1311274"/>
              <a:gd name="connsiteY70" fmla="*/ 1141730 h 1312544"/>
              <a:gd name="connsiteX71" fmla="*/ 741044 w 1311274"/>
              <a:gd name="connsiteY71" fmla="*/ 1156017 h 1312544"/>
              <a:gd name="connsiteX72" fmla="*/ 726757 w 1311274"/>
              <a:gd name="connsiteY72" fmla="*/ 1170304 h 1312544"/>
              <a:gd name="connsiteX73" fmla="*/ 712470 w 1311274"/>
              <a:gd name="connsiteY73" fmla="*/ 1156017 h 1312544"/>
              <a:gd name="connsiteX74" fmla="*/ 726757 w 1311274"/>
              <a:gd name="connsiteY74" fmla="*/ 1141730 h 1312544"/>
              <a:gd name="connsiteX75" fmla="*/ 584517 w 1311274"/>
              <a:gd name="connsiteY75" fmla="*/ 1141730 h 1312544"/>
              <a:gd name="connsiteX76" fmla="*/ 598804 w 1311274"/>
              <a:gd name="connsiteY76" fmla="*/ 1156017 h 1312544"/>
              <a:gd name="connsiteX77" fmla="*/ 584517 w 1311274"/>
              <a:gd name="connsiteY77" fmla="*/ 1170304 h 1312544"/>
              <a:gd name="connsiteX78" fmla="*/ 570230 w 1311274"/>
              <a:gd name="connsiteY78" fmla="*/ 1156017 h 1312544"/>
              <a:gd name="connsiteX79" fmla="*/ 584517 w 1311274"/>
              <a:gd name="connsiteY79" fmla="*/ 1141730 h 1312544"/>
              <a:gd name="connsiteX80" fmla="*/ 441007 w 1311274"/>
              <a:gd name="connsiteY80" fmla="*/ 1141730 h 1312544"/>
              <a:gd name="connsiteX81" fmla="*/ 455294 w 1311274"/>
              <a:gd name="connsiteY81" fmla="*/ 1156017 h 1312544"/>
              <a:gd name="connsiteX82" fmla="*/ 441007 w 1311274"/>
              <a:gd name="connsiteY82" fmla="*/ 1170304 h 1312544"/>
              <a:gd name="connsiteX83" fmla="*/ 426720 w 1311274"/>
              <a:gd name="connsiteY83" fmla="*/ 1156017 h 1312544"/>
              <a:gd name="connsiteX84" fmla="*/ 441007 w 1311274"/>
              <a:gd name="connsiteY84" fmla="*/ 1141730 h 1312544"/>
              <a:gd name="connsiteX85" fmla="*/ 298767 w 1311274"/>
              <a:gd name="connsiteY85" fmla="*/ 1141730 h 1312544"/>
              <a:gd name="connsiteX86" fmla="*/ 313054 w 1311274"/>
              <a:gd name="connsiteY86" fmla="*/ 1156017 h 1312544"/>
              <a:gd name="connsiteX87" fmla="*/ 298767 w 1311274"/>
              <a:gd name="connsiteY87" fmla="*/ 1170304 h 1312544"/>
              <a:gd name="connsiteX88" fmla="*/ 284480 w 1311274"/>
              <a:gd name="connsiteY88" fmla="*/ 1156017 h 1312544"/>
              <a:gd name="connsiteX89" fmla="*/ 298767 w 1311274"/>
              <a:gd name="connsiteY89" fmla="*/ 1141730 h 1312544"/>
              <a:gd name="connsiteX90" fmla="*/ 156527 w 1311274"/>
              <a:gd name="connsiteY90" fmla="*/ 1141730 h 1312544"/>
              <a:gd name="connsiteX91" fmla="*/ 170814 w 1311274"/>
              <a:gd name="connsiteY91" fmla="*/ 1156017 h 1312544"/>
              <a:gd name="connsiteX92" fmla="*/ 156527 w 1311274"/>
              <a:gd name="connsiteY92" fmla="*/ 1170304 h 1312544"/>
              <a:gd name="connsiteX93" fmla="*/ 142240 w 1311274"/>
              <a:gd name="connsiteY93" fmla="*/ 1156017 h 1312544"/>
              <a:gd name="connsiteX94" fmla="*/ 156527 w 1311274"/>
              <a:gd name="connsiteY94" fmla="*/ 1141730 h 1312544"/>
              <a:gd name="connsiteX95" fmla="*/ 14287 w 1311274"/>
              <a:gd name="connsiteY95" fmla="*/ 1140460 h 1312544"/>
              <a:gd name="connsiteX96" fmla="*/ 28574 w 1311274"/>
              <a:gd name="connsiteY96" fmla="*/ 1154747 h 1312544"/>
              <a:gd name="connsiteX97" fmla="*/ 14287 w 1311274"/>
              <a:gd name="connsiteY97" fmla="*/ 1169034 h 1312544"/>
              <a:gd name="connsiteX98" fmla="*/ 0 w 1311274"/>
              <a:gd name="connsiteY98" fmla="*/ 1154747 h 1312544"/>
              <a:gd name="connsiteX99" fmla="*/ 14287 w 1311274"/>
              <a:gd name="connsiteY99" fmla="*/ 1140460 h 1312544"/>
              <a:gd name="connsiteX100" fmla="*/ 1296987 w 1311274"/>
              <a:gd name="connsiteY100" fmla="*/ 998220 h 1312544"/>
              <a:gd name="connsiteX101" fmla="*/ 1311274 w 1311274"/>
              <a:gd name="connsiteY101" fmla="*/ 1012507 h 1312544"/>
              <a:gd name="connsiteX102" fmla="*/ 1296987 w 1311274"/>
              <a:gd name="connsiteY102" fmla="*/ 1026794 h 1312544"/>
              <a:gd name="connsiteX103" fmla="*/ 1282700 w 1311274"/>
              <a:gd name="connsiteY103" fmla="*/ 1012507 h 1312544"/>
              <a:gd name="connsiteX104" fmla="*/ 1296987 w 1311274"/>
              <a:gd name="connsiteY104" fmla="*/ 998220 h 1312544"/>
              <a:gd name="connsiteX105" fmla="*/ 1154747 w 1311274"/>
              <a:gd name="connsiteY105" fmla="*/ 998220 h 1312544"/>
              <a:gd name="connsiteX106" fmla="*/ 1169034 w 1311274"/>
              <a:gd name="connsiteY106" fmla="*/ 1012507 h 1312544"/>
              <a:gd name="connsiteX107" fmla="*/ 1154747 w 1311274"/>
              <a:gd name="connsiteY107" fmla="*/ 1026794 h 1312544"/>
              <a:gd name="connsiteX108" fmla="*/ 1140460 w 1311274"/>
              <a:gd name="connsiteY108" fmla="*/ 1012507 h 1312544"/>
              <a:gd name="connsiteX109" fmla="*/ 1154747 w 1311274"/>
              <a:gd name="connsiteY109" fmla="*/ 998220 h 1312544"/>
              <a:gd name="connsiteX110" fmla="*/ 1012507 w 1311274"/>
              <a:gd name="connsiteY110" fmla="*/ 998220 h 1312544"/>
              <a:gd name="connsiteX111" fmla="*/ 1026794 w 1311274"/>
              <a:gd name="connsiteY111" fmla="*/ 1012507 h 1312544"/>
              <a:gd name="connsiteX112" fmla="*/ 1012507 w 1311274"/>
              <a:gd name="connsiteY112" fmla="*/ 1026794 h 1312544"/>
              <a:gd name="connsiteX113" fmla="*/ 998220 w 1311274"/>
              <a:gd name="connsiteY113" fmla="*/ 1012507 h 1312544"/>
              <a:gd name="connsiteX114" fmla="*/ 1012507 w 1311274"/>
              <a:gd name="connsiteY114" fmla="*/ 998220 h 1312544"/>
              <a:gd name="connsiteX115" fmla="*/ 868997 w 1311274"/>
              <a:gd name="connsiteY115" fmla="*/ 998220 h 1312544"/>
              <a:gd name="connsiteX116" fmla="*/ 883284 w 1311274"/>
              <a:gd name="connsiteY116" fmla="*/ 1012507 h 1312544"/>
              <a:gd name="connsiteX117" fmla="*/ 868997 w 1311274"/>
              <a:gd name="connsiteY117" fmla="*/ 1026794 h 1312544"/>
              <a:gd name="connsiteX118" fmla="*/ 854710 w 1311274"/>
              <a:gd name="connsiteY118" fmla="*/ 1012507 h 1312544"/>
              <a:gd name="connsiteX119" fmla="*/ 868997 w 1311274"/>
              <a:gd name="connsiteY119" fmla="*/ 998220 h 1312544"/>
              <a:gd name="connsiteX120" fmla="*/ 726757 w 1311274"/>
              <a:gd name="connsiteY120" fmla="*/ 998220 h 1312544"/>
              <a:gd name="connsiteX121" fmla="*/ 741044 w 1311274"/>
              <a:gd name="connsiteY121" fmla="*/ 1012507 h 1312544"/>
              <a:gd name="connsiteX122" fmla="*/ 726757 w 1311274"/>
              <a:gd name="connsiteY122" fmla="*/ 1026794 h 1312544"/>
              <a:gd name="connsiteX123" fmla="*/ 712470 w 1311274"/>
              <a:gd name="connsiteY123" fmla="*/ 1012507 h 1312544"/>
              <a:gd name="connsiteX124" fmla="*/ 726757 w 1311274"/>
              <a:gd name="connsiteY124" fmla="*/ 998220 h 1312544"/>
              <a:gd name="connsiteX125" fmla="*/ 584517 w 1311274"/>
              <a:gd name="connsiteY125" fmla="*/ 998220 h 1312544"/>
              <a:gd name="connsiteX126" fmla="*/ 598804 w 1311274"/>
              <a:gd name="connsiteY126" fmla="*/ 1012507 h 1312544"/>
              <a:gd name="connsiteX127" fmla="*/ 584517 w 1311274"/>
              <a:gd name="connsiteY127" fmla="*/ 1026794 h 1312544"/>
              <a:gd name="connsiteX128" fmla="*/ 570230 w 1311274"/>
              <a:gd name="connsiteY128" fmla="*/ 1012507 h 1312544"/>
              <a:gd name="connsiteX129" fmla="*/ 584517 w 1311274"/>
              <a:gd name="connsiteY129" fmla="*/ 998220 h 1312544"/>
              <a:gd name="connsiteX130" fmla="*/ 441007 w 1311274"/>
              <a:gd name="connsiteY130" fmla="*/ 998220 h 1312544"/>
              <a:gd name="connsiteX131" fmla="*/ 455294 w 1311274"/>
              <a:gd name="connsiteY131" fmla="*/ 1012507 h 1312544"/>
              <a:gd name="connsiteX132" fmla="*/ 441007 w 1311274"/>
              <a:gd name="connsiteY132" fmla="*/ 1026794 h 1312544"/>
              <a:gd name="connsiteX133" fmla="*/ 426720 w 1311274"/>
              <a:gd name="connsiteY133" fmla="*/ 1012507 h 1312544"/>
              <a:gd name="connsiteX134" fmla="*/ 441007 w 1311274"/>
              <a:gd name="connsiteY134" fmla="*/ 998220 h 1312544"/>
              <a:gd name="connsiteX135" fmla="*/ 298767 w 1311274"/>
              <a:gd name="connsiteY135" fmla="*/ 998220 h 1312544"/>
              <a:gd name="connsiteX136" fmla="*/ 313054 w 1311274"/>
              <a:gd name="connsiteY136" fmla="*/ 1012507 h 1312544"/>
              <a:gd name="connsiteX137" fmla="*/ 298767 w 1311274"/>
              <a:gd name="connsiteY137" fmla="*/ 1026794 h 1312544"/>
              <a:gd name="connsiteX138" fmla="*/ 284480 w 1311274"/>
              <a:gd name="connsiteY138" fmla="*/ 1012507 h 1312544"/>
              <a:gd name="connsiteX139" fmla="*/ 298767 w 1311274"/>
              <a:gd name="connsiteY139" fmla="*/ 998220 h 1312544"/>
              <a:gd name="connsiteX140" fmla="*/ 156527 w 1311274"/>
              <a:gd name="connsiteY140" fmla="*/ 998220 h 1312544"/>
              <a:gd name="connsiteX141" fmla="*/ 170814 w 1311274"/>
              <a:gd name="connsiteY141" fmla="*/ 1012507 h 1312544"/>
              <a:gd name="connsiteX142" fmla="*/ 156527 w 1311274"/>
              <a:gd name="connsiteY142" fmla="*/ 1026794 h 1312544"/>
              <a:gd name="connsiteX143" fmla="*/ 142240 w 1311274"/>
              <a:gd name="connsiteY143" fmla="*/ 1012507 h 1312544"/>
              <a:gd name="connsiteX144" fmla="*/ 156527 w 1311274"/>
              <a:gd name="connsiteY144" fmla="*/ 998220 h 1312544"/>
              <a:gd name="connsiteX145" fmla="*/ 14287 w 1311274"/>
              <a:gd name="connsiteY145" fmla="*/ 998220 h 1312544"/>
              <a:gd name="connsiteX146" fmla="*/ 28574 w 1311274"/>
              <a:gd name="connsiteY146" fmla="*/ 1012507 h 1312544"/>
              <a:gd name="connsiteX147" fmla="*/ 14287 w 1311274"/>
              <a:gd name="connsiteY147" fmla="*/ 1026794 h 1312544"/>
              <a:gd name="connsiteX148" fmla="*/ 0 w 1311274"/>
              <a:gd name="connsiteY148" fmla="*/ 1012507 h 1312544"/>
              <a:gd name="connsiteX149" fmla="*/ 14287 w 1311274"/>
              <a:gd name="connsiteY149" fmla="*/ 998220 h 1312544"/>
              <a:gd name="connsiteX150" fmla="*/ 1296987 w 1311274"/>
              <a:gd name="connsiteY150" fmla="*/ 855980 h 1312544"/>
              <a:gd name="connsiteX151" fmla="*/ 1311274 w 1311274"/>
              <a:gd name="connsiteY151" fmla="*/ 870267 h 1312544"/>
              <a:gd name="connsiteX152" fmla="*/ 1296987 w 1311274"/>
              <a:gd name="connsiteY152" fmla="*/ 884554 h 1312544"/>
              <a:gd name="connsiteX153" fmla="*/ 1282700 w 1311274"/>
              <a:gd name="connsiteY153" fmla="*/ 870267 h 1312544"/>
              <a:gd name="connsiteX154" fmla="*/ 1296987 w 1311274"/>
              <a:gd name="connsiteY154" fmla="*/ 855980 h 1312544"/>
              <a:gd name="connsiteX155" fmla="*/ 1154747 w 1311274"/>
              <a:gd name="connsiteY155" fmla="*/ 855980 h 1312544"/>
              <a:gd name="connsiteX156" fmla="*/ 1169034 w 1311274"/>
              <a:gd name="connsiteY156" fmla="*/ 870267 h 1312544"/>
              <a:gd name="connsiteX157" fmla="*/ 1154747 w 1311274"/>
              <a:gd name="connsiteY157" fmla="*/ 884554 h 1312544"/>
              <a:gd name="connsiteX158" fmla="*/ 1140460 w 1311274"/>
              <a:gd name="connsiteY158" fmla="*/ 870267 h 1312544"/>
              <a:gd name="connsiteX159" fmla="*/ 1154747 w 1311274"/>
              <a:gd name="connsiteY159" fmla="*/ 855980 h 1312544"/>
              <a:gd name="connsiteX160" fmla="*/ 1012507 w 1311274"/>
              <a:gd name="connsiteY160" fmla="*/ 855980 h 1312544"/>
              <a:gd name="connsiteX161" fmla="*/ 1026794 w 1311274"/>
              <a:gd name="connsiteY161" fmla="*/ 870267 h 1312544"/>
              <a:gd name="connsiteX162" fmla="*/ 1012507 w 1311274"/>
              <a:gd name="connsiteY162" fmla="*/ 884554 h 1312544"/>
              <a:gd name="connsiteX163" fmla="*/ 998220 w 1311274"/>
              <a:gd name="connsiteY163" fmla="*/ 870267 h 1312544"/>
              <a:gd name="connsiteX164" fmla="*/ 1012507 w 1311274"/>
              <a:gd name="connsiteY164" fmla="*/ 855980 h 1312544"/>
              <a:gd name="connsiteX165" fmla="*/ 868997 w 1311274"/>
              <a:gd name="connsiteY165" fmla="*/ 855980 h 1312544"/>
              <a:gd name="connsiteX166" fmla="*/ 883284 w 1311274"/>
              <a:gd name="connsiteY166" fmla="*/ 870267 h 1312544"/>
              <a:gd name="connsiteX167" fmla="*/ 868997 w 1311274"/>
              <a:gd name="connsiteY167" fmla="*/ 884554 h 1312544"/>
              <a:gd name="connsiteX168" fmla="*/ 854710 w 1311274"/>
              <a:gd name="connsiteY168" fmla="*/ 870267 h 1312544"/>
              <a:gd name="connsiteX169" fmla="*/ 868997 w 1311274"/>
              <a:gd name="connsiteY169" fmla="*/ 855980 h 1312544"/>
              <a:gd name="connsiteX170" fmla="*/ 726757 w 1311274"/>
              <a:gd name="connsiteY170" fmla="*/ 855980 h 1312544"/>
              <a:gd name="connsiteX171" fmla="*/ 741044 w 1311274"/>
              <a:gd name="connsiteY171" fmla="*/ 870267 h 1312544"/>
              <a:gd name="connsiteX172" fmla="*/ 726757 w 1311274"/>
              <a:gd name="connsiteY172" fmla="*/ 884554 h 1312544"/>
              <a:gd name="connsiteX173" fmla="*/ 712470 w 1311274"/>
              <a:gd name="connsiteY173" fmla="*/ 870267 h 1312544"/>
              <a:gd name="connsiteX174" fmla="*/ 726757 w 1311274"/>
              <a:gd name="connsiteY174" fmla="*/ 855980 h 1312544"/>
              <a:gd name="connsiteX175" fmla="*/ 584517 w 1311274"/>
              <a:gd name="connsiteY175" fmla="*/ 855980 h 1312544"/>
              <a:gd name="connsiteX176" fmla="*/ 598804 w 1311274"/>
              <a:gd name="connsiteY176" fmla="*/ 870267 h 1312544"/>
              <a:gd name="connsiteX177" fmla="*/ 584517 w 1311274"/>
              <a:gd name="connsiteY177" fmla="*/ 884554 h 1312544"/>
              <a:gd name="connsiteX178" fmla="*/ 570230 w 1311274"/>
              <a:gd name="connsiteY178" fmla="*/ 870267 h 1312544"/>
              <a:gd name="connsiteX179" fmla="*/ 584517 w 1311274"/>
              <a:gd name="connsiteY179" fmla="*/ 855980 h 1312544"/>
              <a:gd name="connsiteX180" fmla="*/ 441007 w 1311274"/>
              <a:gd name="connsiteY180" fmla="*/ 855980 h 1312544"/>
              <a:gd name="connsiteX181" fmla="*/ 455294 w 1311274"/>
              <a:gd name="connsiteY181" fmla="*/ 870267 h 1312544"/>
              <a:gd name="connsiteX182" fmla="*/ 441007 w 1311274"/>
              <a:gd name="connsiteY182" fmla="*/ 884554 h 1312544"/>
              <a:gd name="connsiteX183" fmla="*/ 426720 w 1311274"/>
              <a:gd name="connsiteY183" fmla="*/ 870267 h 1312544"/>
              <a:gd name="connsiteX184" fmla="*/ 441007 w 1311274"/>
              <a:gd name="connsiteY184" fmla="*/ 855980 h 1312544"/>
              <a:gd name="connsiteX185" fmla="*/ 298767 w 1311274"/>
              <a:gd name="connsiteY185" fmla="*/ 855980 h 1312544"/>
              <a:gd name="connsiteX186" fmla="*/ 313054 w 1311274"/>
              <a:gd name="connsiteY186" fmla="*/ 870267 h 1312544"/>
              <a:gd name="connsiteX187" fmla="*/ 298767 w 1311274"/>
              <a:gd name="connsiteY187" fmla="*/ 884554 h 1312544"/>
              <a:gd name="connsiteX188" fmla="*/ 284480 w 1311274"/>
              <a:gd name="connsiteY188" fmla="*/ 870267 h 1312544"/>
              <a:gd name="connsiteX189" fmla="*/ 298767 w 1311274"/>
              <a:gd name="connsiteY189" fmla="*/ 855980 h 1312544"/>
              <a:gd name="connsiteX190" fmla="*/ 156527 w 1311274"/>
              <a:gd name="connsiteY190" fmla="*/ 855980 h 1312544"/>
              <a:gd name="connsiteX191" fmla="*/ 170814 w 1311274"/>
              <a:gd name="connsiteY191" fmla="*/ 870267 h 1312544"/>
              <a:gd name="connsiteX192" fmla="*/ 156527 w 1311274"/>
              <a:gd name="connsiteY192" fmla="*/ 884554 h 1312544"/>
              <a:gd name="connsiteX193" fmla="*/ 142240 w 1311274"/>
              <a:gd name="connsiteY193" fmla="*/ 870267 h 1312544"/>
              <a:gd name="connsiteX194" fmla="*/ 156527 w 1311274"/>
              <a:gd name="connsiteY194" fmla="*/ 855980 h 1312544"/>
              <a:gd name="connsiteX195" fmla="*/ 14287 w 1311274"/>
              <a:gd name="connsiteY195" fmla="*/ 855980 h 1312544"/>
              <a:gd name="connsiteX196" fmla="*/ 28574 w 1311274"/>
              <a:gd name="connsiteY196" fmla="*/ 870267 h 1312544"/>
              <a:gd name="connsiteX197" fmla="*/ 14287 w 1311274"/>
              <a:gd name="connsiteY197" fmla="*/ 884554 h 1312544"/>
              <a:gd name="connsiteX198" fmla="*/ 0 w 1311274"/>
              <a:gd name="connsiteY198" fmla="*/ 870267 h 1312544"/>
              <a:gd name="connsiteX199" fmla="*/ 14287 w 1311274"/>
              <a:gd name="connsiteY199" fmla="*/ 855980 h 1312544"/>
              <a:gd name="connsiteX200" fmla="*/ 1296987 w 1311274"/>
              <a:gd name="connsiteY200" fmla="*/ 713740 h 1312544"/>
              <a:gd name="connsiteX201" fmla="*/ 1311274 w 1311274"/>
              <a:gd name="connsiteY201" fmla="*/ 728027 h 1312544"/>
              <a:gd name="connsiteX202" fmla="*/ 1296987 w 1311274"/>
              <a:gd name="connsiteY202" fmla="*/ 742314 h 1312544"/>
              <a:gd name="connsiteX203" fmla="*/ 1282700 w 1311274"/>
              <a:gd name="connsiteY203" fmla="*/ 728027 h 1312544"/>
              <a:gd name="connsiteX204" fmla="*/ 1296987 w 1311274"/>
              <a:gd name="connsiteY204" fmla="*/ 713740 h 1312544"/>
              <a:gd name="connsiteX205" fmla="*/ 1154747 w 1311274"/>
              <a:gd name="connsiteY205" fmla="*/ 713740 h 1312544"/>
              <a:gd name="connsiteX206" fmla="*/ 1169034 w 1311274"/>
              <a:gd name="connsiteY206" fmla="*/ 728027 h 1312544"/>
              <a:gd name="connsiteX207" fmla="*/ 1154747 w 1311274"/>
              <a:gd name="connsiteY207" fmla="*/ 742314 h 1312544"/>
              <a:gd name="connsiteX208" fmla="*/ 1140460 w 1311274"/>
              <a:gd name="connsiteY208" fmla="*/ 728027 h 1312544"/>
              <a:gd name="connsiteX209" fmla="*/ 1154747 w 1311274"/>
              <a:gd name="connsiteY209" fmla="*/ 713740 h 1312544"/>
              <a:gd name="connsiteX210" fmla="*/ 1012507 w 1311274"/>
              <a:gd name="connsiteY210" fmla="*/ 713740 h 1312544"/>
              <a:gd name="connsiteX211" fmla="*/ 1026794 w 1311274"/>
              <a:gd name="connsiteY211" fmla="*/ 728027 h 1312544"/>
              <a:gd name="connsiteX212" fmla="*/ 1012507 w 1311274"/>
              <a:gd name="connsiteY212" fmla="*/ 742314 h 1312544"/>
              <a:gd name="connsiteX213" fmla="*/ 998220 w 1311274"/>
              <a:gd name="connsiteY213" fmla="*/ 728027 h 1312544"/>
              <a:gd name="connsiteX214" fmla="*/ 1012507 w 1311274"/>
              <a:gd name="connsiteY214" fmla="*/ 713740 h 1312544"/>
              <a:gd name="connsiteX215" fmla="*/ 868997 w 1311274"/>
              <a:gd name="connsiteY215" fmla="*/ 713740 h 1312544"/>
              <a:gd name="connsiteX216" fmla="*/ 883284 w 1311274"/>
              <a:gd name="connsiteY216" fmla="*/ 728027 h 1312544"/>
              <a:gd name="connsiteX217" fmla="*/ 868997 w 1311274"/>
              <a:gd name="connsiteY217" fmla="*/ 742314 h 1312544"/>
              <a:gd name="connsiteX218" fmla="*/ 854710 w 1311274"/>
              <a:gd name="connsiteY218" fmla="*/ 728027 h 1312544"/>
              <a:gd name="connsiteX219" fmla="*/ 868997 w 1311274"/>
              <a:gd name="connsiteY219" fmla="*/ 713740 h 1312544"/>
              <a:gd name="connsiteX220" fmla="*/ 726757 w 1311274"/>
              <a:gd name="connsiteY220" fmla="*/ 713740 h 1312544"/>
              <a:gd name="connsiteX221" fmla="*/ 741044 w 1311274"/>
              <a:gd name="connsiteY221" fmla="*/ 728027 h 1312544"/>
              <a:gd name="connsiteX222" fmla="*/ 726757 w 1311274"/>
              <a:gd name="connsiteY222" fmla="*/ 742314 h 1312544"/>
              <a:gd name="connsiteX223" fmla="*/ 712470 w 1311274"/>
              <a:gd name="connsiteY223" fmla="*/ 728027 h 1312544"/>
              <a:gd name="connsiteX224" fmla="*/ 726757 w 1311274"/>
              <a:gd name="connsiteY224" fmla="*/ 713740 h 1312544"/>
              <a:gd name="connsiteX225" fmla="*/ 584517 w 1311274"/>
              <a:gd name="connsiteY225" fmla="*/ 713740 h 1312544"/>
              <a:gd name="connsiteX226" fmla="*/ 598804 w 1311274"/>
              <a:gd name="connsiteY226" fmla="*/ 728027 h 1312544"/>
              <a:gd name="connsiteX227" fmla="*/ 584517 w 1311274"/>
              <a:gd name="connsiteY227" fmla="*/ 742314 h 1312544"/>
              <a:gd name="connsiteX228" fmla="*/ 570230 w 1311274"/>
              <a:gd name="connsiteY228" fmla="*/ 728027 h 1312544"/>
              <a:gd name="connsiteX229" fmla="*/ 584517 w 1311274"/>
              <a:gd name="connsiteY229" fmla="*/ 713740 h 1312544"/>
              <a:gd name="connsiteX230" fmla="*/ 441007 w 1311274"/>
              <a:gd name="connsiteY230" fmla="*/ 713740 h 1312544"/>
              <a:gd name="connsiteX231" fmla="*/ 455294 w 1311274"/>
              <a:gd name="connsiteY231" fmla="*/ 728027 h 1312544"/>
              <a:gd name="connsiteX232" fmla="*/ 441007 w 1311274"/>
              <a:gd name="connsiteY232" fmla="*/ 742314 h 1312544"/>
              <a:gd name="connsiteX233" fmla="*/ 426720 w 1311274"/>
              <a:gd name="connsiteY233" fmla="*/ 728027 h 1312544"/>
              <a:gd name="connsiteX234" fmla="*/ 441007 w 1311274"/>
              <a:gd name="connsiteY234" fmla="*/ 713740 h 1312544"/>
              <a:gd name="connsiteX235" fmla="*/ 298767 w 1311274"/>
              <a:gd name="connsiteY235" fmla="*/ 713740 h 1312544"/>
              <a:gd name="connsiteX236" fmla="*/ 313054 w 1311274"/>
              <a:gd name="connsiteY236" fmla="*/ 728027 h 1312544"/>
              <a:gd name="connsiteX237" fmla="*/ 298767 w 1311274"/>
              <a:gd name="connsiteY237" fmla="*/ 742314 h 1312544"/>
              <a:gd name="connsiteX238" fmla="*/ 284480 w 1311274"/>
              <a:gd name="connsiteY238" fmla="*/ 728027 h 1312544"/>
              <a:gd name="connsiteX239" fmla="*/ 298767 w 1311274"/>
              <a:gd name="connsiteY239" fmla="*/ 713740 h 1312544"/>
              <a:gd name="connsiteX240" fmla="*/ 156527 w 1311274"/>
              <a:gd name="connsiteY240" fmla="*/ 713740 h 1312544"/>
              <a:gd name="connsiteX241" fmla="*/ 170814 w 1311274"/>
              <a:gd name="connsiteY241" fmla="*/ 728027 h 1312544"/>
              <a:gd name="connsiteX242" fmla="*/ 156527 w 1311274"/>
              <a:gd name="connsiteY242" fmla="*/ 742314 h 1312544"/>
              <a:gd name="connsiteX243" fmla="*/ 142240 w 1311274"/>
              <a:gd name="connsiteY243" fmla="*/ 728027 h 1312544"/>
              <a:gd name="connsiteX244" fmla="*/ 156527 w 1311274"/>
              <a:gd name="connsiteY244" fmla="*/ 713740 h 1312544"/>
              <a:gd name="connsiteX245" fmla="*/ 14287 w 1311274"/>
              <a:gd name="connsiteY245" fmla="*/ 712470 h 1312544"/>
              <a:gd name="connsiteX246" fmla="*/ 28574 w 1311274"/>
              <a:gd name="connsiteY246" fmla="*/ 726757 h 1312544"/>
              <a:gd name="connsiteX247" fmla="*/ 14287 w 1311274"/>
              <a:gd name="connsiteY247" fmla="*/ 741044 h 1312544"/>
              <a:gd name="connsiteX248" fmla="*/ 0 w 1311274"/>
              <a:gd name="connsiteY248" fmla="*/ 726757 h 1312544"/>
              <a:gd name="connsiteX249" fmla="*/ 14287 w 1311274"/>
              <a:gd name="connsiteY249" fmla="*/ 712470 h 1312544"/>
              <a:gd name="connsiteX250" fmla="*/ 1296987 w 1311274"/>
              <a:gd name="connsiteY250" fmla="*/ 570230 h 1312544"/>
              <a:gd name="connsiteX251" fmla="*/ 1311274 w 1311274"/>
              <a:gd name="connsiteY251" fmla="*/ 584517 h 1312544"/>
              <a:gd name="connsiteX252" fmla="*/ 1296987 w 1311274"/>
              <a:gd name="connsiteY252" fmla="*/ 598804 h 1312544"/>
              <a:gd name="connsiteX253" fmla="*/ 1282700 w 1311274"/>
              <a:gd name="connsiteY253" fmla="*/ 584517 h 1312544"/>
              <a:gd name="connsiteX254" fmla="*/ 1296987 w 1311274"/>
              <a:gd name="connsiteY254" fmla="*/ 570230 h 1312544"/>
              <a:gd name="connsiteX255" fmla="*/ 1154747 w 1311274"/>
              <a:gd name="connsiteY255" fmla="*/ 570230 h 1312544"/>
              <a:gd name="connsiteX256" fmla="*/ 1169034 w 1311274"/>
              <a:gd name="connsiteY256" fmla="*/ 584517 h 1312544"/>
              <a:gd name="connsiteX257" fmla="*/ 1154747 w 1311274"/>
              <a:gd name="connsiteY257" fmla="*/ 598804 h 1312544"/>
              <a:gd name="connsiteX258" fmla="*/ 1140460 w 1311274"/>
              <a:gd name="connsiteY258" fmla="*/ 584517 h 1312544"/>
              <a:gd name="connsiteX259" fmla="*/ 1154747 w 1311274"/>
              <a:gd name="connsiteY259" fmla="*/ 570230 h 1312544"/>
              <a:gd name="connsiteX260" fmla="*/ 1012507 w 1311274"/>
              <a:gd name="connsiteY260" fmla="*/ 570230 h 1312544"/>
              <a:gd name="connsiteX261" fmla="*/ 1026794 w 1311274"/>
              <a:gd name="connsiteY261" fmla="*/ 584517 h 1312544"/>
              <a:gd name="connsiteX262" fmla="*/ 1012507 w 1311274"/>
              <a:gd name="connsiteY262" fmla="*/ 598804 h 1312544"/>
              <a:gd name="connsiteX263" fmla="*/ 998220 w 1311274"/>
              <a:gd name="connsiteY263" fmla="*/ 584517 h 1312544"/>
              <a:gd name="connsiteX264" fmla="*/ 1012507 w 1311274"/>
              <a:gd name="connsiteY264" fmla="*/ 570230 h 1312544"/>
              <a:gd name="connsiteX265" fmla="*/ 868997 w 1311274"/>
              <a:gd name="connsiteY265" fmla="*/ 570230 h 1312544"/>
              <a:gd name="connsiteX266" fmla="*/ 883284 w 1311274"/>
              <a:gd name="connsiteY266" fmla="*/ 584517 h 1312544"/>
              <a:gd name="connsiteX267" fmla="*/ 868997 w 1311274"/>
              <a:gd name="connsiteY267" fmla="*/ 598804 h 1312544"/>
              <a:gd name="connsiteX268" fmla="*/ 854710 w 1311274"/>
              <a:gd name="connsiteY268" fmla="*/ 584517 h 1312544"/>
              <a:gd name="connsiteX269" fmla="*/ 868997 w 1311274"/>
              <a:gd name="connsiteY269" fmla="*/ 570230 h 1312544"/>
              <a:gd name="connsiteX270" fmla="*/ 726757 w 1311274"/>
              <a:gd name="connsiteY270" fmla="*/ 570230 h 1312544"/>
              <a:gd name="connsiteX271" fmla="*/ 741044 w 1311274"/>
              <a:gd name="connsiteY271" fmla="*/ 584517 h 1312544"/>
              <a:gd name="connsiteX272" fmla="*/ 726757 w 1311274"/>
              <a:gd name="connsiteY272" fmla="*/ 598804 h 1312544"/>
              <a:gd name="connsiteX273" fmla="*/ 712470 w 1311274"/>
              <a:gd name="connsiteY273" fmla="*/ 584517 h 1312544"/>
              <a:gd name="connsiteX274" fmla="*/ 726757 w 1311274"/>
              <a:gd name="connsiteY274" fmla="*/ 570230 h 1312544"/>
              <a:gd name="connsiteX275" fmla="*/ 584517 w 1311274"/>
              <a:gd name="connsiteY275" fmla="*/ 570230 h 1312544"/>
              <a:gd name="connsiteX276" fmla="*/ 598804 w 1311274"/>
              <a:gd name="connsiteY276" fmla="*/ 584517 h 1312544"/>
              <a:gd name="connsiteX277" fmla="*/ 584517 w 1311274"/>
              <a:gd name="connsiteY277" fmla="*/ 598804 h 1312544"/>
              <a:gd name="connsiteX278" fmla="*/ 570230 w 1311274"/>
              <a:gd name="connsiteY278" fmla="*/ 584517 h 1312544"/>
              <a:gd name="connsiteX279" fmla="*/ 584517 w 1311274"/>
              <a:gd name="connsiteY279" fmla="*/ 570230 h 1312544"/>
              <a:gd name="connsiteX280" fmla="*/ 441007 w 1311274"/>
              <a:gd name="connsiteY280" fmla="*/ 570230 h 1312544"/>
              <a:gd name="connsiteX281" fmla="*/ 455294 w 1311274"/>
              <a:gd name="connsiteY281" fmla="*/ 584517 h 1312544"/>
              <a:gd name="connsiteX282" fmla="*/ 441007 w 1311274"/>
              <a:gd name="connsiteY282" fmla="*/ 598804 h 1312544"/>
              <a:gd name="connsiteX283" fmla="*/ 426720 w 1311274"/>
              <a:gd name="connsiteY283" fmla="*/ 584517 h 1312544"/>
              <a:gd name="connsiteX284" fmla="*/ 441007 w 1311274"/>
              <a:gd name="connsiteY284" fmla="*/ 570230 h 1312544"/>
              <a:gd name="connsiteX285" fmla="*/ 298767 w 1311274"/>
              <a:gd name="connsiteY285" fmla="*/ 570230 h 1312544"/>
              <a:gd name="connsiteX286" fmla="*/ 313054 w 1311274"/>
              <a:gd name="connsiteY286" fmla="*/ 584517 h 1312544"/>
              <a:gd name="connsiteX287" fmla="*/ 298767 w 1311274"/>
              <a:gd name="connsiteY287" fmla="*/ 598804 h 1312544"/>
              <a:gd name="connsiteX288" fmla="*/ 284480 w 1311274"/>
              <a:gd name="connsiteY288" fmla="*/ 584517 h 1312544"/>
              <a:gd name="connsiteX289" fmla="*/ 298767 w 1311274"/>
              <a:gd name="connsiteY289" fmla="*/ 570230 h 1312544"/>
              <a:gd name="connsiteX290" fmla="*/ 156527 w 1311274"/>
              <a:gd name="connsiteY290" fmla="*/ 570230 h 1312544"/>
              <a:gd name="connsiteX291" fmla="*/ 170814 w 1311274"/>
              <a:gd name="connsiteY291" fmla="*/ 584517 h 1312544"/>
              <a:gd name="connsiteX292" fmla="*/ 156527 w 1311274"/>
              <a:gd name="connsiteY292" fmla="*/ 598804 h 1312544"/>
              <a:gd name="connsiteX293" fmla="*/ 142240 w 1311274"/>
              <a:gd name="connsiteY293" fmla="*/ 584517 h 1312544"/>
              <a:gd name="connsiteX294" fmla="*/ 156527 w 1311274"/>
              <a:gd name="connsiteY294" fmla="*/ 570230 h 1312544"/>
              <a:gd name="connsiteX295" fmla="*/ 14287 w 1311274"/>
              <a:gd name="connsiteY295" fmla="*/ 570230 h 1312544"/>
              <a:gd name="connsiteX296" fmla="*/ 28574 w 1311274"/>
              <a:gd name="connsiteY296" fmla="*/ 584517 h 1312544"/>
              <a:gd name="connsiteX297" fmla="*/ 14287 w 1311274"/>
              <a:gd name="connsiteY297" fmla="*/ 598804 h 1312544"/>
              <a:gd name="connsiteX298" fmla="*/ 0 w 1311274"/>
              <a:gd name="connsiteY298" fmla="*/ 584517 h 1312544"/>
              <a:gd name="connsiteX299" fmla="*/ 14287 w 1311274"/>
              <a:gd name="connsiteY299" fmla="*/ 570230 h 1312544"/>
              <a:gd name="connsiteX300" fmla="*/ 1296987 w 1311274"/>
              <a:gd name="connsiteY300" fmla="*/ 427990 h 1312544"/>
              <a:gd name="connsiteX301" fmla="*/ 1311274 w 1311274"/>
              <a:gd name="connsiteY301" fmla="*/ 442277 h 1312544"/>
              <a:gd name="connsiteX302" fmla="*/ 1296987 w 1311274"/>
              <a:gd name="connsiteY302" fmla="*/ 456564 h 1312544"/>
              <a:gd name="connsiteX303" fmla="*/ 1282700 w 1311274"/>
              <a:gd name="connsiteY303" fmla="*/ 442277 h 1312544"/>
              <a:gd name="connsiteX304" fmla="*/ 1296987 w 1311274"/>
              <a:gd name="connsiteY304" fmla="*/ 427990 h 1312544"/>
              <a:gd name="connsiteX305" fmla="*/ 1154747 w 1311274"/>
              <a:gd name="connsiteY305" fmla="*/ 427990 h 1312544"/>
              <a:gd name="connsiteX306" fmla="*/ 1169034 w 1311274"/>
              <a:gd name="connsiteY306" fmla="*/ 442277 h 1312544"/>
              <a:gd name="connsiteX307" fmla="*/ 1154747 w 1311274"/>
              <a:gd name="connsiteY307" fmla="*/ 456564 h 1312544"/>
              <a:gd name="connsiteX308" fmla="*/ 1140460 w 1311274"/>
              <a:gd name="connsiteY308" fmla="*/ 442277 h 1312544"/>
              <a:gd name="connsiteX309" fmla="*/ 1154747 w 1311274"/>
              <a:gd name="connsiteY309" fmla="*/ 427990 h 1312544"/>
              <a:gd name="connsiteX310" fmla="*/ 1012507 w 1311274"/>
              <a:gd name="connsiteY310" fmla="*/ 427990 h 1312544"/>
              <a:gd name="connsiteX311" fmla="*/ 1026794 w 1311274"/>
              <a:gd name="connsiteY311" fmla="*/ 442277 h 1312544"/>
              <a:gd name="connsiteX312" fmla="*/ 1012507 w 1311274"/>
              <a:gd name="connsiteY312" fmla="*/ 456564 h 1312544"/>
              <a:gd name="connsiteX313" fmla="*/ 998220 w 1311274"/>
              <a:gd name="connsiteY313" fmla="*/ 442277 h 1312544"/>
              <a:gd name="connsiteX314" fmla="*/ 1012507 w 1311274"/>
              <a:gd name="connsiteY314" fmla="*/ 427990 h 1312544"/>
              <a:gd name="connsiteX315" fmla="*/ 868997 w 1311274"/>
              <a:gd name="connsiteY315" fmla="*/ 427990 h 1312544"/>
              <a:gd name="connsiteX316" fmla="*/ 883284 w 1311274"/>
              <a:gd name="connsiteY316" fmla="*/ 442277 h 1312544"/>
              <a:gd name="connsiteX317" fmla="*/ 868997 w 1311274"/>
              <a:gd name="connsiteY317" fmla="*/ 456564 h 1312544"/>
              <a:gd name="connsiteX318" fmla="*/ 854710 w 1311274"/>
              <a:gd name="connsiteY318" fmla="*/ 442277 h 1312544"/>
              <a:gd name="connsiteX319" fmla="*/ 868997 w 1311274"/>
              <a:gd name="connsiteY319" fmla="*/ 427990 h 1312544"/>
              <a:gd name="connsiteX320" fmla="*/ 726757 w 1311274"/>
              <a:gd name="connsiteY320" fmla="*/ 427990 h 1312544"/>
              <a:gd name="connsiteX321" fmla="*/ 741044 w 1311274"/>
              <a:gd name="connsiteY321" fmla="*/ 442277 h 1312544"/>
              <a:gd name="connsiteX322" fmla="*/ 726757 w 1311274"/>
              <a:gd name="connsiteY322" fmla="*/ 456564 h 1312544"/>
              <a:gd name="connsiteX323" fmla="*/ 712470 w 1311274"/>
              <a:gd name="connsiteY323" fmla="*/ 442277 h 1312544"/>
              <a:gd name="connsiteX324" fmla="*/ 726757 w 1311274"/>
              <a:gd name="connsiteY324" fmla="*/ 427990 h 1312544"/>
              <a:gd name="connsiteX325" fmla="*/ 584517 w 1311274"/>
              <a:gd name="connsiteY325" fmla="*/ 427990 h 1312544"/>
              <a:gd name="connsiteX326" fmla="*/ 598804 w 1311274"/>
              <a:gd name="connsiteY326" fmla="*/ 442277 h 1312544"/>
              <a:gd name="connsiteX327" fmla="*/ 584517 w 1311274"/>
              <a:gd name="connsiteY327" fmla="*/ 456564 h 1312544"/>
              <a:gd name="connsiteX328" fmla="*/ 570230 w 1311274"/>
              <a:gd name="connsiteY328" fmla="*/ 442277 h 1312544"/>
              <a:gd name="connsiteX329" fmla="*/ 584517 w 1311274"/>
              <a:gd name="connsiteY329" fmla="*/ 427990 h 1312544"/>
              <a:gd name="connsiteX330" fmla="*/ 441007 w 1311274"/>
              <a:gd name="connsiteY330" fmla="*/ 427990 h 1312544"/>
              <a:gd name="connsiteX331" fmla="*/ 455294 w 1311274"/>
              <a:gd name="connsiteY331" fmla="*/ 442277 h 1312544"/>
              <a:gd name="connsiteX332" fmla="*/ 441007 w 1311274"/>
              <a:gd name="connsiteY332" fmla="*/ 456564 h 1312544"/>
              <a:gd name="connsiteX333" fmla="*/ 426720 w 1311274"/>
              <a:gd name="connsiteY333" fmla="*/ 442277 h 1312544"/>
              <a:gd name="connsiteX334" fmla="*/ 441007 w 1311274"/>
              <a:gd name="connsiteY334" fmla="*/ 427990 h 1312544"/>
              <a:gd name="connsiteX335" fmla="*/ 298767 w 1311274"/>
              <a:gd name="connsiteY335" fmla="*/ 427990 h 1312544"/>
              <a:gd name="connsiteX336" fmla="*/ 313054 w 1311274"/>
              <a:gd name="connsiteY336" fmla="*/ 442277 h 1312544"/>
              <a:gd name="connsiteX337" fmla="*/ 298767 w 1311274"/>
              <a:gd name="connsiteY337" fmla="*/ 456564 h 1312544"/>
              <a:gd name="connsiteX338" fmla="*/ 284480 w 1311274"/>
              <a:gd name="connsiteY338" fmla="*/ 442277 h 1312544"/>
              <a:gd name="connsiteX339" fmla="*/ 298767 w 1311274"/>
              <a:gd name="connsiteY339" fmla="*/ 427990 h 1312544"/>
              <a:gd name="connsiteX340" fmla="*/ 156527 w 1311274"/>
              <a:gd name="connsiteY340" fmla="*/ 427990 h 1312544"/>
              <a:gd name="connsiteX341" fmla="*/ 170814 w 1311274"/>
              <a:gd name="connsiteY341" fmla="*/ 442277 h 1312544"/>
              <a:gd name="connsiteX342" fmla="*/ 156527 w 1311274"/>
              <a:gd name="connsiteY342" fmla="*/ 456564 h 1312544"/>
              <a:gd name="connsiteX343" fmla="*/ 142240 w 1311274"/>
              <a:gd name="connsiteY343" fmla="*/ 442277 h 1312544"/>
              <a:gd name="connsiteX344" fmla="*/ 156527 w 1311274"/>
              <a:gd name="connsiteY344" fmla="*/ 427990 h 1312544"/>
              <a:gd name="connsiteX345" fmla="*/ 14287 w 1311274"/>
              <a:gd name="connsiteY345" fmla="*/ 427990 h 1312544"/>
              <a:gd name="connsiteX346" fmla="*/ 28574 w 1311274"/>
              <a:gd name="connsiteY346" fmla="*/ 442277 h 1312544"/>
              <a:gd name="connsiteX347" fmla="*/ 14287 w 1311274"/>
              <a:gd name="connsiteY347" fmla="*/ 456564 h 1312544"/>
              <a:gd name="connsiteX348" fmla="*/ 0 w 1311274"/>
              <a:gd name="connsiteY348" fmla="*/ 442277 h 1312544"/>
              <a:gd name="connsiteX349" fmla="*/ 14287 w 1311274"/>
              <a:gd name="connsiteY349" fmla="*/ 427990 h 1312544"/>
              <a:gd name="connsiteX350" fmla="*/ 1296987 w 1311274"/>
              <a:gd name="connsiteY350" fmla="*/ 285750 h 1312544"/>
              <a:gd name="connsiteX351" fmla="*/ 1311274 w 1311274"/>
              <a:gd name="connsiteY351" fmla="*/ 300037 h 1312544"/>
              <a:gd name="connsiteX352" fmla="*/ 1296987 w 1311274"/>
              <a:gd name="connsiteY352" fmla="*/ 314324 h 1312544"/>
              <a:gd name="connsiteX353" fmla="*/ 1282700 w 1311274"/>
              <a:gd name="connsiteY353" fmla="*/ 300037 h 1312544"/>
              <a:gd name="connsiteX354" fmla="*/ 1296987 w 1311274"/>
              <a:gd name="connsiteY354" fmla="*/ 285750 h 1312544"/>
              <a:gd name="connsiteX355" fmla="*/ 1154747 w 1311274"/>
              <a:gd name="connsiteY355" fmla="*/ 285750 h 1312544"/>
              <a:gd name="connsiteX356" fmla="*/ 1169034 w 1311274"/>
              <a:gd name="connsiteY356" fmla="*/ 300037 h 1312544"/>
              <a:gd name="connsiteX357" fmla="*/ 1154747 w 1311274"/>
              <a:gd name="connsiteY357" fmla="*/ 314324 h 1312544"/>
              <a:gd name="connsiteX358" fmla="*/ 1140460 w 1311274"/>
              <a:gd name="connsiteY358" fmla="*/ 300037 h 1312544"/>
              <a:gd name="connsiteX359" fmla="*/ 1154747 w 1311274"/>
              <a:gd name="connsiteY359" fmla="*/ 285750 h 1312544"/>
              <a:gd name="connsiteX360" fmla="*/ 1012507 w 1311274"/>
              <a:gd name="connsiteY360" fmla="*/ 285750 h 1312544"/>
              <a:gd name="connsiteX361" fmla="*/ 1026794 w 1311274"/>
              <a:gd name="connsiteY361" fmla="*/ 300037 h 1312544"/>
              <a:gd name="connsiteX362" fmla="*/ 1012507 w 1311274"/>
              <a:gd name="connsiteY362" fmla="*/ 314324 h 1312544"/>
              <a:gd name="connsiteX363" fmla="*/ 998220 w 1311274"/>
              <a:gd name="connsiteY363" fmla="*/ 300037 h 1312544"/>
              <a:gd name="connsiteX364" fmla="*/ 1012507 w 1311274"/>
              <a:gd name="connsiteY364" fmla="*/ 285750 h 1312544"/>
              <a:gd name="connsiteX365" fmla="*/ 868997 w 1311274"/>
              <a:gd name="connsiteY365" fmla="*/ 285750 h 1312544"/>
              <a:gd name="connsiteX366" fmla="*/ 883284 w 1311274"/>
              <a:gd name="connsiteY366" fmla="*/ 300037 h 1312544"/>
              <a:gd name="connsiteX367" fmla="*/ 868997 w 1311274"/>
              <a:gd name="connsiteY367" fmla="*/ 314324 h 1312544"/>
              <a:gd name="connsiteX368" fmla="*/ 854710 w 1311274"/>
              <a:gd name="connsiteY368" fmla="*/ 300037 h 1312544"/>
              <a:gd name="connsiteX369" fmla="*/ 868997 w 1311274"/>
              <a:gd name="connsiteY369" fmla="*/ 285750 h 1312544"/>
              <a:gd name="connsiteX370" fmla="*/ 726757 w 1311274"/>
              <a:gd name="connsiteY370" fmla="*/ 285750 h 1312544"/>
              <a:gd name="connsiteX371" fmla="*/ 741044 w 1311274"/>
              <a:gd name="connsiteY371" fmla="*/ 300037 h 1312544"/>
              <a:gd name="connsiteX372" fmla="*/ 726757 w 1311274"/>
              <a:gd name="connsiteY372" fmla="*/ 314324 h 1312544"/>
              <a:gd name="connsiteX373" fmla="*/ 712470 w 1311274"/>
              <a:gd name="connsiteY373" fmla="*/ 300037 h 1312544"/>
              <a:gd name="connsiteX374" fmla="*/ 726757 w 1311274"/>
              <a:gd name="connsiteY374" fmla="*/ 285750 h 1312544"/>
              <a:gd name="connsiteX375" fmla="*/ 584517 w 1311274"/>
              <a:gd name="connsiteY375" fmla="*/ 285750 h 1312544"/>
              <a:gd name="connsiteX376" fmla="*/ 598804 w 1311274"/>
              <a:gd name="connsiteY376" fmla="*/ 300037 h 1312544"/>
              <a:gd name="connsiteX377" fmla="*/ 584517 w 1311274"/>
              <a:gd name="connsiteY377" fmla="*/ 314324 h 1312544"/>
              <a:gd name="connsiteX378" fmla="*/ 570230 w 1311274"/>
              <a:gd name="connsiteY378" fmla="*/ 300037 h 1312544"/>
              <a:gd name="connsiteX379" fmla="*/ 584517 w 1311274"/>
              <a:gd name="connsiteY379" fmla="*/ 285750 h 1312544"/>
              <a:gd name="connsiteX380" fmla="*/ 441007 w 1311274"/>
              <a:gd name="connsiteY380" fmla="*/ 285750 h 1312544"/>
              <a:gd name="connsiteX381" fmla="*/ 455294 w 1311274"/>
              <a:gd name="connsiteY381" fmla="*/ 300037 h 1312544"/>
              <a:gd name="connsiteX382" fmla="*/ 441007 w 1311274"/>
              <a:gd name="connsiteY382" fmla="*/ 314324 h 1312544"/>
              <a:gd name="connsiteX383" fmla="*/ 426720 w 1311274"/>
              <a:gd name="connsiteY383" fmla="*/ 300037 h 1312544"/>
              <a:gd name="connsiteX384" fmla="*/ 441007 w 1311274"/>
              <a:gd name="connsiteY384" fmla="*/ 285750 h 1312544"/>
              <a:gd name="connsiteX385" fmla="*/ 298767 w 1311274"/>
              <a:gd name="connsiteY385" fmla="*/ 285750 h 1312544"/>
              <a:gd name="connsiteX386" fmla="*/ 313054 w 1311274"/>
              <a:gd name="connsiteY386" fmla="*/ 300037 h 1312544"/>
              <a:gd name="connsiteX387" fmla="*/ 298767 w 1311274"/>
              <a:gd name="connsiteY387" fmla="*/ 314324 h 1312544"/>
              <a:gd name="connsiteX388" fmla="*/ 284480 w 1311274"/>
              <a:gd name="connsiteY388" fmla="*/ 300037 h 1312544"/>
              <a:gd name="connsiteX389" fmla="*/ 298767 w 1311274"/>
              <a:gd name="connsiteY389" fmla="*/ 285750 h 1312544"/>
              <a:gd name="connsiteX390" fmla="*/ 156527 w 1311274"/>
              <a:gd name="connsiteY390" fmla="*/ 285750 h 1312544"/>
              <a:gd name="connsiteX391" fmla="*/ 170814 w 1311274"/>
              <a:gd name="connsiteY391" fmla="*/ 300037 h 1312544"/>
              <a:gd name="connsiteX392" fmla="*/ 156527 w 1311274"/>
              <a:gd name="connsiteY392" fmla="*/ 314324 h 1312544"/>
              <a:gd name="connsiteX393" fmla="*/ 142240 w 1311274"/>
              <a:gd name="connsiteY393" fmla="*/ 300037 h 1312544"/>
              <a:gd name="connsiteX394" fmla="*/ 156527 w 1311274"/>
              <a:gd name="connsiteY394" fmla="*/ 285750 h 1312544"/>
              <a:gd name="connsiteX395" fmla="*/ 14287 w 1311274"/>
              <a:gd name="connsiteY395" fmla="*/ 285750 h 1312544"/>
              <a:gd name="connsiteX396" fmla="*/ 28574 w 1311274"/>
              <a:gd name="connsiteY396" fmla="*/ 300037 h 1312544"/>
              <a:gd name="connsiteX397" fmla="*/ 14287 w 1311274"/>
              <a:gd name="connsiteY397" fmla="*/ 314324 h 1312544"/>
              <a:gd name="connsiteX398" fmla="*/ 0 w 1311274"/>
              <a:gd name="connsiteY398" fmla="*/ 300037 h 1312544"/>
              <a:gd name="connsiteX399" fmla="*/ 14287 w 1311274"/>
              <a:gd name="connsiteY399" fmla="*/ 285750 h 1312544"/>
              <a:gd name="connsiteX400" fmla="*/ 1296987 w 1311274"/>
              <a:gd name="connsiteY400" fmla="*/ 142240 h 1312544"/>
              <a:gd name="connsiteX401" fmla="*/ 1311274 w 1311274"/>
              <a:gd name="connsiteY401" fmla="*/ 156527 h 1312544"/>
              <a:gd name="connsiteX402" fmla="*/ 1296987 w 1311274"/>
              <a:gd name="connsiteY402" fmla="*/ 170814 h 1312544"/>
              <a:gd name="connsiteX403" fmla="*/ 1282700 w 1311274"/>
              <a:gd name="connsiteY403" fmla="*/ 156527 h 1312544"/>
              <a:gd name="connsiteX404" fmla="*/ 1296987 w 1311274"/>
              <a:gd name="connsiteY404" fmla="*/ 142240 h 1312544"/>
              <a:gd name="connsiteX405" fmla="*/ 1154747 w 1311274"/>
              <a:gd name="connsiteY405" fmla="*/ 142240 h 1312544"/>
              <a:gd name="connsiteX406" fmla="*/ 1169034 w 1311274"/>
              <a:gd name="connsiteY406" fmla="*/ 156527 h 1312544"/>
              <a:gd name="connsiteX407" fmla="*/ 1154747 w 1311274"/>
              <a:gd name="connsiteY407" fmla="*/ 170814 h 1312544"/>
              <a:gd name="connsiteX408" fmla="*/ 1140460 w 1311274"/>
              <a:gd name="connsiteY408" fmla="*/ 156527 h 1312544"/>
              <a:gd name="connsiteX409" fmla="*/ 1154747 w 1311274"/>
              <a:gd name="connsiteY409" fmla="*/ 142240 h 1312544"/>
              <a:gd name="connsiteX410" fmla="*/ 1012507 w 1311274"/>
              <a:gd name="connsiteY410" fmla="*/ 142240 h 1312544"/>
              <a:gd name="connsiteX411" fmla="*/ 1026794 w 1311274"/>
              <a:gd name="connsiteY411" fmla="*/ 156527 h 1312544"/>
              <a:gd name="connsiteX412" fmla="*/ 1012507 w 1311274"/>
              <a:gd name="connsiteY412" fmla="*/ 170814 h 1312544"/>
              <a:gd name="connsiteX413" fmla="*/ 998220 w 1311274"/>
              <a:gd name="connsiteY413" fmla="*/ 156527 h 1312544"/>
              <a:gd name="connsiteX414" fmla="*/ 1012507 w 1311274"/>
              <a:gd name="connsiteY414" fmla="*/ 142240 h 1312544"/>
              <a:gd name="connsiteX415" fmla="*/ 868997 w 1311274"/>
              <a:gd name="connsiteY415" fmla="*/ 142240 h 1312544"/>
              <a:gd name="connsiteX416" fmla="*/ 883284 w 1311274"/>
              <a:gd name="connsiteY416" fmla="*/ 156527 h 1312544"/>
              <a:gd name="connsiteX417" fmla="*/ 868997 w 1311274"/>
              <a:gd name="connsiteY417" fmla="*/ 170814 h 1312544"/>
              <a:gd name="connsiteX418" fmla="*/ 854710 w 1311274"/>
              <a:gd name="connsiteY418" fmla="*/ 156527 h 1312544"/>
              <a:gd name="connsiteX419" fmla="*/ 868997 w 1311274"/>
              <a:gd name="connsiteY419" fmla="*/ 142240 h 1312544"/>
              <a:gd name="connsiteX420" fmla="*/ 726757 w 1311274"/>
              <a:gd name="connsiteY420" fmla="*/ 142240 h 1312544"/>
              <a:gd name="connsiteX421" fmla="*/ 741044 w 1311274"/>
              <a:gd name="connsiteY421" fmla="*/ 156527 h 1312544"/>
              <a:gd name="connsiteX422" fmla="*/ 726757 w 1311274"/>
              <a:gd name="connsiteY422" fmla="*/ 170814 h 1312544"/>
              <a:gd name="connsiteX423" fmla="*/ 712470 w 1311274"/>
              <a:gd name="connsiteY423" fmla="*/ 156527 h 1312544"/>
              <a:gd name="connsiteX424" fmla="*/ 726757 w 1311274"/>
              <a:gd name="connsiteY424" fmla="*/ 142240 h 1312544"/>
              <a:gd name="connsiteX425" fmla="*/ 584517 w 1311274"/>
              <a:gd name="connsiteY425" fmla="*/ 142240 h 1312544"/>
              <a:gd name="connsiteX426" fmla="*/ 598804 w 1311274"/>
              <a:gd name="connsiteY426" fmla="*/ 156527 h 1312544"/>
              <a:gd name="connsiteX427" fmla="*/ 584517 w 1311274"/>
              <a:gd name="connsiteY427" fmla="*/ 170814 h 1312544"/>
              <a:gd name="connsiteX428" fmla="*/ 570230 w 1311274"/>
              <a:gd name="connsiteY428" fmla="*/ 156527 h 1312544"/>
              <a:gd name="connsiteX429" fmla="*/ 584517 w 1311274"/>
              <a:gd name="connsiteY429" fmla="*/ 142240 h 1312544"/>
              <a:gd name="connsiteX430" fmla="*/ 441007 w 1311274"/>
              <a:gd name="connsiteY430" fmla="*/ 142240 h 1312544"/>
              <a:gd name="connsiteX431" fmla="*/ 455294 w 1311274"/>
              <a:gd name="connsiteY431" fmla="*/ 156527 h 1312544"/>
              <a:gd name="connsiteX432" fmla="*/ 441007 w 1311274"/>
              <a:gd name="connsiteY432" fmla="*/ 170814 h 1312544"/>
              <a:gd name="connsiteX433" fmla="*/ 426720 w 1311274"/>
              <a:gd name="connsiteY433" fmla="*/ 156527 h 1312544"/>
              <a:gd name="connsiteX434" fmla="*/ 441007 w 1311274"/>
              <a:gd name="connsiteY434" fmla="*/ 142240 h 1312544"/>
              <a:gd name="connsiteX435" fmla="*/ 298767 w 1311274"/>
              <a:gd name="connsiteY435" fmla="*/ 142240 h 1312544"/>
              <a:gd name="connsiteX436" fmla="*/ 313054 w 1311274"/>
              <a:gd name="connsiteY436" fmla="*/ 156527 h 1312544"/>
              <a:gd name="connsiteX437" fmla="*/ 298767 w 1311274"/>
              <a:gd name="connsiteY437" fmla="*/ 170814 h 1312544"/>
              <a:gd name="connsiteX438" fmla="*/ 284480 w 1311274"/>
              <a:gd name="connsiteY438" fmla="*/ 156527 h 1312544"/>
              <a:gd name="connsiteX439" fmla="*/ 298767 w 1311274"/>
              <a:gd name="connsiteY439" fmla="*/ 142240 h 1312544"/>
              <a:gd name="connsiteX440" fmla="*/ 156527 w 1311274"/>
              <a:gd name="connsiteY440" fmla="*/ 142240 h 1312544"/>
              <a:gd name="connsiteX441" fmla="*/ 170814 w 1311274"/>
              <a:gd name="connsiteY441" fmla="*/ 156527 h 1312544"/>
              <a:gd name="connsiteX442" fmla="*/ 156527 w 1311274"/>
              <a:gd name="connsiteY442" fmla="*/ 170814 h 1312544"/>
              <a:gd name="connsiteX443" fmla="*/ 142240 w 1311274"/>
              <a:gd name="connsiteY443" fmla="*/ 156527 h 1312544"/>
              <a:gd name="connsiteX444" fmla="*/ 156527 w 1311274"/>
              <a:gd name="connsiteY444" fmla="*/ 142240 h 1312544"/>
              <a:gd name="connsiteX445" fmla="*/ 14287 w 1311274"/>
              <a:gd name="connsiteY445" fmla="*/ 142240 h 1312544"/>
              <a:gd name="connsiteX446" fmla="*/ 28574 w 1311274"/>
              <a:gd name="connsiteY446" fmla="*/ 156527 h 1312544"/>
              <a:gd name="connsiteX447" fmla="*/ 14287 w 1311274"/>
              <a:gd name="connsiteY447" fmla="*/ 170814 h 1312544"/>
              <a:gd name="connsiteX448" fmla="*/ 0 w 1311274"/>
              <a:gd name="connsiteY448" fmla="*/ 156527 h 1312544"/>
              <a:gd name="connsiteX449" fmla="*/ 14287 w 1311274"/>
              <a:gd name="connsiteY449" fmla="*/ 142240 h 1312544"/>
              <a:gd name="connsiteX450" fmla="*/ 1296987 w 1311274"/>
              <a:gd name="connsiteY450" fmla="*/ 0 h 1312544"/>
              <a:gd name="connsiteX451" fmla="*/ 1311274 w 1311274"/>
              <a:gd name="connsiteY451" fmla="*/ 14287 h 1312544"/>
              <a:gd name="connsiteX452" fmla="*/ 1296987 w 1311274"/>
              <a:gd name="connsiteY452" fmla="*/ 28574 h 1312544"/>
              <a:gd name="connsiteX453" fmla="*/ 1282700 w 1311274"/>
              <a:gd name="connsiteY453" fmla="*/ 14287 h 1312544"/>
              <a:gd name="connsiteX454" fmla="*/ 1296987 w 1311274"/>
              <a:gd name="connsiteY454" fmla="*/ 0 h 1312544"/>
              <a:gd name="connsiteX455" fmla="*/ 1154747 w 1311274"/>
              <a:gd name="connsiteY455" fmla="*/ 0 h 1312544"/>
              <a:gd name="connsiteX456" fmla="*/ 1169034 w 1311274"/>
              <a:gd name="connsiteY456" fmla="*/ 14287 h 1312544"/>
              <a:gd name="connsiteX457" fmla="*/ 1154747 w 1311274"/>
              <a:gd name="connsiteY457" fmla="*/ 28574 h 1312544"/>
              <a:gd name="connsiteX458" fmla="*/ 1140460 w 1311274"/>
              <a:gd name="connsiteY458" fmla="*/ 14287 h 1312544"/>
              <a:gd name="connsiteX459" fmla="*/ 1154747 w 1311274"/>
              <a:gd name="connsiteY459" fmla="*/ 0 h 1312544"/>
              <a:gd name="connsiteX460" fmla="*/ 1012507 w 1311274"/>
              <a:gd name="connsiteY460" fmla="*/ 0 h 1312544"/>
              <a:gd name="connsiteX461" fmla="*/ 1026794 w 1311274"/>
              <a:gd name="connsiteY461" fmla="*/ 14287 h 1312544"/>
              <a:gd name="connsiteX462" fmla="*/ 1012507 w 1311274"/>
              <a:gd name="connsiteY462" fmla="*/ 28574 h 1312544"/>
              <a:gd name="connsiteX463" fmla="*/ 998220 w 1311274"/>
              <a:gd name="connsiteY463" fmla="*/ 14287 h 1312544"/>
              <a:gd name="connsiteX464" fmla="*/ 1012507 w 1311274"/>
              <a:gd name="connsiteY464" fmla="*/ 0 h 1312544"/>
              <a:gd name="connsiteX465" fmla="*/ 868997 w 1311274"/>
              <a:gd name="connsiteY465" fmla="*/ 0 h 1312544"/>
              <a:gd name="connsiteX466" fmla="*/ 883284 w 1311274"/>
              <a:gd name="connsiteY466" fmla="*/ 14287 h 1312544"/>
              <a:gd name="connsiteX467" fmla="*/ 868997 w 1311274"/>
              <a:gd name="connsiteY467" fmla="*/ 28574 h 1312544"/>
              <a:gd name="connsiteX468" fmla="*/ 854710 w 1311274"/>
              <a:gd name="connsiteY468" fmla="*/ 14287 h 1312544"/>
              <a:gd name="connsiteX469" fmla="*/ 868997 w 1311274"/>
              <a:gd name="connsiteY469" fmla="*/ 0 h 1312544"/>
              <a:gd name="connsiteX470" fmla="*/ 726757 w 1311274"/>
              <a:gd name="connsiteY470" fmla="*/ 0 h 1312544"/>
              <a:gd name="connsiteX471" fmla="*/ 741044 w 1311274"/>
              <a:gd name="connsiteY471" fmla="*/ 14287 h 1312544"/>
              <a:gd name="connsiteX472" fmla="*/ 726757 w 1311274"/>
              <a:gd name="connsiteY472" fmla="*/ 28574 h 1312544"/>
              <a:gd name="connsiteX473" fmla="*/ 712470 w 1311274"/>
              <a:gd name="connsiteY473" fmla="*/ 14287 h 1312544"/>
              <a:gd name="connsiteX474" fmla="*/ 726757 w 1311274"/>
              <a:gd name="connsiteY474" fmla="*/ 0 h 1312544"/>
              <a:gd name="connsiteX475" fmla="*/ 584517 w 1311274"/>
              <a:gd name="connsiteY475" fmla="*/ 0 h 1312544"/>
              <a:gd name="connsiteX476" fmla="*/ 598804 w 1311274"/>
              <a:gd name="connsiteY476" fmla="*/ 14287 h 1312544"/>
              <a:gd name="connsiteX477" fmla="*/ 584517 w 1311274"/>
              <a:gd name="connsiteY477" fmla="*/ 28574 h 1312544"/>
              <a:gd name="connsiteX478" fmla="*/ 570230 w 1311274"/>
              <a:gd name="connsiteY478" fmla="*/ 14287 h 1312544"/>
              <a:gd name="connsiteX479" fmla="*/ 584517 w 1311274"/>
              <a:gd name="connsiteY479" fmla="*/ 0 h 1312544"/>
              <a:gd name="connsiteX480" fmla="*/ 441007 w 1311274"/>
              <a:gd name="connsiteY480" fmla="*/ 0 h 1312544"/>
              <a:gd name="connsiteX481" fmla="*/ 455294 w 1311274"/>
              <a:gd name="connsiteY481" fmla="*/ 14287 h 1312544"/>
              <a:gd name="connsiteX482" fmla="*/ 441007 w 1311274"/>
              <a:gd name="connsiteY482" fmla="*/ 28574 h 1312544"/>
              <a:gd name="connsiteX483" fmla="*/ 426720 w 1311274"/>
              <a:gd name="connsiteY483" fmla="*/ 14287 h 1312544"/>
              <a:gd name="connsiteX484" fmla="*/ 441007 w 1311274"/>
              <a:gd name="connsiteY484" fmla="*/ 0 h 1312544"/>
              <a:gd name="connsiteX485" fmla="*/ 298767 w 1311274"/>
              <a:gd name="connsiteY485" fmla="*/ 0 h 1312544"/>
              <a:gd name="connsiteX486" fmla="*/ 313054 w 1311274"/>
              <a:gd name="connsiteY486" fmla="*/ 14287 h 1312544"/>
              <a:gd name="connsiteX487" fmla="*/ 298767 w 1311274"/>
              <a:gd name="connsiteY487" fmla="*/ 28574 h 1312544"/>
              <a:gd name="connsiteX488" fmla="*/ 284480 w 1311274"/>
              <a:gd name="connsiteY488" fmla="*/ 14287 h 1312544"/>
              <a:gd name="connsiteX489" fmla="*/ 298767 w 1311274"/>
              <a:gd name="connsiteY489" fmla="*/ 0 h 1312544"/>
              <a:gd name="connsiteX490" fmla="*/ 156527 w 1311274"/>
              <a:gd name="connsiteY490" fmla="*/ 0 h 1312544"/>
              <a:gd name="connsiteX491" fmla="*/ 170814 w 1311274"/>
              <a:gd name="connsiteY491" fmla="*/ 14287 h 1312544"/>
              <a:gd name="connsiteX492" fmla="*/ 156527 w 1311274"/>
              <a:gd name="connsiteY492" fmla="*/ 28574 h 1312544"/>
              <a:gd name="connsiteX493" fmla="*/ 142240 w 1311274"/>
              <a:gd name="connsiteY493" fmla="*/ 14287 h 1312544"/>
              <a:gd name="connsiteX494" fmla="*/ 156527 w 1311274"/>
              <a:gd name="connsiteY494" fmla="*/ 0 h 1312544"/>
              <a:gd name="connsiteX495" fmla="*/ 14287 w 1311274"/>
              <a:gd name="connsiteY495" fmla="*/ 0 h 1312544"/>
              <a:gd name="connsiteX496" fmla="*/ 28574 w 1311274"/>
              <a:gd name="connsiteY496" fmla="*/ 14287 h 1312544"/>
              <a:gd name="connsiteX497" fmla="*/ 14287 w 1311274"/>
              <a:gd name="connsiteY497" fmla="*/ 28574 h 1312544"/>
              <a:gd name="connsiteX498" fmla="*/ 0 w 1311274"/>
              <a:gd name="connsiteY498" fmla="*/ 14287 h 1312544"/>
              <a:gd name="connsiteX499" fmla="*/ 14287 w 1311274"/>
              <a:gd name="connsiteY499" fmla="*/ 0 h 13125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Lst>
            <a:rect l="l" t="t" r="r" b="b"/>
            <a:pathLst>
              <a:path w="1311274" h="1312544">
                <a:moveTo>
                  <a:pt x="1296987" y="1283970"/>
                </a:moveTo>
                <a:cubicBezTo>
                  <a:pt x="1305559" y="1283970"/>
                  <a:pt x="1311274" y="1290637"/>
                  <a:pt x="1311274" y="1298257"/>
                </a:cubicBezTo>
                <a:cubicBezTo>
                  <a:pt x="1311274" y="1305877"/>
                  <a:pt x="1304607" y="1312544"/>
                  <a:pt x="1296987" y="1312544"/>
                </a:cubicBezTo>
                <a:cubicBezTo>
                  <a:pt x="1289367" y="1312544"/>
                  <a:pt x="1282700" y="1305877"/>
                  <a:pt x="1282700" y="1298257"/>
                </a:cubicBezTo>
                <a:cubicBezTo>
                  <a:pt x="1282700" y="1290637"/>
                  <a:pt x="1289367" y="1283970"/>
                  <a:pt x="1296987" y="1283970"/>
                </a:cubicBezTo>
                <a:close/>
                <a:moveTo>
                  <a:pt x="1154747" y="1283970"/>
                </a:moveTo>
                <a:cubicBezTo>
                  <a:pt x="1162368" y="1283970"/>
                  <a:pt x="1169034" y="1290637"/>
                  <a:pt x="1169034" y="1298257"/>
                </a:cubicBezTo>
                <a:cubicBezTo>
                  <a:pt x="1169034" y="1305877"/>
                  <a:pt x="1162368" y="1312544"/>
                  <a:pt x="1154747" y="1312544"/>
                </a:cubicBezTo>
                <a:cubicBezTo>
                  <a:pt x="1147127" y="1312544"/>
                  <a:pt x="1140460" y="1305877"/>
                  <a:pt x="1140460" y="1298257"/>
                </a:cubicBezTo>
                <a:cubicBezTo>
                  <a:pt x="1140460" y="1290637"/>
                  <a:pt x="1147127" y="1283970"/>
                  <a:pt x="1154747" y="1283970"/>
                </a:cubicBezTo>
                <a:close/>
                <a:moveTo>
                  <a:pt x="1012507" y="1283970"/>
                </a:moveTo>
                <a:cubicBezTo>
                  <a:pt x="1020127" y="1283970"/>
                  <a:pt x="1026794" y="1290637"/>
                  <a:pt x="1026794" y="1298257"/>
                </a:cubicBezTo>
                <a:cubicBezTo>
                  <a:pt x="1026794" y="1305877"/>
                  <a:pt x="1020127" y="1312544"/>
                  <a:pt x="1012507" y="1312544"/>
                </a:cubicBezTo>
                <a:cubicBezTo>
                  <a:pt x="1004887" y="1312544"/>
                  <a:pt x="998220" y="1305877"/>
                  <a:pt x="998220" y="1298257"/>
                </a:cubicBezTo>
                <a:cubicBezTo>
                  <a:pt x="998220" y="1290637"/>
                  <a:pt x="1004887" y="1283970"/>
                  <a:pt x="1012507" y="1283970"/>
                </a:cubicBezTo>
                <a:close/>
                <a:moveTo>
                  <a:pt x="868997" y="1283970"/>
                </a:moveTo>
                <a:cubicBezTo>
                  <a:pt x="877568" y="1283970"/>
                  <a:pt x="883284" y="1290637"/>
                  <a:pt x="883284" y="1298257"/>
                </a:cubicBezTo>
                <a:cubicBezTo>
                  <a:pt x="883284" y="1305877"/>
                  <a:pt x="876617" y="1312544"/>
                  <a:pt x="868997" y="1312544"/>
                </a:cubicBezTo>
                <a:cubicBezTo>
                  <a:pt x="861377" y="1312544"/>
                  <a:pt x="854710" y="1305877"/>
                  <a:pt x="854710" y="1298257"/>
                </a:cubicBezTo>
                <a:cubicBezTo>
                  <a:pt x="854710" y="1290637"/>
                  <a:pt x="861377" y="1283970"/>
                  <a:pt x="868997" y="1283970"/>
                </a:cubicBezTo>
                <a:close/>
                <a:moveTo>
                  <a:pt x="726757" y="1283970"/>
                </a:moveTo>
                <a:cubicBezTo>
                  <a:pt x="734376" y="1283970"/>
                  <a:pt x="741044" y="1290637"/>
                  <a:pt x="741044" y="1298257"/>
                </a:cubicBezTo>
                <a:cubicBezTo>
                  <a:pt x="741044" y="1305877"/>
                  <a:pt x="734378" y="1312544"/>
                  <a:pt x="726757" y="1312544"/>
                </a:cubicBezTo>
                <a:cubicBezTo>
                  <a:pt x="719137" y="1312544"/>
                  <a:pt x="712470" y="1305877"/>
                  <a:pt x="712470" y="1298257"/>
                </a:cubicBezTo>
                <a:cubicBezTo>
                  <a:pt x="712470" y="1290637"/>
                  <a:pt x="719137" y="1283970"/>
                  <a:pt x="726757" y="1283970"/>
                </a:cubicBezTo>
                <a:close/>
                <a:moveTo>
                  <a:pt x="584517" y="1283970"/>
                </a:moveTo>
                <a:cubicBezTo>
                  <a:pt x="592138" y="1283970"/>
                  <a:pt x="598804" y="1290637"/>
                  <a:pt x="598804" y="1298257"/>
                </a:cubicBezTo>
                <a:cubicBezTo>
                  <a:pt x="598804" y="1305877"/>
                  <a:pt x="592138" y="1312544"/>
                  <a:pt x="584517" y="1312544"/>
                </a:cubicBezTo>
                <a:cubicBezTo>
                  <a:pt x="576897" y="1312544"/>
                  <a:pt x="570230" y="1305877"/>
                  <a:pt x="570230" y="1298257"/>
                </a:cubicBezTo>
                <a:cubicBezTo>
                  <a:pt x="570230" y="1290637"/>
                  <a:pt x="576897" y="1283970"/>
                  <a:pt x="584517" y="1283970"/>
                </a:cubicBezTo>
                <a:close/>
                <a:moveTo>
                  <a:pt x="441007" y="1283970"/>
                </a:moveTo>
                <a:cubicBezTo>
                  <a:pt x="449579" y="1283970"/>
                  <a:pt x="455294" y="1290637"/>
                  <a:pt x="455294" y="1298257"/>
                </a:cubicBezTo>
                <a:cubicBezTo>
                  <a:pt x="455294" y="1305877"/>
                  <a:pt x="448628" y="1312544"/>
                  <a:pt x="441007" y="1312544"/>
                </a:cubicBezTo>
                <a:cubicBezTo>
                  <a:pt x="433387" y="1312544"/>
                  <a:pt x="426720" y="1305877"/>
                  <a:pt x="426720" y="1298257"/>
                </a:cubicBezTo>
                <a:cubicBezTo>
                  <a:pt x="426720" y="1290637"/>
                  <a:pt x="433387" y="1283970"/>
                  <a:pt x="441007" y="1283970"/>
                </a:cubicBezTo>
                <a:close/>
                <a:moveTo>
                  <a:pt x="298767" y="1283970"/>
                </a:moveTo>
                <a:cubicBezTo>
                  <a:pt x="306387" y="1283970"/>
                  <a:pt x="313054" y="1290637"/>
                  <a:pt x="313054" y="1298257"/>
                </a:cubicBezTo>
                <a:cubicBezTo>
                  <a:pt x="313054" y="1305877"/>
                  <a:pt x="306387" y="1312544"/>
                  <a:pt x="298767" y="1312544"/>
                </a:cubicBezTo>
                <a:cubicBezTo>
                  <a:pt x="291147" y="1312544"/>
                  <a:pt x="284480" y="1305877"/>
                  <a:pt x="284480" y="1298257"/>
                </a:cubicBezTo>
                <a:cubicBezTo>
                  <a:pt x="284480" y="1290637"/>
                  <a:pt x="291147" y="1283970"/>
                  <a:pt x="298767" y="1283970"/>
                </a:cubicBezTo>
                <a:close/>
                <a:moveTo>
                  <a:pt x="156527" y="1283970"/>
                </a:moveTo>
                <a:cubicBezTo>
                  <a:pt x="164147" y="1283970"/>
                  <a:pt x="170814" y="1290637"/>
                  <a:pt x="170814" y="1298257"/>
                </a:cubicBezTo>
                <a:cubicBezTo>
                  <a:pt x="170814" y="1305877"/>
                  <a:pt x="164147" y="1312544"/>
                  <a:pt x="156527" y="1312544"/>
                </a:cubicBezTo>
                <a:cubicBezTo>
                  <a:pt x="148907" y="1312544"/>
                  <a:pt x="142240" y="1305877"/>
                  <a:pt x="142240" y="1298257"/>
                </a:cubicBezTo>
                <a:cubicBezTo>
                  <a:pt x="142240" y="1290637"/>
                  <a:pt x="148907" y="1283970"/>
                  <a:pt x="156527" y="1283970"/>
                </a:cubicBezTo>
                <a:close/>
                <a:moveTo>
                  <a:pt x="14287" y="1283970"/>
                </a:moveTo>
                <a:cubicBezTo>
                  <a:pt x="21907" y="1283970"/>
                  <a:pt x="28574" y="1290637"/>
                  <a:pt x="28574" y="1298257"/>
                </a:cubicBezTo>
                <a:cubicBezTo>
                  <a:pt x="28574" y="1305877"/>
                  <a:pt x="21907" y="1312544"/>
                  <a:pt x="14287" y="1312544"/>
                </a:cubicBezTo>
                <a:cubicBezTo>
                  <a:pt x="6667" y="1312544"/>
                  <a:pt x="0" y="1305877"/>
                  <a:pt x="0" y="1298257"/>
                </a:cubicBezTo>
                <a:cubicBezTo>
                  <a:pt x="0" y="1290637"/>
                  <a:pt x="6667" y="1283970"/>
                  <a:pt x="14287" y="1283970"/>
                </a:cubicBezTo>
                <a:close/>
                <a:moveTo>
                  <a:pt x="1296987" y="1141730"/>
                </a:moveTo>
                <a:cubicBezTo>
                  <a:pt x="1305559" y="1141730"/>
                  <a:pt x="1311274" y="1147445"/>
                  <a:pt x="1311274" y="1156017"/>
                </a:cubicBezTo>
                <a:cubicBezTo>
                  <a:pt x="1311274" y="1163637"/>
                  <a:pt x="1304607" y="1170304"/>
                  <a:pt x="1296987" y="1170304"/>
                </a:cubicBezTo>
                <a:cubicBezTo>
                  <a:pt x="1289367" y="1170304"/>
                  <a:pt x="1282700" y="1163637"/>
                  <a:pt x="1282700" y="1156017"/>
                </a:cubicBezTo>
                <a:cubicBezTo>
                  <a:pt x="1282700" y="1148397"/>
                  <a:pt x="1289367" y="1141730"/>
                  <a:pt x="1296987" y="1141730"/>
                </a:cubicBezTo>
                <a:close/>
                <a:moveTo>
                  <a:pt x="1154747" y="1141730"/>
                </a:moveTo>
                <a:cubicBezTo>
                  <a:pt x="1162368" y="1141730"/>
                  <a:pt x="1169034" y="1147445"/>
                  <a:pt x="1169034" y="1156017"/>
                </a:cubicBezTo>
                <a:cubicBezTo>
                  <a:pt x="1169034" y="1163637"/>
                  <a:pt x="1162368" y="1170304"/>
                  <a:pt x="1154747" y="1170304"/>
                </a:cubicBezTo>
                <a:cubicBezTo>
                  <a:pt x="1147127" y="1170304"/>
                  <a:pt x="1140460" y="1163637"/>
                  <a:pt x="1140460" y="1156017"/>
                </a:cubicBezTo>
                <a:cubicBezTo>
                  <a:pt x="1140460" y="1148397"/>
                  <a:pt x="1147127" y="1141730"/>
                  <a:pt x="1154747" y="1141730"/>
                </a:cubicBezTo>
                <a:close/>
                <a:moveTo>
                  <a:pt x="1012507" y="1141730"/>
                </a:moveTo>
                <a:cubicBezTo>
                  <a:pt x="1020127" y="1141730"/>
                  <a:pt x="1026794" y="1147445"/>
                  <a:pt x="1026794" y="1156017"/>
                </a:cubicBezTo>
                <a:cubicBezTo>
                  <a:pt x="1026794" y="1163637"/>
                  <a:pt x="1020127" y="1170304"/>
                  <a:pt x="1012507" y="1170304"/>
                </a:cubicBezTo>
                <a:cubicBezTo>
                  <a:pt x="1004887" y="1170304"/>
                  <a:pt x="998220" y="1163637"/>
                  <a:pt x="998220" y="1156017"/>
                </a:cubicBezTo>
                <a:cubicBezTo>
                  <a:pt x="998220" y="1148397"/>
                  <a:pt x="1004887" y="1141730"/>
                  <a:pt x="1012507" y="1141730"/>
                </a:cubicBezTo>
                <a:close/>
                <a:moveTo>
                  <a:pt x="868997" y="1141730"/>
                </a:moveTo>
                <a:cubicBezTo>
                  <a:pt x="877568" y="1141730"/>
                  <a:pt x="883284" y="1147445"/>
                  <a:pt x="883284" y="1156017"/>
                </a:cubicBezTo>
                <a:cubicBezTo>
                  <a:pt x="883284" y="1163637"/>
                  <a:pt x="876617" y="1170304"/>
                  <a:pt x="868997" y="1170304"/>
                </a:cubicBezTo>
                <a:cubicBezTo>
                  <a:pt x="861377" y="1170304"/>
                  <a:pt x="854710" y="1163637"/>
                  <a:pt x="854710" y="1156017"/>
                </a:cubicBezTo>
                <a:cubicBezTo>
                  <a:pt x="854710" y="1148397"/>
                  <a:pt x="861377" y="1141730"/>
                  <a:pt x="868997" y="1141730"/>
                </a:cubicBezTo>
                <a:close/>
                <a:moveTo>
                  <a:pt x="726757" y="1141730"/>
                </a:moveTo>
                <a:cubicBezTo>
                  <a:pt x="734376" y="1141730"/>
                  <a:pt x="741044" y="1147445"/>
                  <a:pt x="741044" y="1156017"/>
                </a:cubicBezTo>
                <a:cubicBezTo>
                  <a:pt x="741044" y="1163637"/>
                  <a:pt x="734378" y="1170304"/>
                  <a:pt x="726757" y="1170304"/>
                </a:cubicBezTo>
                <a:cubicBezTo>
                  <a:pt x="719137" y="1170304"/>
                  <a:pt x="712470" y="1163637"/>
                  <a:pt x="712470" y="1156017"/>
                </a:cubicBezTo>
                <a:cubicBezTo>
                  <a:pt x="712470" y="1148397"/>
                  <a:pt x="719137" y="1141730"/>
                  <a:pt x="726757" y="1141730"/>
                </a:cubicBezTo>
                <a:close/>
                <a:moveTo>
                  <a:pt x="584517" y="1141730"/>
                </a:moveTo>
                <a:cubicBezTo>
                  <a:pt x="592138" y="1141730"/>
                  <a:pt x="598804" y="1147445"/>
                  <a:pt x="598804" y="1156017"/>
                </a:cubicBezTo>
                <a:cubicBezTo>
                  <a:pt x="598804" y="1163637"/>
                  <a:pt x="592138" y="1170304"/>
                  <a:pt x="584517" y="1170304"/>
                </a:cubicBezTo>
                <a:cubicBezTo>
                  <a:pt x="576897" y="1170304"/>
                  <a:pt x="570230" y="1163637"/>
                  <a:pt x="570230" y="1156017"/>
                </a:cubicBezTo>
                <a:cubicBezTo>
                  <a:pt x="570230" y="1148397"/>
                  <a:pt x="576897" y="1141730"/>
                  <a:pt x="584517" y="1141730"/>
                </a:cubicBezTo>
                <a:close/>
                <a:moveTo>
                  <a:pt x="441007" y="1141730"/>
                </a:moveTo>
                <a:cubicBezTo>
                  <a:pt x="449579" y="1141730"/>
                  <a:pt x="455294" y="1147445"/>
                  <a:pt x="455294" y="1156017"/>
                </a:cubicBezTo>
                <a:cubicBezTo>
                  <a:pt x="455294" y="1163637"/>
                  <a:pt x="448628" y="1170304"/>
                  <a:pt x="441007" y="1170304"/>
                </a:cubicBezTo>
                <a:cubicBezTo>
                  <a:pt x="433387" y="1170304"/>
                  <a:pt x="426720" y="1163637"/>
                  <a:pt x="426720" y="1156017"/>
                </a:cubicBezTo>
                <a:cubicBezTo>
                  <a:pt x="426720" y="1148397"/>
                  <a:pt x="433387" y="1141730"/>
                  <a:pt x="441007" y="1141730"/>
                </a:cubicBezTo>
                <a:close/>
                <a:moveTo>
                  <a:pt x="298767" y="1141730"/>
                </a:moveTo>
                <a:cubicBezTo>
                  <a:pt x="306387" y="1141730"/>
                  <a:pt x="313054" y="1147445"/>
                  <a:pt x="313054" y="1156017"/>
                </a:cubicBezTo>
                <a:cubicBezTo>
                  <a:pt x="313054" y="1163637"/>
                  <a:pt x="306387" y="1170304"/>
                  <a:pt x="298767" y="1170304"/>
                </a:cubicBezTo>
                <a:cubicBezTo>
                  <a:pt x="291147" y="1170304"/>
                  <a:pt x="284480" y="1163637"/>
                  <a:pt x="284480" y="1156017"/>
                </a:cubicBezTo>
                <a:cubicBezTo>
                  <a:pt x="284480" y="1148397"/>
                  <a:pt x="291147" y="1141730"/>
                  <a:pt x="298767" y="1141730"/>
                </a:cubicBezTo>
                <a:close/>
                <a:moveTo>
                  <a:pt x="156527" y="1141730"/>
                </a:moveTo>
                <a:cubicBezTo>
                  <a:pt x="164147" y="1141730"/>
                  <a:pt x="170814" y="1147445"/>
                  <a:pt x="170814" y="1156017"/>
                </a:cubicBezTo>
                <a:cubicBezTo>
                  <a:pt x="170814" y="1163637"/>
                  <a:pt x="164147" y="1170304"/>
                  <a:pt x="156527" y="1170304"/>
                </a:cubicBezTo>
                <a:cubicBezTo>
                  <a:pt x="148907" y="1170304"/>
                  <a:pt x="142240" y="1163637"/>
                  <a:pt x="142240" y="1156017"/>
                </a:cubicBezTo>
                <a:cubicBezTo>
                  <a:pt x="142240" y="1148397"/>
                  <a:pt x="148907" y="1141730"/>
                  <a:pt x="156527" y="1141730"/>
                </a:cubicBezTo>
                <a:close/>
                <a:moveTo>
                  <a:pt x="14287" y="1140460"/>
                </a:moveTo>
                <a:cubicBezTo>
                  <a:pt x="21907" y="1140460"/>
                  <a:pt x="28574" y="1147127"/>
                  <a:pt x="28574" y="1154747"/>
                </a:cubicBezTo>
                <a:cubicBezTo>
                  <a:pt x="28574" y="1163319"/>
                  <a:pt x="21907" y="1169034"/>
                  <a:pt x="14287" y="1169034"/>
                </a:cubicBezTo>
                <a:cubicBezTo>
                  <a:pt x="6667" y="1169034"/>
                  <a:pt x="0" y="1162367"/>
                  <a:pt x="0" y="1154747"/>
                </a:cubicBezTo>
                <a:cubicBezTo>
                  <a:pt x="0" y="1147127"/>
                  <a:pt x="6667" y="1140460"/>
                  <a:pt x="14287" y="1140460"/>
                </a:cubicBezTo>
                <a:close/>
                <a:moveTo>
                  <a:pt x="1296987" y="998220"/>
                </a:moveTo>
                <a:cubicBezTo>
                  <a:pt x="1305559" y="998220"/>
                  <a:pt x="1311274" y="1004887"/>
                  <a:pt x="1311274" y="1012507"/>
                </a:cubicBezTo>
                <a:cubicBezTo>
                  <a:pt x="1311274" y="1020127"/>
                  <a:pt x="1304607" y="1026794"/>
                  <a:pt x="1296987" y="1026794"/>
                </a:cubicBezTo>
                <a:cubicBezTo>
                  <a:pt x="1289367" y="1026794"/>
                  <a:pt x="1282700" y="1020127"/>
                  <a:pt x="1282700" y="1012507"/>
                </a:cubicBezTo>
                <a:cubicBezTo>
                  <a:pt x="1282700" y="1004887"/>
                  <a:pt x="1289367" y="998220"/>
                  <a:pt x="1296987" y="998220"/>
                </a:cubicBezTo>
                <a:close/>
                <a:moveTo>
                  <a:pt x="1154747" y="998220"/>
                </a:moveTo>
                <a:cubicBezTo>
                  <a:pt x="1162368" y="998220"/>
                  <a:pt x="1169034" y="1004887"/>
                  <a:pt x="1169034" y="1012507"/>
                </a:cubicBezTo>
                <a:cubicBezTo>
                  <a:pt x="1169034" y="1020127"/>
                  <a:pt x="1162368" y="1026794"/>
                  <a:pt x="1154747" y="1026794"/>
                </a:cubicBezTo>
                <a:cubicBezTo>
                  <a:pt x="1147127" y="1026794"/>
                  <a:pt x="1140460" y="1020127"/>
                  <a:pt x="1140460" y="1012507"/>
                </a:cubicBezTo>
                <a:cubicBezTo>
                  <a:pt x="1140460" y="1004887"/>
                  <a:pt x="1147127" y="998220"/>
                  <a:pt x="1154747" y="998220"/>
                </a:cubicBezTo>
                <a:close/>
                <a:moveTo>
                  <a:pt x="1012507" y="998220"/>
                </a:moveTo>
                <a:cubicBezTo>
                  <a:pt x="1020127" y="998220"/>
                  <a:pt x="1026794" y="1004887"/>
                  <a:pt x="1026794" y="1012507"/>
                </a:cubicBezTo>
                <a:cubicBezTo>
                  <a:pt x="1026794" y="1020127"/>
                  <a:pt x="1020127" y="1026794"/>
                  <a:pt x="1012507" y="1026794"/>
                </a:cubicBezTo>
                <a:cubicBezTo>
                  <a:pt x="1004887" y="1026794"/>
                  <a:pt x="998220" y="1020127"/>
                  <a:pt x="998220" y="1012507"/>
                </a:cubicBezTo>
                <a:cubicBezTo>
                  <a:pt x="998220" y="1004887"/>
                  <a:pt x="1004887" y="998220"/>
                  <a:pt x="1012507" y="998220"/>
                </a:cubicBezTo>
                <a:close/>
                <a:moveTo>
                  <a:pt x="868997" y="998220"/>
                </a:moveTo>
                <a:cubicBezTo>
                  <a:pt x="877568" y="998220"/>
                  <a:pt x="883284" y="1004887"/>
                  <a:pt x="883284" y="1012507"/>
                </a:cubicBezTo>
                <a:cubicBezTo>
                  <a:pt x="883284" y="1020127"/>
                  <a:pt x="876617" y="1026794"/>
                  <a:pt x="868997" y="1026794"/>
                </a:cubicBezTo>
                <a:cubicBezTo>
                  <a:pt x="861377" y="1026794"/>
                  <a:pt x="854710" y="1020127"/>
                  <a:pt x="854710" y="1012507"/>
                </a:cubicBezTo>
                <a:cubicBezTo>
                  <a:pt x="854710" y="1004887"/>
                  <a:pt x="861377" y="998220"/>
                  <a:pt x="868997" y="998220"/>
                </a:cubicBezTo>
                <a:close/>
                <a:moveTo>
                  <a:pt x="726757" y="998220"/>
                </a:moveTo>
                <a:cubicBezTo>
                  <a:pt x="734376" y="998220"/>
                  <a:pt x="741044" y="1004887"/>
                  <a:pt x="741044" y="1012507"/>
                </a:cubicBezTo>
                <a:cubicBezTo>
                  <a:pt x="741044" y="1020127"/>
                  <a:pt x="734378" y="1026794"/>
                  <a:pt x="726757" y="1026794"/>
                </a:cubicBezTo>
                <a:cubicBezTo>
                  <a:pt x="719137" y="1026794"/>
                  <a:pt x="712470" y="1020127"/>
                  <a:pt x="712470" y="1012507"/>
                </a:cubicBezTo>
                <a:cubicBezTo>
                  <a:pt x="712470" y="1004887"/>
                  <a:pt x="719137" y="998220"/>
                  <a:pt x="726757" y="998220"/>
                </a:cubicBezTo>
                <a:close/>
                <a:moveTo>
                  <a:pt x="584517" y="998220"/>
                </a:moveTo>
                <a:cubicBezTo>
                  <a:pt x="592138" y="998220"/>
                  <a:pt x="598804" y="1004887"/>
                  <a:pt x="598804" y="1012507"/>
                </a:cubicBezTo>
                <a:cubicBezTo>
                  <a:pt x="598804" y="1020127"/>
                  <a:pt x="592138" y="1026794"/>
                  <a:pt x="584517" y="1026794"/>
                </a:cubicBezTo>
                <a:cubicBezTo>
                  <a:pt x="576897" y="1026794"/>
                  <a:pt x="570230" y="1020127"/>
                  <a:pt x="570230" y="1012507"/>
                </a:cubicBezTo>
                <a:cubicBezTo>
                  <a:pt x="570230" y="1004887"/>
                  <a:pt x="576897" y="998220"/>
                  <a:pt x="584517" y="998220"/>
                </a:cubicBezTo>
                <a:close/>
                <a:moveTo>
                  <a:pt x="441007" y="998220"/>
                </a:moveTo>
                <a:cubicBezTo>
                  <a:pt x="449579" y="998220"/>
                  <a:pt x="455294" y="1004887"/>
                  <a:pt x="455294" y="1012507"/>
                </a:cubicBezTo>
                <a:cubicBezTo>
                  <a:pt x="455294" y="1020127"/>
                  <a:pt x="448628" y="1026794"/>
                  <a:pt x="441007" y="1026794"/>
                </a:cubicBezTo>
                <a:cubicBezTo>
                  <a:pt x="433387" y="1026794"/>
                  <a:pt x="426720" y="1020127"/>
                  <a:pt x="426720" y="1012507"/>
                </a:cubicBezTo>
                <a:cubicBezTo>
                  <a:pt x="426720" y="1004887"/>
                  <a:pt x="433387" y="998220"/>
                  <a:pt x="441007" y="998220"/>
                </a:cubicBezTo>
                <a:close/>
                <a:moveTo>
                  <a:pt x="298767" y="998220"/>
                </a:moveTo>
                <a:cubicBezTo>
                  <a:pt x="306387" y="998220"/>
                  <a:pt x="313054" y="1004887"/>
                  <a:pt x="313054" y="1012507"/>
                </a:cubicBezTo>
                <a:cubicBezTo>
                  <a:pt x="313054" y="1020127"/>
                  <a:pt x="306387" y="1026794"/>
                  <a:pt x="298767" y="1026794"/>
                </a:cubicBezTo>
                <a:cubicBezTo>
                  <a:pt x="291147" y="1026794"/>
                  <a:pt x="284480" y="1020127"/>
                  <a:pt x="284480" y="1012507"/>
                </a:cubicBezTo>
                <a:cubicBezTo>
                  <a:pt x="284480" y="1004887"/>
                  <a:pt x="291147" y="998220"/>
                  <a:pt x="298767" y="998220"/>
                </a:cubicBezTo>
                <a:close/>
                <a:moveTo>
                  <a:pt x="156527" y="998220"/>
                </a:moveTo>
                <a:cubicBezTo>
                  <a:pt x="164147" y="998220"/>
                  <a:pt x="170814" y="1004887"/>
                  <a:pt x="170814" y="1012507"/>
                </a:cubicBezTo>
                <a:cubicBezTo>
                  <a:pt x="170814" y="1020127"/>
                  <a:pt x="164147" y="1026794"/>
                  <a:pt x="156527" y="1026794"/>
                </a:cubicBezTo>
                <a:cubicBezTo>
                  <a:pt x="148907" y="1026794"/>
                  <a:pt x="142240" y="1020127"/>
                  <a:pt x="142240" y="1012507"/>
                </a:cubicBezTo>
                <a:cubicBezTo>
                  <a:pt x="142240" y="1004887"/>
                  <a:pt x="148907" y="998220"/>
                  <a:pt x="156527" y="998220"/>
                </a:cubicBezTo>
                <a:close/>
                <a:moveTo>
                  <a:pt x="14287" y="998220"/>
                </a:moveTo>
                <a:cubicBezTo>
                  <a:pt x="21907" y="998220"/>
                  <a:pt x="28574" y="1004887"/>
                  <a:pt x="28574" y="1012507"/>
                </a:cubicBezTo>
                <a:cubicBezTo>
                  <a:pt x="28574" y="1020127"/>
                  <a:pt x="21907" y="1026794"/>
                  <a:pt x="14287" y="1026794"/>
                </a:cubicBezTo>
                <a:cubicBezTo>
                  <a:pt x="6667" y="1026794"/>
                  <a:pt x="0" y="1020127"/>
                  <a:pt x="0" y="1012507"/>
                </a:cubicBezTo>
                <a:cubicBezTo>
                  <a:pt x="0" y="1004887"/>
                  <a:pt x="6667" y="998220"/>
                  <a:pt x="14287" y="998220"/>
                </a:cubicBezTo>
                <a:close/>
                <a:moveTo>
                  <a:pt x="1296987" y="855980"/>
                </a:moveTo>
                <a:cubicBezTo>
                  <a:pt x="1305559" y="855980"/>
                  <a:pt x="1311274" y="862647"/>
                  <a:pt x="1311274" y="870267"/>
                </a:cubicBezTo>
                <a:cubicBezTo>
                  <a:pt x="1311274" y="877887"/>
                  <a:pt x="1304607" y="884554"/>
                  <a:pt x="1296987" y="884554"/>
                </a:cubicBezTo>
                <a:cubicBezTo>
                  <a:pt x="1289367" y="884554"/>
                  <a:pt x="1282700" y="877887"/>
                  <a:pt x="1282700" y="870267"/>
                </a:cubicBezTo>
                <a:cubicBezTo>
                  <a:pt x="1282700" y="862647"/>
                  <a:pt x="1289367" y="855980"/>
                  <a:pt x="1296987" y="855980"/>
                </a:cubicBezTo>
                <a:close/>
                <a:moveTo>
                  <a:pt x="1154747" y="855980"/>
                </a:moveTo>
                <a:cubicBezTo>
                  <a:pt x="1162368" y="855980"/>
                  <a:pt x="1169034" y="862647"/>
                  <a:pt x="1169034" y="870267"/>
                </a:cubicBezTo>
                <a:cubicBezTo>
                  <a:pt x="1169034" y="877887"/>
                  <a:pt x="1162368" y="884554"/>
                  <a:pt x="1154747" y="884554"/>
                </a:cubicBezTo>
                <a:cubicBezTo>
                  <a:pt x="1147127" y="884554"/>
                  <a:pt x="1140460" y="877887"/>
                  <a:pt x="1140460" y="870267"/>
                </a:cubicBezTo>
                <a:cubicBezTo>
                  <a:pt x="1140460" y="862647"/>
                  <a:pt x="1147127" y="855980"/>
                  <a:pt x="1154747" y="855980"/>
                </a:cubicBezTo>
                <a:close/>
                <a:moveTo>
                  <a:pt x="1012507" y="855980"/>
                </a:moveTo>
                <a:cubicBezTo>
                  <a:pt x="1020127" y="855980"/>
                  <a:pt x="1026794" y="862647"/>
                  <a:pt x="1026794" y="870267"/>
                </a:cubicBezTo>
                <a:cubicBezTo>
                  <a:pt x="1026794" y="877887"/>
                  <a:pt x="1020127" y="884554"/>
                  <a:pt x="1012507" y="884554"/>
                </a:cubicBezTo>
                <a:cubicBezTo>
                  <a:pt x="1004887" y="884554"/>
                  <a:pt x="998220" y="877887"/>
                  <a:pt x="998220" y="870267"/>
                </a:cubicBezTo>
                <a:cubicBezTo>
                  <a:pt x="998220" y="862647"/>
                  <a:pt x="1004887" y="855980"/>
                  <a:pt x="1012507" y="855980"/>
                </a:cubicBezTo>
                <a:close/>
                <a:moveTo>
                  <a:pt x="868997" y="855980"/>
                </a:moveTo>
                <a:cubicBezTo>
                  <a:pt x="877568" y="855980"/>
                  <a:pt x="883284" y="862647"/>
                  <a:pt x="883284" y="870267"/>
                </a:cubicBezTo>
                <a:cubicBezTo>
                  <a:pt x="883284" y="877887"/>
                  <a:pt x="876617" y="884554"/>
                  <a:pt x="868997" y="884554"/>
                </a:cubicBezTo>
                <a:cubicBezTo>
                  <a:pt x="861377" y="884554"/>
                  <a:pt x="854710" y="877887"/>
                  <a:pt x="854710" y="870267"/>
                </a:cubicBezTo>
                <a:cubicBezTo>
                  <a:pt x="854710" y="862647"/>
                  <a:pt x="861377" y="855980"/>
                  <a:pt x="868997" y="855980"/>
                </a:cubicBezTo>
                <a:close/>
                <a:moveTo>
                  <a:pt x="726757" y="855980"/>
                </a:moveTo>
                <a:cubicBezTo>
                  <a:pt x="734376" y="855980"/>
                  <a:pt x="741044" y="862647"/>
                  <a:pt x="741044" y="870267"/>
                </a:cubicBezTo>
                <a:cubicBezTo>
                  <a:pt x="741044" y="877887"/>
                  <a:pt x="734378" y="884554"/>
                  <a:pt x="726757" y="884554"/>
                </a:cubicBezTo>
                <a:cubicBezTo>
                  <a:pt x="719137" y="884554"/>
                  <a:pt x="712470" y="877887"/>
                  <a:pt x="712470" y="870267"/>
                </a:cubicBezTo>
                <a:cubicBezTo>
                  <a:pt x="712470" y="862647"/>
                  <a:pt x="719137" y="855980"/>
                  <a:pt x="726757" y="855980"/>
                </a:cubicBezTo>
                <a:close/>
                <a:moveTo>
                  <a:pt x="584517" y="855980"/>
                </a:moveTo>
                <a:cubicBezTo>
                  <a:pt x="592138" y="855980"/>
                  <a:pt x="598804" y="862647"/>
                  <a:pt x="598804" y="870267"/>
                </a:cubicBezTo>
                <a:cubicBezTo>
                  <a:pt x="598804" y="877887"/>
                  <a:pt x="592138" y="884554"/>
                  <a:pt x="584517" y="884554"/>
                </a:cubicBezTo>
                <a:cubicBezTo>
                  <a:pt x="576897" y="884554"/>
                  <a:pt x="570230" y="877887"/>
                  <a:pt x="570230" y="870267"/>
                </a:cubicBezTo>
                <a:cubicBezTo>
                  <a:pt x="570230" y="862647"/>
                  <a:pt x="576897" y="855980"/>
                  <a:pt x="584517" y="855980"/>
                </a:cubicBezTo>
                <a:close/>
                <a:moveTo>
                  <a:pt x="441007" y="855980"/>
                </a:moveTo>
                <a:cubicBezTo>
                  <a:pt x="449579" y="855980"/>
                  <a:pt x="455294" y="862647"/>
                  <a:pt x="455294" y="870267"/>
                </a:cubicBezTo>
                <a:cubicBezTo>
                  <a:pt x="455294" y="877887"/>
                  <a:pt x="448628" y="884554"/>
                  <a:pt x="441007" y="884554"/>
                </a:cubicBezTo>
                <a:cubicBezTo>
                  <a:pt x="433387" y="884554"/>
                  <a:pt x="426720" y="877887"/>
                  <a:pt x="426720" y="870267"/>
                </a:cubicBezTo>
                <a:cubicBezTo>
                  <a:pt x="426720" y="862647"/>
                  <a:pt x="433387" y="855980"/>
                  <a:pt x="441007" y="855980"/>
                </a:cubicBezTo>
                <a:close/>
                <a:moveTo>
                  <a:pt x="298767" y="855980"/>
                </a:moveTo>
                <a:cubicBezTo>
                  <a:pt x="306387" y="855980"/>
                  <a:pt x="313054" y="862647"/>
                  <a:pt x="313054" y="870267"/>
                </a:cubicBezTo>
                <a:cubicBezTo>
                  <a:pt x="313054" y="877887"/>
                  <a:pt x="306387" y="884554"/>
                  <a:pt x="298767" y="884554"/>
                </a:cubicBezTo>
                <a:cubicBezTo>
                  <a:pt x="291147" y="884554"/>
                  <a:pt x="284480" y="877887"/>
                  <a:pt x="284480" y="870267"/>
                </a:cubicBezTo>
                <a:cubicBezTo>
                  <a:pt x="284480" y="862647"/>
                  <a:pt x="291147" y="855980"/>
                  <a:pt x="298767" y="855980"/>
                </a:cubicBezTo>
                <a:close/>
                <a:moveTo>
                  <a:pt x="156527" y="855980"/>
                </a:moveTo>
                <a:cubicBezTo>
                  <a:pt x="164147" y="855980"/>
                  <a:pt x="170814" y="862647"/>
                  <a:pt x="170814" y="870267"/>
                </a:cubicBezTo>
                <a:cubicBezTo>
                  <a:pt x="170814" y="877887"/>
                  <a:pt x="164147" y="884554"/>
                  <a:pt x="156527" y="884554"/>
                </a:cubicBezTo>
                <a:cubicBezTo>
                  <a:pt x="148907" y="884554"/>
                  <a:pt x="142240" y="877887"/>
                  <a:pt x="142240" y="870267"/>
                </a:cubicBezTo>
                <a:cubicBezTo>
                  <a:pt x="142240" y="862647"/>
                  <a:pt x="148907" y="855980"/>
                  <a:pt x="156527" y="855980"/>
                </a:cubicBezTo>
                <a:close/>
                <a:moveTo>
                  <a:pt x="14287" y="855980"/>
                </a:moveTo>
                <a:cubicBezTo>
                  <a:pt x="21907" y="855980"/>
                  <a:pt x="28574" y="862647"/>
                  <a:pt x="28574" y="870267"/>
                </a:cubicBezTo>
                <a:cubicBezTo>
                  <a:pt x="28574" y="877887"/>
                  <a:pt x="21907" y="884554"/>
                  <a:pt x="14287" y="884554"/>
                </a:cubicBezTo>
                <a:cubicBezTo>
                  <a:pt x="6667" y="884554"/>
                  <a:pt x="0" y="877887"/>
                  <a:pt x="0" y="870267"/>
                </a:cubicBezTo>
                <a:cubicBezTo>
                  <a:pt x="0" y="862647"/>
                  <a:pt x="6667" y="855980"/>
                  <a:pt x="14287" y="855980"/>
                </a:cubicBezTo>
                <a:close/>
                <a:moveTo>
                  <a:pt x="1296987" y="713740"/>
                </a:moveTo>
                <a:cubicBezTo>
                  <a:pt x="1305559" y="713740"/>
                  <a:pt x="1311274" y="719455"/>
                  <a:pt x="1311274" y="728027"/>
                </a:cubicBezTo>
                <a:cubicBezTo>
                  <a:pt x="1311274" y="735647"/>
                  <a:pt x="1304607" y="742314"/>
                  <a:pt x="1296987" y="742314"/>
                </a:cubicBezTo>
                <a:cubicBezTo>
                  <a:pt x="1289367" y="742314"/>
                  <a:pt x="1282700" y="735647"/>
                  <a:pt x="1282700" y="728027"/>
                </a:cubicBezTo>
                <a:cubicBezTo>
                  <a:pt x="1282700" y="720407"/>
                  <a:pt x="1289367" y="713740"/>
                  <a:pt x="1296987" y="713740"/>
                </a:cubicBezTo>
                <a:close/>
                <a:moveTo>
                  <a:pt x="1154747" y="713740"/>
                </a:moveTo>
                <a:cubicBezTo>
                  <a:pt x="1162368" y="713740"/>
                  <a:pt x="1169034" y="719455"/>
                  <a:pt x="1169034" y="728027"/>
                </a:cubicBezTo>
                <a:cubicBezTo>
                  <a:pt x="1169034" y="735647"/>
                  <a:pt x="1162368" y="742314"/>
                  <a:pt x="1154747" y="742314"/>
                </a:cubicBezTo>
                <a:cubicBezTo>
                  <a:pt x="1147127" y="742314"/>
                  <a:pt x="1140460" y="735647"/>
                  <a:pt x="1140460" y="728027"/>
                </a:cubicBezTo>
                <a:cubicBezTo>
                  <a:pt x="1140460" y="720407"/>
                  <a:pt x="1147127" y="713740"/>
                  <a:pt x="1154747" y="713740"/>
                </a:cubicBezTo>
                <a:close/>
                <a:moveTo>
                  <a:pt x="1012507" y="713740"/>
                </a:moveTo>
                <a:cubicBezTo>
                  <a:pt x="1020127" y="713740"/>
                  <a:pt x="1026794" y="719455"/>
                  <a:pt x="1026794" y="728027"/>
                </a:cubicBezTo>
                <a:cubicBezTo>
                  <a:pt x="1026794" y="735647"/>
                  <a:pt x="1020127" y="742314"/>
                  <a:pt x="1012507" y="742314"/>
                </a:cubicBezTo>
                <a:cubicBezTo>
                  <a:pt x="1004887" y="742314"/>
                  <a:pt x="998220" y="735647"/>
                  <a:pt x="998220" y="728027"/>
                </a:cubicBezTo>
                <a:cubicBezTo>
                  <a:pt x="998220" y="720407"/>
                  <a:pt x="1004887" y="713740"/>
                  <a:pt x="1012507" y="713740"/>
                </a:cubicBezTo>
                <a:close/>
                <a:moveTo>
                  <a:pt x="868997" y="713740"/>
                </a:moveTo>
                <a:cubicBezTo>
                  <a:pt x="877568" y="713740"/>
                  <a:pt x="883284" y="719455"/>
                  <a:pt x="883284" y="728027"/>
                </a:cubicBezTo>
                <a:cubicBezTo>
                  <a:pt x="883284" y="735647"/>
                  <a:pt x="876617" y="742314"/>
                  <a:pt x="868997" y="742314"/>
                </a:cubicBezTo>
                <a:cubicBezTo>
                  <a:pt x="861377" y="742314"/>
                  <a:pt x="854710" y="735647"/>
                  <a:pt x="854710" y="728027"/>
                </a:cubicBezTo>
                <a:cubicBezTo>
                  <a:pt x="854710" y="720407"/>
                  <a:pt x="861377" y="713740"/>
                  <a:pt x="868997" y="713740"/>
                </a:cubicBezTo>
                <a:close/>
                <a:moveTo>
                  <a:pt x="726757" y="713740"/>
                </a:moveTo>
                <a:cubicBezTo>
                  <a:pt x="734376" y="713740"/>
                  <a:pt x="741044" y="719455"/>
                  <a:pt x="741044" y="728027"/>
                </a:cubicBezTo>
                <a:cubicBezTo>
                  <a:pt x="741044" y="735647"/>
                  <a:pt x="734378" y="742314"/>
                  <a:pt x="726757" y="742314"/>
                </a:cubicBezTo>
                <a:cubicBezTo>
                  <a:pt x="719137" y="742314"/>
                  <a:pt x="712470" y="735647"/>
                  <a:pt x="712470" y="728027"/>
                </a:cubicBezTo>
                <a:cubicBezTo>
                  <a:pt x="712470" y="720407"/>
                  <a:pt x="719137" y="713740"/>
                  <a:pt x="726757" y="713740"/>
                </a:cubicBezTo>
                <a:close/>
                <a:moveTo>
                  <a:pt x="584517" y="713740"/>
                </a:moveTo>
                <a:cubicBezTo>
                  <a:pt x="592138" y="713740"/>
                  <a:pt x="598804" y="719455"/>
                  <a:pt x="598804" y="728027"/>
                </a:cubicBezTo>
                <a:cubicBezTo>
                  <a:pt x="598804" y="735647"/>
                  <a:pt x="592138" y="742314"/>
                  <a:pt x="584517" y="742314"/>
                </a:cubicBezTo>
                <a:cubicBezTo>
                  <a:pt x="576897" y="742314"/>
                  <a:pt x="570230" y="735647"/>
                  <a:pt x="570230" y="728027"/>
                </a:cubicBezTo>
                <a:cubicBezTo>
                  <a:pt x="570230" y="720407"/>
                  <a:pt x="576897" y="713740"/>
                  <a:pt x="584517" y="713740"/>
                </a:cubicBezTo>
                <a:close/>
                <a:moveTo>
                  <a:pt x="441007" y="713740"/>
                </a:moveTo>
                <a:cubicBezTo>
                  <a:pt x="449579" y="713740"/>
                  <a:pt x="455294" y="719455"/>
                  <a:pt x="455294" y="728027"/>
                </a:cubicBezTo>
                <a:cubicBezTo>
                  <a:pt x="455294" y="735647"/>
                  <a:pt x="448628" y="742314"/>
                  <a:pt x="441007" y="742314"/>
                </a:cubicBezTo>
                <a:cubicBezTo>
                  <a:pt x="433387" y="742314"/>
                  <a:pt x="426720" y="735647"/>
                  <a:pt x="426720" y="728027"/>
                </a:cubicBezTo>
                <a:cubicBezTo>
                  <a:pt x="426720" y="720407"/>
                  <a:pt x="433387" y="713740"/>
                  <a:pt x="441007" y="713740"/>
                </a:cubicBezTo>
                <a:close/>
                <a:moveTo>
                  <a:pt x="298767" y="713740"/>
                </a:moveTo>
                <a:cubicBezTo>
                  <a:pt x="306387" y="713740"/>
                  <a:pt x="313054" y="719455"/>
                  <a:pt x="313054" y="728027"/>
                </a:cubicBezTo>
                <a:cubicBezTo>
                  <a:pt x="313054" y="735647"/>
                  <a:pt x="306387" y="742314"/>
                  <a:pt x="298767" y="742314"/>
                </a:cubicBezTo>
                <a:cubicBezTo>
                  <a:pt x="291147" y="742314"/>
                  <a:pt x="284480" y="735647"/>
                  <a:pt x="284480" y="728027"/>
                </a:cubicBezTo>
                <a:cubicBezTo>
                  <a:pt x="284480" y="720407"/>
                  <a:pt x="291147" y="713740"/>
                  <a:pt x="298767" y="713740"/>
                </a:cubicBezTo>
                <a:close/>
                <a:moveTo>
                  <a:pt x="156527" y="713740"/>
                </a:moveTo>
                <a:cubicBezTo>
                  <a:pt x="164147" y="713740"/>
                  <a:pt x="170814" y="719455"/>
                  <a:pt x="170814" y="728027"/>
                </a:cubicBezTo>
                <a:cubicBezTo>
                  <a:pt x="170814" y="735647"/>
                  <a:pt x="164147" y="742314"/>
                  <a:pt x="156527" y="742314"/>
                </a:cubicBezTo>
                <a:cubicBezTo>
                  <a:pt x="148907" y="742314"/>
                  <a:pt x="142240" y="735647"/>
                  <a:pt x="142240" y="728027"/>
                </a:cubicBezTo>
                <a:cubicBezTo>
                  <a:pt x="142240" y="720407"/>
                  <a:pt x="148907" y="713740"/>
                  <a:pt x="156527" y="713740"/>
                </a:cubicBezTo>
                <a:close/>
                <a:moveTo>
                  <a:pt x="14287" y="712470"/>
                </a:moveTo>
                <a:cubicBezTo>
                  <a:pt x="21907" y="712470"/>
                  <a:pt x="28574" y="719137"/>
                  <a:pt x="28574" y="726757"/>
                </a:cubicBezTo>
                <a:cubicBezTo>
                  <a:pt x="28574" y="735329"/>
                  <a:pt x="21907" y="741044"/>
                  <a:pt x="14287" y="741044"/>
                </a:cubicBezTo>
                <a:cubicBezTo>
                  <a:pt x="6667" y="741044"/>
                  <a:pt x="0" y="734377"/>
                  <a:pt x="0" y="726757"/>
                </a:cubicBezTo>
                <a:cubicBezTo>
                  <a:pt x="0" y="719137"/>
                  <a:pt x="6667" y="712470"/>
                  <a:pt x="14287" y="712470"/>
                </a:cubicBezTo>
                <a:close/>
                <a:moveTo>
                  <a:pt x="1296987" y="570230"/>
                </a:moveTo>
                <a:cubicBezTo>
                  <a:pt x="1305559" y="570230"/>
                  <a:pt x="1311274" y="576897"/>
                  <a:pt x="1311274" y="584517"/>
                </a:cubicBezTo>
                <a:cubicBezTo>
                  <a:pt x="1311274" y="592137"/>
                  <a:pt x="1304607" y="598804"/>
                  <a:pt x="1296987" y="598804"/>
                </a:cubicBezTo>
                <a:cubicBezTo>
                  <a:pt x="1289367" y="598804"/>
                  <a:pt x="1282700" y="592137"/>
                  <a:pt x="1282700" y="584517"/>
                </a:cubicBezTo>
                <a:cubicBezTo>
                  <a:pt x="1282700" y="576897"/>
                  <a:pt x="1289367" y="570230"/>
                  <a:pt x="1296987" y="570230"/>
                </a:cubicBezTo>
                <a:close/>
                <a:moveTo>
                  <a:pt x="1154747" y="570230"/>
                </a:moveTo>
                <a:cubicBezTo>
                  <a:pt x="1162368" y="570230"/>
                  <a:pt x="1169034" y="576897"/>
                  <a:pt x="1169034" y="584517"/>
                </a:cubicBezTo>
                <a:cubicBezTo>
                  <a:pt x="1169034" y="592137"/>
                  <a:pt x="1162368" y="598804"/>
                  <a:pt x="1154747" y="598804"/>
                </a:cubicBezTo>
                <a:cubicBezTo>
                  <a:pt x="1147127" y="598804"/>
                  <a:pt x="1140460" y="592137"/>
                  <a:pt x="1140460" y="584517"/>
                </a:cubicBezTo>
                <a:cubicBezTo>
                  <a:pt x="1140460" y="576897"/>
                  <a:pt x="1147127" y="570230"/>
                  <a:pt x="1154747" y="570230"/>
                </a:cubicBezTo>
                <a:close/>
                <a:moveTo>
                  <a:pt x="1012507" y="570230"/>
                </a:moveTo>
                <a:cubicBezTo>
                  <a:pt x="1020127" y="570230"/>
                  <a:pt x="1026794" y="576897"/>
                  <a:pt x="1026794" y="584517"/>
                </a:cubicBezTo>
                <a:cubicBezTo>
                  <a:pt x="1026794" y="592137"/>
                  <a:pt x="1020127" y="598804"/>
                  <a:pt x="1012507" y="598804"/>
                </a:cubicBezTo>
                <a:cubicBezTo>
                  <a:pt x="1004887" y="598804"/>
                  <a:pt x="998220" y="592137"/>
                  <a:pt x="998220" y="584517"/>
                </a:cubicBezTo>
                <a:cubicBezTo>
                  <a:pt x="998220" y="576897"/>
                  <a:pt x="1004887" y="570230"/>
                  <a:pt x="1012507" y="570230"/>
                </a:cubicBezTo>
                <a:close/>
                <a:moveTo>
                  <a:pt x="868997" y="570230"/>
                </a:moveTo>
                <a:cubicBezTo>
                  <a:pt x="877568" y="570230"/>
                  <a:pt x="883284" y="576897"/>
                  <a:pt x="883284" y="584517"/>
                </a:cubicBezTo>
                <a:cubicBezTo>
                  <a:pt x="883284" y="592137"/>
                  <a:pt x="876617" y="598804"/>
                  <a:pt x="868997" y="598804"/>
                </a:cubicBezTo>
                <a:cubicBezTo>
                  <a:pt x="861377" y="598804"/>
                  <a:pt x="854710" y="592137"/>
                  <a:pt x="854710" y="584517"/>
                </a:cubicBezTo>
                <a:cubicBezTo>
                  <a:pt x="854710" y="576897"/>
                  <a:pt x="861377" y="570230"/>
                  <a:pt x="868997" y="570230"/>
                </a:cubicBezTo>
                <a:close/>
                <a:moveTo>
                  <a:pt x="726757" y="570230"/>
                </a:moveTo>
                <a:cubicBezTo>
                  <a:pt x="734376" y="570230"/>
                  <a:pt x="741044" y="576897"/>
                  <a:pt x="741044" y="584517"/>
                </a:cubicBezTo>
                <a:cubicBezTo>
                  <a:pt x="741044" y="592137"/>
                  <a:pt x="734378" y="598804"/>
                  <a:pt x="726757" y="598804"/>
                </a:cubicBezTo>
                <a:cubicBezTo>
                  <a:pt x="719137" y="598804"/>
                  <a:pt x="712470" y="592137"/>
                  <a:pt x="712470" y="584517"/>
                </a:cubicBezTo>
                <a:cubicBezTo>
                  <a:pt x="712470" y="576897"/>
                  <a:pt x="719137" y="570230"/>
                  <a:pt x="726757" y="570230"/>
                </a:cubicBezTo>
                <a:close/>
                <a:moveTo>
                  <a:pt x="584517" y="570230"/>
                </a:moveTo>
                <a:cubicBezTo>
                  <a:pt x="592138" y="570230"/>
                  <a:pt x="598804" y="576897"/>
                  <a:pt x="598804" y="584517"/>
                </a:cubicBezTo>
                <a:cubicBezTo>
                  <a:pt x="598804" y="592137"/>
                  <a:pt x="592138" y="598804"/>
                  <a:pt x="584517" y="598804"/>
                </a:cubicBezTo>
                <a:cubicBezTo>
                  <a:pt x="576897" y="598804"/>
                  <a:pt x="570230" y="592137"/>
                  <a:pt x="570230" y="584517"/>
                </a:cubicBezTo>
                <a:cubicBezTo>
                  <a:pt x="570230" y="576897"/>
                  <a:pt x="576897" y="570230"/>
                  <a:pt x="584517" y="570230"/>
                </a:cubicBezTo>
                <a:close/>
                <a:moveTo>
                  <a:pt x="441007" y="570230"/>
                </a:moveTo>
                <a:cubicBezTo>
                  <a:pt x="449579" y="570230"/>
                  <a:pt x="455294" y="576897"/>
                  <a:pt x="455294" y="584517"/>
                </a:cubicBezTo>
                <a:cubicBezTo>
                  <a:pt x="455294" y="592137"/>
                  <a:pt x="448628" y="598804"/>
                  <a:pt x="441007" y="598804"/>
                </a:cubicBezTo>
                <a:cubicBezTo>
                  <a:pt x="433387" y="598804"/>
                  <a:pt x="426720" y="592137"/>
                  <a:pt x="426720" y="584517"/>
                </a:cubicBezTo>
                <a:cubicBezTo>
                  <a:pt x="426720" y="576897"/>
                  <a:pt x="433387" y="570230"/>
                  <a:pt x="441007" y="570230"/>
                </a:cubicBezTo>
                <a:close/>
                <a:moveTo>
                  <a:pt x="298767" y="570230"/>
                </a:moveTo>
                <a:cubicBezTo>
                  <a:pt x="306387" y="570230"/>
                  <a:pt x="313054" y="576897"/>
                  <a:pt x="313054" y="584517"/>
                </a:cubicBezTo>
                <a:cubicBezTo>
                  <a:pt x="313054" y="592137"/>
                  <a:pt x="306387" y="598804"/>
                  <a:pt x="298767" y="598804"/>
                </a:cubicBezTo>
                <a:cubicBezTo>
                  <a:pt x="291147" y="598804"/>
                  <a:pt x="284480" y="592137"/>
                  <a:pt x="284480" y="584517"/>
                </a:cubicBezTo>
                <a:cubicBezTo>
                  <a:pt x="284480" y="576897"/>
                  <a:pt x="291147" y="570230"/>
                  <a:pt x="298767" y="570230"/>
                </a:cubicBezTo>
                <a:close/>
                <a:moveTo>
                  <a:pt x="156527" y="570230"/>
                </a:moveTo>
                <a:cubicBezTo>
                  <a:pt x="164147" y="570230"/>
                  <a:pt x="170814" y="576897"/>
                  <a:pt x="170814" y="584517"/>
                </a:cubicBezTo>
                <a:cubicBezTo>
                  <a:pt x="170814" y="592137"/>
                  <a:pt x="164147" y="598804"/>
                  <a:pt x="156527" y="598804"/>
                </a:cubicBezTo>
                <a:cubicBezTo>
                  <a:pt x="148907" y="598804"/>
                  <a:pt x="142240" y="592137"/>
                  <a:pt x="142240" y="584517"/>
                </a:cubicBezTo>
                <a:cubicBezTo>
                  <a:pt x="142240" y="576897"/>
                  <a:pt x="148907" y="570230"/>
                  <a:pt x="156527" y="570230"/>
                </a:cubicBezTo>
                <a:close/>
                <a:moveTo>
                  <a:pt x="14287" y="570230"/>
                </a:moveTo>
                <a:cubicBezTo>
                  <a:pt x="21907" y="570230"/>
                  <a:pt x="28574" y="576897"/>
                  <a:pt x="28574" y="584517"/>
                </a:cubicBezTo>
                <a:cubicBezTo>
                  <a:pt x="28574" y="593089"/>
                  <a:pt x="21907" y="598804"/>
                  <a:pt x="14287" y="598804"/>
                </a:cubicBezTo>
                <a:cubicBezTo>
                  <a:pt x="6667" y="598804"/>
                  <a:pt x="0" y="592137"/>
                  <a:pt x="0" y="584517"/>
                </a:cubicBezTo>
                <a:cubicBezTo>
                  <a:pt x="0" y="576897"/>
                  <a:pt x="6667" y="570230"/>
                  <a:pt x="14287" y="570230"/>
                </a:cubicBezTo>
                <a:close/>
                <a:moveTo>
                  <a:pt x="1296987" y="427990"/>
                </a:moveTo>
                <a:cubicBezTo>
                  <a:pt x="1305559" y="427990"/>
                  <a:pt x="1311274" y="434657"/>
                  <a:pt x="1311274" y="442277"/>
                </a:cubicBezTo>
                <a:cubicBezTo>
                  <a:pt x="1311274" y="449897"/>
                  <a:pt x="1304607" y="456564"/>
                  <a:pt x="1296987" y="456564"/>
                </a:cubicBezTo>
                <a:cubicBezTo>
                  <a:pt x="1289367" y="456564"/>
                  <a:pt x="1282700" y="449897"/>
                  <a:pt x="1282700" y="442277"/>
                </a:cubicBezTo>
                <a:cubicBezTo>
                  <a:pt x="1282700" y="434657"/>
                  <a:pt x="1289367" y="427990"/>
                  <a:pt x="1296987" y="427990"/>
                </a:cubicBezTo>
                <a:close/>
                <a:moveTo>
                  <a:pt x="1154747" y="427990"/>
                </a:moveTo>
                <a:cubicBezTo>
                  <a:pt x="1162368" y="427990"/>
                  <a:pt x="1169034" y="434657"/>
                  <a:pt x="1169034" y="442277"/>
                </a:cubicBezTo>
                <a:cubicBezTo>
                  <a:pt x="1169034" y="449897"/>
                  <a:pt x="1162368" y="456564"/>
                  <a:pt x="1154747" y="456564"/>
                </a:cubicBezTo>
                <a:cubicBezTo>
                  <a:pt x="1147127" y="456564"/>
                  <a:pt x="1140460" y="449897"/>
                  <a:pt x="1140460" y="442277"/>
                </a:cubicBezTo>
                <a:cubicBezTo>
                  <a:pt x="1140460" y="434657"/>
                  <a:pt x="1147127" y="427990"/>
                  <a:pt x="1154747" y="427990"/>
                </a:cubicBezTo>
                <a:close/>
                <a:moveTo>
                  <a:pt x="1012507" y="427990"/>
                </a:moveTo>
                <a:cubicBezTo>
                  <a:pt x="1020127" y="427990"/>
                  <a:pt x="1026794" y="434657"/>
                  <a:pt x="1026794" y="442277"/>
                </a:cubicBezTo>
                <a:cubicBezTo>
                  <a:pt x="1026794" y="449897"/>
                  <a:pt x="1020127" y="456564"/>
                  <a:pt x="1012507" y="456564"/>
                </a:cubicBezTo>
                <a:cubicBezTo>
                  <a:pt x="1004887" y="456564"/>
                  <a:pt x="998220" y="449897"/>
                  <a:pt x="998220" y="442277"/>
                </a:cubicBezTo>
                <a:cubicBezTo>
                  <a:pt x="998220" y="434657"/>
                  <a:pt x="1004887" y="427990"/>
                  <a:pt x="1012507" y="427990"/>
                </a:cubicBezTo>
                <a:close/>
                <a:moveTo>
                  <a:pt x="868997" y="427990"/>
                </a:moveTo>
                <a:cubicBezTo>
                  <a:pt x="877568" y="427990"/>
                  <a:pt x="883284" y="434657"/>
                  <a:pt x="883284" y="442277"/>
                </a:cubicBezTo>
                <a:cubicBezTo>
                  <a:pt x="883284" y="449897"/>
                  <a:pt x="876617" y="456564"/>
                  <a:pt x="868997" y="456564"/>
                </a:cubicBezTo>
                <a:cubicBezTo>
                  <a:pt x="861377" y="456564"/>
                  <a:pt x="854710" y="449897"/>
                  <a:pt x="854710" y="442277"/>
                </a:cubicBezTo>
                <a:cubicBezTo>
                  <a:pt x="854710" y="434657"/>
                  <a:pt x="861377" y="427990"/>
                  <a:pt x="868997" y="427990"/>
                </a:cubicBezTo>
                <a:close/>
                <a:moveTo>
                  <a:pt x="726757" y="427990"/>
                </a:moveTo>
                <a:cubicBezTo>
                  <a:pt x="734376" y="427990"/>
                  <a:pt x="741044" y="434657"/>
                  <a:pt x="741044" y="442277"/>
                </a:cubicBezTo>
                <a:cubicBezTo>
                  <a:pt x="741044" y="449897"/>
                  <a:pt x="734378" y="456564"/>
                  <a:pt x="726757" y="456564"/>
                </a:cubicBezTo>
                <a:cubicBezTo>
                  <a:pt x="719137" y="456564"/>
                  <a:pt x="712470" y="449897"/>
                  <a:pt x="712470" y="442277"/>
                </a:cubicBezTo>
                <a:cubicBezTo>
                  <a:pt x="712470" y="434657"/>
                  <a:pt x="719137" y="427990"/>
                  <a:pt x="726757" y="427990"/>
                </a:cubicBezTo>
                <a:close/>
                <a:moveTo>
                  <a:pt x="584517" y="427990"/>
                </a:moveTo>
                <a:cubicBezTo>
                  <a:pt x="592138" y="427990"/>
                  <a:pt x="598804" y="434657"/>
                  <a:pt x="598804" y="442277"/>
                </a:cubicBezTo>
                <a:cubicBezTo>
                  <a:pt x="598804" y="449897"/>
                  <a:pt x="592138" y="456564"/>
                  <a:pt x="584517" y="456564"/>
                </a:cubicBezTo>
                <a:cubicBezTo>
                  <a:pt x="576897" y="456564"/>
                  <a:pt x="570230" y="449897"/>
                  <a:pt x="570230" y="442277"/>
                </a:cubicBezTo>
                <a:cubicBezTo>
                  <a:pt x="570230" y="434657"/>
                  <a:pt x="576897" y="427990"/>
                  <a:pt x="584517" y="427990"/>
                </a:cubicBezTo>
                <a:close/>
                <a:moveTo>
                  <a:pt x="441007" y="427990"/>
                </a:moveTo>
                <a:cubicBezTo>
                  <a:pt x="449579" y="427990"/>
                  <a:pt x="455294" y="434657"/>
                  <a:pt x="455294" y="442277"/>
                </a:cubicBezTo>
                <a:cubicBezTo>
                  <a:pt x="455294" y="449897"/>
                  <a:pt x="448628" y="456564"/>
                  <a:pt x="441007" y="456564"/>
                </a:cubicBezTo>
                <a:cubicBezTo>
                  <a:pt x="433387" y="456564"/>
                  <a:pt x="426720" y="449897"/>
                  <a:pt x="426720" y="442277"/>
                </a:cubicBezTo>
                <a:cubicBezTo>
                  <a:pt x="426720" y="434657"/>
                  <a:pt x="433387" y="427990"/>
                  <a:pt x="441007" y="427990"/>
                </a:cubicBezTo>
                <a:close/>
                <a:moveTo>
                  <a:pt x="298767" y="427990"/>
                </a:moveTo>
                <a:cubicBezTo>
                  <a:pt x="306387" y="427990"/>
                  <a:pt x="313054" y="434657"/>
                  <a:pt x="313054" y="442277"/>
                </a:cubicBezTo>
                <a:cubicBezTo>
                  <a:pt x="313054" y="449897"/>
                  <a:pt x="306387" y="456564"/>
                  <a:pt x="298767" y="456564"/>
                </a:cubicBezTo>
                <a:cubicBezTo>
                  <a:pt x="291147" y="456564"/>
                  <a:pt x="284480" y="449897"/>
                  <a:pt x="284480" y="442277"/>
                </a:cubicBezTo>
                <a:cubicBezTo>
                  <a:pt x="284480" y="434657"/>
                  <a:pt x="291147" y="427990"/>
                  <a:pt x="298767" y="427990"/>
                </a:cubicBezTo>
                <a:close/>
                <a:moveTo>
                  <a:pt x="156527" y="427990"/>
                </a:moveTo>
                <a:cubicBezTo>
                  <a:pt x="164147" y="427990"/>
                  <a:pt x="170814" y="434657"/>
                  <a:pt x="170814" y="442277"/>
                </a:cubicBezTo>
                <a:cubicBezTo>
                  <a:pt x="170814" y="449897"/>
                  <a:pt x="164147" y="456564"/>
                  <a:pt x="156527" y="456564"/>
                </a:cubicBezTo>
                <a:cubicBezTo>
                  <a:pt x="148907" y="456564"/>
                  <a:pt x="142240" y="449897"/>
                  <a:pt x="142240" y="442277"/>
                </a:cubicBezTo>
                <a:cubicBezTo>
                  <a:pt x="142240" y="434657"/>
                  <a:pt x="148907" y="427990"/>
                  <a:pt x="156527" y="427990"/>
                </a:cubicBezTo>
                <a:close/>
                <a:moveTo>
                  <a:pt x="14287" y="427990"/>
                </a:moveTo>
                <a:cubicBezTo>
                  <a:pt x="21907" y="427990"/>
                  <a:pt x="28574" y="434657"/>
                  <a:pt x="28574" y="442277"/>
                </a:cubicBezTo>
                <a:cubicBezTo>
                  <a:pt x="28574" y="449897"/>
                  <a:pt x="21907" y="456564"/>
                  <a:pt x="14287" y="456564"/>
                </a:cubicBezTo>
                <a:cubicBezTo>
                  <a:pt x="6667" y="456564"/>
                  <a:pt x="0" y="449897"/>
                  <a:pt x="0" y="442277"/>
                </a:cubicBezTo>
                <a:cubicBezTo>
                  <a:pt x="0" y="434657"/>
                  <a:pt x="6667" y="427990"/>
                  <a:pt x="14287" y="427990"/>
                </a:cubicBezTo>
                <a:close/>
                <a:moveTo>
                  <a:pt x="1296987" y="285750"/>
                </a:moveTo>
                <a:cubicBezTo>
                  <a:pt x="1305559" y="285750"/>
                  <a:pt x="1311274" y="292417"/>
                  <a:pt x="1311274" y="300037"/>
                </a:cubicBezTo>
                <a:cubicBezTo>
                  <a:pt x="1311274" y="307657"/>
                  <a:pt x="1304607" y="314324"/>
                  <a:pt x="1296987" y="314324"/>
                </a:cubicBezTo>
                <a:cubicBezTo>
                  <a:pt x="1289367" y="314324"/>
                  <a:pt x="1282700" y="307657"/>
                  <a:pt x="1282700" y="300037"/>
                </a:cubicBezTo>
                <a:cubicBezTo>
                  <a:pt x="1282700" y="292417"/>
                  <a:pt x="1289367" y="285750"/>
                  <a:pt x="1296987" y="285750"/>
                </a:cubicBezTo>
                <a:close/>
                <a:moveTo>
                  <a:pt x="1154747" y="285750"/>
                </a:moveTo>
                <a:cubicBezTo>
                  <a:pt x="1162368" y="285750"/>
                  <a:pt x="1169034" y="292417"/>
                  <a:pt x="1169034" y="300037"/>
                </a:cubicBezTo>
                <a:cubicBezTo>
                  <a:pt x="1169034" y="307657"/>
                  <a:pt x="1162368" y="314324"/>
                  <a:pt x="1154747" y="314324"/>
                </a:cubicBezTo>
                <a:cubicBezTo>
                  <a:pt x="1147127" y="314324"/>
                  <a:pt x="1140460" y="307657"/>
                  <a:pt x="1140460" y="300037"/>
                </a:cubicBezTo>
                <a:cubicBezTo>
                  <a:pt x="1140460" y="292417"/>
                  <a:pt x="1147127" y="285750"/>
                  <a:pt x="1154747" y="285750"/>
                </a:cubicBezTo>
                <a:close/>
                <a:moveTo>
                  <a:pt x="1012507" y="285750"/>
                </a:moveTo>
                <a:cubicBezTo>
                  <a:pt x="1020127" y="285750"/>
                  <a:pt x="1026794" y="292417"/>
                  <a:pt x="1026794" y="300037"/>
                </a:cubicBezTo>
                <a:cubicBezTo>
                  <a:pt x="1026794" y="307657"/>
                  <a:pt x="1020127" y="314324"/>
                  <a:pt x="1012507" y="314324"/>
                </a:cubicBezTo>
                <a:cubicBezTo>
                  <a:pt x="1004887" y="314324"/>
                  <a:pt x="998220" y="307657"/>
                  <a:pt x="998220" y="300037"/>
                </a:cubicBezTo>
                <a:cubicBezTo>
                  <a:pt x="998220" y="292417"/>
                  <a:pt x="1004887" y="285750"/>
                  <a:pt x="1012507" y="285750"/>
                </a:cubicBezTo>
                <a:close/>
                <a:moveTo>
                  <a:pt x="868997" y="285750"/>
                </a:moveTo>
                <a:cubicBezTo>
                  <a:pt x="877568" y="285750"/>
                  <a:pt x="883284" y="292417"/>
                  <a:pt x="883284" y="300037"/>
                </a:cubicBezTo>
                <a:cubicBezTo>
                  <a:pt x="883284" y="307657"/>
                  <a:pt x="876617" y="314324"/>
                  <a:pt x="868997" y="314324"/>
                </a:cubicBezTo>
                <a:cubicBezTo>
                  <a:pt x="861377" y="314324"/>
                  <a:pt x="854710" y="307657"/>
                  <a:pt x="854710" y="300037"/>
                </a:cubicBezTo>
                <a:cubicBezTo>
                  <a:pt x="854710" y="292417"/>
                  <a:pt x="861377" y="285750"/>
                  <a:pt x="868997" y="285750"/>
                </a:cubicBezTo>
                <a:close/>
                <a:moveTo>
                  <a:pt x="726757" y="285750"/>
                </a:moveTo>
                <a:cubicBezTo>
                  <a:pt x="734376" y="285750"/>
                  <a:pt x="741044" y="292417"/>
                  <a:pt x="741044" y="300037"/>
                </a:cubicBezTo>
                <a:cubicBezTo>
                  <a:pt x="741044" y="307657"/>
                  <a:pt x="734378" y="314324"/>
                  <a:pt x="726757" y="314324"/>
                </a:cubicBezTo>
                <a:cubicBezTo>
                  <a:pt x="719137" y="314324"/>
                  <a:pt x="712470" y="307657"/>
                  <a:pt x="712470" y="300037"/>
                </a:cubicBezTo>
                <a:cubicBezTo>
                  <a:pt x="712470" y="292417"/>
                  <a:pt x="719137" y="285750"/>
                  <a:pt x="726757" y="285750"/>
                </a:cubicBezTo>
                <a:close/>
                <a:moveTo>
                  <a:pt x="584517" y="285750"/>
                </a:moveTo>
                <a:cubicBezTo>
                  <a:pt x="592138" y="285750"/>
                  <a:pt x="598804" y="292417"/>
                  <a:pt x="598804" y="300037"/>
                </a:cubicBezTo>
                <a:cubicBezTo>
                  <a:pt x="598804" y="307657"/>
                  <a:pt x="592138" y="314324"/>
                  <a:pt x="584517" y="314324"/>
                </a:cubicBezTo>
                <a:cubicBezTo>
                  <a:pt x="576897" y="314324"/>
                  <a:pt x="570230" y="307657"/>
                  <a:pt x="570230" y="300037"/>
                </a:cubicBezTo>
                <a:cubicBezTo>
                  <a:pt x="570230" y="292417"/>
                  <a:pt x="576897" y="285750"/>
                  <a:pt x="584517" y="285750"/>
                </a:cubicBezTo>
                <a:close/>
                <a:moveTo>
                  <a:pt x="441007" y="285750"/>
                </a:moveTo>
                <a:cubicBezTo>
                  <a:pt x="449579" y="285750"/>
                  <a:pt x="455294" y="292417"/>
                  <a:pt x="455294" y="300037"/>
                </a:cubicBezTo>
                <a:cubicBezTo>
                  <a:pt x="455294" y="307657"/>
                  <a:pt x="448628" y="314324"/>
                  <a:pt x="441007" y="314324"/>
                </a:cubicBezTo>
                <a:cubicBezTo>
                  <a:pt x="433387" y="314324"/>
                  <a:pt x="426720" y="307657"/>
                  <a:pt x="426720" y="300037"/>
                </a:cubicBezTo>
                <a:cubicBezTo>
                  <a:pt x="426720" y="292417"/>
                  <a:pt x="433387" y="285750"/>
                  <a:pt x="441007" y="285750"/>
                </a:cubicBezTo>
                <a:close/>
                <a:moveTo>
                  <a:pt x="298767" y="285750"/>
                </a:moveTo>
                <a:cubicBezTo>
                  <a:pt x="306387" y="285750"/>
                  <a:pt x="313054" y="292417"/>
                  <a:pt x="313054" y="300037"/>
                </a:cubicBezTo>
                <a:cubicBezTo>
                  <a:pt x="313054" y="307657"/>
                  <a:pt x="306387" y="314324"/>
                  <a:pt x="298767" y="314324"/>
                </a:cubicBezTo>
                <a:cubicBezTo>
                  <a:pt x="291147" y="314324"/>
                  <a:pt x="284480" y="307657"/>
                  <a:pt x="284480" y="300037"/>
                </a:cubicBezTo>
                <a:cubicBezTo>
                  <a:pt x="284480" y="292417"/>
                  <a:pt x="291147" y="285750"/>
                  <a:pt x="298767" y="285750"/>
                </a:cubicBezTo>
                <a:close/>
                <a:moveTo>
                  <a:pt x="156527" y="285750"/>
                </a:moveTo>
                <a:cubicBezTo>
                  <a:pt x="164147" y="285750"/>
                  <a:pt x="170814" y="292417"/>
                  <a:pt x="170814" y="300037"/>
                </a:cubicBezTo>
                <a:cubicBezTo>
                  <a:pt x="170814" y="307657"/>
                  <a:pt x="164147" y="314324"/>
                  <a:pt x="156527" y="314324"/>
                </a:cubicBezTo>
                <a:cubicBezTo>
                  <a:pt x="148907" y="314324"/>
                  <a:pt x="142240" y="307657"/>
                  <a:pt x="142240" y="300037"/>
                </a:cubicBezTo>
                <a:cubicBezTo>
                  <a:pt x="142240" y="292417"/>
                  <a:pt x="148907" y="285750"/>
                  <a:pt x="156527" y="285750"/>
                </a:cubicBezTo>
                <a:close/>
                <a:moveTo>
                  <a:pt x="14287" y="285750"/>
                </a:moveTo>
                <a:cubicBezTo>
                  <a:pt x="21907" y="285750"/>
                  <a:pt x="28574" y="292417"/>
                  <a:pt x="28574" y="300037"/>
                </a:cubicBezTo>
                <a:cubicBezTo>
                  <a:pt x="28574" y="307657"/>
                  <a:pt x="21907" y="314324"/>
                  <a:pt x="14287" y="314324"/>
                </a:cubicBezTo>
                <a:cubicBezTo>
                  <a:pt x="6667" y="314324"/>
                  <a:pt x="0" y="307657"/>
                  <a:pt x="0" y="300037"/>
                </a:cubicBezTo>
                <a:cubicBezTo>
                  <a:pt x="0" y="292417"/>
                  <a:pt x="6667" y="285750"/>
                  <a:pt x="14287" y="285750"/>
                </a:cubicBezTo>
                <a:close/>
                <a:moveTo>
                  <a:pt x="1296987" y="142240"/>
                </a:moveTo>
                <a:cubicBezTo>
                  <a:pt x="1305559" y="143192"/>
                  <a:pt x="1311274" y="148907"/>
                  <a:pt x="1311274" y="156527"/>
                </a:cubicBezTo>
                <a:cubicBezTo>
                  <a:pt x="1311274" y="164147"/>
                  <a:pt x="1304607" y="170814"/>
                  <a:pt x="1296987" y="170814"/>
                </a:cubicBezTo>
                <a:cubicBezTo>
                  <a:pt x="1289367" y="170814"/>
                  <a:pt x="1282700" y="164147"/>
                  <a:pt x="1282700" y="156527"/>
                </a:cubicBezTo>
                <a:cubicBezTo>
                  <a:pt x="1282700" y="148907"/>
                  <a:pt x="1289367" y="142240"/>
                  <a:pt x="1296987" y="142240"/>
                </a:cubicBezTo>
                <a:close/>
                <a:moveTo>
                  <a:pt x="1154747" y="142240"/>
                </a:moveTo>
                <a:cubicBezTo>
                  <a:pt x="1162368" y="143192"/>
                  <a:pt x="1169034" y="148907"/>
                  <a:pt x="1169034" y="156527"/>
                </a:cubicBezTo>
                <a:cubicBezTo>
                  <a:pt x="1169034" y="164147"/>
                  <a:pt x="1162368" y="170814"/>
                  <a:pt x="1154747" y="170814"/>
                </a:cubicBezTo>
                <a:cubicBezTo>
                  <a:pt x="1147127" y="170814"/>
                  <a:pt x="1140460" y="164147"/>
                  <a:pt x="1140460" y="156527"/>
                </a:cubicBezTo>
                <a:cubicBezTo>
                  <a:pt x="1140460" y="148907"/>
                  <a:pt x="1147127" y="142240"/>
                  <a:pt x="1154747" y="142240"/>
                </a:cubicBezTo>
                <a:close/>
                <a:moveTo>
                  <a:pt x="1012507" y="142240"/>
                </a:moveTo>
                <a:cubicBezTo>
                  <a:pt x="1020127" y="142240"/>
                  <a:pt x="1026794" y="148907"/>
                  <a:pt x="1026794" y="156527"/>
                </a:cubicBezTo>
                <a:cubicBezTo>
                  <a:pt x="1026794" y="164147"/>
                  <a:pt x="1020127" y="170814"/>
                  <a:pt x="1012507" y="170814"/>
                </a:cubicBezTo>
                <a:cubicBezTo>
                  <a:pt x="1004887" y="170814"/>
                  <a:pt x="998220" y="164147"/>
                  <a:pt x="998220" y="156527"/>
                </a:cubicBezTo>
                <a:cubicBezTo>
                  <a:pt x="998220" y="148907"/>
                  <a:pt x="1004887" y="142240"/>
                  <a:pt x="1012507" y="142240"/>
                </a:cubicBezTo>
                <a:close/>
                <a:moveTo>
                  <a:pt x="868997" y="142240"/>
                </a:moveTo>
                <a:cubicBezTo>
                  <a:pt x="877568" y="143192"/>
                  <a:pt x="883284" y="148907"/>
                  <a:pt x="883284" y="156527"/>
                </a:cubicBezTo>
                <a:cubicBezTo>
                  <a:pt x="883284" y="164147"/>
                  <a:pt x="876617" y="170814"/>
                  <a:pt x="868997" y="170814"/>
                </a:cubicBezTo>
                <a:cubicBezTo>
                  <a:pt x="861377" y="170814"/>
                  <a:pt x="854710" y="164147"/>
                  <a:pt x="854710" y="156527"/>
                </a:cubicBezTo>
                <a:cubicBezTo>
                  <a:pt x="854710" y="148907"/>
                  <a:pt x="861377" y="142240"/>
                  <a:pt x="868997" y="142240"/>
                </a:cubicBezTo>
                <a:close/>
                <a:moveTo>
                  <a:pt x="726757" y="142240"/>
                </a:moveTo>
                <a:cubicBezTo>
                  <a:pt x="734376" y="143192"/>
                  <a:pt x="741044" y="148907"/>
                  <a:pt x="741044" y="156527"/>
                </a:cubicBezTo>
                <a:cubicBezTo>
                  <a:pt x="741044" y="164147"/>
                  <a:pt x="734378" y="170814"/>
                  <a:pt x="726757" y="170814"/>
                </a:cubicBezTo>
                <a:cubicBezTo>
                  <a:pt x="719137" y="170814"/>
                  <a:pt x="712470" y="164147"/>
                  <a:pt x="712470" y="156527"/>
                </a:cubicBezTo>
                <a:cubicBezTo>
                  <a:pt x="712470" y="148907"/>
                  <a:pt x="719137" y="142240"/>
                  <a:pt x="726757" y="142240"/>
                </a:cubicBezTo>
                <a:close/>
                <a:moveTo>
                  <a:pt x="584517" y="142240"/>
                </a:moveTo>
                <a:cubicBezTo>
                  <a:pt x="592138" y="142240"/>
                  <a:pt x="598804" y="148907"/>
                  <a:pt x="598804" y="156527"/>
                </a:cubicBezTo>
                <a:cubicBezTo>
                  <a:pt x="598804" y="164147"/>
                  <a:pt x="592138" y="170814"/>
                  <a:pt x="584517" y="170814"/>
                </a:cubicBezTo>
                <a:cubicBezTo>
                  <a:pt x="576897" y="170814"/>
                  <a:pt x="570230" y="164147"/>
                  <a:pt x="570230" y="156527"/>
                </a:cubicBezTo>
                <a:cubicBezTo>
                  <a:pt x="570230" y="148907"/>
                  <a:pt x="576897" y="142240"/>
                  <a:pt x="584517" y="142240"/>
                </a:cubicBezTo>
                <a:close/>
                <a:moveTo>
                  <a:pt x="441007" y="142240"/>
                </a:moveTo>
                <a:cubicBezTo>
                  <a:pt x="449579" y="143192"/>
                  <a:pt x="455294" y="148907"/>
                  <a:pt x="455294" y="156527"/>
                </a:cubicBezTo>
                <a:cubicBezTo>
                  <a:pt x="455294" y="164147"/>
                  <a:pt x="448628" y="170814"/>
                  <a:pt x="441007" y="170814"/>
                </a:cubicBezTo>
                <a:cubicBezTo>
                  <a:pt x="433387" y="170814"/>
                  <a:pt x="426720" y="164147"/>
                  <a:pt x="426720" y="156527"/>
                </a:cubicBezTo>
                <a:cubicBezTo>
                  <a:pt x="426720" y="148907"/>
                  <a:pt x="433387" y="142240"/>
                  <a:pt x="441007" y="142240"/>
                </a:cubicBezTo>
                <a:close/>
                <a:moveTo>
                  <a:pt x="298767" y="142240"/>
                </a:moveTo>
                <a:cubicBezTo>
                  <a:pt x="306387" y="143192"/>
                  <a:pt x="313054" y="148907"/>
                  <a:pt x="313054" y="156527"/>
                </a:cubicBezTo>
                <a:cubicBezTo>
                  <a:pt x="313054" y="164147"/>
                  <a:pt x="306387" y="170814"/>
                  <a:pt x="298767" y="170814"/>
                </a:cubicBezTo>
                <a:cubicBezTo>
                  <a:pt x="291147" y="170814"/>
                  <a:pt x="284480" y="164147"/>
                  <a:pt x="284480" y="156527"/>
                </a:cubicBezTo>
                <a:cubicBezTo>
                  <a:pt x="284480" y="148907"/>
                  <a:pt x="291147" y="142240"/>
                  <a:pt x="298767" y="142240"/>
                </a:cubicBezTo>
                <a:close/>
                <a:moveTo>
                  <a:pt x="156527" y="142240"/>
                </a:moveTo>
                <a:cubicBezTo>
                  <a:pt x="164147" y="143192"/>
                  <a:pt x="170814" y="148907"/>
                  <a:pt x="170814" y="156527"/>
                </a:cubicBezTo>
                <a:cubicBezTo>
                  <a:pt x="170814" y="164147"/>
                  <a:pt x="164147" y="170814"/>
                  <a:pt x="156527" y="170814"/>
                </a:cubicBezTo>
                <a:cubicBezTo>
                  <a:pt x="148907" y="170814"/>
                  <a:pt x="142240" y="164147"/>
                  <a:pt x="142240" y="156527"/>
                </a:cubicBezTo>
                <a:cubicBezTo>
                  <a:pt x="142240" y="148907"/>
                  <a:pt x="148907" y="142240"/>
                  <a:pt x="156527" y="142240"/>
                </a:cubicBezTo>
                <a:close/>
                <a:moveTo>
                  <a:pt x="14287" y="142240"/>
                </a:moveTo>
                <a:cubicBezTo>
                  <a:pt x="21907" y="142240"/>
                  <a:pt x="28574" y="148907"/>
                  <a:pt x="28574" y="156527"/>
                </a:cubicBezTo>
                <a:cubicBezTo>
                  <a:pt x="28574" y="165099"/>
                  <a:pt x="21907" y="170814"/>
                  <a:pt x="14287" y="170814"/>
                </a:cubicBezTo>
                <a:cubicBezTo>
                  <a:pt x="6667" y="170814"/>
                  <a:pt x="0" y="164147"/>
                  <a:pt x="0" y="156527"/>
                </a:cubicBezTo>
                <a:cubicBezTo>
                  <a:pt x="0" y="148907"/>
                  <a:pt x="6667" y="142240"/>
                  <a:pt x="14287" y="142240"/>
                </a:cubicBezTo>
                <a:close/>
                <a:moveTo>
                  <a:pt x="1296987" y="0"/>
                </a:moveTo>
                <a:cubicBezTo>
                  <a:pt x="1305559" y="0"/>
                  <a:pt x="1311274" y="6667"/>
                  <a:pt x="1311274" y="14287"/>
                </a:cubicBezTo>
                <a:cubicBezTo>
                  <a:pt x="1311274" y="21907"/>
                  <a:pt x="1304607" y="28574"/>
                  <a:pt x="1296987" y="28574"/>
                </a:cubicBezTo>
                <a:cubicBezTo>
                  <a:pt x="1289367" y="28574"/>
                  <a:pt x="1282700" y="21907"/>
                  <a:pt x="1282700" y="14287"/>
                </a:cubicBezTo>
                <a:cubicBezTo>
                  <a:pt x="1282700" y="6667"/>
                  <a:pt x="1289367" y="0"/>
                  <a:pt x="1296987" y="0"/>
                </a:cubicBezTo>
                <a:close/>
                <a:moveTo>
                  <a:pt x="1154747" y="0"/>
                </a:moveTo>
                <a:cubicBezTo>
                  <a:pt x="1162368" y="0"/>
                  <a:pt x="1169034" y="6667"/>
                  <a:pt x="1169034" y="14287"/>
                </a:cubicBezTo>
                <a:cubicBezTo>
                  <a:pt x="1169034" y="21907"/>
                  <a:pt x="1162368" y="28574"/>
                  <a:pt x="1154747" y="28574"/>
                </a:cubicBezTo>
                <a:cubicBezTo>
                  <a:pt x="1147127" y="28574"/>
                  <a:pt x="1140460" y="21907"/>
                  <a:pt x="1140460" y="14287"/>
                </a:cubicBezTo>
                <a:cubicBezTo>
                  <a:pt x="1140460" y="6667"/>
                  <a:pt x="1147127" y="0"/>
                  <a:pt x="1154747" y="0"/>
                </a:cubicBezTo>
                <a:close/>
                <a:moveTo>
                  <a:pt x="1012507" y="0"/>
                </a:moveTo>
                <a:cubicBezTo>
                  <a:pt x="1020127" y="0"/>
                  <a:pt x="1026794" y="6667"/>
                  <a:pt x="1026794" y="14287"/>
                </a:cubicBezTo>
                <a:cubicBezTo>
                  <a:pt x="1026794" y="21907"/>
                  <a:pt x="1020127" y="28574"/>
                  <a:pt x="1012507" y="28574"/>
                </a:cubicBezTo>
                <a:cubicBezTo>
                  <a:pt x="1004887" y="28574"/>
                  <a:pt x="998220" y="21907"/>
                  <a:pt x="998220" y="14287"/>
                </a:cubicBezTo>
                <a:cubicBezTo>
                  <a:pt x="998220" y="6667"/>
                  <a:pt x="1004887" y="0"/>
                  <a:pt x="1012507" y="0"/>
                </a:cubicBezTo>
                <a:close/>
                <a:moveTo>
                  <a:pt x="868997" y="0"/>
                </a:moveTo>
                <a:cubicBezTo>
                  <a:pt x="877568" y="0"/>
                  <a:pt x="883284" y="6667"/>
                  <a:pt x="883284" y="14287"/>
                </a:cubicBezTo>
                <a:cubicBezTo>
                  <a:pt x="883284" y="21907"/>
                  <a:pt x="876617" y="28574"/>
                  <a:pt x="868997" y="28574"/>
                </a:cubicBezTo>
                <a:cubicBezTo>
                  <a:pt x="861377" y="28574"/>
                  <a:pt x="854710" y="21907"/>
                  <a:pt x="854710" y="14287"/>
                </a:cubicBezTo>
                <a:cubicBezTo>
                  <a:pt x="854710" y="6667"/>
                  <a:pt x="861377" y="0"/>
                  <a:pt x="868997" y="0"/>
                </a:cubicBezTo>
                <a:close/>
                <a:moveTo>
                  <a:pt x="726757" y="0"/>
                </a:moveTo>
                <a:cubicBezTo>
                  <a:pt x="734376" y="0"/>
                  <a:pt x="741044" y="6667"/>
                  <a:pt x="741044" y="14287"/>
                </a:cubicBezTo>
                <a:cubicBezTo>
                  <a:pt x="741044" y="21907"/>
                  <a:pt x="734378" y="28574"/>
                  <a:pt x="726757" y="28574"/>
                </a:cubicBezTo>
                <a:cubicBezTo>
                  <a:pt x="719137" y="28574"/>
                  <a:pt x="712470" y="21907"/>
                  <a:pt x="712470" y="14287"/>
                </a:cubicBezTo>
                <a:cubicBezTo>
                  <a:pt x="712470" y="6667"/>
                  <a:pt x="719137" y="0"/>
                  <a:pt x="726757" y="0"/>
                </a:cubicBezTo>
                <a:close/>
                <a:moveTo>
                  <a:pt x="584517" y="0"/>
                </a:moveTo>
                <a:cubicBezTo>
                  <a:pt x="592138" y="0"/>
                  <a:pt x="598804" y="6667"/>
                  <a:pt x="598804" y="14287"/>
                </a:cubicBezTo>
                <a:cubicBezTo>
                  <a:pt x="598804" y="21907"/>
                  <a:pt x="592138" y="28574"/>
                  <a:pt x="584517" y="28574"/>
                </a:cubicBezTo>
                <a:cubicBezTo>
                  <a:pt x="576897" y="28574"/>
                  <a:pt x="570230" y="21907"/>
                  <a:pt x="570230" y="14287"/>
                </a:cubicBezTo>
                <a:cubicBezTo>
                  <a:pt x="570230" y="6667"/>
                  <a:pt x="576897" y="0"/>
                  <a:pt x="584517" y="0"/>
                </a:cubicBezTo>
                <a:close/>
                <a:moveTo>
                  <a:pt x="441007" y="0"/>
                </a:moveTo>
                <a:cubicBezTo>
                  <a:pt x="449579" y="0"/>
                  <a:pt x="455294" y="6667"/>
                  <a:pt x="455294" y="14287"/>
                </a:cubicBezTo>
                <a:cubicBezTo>
                  <a:pt x="455294" y="21907"/>
                  <a:pt x="448628" y="28574"/>
                  <a:pt x="441007" y="28574"/>
                </a:cubicBezTo>
                <a:cubicBezTo>
                  <a:pt x="433387" y="28574"/>
                  <a:pt x="426720" y="21907"/>
                  <a:pt x="426720" y="14287"/>
                </a:cubicBezTo>
                <a:cubicBezTo>
                  <a:pt x="426720" y="6667"/>
                  <a:pt x="433387" y="0"/>
                  <a:pt x="441007" y="0"/>
                </a:cubicBezTo>
                <a:close/>
                <a:moveTo>
                  <a:pt x="298767" y="0"/>
                </a:moveTo>
                <a:cubicBezTo>
                  <a:pt x="306387" y="0"/>
                  <a:pt x="313054" y="6667"/>
                  <a:pt x="313054" y="14287"/>
                </a:cubicBezTo>
                <a:cubicBezTo>
                  <a:pt x="313054" y="21907"/>
                  <a:pt x="306387" y="28574"/>
                  <a:pt x="298767" y="28574"/>
                </a:cubicBezTo>
                <a:cubicBezTo>
                  <a:pt x="291147" y="28574"/>
                  <a:pt x="284480" y="21907"/>
                  <a:pt x="284480" y="14287"/>
                </a:cubicBezTo>
                <a:cubicBezTo>
                  <a:pt x="284480" y="6667"/>
                  <a:pt x="291147" y="0"/>
                  <a:pt x="298767" y="0"/>
                </a:cubicBezTo>
                <a:close/>
                <a:moveTo>
                  <a:pt x="156527" y="0"/>
                </a:moveTo>
                <a:cubicBezTo>
                  <a:pt x="164147" y="0"/>
                  <a:pt x="170814" y="6667"/>
                  <a:pt x="170814" y="14287"/>
                </a:cubicBezTo>
                <a:cubicBezTo>
                  <a:pt x="170814" y="21907"/>
                  <a:pt x="164147" y="28574"/>
                  <a:pt x="156527" y="28574"/>
                </a:cubicBezTo>
                <a:cubicBezTo>
                  <a:pt x="148907" y="28574"/>
                  <a:pt x="142240" y="21907"/>
                  <a:pt x="142240" y="14287"/>
                </a:cubicBezTo>
                <a:cubicBezTo>
                  <a:pt x="142240" y="6667"/>
                  <a:pt x="148907" y="0"/>
                  <a:pt x="156527" y="0"/>
                </a:cubicBezTo>
                <a:close/>
                <a:moveTo>
                  <a:pt x="14287" y="0"/>
                </a:moveTo>
                <a:cubicBezTo>
                  <a:pt x="21907" y="0"/>
                  <a:pt x="28574" y="6667"/>
                  <a:pt x="28574" y="14287"/>
                </a:cubicBezTo>
                <a:cubicBezTo>
                  <a:pt x="28574" y="21907"/>
                  <a:pt x="21907" y="28574"/>
                  <a:pt x="14287" y="28574"/>
                </a:cubicBezTo>
                <a:cubicBezTo>
                  <a:pt x="6667" y="28574"/>
                  <a:pt x="0" y="21907"/>
                  <a:pt x="0" y="14287"/>
                </a:cubicBezTo>
                <a:cubicBezTo>
                  <a:pt x="0" y="6667"/>
                  <a:pt x="6667" y="0"/>
                  <a:pt x="14287" y="0"/>
                </a:cubicBezTo>
                <a:close/>
              </a:path>
            </a:pathLst>
          </a:custGeom>
          <a:solidFill>
            <a:schemeClr val="lt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13" name="斜纹 512"/>
          <p:cNvSpPr/>
          <p:nvPr>
            <p:custDataLst>
              <p:tags r:id="rId8"/>
            </p:custDataLst>
          </p:nvPr>
        </p:nvSpPr>
        <p:spPr>
          <a:xfrm rot="8100000">
            <a:off x="-244064" y="543543"/>
            <a:ext cx="488126" cy="488126"/>
          </a:xfrm>
          <a:prstGeom prst="diagStripe">
            <a:avLst/>
          </a:prstGeom>
          <a:solidFill>
            <a:schemeClr val="accent3">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538163" y="493231"/>
            <a:ext cx="10744286" cy="632353"/>
          </a:xfrm>
          <a:prstGeom prst="rect">
            <a:avLst/>
          </a:prstGeom>
          <a:noFill/>
        </p:spPr>
        <p:txBody>
          <a:bodyPr wrap="square" lIns="91440" tIns="45720" rIns="91440" bIns="45720" rtlCol="0" anchor="t" anchorCtr="0">
            <a:normAutofit lnSpcReduction="10000"/>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3200" b="1" spc="150">
                <a:solidFill>
                  <a:schemeClr val="dk1"/>
                </a:solidFill>
                <a:cs typeface="微软雅黑" panose="020b0503020204020204" charset="-122"/>
                <a:sym typeface="+mn-ea"/>
              </a:rPr>
              <a:t>爱情主题说</a:t>
            </a:r>
            <a:endParaRPr lang="zh-CN" altLang="en-US" sz="3200" b="1" spc="300">
              <a:solidFill>
                <a:schemeClr val="accent1"/>
              </a:solidFill>
              <a:sym typeface="Arial" panose="020b0604020202020204" pitchFamily="34" charset="0"/>
            </a:endParaRPr>
          </a:p>
        </p:txBody>
      </p:sp>
      <p:sp>
        <p:nvSpPr>
          <p:cNvPr id="115" name="矩形: 圆角 1128"/>
          <p:cNvSpPr/>
          <p:nvPr>
            <p:custDataLst>
              <p:tags r:id="rId10"/>
            </p:custDataLst>
          </p:nvPr>
        </p:nvSpPr>
        <p:spPr>
          <a:xfrm>
            <a:off x="3925729" y="3720467"/>
            <a:ext cx="6842125" cy="2604135"/>
          </a:xfrm>
          <a:prstGeom prst="roundRect">
            <a:avLst>
              <a:gd name="adj" fmla="val 4386"/>
            </a:avLst>
          </a:prstGeom>
          <a:solidFill>
            <a:schemeClr val="lt1"/>
          </a:solidFill>
          <a:ln w="12700">
            <a:solidFill>
              <a:schemeClr val="accent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圆角 1128"/>
          <p:cNvSpPr/>
          <p:nvPr>
            <p:custDataLst>
              <p:tags r:id="rId11"/>
            </p:custDataLst>
          </p:nvPr>
        </p:nvSpPr>
        <p:spPr>
          <a:xfrm>
            <a:off x="1215027" y="1290002"/>
            <a:ext cx="6842125" cy="2604135"/>
          </a:xfrm>
          <a:prstGeom prst="roundRect">
            <a:avLst>
              <a:gd name="adj" fmla="val 4386"/>
            </a:avLst>
          </a:prstGeom>
          <a:solidFill>
            <a:schemeClr val="lt1"/>
          </a:solidFill>
          <a:ln w="12700">
            <a:solidFill>
              <a:schemeClr val="accent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pic>
        <p:nvPicPr>
          <p:cNvPr id="15" name="图片 14" descr="C:\Users\2GGTFQ2\Desktop\通用图片占位符\图片\31\124435379_31(2).jpg124435379_31(2)"/>
          <p:cNvPicPr>
            <a:picLocks noChangeAspect="1"/>
          </p:cNvPicPr>
          <p:nvPr>
            <p:custDataLst>
              <p:tags r:id="rId13"/>
            </p:custDataLst>
          </p:nvPr>
        </p:nvPicPr>
        <p:blipFill>
          <a:blip r:embed="rId12"/>
          <a:srcRect t="20865" b="20865"/>
          <a:stretch>
            <a:fillRect/>
          </a:stretch>
        </p:blipFill>
        <p:spPr>
          <a:xfrm>
            <a:off x="1425212" y="1522095"/>
            <a:ext cx="6421755" cy="2139950"/>
          </a:xfrm>
          <a:prstGeom prst="rect">
            <a:avLst/>
          </a:prstGeom>
        </p:spPr>
      </p:pic>
      <p:sp>
        <p:nvSpPr>
          <p:cNvPr id="8" name="文本框 7"/>
          <p:cNvSpPr txBox="1"/>
          <p:nvPr>
            <p:custDataLst>
              <p:tags r:id="rId14"/>
            </p:custDataLst>
          </p:nvPr>
        </p:nvSpPr>
        <p:spPr>
          <a:xfrm>
            <a:off x="4149409" y="4069080"/>
            <a:ext cx="6394767" cy="1938184"/>
          </a:xfrm>
          <a:prstGeom prst="rect">
            <a:avLst/>
          </a:prstGeom>
          <a:noFill/>
        </p:spPr>
        <p:txBody>
          <a:bodyPr wrap="square" lIns="91440" tIns="45720" rIns="91440" bIns="45720" rtlCol="0" anchor="ctr">
            <a:normAutofit/>
          </a:bodyPr>
          <a:lstStyle>
            <a:defPPr>
              <a:defRPr lang="zh-CN"/>
            </a:defPPr>
            <a:lvl1pPr>
              <a:defRPr sz="2400" spc="200">
                <a:latin typeface="微软雅黑" panose="020b0503020204020204" charset="-122"/>
                <a:ea typeface="微软雅黑" panose="020b0503020204020204" charset="-122"/>
              </a:defRPr>
            </a:lvl1pPr>
          </a:lstStyle>
          <a:p>
            <a:pPr marL="0" lvl="0" indent="0" algn="l">
              <a:lnSpc>
                <a:spcPct val="120000"/>
              </a:lnSpc>
              <a:spcBef>
                <a:spcPct val="0"/>
              </a:spcBef>
              <a:spcAft>
                <a:spcPct val="0"/>
              </a:spcAft>
              <a:buSzTx/>
              <a:buNone/>
            </a:pPr>
            <a:r>
              <a:rPr lang="zh-CN" altLang="en-US" b="1" spc="150">
                <a:solidFill>
                  <a:schemeClr val="dk1"/>
                </a:solidFill>
                <a:cs typeface="微软雅黑" panose="020b0503020204020204" charset="-122"/>
              </a:rPr>
              <a:t>首倡“爱情主题说”的是何其芳。他在《论〈红楼梦〉》中指出：“贾宝玉和林黛玉的爱情悲剧是《红楼梦》里面的中心故事，是贯穿全书的主要线索。”</a:t>
            </a: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to="" calcmode="lin" valueType="num">
                                      <p:cBhvr>
                                        <p:cTn id="17" dur="1" fill="hold"/>
                                        <p:tgtEl>
                                          <p:spTgt spid="1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diamond(in)">
                                      <p:cBhvr>
                                        <p:cTn id="22" dur="2000"/>
                                        <p:tgtEl>
                                          <p:spTgt spid="1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5" grpId="0"/>
      <p:bldP spid="13" grpId="0"/>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4" name="矩形 3"/>
          <p:cNvSpPr/>
          <p:nvPr>
            <p:custDataLst>
              <p:tags r:id="rId4"/>
            </p:custDataLst>
          </p:nvPr>
        </p:nvSpPr>
        <p:spPr>
          <a:xfrm>
            <a:off x="7426292" y="2161756"/>
            <a:ext cx="4166075" cy="3163304"/>
          </a:xfrm>
          <a:prstGeom prst="rect">
            <a:avLst/>
          </a:prstGeom>
          <a:solidFill>
            <a:schemeClr val="lt1"/>
          </a:solidFill>
          <a:ln w="3175">
            <a:solidFill>
              <a:schemeClr val="accent1">
                <a:shade val="50000"/>
              </a:schemeClr>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6"/>
            </p:custDataLst>
          </p:nvPr>
        </p:nvPicPr>
        <p:blipFill>
          <a:blip r:embed="rId5"/>
          <a:srcRect t="3846" b="3846"/>
          <a:stretch>
            <a:fillRect/>
          </a:stretch>
        </p:blipFill>
        <p:spPr>
          <a:xfrm>
            <a:off x="7498565" y="2236674"/>
            <a:ext cx="4021531" cy="3016147"/>
          </a:xfrm>
          <a:prstGeom prst="rect">
            <a:avLst/>
          </a:prstGeom>
        </p:spPr>
      </p:pic>
      <p:sp>
        <p:nvSpPr>
          <p:cNvPr id="6" name="标题 1"/>
          <p:cNvSpPr>
            <a:spLocks noGrp="1"/>
          </p:cNvSpPr>
          <p:nvPr>
            <p:custDataLst>
              <p:tags r:id="rId7"/>
            </p:custDataLst>
          </p:nvPr>
        </p:nvSpPr>
        <p:spPr>
          <a:xfrm>
            <a:off x="938722" y="842010"/>
            <a:ext cx="10927450" cy="687755"/>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r>
              <a:rPr lang="zh-CN" altLang="zh-CN" sz="3400" spc="300">
                <a:solidFill>
                  <a:schemeClr val="accent1"/>
                </a:solidFill>
              </a:rPr>
              <a:t>爱情主题说</a:t>
            </a:r>
          </a:p>
        </p:txBody>
      </p:sp>
      <p:sp>
        <p:nvSpPr>
          <p:cNvPr id="10" name="文本框 9"/>
          <p:cNvSpPr txBox="1"/>
          <p:nvPr>
            <p:custDataLst>
              <p:tags r:id="rId8"/>
            </p:custDataLst>
          </p:nvPr>
        </p:nvSpPr>
        <p:spPr>
          <a:xfrm>
            <a:off x="849630" y="1445895"/>
            <a:ext cx="6025515" cy="4360545"/>
          </a:xfrm>
          <a:prstGeom prst="rect">
            <a:avLst/>
          </a:prstGeom>
          <a:noFill/>
        </p:spPr>
        <p:txBody>
          <a:bodyPr vert="horz" lIns="90000" tIns="46800" rIns="90000" bIns="46800" rtlCol="0" anchor="ctr" anchorCtr="0">
            <a:normAutofit/>
          </a:bodyPr>
          <a:lstStyle>
            <a:lvl1pPr marL="285750" indent="-285750" fontAlgn="auto">
              <a:lnSpc>
                <a:spcPct val="130000"/>
              </a:lnSpc>
              <a:spcBef>
                <a:spcPct val="0"/>
              </a:spcBef>
              <a:spcAft>
                <a:spcPts val="800"/>
              </a:spcAft>
              <a:buFont typeface="+mj-ea"/>
              <a:buAutoNum type="ea1JpnChsDbPeriod"/>
              <a:defRPr sz="1100" u="none" strike="noStrike" cap="none" spc="150" normalizeH="0" baseline="0">
                <a:solidFill>
                  <a:schemeClr val="tx1">
                    <a:lumMod val="75000"/>
                    <a:lumOff val="25000"/>
                  </a:schemeClr>
                </a:solidFill>
                <a:uFillTx/>
                <a:latin typeface="微软雅黑" panose="020b0503020204020204" charset="-122"/>
                <a:ea typeface="微软雅黑" panose="020b050302020402020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50000"/>
              </a:lnSpc>
              <a:spcAft>
                <a:spcPct val="0"/>
              </a:spcAft>
              <a:buClr>
                <a:schemeClr val="tx1">
                  <a:lumMod val="85000"/>
                  <a:lumOff val="15000"/>
                </a:schemeClr>
              </a:buClr>
              <a:buSzTx/>
              <a:buNone/>
            </a:pPr>
            <a:r>
              <a:rPr lang="zh-CN" altLang="en-US" sz="2800" b="1" spc="200">
                <a:solidFill>
                  <a:schemeClr val="dk1">
                    <a:lumMod val="75000"/>
                    <a:lumOff val="25000"/>
                  </a:schemeClr>
                </a:solidFill>
                <a:cs typeface="微软雅黑" panose="020b0503020204020204" charset="-122"/>
              </a:rPr>
              <a:t>黄立新《宝黛爱情故事应是〈红楼梦〉的主线》认为，“宝黛爱情故事”正是贯穿全书的描写主人公具体活动的具有连续性的一个中心事件。</a:t>
            </a:r>
          </a:p>
        </p:txBody>
      </p:sp>
      <p:cxnSp>
        <p:nvCxnSpPr>
          <p:cNvPr id="7" name="直接连接符 6"/>
          <p:cNvCxnSpPr/>
          <p:nvPr>
            <p:custDataLst>
              <p:tags r:id="rId9"/>
            </p:custDataLst>
          </p:nvPr>
        </p:nvCxnSpPr>
        <p:spPr>
          <a:xfrm>
            <a:off x="0" y="6467293"/>
            <a:ext cx="12192000" cy="0"/>
          </a:xfrm>
          <a:prstGeom prst="line">
            <a:avLst/>
          </a:prstGeom>
          <a:ln>
            <a:solidFill>
              <a:schemeClr val="accent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10"/>
            </p:custDataLst>
          </p:nvPr>
        </p:nvSpPr>
        <p:spPr>
          <a:xfrm>
            <a:off x="0" y="6405679"/>
            <a:ext cx="592646" cy="123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矩形 8"/>
          <p:cNvSpPr/>
          <p:nvPr>
            <p:custDataLst>
              <p:tags r:id="rId11"/>
            </p:custDataLst>
          </p:nvPr>
        </p:nvSpPr>
        <p:spPr>
          <a:xfrm>
            <a:off x="11727903" y="552674"/>
            <a:ext cx="464097" cy="622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31" name="任意多边形: 形状 30"/>
          <p:cNvSpPr/>
          <p:nvPr>
            <p:custDataLst>
              <p:tags r:id="rId4"/>
            </p:custDataLst>
          </p:nvPr>
        </p:nvSpPr>
        <p:spPr>
          <a:xfrm>
            <a:off x="4972050" y="0"/>
            <a:ext cx="7219951" cy="6858000"/>
          </a:xfrm>
          <a:custGeom>
            <a:gdLst>
              <a:gd name="connsiteX0" fmla="*/ 6991350 w 9821635"/>
              <a:gd name="connsiteY0" fmla="*/ 0 h 6991350"/>
              <a:gd name="connsiteX1" fmla="*/ 9821635 w 9821635"/>
              <a:gd name="connsiteY1" fmla="*/ 0 h 6991350"/>
              <a:gd name="connsiteX2" fmla="*/ 9821635 w 9821635"/>
              <a:gd name="connsiteY2" fmla="*/ 6991350 h 6991350"/>
              <a:gd name="connsiteX3" fmla="*/ 0 w 9821635"/>
              <a:gd name="connsiteY3" fmla="*/ 6991350 h 6991350"/>
            </a:gdLst>
            <a:cxnLst>
              <a:cxn ang="0">
                <a:pos x="connsiteX0" y="connsiteY0"/>
              </a:cxn>
              <a:cxn ang="0">
                <a:pos x="connsiteX1" y="connsiteY1"/>
              </a:cxn>
              <a:cxn ang="0">
                <a:pos x="connsiteX2" y="connsiteY2"/>
              </a:cxn>
              <a:cxn ang="0">
                <a:pos x="connsiteX3" y="connsiteY3"/>
              </a:cxn>
            </a:cxnLst>
            <a:rect l="l" t="t" r="r" b="b"/>
            <a:pathLst>
              <a:path w="9821635" h="6991350">
                <a:moveTo>
                  <a:pt x="6991350" y="0"/>
                </a:moveTo>
                <a:lnTo>
                  <a:pt x="9821635" y="0"/>
                </a:lnTo>
                <a:lnTo>
                  <a:pt x="9821635" y="6991350"/>
                </a:lnTo>
                <a:lnTo>
                  <a:pt x="0" y="6991350"/>
                </a:lnTo>
                <a:close/>
              </a:path>
            </a:pathLst>
          </a:custGeom>
          <a:pattFill prst="ltHorz">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5" name="矩形 24"/>
          <p:cNvSpPr/>
          <p:nvPr>
            <p:custDataLst>
              <p:tags r:id="rId5"/>
            </p:custDataLst>
          </p:nvPr>
        </p:nvSpPr>
        <p:spPr>
          <a:xfrm>
            <a:off x="765436" y="1661248"/>
            <a:ext cx="10940527" cy="418146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6" name="矩形 25"/>
          <p:cNvSpPr/>
          <p:nvPr>
            <p:custDataLst>
              <p:tags r:id="rId6"/>
            </p:custDataLst>
          </p:nvPr>
        </p:nvSpPr>
        <p:spPr>
          <a:xfrm>
            <a:off x="7485268" y="1340128"/>
            <a:ext cx="3938293" cy="64224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5854065" y="2195195"/>
            <a:ext cx="5518150" cy="3233928"/>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ct val="0"/>
              </a:spcBef>
              <a:spcAft>
                <a:spcPct val="0"/>
              </a:spcAft>
              <a:buSzTx/>
              <a:buNone/>
            </a:pPr>
            <a:r>
              <a:rPr lang="zh-CN" altLang="en-US" sz="28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沈天佑在《〈红楼梦〉主题思想的剖析》中指出，《红楼梦》的主题是“贾宝玉和林黛玉、薛宝钗之间的爱情婚姻悲剧”。</a:t>
            </a:r>
          </a:p>
        </p:txBody>
      </p:sp>
      <p:sp>
        <p:nvSpPr>
          <p:cNvPr id="9" name="文本框 8"/>
          <p:cNvSpPr txBox="1"/>
          <p:nvPr>
            <p:custDataLst>
              <p:tags r:id="rId8"/>
            </p:custDataLst>
          </p:nvPr>
        </p:nvSpPr>
        <p:spPr>
          <a:xfrm>
            <a:off x="7638314" y="1299700"/>
            <a:ext cx="3632200" cy="624840"/>
          </a:xfrm>
          <a:prstGeom prst="rect">
            <a:avLst/>
          </a:prstGeom>
          <a:noFill/>
        </p:spPr>
        <p:txBody>
          <a:bodyPr wrap="square" lIns="91440" tIns="45720" rIns="91440" bIns="45720" rtlCol="0">
            <a:noAutofit/>
          </a:bodyPr>
          <a:lstStyle/>
          <a:p>
            <a:pPr algn="ctr">
              <a:lnSpc>
                <a:spcPct val="120000"/>
              </a:lnSpc>
            </a:pPr>
            <a:r>
              <a:rPr lang="zh-CN" altLang="zh-CN" sz="3100" b="1" spc="300">
                <a:solidFill>
                  <a:schemeClr val="accent1"/>
                </a:solidFill>
                <a:sym typeface="+mn-ea"/>
              </a:rPr>
              <a:t>爱情主题说</a:t>
            </a:r>
            <a:endParaRPr lang="zh-CN" altLang="zh-CN" sz="3100" b="1" spc="300">
              <a:solidFill>
                <a:schemeClr val="accent1"/>
              </a:solidFill>
              <a:uFillTx/>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10"/>
            </p:custDataLst>
          </p:nvPr>
        </p:nvPicPr>
        <p:blipFill>
          <a:blip r:embed="rId9"/>
          <a:srcRect l="2692" r="2692"/>
          <a:stretch>
            <a:fillRect/>
          </a:stretch>
        </p:blipFill>
        <p:spPr>
          <a:xfrm>
            <a:off x="370321" y="1232487"/>
            <a:ext cx="5094836" cy="3821127"/>
          </a:xfrm>
          <a:prstGeom prst="rect">
            <a:avLst/>
          </a:pr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amond(in)">
                                      <p:cBhvr>
                                        <p:cTn id="12" dur="2000"/>
                                        <p:tgtEl>
                                          <p:spTgt spid="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矩形 1"/>
          <p:cNvSpPr/>
          <p:nvPr>
            <p:custDataLst>
              <p:tags r:id="rId2"/>
            </p:custDataLst>
          </p:nvPr>
        </p:nvSpPr>
        <p:spPr>
          <a:xfrm>
            <a:off x="0" y="0"/>
            <a:ext cx="3722097"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3"/>
            </p:custDataLst>
          </p:nvPr>
        </p:nvSpPr>
        <p:spPr>
          <a:xfrm>
            <a:off x="393383" y="2115503"/>
            <a:ext cx="2936240" cy="3827780"/>
          </a:xfrm>
          <a:prstGeom prst="rect">
            <a:avLst/>
          </a:prstGeom>
          <a:solidFill>
            <a:schemeClr val="lt1"/>
          </a:solidFill>
          <a:ln w="3175">
            <a:noFill/>
          </a:ln>
          <a:effectLst>
            <a:outerShdw blurRad="50800" dist="38100" dir="5400000" algn="t" rotWithShape="0">
              <a:schemeClr val="dk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C:\Users\2GGTFQ2\Desktop\图片库\已购买-压缩\132378028.jpg132378028"/>
          <p:cNvPicPr preferRelativeResize="0">
            <a:picLocks noChangeAspect="1"/>
          </p:cNvPicPr>
          <p:nvPr>
            <p:custDataLst>
              <p:tags r:id="rId6"/>
            </p:custDataLst>
          </p:nvPr>
        </p:nvPicPr>
        <p:blipFill>
          <a:blip r:embed="rId5"/>
          <a:srcRect t="-8983" b="-8983"/>
          <a:stretch>
            <a:fillRect/>
          </a:stretch>
        </p:blipFill>
        <p:spPr>
          <a:xfrm>
            <a:off x="497761" y="2211070"/>
            <a:ext cx="2727484" cy="3636645"/>
          </a:xfrm>
          <a:prstGeom prst="rect">
            <a:avLst/>
          </a:prstGeom>
          <a:blipFill rotWithShape="1">
            <a:blip r:embed="rId4"/>
            <a:stretch>
              <a:fillRect/>
            </a:stretch>
          </a:blipFill>
        </p:spPr>
      </p:pic>
      <p:sp>
        <p:nvSpPr>
          <p:cNvPr id="15" name="文本框 14"/>
          <p:cNvSpPr txBox="1"/>
          <p:nvPr>
            <p:custDataLst>
              <p:tags r:id="rId7"/>
            </p:custDataLst>
          </p:nvPr>
        </p:nvSpPr>
        <p:spPr>
          <a:xfrm>
            <a:off x="3792220" y="511175"/>
            <a:ext cx="7909560" cy="5835650"/>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431800" algn="just">
              <a:lnSpc>
                <a:spcPct val="150000"/>
              </a:lnSpc>
              <a:spcBef>
                <a:spcPts val="800"/>
              </a:spcBef>
              <a:spcAft>
                <a:spcPts val="1000"/>
              </a:spcAft>
              <a:buClr>
                <a:schemeClr val="tx1">
                  <a:lumMod val="95000"/>
                  <a:lumOff val="5000"/>
                </a:schemeClr>
              </a:buClr>
              <a:buSzTx/>
              <a:buNone/>
            </a:pPr>
            <a:r>
              <a:rPr lang="zh-CN" altLang="en-US" sz="2000" b="1">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从小说情节的安排来看，《红楼梦》是以封建贵族青年贾宝玉、林黛玉、薛宝钗三人之间的恋情故事为主线，来反映封建家长制严格管控之下的爱情婚姻悲剧的。在贾府这个典型的环境中，守分应时，温具淑备，且有着皇商家庭背景的宝玉的姨表姐薛宝钗，本是一府上下都非常看好的能稳坐“宝二奶奶”之位的不二人选，但贾宝玉却偏生真挚地喜欢父母早亡，家道中落，体如弱柳扶风且时不时还爱发尖酸刻薄小性儿的寄身贾府的姑表妹林黛玉。所以当家长们费心撮合，贾宝玉无力反抗，让薛宝钗终于实现了与贾宝玉“举案齐眉”的婚姻事实时，林黛玉则在满腹忧伤中“泪尽夭亡”，投缳而死（“玉带林中挂”），贾宝玉终因不堪薛宝钗的满口“仕途”说教而“悬崖撒手”，愤然拂袖出家。一桩原本在全族上下完全看好的“金玉良缘”，却终因贾宝玉念念不忘“木石前盟”而幻灭成空。</a:t>
            </a:r>
          </a:p>
        </p:txBody>
      </p:sp>
      <p:sp>
        <p:nvSpPr>
          <p:cNvPr id="16" name="标题 1"/>
          <p:cNvSpPr txBox="1"/>
          <p:nvPr>
            <p:custDataLst>
              <p:tags r:id="rId8"/>
            </p:custDataLst>
          </p:nvPr>
        </p:nvSpPr>
        <p:spPr>
          <a:xfrm>
            <a:off x="243840" y="720725"/>
            <a:ext cx="3182938" cy="1123950"/>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marL="0" indent="0" algn="ctr">
              <a:lnSpc>
                <a:spcPct val="100000"/>
              </a:lnSpc>
              <a:spcBef>
                <a:spcPct val="0"/>
              </a:spcBef>
              <a:spcAft>
                <a:spcPct val="0"/>
              </a:spcAft>
              <a:buSzTx/>
              <a:buNone/>
            </a:pPr>
            <a:r>
              <a:rPr lang="zh-CN" altLang="en-US" sz="3200" spc="300">
                <a:solidFill>
                  <a:schemeClr val="accent1"/>
                </a:solidFill>
                <a:latin typeface="微软雅黑" panose="020b0503020204020204" charset="-122"/>
              </a:rPr>
              <a:t>一家之言</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to="" calcmode="lin" valueType="num">
                                      <p:cBhvr>
                                        <p:cTn id="22"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4" name="文本框 3"/>
          <p:cNvSpPr txBox="1"/>
          <p:nvPr>
            <p:custDataLst>
              <p:tags r:id="rId2"/>
            </p:custDataLst>
          </p:nvPr>
        </p:nvSpPr>
        <p:spPr>
          <a:xfrm>
            <a:off x="805185" y="201301"/>
            <a:ext cx="5797321"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rPr>
              <a:t>一家之言</a:t>
            </a:r>
          </a:p>
        </p:txBody>
      </p:sp>
      <p:sp>
        <p:nvSpPr>
          <p:cNvPr id="9" name="Title 6"/>
          <p:cNvSpPr txBox="1"/>
          <p:nvPr>
            <p:custDataLst>
              <p:tags r:id="rId3"/>
            </p:custDataLst>
          </p:nvPr>
        </p:nvSpPr>
        <p:spPr>
          <a:xfrm>
            <a:off x="700405" y="1106805"/>
            <a:ext cx="7141210" cy="52050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ct val="0"/>
              </a:spcAft>
              <a:buSzTx/>
              <a:buNone/>
            </a:pPr>
            <a:r>
              <a:rPr lang="zh-CN" altLang="en-US"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但曹雪芹的笔锋并不孤立地去写宝黛钗的爱情悲剧，而是将它置于更为广阔地时代背景之下，把贾、史、王、薛四大封建家族的兴衰作为整个清王朝的缩影，反映出风平浪静的盛世表象之下各种不可调和的内在矛盾，揭露和批判封建社会末期的种种黑暗与罪恶，昭示出腐朽的封建制度必将由没落走向消亡的大走势，并通过对贵族青年叛逆者的歌颂，表达出对新的民主政体的朦胧向往。可以说，“在我国文学史上，还没有一部作品能把爱情的悲剧写得象《红楼梦》那样富有激动人心的力量；也没有一部作品能象它那样把爱情悲剧的根源揭示得如此全面、深刻，从而对封建社会作出了最深刻有力的批判。”（游国恩等编《中国文学史》）</a:t>
            </a:r>
          </a:p>
        </p:txBody>
      </p:sp>
      <p:pic>
        <p:nvPicPr>
          <p:cNvPr id="10" name="图片 9"/>
          <p:cNvPicPr preferRelativeResize="0">
            <a:picLocks noChangeAspect="1"/>
          </p:cNvPicPr>
          <p:nvPr>
            <p:custDataLst>
              <p:tags r:id="rId6"/>
            </p:custDataLst>
          </p:nvPr>
        </p:nvPicPr>
        <p:blipFill>
          <a:blip r:embed="rId5"/>
          <a:srcRect t="-6941" b="-6941"/>
          <a:stretch>
            <a:fillRect/>
          </a:stretch>
        </p:blipFill>
        <p:spPr>
          <a:xfrm flipH="1">
            <a:off x="7977505" y="524510"/>
            <a:ext cx="4588510" cy="6858000"/>
          </a:xfrm>
          <a:custGeom>
            <a:cxnLst>
              <a:cxn ang="3">
                <a:pos x="hc" y="t"/>
              </a:cxn>
              <a:cxn ang="cd2">
                <a:pos x="l" y="vc"/>
              </a:cxn>
              <a:cxn ang="cd4">
                <a:pos x="hc" y="b"/>
              </a:cxn>
              <a:cxn ang="0">
                <a:pos x="r" y="vc"/>
              </a:cxn>
            </a:cxnLst>
            <a:rect l="l" t="t" r="r" b="b"/>
            <a:pathLst>
              <a:path w="11040" h="10800">
                <a:moveTo>
                  <a:pt x="0" y="0"/>
                </a:moveTo>
                <a:lnTo>
                  <a:pt x="11040" y="0"/>
                </a:lnTo>
                <a:lnTo>
                  <a:pt x="11040" y="10800"/>
                </a:lnTo>
                <a:lnTo>
                  <a:pt x="0" y="10800"/>
                </a:lnTo>
                <a:lnTo>
                  <a:pt x="0" y="0"/>
                </a:lnTo>
                <a:close/>
              </a:path>
            </a:pathLst>
          </a:custGeom>
          <a:blipFill rotWithShape="1">
            <a:blip r:embed="rId4"/>
            <a:stretch>
              <a:fillRect/>
            </a:stretch>
          </a:blipFill>
        </p:spPr>
      </p:pic>
      <p:sp>
        <p:nvSpPr>
          <p:cNvPr id="2" name="矩形 1"/>
          <p:cNvSpPr/>
          <p:nvPr>
            <p:custDataLst>
              <p:tags r:id="rId7"/>
            </p:custDataLst>
          </p:nvPr>
        </p:nvSpPr>
        <p:spPr>
          <a:xfrm>
            <a:off x="0" y="0"/>
            <a:ext cx="418465" cy="1518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5" name="Object 901"/>
          <p:cNvSpPr txBox="1"/>
          <p:nvPr>
            <p:custDataLst>
              <p:tags r:id="rId2"/>
            </p:custDataLst>
          </p:nvPr>
        </p:nvSpPr>
        <p:spPr>
          <a:xfrm>
            <a:off x="895948" y="444489"/>
            <a:ext cx="4994922" cy="752474"/>
          </a:xfrm>
          <a:prstGeom prst="rect">
            <a:avLst/>
          </a:prstGeom>
        </p:spPr>
        <p:txBody>
          <a:bodyPr vert="horz" lIns="63500" tIns="25400" rIns="63500" bIns="25400" rtlCol="0" anchor="b" anchorCtr="0">
            <a:normAutofit/>
          </a:bodyPr>
          <a:lstStyle/>
          <a:p>
            <a:pPr marL="0" indent="0" algn="l" fontAlgn="auto">
              <a:lnSpc>
                <a:spcPct val="100000"/>
              </a:lnSpc>
              <a:spcBef>
                <a:spcPct val="0"/>
              </a:spcBef>
              <a:spcAft>
                <a:spcPct val="0"/>
              </a:spcAft>
              <a:buSzTx/>
              <a:buNone/>
            </a:pPr>
            <a:r>
              <a:rPr lang="zh-CN" altLang="en-US" sz="4300" b="1" i="0" spc="320">
                <a:solidFill>
                  <a:schemeClr val="accent1"/>
                </a:solidFill>
                <a:latin typeface="微软雅黑" panose="020b0503020204020204" charset="-122"/>
                <a:ea typeface="微软雅黑" panose="020b0503020204020204" charset="-122"/>
              </a:rPr>
              <a:t>小说主线</a:t>
            </a:r>
          </a:p>
        </p:txBody>
      </p:sp>
      <p:sp>
        <p:nvSpPr>
          <p:cNvPr id="6" name="Object 902"/>
          <p:cNvSpPr txBox="1"/>
          <p:nvPr>
            <p:custDataLst>
              <p:tags r:id="rId3"/>
            </p:custDataLst>
          </p:nvPr>
        </p:nvSpPr>
        <p:spPr>
          <a:xfrm>
            <a:off x="817208" y="1344918"/>
            <a:ext cx="4994922" cy="442594"/>
          </a:xfrm>
          <a:prstGeom prst="rect">
            <a:avLst/>
          </a:prstGeom>
        </p:spPr>
        <p:txBody>
          <a:bodyPr vert="horz" lIns="63500" tIns="25400" rIns="63500" bIns="25400" rtlCol="0" anchor="t" anchorCtr="0">
            <a:noAutofit/>
          </a:bodyPr>
          <a:lstStyle/>
          <a:p>
            <a:pPr marL="0" indent="0" algn="l" fontAlgn="auto">
              <a:lnSpc>
                <a:spcPct val="100000"/>
              </a:lnSpc>
              <a:spcBef>
                <a:spcPct val="0"/>
              </a:spcBef>
              <a:spcAft>
                <a:spcPct val="0"/>
              </a:spcAft>
              <a:buSzTx/>
            </a:pPr>
            <a:r>
              <a:rPr lang="zh-CN" sz="2700" b="1" spc="80">
                <a:solidFill>
                  <a:schemeClr val="dk1"/>
                </a:solidFill>
                <a:latin typeface="微软雅黑" panose="020b0503020204020204" charset="-122"/>
                <a:ea typeface="微软雅黑" panose="020b0503020204020204" charset="-122"/>
              </a:rPr>
              <a:t>一般认为《红楼梦》至少</a:t>
            </a:r>
          </a:p>
          <a:p>
            <a:pPr marL="0" indent="0" algn="l" fontAlgn="auto">
              <a:lnSpc>
                <a:spcPct val="100000"/>
              </a:lnSpc>
              <a:spcBef>
                <a:spcPct val="0"/>
              </a:spcBef>
              <a:spcAft>
                <a:spcPct val="0"/>
              </a:spcAft>
              <a:buSzTx/>
            </a:pPr>
            <a:r>
              <a:rPr lang="zh-CN" sz="2700" b="1" spc="80">
                <a:solidFill>
                  <a:schemeClr val="dk1"/>
                </a:solidFill>
                <a:latin typeface="微软雅黑" panose="020b0503020204020204" charset="-122"/>
                <a:ea typeface="微软雅黑" panose="020b0503020204020204" charset="-122"/>
              </a:rPr>
              <a:t>有两条主线：</a:t>
            </a:r>
          </a:p>
        </p:txBody>
      </p:sp>
      <p:pic>
        <p:nvPicPr>
          <p:cNvPr id="7" name="图片 6"/>
          <p:cNvPicPr>
            <a:picLocks noChangeAspect="1"/>
          </p:cNvPicPr>
          <p:nvPr>
            <p:custDataLst>
              <p:tags r:id="rId5"/>
            </p:custDataLst>
          </p:nvPr>
        </p:nvPicPr>
        <p:blipFill>
          <a:blip r:embed="rId4"/>
          <a:srcRect t="3108" b="3108"/>
          <a:stretch>
            <a:fillRect/>
          </a:stretch>
        </p:blipFill>
        <p:spPr>
          <a:xfrm>
            <a:off x="609558" y="2438365"/>
            <a:ext cx="4994897" cy="3505246"/>
          </a:xfrm>
          <a:custGeom>
            <a:cxnLst>
              <a:cxn ang="3">
                <a:pos x="hc" y="t"/>
              </a:cxn>
              <a:cxn ang="cd2">
                <a:pos x="l" y="vc"/>
              </a:cxn>
              <a:cxn ang="cd4">
                <a:pos x="hc" y="b"/>
              </a:cxn>
              <a:cxn ang="0">
                <a:pos x="r" y="vc"/>
              </a:cxn>
            </a:cxnLst>
            <a:rect l="l" t="t" r="r" b="b"/>
            <a:pathLst>
              <a:path w="7289" h="5300">
                <a:moveTo>
                  <a:pt x="0" y="0"/>
                </a:moveTo>
                <a:lnTo>
                  <a:pt x="7290" y="0"/>
                </a:lnTo>
                <a:lnTo>
                  <a:pt x="7290" y="5300"/>
                </a:lnTo>
                <a:lnTo>
                  <a:pt x="0" y="5300"/>
                </a:lnTo>
                <a:lnTo>
                  <a:pt x="0" y="0"/>
                </a:lnTo>
                <a:close/>
              </a:path>
            </a:pathLst>
          </a:custGeom>
        </p:spPr>
      </p:pic>
      <p:sp>
        <p:nvSpPr>
          <p:cNvPr id="3" name="圆角矩形 15"/>
          <p:cNvSpPr/>
          <p:nvPr>
            <p:custDataLst>
              <p:tags r:id="rId6"/>
            </p:custDataLst>
          </p:nvPr>
        </p:nvSpPr>
        <p:spPr>
          <a:xfrm>
            <a:off x="6179185" y="1345072"/>
            <a:ext cx="4989195" cy="1999054"/>
          </a:xfrm>
          <a:prstGeom prst="roundRect">
            <a:avLst>
              <a:gd name="adj" fmla="val 15276"/>
            </a:avLst>
          </a:prstGeom>
          <a:noFill/>
          <a:ln w="3492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8" name="矩形 7"/>
          <p:cNvSpPr/>
          <p:nvPr>
            <p:custDataLst>
              <p:tags r:id="rId7"/>
            </p:custDataLst>
          </p:nvPr>
        </p:nvSpPr>
        <p:spPr>
          <a:xfrm>
            <a:off x="6514048" y="1310640"/>
            <a:ext cx="822981" cy="822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13" name="文本框 12"/>
          <p:cNvSpPr txBox="1"/>
          <p:nvPr>
            <p:custDataLst>
              <p:tags r:id="rId8"/>
            </p:custDataLst>
          </p:nvPr>
        </p:nvSpPr>
        <p:spPr>
          <a:xfrm>
            <a:off x="6491769" y="1472671"/>
            <a:ext cx="845260" cy="482716"/>
          </a:xfrm>
          <a:prstGeom prst="rect">
            <a:avLst/>
          </a:prstGeom>
          <a:noFill/>
        </p:spPr>
        <p:txBody>
          <a:bodyPr wrap="square" lIns="0" tIns="0" rIns="0" bIns="0" rtlCol="0">
            <a:normAutofit fontScale="97500"/>
          </a:bodyPr>
          <a:lstStyle/>
          <a:p>
            <a:pPr marL="0" algn="ctr">
              <a:lnSpc>
                <a:spcPct val="100000"/>
              </a:lnSpc>
              <a:spcBef>
                <a:spcPct val="0"/>
              </a:spcBef>
              <a:spcAft>
                <a:spcPts val="800"/>
              </a:spcAft>
            </a:pPr>
            <a:r>
              <a:rPr kumimoji="1" lang="en-US" altLang="zh-CN" sz="3000" b="1" spc="220">
                <a:solidFill>
                  <a:schemeClr val="lt1"/>
                </a:solidFill>
                <a:latin typeface="微软雅黑" panose="020b0503020204020204" charset="-122"/>
                <a:ea typeface="微软雅黑" panose="020b0503020204020204" charset="-122"/>
              </a:rPr>
              <a:t>01</a:t>
            </a:r>
          </a:p>
        </p:txBody>
      </p:sp>
      <p:sp>
        <p:nvSpPr>
          <p:cNvPr id="19" name="文本框 18"/>
          <p:cNvSpPr txBox="1"/>
          <p:nvPr>
            <p:custDataLst>
              <p:tags r:id="rId9"/>
            </p:custDataLst>
          </p:nvPr>
        </p:nvSpPr>
        <p:spPr>
          <a:xfrm flipH="1">
            <a:off x="7506486" y="1472671"/>
            <a:ext cx="3416147" cy="1367134"/>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ct val="0"/>
              </a:spcBef>
              <a:spcAft>
                <a:spcPts val="800"/>
              </a:spcAft>
              <a:buSzTx/>
            </a:pPr>
            <a:r>
              <a:rPr lang="zh-CN" sz="2400" b="1" spc="80">
                <a:solidFill>
                  <a:schemeClr val="dk1">
                    <a:lumMod val="85000"/>
                    <a:lumOff val="15000"/>
                  </a:schemeClr>
                </a:solidFill>
                <a:latin typeface="微软雅黑" panose="020b0503020204020204" charset="-122"/>
                <a:ea typeface="微软雅黑" panose="020b0503020204020204" charset="-122"/>
              </a:rPr>
              <a:t>一是家道中落的纵向主线，小说以贾府为中心，叙述了四大家族由鼎盛走向衰败的过程；</a:t>
            </a:r>
          </a:p>
        </p:txBody>
      </p:sp>
      <p:sp>
        <p:nvSpPr>
          <p:cNvPr id="22" name="圆角矩形 15"/>
          <p:cNvSpPr/>
          <p:nvPr>
            <p:custDataLst>
              <p:tags r:id="rId10"/>
            </p:custDataLst>
          </p:nvPr>
        </p:nvSpPr>
        <p:spPr>
          <a:xfrm>
            <a:off x="6179185" y="3816350"/>
            <a:ext cx="4989195" cy="2127250"/>
          </a:xfrm>
          <a:prstGeom prst="roundRect">
            <a:avLst>
              <a:gd name="adj" fmla="val 15276"/>
            </a:avLst>
          </a:prstGeom>
          <a:noFill/>
          <a:ln w="3492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24" name="矩形 23"/>
          <p:cNvSpPr/>
          <p:nvPr>
            <p:custDataLst>
              <p:tags r:id="rId11"/>
            </p:custDataLst>
          </p:nvPr>
        </p:nvSpPr>
        <p:spPr>
          <a:xfrm>
            <a:off x="6514048" y="3781608"/>
            <a:ext cx="822981" cy="822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26" name="文本框 25"/>
          <p:cNvSpPr txBox="1"/>
          <p:nvPr>
            <p:custDataLst>
              <p:tags r:id="rId12"/>
            </p:custDataLst>
          </p:nvPr>
        </p:nvSpPr>
        <p:spPr>
          <a:xfrm>
            <a:off x="6491769" y="3943639"/>
            <a:ext cx="845260" cy="482716"/>
          </a:xfrm>
          <a:prstGeom prst="rect">
            <a:avLst/>
          </a:prstGeom>
          <a:noFill/>
        </p:spPr>
        <p:txBody>
          <a:bodyPr wrap="square" lIns="0" tIns="0" rIns="0" bIns="0" rtlCol="0">
            <a:normAutofit fontScale="97500"/>
          </a:bodyPr>
          <a:lstStyle/>
          <a:p>
            <a:pPr marL="0" algn="ctr">
              <a:lnSpc>
                <a:spcPct val="100000"/>
              </a:lnSpc>
              <a:spcBef>
                <a:spcPct val="0"/>
              </a:spcBef>
              <a:spcAft>
                <a:spcPts val="800"/>
              </a:spcAft>
            </a:pPr>
            <a:r>
              <a:rPr kumimoji="1" lang="en-US" altLang="zh-CN" sz="3000" b="1" spc="220">
                <a:solidFill>
                  <a:schemeClr val="lt1"/>
                </a:solidFill>
                <a:latin typeface="微软雅黑" panose="020b0503020204020204" charset="-122"/>
                <a:ea typeface="微软雅黑" panose="020b0503020204020204" charset="-122"/>
              </a:rPr>
              <a:t>02</a:t>
            </a:r>
          </a:p>
        </p:txBody>
      </p:sp>
      <p:sp>
        <p:nvSpPr>
          <p:cNvPr id="27" name="文本框 26"/>
          <p:cNvSpPr txBox="1"/>
          <p:nvPr>
            <p:custDataLst>
              <p:tags r:id="rId13"/>
            </p:custDataLst>
          </p:nvPr>
        </p:nvSpPr>
        <p:spPr>
          <a:xfrm flipH="1">
            <a:off x="7506486" y="3943639"/>
            <a:ext cx="3416147" cy="1367134"/>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ct val="0"/>
              </a:spcBef>
              <a:spcAft>
                <a:spcPts val="800"/>
              </a:spcAft>
              <a:buSzTx/>
            </a:pPr>
            <a:r>
              <a:rPr lang="zh-CN" sz="2400" b="1" spc="80">
                <a:solidFill>
                  <a:schemeClr val="dk1">
                    <a:lumMod val="85000"/>
                    <a:lumOff val="15000"/>
                  </a:schemeClr>
                </a:solidFill>
                <a:latin typeface="微软雅黑" panose="020b0503020204020204" charset="-122"/>
                <a:ea typeface="微软雅黑" panose="020b0503020204020204" charset="-122"/>
              </a:rPr>
              <a:t>二是人物聚散的横向主线，小说以宝黛爱情悲剧为中心，叙述了众多女性的不幸命运。</a:t>
            </a:r>
          </a:p>
        </p:txBody>
      </p:sp>
      <p:pic>
        <p:nvPicPr>
          <p:cNvPr id="28" name="New picture"/>
          <p:cNvPicPr/>
          <p:nvPr/>
        </p:nvPicPr>
        <p:blipFill>
          <a:blip r:embed="rId14"/>
          <a:stretch>
            <a:fillRect/>
          </a:stretch>
        </p:blipFill>
        <p:spPr>
          <a:xfrm>
            <a:off x="11404600" y="11645900"/>
            <a:ext cx="317500" cy="228600"/>
          </a:xfrm>
          <a:prstGeom prst="cube">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to="" calcmode="lin" valueType="num">
                                      <p:cBhvr>
                                        <p:cTn id="22" dur="1" fill="hold"/>
                                        <p:tgtEl>
                                          <p:spTgt spid="3"/>
                                        </p:tgtEl>
                                      </p:cBhvr>
                                    </p:anim>
                                  </p:childTnLst>
                                </p:cTn>
                              </p:par>
                            </p:childTnLst>
                          </p:cTn>
                        </p:par>
                        <p:par>
                          <p:cTn id="23" fill="hold" nodeType="afterGroup">
                            <p:stCondLst>
                              <p:cond delay="1"/>
                            </p:stCondLst>
                            <p:childTnLst>
                              <p:par>
                                <p:cTn id="24" presetID="24"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to="" calcmode="lin" valueType="num">
                                      <p:cBhvr>
                                        <p:cTn id="26" dur="1" fill="hold"/>
                                        <p:tgtEl>
                                          <p:spTgt spid="8"/>
                                        </p:tgtEl>
                                      </p:cBhvr>
                                    </p:anim>
                                  </p:childTnLst>
                                </p:cTn>
                              </p:par>
                            </p:childTnLst>
                          </p:cTn>
                        </p:par>
                        <p:par>
                          <p:cTn id="27" fill="hold" nodeType="afterGroup">
                            <p:stCondLst>
                              <p:cond delay="2"/>
                            </p:stCondLst>
                            <p:childTnLst>
                              <p:par>
                                <p:cTn id="28" presetID="24"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to="" calcmode="lin" valueType="num">
                                      <p:cBhvr>
                                        <p:cTn id="30" dur="1" fill="hold"/>
                                        <p:tgtEl>
                                          <p:spTgt spid="13"/>
                                        </p:tgtEl>
                                      </p:cBhvr>
                                    </p:anim>
                                  </p:childTnLst>
                                </p:cTn>
                              </p:par>
                            </p:childTnLst>
                          </p:cTn>
                        </p:par>
                        <p:par>
                          <p:cTn id="31" fill="hold" nodeType="afterGroup">
                            <p:stCondLst>
                              <p:cond delay="3"/>
                            </p:stCondLst>
                            <p:childTnLst>
                              <p:par>
                                <p:cTn id="32" presetID="24"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to="" calcmode="lin" valueType="num">
                                      <p:cBhvr>
                                        <p:cTn id="34" dur="1" fill="hold"/>
                                        <p:tgtEl>
                                          <p:spTgt spid="19"/>
                                        </p:tgtEl>
                                      </p:cBhvr>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to="" calcmode="lin" valueType="num">
                                      <p:cBhvr>
                                        <p:cTn id="39" dur="1" fill="hold"/>
                                        <p:tgtEl>
                                          <p:spTgt spid="22"/>
                                        </p:tgtEl>
                                      </p:cBhvr>
                                    </p:anim>
                                  </p:childTnLst>
                                </p:cTn>
                              </p:par>
                            </p:childTnLst>
                          </p:cTn>
                        </p:par>
                        <p:par>
                          <p:cTn id="40" fill="hold" nodeType="afterGroup">
                            <p:stCondLst>
                              <p:cond delay="1"/>
                            </p:stCondLst>
                            <p:childTnLst>
                              <p:par>
                                <p:cTn id="41" presetID="24"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to="" calcmode="lin" valueType="num">
                                      <p:cBhvr>
                                        <p:cTn id="43" dur="1" fill="hold"/>
                                        <p:tgtEl>
                                          <p:spTgt spid="24"/>
                                        </p:tgtEl>
                                      </p:cBhvr>
                                    </p:anim>
                                  </p:childTnLst>
                                </p:cTn>
                              </p:par>
                            </p:childTnLst>
                          </p:cTn>
                        </p:par>
                        <p:par>
                          <p:cTn id="44" fill="hold" nodeType="afterGroup">
                            <p:stCondLst>
                              <p:cond delay="2"/>
                            </p:stCondLst>
                            <p:childTnLst>
                              <p:par>
                                <p:cTn id="45" presetID="24"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to="" calcmode="lin" valueType="num">
                                      <p:cBhvr>
                                        <p:cTn id="47" dur="1" fill="hold"/>
                                        <p:tgtEl>
                                          <p:spTgt spid="26"/>
                                        </p:tgtEl>
                                      </p:cBhvr>
                                    </p:anim>
                                  </p:childTnLst>
                                </p:cTn>
                              </p:par>
                            </p:childTnLst>
                          </p:cTn>
                        </p:par>
                        <p:par>
                          <p:cTn id="48" fill="hold" nodeType="afterGroup">
                            <p:stCondLst>
                              <p:cond delay="3"/>
                            </p:stCondLst>
                            <p:childTnLst>
                              <p:par>
                                <p:cTn id="49" presetID="24"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to="" calcmode="lin" valueType="num">
                                      <p:cBhvr>
                                        <p:cTn id="51" dur="1" fill="hold"/>
                                        <p:tgtEl>
                                          <p:spTgt spid="2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P spid="8" grpId="0"/>
      <p:bldP spid="13" grpId="0"/>
      <p:bldP spid="19" grpId="0"/>
      <p:bldP spid="22" grpId="0"/>
      <p:bldP spid="24" grpId="0"/>
      <p:bldP spid="26" grpId="0"/>
      <p:bldP spid="2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66" name="任意多边形: 形状 65"/>
          <p:cNvSpPr/>
          <p:nvPr>
            <p:custDataLst>
              <p:tags r:id="rId4"/>
            </p:custDataLst>
          </p:nvPr>
        </p:nvSpPr>
        <p:spPr>
          <a:xfrm>
            <a:off x="1" y="1"/>
            <a:ext cx="1103575" cy="2417361"/>
          </a:xfrm>
          <a:custGeom>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5000"/>
              <a:lumOff val="3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1" name="平行四边形 60"/>
          <p:cNvSpPr/>
          <p:nvPr>
            <p:custDataLst>
              <p:tags r:id="rId5"/>
            </p:custDataLst>
          </p:nvPr>
        </p:nvSpPr>
        <p:spPr>
          <a:xfrm>
            <a:off x="6578600" y="0"/>
            <a:ext cx="3218689" cy="6858000"/>
          </a:xfrm>
          <a:prstGeom prst="parallelogram">
            <a:avLst>
              <a:gd name="adj" fmla="val 93597"/>
            </a:avLst>
          </a:prstGeom>
          <a:pattFill prst="zigZag">
            <a:fgClr>
              <a:schemeClr val="accent3">
                <a:lumMod val="50000"/>
                <a:lumOff val="50000"/>
              </a:schemeClr>
            </a:fgClr>
            <a:bgClr>
              <a:schemeClr val="accent1">
                <a:lumMod val="50000"/>
                <a:lumOff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0" name="平行四边形 39"/>
          <p:cNvSpPr/>
          <p:nvPr>
            <p:custDataLst>
              <p:tags r:id="rId6"/>
            </p:custDataLst>
          </p:nvPr>
        </p:nvSpPr>
        <p:spPr>
          <a:xfrm>
            <a:off x="7183372" y="0"/>
            <a:ext cx="4495800" cy="6858000"/>
          </a:xfrm>
          <a:prstGeom prst="parallelogram">
            <a:avLst>
              <a:gd name="adj" fmla="val 65395"/>
            </a:avLst>
          </a:prstGeom>
          <a:pattFill prst="zigZag">
            <a:fgClr>
              <a:schemeClr val="accent1">
                <a:lumMod val="65000"/>
                <a:lumOff val="3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 name="矩形 1"/>
          <p:cNvSpPr/>
          <p:nvPr>
            <p:custDataLst>
              <p:tags r:id="rId7"/>
            </p:custDataLst>
          </p:nvPr>
        </p:nvSpPr>
        <p:spPr>
          <a:xfrm>
            <a:off x="669882" y="6387797"/>
            <a:ext cx="10852237" cy="165403"/>
          </a:xfrm>
          <a:prstGeom prst="rect">
            <a:avLst/>
          </a:prstGeom>
          <a:solidFill>
            <a:schemeClr val="accent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矩形 3"/>
          <p:cNvSpPr/>
          <p:nvPr>
            <p:custDataLst>
              <p:tags r:id="rId8"/>
            </p:custDataLst>
          </p:nvPr>
        </p:nvSpPr>
        <p:spPr>
          <a:xfrm>
            <a:off x="513080" y="478155"/>
            <a:ext cx="11166475" cy="5909945"/>
          </a:xfrm>
          <a:prstGeom prst="rect">
            <a:avLst/>
          </a:prstGeom>
          <a:solidFill>
            <a:schemeClr val="lt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9"/>
            </p:custDataLst>
          </p:nvPr>
        </p:nvSpPr>
        <p:spPr>
          <a:xfrm>
            <a:off x="835660" y="654050"/>
            <a:ext cx="10623550" cy="5605780"/>
          </a:xfrm>
          <a:prstGeom prst="rect">
            <a:avLst/>
          </a:prstGeom>
          <a:noFill/>
        </p:spPr>
        <p:txBody>
          <a:bodyPr wrap="square" lIns="91440" tIns="45720" rIns="91440" bIns="45720" rtlCol="0" anchor="ctr" anchorCtr="0">
            <a:normAutofit lnSpcReduction="10000"/>
          </a:bodyPr>
          <a:lstStyle/>
          <a:p>
            <a:pPr marL="0" lvl="0" indent="-285750" algn="l" fontAlgn="auto">
              <a:lnSpc>
                <a:spcPct val="130000"/>
              </a:lnSpc>
              <a:spcBef>
                <a:spcPct val="0"/>
              </a:spcBef>
              <a:spcAft>
                <a:spcPts val="800"/>
              </a:spcAft>
              <a:buClr>
                <a:schemeClr val="tx1">
                  <a:lumMod val="65000"/>
                  <a:lumOff val="35000"/>
                </a:schemeClr>
              </a:buClr>
              <a:buSzTx/>
              <a:buFont typeface="Wingdings" panose="05000000000000000000" pitchFamily="2" charset="2"/>
              <a:buNone/>
            </a:pPr>
            <a:r>
              <a:rPr lang="zh-CN" sz="3200" b="1" spc="16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任务 1</a:t>
            </a:r>
          </a:p>
          <a:p>
            <a:pPr marL="0" lvl="0" indent="-285750" algn="l" fontAlgn="auto">
              <a:lnSpc>
                <a:spcPct val="130000"/>
              </a:lnSpc>
              <a:spcBef>
                <a:spcPct val="0"/>
              </a:spcBef>
              <a:spcAft>
                <a:spcPts val="800"/>
              </a:spcAft>
              <a:buClr>
                <a:schemeClr val="tx1">
                  <a:lumMod val="65000"/>
                  <a:lumOff val="35000"/>
                </a:schemeClr>
              </a:buClr>
              <a:buSzTx/>
              <a:buFont typeface="Wingdings" panose="05000000000000000000" pitchFamily="2" charset="2"/>
              <a:buNone/>
            </a:pPr>
            <a:r>
              <a:rPr lang="zh-CN" sz="2800" b="1" spc="16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国传统小说爱情描写大都是才子佳人模式的。这个模式情节大体是:一见倾心一一相思痛苦一一幽期密约一一金榜题名一一终成眷属。《红楼梦》的爱情描写,不但继承了传统小说的精华,而且打破了传统小说的束缚,达到了在今天看来也不落后的深度和高度。请梳理小说中宝黛之恋的内容，说说贾宝玉、林黛玉的感情可以分为哪几个阶段，每个阶段宝黛之间爱情的表达方式是什么，推动二人关系变化的因素有哪些，谁又是宝黛爱情（“木石前盟”）的破坏者？并完成下面的表格，同时查找关于《红楼梦》爱情主题的相关材料。</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760730" y="939800"/>
          <a:ext cx="10718055" cy="5646420"/>
        </p:xfrm>
        <a:graphic>
          <a:graphicData uri="http://schemas.openxmlformats.org/drawingml/2006/table">
            <a:tbl>
              <a:tblPr firstRow="1" bandRow="1">
                <a:tableStyleId>{5C22544A-7EE6-4342-B048-85BDC9FD1C3A}</a:tableStyleId>
              </a:tblPr>
              <a:tblGrid>
                <a:gridCol w="1786255"/>
                <a:gridCol w="1786360"/>
                <a:gridCol w="1786360"/>
                <a:gridCol w="1786360"/>
                <a:gridCol w="1786360"/>
                <a:gridCol w="1786360"/>
              </a:tblGrid>
              <a:tr h="1366520">
                <a:tc>
                  <a:txBody>
                    <a:bodyPr vert="horz" wrap="square"/>
                    <a:lstStyle/>
                    <a:p>
                      <a:pPr algn="ctr">
                        <a:buNone/>
                      </a:pPr>
                      <a:r>
                        <a:rPr lang="zh-CN" altLang="en-US" sz="3200">
                          <a:latin typeface="微软雅黑" panose="020b0503020204020204" charset="-122"/>
                          <a:ea typeface="微软雅黑" panose="020b0503020204020204" charset="-122"/>
                        </a:rPr>
                        <a:t>章回</a:t>
                      </a:r>
                    </a:p>
                  </a:txBody>
                  <a:tcPr/>
                </a:tc>
                <a:tc>
                  <a:txBody>
                    <a:bodyPr vert="horz" wrap="square"/>
                    <a:lstStyle/>
                    <a:p>
                      <a:pPr algn="ctr">
                        <a:buNone/>
                      </a:pPr>
                      <a:r>
                        <a:rPr lang="zh-CN" altLang="en-US" sz="3200">
                          <a:latin typeface="微软雅黑" panose="020b0503020204020204" charset="-122"/>
                          <a:ea typeface="微软雅黑" panose="020b0503020204020204" charset="-122"/>
                        </a:rPr>
                        <a:t>阶段</a:t>
                      </a:r>
                    </a:p>
                  </a:txBody>
                  <a:tcPr/>
                </a:tc>
                <a:tc>
                  <a:txBody>
                    <a:bodyPr vert="horz" wrap="square"/>
                    <a:lstStyle/>
                    <a:p>
                      <a:pPr algn="ctr">
                        <a:buNone/>
                      </a:pPr>
                      <a:r>
                        <a:rPr lang="zh-CN" altLang="en-US" sz="3200">
                          <a:latin typeface="微软雅黑" panose="020b0503020204020204" charset="-122"/>
                          <a:ea typeface="微软雅黑" panose="020b0503020204020204" charset="-122"/>
                        </a:rPr>
                        <a:t>表达方式</a:t>
                      </a:r>
                    </a:p>
                  </a:txBody>
                  <a:tcPr/>
                </a:tc>
                <a:tc>
                  <a:txBody>
                    <a:bodyPr vert="horz" wrap="square"/>
                    <a:lstStyle/>
                    <a:p>
                      <a:pPr algn="ctr">
                        <a:buNone/>
                      </a:pPr>
                      <a:r>
                        <a:rPr lang="zh-CN" altLang="en-US" sz="3200">
                          <a:latin typeface="微软雅黑" panose="020b0503020204020204" charset="-122"/>
                          <a:ea typeface="微软雅黑" panose="020b0503020204020204" charset="-122"/>
                        </a:rPr>
                        <a:t>推动因素</a:t>
                      </a:r>
                    </a:p>
                  </a:txBody>
                  <a:tcPr/>
                </a:tc>
                <a:tc>
                  <a:txBody>
                    <a:bodyPr vert="horz" wrap="square"/>
                    <a:lstStyle/>
                    <a:p>
                      <a:pPr algn="ctr">
                        <a:buNone/>
                      </a:pPr>
                      <a:r>
                        <a:rPr lang="zh-CN" altLang="en-US" sz="3200">
                          <a:latin typeface="微软雅黑" panose="020b0503020204020204" charset="-122"/>
                          <a:ea typeface="微软雅黑" panose="020b0503020204020204" charset="-122"/>
                        </a:rPr>
                        <a:t>破坏者</a:t>
                      </a:r>
                    </a:p>
                  </a:txBody>
                  <a:tcPr/>
                </a:tc>
                <a:tc>
                  <a:txBody>
                    <a:bodyPr vert="horz" wrap="square"/>
                    <a:lstStyle/>
                    <a:p>
                      <a:pPr algn="ctr">
                        <a:buNone/>
                      </a:pPr>
                      <a:r>
                        <a:rPr lang="zh-CN" altLang="en-US" sz="3200">
                          <a:latin typeface="微软雅黑" panose="020b0503020204020204" charset="-122"/>
                          <a:ea typeface="微软雅黑" panose="020b0503020204020204" charset="-122"/>
                        </a:rPr>
                        <a:t>备注</a:t>
                      </a:r>
                    </a:p>
                  </a:txBody>
                  <a:tcPr/>
                </a:tc>
              </a:tr>
              <a:tr h="1069975">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r>
              <a:tr h="1069975">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cs typeface="微软雅黑" panose="020b0503020204020204" charset="-122"/>
                      </a:endParaRPr>
                    </a:p>
                  </a:txBody>
                  <a:tcPr/>
                </a:tc>
              </a:tr>
              <a:tr h="1069975">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cs typeface="微软雅黑" panose="020b0503020204020204" charset="-122"/>
                      </a:endParaRPr>
                    </a:p>
                  </a:txBody>
                  <a:tcPr/>
                </a:tc>
              </a:tr>
              <a:tr h="1069975">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endParaRPr>
                    </a:p>
                  </a:txBody>
                  <a:tcPr/>
                </a:tc>
                <a:tc>
                  <a:txBody>
                    <a:bodyPr vert="horz" wrap="square"/>
                    <a:lstStyle/>
                    <a:p>
                      <a:pPr algn="just">
                        <a:buNone/>
                      </a:pPr>
                      <a:endParaRPr lang="zh-CN" altLang="en-US" sz="2400">
                        <a:latin typeface="微软雅黑" panose="020b0503020204020204" charset="-122"/>
                        <a:ea typeface="微软雅黑" panose="020b0503020204020204" charset="-122"/>
                        <a:cs typeface="微软雅黑" panose="020b0503020204020204" charset="-122"/>
                      </a:endParaRPr>
                    </a:p>
                  </a:txBody>
                  <a:tcP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66" name="任意多边形: 形状 65"/>
          <p:cNvSpPr/>
          <p:nvPr>
            <p:custDataLst>
              <p:tags r:id="rId4"/>
            </p:custDataLst>
          </p:nvPr>
        </p:nvSpPr>
        <p:spPr>
          <a:xfrm>
            <a:off x="1" y="1"/>
            <a:ext cx="1103575" cy="2417361"/>
          </a:xfrm>
          <a:custGeom>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5000"/>
              <a:lumOff val="3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1" name="平行四边形 60"/>
          <p:cNvSpPr/>
          <p:nvPr>
            <p:custDataLst>
              <p:tags r:id="rId5"/>
            </p:custDataLst>
          </p:nvPr>
        </p:nvSpPr>
        <p:spPr>
          <a:xfrm>
            <a:off x="6578600" y="0"/>
            <a:ext cx="3218689" cy="6858000"/>
          </a:xfrm>
          <a:prstGeom prst="parallelogram">
            <a:avLst>
              <a:gd name="adj" fmla="val 93597"/>
            </a:avLst>
          </a:prstGeom>
          <a:pattFill prst="zigZag">
            <a:fgClr>
              <a:schemeClr val="accent3">
                <a:lumMod val="50000"/>
                <a:lumOff val="50000"/>
              </a:schemeClr>
            </a:fgClr>
            <a:bgClr>
              <a:schemeClr val="accent1">
                <a:lumMod val="50000"/>
                <a:lumOff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0" name="平行四边形 39"/>
          <p:cNvSpPr/>
          <p:nvPr>
            <p:custDataLst>
              <p:tags r:id="rId6"/>
            </p:custDataLst>
          </p:nvPr>
        </p:nvSpPr>
        <p:spPr>
          <a:xfrm>
            <a:off x="7183372" y="0"/>
            <a:ext cx="4495800" cy="6858000"/>
          </a:xfrm>
          <a:prstGeom prst="parallelogram">
            <a:avLst>
              <a:gd name="adj" fmla="val 65395"/>
            </a:avLst>
          </a:prstGeom>
          <a:pattFill prst="zigZag">
            <a:fgClr>
              <a:schemeClr val="accent1">
                <a:lumMod val="65000"/>
                <a:lumOff val="3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 name="矩形 1"/>
          <p:cNvSpPr/>
          <p:nvPr>
            <p:custDataLst>
              <p:tags r:id="rId7"/>
            </p:custDataLst>
          </p:nvPr>
        </p:nvSpPr>
        <p:spPr>
          <a:xfrm>
            <a:off x="669882" y="6387797"/>
            <a:ext cx="10852237" cy="165403"/>
          </a:xfrm>
          <a:prstGeom prst="rect">
            <a:avLst/>
          </a:prstGeom>
          <a:solidFill>
            <a:schemeClr val="accent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矩形 3"/>
          <p:cNvSpPr/>
          <p:nvPr>
            <p:custDataLst>
              <p:tags r:id="rId8"/>
            </p:custDataLst>
          </p:nvPr>
        </p:nvSpPr>
        <p:spPr>
          <a:xfrm>
            <a:off x="513080" y="478155"/>
            <a:ext cx="11166475" cy="5909945"/>
          </a:xfrm>
          <a:prstGeom prst="rect">
            <a:avLst/>
          </a:prstGeom>
          <a:solidFill>
            <a:schemeClr val="lt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9"/>
            </p:custDataLst>
          </p:nvPr>
        </p:nvSpPr>
        <p:spPr>
          <a:xfrm>
            <a:off x="1534160" y="1133475"/>
            <a:ext cx="8975725" cy="4590415"/>
          </a:xfrm>
          <a:prstGeom prst="rect">
            <a:avLst/>
          </a:prstGeom>
          <a:noFill/>
        </p:spPr>
        <p:txBody>
          <a:bodyPr wrap="square" lIns="91440" tIns="45720" rIns="91440" bIns="45720" rtlCol="0" anchor="ctr" anchorCtr="0">
            <a:normAutofit/>
          </a:bodyPr>
          <a:lstStyle/>
          <a:p>
            <a:pPr marL="0" lvl="0" indent="-285750" algn="l" fontAlgn="auto">
              <a:lnSpc>
                <a:spcPct val="130000"/>
              </a:lnSpc>
              <a:spcBef>
                <a:spcPct val="0"/>
              </a:spcBef>
              <a:spcAft>
                <a:spcPts val="800"/>
              </a:spcAft>
              <a:buClr>
                <a:schemeClr val="tx1">
                  <a:lumMod val="65000"/>
                  <a:lumOff val="35000"/>
                </a:schemeClr>
              </a:buClr>
              <a:buSzTx/>
              <a:buFont typeface="Wingdings" panose="05000000000000000000" pitchFamily="2" charset="2"/>
              <a:buNone/>
            </a:pPr>
            <a:r>
              <a:rPr lang="zh-CN" sz="3200" b="1" spc="16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任务 2、</a:t>
            </a:r>
          </a:p>
          <a:p>
            <a:pPr marL="0" lvl="0" indent="-285750" algn="l" fontAlgn="auto">
              <a:lnSpc>
                <a:spcPct val="130000"/>
              </a:lnSpc>
              <a:spcBef>
                <a:spcPct val="0"/>
              </a:spcBef>
              <a:spcAft>
                <a:spcPts val="800"/>
              </a:spcAft>
              <a:buClr>
                <a:schemeClr val="tx1">
                  <a:lumMod val="65000"/>
                  <a:lumOff val="35000"/>
                </a:schemeClr>
              </a:buClr>
              <a:buSzTx/>
              <a:buFont typeface="Wingdings" panose="05000000000000000000" pitchFamily="2" charset="2"/>
              <a:buNone/>
            </a:pPr>
            <a:r>
              <a:rPr lang="zh-CN" sz="3200" b="1" spc="16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查找关于《红楼梦》主题的研究综述，交流讨论综述的特点，探讨综述的写法，初步感知撰写综述的要求。以任务1提供的角度为基础，深入思考《红楼梦》的主题，大胆发表自己的看法,准备写一篇《红楼梦》主题的综述。</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3" name="文本框 2"/>
          <p:cNvSpPr txBox="1"/>
          <p:nvPr>
            <p:custDataLst>
              <p:tags r:id="rId4"/>
            </p:custDataLst>
          </p:nvPr>
        </p:nvSpPr>
        <p:spPr>
          <a:xfrm>
            <a:off x="609605" y="609605"/>
            <a:ext cx="10972876" cy="7620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5400" b="1" spc="280">
                <a:solidFill>
                  <a:srgbClr val="C00000"/>
                </a:solidFill>
                <a:latin typeface="微软雅黑" panose="020b0503020204020204" charset="-122"/>
                <a:ea typeface="微软雅黑" panose="020b0503020204020204" charset="-122"/>
              </a:rPr>
              <a:t>导  读</a:t>
            </a:r>
          </a:p>
        </p:txBody>
      </p:sp>
      <p:pic>
        <p:nvPicPr>
          <p:cNvPr id="5" name="图片 4"/>
          <p:cNvPicPr>
            <a:picLocks noChangeAspect="1"/>
          </p:cNvPicPr>
          <p:nvPr>
            <p:custDataLst>
              <p:tags r:id="rId6"/>
            </p:custDataLst>
          </p:nvPr>
        </p:nvPicPr>
        <p:blipFill>
          <a:blip r:embed="rId5"/>
          <a:srcRect t="18047" b="18047"/>
          <a:stretch>
            <a:fillRect/>
          </a:stretch>
        </p:blipFill>
        <p:spPr>
          <a:xfrm>
            <a:off x="609605" y="1676413"/>
            <a:ext cx="10972876" cy="4572025"/>
          </a:xfrm>
          <a:custGeom>
            <a:cxnLst>
              <a:cxn ang="3">
                <a:pos x="hc" y="t"/>
              </a:cxn>
              <a:cxn ang="cd2">
                <a:pos x="l" y="vc"/>
              </a:cxn>
              <a:cxn ang="cd4">
                <a:pos x="hc" y="b"/>
              </a:cxn>
              <a:cxn ang="0">
                <a:pos x="r" y="vc"/>
              </a:cxn>
            </a:cxnLst>
            <a:rect l="l" t="t" r="r" b="b"/>
            <a:pathLst>
              <a:path w="17280" h="7200">
                <a:moveTo>
                  <a:pt x="0" y="0"/>
                </a:moveTo>
                <a:lnTo>
                  <a:pt x="17280" y="0"/>
                </a:lnTo>
                <a:lnTo>
                  <a:pt x="17280" y="7200"/>
                </a:lnTo>
                <a:lnTo>
                  <a:pt x="0" y="7200"/>
                </a:lnTo>
                <a:lnTo>
                  <a:pt x="0" y="0"/>
                </a:lnTo>
                <a:close/>
              </a:path>
            </a:pathLst>
          </a:cu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 name="矩形 5"/>
          <p:cNvSpPr/>
          <p:nvPr>
            <p:custDataLst>
              <p:tags r:id="rId4"/>
            </p:custDataLst>
          </p:nvPr>
        </p:nvSpPr>
        <p:spPr>
          <a:xfrm>
            <a:off x="457204" y="457200"/>
            <a:ext cx="3657629" cy="5943600"/>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pic>
        <p:nvPicPr>
          <p:cNvPr id="6" name="图片 5"/>
          <p:cNvPicPr>
            <a:picLocks noChangeAspect="1"/>
          </p:cNvPicPr>
          <p:nvPr>
            <p:custDataLst>
              <p:tags r:id="rId6"/>
            </p:custDataLst>
          </p:nvPr>
        </p:nvPicPr>
        <p:blipFill>
          <a:blip r:embed="rId5"/>
          <a:srcRect l="29412" r="29412"/>
          <a:stretch>
            <a:fillRect/>
          </a:stretch>
        </p:blipFill>
        <p:spPr>
          <a:xfrm>
            <a:off x="304800" y="609600"/>
            <a:ext cx="3657625" cy="5943600"/>
          </a:xfrm>
          <a:custGeom>
            <a:cxnLst>
              <a:cxn ang="3">
                <a:pos x="hc" y="t"/>
              </a:cxn>
              <a:cxn ang="cd2">
                <a:pos x="l" y="vc"/>
              </a:cxn>
              <a:cxn ang="cd4">
                <a:pos x="hc" y="b"/>
              </a:cxn>
              <a:cxn ang="0">
                <a:pos x="r" y="vc"/>
              </a:cxn>
            </a:cxnLst>
            <a:rect l="l" t="t" r="r" b="b"/>
            <a:pathLst>
              <a:path w="5760" h="9360">
                <a:moveTo>
                  <a:pt x="0" y="0"/>
                </a:moveTo>
                <a:lnTo>
                  <a:pt x="5760" y="0"/>
                </a:lnTo>
                <a:lnTo>
                  <a:pt x="5760" y="9360"/>
                </a:lnTo>
                <a:lnTo>
                  <a:pt x="0" y="9360"/>
                </a:lnTo>
                <a:lnTo>
                  <a:pt x="0" y="0"/>
                </a:lnTo>
                <a:close/>
              </a:path>
            </a:pathLst>
          </a:custGeom>
        </p:spPr>
      </p:pic>
      <p:sp>
        <p:nvSpPr>
          <p:cNvPr id="34" name="矩形 4"/>
          <p:cNvSpPr/>
          <p:nvPr>
            <p:custDataLst>
              <p:tags r:id="rId7"/>
            </p:custDataLst>
          </p:nvPr>
        </p:nvSpPr>
        <p:spPr>
          <a:xfrm>
            <a:off x="4724400" y="457200"/>
            <a:ext cx="7162800" cy="5943600"/>
          </a:xfrm>
          <a:prstGeom prst="rect">
            <a:avLst/>
          </a:prstGeom>
          <a:solidFill>
            <a:schemeClr val="dk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sp>
        <p:nvSpPr>
          <p:cNvPr id="11" name="Title 6"/>
          <p:cNvSpPr txBox="1"/>
          <p:nvPr>
            <p:custDataLst>
              <p:tags r:id="rId8"/>
            </p:custDataLst>
          </p:nvPr>
        </p:nvSpPr>
        <p:spPr>
          <a:xfrm>
            <a:off x="5090160" y="802640"/>
            <a:ext cx="6275705" cy="5278120"/>
          </a:xfrm>
          <a:prstGeom prst="rect">
            <a:avLst/>
          </a:prstGeom>
          <a:noFill/>
          <a:ln w="3175">
            <a:noFill/>
            <a:prstDash val="dash"/>
          </a:ln>
        </p:spPr>
        <p:txBody>
          <a:bodyPr wrap="square" lIns="63500" tIns="25400" rIns="63500" bIns="25400" anchor="ctr" anchorCtr="0">
            <a:normAutofit fontScale="925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红楼一书, 千门万户, 千头万绪, 如泰山、北海复叠、浩渺, 非一目所能穷, 非一言所能尽。《红楼梦》作为我国古典小说的巅峰之作、封建社会的百科全书，以前无古人的高超艺术成就，为后世全方位展现了我国封建社会统治阶层的生活画卷和最终走向毁灭的结局，同时也为我们提供了挖掘不尽的文学宝藏，是为“说不尽的红楼”。</a:t>
            </a:r>
          </a:p>
        </p:txBody>
      </p:sp>
      <p:sp>
        <p:nvSpPr>
          <p:cNvPr id="3" name="文本框 2"/>
          <p:cNvSpPr txBox="1"/>
          <p:nvPr>
            <p:custDataLst>
              <p:tags r:id="rId9"/>
            </p:custDataLst>
          </p:nvPr>
        </p:nvSpPr>
        <p:spPr>
          <a:xfrm>
            <a:off x="11050783" y="148944"/>
            <a:ext cx="903642" cy="1568450"/>
          </a:xfrm>
          <a:prstGeom prst="rect">
            <a:avLst/>
          </a:prstGeom>
          <a:noFill/>
        </p:spPr>
        <p:txBody>
          <a:bodyPr wrap="square" rtlCol="0">
            <a:normAutofit fontScale="95000"/>
          </a:bodyPr>
          <a:lstStyle/>
          <a:p>
            <a:pPr algn="ctr">
              <a:lnSpc>
                <a:spcPct val="120000"/>
              </a:lnSpc>
            </a:pPr>
            <a:r>
              <a:rPr lang="en-US" altLang="zh-CN" sz="8000" b="1">
                <a:solidFill>
                  <a:schemeClr val="dk1"/>
                </a:solidFill>
                <a:latin typeface="微软雅黑" panose="020b0503020204020204" charset="-122"/>
                <a:ea typeface="微软雅黑" panose="020b0503020204020204" charset="-122"/>
                <a:cs typeface="+mn-ea"/>
                <a:sym typeface="+mn-lt"/>
              </a:rPr>
              <a:t>”</a:t>
            </a:r>
          </a:p>
        </p:txBody>
      </p:sp>
      <p:pic>
        <p:nvPicPr>
          <p:cNvPr id="4" name="图片 3"/>
          <p:cNvPicPr>
            <a:picLocks noChangeAspect="1"/>
          </p:cNvPicPr>
          <p:nvPr>
            <p:custDataLst>
              <p:tags r:id="rId11"/>
            </p:custDataLst>
          </p:nvPr>
        </p:nvPicPr>
        <p:blipFill>
          <a:blip r:embed="rId10"/>
          <a:srcRect t="-1"/>
          <a:stretch>
            <a:fillRect/>
          </a:stretch>
        </p:blipFill>
        <p:spPr>
          <a:xfrm>
            <a:off x="4358489" y="5175319"/>
            <a:ext cx="1737511" cy="1682681"/>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diamond(in)">
                                      <p:cBhvr>
                                        <p:cTn id="17" dur="2000"/>
                                        <p:tgtEl>
                                          <p:spTgt spid="3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11105402" y="5454650"/>
            <a:ext cx="1086598" cy="1403350"/>
          </a:xfrm>
          <a:prstGeom prst="rect">
            <a:avLst/>
          </a:prstGeom>
        </p:spPr>
      </p:pic>
      <p:sp>
        <p:nvSpPr>
          <p:cNvPr id="2" name="矩形 4"/>
          <p:cNvSpPr/>
          <p:nvPr>
            <p:custDataLst>
              <p:tags r:id="rId4"/>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5"/>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6"/>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7"/>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preferRelativeResize="0">
            <a:picLocks noChangeAspect="1"/>
          </p:cNvPicPr>
          <p:nvPr>
            <p:custDataLst>
              <p:tags r:id="rId10"/>
            </p:custDataLst>
          </p:nvPr>
        </p:nvPicPr>
        <p:blipFill>
          <a:blip r:embed="rId9"/>
          <a:srcRect l="-79169" r="-79169"/>
          <a:stretch>
            <a:fillRect/>
          </a:stretch>
        </p:blipFill>
        <p:spPr>
          <a:xfrm>
            <a:off x="1533537" y="723249"/>
            <a:ext cx="8839263" cy="2282838"/>
          </a:xfrm>
          <a:custGeom>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a:blipFill rotWithShape="1">
            <a:blip r:embed="rId8"/>
            <a:stretch>
              <a:fillRect/>
            </a:stretch>
          </a:blipFill>
        </p:spPr>
      </p:pic>
      <p:sp>
        <p:nvSpPr>
          <p:cNvPr id="11" name="Title 6"/>
          <p:cNvSpPr txBox="1"/>
          <p:nvPr>
            <p:custDataLst>
              <p:tags r:id="rId11"/>
            </p:custDataLst>
          </p:nvPr>
        </p:nvSpPr>
        <p:spPr>
          <a:xfrm>
            <a:off x="1524000" y="3252470"/>
            <a:ext cx="8839200" cy="29305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ct val="0"/>
              </a:spcAft>
              <a:buSzTx/>
              <a:buNone/>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正如鲁迅所指出，道学家看见“淫”、经学家看见“易”、革命家看见排满,流言家看见宫帏秘事……后来者还看到了“阶级斗争”、“十三条人命”等等,甚至还有人看到了“儒法斗争”、“骂雍正”、“骂皇帝”……不一而足,五花八门。</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7.xml><?xml version="1.0" encoding="utf-8"?>
<p:tagLst xmlns:p="http://schemas.openxmlformats.org/presentationml/2006/main">
  <p:tag name="KSO_WM_BEAUTIFY_FLAG" val="#wm#"/>
  <p:tag name="KSO_WM_TAG_VERSION" val="1.0"/>
  <p:tag name="KSO_WM_TEMPLATE_CATEGORY" val="custom"/>
  <p:tag name="KSO_WM_TEMPLATE_INDEX" val="20203147"/>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TEMPLATE_CATEGORY" val="custom"/>
  <p:tag name="KSO_WM_TEMPLATE_INDEX" val="20203147"/>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147"/>
  <p:tag name="KSO_WM_TEMPLATE_MASTER_THUMB_INDEX" val="12"/>
  <p:tag name="KSO_WM_TEMPLATE_MASTER_TYPE" val="1"/>
  <p:tag name="KSO_WM_TEMPLATE_SUBCATEGORY" val="0"/>
  <p:tag name="KSO_WM_TEMPLATE_THUMBS_INDEX" val="1、4、7、8、11、14、15、18、19、22、25、26、27、28、29、30、31、32"/>
</p:tagLst>
</file>

<file path=ppt/tags/tag143.xml><?xml version="1.0" encoding="utf-8"?>
<p:tagLst xmlns:p="http://schemas.openxmlformats.org/presentationml/2006/main">
  <p:tag name="KSO_WM_FULL_TEXT_BEAUTIFY_COPY_ID" val="5"/>
</p:tagLst>
</file>

<file path=ppt/tags/tag144.xml><?xml version="1.0" encoding="utf-8"?>
<p:tagLst xmlns:p="http://schemas.openxmlformats.org/presentationml/2006/main">
  <p:tag name="KSO_WM_FULL_TEXT_BEAUTIFY_COPY_ID" val="4"/>
</p:tagLst>
</file>

<file path=ppt/tags/tag145.xml><?xml version="1.0" encoding="utf-8"?>
<p:tagLst xmlns:p="http://schemas.openxmlformats.org/presentationml/2006/main">
  <p:tag name="KSO_WM_FULL_TEXT_BEAUTIFY_COPY_ID" val="3"/>
</p:tagLst>
</file>

<file path=ppt/tags/tag146.xml><?xml version="1.0" encoding="utf-8"?>
<p:tagLst xmlns:p="http://schemas.openxmlformats.org/presentationml/2006/main">
  <p:tag name="KSO_WM_FULL_TEXT_BEAUTIFY_COPY_ID" val="10"/>
</p:tagLst>
</file>

<file path=ppt/tags/tag147.xml><?xml version="1.0" encoding="utf-8"?>
<p:tagLst xmlns:p="http://schemas.openxmlformats.org/presentationml/2006/main">
  <p:tag name="KSO_WM_FULL_TEXT_BEAUTIFY_COPY_ID" val="9"/>
</p:tagLst>
</file>

<file path=ppt/tags/tag148.xml><?xml version="1.0" encoding="utf-8"?>
<p:tagLst xmlns:p="http://schemas.openxmlformats.org/presentationml/2006/main">
  <p:tag name="KSO_WM_FULL_TEXT_BEAUTIFY_COPY_ID" val="6"/>
</p:tagLst>
</file>

<file path=ppt/tags/tag149.xml><?xml version="1.0" encoding="utf-8"?>
<p:tagLst xmlns:p="http://schemas.openxmlformats.org/presentationml/2006/main">
  <p:tag name="KSO_WM_FULL_TEXT_BEAUTIFY_COPY_ID" val="11269"/>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FULL_TEXT_BEAUTIFY_COPY_ID" val="150995243"/>
</p:tagLst>
</file>

<file path=ppt/tags/tag151.xml><?xml version="1.0" encoding="utf-8"?>
<p:tagLst xmlns:p="http://schemas.openxmlformats.org/presentationml/2006/main">
  <p:tag name="KSO_WM_BEAUTIFY_FLAG" val="#wm#"/>
  <p:tag name="KSO_WM_FULL_TEXT_BEAUTIFY_COPY_ID" val="9"/>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52.xml><?xml version="1.0" encoding="utf-8"?>
<p:tagLst xmlns:p="http://schemas.openxmlformats.org/presentationml/2006/main">
  <p:tag name="KSO_WM_BEAUTIFY_FLAG" val="#wm#"/>
  <p:tag name="KSO_WM_FULL_TEXT_BEAUTIFY_COPY_ID" val="10"/>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53.xml><?xml version="1.0" encoding="utf-8"?>
<p:tagLst xmlns:p="http://schemas.openxmlformats.org/presentationml/2006/main">
  <p:tag name="KSO_WM_ASSEMBLE_CHIP_INDEX" val="ab5d64942161401daea02cfb2ba9b33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FULL_TEXT_BEAUTIFY_COPY_ID" val="4"/>
  <p:tag name="KSO_WM_TAG_VERSION" val="1.0"/>
  <p:tag name="KSO_WM_TEMPLATE_ASSEMBLE_GROUPID" val="5fd0cc7c1fa9d42129dd7729"/>
  <p:tag name="KSO_WM_TEMPLATE_ASSEMBLE_XID" val="5fd0cc7c1fa9d42129dd7729"/>
  <p:tag name="KSO_WM_TEMPLATE_CATEGORY" val="diagram"/>
  <p:tag name="KSO_WM_TEMPLATE_INDEX" val="20211913"/>
  <p:tag name="KSO_WM_UNIT_BLOCK" val="0"/>
  <p:tag name="KSO_WM_UNIT_COMPATIBLE" val="0"/>
  <p:tag name="KSO_WM_UNIT_DEC_AREA_ID" val="37a7605d612646129ba4aa361b2f89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9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2"/>
</p:tagLst>
</file>

<file path=ppt/tags/tag154.xml><?xml version="1.0" encoding="utf-8"?>
<p:tagLst xmlns:p="http://schemas.openxmlformats.org/presentationml/2006/main">
  <p:tag name="KSO_WM_ASSEMBLE_CHIP_INDEX" val="d9dbc071398149bdabf5c378462b4f1e"/>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FULL_TEXT_BEAUTIFY_COPY_ID" val="5"/>
  <p:tag name="KSO_WM_TAG_VERSION" val="1.0"/>
  <p:tag name="KSO_WM_TEMPLATE_ASSEMBLE_GROUPID" val="5fd0cc7c1fa9d42129dd7729"/>
  <p:tag name="KSO_WM_TEMPLATE_ASSEMBLE_XID" val="5fd0cc7c1fa9d42129dd7729"/>
  <p:tag name="KSO_WM_TEMPLATE_CATEGORY" val="diagram"/>
  <p:tag name="KSO_WM_TEMPLATE_INDEX" val="20211913"/>
  <p:tag name="KSO_WM_UNIT_COMPATIBLE" val="0"/>
  <p:tag name="KSO_WM_UNIT_DEC_AREA_ID" val="141f9b091e2c4016bf4cc141c9aa011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13_1*d*2"/>
  <p:tag name="KSO_WM_UNIT_INDEX" val="2"/>
  <p:tag name="KSO_WM_UNIT_LAYERLEVEL" val="1"/>
  <p:tag name="KSO_WM_UNIT_PICTURE_CLIP_FLAG" val="0"/>
  <p:tag name="KSO_WM_UNIT_PLACING_PICTURE" val="d9dbc071398149bdabf5c378462b4f1e"/>
  <p:tag name="KSO_WM_UNIT_SM_LIMIT_TYPE" val="2"/>
  <p:tag name="KSO_WM_UNIT_SUPPORT_UNIT_TYPE" val="[&quot;d&quot;,&quot;α&quot;,&quot;β&quot;]"/>
  <p:tag name="KSO_WM_UNIT_TYPE" val="d"/>
  <p:tag name="KSO_WM_UNIT_VALUE" val="761*1354"/>
</p:tagLst>
</file>

<file path=ppt/tags/tag155.xml><?xml version="1.0" encoding="utf-8"?>
<p:tagLst xmlns:p="http://schemas.openxmlformats.org/presentationml/2006/main">
  <p:tag name="KSO_WM_ASSEMBLE_CHIP_INDEX" val="b6a105fed69449ddb8f6e6efee231b22"/>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FULL_TEXT_BEAUTIFY_COPY_ID" val="7"/>
  <p:tag name="KSO_WM_TAG_VERSION" val="1.0"/>
  <p:tag name="KSO_WM_TEMPLATE_ASSEMBLE_GROUPID" val="5fd0cc7c1fa9d42129dd7729"/>
  <p:tag name="KSO_WM_TEMPLATE_ASSEMBLE_XID" val="5fd0cc7c1fa9d42129dd7729"/>
  <p:tag name="KSO_WM_TEMPLATE_CATEGORY" val="diagram"/>
  <p:tag name="KSO_WM_TEMPLATE_INDEX" val="20211913"/>
  <p:tag name="KSO_WM_UNIT_COMPATIBLE" val="0"/>
  <p:tag name="KSO_WM_UNIT_DEC_AREA_ID" val="652bd743ced04623a497c60c111319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13_1*d*1"/>
  <p:tag name="KSO_WM_UNIT_INDEX" val="1"/>
  <p:tag name="KSO_WM_UNIT_LAYERLEVEL" val="1"/>
  <p:tag name="KSO_WM_UNIT_PICTURE_CLIP_FLAG" val="0"/>
  <p:tag name="KSO_WM_UNIT_PLACING_PICTURE" val="b6a105fed69449ddb8f6e6efee231b22"/>
  <p:tag name="KSO_WM_UNIT_SM_LIMIT_TYPE" val="2"/>
  <p:tag name="KSO_WM_UNIT_SUPPORT_UNIT_TYPE" val="[&quot;d&quot;,&quot;α&quot;,&quot;β&quot;]"/>
  <p:tag name="KSO_WM_UNIT_TYPE" val="d"/>
  <p:tag name="KSO_WM_UNIT_VALUE" val="761*1354"/>
</p:tagLst>
</file>

<file path=ppt/tags/tag156.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CHIP_GROUPID" val="5eedabadaa51720c6c8f4f5c"/>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badaa51720c6c8f4f5d"/>
  <p:tag name="KSO_WM_FULL_TEXT_BEAUTIFY_COPY_ID" val="150995986"/>
  <p:tag name="KSO_WM_SLIDE_BACKGROUND" val="[&quot;general&quot;,&quot;frame&quot;]"/>
  <p:tag name="KSO_WM_SLIDE_BACKGROUND_TYPE" val="frame"/>
  <p:tag name="KSO_WM_SLIDE_BK_DARK_LIGHT" val="2"/>
  <p:tag name="KSO_WM_SLIDE_CAN_ADD_NAVIGATION" val="1"/>
  <p:tag name="KSO_WM_SLIDE_ID" val="diagram20211913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2-09T21:09:16&quot;,&quot;maxSize&quot;:{&quot;size1&quot;:35.600000000000001},&quot;minSize&quot;:{&quot;size1&quot;:24.399999999999999},&quot;normalSize&quot;:{&quot;size1&quot;:28.029629629629625},&quot;subLayout&quot;:[{&quot;id&quot;:&quot;2020-12-09T21:09:16&quot;,&quot;margin&quot;:{&quot;bottom&quot;:0,&quot;left&quot;:2.5399999618530273,&quot;right&quot;:2.5399999618530273,&quot;top&quot;:3.3870000839233398},&quot;type&quot;:0},{&quot;direction&quot;:1,&quot;id&quot;:&quot;2020-12-09T21:09:16&quot;,&quot;maxSize&quot;:{&quot;size1&quot;:66.199606415106729},&quot;minSize&quot;:{&quot;size1&quot;:38.79960641510673},&quot;normalSize&quot;:{&quot;size1&quot;:52.499606415106733},&quot;subLayout&quot;:[{&quot;id&quot;:&quot;2020-12-09T21:09:16&quot;,&quot;margin&quot;:{&quot;bottom&quot;:2.5399999618530273,&quot;left&quot;:2.5399999618530273,&quot;right&quot;:1.6929999589920044,&quot;top&quot;:1.2699999809265137},&quot;type&quot;:0},{&quot;id&quot;:&quot;2020-12-09T21:09:16&quot;,&quot;margin&quot;:{&quot;bottom&quot;:2.5399999618530273,&quot;left&quot;:0,&quot;right&quot;:2.5399999618530273,&quot;top&quot;:1.2699999809265137},&quot;type&quot;:0}],&quot;type&quot;:0}],&quot;type&quot;:0}"/>
  <p:tag name="KSO_WM_SLIDE_POSITION" val="72*108"/>
  <p:tag name="KSO_WM_SLIDE_RATIO" val="1.777778"/>
  <p:tag name="KSO_WM_SLIDE_SAME_FONT_SIZE" val="1"/>
  <p:tag name="KSO_WM_SLIDE_SIZE" val="816*312"/>
  <p:tag name="KSO_WM_SLIDE_SUBTYPE" val="picTxt"/>
  <p:tag name="KSO_WM_SLIDE_SUPPORT_FEATURE_TYPE" val="0"/>
  <p:tag name="KSO_WM_SLIDE_TYPE" val="text"/>
  <p:tag name="KSO_WM_TAG_VERSION" val="1.0"/>
  <p:tag name="KSO_WM_TEMPLATE_ASSEMBLE_GROUPID" val="5fd0cc7c1fa9d42129dd7729"/>
  <p:tag name="KSO_WM_TEMPLATE_ASSEMBLE_XID" val="5fd0cc7c1fa9d42129dd7729"/>
  <p:tag name="KSO_WM_TEMPLATE_CATEGORY" val="diagram"/>
  <p:tag name="KSO_WM_TEMPLATE_COLOR_TYPE" val="1"/>
  <p:tag name="KSO_WM_TEMPLATE_INDEX" val="20211913"/>
  <p:tag name="KSO_WM_TEMPLATE_MASTER_TYPE" val="0"/>
  <p:tag name="KSO_WM_TEMPLATE_SUBCATEGORY" val="21"/>
</p:tagLst>
</file>

<file path=ppt/tags/tag157.xml><?xml version="1.0" encoding="utf-8"?>
<p:tagLst xmlns:p="http://schemas.openxmlformats.org/presentationml/2006/main">
  <p:tag name="KSO_WM_BEAUTIFY_FLAG" val="#wm#"/>
  <p:tag name="KSO_WM_FULL_TEXT_BEAUTIFY_COPY_ID" val="3"/>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58.xml><?xml version="1.0" encoding="utf-8"?>
<p:tagLst xmlns:p="http://schemas.openxmlformats.org/presentationml/2006/main">
  <p:tag name="KSO_WM_BEAUTIFY_FLAG" val="#wm#"/>
  <p:tag name="KSO_WM_FULL_TEXT_BEAUTIFY_COPY_ID" val="6"/>
  <p:tag name="KSO_WM_TAG_VERSION" val="1.0"/>
  <p:tag name="KSO_WM_TEMPLATE_CATEGORY" val="diagram"/>
  <p:tag name="KSO_WM_TEMPLATE_INDEX" val="2019865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8654_1*y*1"/>
  <p:tag name="KSO_WM_UNIT_INDEX" val="1"/>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y"/>
</p:tagLst>
</file>

<file path=ppt/tags/tag159.xml><?xml version="1.0" encoding="utf-8"?>
<p:tagLst xmlns:p="http://schemas.openxmlformats.org/presentationml/2006/main">
  <p:tag name="KSO_WM_BEAUTIFY_FLAG" val="#wm#"/>
  <p:tag name="KSO_WM_FULL_TEXT_BEAUTIFY_COPY_ID" val="2"/>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SUBTYPE" val="a"/>
  <p:tag name="KSO_WM_UNIT_TEXT_FILL_FORE_SCHEMECOLOR_INDEX" val="13"/>
  <p:tag name="KSO_WM_UNIT_TEXT_FILL_FORE_SCHEMECOLOR_INDEX_BRIGHTNESS" val="0.15"/>
  <p:tag name="KSO_WM_UNIT_TEXT_FILL_TYPE" val="1"/>
  <p:tag name="KSO_WM_UNIT_TYPE" val="f"/>
  <p:tag name="KSO_WM_UNIT_VALUE" val="186"/>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FULL_TEXT_BEAUTIFY_COPY_ID" val="7"/>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8654_1*i*1"/>
  <p:tag name="KSO_WM_UNIT_INDEX" val="1"/>
  <p:tag name="KSO_WM_UNIT_LAYERLEVEL" val="1"/>
  <p:tag name="KSO_WM_UNIT_TEXT_FILL_FORE_SCHEMECOLOR_INDEX" val="13"/>
  <p:tag name="KSO_WM_UNIT_TEXT_FILL_FORE_SCHEMECOLOR_INDEX_BRIGHTNESS" val="0.5"/>
  <p:tag name="KSO_WM_UNIT_TEXT_FILL_TYPE" val="1"/>
  <p:tag name="KSO_WM_UNIT_TYPE" val="i"/>
</p:tagLst>
</file>

<file path=ppt/tags/tag161.xml><?xml version="1.0" encoding="utf-8"?>
<p:tagLst xmlns:p="http://schemas.openxmlformats.org/presentationml/2006/main">
  <p:tag name="KSO_WM_BEAUTIFY_FLAG" val="#wm#"/>
  <p:tag name="KSO_WM_FULL_TEXT_BEAUTIFY_COPY_ID" val="4"/>
  <p:tag name="KSO_WM_TAG_VERSION" val="1.0"/>
  <p:tag name="KSO_WM_TEMPLATE_CATEGORY" val="diagram"/>
  <p:tag name="KSO_WM_TEMPLATE_INDEX" val="20198654"/>
  <p:tag name="KSO_WM_UNIT_ADJUSTLAYOUT_ID" val="4"/>
  <p:tag name="KSO_WM_UNIT_COMPATIBLE" val="0"/>
  <p:tag name="KSO_WM_UNIT_DIAGRAM_ISNUMVISUAL" val="0"/>
  <p:tag name="KSO_WM_UNIT_DIAGRAM_ISREFERUNIT" val="0"/>
  <p:tag name="KSO_WM_UNIT_HIGHLIGHT" val="0"/>
  <p:tag name="KSO_WM_UNIT_ID" val="diagram20198654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4"/>
  <p:tag name="KSO_WM_UNIT_TEXT_FILL_FORE_SCHEMECOLOR_INDEX_BRIGHTNESS" val="0"/>
  <p:tag name="KSO_WM_UNIT_TEXT_FILL_TYPE" val="1"/>
  <p:tag name="KSO_WM_UNIT_TEXT_PART_ID_V2" val="b-3-1"/>
  <p:tag name="KSO_WM_UNIT_TYPE" val="a"/>
  <p:tag name="KSO_WM_UNIT_VALUE" val="44"/>
</p:tagLst>
</file>

<file path=ppt/tags/tag162.xml><?xml version="1.0" encoding="utf-8"?>
<p:tagLst xmlns:p="http://schemas.openxmlformats.org/presentationml/2006/main">
  <p:tag name="KSO_WM_BEAUTIFY_FLAG" val="#wm#"/>
  <p:tag name="KSO_WM_FULL_TEXT_BEAUTIFY_COPY_ID" val="150995989"/>
  <p:tag name="KSO_WM_SLIDE_BACKGROUND_TYPE" val="general"/>
  <p:tag name="KSO_WM_SLIDE_BK_DARK_LIGHT" val="2"/>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163.xml><?xml version="1.0" encoding="utf-8"?>
<p:tagLst xmlns:p="http://schemas.openxmlformats.org/presentationml/2006/main">
  <p:tag name="KSO_WM_BEAUTIFY_FLAG" val="#wm#"/>
  <p:tag name="KSO_WM_FULL_TEXT_BEAUTIFY_COPY_ID" val="7"/>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64.xml><?xml version="1.0" encoding="utf-8"?>
<p:tagLst xmlns:p="http://schemas.openxmlformats.org/presentationml/2006/main">
  <p:tag name="KSO_WM_BEAUTIFY_FLAG" val="#wm#"/>
  <p:tag name="KSO_WM_FULL_TEXT_BEAUTIFY_COPY_ID" val="66"/>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65.xml><?xml version="1.0" encoding="utf-8"?>
<p:tagLst xmlns:p="http://schemas.openxmlformats.org/presentationml/2006/main">
  <p:tag name="KSO_WM_BEAUTIFY_FLAG" val="#wm#"/>
  <p:tag name="KSO_WM_FULL_TEXT_BEAUTIFY_COPY_ID" val="61"/>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5"/>
  <p:tag name="KSO_WM_UNIT_FILL_BACK_SCHEMECOLOR_INDEX_BRIGHTNESS" val="0.6"/>
  <p:tag name="KSO_WM_UNIT_FILL_FORE_SCHEMECOLOR_INDEX" val="7"/>
  <p:tag name="KSO_WM_UNIT_FILL_FORE_SCHEMECOLOR_INDEX_BRIGHTNESS" val="0.8"/>
  <p:tag name="KSO_WM_UNIT_FILL_TYPE" val="2"/>
  <p:tag name="KSO_WM_UNIT_HIGHLIGHT" val="0"/>
  <p:tag name="KSO_WM_UNIT_ID" val="diagram20203749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166.xml><?xml version="1.0" encoding="utf-8"?>
<p:tagLst xmlns:p="http://schemas.openxmlformats.org/presentationml/2006/main">
  <p:tag name="KSO_WM_BEAUTIFY_FLAG" val="#wm#"/>
  <p:tag name="KSO_WM_FULL_TEXT_BEAUTIFY_COPY_ID" val="40"/>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4"/>
  <p:tag name="KSO_WM_UNIT_FILL_TYPE" val="2"/>
  <p:tag name="KSO_WM_UNIT_HIGHLIGHT" val="0"/>
  <p:tag name="KSO_WM_UNIT_ID" val="diagram2020374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167.xml><?xml version="1.0" encoding="utf-8"?>
<p:tagLst xmlns:p="http://schemas.openxmlformats.org/presentationml/2006/main">
  <p:tag name="KSO_WM_BEAUTIFY_FLAG" val="#wm#"/>
  <p:tag name="KSO_WM_FULL_TEXT_BEAUTIFY_COPY_ID" val="2"/>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168.xml><?xml version="1.0" encoding="utf-8"?>
<p:tagLst xmlns:p="http://schemas.openxmlformats.org/presentationml/2006/main">
  <p:tag name="KSO_WM_BEAUTIFY_FLAG" val="#wm#"/>
  <p:tag name="KSO_WM_FULL_TEXT_BEAUTIFY_COPY_ID" val="4"/>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69.xml><?xml version="1.0" encoding="utf-8"?>
<p:tagLst xmlns:p="http://schemas.openxmlformats.org/presentationml/2006/main">
  <p:tag name="KSO_WM_BEAUTIFY_FLAG" val="#wm#"/>
  <p:tag name="KSO_WM_FULL_TEXT_BEAUTIFY_COPY_ID" val="3"/>
  <p:tag name="KSO_WM_TAG_VERSION" val="1.0"/>
  <p:tag name="KSO_WM_TEMPLATE_CATEGORY" val="diagram"/>
  <p:tag name="KSO_WM_TEMPLATE_INDEX" val="20203749"/>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203749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EXT_PART_ID_V2" val="a-1-2"/>
  <p:tag name="KSO_WM_UNIT_TYPE" val="f"/>
  <p:tag name="KSO_WM_UNIT_VALUE" val="32"/>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FULL_TEXT_BEAUTIFY_COPY_ID" val="150995991"/>
  <p:tag name="KSO_WM_SLIDE_BACKGROUND_TYPE" val="general"/>
  <p:tag name="KSO_WM_SLIDE_BK_DARK_LIGHT" val="2"/>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171.xml><?xml version="1.0" encoding="utf-8"?>
<p:tagLst xmlns:p="http://schemas.openxmlformats.org/presentationml/2006/main">
  <p:tag name="KSO_WM_FULL_TEXT_BEAUTIFY_COPY_ID" val="2"/>
  <p:tag name="KSO_WM_UNIT_TABLE_BEAUTIFY" val="smartTable{d14929fb-769a-454b-862d-78eb0b9471cc}"/>
  <p:tag name="TABLE_ENDDRAG_ORIGIN_RECT" val="843*417"/>
  <p:tag name="TABLE_ENDDRAG_RECT" val="59*97*843*417"/>
</p:tagLst>
</file>

<file path=ppt/tags/tag172.xml><?xml version="1.0" encoding="utf-8"?>
<p:tagLst xmlns:p="http://schemas.openxmlformats.org/presentationml/2006/main">
  <p:tag name="KSO_WM_BEAUTIFY_FLAG" val="#wm#"/>
  <p:tag name="KSO_WM_FULL_TEXT_BEAUTIFY_COPY_ID" val="150995994"/>
  <p:tag name="KSO_WM_TEMPLATE_CATEGORY" val="diagram"/>
  <p:tag name="KSO_WM_TEMPLATE_INDEX" val="20202318"/>
</p:tagLst>
</file>

<file path=ppt/tags/tag173.xml><?xml version="1.0" encoding="utf-8"?>
<p:tagLst xmlns:p="http://schemas.openxmlformats.org/presentationml/2006/main">
  <p:tag name="KSO_WM_BEAUTIFY_FLAG" val="#wm#"/>
  <p:tag name="KSO_WM_FULL_TEXT_BEAUTIFY_COPY_ID" val="7"/>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74.xml><?xml version="1.0" encoding="utf-8"?>
<p:tagLst xmlns:p="http://schemas.openxmlformats.org/presentationml/2006/main">
  <p:tag name="KSO_WM_BEAUTIFY_FLAG" val="#wm#"/>
  <p:tag name="KSO_WM_FULL_TEXT_BEAUTIFY_COPY_ID" val="66"/>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75.xml><?xml version="1.0" encoding="utf-8"?>
<p:tagLst xmlns:p="http://schemas.openxmlformats.org/presentationml/2006/main">
  <p:tag name="KSO_WM_BEAUTIFY_FLAG" val="#wm#"/>
  <p:tag name="KSO_WM_FULL_TEXT_BEAUTIFY_COPY_ID" val="61"/>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5"/>
  <p:tag name="KSO_WM_UNIT_FILL_BACK_SCHEMECOLOR_INDEX_BRIGHTNESS" val="0.6"/>
  <p:tag name="KSO_WM_UNIT_FILL_FORE_SCHEMECOLOR_INDEX" val="7"/>
  <p:tag name="KSO_WM_UNIT_FILL_FORE_SCHEMECOLOR_INDEX_BRIGHTNESS" val="0.8"/>
  <p:tag name="KSO_WM_UNIT_FILL_TYPE" val="2"/>
  <p:tag name="KSO_WM_UNIT_HIGHLIGHT" val="0"/>
  <p:tag name="KSO_WM_UNIT_ID" val="diagram20203749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176.xml><?xml version="1.0" encoding="utf-8"?>
<p:tagLst xmlns:p="http://schemas.openxmlformats.org/presentationml/2006/main">
  <p:tag name="KSO_WM_BEAUTIFY_FLAG" val="#wm#"/>
  <p:tag name="KSO_WM_FULL_TEXT_BEAUTIFY_COPY_ID" val="40"/>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4"/>
  <p:tag name="KSO_WM_UNIT_FILL_TYPE" val="2"/>
  <p:tag name="KSO_WM_UNIT_HIGHLIGHT" val="0"/>
  <p:tag name="KSO_WM_UNIT_ID" val="diagram2020374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177.xml><?xml version="1.0" encoding="utf-8"?>
<p:tagLst xmlns:p="http://schemas.openxmlformats.org/presentationml/2006/main">
  <p:tag name="KSO_WM_BEAUTIFY_FLAG" val="#wm#"/>
  <p:tag name="KSO_WM_FULL_TEXT_BEAUTIFY_COPY_ID" val="2"/>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178.xml><?xml version="1.0" encoding="utf-8"?>
<p:tagLst xmlns:p="http://schemas.openxmlformats.org/presentationml/2006/main">
  <p:tag name="KSO_WM_BEAUTIFY_FLAG" val="#wm#"/>
  <p:tag name="KSO_WM_FULL_TEXT_BEAUTIFY_COPY_ID" val="4"/>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79.xml><?xml version="1.0" encoding="utf-8"?>
<p:tagLst xmlns:p="http://schemas.openxmlformats.org/presentationml/2006/main">
  <p:tag name="KSO_WM_BEAUTIFY_FLAG" val="#wm#"/>
  <p:tag name="KSO_WM_FULL_TEXT_BEAUTIFY_COPY_ID" val="3"/>
  <p:tag name="KSO_WM_TAG_VERSION" val="1.0"/>
  <p:tag name="KSO_WM_TEMPLATE_CATEGORY" val="diagram"/>
  <p:tag name="KSO_WM_TEMPLATE_INDEX" val="20203749"/>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203749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EXT_PART_ID_V2" val="a-1-2"/>
  <p:tag name="KSO_WM_UNIT_TYPE" val="f"/>
  <p:tag name="KSO_WM_UNIT_VALUE" val="32"/>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FULL_TEXT_BEAUTIFY_COPY_ID" val="150995991"/>
  <p:tag name="KSO_WM_SLIDE_BACKGROUND_TYPE" val="general"/>
  <p:tag name="KSO_WM_SLIDE_BK_DARK_LIGHT" val="2"/>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1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82.xml><?xml version="1.0" encoding="utf-8"?>
<p:tagLst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83.xml><?xml version="1.0" encoding="utf-8"?>
<p:tagLst xmlns:p="http://schemas.openxmlformats.org/presentationml/2006/main">
  <p:tag name="KSO_WM_ASSEMBLE_CHIP_INDEX" val="adb115e5921e4b338665a5a0aa60b42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COMPATIBLE" val="0"/>
  <p:tag name="KSO_WM_UNIT_DEC_AREA_ID" val="2dc6f2d451e34008b37e29dfd687cc6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890_1*d*1"/>
  <p:tag name="KSO_WM_UNIT_INDEX" val="1"/>
  <p:tag name="KSO_WM_UNIT_LAYERLEVEL" val="1"/>
  <p:tag name="KSO_WM_UNIT_PICTURE_CLIP_FLAG" val="0"/>
  <p:tag name="KSO_WM_UNIT_PLACING_PICTURE" val="adb115e5921e4b338665a5a0aa60b42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3046"/>
</p:tagLst>
</file>

<file path=ppt/tags/tag18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86.xml><?xml version="1.0" encoding="utf-8"?>
<p:tagLst xmlns:p="http://schemas.openxmlformats.org/presentationml/2006/main">
  <p:tag name="KSO_WM_BEAUTIFY_FLAG" val="#wm#"/>
  <p:tag name="KSO_WM_CHIP_GROUPID" val="5ef165425bb2a422ac9a2a19"/>
  <p:tag name="KSO_WM_CHIP_XID" val="5ef165425bb2a422ac9a2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e5d4a7e8649840e59edc9da1412c09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30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8"/>
</p:tagLst>
</file>

<file path=ppt/tags/tag187.xml><?xml version="1.0" encoding="utf-8"?>
<p:tagLst xmlns:p="http://schemas.openxmlformats.org/presentationml/2006/main">
  <p:tag name="KSO_WM_ASSEMBLE_CHIP_INDEX" val="a1df6e2415d3409a96e0fe07e38d703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COMPATIBLE" val="0"/>
  <p:tag name="KSO_WM_UNIT_DEC_AREA_ID" val="71616d7a737a4303b94de578ff7eae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30_1*d*1"/>
  <p:tag name="KSO_WM_UNIT_INDEX" val="1"/>
  <p:tag name="KSO_WM_UNIT_LAYERLEVEL" val="1"/>
  <p:tag name="KSO_WM_UNIT_PICTURE_CLIP_FLAG" val="0"/>
  <p:tag name="KSO_WM_UNIT_PLACING_PICTURE" val="a1df6e2415d3409a96e0fe07e38d7039"/>
  <p:tag name="KSO_WM_UNIT_SM_LIMIT_TYPE" val="2"/>
  <p:tag name="KSO_WM_UNIT_TYPE" val="d"/>
  <p:tag name="KSO_WM_UNIT_VALUE" val="1650*1015"/>
</p:tagLst>
</file>

<file path=ppt/tags/tag188.xml><?xml version="1.0" encoding="utf-8"?>
<p:tagLst xmlns:p="http://schemas.openxmlformats.org/presentationml/2006/main">
  <p:tag name="KSO_WM_BEAUTIFY_FLAG" val="#wm#"/>
  <p:tag name="KSO_WM_CHIP_GROUPID" val="5ef165425bb2a422ac9a2a19"/>
  <p:tag name="KSO_WM_CHIP_XID" val="5ef165425bb2a422ac9a2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3e8fe6ed19184391b743ea4b49b2490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73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58"/>
</p:tagLst>
</file>

<file path=ppt/tags/tag189.xml><?xml version="1.0" encoding="utf-8"?>
<p:tagLst xmlns:p="http://schemas.openxmlformats.org/presentationml/2006/main">
  <p:tag name="KSO_WM_ASSEMBLE_CHIP_INDEX" val="d6b733a1240c4dec9d34c7604721abb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4d098402523e4eee8d4a031c200e7e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3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6"/>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CHIP_GROUPID" val="5ef165425bb2a422ac9a2a19"/>
  <p:tag name="KSO_WM_CHIP_XID" val="5ef165425bb2a422ac9a2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c3ffa0f96dbf4783adc73d0c057bc31c"/>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30_1*i*3"/>
  <p:tag name="KSO_WM_UNIT_INDEX" val="3"/>
  <p:tag name="KSO_WM_UNIT_LAYERLEVEL" val="1"/>
  <p:tag name="KSO_WM_UNIT_SM_LIMIT_TYPE" val="2"/>
  <p:tag name="KSO_WM_UNIT_TEXT_FILL_FORE_SCHEMECOLOR_INDEX" val="14"/>
  <p:tag name="KSO_WM_UNIT_TEXT_FILL_FORE_SCHEMECOLOR_INDEX_BRIGHTNESS" val="-0.05"/>
  <p:tag name="KSO_WM_UNIT_TEXT_FILL_TYPE" val="1"/>
  <p:tag name="KSO_WM_UNIT_TYPE" val="i"/>
  <p:tag name="KSO_WM_UNIT_VALUE" val="1"/>
</p:tagLst>
</file>

<file path=ppt/tags/tag191.xml><?xml version="1.0" encoding="utf-8"?>
<p:tagLst xmlns:p="http://schemas.openxmlformats.org/presentationml/2006/main">
  <p:tag name="KSO_WM_CHIP_GROUPID" val="5ef165425bb2a422ac9a2a19"/>
  <p:tag name="KSO_WM_CHIP_XID" val="5ef165425bb2a422ac9a2a1a"/>
  <p:tag name="KSO_WM_TEMPLATE_ASSEMBLE_GROUPID" val="5fd0a5c41fa9d42129dcde02"/>
  <p:tag name="KSO_WM_TEMPLATE_ASSEMBLE_XID" val="5fd0a5c41fa9d42129dcde02"/>
  <p:tag name="KSO_WM_TEMPLATE_CATEGORY" val="diagram"/>
  <p:tag name="KSO_WM_TEMPLATE_INDEX" val="20208730"/>
  <p:tag name="KSO_WM_UNIT_BLOCK" val="0"/>
  <p:tag name="KSO_WM_UNIT_DEC_AREA_ID" val="0c99556ae42343bcaa3de160fa14fc05"/>
  <p:tag name="KSO_WM_UNIT_ID" val="diagram20208730_1**"/>
  <p:tag name="KSO_WM_UNIT_SM_LIMIT_TYPE" val="2"/>
</p:tagLst>
</file>

<file path=ppt/tags/tag19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8ed4fa3d858d4b62a8380906b78b0b9e&quot;,&quot;fill_align&quot;:&quot;cm&quot;,&quot;chip_types&quot;:[&quot;picture&quot;]},{&quot;text_align&quot;:&quot;lm&quot;,&quot;text_direction&quot;:&quot;horizontal&quot;,&quot;support_features&quot;:[&quot;collage&quot;,&quot;carousel&quot;],&quot;support_big_font&quot;:false,&quot;picture_toward&quot;:0,&quot;picture_dockside&quot;:[],&quot;fill_id&quot;:&quot;f0138793bccf4cedb5c482c12fd15079&quot;,&quot;fill_align&quot;:&quot;cm&quot;,&quot;chip_types&quot;:[&quot;diagram&quot;,&quot;pictext&quot;,&quot;text&quot;,&quot;picture&quot;,&quot;chart&quot;,&quot;table&quot;,&quot;video&quot;]}]]"/>
  <p:tag name="KSO_WM_CHIP_GROUPID" val="5ef165425bb2a422ac9a2a1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65425bb2a422ac9a2a1a"/>
  <p:tag name="KSO_WM_SLIDE_BACKGROUND_TYPE" val="general"/>
  <p:tag name="KSO_WM_SLIDE_BK_DARK_LIGHT" val="2"/>
  <p:tag name="KSO_WM_SLIDE_CAN_ADD_NAVIGATION" val="1"/>
  <p:tag name="KSO_WM_SLIDE_ID" val="diagram20208730_1"/>
  <p:tag name="KSO_WM_SLIDE_INDEX" val="1"/>
  <p:tag name="KSO_WM_SLIDE_ITEM_CNT" val="0"/>
  <p:tag name="KSO_WM_SLIDE_LAYOUT" val="d_f"/>
  <p:tag name="KSO_WM_SLIDE_LAYOUT_CNT" val="1_1"/>
  <p:tag name="KSO_WM_SLIDE_LAYOUT_INFO" val="{&quot;direction&quot;:1,&quot;id&quot;:&quot;2020-12-09T18:24:05&quot;,&quot;maxSize&quot;:{&quot;size1&quot;:35},&quot;minSize&quot;:{&quot;size1&quot;:35},&quot;normalSize&quot;:{&quot;size1&quot;:35},&quot;subLayout&quot;:[{&quot;id&quot;:&quot;2020-12-09T18:24:05&quot;,&quot;margin&quot;:{&quot;bottom&quot;:0.84700000286102295,&quot;left&quot;:0.84700000286102295,&quot;right&quot;:0.84700000286102295,&quot;top&quot;:1.6929999589920044},&quot;type&quot;:0},{&quot;id&quot;:&quot;2020-12-09T18:24:05&quot;,&quot;margin&quot;:{&quot;bottom&quot;:3.1749999523162842,&quot;left&quot;:3.1749999523162842,&quot;right&quot;:2.752000093460083,&quot;top&quot;:3.1749999523162842},&quot;type&quot;:0}],&quot;type&quot;:0}"/>
  <p:tag name="KSO_WM_SLIDE_POSITION" val="24*11"/>
  <p:tag name="KSO_WM_SLIDE_RATIO" val="1.777778"/>
  <p:tag name="KSO_WM_SLIDE_SIZE" val="917*537"/>
  <p:tag name="KSO_WM_SLIDE_SUBTYPE" val="picTxt"/>
  <p:tag name="KSO_WM_SLIDE_SUPPORT_FEATURE_TYPE" val="0"/>
  <p:tag name="KSO_WM_SLIDE_TYPE" val="text"/>
  <p:tag name="KSO_WM_TAG_VERSION" val="1.0"/>
  <p:tag name="KSO_WM_TEMPLATE_ASSEMBLE_GROUPID" val="5fd0a5c41fa9d42129dcde02"/>
  <p:tag name="KSO_WM_TEMPLATE_ASSEMBLE_XID" val="5fd0a5c41fa9d42129dcde02"/>
  <p:tag name="KSO_WM_TEMPLATE_CATEGORY" val="diagram"/>
  <p:tag name="KSO_WM_TEMPLATE_COLOR_TYPE" val="1"/>
  <p:tag name="KSO_WM_TEMPLATE_INDEX" val="20208730"/>
  <p:tag name="KSO_WM_TEMPLATE_MASTER_TYPE" val="0"/>
  <p:tag name="KSO_WM_TEMPLATE_SUBCATEGORY" val="21"/>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94.xml><?xml version="1.0" encoding="utf-8"?>
<p:tagLst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1"/>
  <p:tag name="KSO_WM_TEMPLATE_ASSEMBLE_XID" val="5fd0f6721fa9d42129ddc991"/>
  <p:tag name="KSO_WM_TEMPLATE_CATEGORY" val="diagram"/>
  <p:tag name="KSO_WM_TEMPLATE_INDEX" val="20215793"/>
  <p:tag name="KSO_WM_UNIT_BLOCK" val="0"/>
  <p:tag name="KSO_WM_UNIT_COLOR_SCHEME_PARENT_PAGE" val="0_1"/>
  <p:tag name="KSO_WM_UNIT_COLOR_SCHEME_SHAPE_ID" val="5"/>
  <p:tag name="KSO_WM_UNIT_COMPATIBLE" val="0"/>
  <p:tag name="KSO_WM_UNIT_DEC_AREA_ID" val="965371c758e94729afb0e3483f765e58"/>
  <p:tag name="KSO_WM_UNIT_DECOLORIZATION" val="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79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1375"/>
</p:tagLst>
</file>

<file path=ppt/tags/tag195.xml><?xml version="1.0" encoding="utf-8"?>
<p:tagLst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1"/>
  <p:tag name="KSO_WM_TEMPLATE_ASSEMBLE_XID" val="5fd0f6721fa9d42129ddc991"/>
  <p:tag name="KSO_WM_TEMPLATE_CATEGORY" val="diagram"/>
  <p:tag name="KSO_WM_TEMPLATE_INDEX" val="20215793"/>
  <p:tag name="KSO_WM_UNIT_BLOCK" val="0"/>
  <p:tag name="KSO_WM_UNIT_COLOR_SCHEME_PARENT_PAGE" val="0_1"/>
  <p:tag name="KSO_WM_UNIT_COLOR_SCHEME_SHAPE_ID" val="6"/>
  <p:tag name="KSO_WM_UNIT_COMPATIBLE" val="0"/>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793_1*i*2"/>
  <p:tag name="KSO_WM_UNIT_INDEX" val="2"/>
  <p:tag name="KSO_WM_UNIT_LAYERLEVEL" val="1"/>
  <p:tag name="KSO_WM_UNIT_LINE_FILL_TYPE" val="2"/>
  <p:tag name="KSO_WM_UNIT_LINE_FORE_SCHEMECOLOR_INDEX" val="8"/>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1375"/>
</p:tagLst>
</file>

<file path=ppt/tags/tag196.xml><?xml version="1.0" encoding="utf-8"?>
<p:tagLst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1"/>
  <p:tag name="KSO_WM_TEMPLATE_ASSEMBLE_XID" val="5fd0f6721fa9d42129ddc991"/>
  <p:tag name="KSO_WM_TEMPLATE_CATEGORY" val="diagram"/>
  <p:tag name="KSO_WM_TEMPLATE_INDEX" val="20215793"/>
  <p:tag name="KSO_WM_UNIT_BLOCK" val="0"/>
  <p:tag name="KSO_WM_UNIT_COMPATIBLE" val="0"/>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79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197.xml><?xml version="1.0" encoding="utf-8"?>
<p:tagLst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1"/>
  <p:tag name="KSO_WM_TEMPLATE_ASSEMBLE_XID" val="5fd0f6721fa9d42129ddc991"/>
  <p:tag name="KSO_WM_TEMPLATE_CATEGORY" val="diagram"/>
  <p:tag name="KSO_WM_TEMPLATE_INDEX" val="20215793"/>
  <p:tag name="KSO_WM_UNIT_BLOCK" val="0"/>
  <p:tag name="KSO_WM_UNIT_COMPATIBLE" val="0"/>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1579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198.xml><?xml version="1.0" encoding="utf-8"?>
<p:tagLst xmlns:p="http://schemas.openxmlformats.org/presentationml/2006/main">
  <p:tag name="KSO_WM_ASSEMBLE_CHIP_INDEX" val="b80a21bcbefb4c56833a9654912269bd"/>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f6721fa9d42129ddc991"/>
  <p:tag name="KSO_WM_TEMPLATE_ASSEMBLE_XID" val="5fd0f6721fa9d42129ddc991"/>
  <p:tag name="KSO_WM_TEMPLATE_CATEGORY" val="diagram"/>
  <p:tag name="KSO_WM_TEMPLATE_INDEX" val="20215793"/>
  <p:tag name="KSO_WM_UNIT_COMPATIBLE" val="0"/>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793_1*d*1"/>
  <p:tag name="KSO_WM_UNIT_INDEX" val="1"/>
  <p:tag name="KSO_WM_UNIT_LAYERLEVEL" val="1"/>
  <p:tag name="KSO_WM_UNIT_PLACING_PICTURE" val="b80a21bcbefb4c56833a9654912269bd"/>
  <p:tag name="KSO_WM_UNIT_SM_LIMIT_TYPE" val="2"/>
  <p:tag name="KSO_WM_UNIT_SUPPORT_UNIT_TYPE" val="[&quot;d&quot;,&quot;α&quot;,&quot;β&quot;,&quot;θ&quot;]"/>
  <p:tag name="KSO_WM_UNIT_TYPE" val="d"/>
  <p:tag name="KSO_WM_UNIT_VALUE" val="550*2453"/>
</p:tagLst>
</file>

<file path=ppt/tags/tag199.xml><?xml version="1.0" encoding="utf-8"?>
<p:tagLst xmlns:p="http://schemas.openxmlformats.org/presentationml/2006/main">
  <p:tag name="KSO_WM_ASSEMBLE_CHIP_INDEX" val="6fe913c2c56b429981fa5e86feb22e7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f6721fa9d42129ddc991"/>
  <p:tag name="KSO_WM_TEMPLATE_ASSEMBLE_XID" val="5fd0f6721fa9d42129ddc991"/>
  <p:tag name="KSO_WM_TEMPLATE_CATEGORY" val="diagram"/>
  <p:tag name="KSO_WM_TEMPLATE_INDEX" val="20215793"/>
  <p:tag name="KSO_WM_UNIT_BLOCK" val="0"/>
  <p:tag name="KSO_WM_UNIT_COMPATIBLE" val="0"/>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7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04"/>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GROUPID" val="5efd942681ee359a788b1dc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42681ee359a788b1dc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0%5d%2c%22serialConstraintIndex%22%3a-1%2c%22areatextmark%22%3a0%2c%22pictureprocessmark%22%3a0%7d%5d%7d%7d"/>
  <p:tag name="KSO_WM_SLIDE_ID" val="diagram20215793_1"/>
  <p:tag name="KSO_WM_SLIDE_INDEX" val="1"/>
  <p:tag name="KSO_WM_SLIDE_ITEM_CNT" val="0"/>
  <p:tag name="KSO_WM_SLIDE_LAYOUT" val="d_f"/>
  <p:tag name="KSO_WM_SLIDE_LAYOUT_CNT" val="1_1"/>
  <p:tag name="KSO_WM_SLIDE_LAYOUT_INFO" val="{&quot;id&quot;:&quot;2020-12-10T00:08:18&quot;,&quot;maxSize&quot;:{&quot;size1&quot;:53.299664809028791},&quot;minSize&quot;:{&quot;size1&quot;:33.299664809028791},&quot;normalSize&quot;:{&quot;size1&quot;:46.597812957176949},&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POSITION" val="28*22"/>
  <p:tag name="KSO_WM_SLIDE_RATIO" val="1.777778"/>
  <p:tag name="KSO_WM_SLIDE_SIZE" val="905*497"/>
  <p:tag name="KSO_WM_SLIDE_SUBTYPE" val="picTxt"/>
  <p:tag name="KSO_WM_SLIDE_SUPPORT_FEATURE_TYPE" val="0"/>
  <p:tag name="KSO_WM_SLIDE_TYPE" val="text"/>
  <p:tag name="KSO_WM_TAG_VERSION" val="1.0"/>
  <p:tag name="KSO_WM_TEMPLATE_ASSEMBLE_GROUPID" val="5fd0f6721fa9d42129ddc991"/>
  <p:tag name="KSO_WM_TEMPLATE_ASSEMBLE_XID" val="5fd0f6721fa9d42129ddc991"/>
  <p:tag name="KSO_WM_TEMPLATE_CATEGORY" val="diagram"/>
  <p:tag name="KSO_WM_TEMPLATE_COLOR_TYPE" val="1"/>
  <p:tag name="KSO_WM_TEMPLATE_INDEX" val="20215793"/>
  <p:tag name="KSO_WM_TEMPLATE_MASTER_TYPE" val="0"/>
  <p:tag name="KSO_WM_TEMPLATE_SUBCATEGORY" val="21"/>
</p:tagLst>
</file>

<file path=ppt/tags/tag201.xml><?xml version="1.0" encoding="utf-8"?>
<p:tagLst xmlns:p="http://schemas.openxmlformats.org/presentationml/2006/main">
  <p:tag name="KSO_WM_BEAUTIFY_FLAG" val="#wm#"/>
  <p:tag name="KSO_WM_FULL_TEXT_BEAUTIFY_COPY_ID" val="7"/>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02.xml><?xml version="1.0" encoding="utf-8"?>
<p:tagLst xmlns:p="http://schemas.openxmlformats.org/presentationml/2006/main">
  <p:tag name="KSO_WM_BEAUTIFY_FLAG" val="#wm#"/>
  <p:tag name="KSO_WM_CHIP_GROUPID" val="5eedbea4fa6683b8872baaba"/>
  <p:tag name="KSO_WM_CHIP_XID" val="5eedbea4fa6683b8872baabb"/>
  <p:tag name="KSO_WM_FULL_TEXT_BEAUTIFY_COPY_ID" val="2"/>
  <p:tag name="KSO_WM_TAG_VERSION" val="1.0"/>
  <p:tag name="KSO_WM_TEMPLATE_ASSEMBLE_GROUPID" val="5faa361a0f63d42c484772b7"/>
  <p:tag name="KSO_WM_TEMPLATE_ASSEMBLE_XID" val="5faa361a0f63d42c484772b7"/>
  <p:tag name="KSO_WM_TEMPLATE_CATEGORY" val="diagram"/>
  <p:tag name="KSO_WM_TEMPLATE_INDEX" val="20211908"/>
  <p:tag name="KSO_WM_UNIT_ADJUSTLAYOUT_ID" val="25"/>
  <p:tag name="KSO_WM_UNIT_BLOCK" val="0"/>
  <p:tag name="KSO_WM_UNIT_COLOR_SCHEME_PARENT_PAGE" val="0_1"/>
  <p:tag name="KSO_WM_UNIT_COLOR_SCHEME_SHAPE_ID" val="25"/>
  <p:tag name="KSO_WM_UNIT_COMPATIBLE" val="0"/>
  <p:tag name="KSO_WM_UNIT_DEC_AREA_ID" val="dc4ab721f7e44c728458d3a6fc27f4a5"/>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FOIL_COLOR" val="1"/>
  <p:tag name="KSO_WM_UNIT_HIGHLIGHT" val="0"/>
  <p:tag name="KSO_WM_UNIT_ID" val="diagram20211908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89"/>
</p:tagLst>
</file>

<file path=ppt/tags/tag203.xml><?xml version="1.0" encoding="utf-8"?>
<p:tagLst xmlns:p="http://schemas.openxmlformats.org/presentationml/2006/main">
  <p:tag name="KSO_WM_ASSEMBLE_CHIP_INDEX" val="acdfffaa524749a590a3e04b440a2b31"/>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FULL_TEXT_BEAUTIFY_COPY_ID" val="4"/>
  <p:tag name="KSO_WM_TAG_VERSION" val="1.0"/>
  <p:tag name="KSO_WM_TEMPLATE_ASSEMBLE_GROUPID" val="5faa361a0f63d42c484772b7"/>
  <p:tag name="KSO_WM_TEMPLATE_ASSEMBLE_XID" val="5faa361a0f63d42c484772b7"/>
  <p:tag name="KSO_WM_TEMPLATE_CATEGORY" val="diagram"/>
  <p:tag name="KSO_WM_TEMPLATE_INDEX" val="20211908"/>
  <p:tag name="KSO_WM_UNIT_COMPATIBLE" val="1"/>
  <p:tag name="KSO_WM_UNIT_DEC_AREA_ID" val="c768dccdb1a54b3597d7c6f3a96a56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08_1*d*1"/>
  <p:tag name="KSO_WM_UNIT_INDEX" val="1"/>
  <p:tag name="KSO_WM_UNIT_LAYERLEVEL" val="1"/>
  <p:tag name="KSO_WM_UNIT_PLACING_PICTURE" val="acdfffaa524749a590a3e04b440a2b31"/>
  <p:tag name="KSO_WM_UNIT_PLACING_PICTURE_USER_VIEWPORT" val="{&quot;height&quot;:7200.0393700787399,&quot;width&quot;:7200}"/>
  <p:tag name="KSO_WM_UNIT_SM_LIMIT_TYPE" val="2"/>
  <p:tag name="KSO_WM_UNIT_TYPE" val="d"/>
  <p:tag name="KSO_WM_UNIT_VALUE" val="1269*1269"/>
</p:tagLst>
</file>

<file path=ppt/tags/tag204.xml><?xml version="1.0" encoding="utf-8"?>
<p:tagLst xmlns:p="http://schemas.openxmlformats.org/presentationml/2006/main">
  <p:tag name="KSO_WM_ASSEMBLE_CHIP_INDEX" val="47fdd5ea5cd64213899dd9ea06ad6a0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5faa361a0f63d42c484772b7"/>
  <p:tag name="KSO_WM_TEMPLATE_ASSEMBLE_XID" val="5faa361a0f63d42c484772b7"/>
  <p:tag name="KSO_WM_TEMPLATE_CATEGORY" val="diagram"/>
  <p:tag name="KSO_WM_TEMPLATE_INDEX" val="20211908"/>
  <p:tag name="KSO_WM_UNIT_BLOCK" val="0"/>
  <p:tag name="KSO_WM_UNIT_COMPATIBLE" val="0"/>
  <p:tag name="KSO_WM_UNIT_DEC_AREA_ID" val="0f9f94238b9748bbbe2bff060658527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08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44"/>
</p:tagLst>
</file>

<file path=ppt/tags/tag20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ebde9cedf940d1aeb735da52ac9dd9&quot;,&quot;fill_align&quot;:&quot;lm&quot;,&quot;chip_types&quot;:[&quot;picture&quot;]},{&quot;text_align&quot;:&quot;cm&quot;,&quot;text_direction&quot;:&quot;horizontal&quot;,&quot;support_big_font&quot;:true,&quot;fill_id&quot;:&quot;fadd3788f02f444db785165969f73384&quot;,&quot;fill_align&quot;:&quot;cm&quot;,&quot;chip_types&quot;:[&quot;header&quot;]}],[{&quot;text_align&quot;:&quot;lm&quot;,&quot;text_direction&quot;:&quot;horizontal&quot;,&quot;support_big_font&quot;:false,&quot;fill_id&quot;:&quot;50ebde9cedf940d1aeb735da52ac9dd9&quot;,&quot;fill_align&quot;:&quot;lm&quot;,&quot;chip_types&quot;:[&quot;picture&quot;]},{&quot;text_align&quot;:&quot;lm&quot;,&quot;text_direction&quot;:&quot;horizontal&quot;,&quot;support_big_font&quot;:true,&quot;fill_id&quot;:&quot;fadd3788f02f444db785165969f73384&quot;,&quot;fill_align&quot;:&quot;cm&quot;,&quot;chip_types&quot;:[&quot;text&quot;]}]]"/>
  <p:tag name="KSO_WM_CHIP_GROUPID" val="5eedbea4fa6683b8872baaba"/>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ea4fa6683b8872baabb"/>
  <p:tag name="KSO_WM_FULL_TEXT_BEAUTIFY_COPY_ID" val="150995942"/>
  <p:tag name="KSO_WM_SLIDE_BACKGROUND_TYPE" val="general"/>
  <p:tag name="KSO_WM_SLIDE_BK_DARK_LIGHT" val="2"/>
  <p:tag name="KSO_WM_SLIDE_CAN_ADD_NAVIGATION" val="1"/>
  <p:tag name="KSO_WM_SLIDE_ID" val="diagram20211908_1"/>
  <p:tag name="KSO_WM_SLIDE_INDEX" val="1"/>
  <p:tag name="KSO_WM_SLIDE_ITEM_CNT" val="0"/>
  <p:tag name="KSO_WM_SLIDE_LAYOUT" val="d_f"/>
  <p:tag name="KSO_WM_SLIDE_LAYOUT_CNT" val="1_1"/>
  <p:tag name="KSO_WM_SLIDE_LAYOUT_INFO" val="{&quot;direction&quot;:1,&quot;id&quot;:&quot;2020-11-10T14:41:31&quot;,&quot;maxSize&quot;:{&quot;size1&quot;:51.299999999999997},&quot;minSize&quot;:{&quot;size1&quot;:42.600000000000001},&quot;normalSize&quot;:{&quot;size1&quot;:42.600000000000001},&quot;subLayout&quot;:[{&quot;id&quot;:&quot;2020-11-10T14:41:31&quot;,&quot;margin&quot;:{&quot;bottom&quot;:1.6929999589920044,&quot;left&quot;:1.6929999589920044,&quot;right&quot;:0.026000002399086952,&quot;top&quot;:1.6929999589920044},&quot;type&quot;:0},{&quot;id&quot;:&quot;2020-11-10T14:41:31&quot;,&quot;margin&quot;:{&quot;bottom&quot;:5.0799999237060547,&quot;left&quot;:1.7130000591278076,&quot;right&quot;:3.3410000801086426,&quot;top&quot;:5.0799999237060547},&quot;type&quot;:0}],&quot;type&quot;:0}"/>
  <p:tag name="KSO_WM_SLIDE_POSITION" val="48*84"/>
  <p:tag name="KSO_WM_SLIDE_RATIO" val="1.777778"/>
  <p:tag name="KSO_WM_SLIDE_SIZE" val="864*360"/>
  <p:tag name="KSO_WM_SLIDE_SUBTYPE" val="picTxt"/>
  <p:tag name="KSO_WM_SLIDE_SUPPORT_FEATURE_TYPE" val="0"/>
  <p:tag name="KSO_WM_SLIDE_TYPE" val="text"/>
  <p:tag name="KSO_WM_TAG_VERSION" val="1.0"/>
  <p:tag name="KSO_WM_TEMPLATE_ASSEMBLE_GROUPID" val="5faa361a0f63d42c484772b7"/>
  <p:tag name="KSO_WM_TEMPLATE_ASSEMBLE_XID" val="5faa361a0f63d42c484772b7"/>
  <p:tag name="KSO_WM_TEMPLATE_CATEGORY" val="diagram"/>
  <p:tag name="KSO_WM_TEMPLATE_COLOR_TYPE" val="1"/>
  <p:tag name="KSO_WM_TEMPLATE_INDEX" val="20211908"/>
  <p:tag name="KSO_WM_TEMPLATE_MASTER_TYPE" val="0"/>
  <p:tag name="KSO_WM_TEMPLATE_SUBCATEGORY" val="21"/>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07.xml><?xml version="1.0" encoding="utf-8"?>
<p:tagLst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08.xml><?xml version="1.0" encoding="utf-8"?>
<p:tagLst xmlns:p="http://schemas.openxmlformats.org/presentationml/2006/main">
  <p:tag name="KSO_WM_ASSEMBLE_CHIP_INDEX" val="adb115e5921e4b338665a5a0aa60b42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COMPATIBLE" val="0"/>
  <p:tag name="KSO_WM_UNIT_DEC_AREA_ID" val="2dc6f2d451e34008b37e29dfd687cc6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890_1*d*1"/>
  <p:tag name="KSO_WM_UNIT_INDEX" val="1"/>
  <p:tag name="KSO_WM_UNIT_LAYERLEVEL" val="1"/>
  <p:tag name="KSO_WM_UNIT_PICTURE_CLIP_FLAG" val="0"/>
  <p:tag name="KSO_WM_UNIT_PLACING_PICTURE" val="adb115e5921e4b338665a5a0aa60b421"/>
  <p:tag name="KSO_WM_UNIT_PLACING_PICTURE_COLLAGE_VIEWPORT" val="{&quot;height&quot;:7011.289645302847,&quot;width&quot;:16827.119685039368}"/>
  <p:tag name="KSO_WM_UNIT_PLACING_PICTURE_INFO" val="{&quot;code&quot;:&quot;&quot;,&quot;full_picture&quot;:false,&quot;scheme&quot;:&quot;&quot;,&quot;spacing&quot;:5}"/>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3046"/>
</p:tagLst>
</file>

<file path=ppt/tags/tag20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1.xml><?xml version="1.0" encoding="utf-8"?>
<p:tagLst xmlns:p="http://schemas.openxmlformats.org/presentationml/2006/main">
  <p:tag name="KSO_WM_BEAUTIFY_FLAG" val="#wm#"/>
  <p:tag name="KSO_WM_CHIP_GROUPID" val="5f708d94747e3ea6e292a800"/>
  <p:tag name="KSO_WM_CHIP_XID" val="5f708d94747e3ea6e292a801"/>
  <p:tag name="KSO_WM_TAG_VERSION" val="1.0"/>
  <p:tag name="KSO_WM_TEMPLATE_ASSEMBLE_GROUPID" val="5fd0ed031fa9d42129ddbb2e"/>
  <p:tag name="KSO_WM_TEMPLATE_ASSEMBLE_XID" val="5fd0ed031fa9d42129ddbb2e"/>
  <p:tag name="KSO_WM_TEMPLATE_CATEGORY" val="diagram"/>
  <p:tag name="KSO_WM_TEMPLATE_INDEX" val="20214796"/>
  <p:tag name="KSO_WM_UNIT_BLOCK" val="0"/>
  <p:tag name="KSO_WM_UNIT_COMPATIBLE" val="0"/>
  <p:tag name="KSO_WM_UNIT_DEC_AREA_ID" val="25071e9ba4ac420a9b9c98504f2d225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79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12.xml><?xml version="1.0" encoding="utf-8"?>
<p:tagLst xmlns:p="http://schemas.openxmlformats.org/presentationml/2006/main">
  <p:tag name="KSO_WM_ASSEMBLE_CHIP_INDEX" val="30aaea32dc0d42bda48ce9577d82f4f2"/>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ed031fa9d42129ddbb2e"/>
  <p:tag name="KSO_WM_TEMPLATE_ASSEMBLE_XID" val="5fd0ed031fa9d42129ddbb2e"/>
  <p:tag name="KSO_WM_TEMPLATE_CATEGORY" val="diagram"/>
  <p:tag name="KSO_WM_TEMPLATE_INDEX" val="20214796"/>
  <p:tag name="KSO_WM_UNIT_BLOCK" val="0"/>
  <p:tag name="KSO_WM_UNIT_COMPATIBLE" val="0"/>
  <p:tag name="KSO_WM_UNIT_DEC_AREA_ID" val="3d4c528bdeb240a1aa399eb61813144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79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9"/>
</p:tagLst>
</file>

<file path=ppt/tags/tag213.xml><?xml version="1.0" encoding="utf-8"?>
<p:tagLst xmlns:p="http://schemas.openxmlformats.org/presentationml/2006/main">
  <p:tag name="KSO_WM_ASSEMBLE_CHIP_INDEX" val="93a7fb84c6994563833110ccc2e70d19"/>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ed031fa9d42129ddbb2e"/>
  <p:tag name="KSO_WM_TEMPLATE_ASSEMBLE_XID" val="5fd0ed031fa9d42129ddbb2e"/>
  <p:tag name="KSO_WM_TEMPLATE_CATEGORY" val="diagram"/>
  <p:tag name="KSO_WM_TEMPLATE_INDEX" val="20214796"/>
  <p:tag name="KSO_WM_UNIT_BLOCK" val="0"/>
  <p:tag name="KSO_WM_UNIT_COMPATIBLE" val="0"/>
  <p:tag name="KSO_WM_UNIT_DEC_AREA_ID" val="f56f043ab3ad4966ada5a36b29ac2c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796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2"/>
</p:tagLst>
</file>

<file path=ppt/tags/tag214.xml><?xml version="1.0" encoding="utf-8"?>
<p:tagLst xmlns:p="http://schemas.openxmlformats.org/presentationml/2006/main">
  <p:tag name="KSO_WM_ASSEMBLE_CHIP_INDEX" val="1e9f638854ef4e1ea128c120aa97090c"/>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ed031fa9d42129ddbb2e"/>
  <p:tag name="KSO_WM_TEMPLATE_ASSEMBLE_XID" val="5fd0ed031fa9d42129ddbb2e"/>
  <p:tag name="KSO_WM_TEMPLATE_CATEGORY" val="diagram"/>
  <p:tag name="KSO_WM_TEMPLATE_INDEX" val="20214796"/>
  <p:tag name="KSO_WM_UNIT_COMPATIBLE" val="0"/>
  <p:tag name="KSO_WM_UNIT_DEC_AREA_ID" val="c85ee8eddc984807b7f60bb2f8c4ad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796_1*d*1"/>
  <p:tag name="KSO_WM_UNIT_INDEX" val="1"/>
  <p:tag name="KSO_WM_UNIT_LAYERLEVEL" val="1"/>
  <p:tag name="KSO_WM_UNIT_PICTURE_CLIP_FLAG" val="0"/>
  <p:tag name="KSO_WM_UNIT_PLACING_PICTURE" val="1e9f638854ef4e1ea128c120aa97090c"/>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058*3046"/>
</p:tagLst>
</file>

<file path=ppt/tags/tag215.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2cb183515b8641c9ace778787b879424&quot;,&quot;fill_align&quot;:&quot;lt&quot;,&quot;chip_types&quot;:[&quot;header&quot;]},{&quot;text_align&quot;:&quot;lt&quot;,&quot;text_direction&quot;:&quot;horizontal&quot;,&quot;support_big_font&quot;:false,&quot;picture_toward&quot;:0,&quot;picture_dockside&quot;:[],&quot;fill_id&quot;:&quot;9a6bdccd29e94bd69f8c779b7e642031&quot;,&quot;fill_align&quot;:&quot;lt&quot;,&quot;chip_types&quot;:[&quot;text&quot;]},{&quot;text_align&quot;:&quot;lt&quot;,&quot;text_direction&quot;:&quot;horizontal&quot;,&quot;support_features&quot;:[&quot;collage&quot;,&quot;carousel&quot;],&quot;support_big_font&quot;:false,&quot;picture_toward&quot;:0,&quot;picture_dockside&quot;:[],&quot;fill_id&quot;:&quot;577d36910ae04ab595296b66134fbb6f&quot;,&quot;fill_align&quot;:&quot;cm&quot;,&quot;chip_types&quot;:[&quot;diagram&quot;,&quot;text&quot;,&quot;picture&quot;,&quot;chart&quot;,&quot;table&quot;,&quot;video&quot;]}]]"/>
  <p:tag name="KSO_WM_CHIP_GROUPID" val="5f708d94747e3ea6e292a80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d94747e3ea6e292a801"/>
  <p:tag name="KSO_WM_SLIDE_BACKGROUND" val="[&quot;general&quot;]"/>
  <p:tag name="KSO_WM_SLIDE_BACKGROUND_TYPE" val="general"/>
  <p:tag name="KSO_WM_SLIDE_BK_DARK_LIGHT" val="2"/>
  <p:tag name="KSO_WM_SLIDE_CAN_ADD_NAVIGATION" val="1"/>
  <p:tag name="KSO_WM_SLIDE_ID" val="diagram20214796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3:28:03&quot;,&quot;maxSize&quot;:{&quot;size1&quot;:28.899672218605321},&quot;minSize&quot;:{&quot;size1&quot;:17.899672218605321},&quot;normalSize&quot;:{&quot;size1&quot;:23.233005551938657},&quot;subLayout&quot;:[{&quot;id&quot;:&quot;2020-12-09T23:28:03&quot;,&quot;margin&quot;:{&quot;bottom&quot;:0.026000002399086952,&quot;left&quot;:2.9630000591278076,&quot;right&quot;:1.6920000314712524,&quot;top&quot;:1.6929999589920044},&quot;type&quot;:0},{&quot;id&quot;:&quot;2020-12-09T23:28:03&quot;,&quot;maxSize&quot;:{&quot;size1&quot;:29.799573017809241},&quot;minSize&quot;:{&quot;size1&quot;:16.199573017809239},&quot;normalSize&quot;:{&quot;size1&quot;:24.272521346076715},&quot;subLayout&quot;:[{&quot;id&quot;:&quot;2020-12-09T23:28:03&quot;,&quot;margin&quot;:{&quot;bottom&quot;:0.026000002399086952,&quot;left&quot;:2.9630000591278076,&quot;right&quot;:1.6920000314712524,&quot;top&quot;:0.3970000147819519},&quot;type&quot;:0},{&quot;id&quot;:&quot;2020-12-09T23:28:03&quot;,&quot;margin&quot;:{&quot;bottom&quot;:1.6929999589920044,&quot;left&quot;:1.6929999589920044,&quot;right&quot;:1.6929999589920044,&quot;top&quot;:0.81999999284744263},&quot;type&quot;:0}],&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ed031fa9d42129ddbb2e"/>
  <p:tag name="KSO_WM_TEMPLATE_ASSEMBLE_XID" val="5fd0ed031fa9d42129ddbb2e"/>
  <p:tag name="KSO_WM_TEMPLATE_CATEGORY" val="diagram"/>
  <p:tag name="KSO_WM_TEMPLATE_COLOR_TYPE" val="1"/>
  <p:tag name="KSO_WM_TEMPLATE_INDEX" val="20214796"/>
  <p:tag name="KSO_WM_TEMPLATE_MASTER_TYPE" val="0"/>
  <p:tag name="KSO_WM_TEMPLATE_SUBCATEGORY" val="21"/>
</p:tagLst>
</file>

<file path=ppt/tags/tag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7.xml><?xml version="1.0" encoding="utf-8"?>
<p:tagLst xmlns:p="http://schemas.openxmlformats.org/presentationml/2006/main">
  <p:tag name="KSO_WM_ASSEMBLE_CHIP_INDEX" val="0e974d62b05641eea6c287b6192f845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a5451fa9d42129dcdda4"/>
  <p:tag name="KSO_WM_TEMPLATE_ASSEMBLE_XID" val="5fd0a5451fa9d42129dcdda4"/>
  <p:tag name="KSO_WM_TEMPLATE_CATEGORY" val="diagram"/>
  <p:tag name="KSO_WM_TEMPLATE_INDEX" val="20208621"/>
  <p:tag name="KSO_WM_UNIT_BLOCK" val="0"/>
  <p:tag name="KSO_WM_UNIT_COMPATIBLE" val="0"/>
  <p:tag name="KSO_WM_UNIT_DEC_AREA_ID" val="c38d60c6304544b1863776abfff5c7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2"/>
</p:tagLst>
</file>

<file path=ppt/tags/tag218.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fd0a5451fa9d42129dcdda4"/>
  <p:tag name="KSO_WM_TEMPLATE_ASSEMBLE_XID" val="5fd0a5451fa9d42129dcdda4"/>
  <p:tag name="KSO_WM_TEMPLATE_CATEGORY" val="diagram"/>
  <p:tag name="KSO_WM_TEMPLATE_INDEX" val="20208621"/>
  <p:tag name="KSO_WM_UNIT_BLOCK" val="0"/>
  <p:tag name="KSO_WM_UNIT_COMPATIBLE" val="0"/>
  <p:tag name="KSO_WM_UNIT_DEC_AREA_ID" val="203300b0d1a44708a8c81920896837f5"/>
  <p:tag name="KSO_WM_UNIT_DECORATE_INFO" val="{&quot;DecorateInfoH&quot;:{&quot;IsAbs&quot;:true},&quot;DecorateInfoW&quot;:{&quot;IsAbs&quot;:true},&quot;DecorateInfoX&quot;:{&quot;IsAbs&quot;:true,&quot;Pos&quot;:1},&quot;DecorateInfoY&quot;:{&quot;IsAbs&quot;:true,&quot;Pos&quot;:1},&quot;ReferentInfo&quot;:{&quot;Id&quot;:&quot;76ffe9b59699453c9ad806f6e5d6dcec&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21_1*i*1"/>
  <p:tag name="KSO_WM_UNIT_INDEX" val="1"/>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219.xml><?xml version="1.0" encoding="utf-8"?>
<p:tagLst xmlns:p="http://schemas.openxmlformats.org/presentationml/2006/main">
  <p:tag name="KSO_WM_ASSEMBLE_CHIP_INDEX" val="6d2f2c85b2164cb3a8e7250cc4c77b5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a5451fa9d42129dcdda4"/>
  <p:tag name="KSO_WM_TEMPLATE_ASSEMBLE_XID" val="5fd0a5451fa9d42129dcdda4"/>
  <p:tag name="KSO_WM_TEMPLATE_CATEGORY" val="diagram"/>
  <p:tag name="KSO_WM_TEMPLATE_INDEX" val="20208621"/>
  <p:tag name="KSO_WM_UNIT_COMPATIBLE" val="1"/>
  <p:tag name="KSO_WM_UNIT_DEC_AREA_ID" val="76ffe9b59699453c9ad806f6e5d6dc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21_1*d*1"/>
  <p:tag name="KSO_WM_UNIT_INDEX" val="1"/>
  <p:tag name="KSO_WM_UNIT_LAYERLEVEL" val="1"/>
  <p:tag name="KSO_WM_UNIT_PICTURE_CLIP_FLAG" val="0"/>
  <p:tag name="KSO_WM_UNIT_PLACING_PICTURE" val="6d2f2c85b2164cb3a8e7250cc4c77b5f"/>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73*2707"/>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CHIP_DECFILLPROP" val="[]"/>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support_features&quot;:[&quot;collage&quot;,&quot;carousel&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2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57&quot;,&quot;maxSize&quot;:{&quot;size1&quot;:22.199999999999999},&quot;minSize&quot;:{&quot;size1&quot;:20},&quot;normalSize&quot;:{&quot;size1&quot;:20.000185185185181},&quot;subLayout&quot;:[{&quot;id&quot;:&quot;2020-12-09T18:21:57&quot;,&quot;margin&quot;:{&quot;bottom&quot;:0.026000002399086952,&quot;left&quot;:2.5399999618530273,&quot;right&quot;:2.5399999618530273,&quot;top&quot;:1.6929999589920044},&quot;type&quot;:0},{&quot;id&quot;:&quot;2020-12-09T18:21:57&quot;,&quot;margin&quot;:{&quot;bottom&quot;:2.5399999618530273,&quot;left&quot;:3.3870000839233398,&quot;right&quot;:3.3859999179840088,&quot;top&quot;:1.6929999589920044},&quot;type&quot;:0}],&quot;type&quot;:0}"/>
  <p:tag name="KSO_WM_SLIDE_POSITION" val="72*60"/>
  <p:tag name="KSO_WM_SLIDE_RATIO" val="1.777778"/>
  <p:tag name="KSO_WM_SLIDE_SIZE" val="816*408"/>
  <p:tag name="KSO_WM_SLIDE_SUBTYPE" val="picTxt"/>
  <p:tag name="KSO_WM_SLIDE_SUPPORT_FEATURE_TYPE" val="3"/>
  <p:tag name="KSO_WM_SLIDE_TYPE" val="text"/>
  <p:tag name="KSO_WM_TAG_VERSION" val="1.0"/>
  <p:tag name="KSO_WM_TEMPLATE_ASSEMBLE_GROUPID" val="5fd0a5451fa9d42129dcdda4"/>
  <p:tag name="KSO_WM_TEMPLATE_ASSEMBLE_XID" val="5fd0a5451fa9d42129dcdda4"/>
  <p:tag name="KSO_WM_TEMPLATE_CATEGORY" val="diagram"/>
  <p:tag name="KSO_WM_TEMPLATE_COLOR_TYPE" val="1"/>
  <p:tag name="KSO_WM_TEMPLATE_INDEX" val="20208621"/>
  <p:tag name="KSO_WM_TEMPLATE_MASTER_TYPE" val="0"/>
  <p:tag name="KSO_WM_TEMPLATE_SUBCATEGORY" val="21"/>
</p:tagLst>
</file>

<file path=ppt/tags/tag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22.xml><?xml version="1.0" encoding="utf-8"?>
<p:tagLst xmlns:p="http://schemas.openxmlformats.org/presentationml/2006/main">
  <p:tag name="KSO_WM_ASSEMBLE_CHIP_INDEX" val="76e219e02026425ebcf4897376575d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14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23.xml><?xml version="1.0" encoding="utf-8"?>
<p:tagLst xmlns:p="http://schemas.openxmlformats.org/presentationml/2006/main">
  <p:tag name="KSO_WM_ASSEMBLE_CHIP_INDEX" val="a1d040efa3644cfc84ff0cd6fe6a735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0e7df14d07fd437ea1436bbca088bf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41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16"/>
</p:tagLst>
</file>

<file path=ppt/tags/tag22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141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100000000000001},&quot;minSize&quot;:{&quot;size1&quot;:20.100000000000001},&quot;normalSize&quot;:{&quot;size1&quot;:20.100000000000001},&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2f1fa9d42129dd6fd4"/>
  <p:tag name="KSO_WM_TEMPLATE_ASSEMBLE_XID" val="5fd0c52f1fa9d42129dd6fd4"/>
  <p:tag name="KSO_WM_TEMPLATE_CATEGORY" val="diagram"/>
  <p:tag name="KSO_WM_TEMPLATE_COLOR_TYPE" val="1"/>
  <p:tag name="KSO_WM_TEMPLATE_INDEX" val="20211410"/>
  <p:tag name="KSO_WM_TEMPLATE_MASTER_TYPE" val="0"/>
  <p:tag name="KSO_WM_TEMPLATE_SUBCATEGORY" val="21"/>
</p:tagLst>
</file>

<file path=ppt/tags/tag225.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18"/>
  <p:tag name="KSO_WM_UNIT_COLOR_SCHEME_PARENT_PAGE" val="0_1"/>
  <p:tag name="KSO_WM_UNIT_COLOR_SCHEME_SHAPE_ID" val="18"/>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FOIL_COLOR" val="1"/>
  <p:tag name="KSO_WM_UNIT_HIGHLIGHT" val="0"/>
  <p:tag name="KSO_WM_UNIT_ID" val="diagram20196656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26.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FOIL_COLOR" val="1"/>
  <p:tag name="KSO_WM_UNIT_HIGHLIGHT" val="0"/>
  <p:tag name="KSO_WM_UNIT_ID" val="diagram20196656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227.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20"/>
  <p:tag name="KSO_WM_UNIT_COLOR_SCHEME_PARENT_PAGE" val="0_1"/>
  <p:tag name="KSO_WM_UNIT_COLOR_SCHEME_SHAPE_ID" val="20"/>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FOIL_COLOR" val="1"/>
  <p:tag name="KSO_WM_UNIT_HIGHLIGHT" val="0"/>
  <p:tag name="KSO_WM_UNIT_ID" val="diagram20196656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228.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6656_1*i*4"/>
  <p:tag name="KSO_WM_UNIT_INDEX" val="4"/>
  <p:tag name="KSO_WM_UNIT_LAYERLEVEL" val="1"/>
  <p:tag name="KSO_WM_UNIT_SHADOW_SCHEMECOLOR_INDEX" val="13"/>
  <p:tag name="KSO_WM_UNIT_SHADOW_SCHEMECOLOR_INDEX_BRIGHTNESS" val="0.35"/>
  <p:tag name="KSO_WM_UNIT_TEXT_FILL_FORE_SCHEMECOLOR_INDEX" val="14"/>
  <p:tag name="KSO_WM_UNIT_TEXT_FILL_FORE_SCHEMECOLOR_INDEX_BRIGHTNESS" val="0"/>
  <p:tag name="KSO_WM_UNIT_TEXT_FILL_TYPE" val="1"/>
  <p:tag name="KSO_WM_UNIT_TYPE" val="i"/>
</p:tagLst>
</file>

<file path=ppt/tags/tag229.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6656_1*d*1"/>
  <p:tag name="KSO_WM_UNIT_INDEX" val="1"/>
  <p:tag name="KSO_WM_UNIT_LAYERLEVEL" val="1"/>
  <p:tag name="KSO_WM_UNIT_PICTURE_CLIP_FLAG" val="0"/>
  <p:tag name="KSO_WM_UNIT_TYPE" val="d"/>
  <p:tag name="KSO_WM_UNIT_VALUE" val="1113*1113"/>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HIGHLIGHT" val="0"/>
  <p:tag name="KSO_WM_UNIT_ID" val="diagram20196656_1*f*1"/>
  <p:tag name="KSO_WM_UNIT_INDEX" val="1"/>
  <p:tag name="KSO_WM_UNIT_LAYERLEVEL" val="1"/>
  <p:tag name="KSO_WM_UNIT_NOCLEAR" val="1"/>
  <p:tag name="KSO_WM_UNIT_PRESET_TEXT" val="单击此处添加小标题&#10;为了最终呈现发布的良好效果，请尽量言简意赅的&#10;单击此处添加小标题&#10;为了最终呈现发布的良好效果，请尽量言简意赅的阐述观点&#10;单击此处添加小标题&#10;根据需要可酌情增减文字，以便观者可以准确理解您所传达的信息&#10;单击此处添加小标题&#10;根据需要可酌情增减文字，以便观者可以准确理解"/>
  <p:tag name="KSO_WM_UNIT_TEXT_FILL_FORE_SCHEMECOLOR_INDEX" val="13"/>
  <p:tag name="KSO_WM_UNIT_TEXT_FILL_FORE_SCHEMECOLOR_INDEX_BRIGHTNESS" val="0.25"/>
  <p:tag name="KSO_WM_UNIT_TEXT_FILL_TYPE" val="1"/>
  <p:tag name="KSO_WM_UNIT_TEXT_PART_ID_V2" val="d-3-2"/>
  <p:tag name="KSO_WM_UNIT_TYPE" val="f"/>
  <p:tag name="KSO_WM_UNIT_VALUE" val="286"/>
</p:tagLst>
</file>

<file path=ppt/tags/tag231.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14"/>
  <p:tag name="KSO_WM_UNIT_COLOR_SCHEME_PARENT_PAGE" val="0_1"/>
  <p:tag name="KSO_WM_UNIT_COLOR_SCHEME_SHAPE_ID" val="14"/>
  <p:tag name="KSO_WM_UNIT_COMPATIBLE" val="0"/>
  <p:tag name="KSO_WM_UNIT_DIAGRAM_ISNUMVISUAL" val="0"/>
  <p:tag name="KSO_WM_UNIT_DIAGRAM_ISREFERUNIT" val="0"/>
  <p:tag name="KSO_WM_UNIT_HIGHLIGHT" val="0"/>
  <p:tag name="KSO_WM_UNIT_ID" val="diagram20196656_1*a*1"/>
  <p:tag name="KSO_WM_UNIT_INDEX" val="1"/>
  <p:tag name="KSO_WM_UNIT_ISCONTENTSTITLE" val="0"/>
  <p:tag name="KSO_WM_UNIT_LAYERLEVEL" val="1"/>
  <p:tag name="KSO_WM_UNIT_NOCLEAR" val="0"/>
  <p:tag name="KSO_WM_UNIT_PRESET_TEXT" val="单击可添加您的大标题内容"/>
  <p:tag name="KSO_WM_UNIT_TEXT_PART_ID_V2" val="a-3-2"/>
  <p:tag name="KSO_WM_UNIT_TYPE" val="a"/>
  <p:tag name="KSO_WM_UNIT_VALUE" val="17"/>
</p:tagLst>
</file>

<file path=ppt/tags/tag232.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HIGHLIGHT" val="0"/>
  <p:tag name="KSO_WM_UNIT_ID" val="diagram20196656_1*i*5"/>
  <p:tag name="KSO_WM_UNIT_INDEX" val="5"/>
  <p:tag name="KSO_WM_UNIT_LAYERLEVEL" val="1"/>
  <p:tag name="KSO_WM_UNIT_TYPE" val="i"/>
</p:tagLst>
</file>

<file path=ppt/tags/tag233.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FILL_FORE_SCHEMECOLOR_INDEX" val="14"/>
  <p:tag name="KSO_WM_UNIT_FILL_FORE_SCHEMECOLOR_INDEX_BRIGHTNESS" val="-0.35"/>
  <p:tag name="KSO_WM_UNIT_FILL_TYPE" val="1"/>
  <p:tag name="KSO_WM_UNIT_HIGHLIGHT" val="0"/>
  <p:tag name="KSO_WM_UNIT_ID" val="diagram20196656_1*i*6"/>
  <p:tag name="KSO_WM_UNIT_INDEX" val="6"/>
  <p:tag name="KSO_WM_UNIT_LAYERLEVEL" val="1"/>
  <p:tag name="KSO_WM_UNIT_TYPE" val="i"/>
</p:tagLst>
</file>

<file path=ppt/tags/tag234.xml><?xml version="1.0" encoding="utf-8"?>
<p:tagLst xmlns:p="http://schemas.openxmlformats.org/presentationml/2006/main">
  <p:tag name="KSO_WM_BEAUTIFY_FLAG" val="#wm#"/>
  <p:tag name="KSO_WM_TAG_VERSION" val="1.0"/>
  <p:tag name="KSO_WM_TEMPLATE_CATEGORY" val="diagram"/>
  <p:tag name="KSO_WM_TEMPLATE_INDEX" val="20196656"/>
  <p:tag name="KSO_WM_UNIT_ADJUSTLAYOUT_ID" val="17"/>
  <p:tag name="KSO_WM_UNIT_COLOR_SCHEME_PARENT_PAGE" val="0_1"/>
  <p:tag name="KSO_WM_UNIT_COLOR_SCHEME_SHAPE_ID" val="17"/>
  <p:tag name="KSO_WM_UNIT_COMPATIBLE" val="0"/>
  <p:tag name="KSO_WM_UNIT_DECOLORIZATION" val="1"/>
  <p:tag name="KSO_WM_UNIT_DIAGRAM_ISNUMVISUAL" val="0"/>
  <p:tag name="KSO_WM_UNIT_DIAGRAM_ISREFERUNIT" val="0"/>
  <p:tag name="KSO_WM_UNIT_FILL_FORE_SCHEMECOLOR_INDEX" val="14"/>
  <p:tag name="KSO_WM_UNIT_FILL_FORE_SCHEMECOLOR_INDEX_BRIGHTNESS" val="-0.35"/>
  <p:tag name="KSO_WM_UNIT_FILL_TYPE" val="1"/>
  <p:tag name="KSO_WM_UNIT_HIGHLIGHT" val="0"/>
  <p:tag name="KSO_WM_UNIT_ID" val="diagram20196656_1*i*7"/>
  <p:tag name="KSO_WM_UNIT_INDEX" val="7"/>
  <p:tag name="KSO_WM_UNIT_LAYERLEVEL" val="1"/>
  <p:tag name="KSO_WM_UNIT_TYPE" val="i"/>
</p:tagLst>
</file>

<file path=ppt/tags/tag235.xml><?xml version="1.0" encoding="utf-8"?>
<p:tagLst xmlns:p="http://schemas.openxmlformats.org/presentationml/2006/main">
  <p:tag name="KSO_WM_BEAUTIFY_FLAG" val="#wm#"/>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196656_1"/>
  <p:tag name="KSO_WM_SLIDE_INDEX" val="1"/>
  <p:tag name="KSO_WM_SLIDE_ITEM_CNT" val="0"/>
  <p:tag name="KSO_WM_SLIDE_LAYOUT" val="a_d_f"/>
  <p:tag name="KSO_WM_SLIDE_LAYOUT_CNT" val="1_1_1"/>
  <p:tag name="KSO_WM_SLIDE_POSITION" val="0*0"/>
  <p:tag name="KSO_WM_SLIDE_SIZE" val="960*540"/>
  <p:tag name="KSO_WM_SLIDE_SUBTYPE" val="pureTxt"/>
  <p:tag name="KSO_WM_SLIDE_TYPE" val="text"/>
  <p:tag name="KSO_WM_TAG_VERSION" val="1.0"/>
  <p:tag name="KSO_WM_TEMPLATE_CATEGORY" val="diagram"/>
  <p:tag name="KSO_WM_TEMPLATE_INDEX" val="20196656"/>
  <p:tag name="KSO_WM_TEMPLATE_SUBCATEGORY" val="0"/>
</p:tagLst>
</file>

<file path=ppt/tags/tag23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2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238.xml><?xml version="1.0" encoding="utf-8"?>
<p:tagLst xmlns:p="http://schemas.openxmlformats.org/presentationml/2006/main">
  <p:tag name="KSO_WM_ASSEMBLE_CHIP_INDEX" val="c775c0aa6fff481eba4fe1266f77fff1"/>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FULL_TEXT_BEAUTIFY_COPY_ID" val="5"/>
  <p:tag name="KSO_WM_TAG_VERSION" val="1.0"/>
  <p:tag name="KSO_WM_TEMPLATE_ASSEMBLE_GROUPID" val="5fd0dc721fa9d42129dd900f"/>
  <p:tag name="KSO_WM_TEMPLATE_ASSEMBLE_XID" val="5fd0dc721fa9d42129dd900f"/>
  <p:tag name="KSO_WM_TEMPLATE_CATEGORY" val="diagram"/>
  <p:tag name="KSO_WM_TEMPLATE_INDEX" val="20212646"/>
  <p:tag name="KSO_WM_UNIT_COMPATIBLE" val="0"/>
  <p:tag name="KSO_WM_UNIT_DEC_AREA_ID" val="7f77f8571b6b4ebbaea86bbbee8359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46_1*d*1"/>
  <p:tag name="KSO_WM_UNIT_INDEX" val="1"/>
  <p:tag name="KSO_WM_UNIT_LAYERLEVEL" val="1"/>
  <p:tag name="KSO_WM_UNIT_PICTURE_CLIP_FLAG" val="0"/>
  <p:tag name="KSO_WM_UNIT_PLACING_PICTURE" val="c775c0aa6fff481eba4fe1266f77fff1"/>
  <p:tag name="KSO_WM_UNIT_PLACING_PICTURE_INFO" val="{&quot;code&quot;:&quot;A&quot;,&quot;full_picture&quot;:true,&quot;last_full_picture&quot;:&quot;A&quot;,&quot;margin&quot;:{&quot;left&quot;:64.254973467679179,&quot;right&quot;:65.455024037658234},&quot;scheme&quot;:&quot;2-0&quot;,&quot;spacing&quot;:5}"/>
  <p:tag name="KSO_WM_UNIT_PLACING_PICTURE_USER_RELATIVERECTANGLE_SMARTMENU" val="{&quot;bottom&quot;:0,&quot;left&quot;:0,&quot;right&quot;:0,&quot;top&quot;:0}"/>
  <p:tag name="KSO_WM_UNIT_PLACING_PICTURE_USER_VIEWPORT" val="{&quot;height&quot;:4749.8377952755909,&quot;width&quot;:6333.1196850393699}"/>
  <p:tag name="KSO_WM_UNIT_PLACING_PICTURE_USER_VIEWPORT_SMARTMENU" val="{&quot;height&quot;:3981.6067742006126,&quot;width&quot;:4935.839722744814}"/>
  <p:tag name="KSO_WM_UNIT_SM_LIMIT_TYPE" val="2"/>
  <p:tag name="KSO_WM_UNIT_SUPPORT_UNIT_TYPE" val="[&quot;d&quot;,&quot;θ&quot;]"/>
  <p:tag name="KSO_WM_UNIT_TYPE" val="d"/>
  <p:tag name="KSO_WM_UNIT_VALUE" val="1227*1184"/>
</p:tagLst>
</file>

<file path=ppt/tags/tag239.xml><?xml version="1.0" encoding="utf-8"?>
<p:tagLst xmlns:p="http://schemas.openxmlformats.org/presentationml/2006/main">
  <p:tag name="KSO_WM_ASSEMBLE_CHIP_INDEX" val="c775c0aa6fff481eba4fe1266f77fff1"/>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FULL_TEXT_BEAUTIFY_COPY_ID" val="5"/>
  <p:tag name="KSO_WM_TAG_VERSION" val="1.0"/>
  <p:tag name="KSO_WM_TEMPLATE_ASSEMBLE_GROUPID" val="5fd0dc721fa9d42129dd900f"/>
  <p:tag name="KSO_WM_TEMPLATE_ASSEMBLE_XID" val="5fd0dc721fa9d42129dd900f"/>
  <p:tag name="KSO_WM_TEMPLATE_CATEGORY" val="diagram"/>
  <p:tag name="KSO_WM_TEMPLATE_INDEX" val="20212646"/>
  <p:tag name="KSO_WM_UNIT_COMPATIBLE" val="0"/>
  <p:tag name="KSO_WM_UNIT_DEC_AREA_ID" val="7f77f8571b6b4ebbaea86bbbee8359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46_1*d*1"/>
  <p:tag name="KSO_WM_UNIT_INDEX" val="1"/>
  <p:tag name="KSO_WM_UNIT_LAYERLEVEL" val="1"/>
  <p:tag name="KSO_WM_UNIT_PICTURE_CLIP_FLAG" val="0"/>
  <p:tag name="KSO_WM_UNIT_PLACING_PICTURE" val="c775c0aa6fff481eba4fe1266f77fff1"/>
  <p:tag name="KSO_WM_UNIT_PLACING_PICTURE_COLLAGE_RELATIVERECTANGLE" val="{&quot;bottom&quot;:0,&quot;left&quot;:0,&quot;right&quot;:0,&quot;top&quot;:0}"/>
  <p:tag name="KSO_WM_UNIT_PLACING_PICTURE_COLLAGE_VIEWPORT" val="{&quot;height&quot;:6017.5228346456688,&quot;width&quot;:8023.3637795275581}"/>
  <p:tag name="KSO_WM_UNIT_PLACING_PICTURE_INFO" val="{&quot;code&quot;:&quot;A&quot;,&quot;full_picture&quot;:true,&quot;last_full_picture&quot;:&quot;A&quot;,&quot;margin&quot;:{&quot;left&quot;:64.254973467679179,&quot;right&quot;:65.455024037658234},&quot;scheme&quot;:&quot;2-0&quot;,&quot;spacing&quot;:5}"/>
  <p:tag name="KSO_WM_UNIT_PLACING_PICTURE_USER_RELATIVERECTANGLE" val="{&quot;bottom&quot;:0,&quot;left&quot;:0,&quot;right&quot;:0,&quot;top&quot;:0}"/>
  <p:tag name="KSO_WM_UNIT_PLACING_PICTURE_USER_RELATIVERECTANGLE_SMARTMENU" val="{&quot;bottom&quot;:0,&quot;left&quot;:0,&quot;right&quot;:0,&quot;top&quot;:0}"/>
  <p:tag name="KSO_WM_UNIT_PLACING_PICTURE_USER_VIEWPORT" val="{&quot;height&quot;:6017.5228346456688,&quot;width&quot;:8023.363779527559}"/>
  <p:tag name="KSO_WM_UNIT_PLACING_PICTURE_USER_VIEWPORT_SMARTMENU" val="{&quot;height&quot;:3458.4328986509499,&quot;width&quot;:4935.839722744814}"/>
  <p:tag name="KSO_WM_UNIT_SM_LIMIT_TYPE" val="2"/>
  <p:tag name="KSO_WM_UNIT_SUPPORT_UNIT_TYPE" val="[&quot;d&quot;,&quot;θ&quot;]"/>
  <p:tag name="KSO_WM_UNIT_TYPE" val="d"/>
  <p:tag name="KSO_WM_UNIT_VALUE" val="1227*1184"/>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true,&quot;fill_id&quot;:&quot;e57bfa1d5aa74e19b89ecbda2d730518&quot;,&quot;fill_align&quot;:&quot;lb&quot;,&quot;chip_types&quot;:[&quot;header&quot;]},{&quot;text_align&quot;:&quot;lt&quot;,&quot;text_direction&quot;:&quot;horizontal&quot;,&quot;support_big_font&quot;:true,&quot;fill_id&quot;:&quot;7a0967d824244b51bc38bbc9e0ecbbb2&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4327c07703e44616b342edeb10877556&quot;,&quot;fill_align&quot;:&quot;rm&quot;,&quot;chip_types&quot;:[&quot;picture&quot;,&quot;video&quot;]}]]"/>
  <p:tag name="KSO_WM_CHIP_GROUPID" val="5e71ea2c47edf80c4a5df18a"/>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71ea2c47edf80c4a5df18b"/>
  <p:tag name="KSO_WM_SLIDE_BACKGROUND" val="[&quot;general&quot;,&quot;frame&quot;]"/>
  <p:tag name="KSO_WM_SLIDE_BACKGROUND_TYPE" val="frame"/>
  <p:tag name="KSO_WM_SLIDE_BK_DARK_LIGHT" val="2"/>
  <p:tag name="KSO_WM_SLIDE_CAN_ADD_NAVIGATION" val="1"/>
  <p:tag name="KSO_WM_SLIDE_COLORSCHEME_VERSION" val="3.2"/>
  <p:tag name="KSO_WM_SLIDE_ID" val="diagram20212646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22:17:23&quot;,&quot;maxSize&quot;:{&quot;size1&quot;:51.680159668127693},&quot;minSize&quot;:{&quot;size1&quot;:44.180159668127693},&quot;normalSize&quot;:{&quot;size1&quot;:51.680159668127693},&quot;subLayout&quot;:[{&quot;id&quot;:&quot;2020-12-09T22:17:23&quot;,&quot;margin&quot;:{&quot;bottom&quot;:2.5399999618530273,&quot;left&quot;:3.3870000839233398,&quot;right&quot;:0,&quot;top&quot;:2.5399999618530273},&quot;type&quot;:0},{&quot;id&quot;:&quot;2020-12-09T22:17:23&quot;,&quot;maxSize&quot;:{&quot;size1&quot;:39.956395172316121},&quot;minSize&quot;:{&quot;size1&quot;:22.256395172316115},&quot;normalSize&quot;:{&quot;size1&quot;:33.356395172316113},&quot;subLayout&quot;:[{&quot;id&quot;:&quot;2020-12-09T22:17:23&quot;,&quot;margin&quot;:{&quot;bottom&quot;:0,&quot;left&quot;:0.84700000286102295,&quot;right&quot;:3.3870000839233398,&quot;top&quot;:3.3870000839233398},&quot;type&quot;:0},{&quot;id&quot;:&quot;2020-12-09T22:17:23&quot;,&quot;margin&quot;:{&quot;bottom&quot;:3.3870000839233398,&quot;left&quot;:0.84700000286102295,&quot;right&quot;:3.3870000839233398,&quot;top&quot;:0.42300000786781311},&quot;type&quot;:0}],&quot;type&quot;:0}],&quot;type&quot;:0}"/>
  <p:tag name="KSO_WM_SLIDE_POSITION" val="120*95"/>
  <p:tag name="KSO_WM_SLIDE_RATIO" val="1.777778"/>
  <p:tag name="KSO_WM_SLIDE_SIZE" val="720*348"/>
  <p:tag name="KSO_WM_SLIDE_SUBTYPE" val="picTxt"/>
  <p:tag name="KSO_WM_SLIDE_SUPPORT_FEATURE_TYPE" val="7"/>
  <p:tag name="KSO_WM_SLIDE_TYPE" val="text"/>
  <p:tag name="KSO_WM_TAG_VERSION" val="1.0"/>
  <p:tag name="KSO_WM_TEMPLATE_ASSEMBLE_GROUPID" val="5fd0dc721fa9d42129dd900f"/>
  <p:tag name="KSO_WM_TEMPLATE_ASSEMBLE_XID" val="5fd0dc721fa9d42129dd900f"/>
  <p:tag name="KSO_WM_TEMPLATE_CATEGORY" val="diagram"/>
  <p:tag name="KSO_WM_TEMPLATE_COLOR_TYPE" val="1"/>
  <p:tag name="KSO_WM_TEMPLATE_INDEX" val="20212646"/>
  <p:tag name="KSO_WM_TEMPLATE_MASTER_TYPE" val="0"/>
  <p:tag name="KSO_WM_TEMPLATE_SUBCATEGORY" val="21"/>
</p:tagLst>
</file>

<file path=ppt/tags/tag2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2.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243.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244.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245.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8ebb81fdac1d493981c658b382802575"/>
  <p:tag name="KSO_WM_UNIT_DECORATE_INFO" val="{&quot;DecorateInfoH&quot;:{&quot;IsAbs&quot;:true},&quot;DecorateInfoW&quot;:{&quot;IsAbs&quot;:true},&quot;DecorateInfoX&quot;:{&quot;IsAbs&quot;:true,&quot;Pos&quot;:1},&quot;DecorateInfoY&quot;:{&quot;IsAbs&quot;:true,&quot;Pos&quot;:1},&quot;ReferentInfo&quot;:{&quot;Id&quot;:&quot;6b419b4e7a26499ea3078fa24e7d11d0&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246.xml><?xml version="1.0" encoding="utf-8"?>
<p:tagLst xmlns:p="http://schemas.openxmlformats.org/presentationml/2006/main">
  <p:tag name="KSO_WM_ASSEMBLE_CHIP_INDEX" val="d5f81e8f8d694111a35cf794c9595e3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05bdecac6a4f48e0a17da9cc6340247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247.xml><?xml version="1.0" encoding="utf-8"?>
<p:tagLst xmlns:p="http://schemas.openxmlformats.org/presentationml/2006/main">
  <p:tag name="KSO_WM_ASSEMBLE_CHIP_INDEX" val="1d7e5b0f70ca4874a1f84a64fac99f7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COMPATIBLE" val="1"/>
  <p:tag name="KSO_WM_UNIT_DEC_AREA_ID" val="6b419b4e7a26499ea3078fa24e7d11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LACING_PICTURE" val="1d7e5b0f70ca4874a1f84a64fac99f70"/>
  <p:tag name="KSO_WM_UNIT_SM_LIMIT_TYPE" val="2"/>
  <p:tag name="KSO_WM_UNIT_SUPPORT_BIG_FONT" val="1"/>
  <p:tag name="KSO_WM_UNIT_SUPPORT_UNIT_TYPE" val="[&quot;d&quot;,&quot;α&quot;,&quot;β&quot;,&quot;θ&quot;]"/>
  <p:tag name="KSO_WM_UNIT_TYPE" val="d"/>
  <p:tag name="KSO_WM_UNIT_VALUE" val="1227*1227"/>
</p:tagLst>
</file>

<file path=ppt/tags/tag24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COLORSCHEME_VERSION" val="3.2"/>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21:31:45&quot;,&quot;maxSize&quot;:{&quot;size1&quot;:45.048667240142819},&quot;minSize&quot;:{&quot;size1&quot;:45.048667240142819},&quot;normalSize&quot;:{&quot;size1&quot;:45.048667240142819},&quot;subLayout&quot;:[{&quot;id&quot;:&quot;2020-12-09T21:31:45&quot;,&quot;margin&quot;:{&quot;bottom&quot;:5.9270000457763672,&quot;left&quot;:3.809999942779541,&quot;right&quot;:0,&quot;top&quot;:5.0799999237060547},&quot;type&quot;:0},{&quot;id&quot;:&quot;2020-12-09T21:31:45&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d0d1c01fa9d42129dd7da8"/>
  <p:tag name="KSO_WM_TEMPLATE_ASSEMBLE_XID" val="5fd0d1c01fa9d42129dd7da8"/>
  <p:tag name="KSO_WM_TEMPLATE_CATEGORY" val="diagram"/>
  <p:tag name="KSO_WM_TEMPLATE_COLOR_TYPE" val="1"/>
  <p:tag name="KSO_WM_TEMPLATE_INDEX" val="20213036"/>
  <p:tag name="KSO_WM_TEMPLATE_MASTER_TYPE" val="0"/>
  <p:tag name="KSO_WM_TEMPLATE_SUBCATEGORY" val="21"/>
</p:tagLst>
</file>

<file path=ppt/tags/tag249.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ae7edb9a9c3346fcb81da75412136c56"/>
  <p:tag name="KSO_WM_UNIT_DECORATE_INFO" val="{&quot;DecorateInfoH&quot;:{&quot;IsAbs&quot;:true},&quot;DecorateInfoW&quot;:{&quot;IsAbs&quot;:true},&quot;DecorateInfoX&quot;:{&quot;IsAbs&quot;:true,&quot;Pos&quot;:1},&quot;DecorateInfoY&quot;:{&quot;IsAbs&quot;:true,&quot;Pos&quot;:0},&quot;ReferentInfo&quot;:{&quot;Id&quot;:&quot;00088cb197e04b06bc3bb17e5570031a&quot;,&quot;X&quot;:{&quot;Pos&quot;:1},&quot;Y&quot;:{&quot;Pos&quot;:2}},&quot;whChangeMode&quot;:0}"/>
  <p:tag name="KSO_WM_UNIT_DIAGRAM_ISNUMVISUAL" val="0"/>
  <p:tag name="KSO_WM_UNIT_DIAGRAM_ISREFERUNIT" val="0"/>
  <p:tag name="KSO_WM_UNIT_HIGHLIGHT" val="0"/>
  <p:tag name="KSO_WM_UNIT_ID" val="diagram20211828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251.xml><?xml version="1.0" encoding="utf-8"?>
<p:tagLst xmlns:p="http://schemas.openxmlformats.org/presentationml/2006/main">
  <p:tag name="KSO_WM_ASSEMBLE_CHIP_INDEX" val="721c5468eb4941ddbb66b404c7d6d1ed"/>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00088cb197e04b06bc3bb17e5570031a"/>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52.xml><?xml version="1.0" encoding="utf-8"?>
<p:tagLst xmlns:p="http://schemas.openxmlformats.org/presentationml/2006/main">
  <p:tag name="KSO_WM_ASSEMBLE_CHIP_INDEX" val="348bc0c1d3434857b2db39c40e32bf7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b09decc06634465d85c5555db1e1eef9"/>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53.xml><?xml version="1.0" encoding="utf-8"?>
<p:tagLst xmlns:p="http://schemas.openxmlformats.org/presentationml/2006/main">
  <p:tag name="KSO_WM_ASSEMBLE_CHIP_INDEX" val="6b9ed7d3194540619335c0dc02a8f6ec"/>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COMPATIBLE" val="0"/>
  <p:tag name="KSO_WM_UNIT_DEC_AREA_ID" val="c5d4df5f7a30421f9269370abac9e8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PLACING_PICTURE" val="6b9ed7d3194540619335c0dc02a8f6ec"/>
  <p:tag name="KSO_WM_UNIT_SM_LIMIT_TYPE" val="1"/>
  <p:tag name="KSO_WM_UNIT_TYPE" val="d"/>
  <p:tag name="KSO_WM_UNIT_VALUE" val="635*635"/>
</p:tagLst>
</file>

<file path=ppt/tags/tag254.xml><?xml version="1.0" encoding="utf-8"?>
<p:tagLst xmlns:p="http://schemas.openxmlformats.org/presentationml/2006/main">
  <p:tag name="KSO_WM_BEAUTIFY_FLAG" val="#wm#"/>
  <p:tag name="KSO_WM_CHIP_DECFILLPROP" val="[]"/>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45&quot;,&quot;maxSize&quot;:{&quot;size1&quot;:41.5},&quot;minSize&quot;:{&quot;size1&quot;:41.5},&quot;normalSize&quot;:{&quot;size1&quot;:41.5},&quot;subLayout&quot;:[{&quot;direction&quot;:1,&quot;id&quot;:&quot;2020-10-29T10:01:45&quot;,&quot;maxSize&quot;:{&quot;size1&quot;:26.600000000000001},&quot;minSize&quot;:{&quot;size1&quot;:26.600000000000001},&quot;normalSize&quot;:{&quot;size1&quot;:26.600000000000001},&quot;subLayout&quot;:[{&quot;id&quot;:&quot;2020-10-29T10:01:45&quot;,&quot;margin&quot;:{&quot;bottom&quot;:0.37900000810623169,&quot;left&quot;:2.2430000305175781,&quot;right&quot;:0.44900000095367432,&quot;top&quot;:1.2999999523162842},&quot;type&quot;:0},{&quot;id&quot;:&quot;2020-10-29T10:01:45&quot;,&quot;margin&quot;:{&quot;bottom&quot;:1.9630000591278076,&quot;left&quot;:0.74699997901916504,&quot;right&quot;:2.1159999370574951,&quot;top&quot;:2.5750000476837158},&quot;type&quot;:0}],&quot;type&quot;:0},{&quot;id&quot;:&quot;2020-10-29T10:01:45&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5f9a2289e01a7e847d6fd317"/>
  <p:tag name="KSO_WM_TEMPLATE_ASSEMBLE_XID" val="5f9a2289e01a7e847d6fd317"/>
  <p:tag name="KSO_WM_TEMPLATE_CATEGORY" val="diagram"/>
  <p:tag name="KSO_WM_TEMPLATE_COLOR_TYPE" val="1"/>
  <p:tag name="KSO_WM_TEMPLATE_INDEX" val="20211828"/>
  <p:tag name="KSO_WM_TEMPLATE_MASTER_TYPE" val="0"/>
  <p:tag name="KSO_WM_TEMPLATE_SUBCATEGORY" val="21"/>
</p:tagLst>
</file>

<file path=ppt/tags/tag255.xml><?xml version="1.0" encoding="utf-8"?>
<p:tagLst xmlns:p="http://schemas.openxmlformats.org/presentationml/2006/main">
  <p:tag name="KSO_WM_BEAUTIFY_FLAG" val="#wm#"/>
  <p:tag name="KSO_WM_CHIP_GROUPID" val="5e9d772adc741d3f2d9ea588"/>
  <p:tag name="KSO_WM_CHIP_XID" val="5e99846e6b953a2f5c83cff9"/>
  <p:tag name="KSO_WM_TAG_VERSION" val="1.0"/>
  <p:tag name="KSO_WM_TEMPLATE_ASSEMBLE_GROUPID" val="5f9a21f6e01a7e847d6fd200"/>
  <p:tag name="KSO_WM_TEMPLATE_ASSEMBLE_XID" val="5f9a21f6e01a7e847d6fd200"/>
  <p:tag name="KSO_WM_TEMPLATE_CATEGORY" val="diagram"/>
  <p:tag name="KSO_WM_TEMPLATE_INDEX" val="20212822"/>
  <p:tag name="KSO_WM_UNIT_BLOCK" val="0"/>
  <p:tag name="KSO_WM_UNIT_COMPATIBLE" val="0"/>
  <p:tag name="KSO_WM_UNIT_DEC_AREA_ID" val="4d2c09d2c08c4544bd3dad90983f31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_1" val="16"/>
  <p:tag name="KSO_WM_UNIT_FILL_FORE_SCHEMECOLOR_INDEX_1_BRIGHTNESS" val="0"/>
  <p:tag name="KSO_WM_UNIT_FILL_FORE_SCHEMECOLOR_INDEX_1_POS" val="0.7"/>
  <p:tag name="KSO_WM_UNIT_FILL_FORE_SCHEMECOLOR_INDEX_1_TRANS" val="0"/>
  <p:tag name="KSO_WM_UNIT_FILL_FORE_SCHEMECOLOR_INDEX_2" val="16"/>
  <p:tag name="KSO_WM_UNIT_FILL_FORE_SCHEMECOLOR_INDEX_2_BRIGHTNESS" val="0"/>
  <p:tag name="KSO_WM_UNIT_FILL_FORE_SCHEMECOLOR_INDEX_2_POS" val="1"/>
  <p:tag name="KSO_WM_UNIT_FILL_FORE_SCHEMECOLOR_INDEX_2_TRANS" val="1"/>
  <p:tag name="KSO_WM_UNIT_FILL_GRADIENT_ANGLE" val="0"/>
  <p:tag name="KSO_WM_UNIT_FILL_GRADIENT_DIRECTION" val="3"/>
  <p:tag name="KSO_WM_UNIT_FILL_GRADIENT_TYPE" val="0"/>
  <p:tag name="KSO_WM_UNIT_FILL_TYPE" val="3"/>
  <p:tag name="KSO_WM_UNIT_HIGHLIGHT" val="0"/>
  <p:tag name="KSO_WM_UNIT_ID" val="diagram20212822_1*i*1"/>
  <p:tag name="KSO_WM_UNIT_INDEX" val="1"/>
  <p:tag name="KSO_WM_UNIT_LAYERLEVEL" val="1"/>
  <p:tag name="KSO_WM_UNIT_MASK_COLOR_TYPE" val="white"/>
  <p:tag name="KSO_WM_UNIT_SM_LIMIT_TYPE" val="1"/>
  <p:tag name="KSO_WM_UNIT_TEXT_FILL_FORE_SCHEMECOLOR_INDEX" val="2"/>
  <p:tag name="KSO_WM_UNIT_TEXT_FILL_FORE_SCHEMECOLOR_INDEX_BRIGHTNESS" val="0"/>
  <p:tag name="KSO_WM_UNIT_TEXT_FILL_TYPE" val="1"/>
  <p:tag name="KSO_WM_UNIT_TYPE" val="i"/>
  <p:tag name="KSO_WM_UNIT_VALUE" val="825"/>
</p:tagLst>
</file>

<file path=ppt/tags/tag256.xml><?xml version="1.0" encoding="utf-8"?>
<p:tagLst xmlns:p="http://schemas.openxmlformats.org/presentationml/2006/main">
  <p:tag name="KSO_WM_ASSEMBLE_CHIP_INDEX" val="741517dd708447aeb480c835cdaf41f0"/>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1f6e01a7e847d6fd200"/>
  <p:tag name="KSO_WM_TEMPLATE_ASSEMBLE_XID" val="5f9a21f6e01a7e847d6fd200"/>
  <p:tag name="KSO_WM_TEMPLATE_CATEGORY" val="diagram"/>
  <p:tag name="KSO_WM_TEMPLATE_INDEX" val="20212822"/>
  <p:tag name="KSO_WM_UNIT_BLOCK" val="0"/>
  <p:tag name="KSO_WM_UNIT_COMPATIBLE" val="0"/>
  <p:tag name="KSO_WM_UNIT_DEC_AREA_ID" val="357d3f3fbbfc42a19b3be5a839fc46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82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257.xml><?xml version="1.0" encoding="utf-8"?>
<p:tagLst xmlns:p="http://schemas.openxmlformats.org/presentationml/2006/main">
  <p:tag name="KSO_WM_ASSEMBLE_CHIP_INDEX" val="c646fab5dbbc45589025544d5c371db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1f6e01a7e847d6fd200"/>
  <p:tag name="KSO_WM_TEMPLATE_ASSEMBLE_XID" val="5f9a21f6e01a7e847d6fd200"/>
  <p:tag name="KSO_WM_TEMPLATE_CATEGORY" val="diagram"/>
  <p:tag name="KSO_WM_TEMPLATE_INDEX" val="20212822"/>
  <p:tag name="KSO_WM_UNIT_BLOCK" val="0"/>
  <p:tag name="KSO_WM_UNIT_COMPATIBLE" val="0"/>
  <p:tag name="KSO_WM_UNIT_DEC_AREA_ID" val="10b436980b7c47c183038f6f735c7e4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82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8"/>
</p:tagLst>
</file>

<file path=ppt/tags/tag258.xml><?xml version="1.0" encoding="utf-8"?>
<p:tagLst xmlns:p="http://schemas.openxmlformats.org/presentationml/2006/main">
  <p:tag name="KSO_WM_ASSEMBLE_CHIP_INDEX" val="45a99bf209394521ad8730b328a3593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c886639532eafaafd693b0"/>
  <p:tag name="KSO_WM_TEMPLATE_ASSEMBLE_XID" val="5fc886639532eafaafd693b0"/>
  <p:tag name="KSO_WM_TEMPLATE_CATEGORY" val="diagram"/>
  <p:tag name="KSO_WM_TEMPLATE_INDEX" val="20217040"/>
  <p:tag name="KSO_WM_UNIT_COMPATIBLE" val="1"/>
  <p:tag name="KSO_WM_UNIT_DEC_AREA_ID" val="f25d884f82fd42b88ff967599b4f53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40_1*d*1"/>
  <p:tag name="KSO_WM_UNIT_INDEX" val="1"/>
  <p:tag name="KSO_WM_UNIT_LAYERLEVEL" val="1"/>
  <p:tag name="KSO_WM_UNIT_PICTURE_DOCKSIDE" val="cb,lm,ct"/>
  <p:tag name="KSO_WM_UNIT_PICTURE_TOWARD" val="1"/>
  <p:tag name="KSO_WM_UNIT_PLACING_PICTURE" val="45a99bf209394521ad8730b328a3593d"/>
  <p:tag name="KSO_WM_UNIT_SM_LIMIT_TYPE" val="2"/>
  <p:tag name="KSO_WM_UNIT_TYPE" val="d"/>
  <p:tag name="KSO_WM_UNIT_VALUE" val="1904*2115"/>
</p:tagLst>
</file>

<file path=ppt/tags/tag259.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e5580c5940b47758e89e29ff783ca32&quot;,&quot;fill_align&quot;:&quot;cm&quot;,&quot;chip_types&quot;:[&quot;picture&quot;]},{&quot;text_align&quot;:&quot;lb&quot;,&quot;text_direction&quot;:&quot;horizontal&quot;,&quot;support_big_font&quot;:false,&quot;fill_id&quot;:&quot;b1de9e138e6f43f69c76538dfd262b67&quot;,&quot;fill_align&quot;:&quot;lb&quot;,&quot;chip_types&quot;:[&quot;text&quot;,&quot;header&quot;]},{&quot;text_align&quot;:&quot;lt&quot;,&quot;text_direction&quot;:&quot;horizontal&quot;,&quot;support_big_font&quot;:false,&quot;fill_id&quot;:&quot;8bf9d029d313416d95a9718724e6a6bc&quot;,&quot;fill_align&quot;:&quot;lt&quot;,&quot;chip_types&quot;:[&quot;text&quot;]}]]"/>
  <p:tag name="KSO_WM_CHIP_GROUPID" val="5e9d772adc741d3f2d9ea588"/>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9846e6b953a2f5c83cff9"/>
  <p:tag name="KSO_WM_SLIDE_BACKGROUND" val="[&quot;general&quot;]"/>
  <p:tag name="KSO_WM_SLIDE_BACKGROUND_TYPE" val="general"/>
  <p:tag name="KSO_WM_SLIDE_BK_DARK_LIGHT" val="2"/>
  <p:tag name="KSO_WM_SLIDE_ID" val="diagram2021282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20&quot;,&quot;maxSize&quot;:{&quot;size1&quot;:41.975961204811384},&quot;minSize&quot;:{&quot;size1&quot;:33.075961204811378},&quot;normalSize&quot;:{&quot;size1&quot;:33.075961204811385},&quot;subLayout&quot;:[{&quot;id&quot;:&quot;2020-10-29T09:59:20&quot;,&quot;margin&quot;:{&quot;bottom&quot;:0,&quot;left&quot;:2.1170001029968262,&quot;right&quot;:19.472999572753906,&quot;top&quot;:5.5029997825622559},&quot;type&quot;:0},{&quot;id&quot;:&quot;2020-10-29T09:59:20&quot;,&quot;margin&quot;:{&quot;bottom&quot;:3.809999942779541,&quot;left&quot;:2.1170001029968262,&quot;right&quot;:19.472999572753906,&quot;top&quot;:0.42300000786781311},&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f9a21f6e01a7e847d6fd200"/>
  <p:tag name="KSO_WM_TEMPLATE_ASSEMBLE_XID" val="5f9a21f6e01a7e847d6fd200"/>
  <p:tag name="KSO_WM_TEMPLATE_CATEGORY" val="diagram"/>
  <p:tag name="KSO_WM_TEMPLATE_COLOR_TYPE" val="1"/>
  <p:tag name="KSO_WM_TEMPLATE_INDEX" val="20212822"/>
  <p:tag name="KSO_WM_TEMPLATE_MASTER_TYPE" val="0"/>
  <p:tag name="KSO_WM_TEMPLATE_SUBCATEGORY" val="21"/>
  <p:tag name="KSO_WM_TEMPLATE_THUMBS_INDEX" val="1、4、7、12、13、14、15、16、17、18、20、24、25、28、33、36、40、43、44"/>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1.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262.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8d1649a72c064789ab140aad54fdc681"/>
  <p:tag name="KSO_WM_UNIT_DECORATE_INFO" val="{&quot;DecorateInfoH&quot;:{&quot;IsAbs&quot;:true},&quot;DecorateInfoW&quot;:{&quot;IsAbs&quot;:true},&quot;DecorateInfoX&quot;:{&quot;IsAbs&quot;:true,&quot;Pos&quot;:1},&quot;DecorateInfoY&quot;:{&quot;IsAbs&quot;:true,&quot;Pos&quot;:0},&quot;ReferentInfo&quot;:{&quot;Id&quot;:&quot;2c8ba69166db434abc9b46d31c16b41c&quot;,&quot;X&quot;:{&quot;Pos&quot;:1},&quot;Y&quot;:{&quot;Pos&quot;:2}},&quot;whChangeMode&quot;:0}"/>
  <p:tag name="KSO_WM_UNIT_DIAGRAM_ISNUMVISUAL" val="0"/>
  <p:tag name="KSO_WM_UNIT_DIAGRAM_ISREFERUNIT" val="0"/>
  <p:tag name="KSO_WM_UNIT_HIGHLIGHT" val="0"/>
  <p:tag name="KSO_WM_UNIT_ID" val="diagram20211828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263.xml><?xml version="1.0" encoding="utf-8"?>
<p:tagLst xmlns:p="http://schemas.openxmlformats.org/presentationml/2006/main">
  <p:tag name="KSO_WM_ASSEMBLE_CHIP_INDEX" val="be9c06653588432b87581ed296f0f5e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2c8ba69166db434abc9b46d31c16b41c"/>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64.xml><?xml version="1.0" encoding="utf-8"?>
<p:tagLst xmlns:p="http://schemas.openxmlformats.org/presentationml/2006/main">
  <p:tag name="KSO_WM_ASSEMBLE_CHIP_INDEX" val="07ad8fc1f4b54e70bc07721052580fc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9c6eb8f73f3f41c4abb0d4d79bbada7f"/>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65.xml><?xml version="1.0" encoding="utf-8"?>
<p:tagLst xmlns:p="http://schemas.openxmlformats.org/presentationml/2006/main">
  <p:tag name="KSO_WM_ASSEMBLE_CHIP_INDEX" val="7038aaf5a1e3403da894f2fa073f848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COMPATIBLE" val="0"/>
  <p:tag name="KSO_WM_UNIT_DEC_AREA_ID" val="e5b7e77b321b41fc852b085d8e9e87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PICTURE_CLIP_FLAG" val="0"/>
  <p:tag name="KSO_WM_UNIT_PLACING_PICTURE" val="7038aaf5a1e3403da894f2fa073f8485"/>
  <p:tag name="KSO_WM_UNIT_SM_LIMIT_TYPE" val="2"/>
  <p:tag name="KSO_WM_UNIT_TYPE" val="d"/>
  <p:tag name="KSO_WM_UNIT_VALUE" val="635*635"/>
</p:tagLst>
</file>

<file path=ppt/tags/tag266.xml><?xml version="1.0" encoding="utf-8"?>
<p:tagLst xmlns:p="http://schemas.openxmlformats.org/presentationml/2006/main">
  <p:tag name="FIXED_XID_TMP" val="5f5ee1ca4d6848d78f644aed"/>
  <p:tag name="KSO_WM_BEAUTIFY_FLAG" val="#wm#"/>
  <p:tag name="KSO_WM_CHIP_DECFILLPROP" val="[]"/>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1:29:35&quot;,&quot;maxSize&quot;:{&quot;size1&quot;:41.5},&quot;minSize&quot;:{&quot;size1&quot;:41.5},&quot;normalSize&quot;:{&quot;size1&quot;:41.5},&quot;subLayout&quot;:[{&quot;direction&quot;:1,&quot;id&quot;:&quot;2020-12-09T21:29:35&quot;,&quot;maxSize&quot;:{&quot;size1&quot;:26.600000000000001},&quot;minSize&quot;:{&quot;size1&quot;:26.600000000000001},&quot;normalSize&quot;:{&quot;size1&quot;:26.600000000000001},&quot;subLayout&quot;:[{&quot;id&quot;:&quot;2020-12-09T21:29:35&quot;,&quot;margin&quot;:{&quot;bottom&quot;:0.37900000810623169,&quot;left&quot;:2.2430000305175781,&quot;right&quot;:0.44900000095367432,&quot;top&quot;:1.2999999523162842},&quot;type&quot;:0},{&quot;id&quot;:&quot;2020-12-09T21:29:35&quot;,&quot;margin&quot;:{&quot;bottom&quot;:1.9630000591278076,&quot;left&quot;:0.74699997901916504,&quot;right&quot;:2.1159999370574951,&quot;top&quot;:2.5750000476837158},&quot;type&quot;:0}],&quot;type&quot;:0},{&quot;id&quot;:&quot;2020-12-09T21:29:35&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5fd0d13e1fa9d42129dd7d4b"/>
  <p:tag name="KSO_WM_TEMPLATE_ASSEMBLE_XID" val="5fd0d13e1fa9d42129dd7d4b"/>
  <p:tag name="KSO_WM_TEMPLATE_CATEGORY" val="diagram"/>
  <p:tag name="KSO_WM_TEMPLATE_COLOR_TYPE" val="1"/>
  <p:tag name="KSO_WM_TEMPLATE_INDEX" val="20211828"/>
  <p:tag name="KSO_WM_TEMPLATE_MASTER_TYPE" val="0"/>
  <p:tag name="KSO_WM_TEMPLATE_SUBCATEGORY" val="21"/>
</p:tagLst>
</file>

<file path=ppt/tags/tag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8.xml><?xml version="1.0" encoding="utf-8"?>
<p:tagLst xmlns:p="http://schemas.openxmlformats.org/presentationml/2006/main">
  <p:tag name="KSO_WM_BEAUTIFY_FLAG" val="#wm#"/>
  <p:tag name="KSO_WM_TAG_VERSION" val="1.0"/>
  <p:tag name="KSO_WM_TEMPLATE_CATEGORY" val="diagram"/>
  <p:tag name="KSO_WM_TEMPLATE_INDEX" val="20196647"/>
  <p:tag name="KSO_WM_UNIT_COMPATIBLE" val="0"/>
  <p:tag name="KSO_WM_UNIT_DIAGRAM_ISNUMVISUAL" val="0"/>
  <p:tag name="KSO_WM_UNIT_DIAGRAM_ISREFERUNIT" val="0"/>
  <p:tag name="KSO_WM_UNIT_HIGHLIGHT" val="0"/>
  <p:tag name="KSO_WM_UNIT_ID" val="diagram20196647_1*d*1"/>
  <p:tag name="KSO_WM_UNIT_INDEX" val="1"/>
  <p:tag name="KSO_WM_UNIT_LAYERLEVEL" val="1"/>
  <p:tag name="KSO_WM_UNIT_PICTURE_CLIP_FLAG" val="0"/>
  <p:tag name="KSO_WM_UNIT_SUPPORT_UNIT_TYPE" val="[&quot;d&quot;]"/>
  <p:tag name="KSO_WM_UNIT_TYPE" val="d"/>
  <p:tag name="KSO_WM_UNIT_VALUE" val="1911*1982"/>
</p:tagLst>
</file>

<file path=ppt/tags/tag269.xml><?xml version="1.0" encoding="utf-8"?>
<p:tagLst xmlns:p="http://schemas.openxmlformats.org/presentationml/2006/main">
  <p:tag name="KSO_WM_BEAUTIFY_FLAG" val="#wm#"/>
  <p:tag name="KSO_WM_TAG_VERSION" val="1.0"/>
  <p:tag name="KSO_WM_TEMPLATE_CATEGORY" val="diagram"/>
  <p:tag name="KSO_WM_TEMPLATE_INDEX" val="2019664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6647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KSO_WM_BEAUTIFY_FLAG" val="#wm#"/>
  <p:tag name="KSO_WM_TAG_VERSION" val="1.0"/>
  <p:tag name="KSO_WM_TEMPLATE_CATEGORY" val="diagram"/>
  <p:tag name="KSO_WM_TEMPLATE_INDEX" val="20196647"/>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66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EXT_PART_ID_V2" val="a-2-2"/>
  <p:tag name="KSO_WM_UNIT_TYPE" val="a"/>
  <p:tag name="KSO_WM_UNIT_VALUE" val="24"/>
</p:tagLst>
</file>

<file path=ppt/tags/tag271.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big_font&quot;:true,&quot;fill_id&quot;:&quot;6f0405f5a05b4073b208435888e1d194&quot;,&quot;fill_align&quot;:&quot;lm&quot;,&quot;chip_types&quot;:[&quot;text&quot;]},{&quot;text_align&quot;:&quot;lm&quot;,&quot;text_direction&quot;:&quot;horizontal&quot;,&quot;support_big_font&quot;:true,&quot;fill_id&quot;:&quot;70ee972f4bb444c790d410440fa3d61b&quot;,&quot;fill_align&quot;:&quot;lm&quot;,&quot;chip_types&quot;:[&quot;text&quot;]},{&quot;text_align&quot;:&quot;lm&quot;,&quot;text_direction&quot;:&quot;horizontal&quot;,&quot;support_big_font&quot;:true,&quot;fill_id&quot;:&quot;eed0545d7cb943be98f3b10164c7655d&quot;,&quot;fill_align&quot;:&quot;lm&quot;,&quot;chip_types&quot;:[&quot;text&quot;]},{&quot;text_align&quot;:&quot;cm&quot;,&quot;text_direction&quot;:&quot;horizontal&quot;,&quot;support_big_font&quot;:false,&quot;fill_id&quot;:&quot;26c2f06265654191b35ebe99cbf1aa6d&quot;,&quot;fill_align&quot;:&quot;cm&quot;,&quot;chip_types&quot;:[&quot;picture&quot;]}]]"/>
  <p:tag name="KSO_WM_CHIP_GROUPID" val="5f5ee1ca4d6848d78f644aec"/>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2553136823a5e6137"/>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1%5d%2c%22serialConstraintIndex%22%3a-1%2c%22areatextmark%22%3a0%2c%22pictureprocessmark%22%3a0%7d%5d%7d%7d"/>
  <p:tag name="KSO_WM_SLIDE_ID" val="diagram20196647_1"/>
  <p:tag name="KSO_WM_SLIDE_INDEX" val="1"/>
  <p:tag name="KSO_WM_SLIDE_ITEM_CNT" val="0"/>
  <p:tag name="KSO_WM_SLIDE_LAYOUT" val="a_d_f"/>
  <p:tag name="KSO_WM_SLIDE_LAYOUT_CNT" val="1_1_1"/>
  <p:tag name="KSO_WM_SLIDE_POSITION" val="0*0"/>
  <p:tag name="KSO_WM_SLIDE_RATIO" val="1.777778"/>
  <p:tag name="KSO_WM_SLIDE_SAME_FONT_SIZE" val="1"/>
  <p:tag name="KSO_WM_SLIDE_SIZE" val="935*542"/>
  <p:tag name="KSO_WM_SLIDE_SUBTYPE" val="picTxt"/>
  <p:tag name="KSO_WM_SLIDE_SUPPORT_FEATURE_TYPE" val="0"/>
  <p:tag name="KSO_WM_SLIDE_TYPE" val="text"/>
  <p:tag name="KSO_WM_TAG_VERSION" val="1.0"/>
  <p:tag name="KSO_WM_TEMPLATE_ASSEMBLE_GROUPID" val="5fd0c3101fa9d42129dd63af"/>
  <p:tag name="KSO_WM_TEMPLATE_ASSEMBLE_XID" val="5fd0c3101fa9d42129dd63af"/>
  <p:tag name="KSO_WM_TEMPLATE_CATEGORY" val="diagram"/>
  <p:tag name="KSO_WM_TEMPLATE_COLOR_TYPE" val="1"/>
  <p:tag name="KSO_WM_TEMPLATE_INDEX" val="20196647"/>
  <p:tag name="KSO_WM_TEMPLATE_MASTER_TYPE" val="0"/>
  <p:tag name="KSO_WM_TEMPLATE_SUBCATEGORY" val="0"/>
</p:tagLst>
</file>

<file path=ppt/tags/tag272.xml><?xml version="1.0" encoding="utf-8"?>
<p:tagLst xmlns:p="http://schemas.openxmlformats.org/presentationml/2006/main">
  <p:tag name="KSO_WM_BEAUTIFY_FLAG" val="#wm#"/>
  <p:tag name="KSO_WM_TAG_VERSION" val="1.0"/>
  <p:tag name="KSO_WM_TEMPLATE_CATEGORY" val="diagram"/>
  <p:tag name="KSO_WM_TEMPLATE_INDEX" val="20196647"/>
  <p:tag name="KSO_WM_UNIT_COMPATIBLE" val="0"/>
  <p:tag name="KSO_WM_UNIT_DIAGRAM_ISNUMVISUAL" val="0"/>
  <p:tag name="KSO_WM_UNIT_DIAGRAM_ISREFERUNIT" val="0"/>
  <p:tag name="KSO_WM_UNIT_HIGHLIGHT" val="0"/>
  <p:tag name="KSO_WM_UNIT_ID" val="diagram20196647_1*d*1"/>
  <p:tag name="KSO_WM_UNIT_INDEX" val="1"/>
  <p:tag name="KSO_WM_UNIT_LAYERLEVEL" val="1"/>
  <p:tag name="KSO_WM_UNIT_SUPPORT_UNIT_TYPE" val="[&quot;d&quot;]"/>
  <p:tag name="KSO_WM_UNIT_TYPE" val="d"/>
  <p:tag name="KSO_WM_UNIT_VALUE" val="1911*1982"/>
</p:tagLst>
</file>

<file path=ppt/tags/tag273.xml><?xml version="1.0" encoding="utf-8"?>
<p:tagLst xmlns:p="http://schemas.openxmlformats.org/presentationml/2006/main">
  <p:tag name="KSO_WM_BEAUTIFY_FLAG" val="#wm#"/>
  <p:tag name="KSO_WM_TAG_VERSION" val="1.0"/>
  <p:tag name="KSO_WM_TEMPLATE_CATEGORY" val="diagram"/>
  <p:tag name="KSO_WM_TEMPLATE_INDEX" val="2019664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6647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74.xml><?xml version="1.0" encoding="utf-8"?>
<p:tagLst xmlns:p="http://schemas.openxmlformats.org/presentationml/2006/main">
  <p:tag name="KSO_WM_BEAUTIFY_FLAG" val="#wm#"/>
  <p:tag name="KSO_WM_TAG_VERSION" val="1.0"/>
  <p:tag name="KSO_WM_TEMPLATE_CATEGORY" val="diagram"/>
  <p:tag name="KSO_WM_TEMPLATE_INDEX" val="20196647"/>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66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EXT_PART_ID_V2" val="a-2-2"/>
  <p:tag name="KSO_WM_UNIT_TYPE" val="a"/>
  <p:tag name="KSO_WM_UNIT_VALUE" val="24"/>
</p:tagLst>
</file>

<file path=ppt/tags/tag27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75bdd29ae5214fe0acecf037d8326212&quot;,&quot;fill_align&quot;:&quot;cm&quot;,&quot;chip_types&quot;:[&quot;picture&quot;]},{&quot;text_align&quot;:&quot;lb&quot;,&quot;text_direction&quot;:&quot;horizontal&quot;,&quot;support_big_font&quot;:false,&quot;fill_id&quot;:&quot;cbcf4f92478f425c9c02a58d10a658c1&quot;,&quot;fill_align&quot;:&quot;lb&quot;,&quot;chip_types&quot;:[&quot;header&quot;]},{&quot;text_align&quot;:&quot;lt&quot;,&quot;text_direction&quot;:&quot;horizontal&quot;,&quot;support_big_font&quot;:false,&quot;fill_id&quot;:&quot;56b8915d08b740a9bd63d2f6f56d9662&quot;,&quot;fill_align&quot;:&quot;lt&quot;,&quot;chip_types&quot;:[&quot;text&quot;,&quot;picture&quot;,&quot;chart&quot;,&quot;table&quot;]}]]"/>
  <p:tag name="KSO_WM_CHIP_GROUPID" val="5ef0868204715a21078025b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868204715a21078025bd"/>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1%5d%2c%22serialConstraintIndex%22%3a-1%2c%22areatextmark%22%3a0%2c%22pictureprocessmark%22%3a0%7d%5d%7d%7d"/>
  <p:tag name="KSO_WM_SLIDE_ID" val="diagram20196647_1"/>
  <p:tag name="KSO_WM_SLIDE_INDEX" val="1"/>
  <p:tag name="KSO_WM_SLIDE_ITEM_CNT" val="0"/>
  <p:tag name="KSO_WM_SLIDE_LAYOUT" val="a_d_f"/>
  <p:tag name="KSO_WM_SLIDE_LAYOUT_CNT" val="1_1_1"/>
  <p:tag name="KSO_WM_SLIDE_POSITION" val="0*0"/>
  <p:tag name="KSO_WM_SLIDE_RATIO" val="1.777778"/>
  <p:tag name="KSO_WM_SLIDE_SIZE" val="935*542"/>
  <p:tag name="KSO_WM_SLIDE_SUBTYPE" val="picTxt"/>
  <p:tag name="KSO_WM_SLIDE_SUPPORT_FEATURE_TYPE" val="0"/>
  <p:tag name="KSO_WM_SLIDE_TYPE" val="text"/>
  <p:tag name="KSO_WM_TAG_VERSION" val="1.0"/>
  <p:tag name="KSO_WM_TEMPLATE_ASSEMBLE_GROUPID" val="5fa924fa0f63d42c4845eb60"/>
  <p:tag name="KSO_WM_TEMPLATE_ASSEMBLE_XID" val="5fa924fa0f63d42c4845eb60"/>
  <p:tag name="KSO_WM_TEMPLATE_CATEGORY" val="diagram"/>
  <p:tag name="KSO_WM_TEMPLATE_COLOR_TYPE" val="1"/>
  <p:tag name="KSO_WM_TEMPLATE_INDEX" val="20196647"/>
  <p:tag name="KSO_WM_TEMPLATE_MASTER_TYPE" val="0"/>
  <p:tag name="KSO_WM_TEMPLATE_SUBCATEGORY" val="0"/>
</p:tagLst>
</file>

<file path=ppt/tags/tag2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77.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278.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8d1649a72c064789ab140aad54fdc681"/>
  <p:tag name="KSO_WM_UNIT_DECORATE_INFO" val="{&quot;DecorateInfoH&quot;:{&quot;IsAbs&quot;:true},&quot;DecorateInfoW&quot;:{&quot;IsAbs&quot;:true},&quot;DecorateInfoX&quot;:{&quot;IsAbs&quot;:true,&quot;Pos&quot;:1},&quot;DecorateInfoY&quot;:{&quot;IsAbs&quot;:true,&quot;Pos&quot;:0},&quot;ReferentInfo&quot;:{&quot;Id&quot;:&quot;2c8ba69166db434abc9b46d31c16b41c&quot;,&quot;X&quot;:{&quot;Pos&quot;:1},&quot;Y&quot;:{&quot;Pos&quot;:2}},&quot;whChangeMode&quot;:0}"/>
  <p:tag name="KSO_WM_UNIT_DIAGRAM_ISNUMVISUAL" val="0"/>
  <p:tag name="KSO_WM_UNIT_DIAGRAM_ISREFERUNIT" val="0"/>
  <p:tag name="KSO_WM_UNIT_HIGHLIGHT" val="0"/>
  <p:tag name="KSO_WM_UNIT_ID" val="diagram20211828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279.xml><?xml version="1.0" encoding="utf-8"?>
<p:tagLst xmlns:p="http://schemas.openxmlformats.org/presentationml/2006/main">
  <p:tag name="KSO_WM_ASSEMBLE_CHIP_INDEX" val="be9c06653588432b87581ed296f0f5e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2c8ba69166db434abc9b46d31c16b41c"/>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ASSEMBLE_CHIP_INDEX" val="7038aaf5a1e3403da894f2fa073f848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COMPATIBLE" val="0"/>
  <p:tag name="KSO_WM_UNIT_DEC_AREA_ID" val="e5b7e77b321b41fc852b085d8e9e87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PLACING_PICTURE" val="7038aaf5a1e3403da894f2fa073f8485"/>
  <p:tag name="KSO_WM_UNIT_SM_LIMIT_TYPE" val="2"/>
  <p:tag name="KSO_WM_UNIT_TYPE" val="d"/>
  <p:tag name="KSO_WM_UNIT_VALUE" val="635*635"/>
</p:tagLst>
</file>

<file path=ppt/tags/tag281.xml><?xml version="1.0" encoding="utf-8"?>
<p:tagLst xmlns:p="http://schemas.openxmlformats.org/presentationml/2006/main">
  <p:tag name="KSO_WM_BEAUTIFY_FLAG" val="#wm#"/>
  <p:tag name="KSO_WM_CHIP_DECFILLPROP" val="[]"/>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1:29:35&quot;,&quot;maxSize&quot;:{&quot;size1&quot;:41.5},&quot;minSize&quot;:{&quot;size1&quot;:41.5},&quot;normalSize&quot;:{&quot;size1&quot;:41.5},&quot;subLayout&quot;:[{&quot;direction&quot;:1,&quot;id&quot;:&quot;2020-12-09T21:29:35&quot;,&quot;maxSize&quot;:{&quot;size1&quot;:26.600000000000001},&quot;minSize&quot;:{&quot;size1&quot;:26.600000000000001},&quot;normalSize&quot;:{&quot;size1&quot;:26.600000000000001},&quot;subLayout&quot;:[{&quot;id&quot;:&quot;2020-12-09T21:29:35&quot;,&quot;margin&quot;:{&quot;bottom&quot;:0.37900000810623169,&quot;left&quot;:2.2430000305175781,&quot;right&quot;:0.44900000095367432,&quot;top&quot;:1.2999999523162842},&quot;type&quot;:0},{&quot;id&quot;:&quot;2020-12-09T21:29:35&quot;,&quot;margin&quot;:{&quot;bottom&quot;:1.9630000591278076,&quot;left&quot;:0.74699997901916504,&quot;right&quot;:2.1159999370574951,&quot;top&quot;:2.5750000476837158},&quot;type&quot;:0}],&quot;type&quot;:0},{&quot;id&quot;:&quot;2020-12-09T21:29:35&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5fd0d13e1fa9d42129dd7d4b"/>
  <p:tag name="KSO_WM_TEMPLATE_ASSEMBLE_XID" val="5fd0d13e1fa9d42129dd7d4b"/>
  <p:tag name="KSO_WM_TEMPLATE_CATEGORY" val="diagram"/>
  <p:tag name="KSO_WM_TEMPLATE_COLOR_TYPE" val="1"/>
  <p:tag name="KSO_WM_TEMPLATE_INDEX" val="20211828"/>
  <p:tag name="KSO_WM_TEMPLATE_MASTER_TYPE" val="0"/>
  <p:tag name="KSO_WM_TEMPLATE_SUBCATEGORY" val="21"/>
</p:tagLst>
</file>

<file path=ppt/tags/tag282.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10"/>
  <p:tag name="KSO_WM_UNIT_COLOR_SCHEME_PARENT_PAGE" val="0_1"/>
  <p:tag name="KSO_WM_UNIT_COLOR_SCHEME_SHAPE_ID" val="10"/>
  <p:tag name="KSO_WM_UNIT_COMPATIBLE" val="0"/>
  <p:tag name="KSO_WM_UNIT_DIAGRAM_ISNUMVISUAL" val="0"/>
  <p:tag name="KSO_WM_UNIT_DIAGRAM_ISREFERUNIT" val="0"/>
  <p:tag name="KSO_WM_UNIT_FOIL_COLOR" val="1"/>
  <p:tag name="KSO_WM_UNIT_HIGHLIGHT" val="0"/>
  <p:tag name="KSO_WM_UNIT_ID" val="diagram20193066_1*i*1"/>
  <p:tag name="KSO_WM_UNIT_INDEX" val="1"/>
  <p:tag name="KSO_WM_UNIT_LAYERLEVEL" val="1"/>
  <p:tag name="KSO_WM_UNIT_TYPE" val="i"/>
</p:tagLst>
</file>

<file path=ppt/tags/tag283.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66_1*i*2"/>
  <p:tag name="KSO_WM_UNIT_INDEX" val="2"/>
  <p:tag name="KSO_WM_UNIT_LAYERLEVEL" val="1"/>
  <p:tag name="KSO_WM_UNIT_TEXT_FILL_FORE_SCHEMECOLOR_INDEX" val="14"/>
  <p:tag name="KSO_WM_UNIT_TEXT_FILL_FORE_SCHEMECOLOR_INDEX_BRIGHTNESS" val="-0.05"/>
  <p:tag name="KSO_WM_UNIT_TEXT_FILL_TYPE" val="1"/>
  <p:tag name="KSO_WM_UNIT_TYPE" val="i"/>
</p:tagLst>
</file>

<file path=ppt/tags/tag284.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066_1*f*1"/>
  <p:tag name="KSO_WM_UNIT_INDEX" val="1"/>
  <p:tag name="KSO_WM_UNIT_LAYERLEVEL" val="1"/>
  <p:tag name="KSO_WM_UNIT_PRESET_TEXT" val="点击此处添加正文，文字是您思想的提炼，为了最终演示发布的良好效果，请尽量言简意赅的阐述观点。"/>
  <p:tag name="KSO_WM_UNIT_TEXT_FILL_FORE_SCHEMECOLOR_INDEX" val="13"/>
  <p:tag name="KSO_WM_UNIT_TEXT_FILL_FORE_SCHEMECOLOR_INDEX_BRIGHTNESS" val="0.5"/>
  <p:tag name="KSO_WM_UNIT_TEXT_FILL_TYPE" val="1"/>
  <p:tag name="KSO_WM_UNIT_TEXT_PART_ID" val="4-a"/>
  <p:tag name="KSO_WM_UNIT_TEXT_PART_ID_V2" val="d-4-1"/>
  <p:tag name="KSO_WM_UNIT_TEXT_PART_SIZE" val="24.96*854.5"/>
  <p:tag name="KSO_WM_UNIT_TYPE" val="f"/>
  <p:tag name="KSO_WM_UNIT_VALUE" val="52"/>
</p:tagLst>
</file>

<file path=ppt/tags/tag285.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48"/>
  <p:tag name="KSO_WM_UNIT_COLOR_SCHEME_PARENT_PAGE" val="0_1"/>
  <p:tag name="KSO_WM_UNIT_COLOR_SCHEME_SHAPE_ID" val="48"/>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193066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86.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23"/>
  <p:tag name="KSO_WM_UNIT_COLOR_SCHEME_PARENT_PAGE" val="0_1"/>
  <p:tag name="KSO_WM_UNIT_COLOR_SCHEME_SHAPE_ID" val="23"/>
  <p:tag name="KSO_WM_UNIT_COMPATIBLE" val="0"/>
  <p:tag name="KSO_WM_UNIT_DECOLORIZATION" val="1"/>
  <p:tag name="KSO_WM_UNIT_DIAGRAM_ISNUMVISUAL" val="0"/>
  <p:tag name="KSO_WM_UNIT_DIAGRAM_ISREFERUNIT" val="0"/>
  <p:tag name="KSO_WM_UNIT_HIGHLIGHT" val="0"/>
  <p:tag name="KSO_WM_UNIT_ID" val="diagram20193066_1*i*4"/>
  <p:tag name="KSO_WM_UNIT_INDEX" val="4"/>
  <p:tag name="KSO_WM_UNIT_LAYERLEVEL" val="1"/>
  <p:tag name="KSO_WM_UNIT_LINE_FILL_TYPE" val="2"/>
  <p:tag name="KSO_WM_UNIT_LINE_FORE_SCHEMECOLOR_INDEX" val="14"/>
  <p:tag name="KSO_WM_UNIT_LINE_FORE_SCHEMECOLOR_INDEX_BRIGHTNESS" val="-0.15"/>
  <p:tag name="KSO_WM_UNIT_TYPE" val="i"/>
</p:tagLst>
</file>

<file path=ppt/tags/tag287.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66_1*f*2"/>
  <p:tag name="KSO_WM_UNIT_INDEX" val="2"/>
  <p:tag name="KSO_WM_UNIT_LAYERLEVEL" val="1"/>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5"/>
  <p:tag name="KSO_WM_UNIT_TEXT_FILL_TYPE" val="1"/>
  <p:tag name="KSO_WM_UNIT_TEXT_PART_ID" val="4-d"/>
  <p:tag name="KSO_WM_UNIT_TEXT_PART_ID_V2" val="d-4-1"/>
  <p:tag name="KSO_WM_UNIT_TEXT_PART_SIZE" val="254.64*854.5"/>
  <p:tag name="KSO_WM_UNIT_TYPE" val="f"/>
  <p:tag name="KSO_WM_UNIT_VALUE" val="520"/>
</p:tagLst>
</file>

<file path=ppt/tags/tag288.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7"/>
  <p:tag name="KSO_WM_UNIT_COLOR_SCHEME_PARENT_PAGE" val="0_1"/>
  <p:tag name="KSO_WM_UNIT_COLOR_SCHEME_SHAPE_ID" val="7"/>
  <p:tag name="KSO_WM_UNIT_COMPATIBLE" val="0"/>
  <p:tag name="KSO_WM_UNIT_DIAGRAM_ISNUMVISUAL" val="0"/>
  <p:tag name="KSO_WM_UNIT_DIAGRAM_ISREFERUNIT" val="0"/>
  <p:tag name="KSO_WM_UNIT_HIGHLIGHT" val="0"/>
  <p:tag name="KSO_WM_UNIT_ID" val="diagram20193066_1*d*1"/>
  <p:tag name="KSO_WM_UNIT_INDEX" val="1"/>
  <p:tag name="KSO_WM_UNIT_LAYERLEVEL" val="1"/>
  <p:tag name="KSO_WM_UNIT_PICTURE_CLIP_FLAG" val="0"/>
  <p:tag name="KSO_WM_UNIT_TYPE" val="d"/>
  <p:tag name="KSO_WM_UNIT_VALUE" val="608*810"/>
</p:tagLst>
</file>

<file path=ppt/tags/tag289.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66_1*a*1"/>
  <p:tag name="KSO_WM_UNIT_INDEX" val="1"/>
  <p:tag name="KSO_WM_UNIT_ISCONTENTSTITLE" val="0"/>
  <p:tag name="KSO_WM_UNIT_LAYERLEVEL" val="1"/>
  <p:tag name="KSO_WM_UNIT_PRESET_TEXT" val="单击此处可添加您的大标题内容"/>
  <p:tag name="KSO_WM_UNIT_TEXT_PART_ID" val="2-X"/>
  <p:tag name="KSO_WM_UNIT_TEXT_PART_ID_V2" val="a-3-1"/>
  <p:tag name="KSO_WM_UNIT_TEXT_PART_SIZE" val="49.2*559"/>
  <p:tag name="KSO_WM_UNIT_TYPE" val="a"/>
  <p:tag name="KSO_WM_UNIT_VALUE" val="26"/>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p="http://schemas.openxmlformats.org/presentationml/2006/main">
  <p:tag name="KSO_WM_BEAUTIFY_FLAG" val="#wm#"/>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66_1"/>
  <p:tag name="KSO_WM_SLIDE_INDEX" val="1"/>
  <p:tag name="KSO_WM_SLIDE_ITEM_CNT" val="0"/>
  <p:tag name="KSO_WM_SLIDE_LAYOUT" val="a_d_f"/>
  <p:tag name="KSO_WM_SLIDE_LAYOUT_CNT" val="1_1_2"/>
  <p:tag name="KSO_WM_SLIDE_POSITION" val="57*27"/>
  <p:tag name="KSO_WM_SLIDE_SIZE" val="854*502"/>
  <p:tag name="KSO_WM_SLIDE_SUBTYPE" val="picTxt"/>
  <p:tag name="KSO_WM_SLIDE_TYPE" val="text"/>
  <p:tag name="KSO_WM_TAG_VERSION" val="1.0"/>
  <p:tag name="KSO_WM_TEMPLATE_CATEGORY" val="diagram"/>
  <p:tag name="KSO_WM_TEMPLATE_INDEX" val="20193066"/>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2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2.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293.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294.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295.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8ebb81fdac1d493981c658b382802575"/>
  <p:tag name="KSO_WM_UNIT_DECORATE_INFO" val="{&quot;DecorateInfoH&quot;:{&quot;IsAbs&quot;:true},&quot;DecorateInfoW&quot;:{&quot;IsAbs&quot;:true},&quot;DecorateInfoX&quot;:{&quot;IsAbs&quot;:true,&quot;Pos&quot;:1},&quot;DecorateInfoY&quot;:{&quot;IsAbs&quot;:true,&quot;Pos&quot;:1},&quot;ReferentInfo&quot;:{&quot;Id&quot;:&quot;6b419b4e7a26499ea3078fa24e7d11d0&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296.xml><?xml version="1.0" encoding="utf-8"?>
<p:tagLst xmlns:p="http://schemas.openxmlformats.org/presentationml/2006/main">
  <p:tag name="KSO_WM_ASSEMBLE_CHIP_INDEX" val="d5f81e8f8d694111a35cf794c9595e3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BLOCK" val="0"/>
  <p:tag name="KSO_WM_UNIT_COMPATIBLE" val="0"/>
  <p:tag name="KSO_WM_UNIT_DEC_AREA_ID" val="05bdecac6a4f48e0a17da9cc6340247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297.xml><?xml version="1.0" encoding="utf-8"?>
<p:tagLst xmlns:p="http://schemas.openxmlformats.org/presentationml/2006/main">
  <p:tag name="KSO_WM_ASSEMBLE_CHIP_INDEX" val="1d7e5b0f70ca4874a1f84a64fac99f7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1c01fa9d42129dd7da8"/>
  <p:tag name="KSO_WM_TEMPLATE_ASSEMBLE_XID" val="5fd0d1c01fa9d42129dd7da8"/>
  <p:tag name="KSO_WM_TEMPLATE_CATEGORY" val="diagram"/>
  <p:tag name="KSO_WM_TEMPLATE_INDEX" val="20213036"/>
  <p:tag name="KSO_WM_UNIT_COMPATIBLE" val="1"/>
  <p:tag name="KSO_WM_UNIT_DEC_AREA_ID" val="6b419b4e7a26499ea3078fa24e7d11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ICTURE_CLIP_FLAG" val="0"/>
  <p:tag name="KSO_WM_UNIT_PLACING_PICTURE" val="1d7e5b0f70ca4874a1f84a64fac99f70"/>
  <p:tag name="KSO_WM_UNIT_SM_LIMIT_TYPE" val="2"/>
  <p:tag name="KSO_WM_UNIT_SUPPORT_BIG_FONT" val="1"/>
  <p:tag name="KSO_WM_UNIT_SUPPORT_UNIT_TYPE" val="[&quot;d&quot;,&quot;α&quot;,&quot;β&quot;,&quot;θ&quot;]"/>
  <p:tag name="KSO_WM_UNIT_TYPE" val="d"/>
  <p:tag name="KSO_WM_UNIT_VALUE" val="1227*1227"/>
</p:tagLst>
</file>

<file path=ppt/tags/tag29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COLORSCHEME_VERSION" val="3.2"/>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21:31:45&quot;,&quot;maxSize&quot;:{&quot;size1&quot;:44.424507268269856},&quot;minSize&quot;:{&quot;size1&quot;:44.424507268269856},&quot;normalSize&quot;:{&quot;size1&quot;:44.424507268269856},&quot;subLayout&quot;:[{&quot;id&quot;:&quot;2020-12-09T21:31:45&quot;,&quot;margin&quot;:{&quot;bottom&quot;:5.9270000457763672,&quot;left&quot;:3.809999942779541,&quot;right&quot;:0,&quot;top&quot;:5.0799999237060547},&quot;type&quot;:0},{&quot;id&quot;:&quot;2020-12-09T21:31:45&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d0d1c01fa9d42129dd7da8"/>
  <p:tag name="KSO_WM_TEMPLATE_ASSEMBLE_XID" val="5fd0d1c01fa9d42129dd7da8"/>
  <p:tag name="KSO_WM_TEMPLATE_CATEGORY" val="diagram"/>
  <p:tag name="KSO_WM_TEMPLATE_COLOR_TYPE" val="1"/>
  <p:tag name="KSO_WM_TEMPLATE_INDEX" val="20213036"/>
  <p:tag name="KSO_WM_TEMPLATE_MASTER_TYPE" val="0"/>
  <p:tag name="KSO_WM_TEMPLATE_SUBCATEGORY" val="21"/>
</p:tagLst>
</file>

<file path=ppt/tags/tag299.xml><?xml version="1.0" encoding="utf-8"?>
<p:tagLst xmlns:p="http://schemas.openxmlformats.org/presentationml/2006/main">
  <p:tag name="KSO_WM_ASSEMBLE_CHIP_INDEX" val="e6ea829544344b4b84d077d66f78d77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fcc5458547e52881a0ef9"/>
  <p:tag name="KSO_WM_TEMPLATE_ASSEMBLE_XID" val="5f9fcc5458547e52881a0ef9"/>
  <p:tag name="KSO_WM_TEMPLATE_CATEGORY" val="diagram"/>
  <p:tag name="KSO_WM_TEMPLATE_INDEX" val="20212213"/>
  <p:tag name="KSO_WM_UNIT_BLOCK" val="0"/>
  <p:tag name="KSO_WM_UNIT_COMPATIBLE" val="0"/>
  <p:tag name="KSO_WM_UNIT_DEC_AREA_ID" val="e66eb2671be7444e97feda2601039b0b"/>
  <p:tag name="KSO_WM_UNIT_DECORATE_INFO" val=""/>
  <p:tag name="KSO_WM_UNIT_DEFAULT_FONT" val="24;44;4"/>
  <p:tag name="KSO_WM_UNIT_DIAGRAM_ISNUMVISUAL" val="0"/>
  <p:tag name="KSO_WM_UNIT_DIAGRAM_ISREFERUNIT" val="0"/>
  <p:tag name="KSO_WM_UNIT_HIGHLIGHT" val="0"/>
  <p:tag name="KSO_WM_UNIT_ID" val="diagram2021221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9"/>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KSO_WM_ASSEMBLE_CHIP_INDEX" val="321dac228a91434ca0516bb467e38fe5"/>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fcc5458547e52881a0ef9"/>
  <p:tag name="KSO_WM_TEMPLATE_ASSEMBLE_XID" val="5f9fcc5458547e52881a0ef9"/>
  <p:tag name="KSO_WM_TEMPLATE_CATEGORY" val="diagram"/>
  <p:tag name="KSO_WM_TEMPLATE_INDEX" val="20212213"/>
  <p:tag name="KSO_WM_UNIT_COMPATIBLE" val="0"/>
  <p:tag name="KSO_WM_UNIT_DEC_AREA_ID" val="88fdd44ee6a44d81902d7bf5ffcbde6d"/>
  <p:tag name="KSO_WM_UNIT_DECORATE_INFO" val=""/>
  <p:tag name="KSO_WM_UNIT_DIAGRAM_ISNUMVISUAL" val="0"/>
  <p:tag name="KSO_WM_UNIT_DIAGRAM_ISREFERUNIT" val="0"/>
  <p:tag name="KSO_WM_UNIT_HIGHLIGHT" val="0"/>
  <p:tag name="KSO_WM_UNIT_ID" val="diagram20212213_1*d*1"/>
  <p:tag name="KSO_WM_UNIT_INDEX" val="1"/>
  <p:tag name="KSO_WM_UNIT_LAYERLEVEL" val="1"/>
  <p:tag name="KSO_WM_UNIT_PLACING_PICTURE" val="321dac228a91434ca0516bb467e38fe5"/>
  <p:tag name="KSO_WM_UNIT_SM_LIMIT_TYPE" val=""/>
  <p:tag name="KSO_WM_UNIT_SUPPORT_UNIT_TYPE" val="[&quot;d&quot;]"/>
  <p:tag name="KSO_WM_UNIT_TYPE" val="d"/>
  <p:tag name="KSO_WM_UNIT_VALUE" val="1100*1227"/>
</p:tagLst>
</file>

<file path=ppt/tags/tag30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170868_1*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0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70868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0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170868_1*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0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70868_1*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0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13"/>
  <p:tag name="KSO_WM_UNIT_TEXT_FILL_FORE_SCHEMECOLOR_INDEX_BRIGHTNESS" val="0.25"/>
  <p:tag name="KSO_WM_UNIT_TEXT_FILL_TYPE" val="1"/>
  <p:tag name="KSO_WM_UNIT_TYPE" val="l_h_a"/>
  <p:tag name="KSO_WM_UNIT_USESOURCEFORMAT_APPLY" val="1"/>
  <p:tag name="KSO_WM_UNIT_VALUE" val="6"/>
</p:tagLst>
</file>

<file path=ppt/tags/tag30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f*1_1_1"/>
  <p:tag name="KSO_WM_UNIT_INDEX" val="1_1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6"/>
</p:tagLst>
</file>

<file path=ppt/tags/tag30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13"/>
  <p:tag name="KSO_WM_UNIT_TEXT_FILL_FORE_SCHEMECOLOR_INDEX_BRIGHTNESS" val="0.25"/>
  <p:tag name="KSO_WM_UNIT_TEXT_FILL_TYPE" val="1"/>
  <p:tag name="KSO_WM_UNIT_TYPE" val="l_h_a"/>
  <p:tag name="KSO_WM_UNIT_USESOURCEFORMAT_APPLY" val="1"/>
  <p:tag name="KSO_WM_UNIT_VALUE" val="6"/>
</p:tagLst>
</file>

<file path=ppt/tags/tag30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6"/>
</p:tagLst>
</file>

<file path=ppt/tags/tag309.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text&quot;,&quot;picture&quot;]},{&quot;text_align&quot;:&quot;lm&quot;,&quot;text_direction&quot;:&quot;horizontal&quot;,&quot;support_features&quot;:[&quot;collage&quot;,&quot;carousel&quot;,&quot;creativecrop&quot;],&quot;support_big_font&quot;:false,&quot;fill_id&quot;:&quot;36771e6c83554b7eb13570d10bad3e3b&quot;,&quot;fill_align&quot;:&quot;cm&quot;,&quot;chip_types&quot;:[&quot;diagram&quot;,&quot;pictext&quot;,&quot;text&quot;,&quot;picture&quot;,&quot;chart&quot;,&quot;table&quot;,&quot;video&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2"/>
  <p:tag name="KSO_WM_SLIDE_CAN_ADD_NAVIGATION" val="1"/>
  <p:tag name="KSO_WM_SLIDE_ID" val="diagram20212213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11-02T17:07:32&quot;,&quot;maxSize&quot;:{&quot;size1&quot;:49.999663829803467},&quot;minSize&quot;:{&quot;size1&quot;:36.19966382980347},&quot;normalSize&quot;:{&quot;size1&quot;:36.299767996470131},&quot;subLayout&quot;:[{&quot;id&quot;:&quot;2020-11-02T17:07:32&quot;,&quot;maxSize&quot;:{&quot;size1&quot;:33.299650680528487},&quot;minSize&quot;:{&quot;size1&quot;:24.599650680528484},&quot;normalSize&quot;:{&quot;size1&quot;:24.599650680528484},&quot;subLayout&quot;:[{&quot;id&quot;:&quot;2020-11-02T17:07:32&quot;,&quot;margin&quot;:{&quot;bottom&quot;:0.026000002399086952,&quot;left&quot;:1.6929999589920044,&quot;right&quot;:0.026000002399086952,&quot;top&quot;:2.5399999618530273},&quot;type&quot;:0},{&quot;id&quot;:&quot;2020-11-02T17:07:32&quot;,&quot;margin&quot;:{&quot;bottom&quot;:2.5399999618530273,&quot;left&quot;:1.6929999589920044,&quot;right&quot;:0.026000002399086952,&quot;top&quot;:0.81999999284744263},&quot;type&quot;:0}],&quot;type&quot;:0},{&quot;id&quot;:&quot;2020-11-02T17:07:32&quot;,&quot;margin&quot;:{&quot;bottom&quot;:2.5399999618530273,&quot;left&quot;:1.2439998388290405,&quot;right&quot;:1.6929999589920044,&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5f9fcc5458547e52881a0ef9"/>
  <p:tag name="KSO_WM_TEMPLATE_ASSEMBLE_XID" val="5f9fcc5458547e52881a0ef9"/>
  <p:tag name="KSO_WM_TEMPLATE_CATEGORY" val="diagram"/>
  <p:tag name="KSO_WM_TEMPLATE_COLOR_TYPE" val="1"/>
  <p:tag name="KSO_WM_TEMPLATE_INDEX" val="20212213"/>
  <p:tag name="KSO_WM_TEMPLATE_MASTER_TYPE" val="0"/>
  <p:tag name="KSO_WM_TEMPLATE_SUBCATEGORY" val="2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KSO_WM_ASSEMBLE_CHIP_INDEX" val="e6ea829544344b4b84d077d66f78d77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fcc5458547e52881a0ef9"/>
  <p:tag name="KSO_WM_TEMPLATE_ASSEMBLE_XID" val="5f9fcc5458547e52881a0ef9"/>
  <p:tag name="KSO_WM_TEMPLATE_CATEGORY" val="diagram"/>
  <p:tag name="KSO_WM_TEMPLATE_INDEX" val="20212213"/>
  <p:tag name="KSO_WM_UNIT_BLOCK" val="0"/>
  <p:tag name="KSO_WM_UNIT_COMPATIBLE" val="0"/>
  <p:tag name="KSO_WM_UNIT_DEC_AREA_ID" val="e66eb2671be7444e97feda2601039b0b"/>
  <p:tag name="KSO_WM_UNIT_DECORATE_INFO" val=""/>
  <p:tag name="KSO_WM_UNIT_DEFAULT_FONT" val="24;44;4"/>
  <p:tag name="KSO_WM_UNIT_DIAGRAM_ISNUMVISUAL" val="0"/>
  <p:tag name="KSO_WM_UNIT_DIAGRAM_ISREFERUNIT" val="0"/>
  <p:tag name="KSO_WM_UNIT_HIGHLIGHT" val="0"/>
  <p:tag name="KSO_WM_UNIT_ID" val="diagram2021221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9"/>
</p:tagLst>
</file>

<file path=ppt/tags/tag311.xml><?xml version="1.0" encoding="utf-8"?>
<p:tagLst xmlns:p="http://schemas.openxmlformats.org/presentationml/2006/main">
  <p:tag name="KSO_WM_ASSEMBLE_CHIP_INDEX" val="321dac228a91434ca0516bb467e38fe5"/>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fcc5458547e52881a0ef9"/>
  <p:tag name="KSO_WM_TEMPLATE_ASSEMBLE_XID" val="5f9fcc5458547e52881a0ef9"/>
  <p:tag name="KSO_WM_TEMPLATE_CATEGORY" val="diagram"/>
  <p:tag name="KSO_WM_TEMPLATE_INDEX" val="20212213"/>
  <p:tag name="KSO_WM_UNIT_COMPATIBLE" val="0"/>
  <p:tag name="KSO_WM_UNIT_DEC_AREA_ID" val="88fdd44ee6a44d81902d7bf5ffcbde6d"/>
  <p:tag name="KSO_WM_UNIT_DECORATE_INFO" val=""/>
  <p:tag name="KSO_WM_UNIT_DIAGRAM_ISNUMVISUAL" val="0"/>
  <p:tag name="KSO_WM_UNIT_DIAGRAM_ISREFERUNIT" val="0"/>
  <p:tag name="KSO_WM_UNIT_HIGHLIGHT" val="0"/>
  <p:tag name="KSO_WM_UNIT_ID" val="diagram20212213_1*d*1"/>
  <p:tag name="KSO_WM_UNIT_INDEX" val="1"/>
  <p:tag name="KSO_WM_UNIT_LAYERLEVEL" val="1"/>
  <p:tag name="KSO_WM_UNIT_PLACING_PICTURE" val="321dac228a91434ca0516bb467e38fe5"/>
  <p:tag name="KSO_WM_UNIT_SM_LIMIT_TYPE" val=""/>
  <p:tag name="KSO_WM_UNIT_SUPPORT_UNIT_TYPE" val="[&quot;d&quot;]"/>
  <p:tag name="KSO_WM_UNIT_TYPE" val="d"/>
  <p:tag name="KSO_WM_UNIT_VALUE" val="1100*1227"/>
</p:tagLst>
</file>

<file path=ppt/tags/tag31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170868_1*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1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70868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1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170868_1*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1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70868_1*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1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13"/>
  <p:tag name="KSO_WM_UNIT_TEXT_FILL_FORE_SCHEMECOLOR_INDEX_BRIGHTNESS" val="0.25"/>
  <p:tag name="KSO_WM_UNIT_TEXT_FILL_TYPE" val="1"/>
  <p:tag name="KSO_WM_UNIT_TYPE" val="l_h_a"/>
  <p:tag name="KSO_WM_UNIT_USESOURCEFORMAT_APPLY" val="1"/>
  <p:tag name="KSO_WM_UNIT_VALUE" val="6"/>
</p:tagLst>
</file>

<file path=ppt/tags/tag31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f*1_1_1"/>
  <p:tag name="KSO_WM_UNIT_INDEX" val="1_1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6"/>
</p:tagLst>
</file>

<file path=ppt/tags/tag31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13"/>
  <p:tag name="KSO_WM_UNIT_TEXT_FILL_FORE_SCHEMECOLOR_INDEX_BRIGHTNESS" val="0.25"/>
  <p:tag name="KSO_WM_UNIT_TEXT_FILL_TYPE" val="1"/>
  <p:tag name="KSO_WM_UNIT_TYPE" val="l_h_a"/>
  <p:tag name="KSO_WM_UNIT_USESOURCEFORMAT_APPLY" val="1"/>
  <p:tag name="KSO_WM_UNIT_VALUE" val="6"/>
</p:tagLst>
</file>

<file path=ppt/tags/tag31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0868"/>
  <p:tag name="KSO_WM_UNIT_COMPATIBLE" val="0"/>
  <p:tag name="KSO_WM_UNIT_DIAGRAM_ISNUMVISUAL" val="0"/>
  <p:tag name="KSO_WM_UNIT_DIAGRAM_ISREFERUNIT" val="0"/>
  <p:tag name="KSO_WM_UNIT_HIGHLIGHT" val="0"/>
  <p:tag name="KSO_WM_UNIT_ID" val="diagram20170868_1*l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6"/>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text&quot;,&quot;picture&quot;]},{&quot;text_align&quot;:&quot;lm&quot;,&quot;text_direction&quot;:&quot;horizontal&quot;,&quot;support_features&quot;:[&quot;collage&quot;,&quot;carousel&quot;,&quot;creativecrop&quot;],&quot;support_big_font&quot;:false,&quot;fill_id&quot;:&quot;36771e6c83554b7eb13570d10bad3e3b&quot;,&quot;fill_align&quot;:&quot;cm&quot;,&quot;chip_types&quot;:[&quot;diagram&quot;,&quot;pictext&quot;,&quot;text&quot;,&quot;picture&quot;,&quot;chart&quot;,&quot;table&quot;,&quot;video&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2"/>
  <p:tag name="KSO_WM_SLIDE_CAN_ADD_NAVIGATION" val="1"/>
  <p:tag name="KSO_WM_SLIDE_ID" val="diagram20212213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11-02T17:07:32&quot;,&quot;maxSize&quot;:{&quot;size1&quot;:49.999663829803467},&quot;minSize&quot;:{&quot;size1&quot;:36.19966382980347},&quot;normalSize&quot;:{&quot;size1&quot;:36.299767996470131},&quot;subLayout&quot;:[{&quot;id&quot;:&quot;2020-11-02T17:07:32&quot;,&quot;maxSize&quot;:{&quot;size1&quot;:33.299650680528487},&quot;minSize&quot;:{&quot;size1&quot;:24.599650680528484},&quot;normalSize&quot;:{&quot;size1&quot;:24.599650680528484},&quot;subLayout&quot;:[{&quot;id&quot;:&quot;2020-11-02T17:07:32&quot;,&quot;margin&quot;:{&quot;bottom&quot;:0.026000002399086952,&quot;left&quot;:1.6929999589920044,&quot;right&quot;:0.026000002399086952,&quot;top&quot;:2.5399999618530273},&quot;type&quot;:0},{&quot;id&quot;:&quot;2020-11-02T17:07:32&quot;,&quot;margin&quot;:{&quot;bottom&quot;:2.5399999618530273,&quot;left&quot;:1.6929999589920044,&quot;right&quot;:0.026000002399086952,&quot;top&quot;:0.81999999284744263},&quot;type&quot;:0}],&quot;type&quot;:0},{&quot;id&quot;:&quot;2020-11-02T17:07:32&quot;,&quot;margin&quot;:{&quot;bottom&quot;:2.5399999618530273,&quot;left&quot;:1.2439998388290405,&quot;right&quot;:1.6929999589920044,&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5f9fcc5458547e52881a0ef9"/>
  <p:tag name="KSO_WM_TEMPLATE_ASSEMBLE_XID" val="5f9fcc5458547e52881a0ef9"/>
  <p:tag name="KSO_WM_TEMPLATE_CATEGORY" val="diagram"/>
  <p:tag name="KSO_WM_TEMPLATE_COLOR_TYPE" val="1"/>
  <p:tag name="KSO_WM_TEMPLATE_INDEX" val="20212213"/>
  <p:tag name="KSO_WM_TEMPLATE_MASTER_TYPE" val="0"/>
  <p:tag name="KSO_WM_TEMPLATE_SUBCATEGORY" val="21"/>
</p:tagLst>
</file>

<file path=ppt/tags/tag32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322.xml><?xml version="1.0" encoding="utf-8"?>
<p:tagLst xmlns:p="http://schemas.openxmlformats.org/presentationml/2006/main">
  <p:tag name="KSO_WM_ASSEMBLE_CHIP_INDEX" val="e9ddf6910abd413aa5eccbb220bade1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eae1fa9d42129dcaf65"/>
  <p:tag name="KSO_WM_TEMPLATE_ASSEMBLE_XID" val="5fd09eae1fa9d42129dcaf65"/>
  <p:tag name="KSO_WM_TEMPLATE_CATEGORY" val="diagram"/>
  <p:tag name="KSO_WM_TEMPLATE_INDEX" val="20213013"/>
  <p:tag name="KSO_WM_UNIT_BLOCK" val="0"/>
  <p:tag name="KSO_WM_UNIT_COMPATIBLE" val="0"/>
  <p:tag name="KSO_WM_UNIT_DEC_AREA_ID" val="cc8fb33a4ef843e6b77f85735ceaaf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1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323.xml><?xml version="1.0" encoding="utf-8"?>
<p:tagLst xmlns:p="http://schemas.openxmlformats.org/presentationml/2006/main">
  <p:tag name="KSO_WM_ASSEMBLE_CHIP_INDEX" val="414e461d41ac41a5b856d87123bf8a9f"/>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d09eae1fa9d42129dcaf65"/>
  <p:tag name="KSO_WM_TEMPLATE_ASSEMBLE_XID" val="5fd09eae1fa9d42129dcaf65"/>
  <p:tag name="KSO_WM_TEMPLATE_CATEGORY" val="diagram"/>
  <p:tag name="KSO_WM_TEMPLATE_INDEX" val="20213013"/>
  <p:tag name="KSO_WM_UNIT_COMPATIBLE" val="0"/>
  <p:tag name="KSO_WM_UNIT_DEC_AREA_ID" val="0e3fa877bb8c46c3b7f21134f13549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13_1*d*1"/>
  <p:tag name="KSO_WM_UNIT_INDEX" val="1"/>
  <p:tag name="KSO_WM_UNIT_LAYERLEVEL" val="1"/>
  <p:tag name="KSO_WM_UNIT_PICTURE_CLIP_FLAG" val="0"/>
  <p:tag name="KSO_WM_UNIT_PLACING_PICTURE" val="414e461d41ac41a5b856d87123bf8a9f"/>
  <p:tag name="KSO_WM_UNIT_SM_LIMIT_TYPE" val="2"/>
  <p:tag name="KSO_WM_UNIT_SUPPORT_UNIT_TYPE" val="[&quot;d&quot;,&quot;α&quot;,&quot;β&quot;,&quot;θ&quot;]"/>
  <p:tag name="KSO_WM_UNIT_TYPE" val="d"/>
  <p:tag name="KSO_WM_UNIT_VALUE" val="1269*1438"/>
</p:tagLst>
</file>

<file path=ppt/tags/tag324.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t&quot;,&quot;text_direction&quot;:&quot;horizontal&quot;,&quot;support_features&quot;:[&quot;collage&quot;],&quot;support_big_font&quot;:false,&quot;picture_toward&quot;:0,&quot;picture_dockside&quot;:[],&quot;fill_id&quot;:&quot;164c300f690d423ab1b6e3b65edb0bf9&quot;,&quot;fill_align&quot;:&quot;lt&quot;,&quot;chip_types&quot;:[&quot;pictext&quot;,&quot;text&quot;,&quot;picture&quot;,&quot;chart&quot;,&quot;table&quot;,&quot;video&quot;]},{&quot;text_align&quot;:&quot;lm&quot;,&quot;text_direction&quot;:&quot;horizontal&quot;,&quot;support_features&quot;:[&quot;collage&quot;],&quot;support_big_font&quot;:false,&quot;picture_toward&quot;:0,&quot;picture_dockside&quot;:[],&quot;fill_id&quot;:&quot;e836bed5e59843b5bc0179a1591ebf37&quot;,&quot;fill_align&quot;:&quot;r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text&quot;,&quot;header&quot;]},{&quot;text_align&quot;:&quot;lt&quot;,&quot;text_direction&quot;:&quot;horizontal&quot;,&quot;support_features&quot;:[&quot;collage&quot;],&quot;support_big_font&quot;:false,&quot;picture_toward&quot;:0,&quot;picture_dockside&quot;:[],&quot;fill_id&quot;:&quot;164c300f690d423ab1b6e3b65edb0bf9&quot;,&quot;fill_align&quot;:&quot;lt&quot;,&quot;chip_types&quot;:[&quot;picture&quot;]},{&quot;text_align&quot;:&quot;lm&quot;,&quot;text_direction&quot;:&quot;horizontal&quot;,&quot;support_features&quot;:[&quot;collage&quot;],&quot;support_big_font&quot;:false,&quot;picture_toward&quot;:0,&quot;picture_dockside&quot;:[],&quot;fill_id&quot;:&quot;e836bed5e59843b5bc0179a1591ebf37&quot;,&quot;fill_align&quot;:&quot;rm&quot;,&quot;chip_types&quot;:[&quot;pictext&quot;,&quot;picture&quot;,&quot;chart&quot;,&quot;table&quot;,&quot;video&quot;]}]]"/>
  <p:tag name="KSO_WM_CHIP_GROUPID" val="5ed8b357afe44fab1839c14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68286bf8da9b67401ed"/>
  <p:tag name="KSO_WM_SLIDE_BACKGROUND" val="[&quot;general&quot;,&quot;frame&quot;]"/>
  <p:tag name="KSO_WM_SLIDE_BACKGROUND_TYPE" val="frame"/>
  <p:tag name="KSO_WM_SLIDE_BK_DARK_LIGHT" val="2"/>
  <p:tag name="KSO_WM_SLIDE_CAN_ADD_NAVIGATION" val="1"/>
  <p:tag name="KSO_WM_SLIDE_ID" val="diagram2021301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3:53&quot;,&quot;maxSize&quot;:{&quot;size1&quot;:47.499639193216957},&quot;minSize&quot;:{&quot;size1&quot;:41.19963919321696},&quot;normalSize&quot;:{&quot;size1&quot;:43.124639193216957},&quot;subLayout&quot;:[{&quot;id&quot;:&quot;2020-12-09T17:53:53&quot;,&quot;maxSize&quot;:{&quot;size1&quot;:46.699686201378981},&quot;minSize&quot;:{&quot;size1&quot;:19.999686201378978},&quot;normalSize&quot;:{&quot;size1&quot;:46.666167682860454},&quot;subLayout&quot;:[{&quot;id&quot;:&quot;2020-12-09T17:53:53&quot;,&quot;margin&quot;:{&quot;bottom&quot;:0.026000002399086952,&quot;left&quot;:1.6929999589920044,&quot;right&quot;:0,&quot;top&quot;:1.6929999589920044},&quot;type&quot;:0},{&quot;id&quot;:&quot;2020-12-09T17:53:53&quot;,&quot;margin&quot;:{&quot;bottom&quot;:1.6929999589920044,&quot;left&quot;:1.6929999589920044,&quot;right&quot;:0,&quot;top&quot;:0.81999999284744263},&quot;type&quot;:0}],&quot;type&quot;:0},{&quot;id&quot;:&quot;2020-12-09T17:53:53&quot;,&quot;margin&quot;:{&quot;bottom&quot;:1.6929999589920044,&quot;left&quot;:1.2699999809265137,&quot;right&quot;:1.6929999589920044,&quot;top&quot;:1.6929999589920044},&quot;type&quot;:0}],&quot;type&quot;:0}"/>
  <p:tag name="KSO_WM_SLIDE_POSITION" val="48*48"/>
  <p:tag name="KSO_WM_SLIDE_RATIO" val="1.777778"/>
  <p:tag name="KSO_WM_SLIDE_SIZE" val="864*444"/>
  <p:tag name="KSO_WM_SLIDE_SUBTYPE" val="picTxt"/>
  <p:tag name="KSO_WM_SLIDE_SUPPORT_FEATURE_TYPE" val="1"/>
  <p:tag name="KSO_WM_SLIDE_TYPE" val="text"/>
  <p:tag name="KSO_WM_TAG_VERSION" val="1.0"/>
  <p:tag name="KSO_WM_TEMPLATE_ASSEMBLE_GROUPID" val="5fd09eae1fa9d42129dcaf65"/>
  <p:tag name="KSO_WM_TEMPLATE_ASSEMBLE_XID" val="5fd09eae1fa9d42129dcaf65"/>
  <p:tag name="KSO_WM_TEMPLATE_CATEGORY" val="diagram"/>
  <p:tag name="KSO_WM_TEMPLATE_COLOR_TYPE" val="1"/>
  <p:tag name="KSO_WM_TEMPLATE_INDEX" val="20213013"/>
  <p:tag name="KSO_WM_TEMPLATE_MASTER_TYPE" val="0"/>
  <p:tag name="KSO_WM_TEMPLATE_SUBCATEGORY" val="21"/>
</p:tagLst>
</file>

<file path=ppt/tags/tag3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26.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25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8103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27.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26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8103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28.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532"/>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198103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329.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5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8103_1*i*5"/>
  <p:tag name="KSO_WM_UNIT_INDEX" val="5"/>
  <p:tag name="KSO_WM_UNIT_LAYERLEVEL" val="1"/>
  <p:tag name="KSO_WM_UNIT_LINE_FILL_TYPE" val="2"/>
  <p:tag name="KSO_WM_UNIT_LINE_FORE_SCHEMECOLOR_INDEX" val="15"/>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513"/>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8103_1*i*2"/>
  <p:tag name="KSO_WM_UNIT_INDEX" val="2"/>
  <p:tag name="KSO_WM_UNIT_LAYERLEVEL" val="1"/>
  <p:tag name="KSO_WM_UNIT_TEXT_FILL_FORE_SCHEMECOLOR_INDEX" val="13"/>
  <p:tag name="KSO_WM_UNIT_TEXT_FILL_FORE_SCHEMECOLOR_INDEX_BRIGHTNESS" val="0"/>
  <p:tag name="KSO_WM_UNIT_TEXT_FILL_TYPE" val="1"/>
  <p:tag name="KSO_WM_UNIT_TYPE" val="i"/>
</p:tagLst>
</file>

<file path=ppt/tags/tag331.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7"/>
  <p:tag name="KSO_WM_UNIT_COMPATIBLE" val="0"/>
  <p:tag name="KSO_WM_UNIT_DIAGRAM_ISNUMVISUAL" val="0"/>
  <p:tag name="KSO_WM_UNIT_DIAGRAM_ISREFERUNIT" val="0"/>
  <p:tag name="KSO_WM_UNIT_HIGHLIGHT" val="0"/>
  <p:tag name="KSO_WM_UNIT_ID" val="diagram201981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EXT_PART_ID_V2" val="b-3-1"/>
  <p:tag name="KSO_WM_UNIT_TYPE" val="a"/>
  <p:tag name="KSO_WM_UNIT_VALUE" val="29"/>
</p:tagLst>
</file>

<file path=ppt/tags/tag332.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8"/>
  <p:tag name="KSO_WM_UNIT_COMPATIBLE" val="0"/>
  <p:tag name="KSO_WM_UNIT_DIAGRAM_ISNUMVISUAL" val="0"/>
  <p:tag name="KSO_WM_UNIT_DIAGRAM_ISREFERUNIT" val="0"/>
  <p:tag name="KSO_WM_UNIT_HIGHLIGHT" val="0"/>
  <p:tag name="KSO_WM_UNIT_ID" val="diagram20198103_1*f*1"/>
  <p:tag name="KSO_WM_UNIT_INDEX" val="1"/>
  <p:tag name="KSO_WM_UNIT_LAYERLEVEL" val="1"/>
  <p:tag name="KSO_WM_UNIT_NOCLEAR" val="0"/>
  <p:tag name="KSO_WM_UNIT_PRESET_TEXT" val="点击此处添加正文"/>
  <p:tag name="KSO_WM_UNIT_SUBTYPE" val="a"/>
  <p:tag name="KSO_WM_UNIT_TEXT_FILL_FORE_SCHEMECOLOR_INDEX" val="13"/>
  <p:tag name="KSO_WM_UNIT_TEXT_FILL_FORE_SCHEMECOLOR_INDEX_BRIGHTNESS" val="0.25"/>
  <p:tag name="KSO_WM_UNIT_TEXT_FILL_TYPE" val="1"/>
  <p:tag name="KSO_WM_UNIT_TEXT_PART_ID_V2" val="c-1-1"/>
  <p:tag name="KSO_WM_UNIT_TYPE" val="f"/>
  <p:tag name="KSO_WM_UNIT_VALUE" val="10"/>
</p:tagLst>
</file>

<file path=ppt/tags/tag333.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1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8103_1*i*4"/>
  <p:tag name="KSO_WM_UNIT_INDEX" val="4"/>
  <p:tag name="KSO_WM_UNIT_LAYERLEVEL" val="1"/>
  <p:tag name="KSO_WM_UNIT_LINE_FILL_TYPE" val="2"/>
  <p:tag name="KSO_WM_UNIT_LINE_FORE_SCHEMECOLOR_INDEX" val="15"/>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13"/>
  <p:tag name="KSO_WM_UNIT_COMPATIBLE" val="0"/>
  <p:tag name="KSO_WM_UNIT_DIAGRAM_ISNUMVISUAL" val="0"/>
  <p:tag name="KSO_WM_UNIT_DIAGRAM_ISREFERUNIT" val="0"/>
  <p:tag name="KSO_WM_UNIT_HIGHLIGHT" val="0"/>
  <p:tag name="KSO_WM_UNIT_ID" val="diagram20198103_1*d*1"/>
  <p:tag name="KSO_WM_UNIT_INDEX" val="1"/>
  <p:tag name="KSO_WM_UNIT_LAYERLEVEL" val="1"/>
  <p:tag name="KSO_WM_UNIT_PICTURE_CLIP_FLAG" val="0"/>
  <p:tag name="KSO_WM_UNIT_TYPE" val="d"/>
  <p:tag name="KSO_WM_UNIT_VALUE" val="996*1771"/>
</p:tagLst>
</file>

<file path=ppt/tags/tag335.xml><?xml version="1.0" encoding="utf-8"?>
<p:tagLst xmlns:p="http://schemas.openxmlformats.org/presentationml/2006/main">
  <p:tag name="KSO_WM_BEAUTIFY_FLAG" val="#wm#"/>
  <p:tag name="KSO_WM_TAG_VERSION" val="1.0"/>
  <p:tag name="KSO_WM_TEMPLATE_CATEGORY" val="diagram"/>
  <p:tag name="KSO_WM_TEMPLATE_INDEX" val="20198103"/>
  <p:tag name="KSO_WM_UNIT_ADJUSTLAYOUT_ID" val="5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8103_1*i*6"/>
  <p:tag name="KSO_WM_UNIT_INDEX" val="6"/>
  <p:tag name="KSO_WM_UNIT_LAYERLEVEL" val="1"/>
  <p:tag name="KSO_WM_UNIT_LINE_FILL_TYPE" val="2"/>
  <p:tag name="KSO_WM_UNIT_LINE_FORE_SCHEMECOLOR_INDEX" val="14"/>
  <p:tag name="KSO_WM_UNIT_LINE_FORE_SCHEMECOLOR_INDEX_BRIGHTNESS" val="0"/>
  <p:tag name="KSO_WM_UNIT_TEXT_FILL_FORE_SCHEMECOLOR_INDEX" val="13"/>
  <p:tag name="KSO_WM_UNIT_TEXT_FILL_FORE_SCHEMECOLOR_INDEX_BRIGHTNESS" val="0"/>
  <p:tag name="KSO_WM_UNIT_TEXT_FILL_TYPE" val="1"/>
  <p:tag name="KSO_WM_UNIT_TYPE" val="i"/>
</p:tagLst>
</file>

<file path=ppt/tags/tag336.xml><?xml version="1.0" encoding="utf-8"?>
<p:tagLst xmlns:p="http://schemas.openxmlformats.org/presentationml/2006/main">
  <p:tag name="KSO_WM_BEAUTIFY_FLAG" val="#wm#"/>
  <p:tag name="KSO_WM_SLIDE_BACKGROUND_TYPE" val="general"/>
  <p:tag name="KSO_WM_SLIDE_BK_DARK_LIGHT" val="2"/>
  <p:tag name="KSO_WM_SLIDE_CONSTRAINT" val="%7b%22slideConstraint%22%3a%7b%22seriesAreas%22%3a%5b%5d%2c%22singleAreas%22%3a%5b%7b%22shapes%22%3a%5b13%5d%2c%22serialConstraintIndex%22%3a-1%2c%22areatextmark%22%3a0%2c%22pictureprocessmark%22%3a0%7d%5d%7d%7d"/>
  <p:tag name="KSO_WM_SLIDE_ID" val="diagram20198103_1"/>
  <p:tag name="KSO_WM_SLIDE_INDEX" val="1"/>
  <p:tag name="KSO_WM_SLIDE_ITEM_CNT" val="0"/>
  <p:tag name="KSO_WM_SLIDE_LAYOUT" val="a_d_f"/>
  <p:tag name="KSO_WM_SLIDE_LAYOUT_CNT" val="1_1_1"/>
  <p:tag name="KSO_WM_SLIDE_POSITION" val="-19*0"/>
  <p:tag name="KSO_WM_SLIDE_SIZE" val="964*540"/>
  <p:tag name="KSO_WM_SLIDE_SUBTYPE" val="picTxt"/>
  <p:tag name="KSO_WM_SLIDE_TYPE" val="text"/>
  <p:tag name="KSO_WM_TAG_VERSION" val="1.0"/>
  <p:tag name="KSO_WM_TEMPLATE_CATEGORY" val="diagram"/>
  <p:tag name="KSO_WM_TEMPLATE_COLOR_TYPE" val="0"/>
  <p:tag name="KSO_WM_TEMPLATE_INDEX" val="20198103"/>
  <p:tag name="KSO_WM_TEMPLATE_MASTER_TYPE" val="0"/>
  <p:tag name="KSO_WM_TEMPLATE_SUBCATEGORY" val="8"/>
</p:tagLst>
</file>

<file path=ppt/tags/tag337.xml><?xml version="1.0" encoding="utf-8"?>
<p:tagLst xmlns:p="http://schemas.openxmlformats.org/presentationml/2006/main">
  <p:tag name="KSO_WM_BEAUTIFY_FLAG" val="#wm#"/>
  <p:tag name="KSO_WM_FULL_TEXT_BEAUTIFY_COPY_ID" val="11"/>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YPE" val="i"/>
</p:tagLst>
</file>

<file path=ppt/tags/tag338.xml><?xml version="1.0" encoding="utf-8"?>
<p:tagLst xmlns:p="http://schemas.openxmlformats.org/presentationml/2006/main">
  <p:tag name="KSO_WM_BEAUTIFY_FLAG" val="#wm#"/>
  <p:tag name="KSO_WM_FULL_TEXT_BEAUTIFY_COPY_ID" val="9"/>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339.xml><?xml version="1.0" encoding="utf-8"?>
<p:tagLst xmlns:p="http://schemas.openxmlformats.org/presentationml/2006/main">
  <p:tag name="KSO_WM_BEAUTIFY_FLAG" val="#wm#"/>
  <p:tag name="KSO_WM_CHIP_GROUPID" val="5f226a74c4814ce96fb160ea"/>
  <p:tag name="KSO_WM_CHIP_XID" val="5f226a74c4814ce96fb160eb"/>
  <p:tag name="KSO_WM_FULL_TEXT_BEAUTIFY_COPY_ID" val="3"/>
  <p:tag name="KSO_WM_TAG_VERSION" val="1.0"/>
  <p:tag name="KSO_WM_TEMPLATE_ASSEMBLE_GROUPID" val="5f996c0fe01a7e847d6edd4b"/>
  <p:tag name="KSO_WM_TEMPLATE_ASSEMBLE_XID" val="5f996c0fe01a7e847d6edd4b"/>
  <p:tag name="KSO_WM_TEMPLATE_CATEGORY" val="diagram"/>
  <p:tag name="KSO_WM_TEMPLATE_INDEX" val="20212447"/>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447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p="http://schemas.openxmlformats.org/presentationml/2006/main">
  <p:tag name="KSO_WM_BEAUTIFY_FLAG" val="#wm#"/>
  <p:tag name="KSO_WM_CHIP_GROUPID" val="5f226a74c4814ce96fb160ea"/>
  <p:tag name="KSO_WM_CHIP_XID" val="5f226a74c4814ce96fb160eb"/>
  <p:tag name="KSO_WM_FULL_TEXT_BEAUTIFY_COPY_ID" val="7"/>
  <p:tag name="KSO_WM_TAG_VERSION" val="1.0"/>
  <p:tag name="KSO_WM_TEMPLATE_ASSEMBLE_GROUPID" val="5f996c0fe01a7e847d6edd4b"/>
  <p:tag name="KSO_WM_TEMPLATE_ASSEMBLE_XID" val="5f996c0fe01a7e847d6edd4b"/>
  <p:tag name="KSO_WM_TEMPLATE_CATEGORY" val="diagram"/>
  <p:tag name="KSO_WM_TEMPLATE_INDEX" val="20212447"/>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447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341.xml><?xml version="1.0" encoding="utf-8"?>
<p:tagLst xmlns:p="http://schemas.openxmlformats.org/presentationml/2006/main">
  <p:tag name="KSO_WM_BEAUTIFY_FLAG" val="#wm#"/>
  <p:tag name="KSO_WM_CHIP_GROUPID" val="5f226a74c4814ce96fb160ea"/>
  <p:tag name="KSO_WM_CHIP_XID" val="5f226a74c4814ce96fb160eb"/>
  <p:tag name="KSO_WM_FULL_TEXT_BEAUTIFY_COPY_ID" val="8"/>
  <p:tag name="KSO_WM_TAG_VERSION" val="1.0"/>
  <p:tag name="KSO_WM_TEMPLATE_ASSEMBLE_GROUPID" val="5f996c0fe01a7e847d6edd4b"/>
  <p:tag name="KSO_WM_TEMPLATE_ASSEMBLE_XID" val="5f996c0fe01a7e847d6edd4b"/>
  <p:tag name="KSO_WM_TEMPLATE_CATEGORY" val="diagram"/>
  <p:tag name="KSO_WM_TEMPLATE_INDEX" val="20212447"/>
  <p:tag name="KSO_WM_UNIT_BLOCK" val="0"/>
  <p:tag name="KSO_WM_UNIT_COMPATIBLE" val="0"/>
  <p:tag name="KSO_WM_UNIT_DEC_AREA_ID" val="69bd12f14aa74ace9c6c03891def0a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7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342.xml><?xml version="1.0" encoding="utf-8"?>
<p:tagLst xmlns:p="http://schemas.openxmlformats.org/presentationml/2006/main">
  <p:tag name="KSO_WM_ASSEMBLE_CHIP_INDEX" val="f40804b26a09452cb247a7940d5db9d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FULL_TEXT_BEAUTIFY_COPY_ID" val="4"/>
  <p:tag name="KSO_WM_TAG_VERSION" val="1.0"/>
  <p:tag name="KSO_WM_TEMPLATE_ASSEMBLE_GROUPID" val="5f996c0fe01a7e847d6edd4b"/>
  <p:tag name="KSO_WM_TEMPLATE_ASSEMBLE_XID" val="5f996c0fe01a7e847d6edd4b"/>
  <p:tag name="KSO_WM_TEMPLATE_CATEGORY" val="diagram"/>
  <p:tag name="KSO_WM_TEMPLATE_INDEX" val="20212447"/>
  <p:tag name="KSO_WM_UNIT_BLOCK" val="0"/>
  <p:tag name="KSO_WM_UNIT_COMPATIBLE" val="0"/>
  <p:tag name="KSO_WM_UNIT_DEC_AREA_ID" val="107b67053d9b406791b5bfd6b0442e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4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343.xml><?xml version="1.0" encoding="utf-8"?>
<p:tagLst xmlns:p="http://schemas.openxmlformats.org/presentationml/2006/main">
  <p:tag name="KSO_WM_ASSEMBLE_CHIP_INDEX" val="c246474ef9984f18bb694cdf160dc29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6"/>
  <p:tag name="KSO_WM_TAG_VERSION" val="1.0"/>
  <p:tag name="KSO_WM_TEMPLATE_ASSEMBLE_GROUPID" val="5f996c0fe01a7e847d6edd4b"/>
  <p:tag name="KSO_WM_TEMPLATE_ASSEMBLE_XID" val="5f996c0fe01a7e847d6edd4b"/>
  <p:tag name="KSO_WM_TEMPLATE_CATEGORY" val="diagram"/>
  <p:tag name="KSO_WM_TEMPLATE_INDEX" val="20212447"/>
  <p:tag name="KSO_WM_UNIT_COMPATIBLE" val="1"/>
  <p:tag name="KSO_WM_UNIT_DEC_AREA_ID" val="ca17acd8691d42b4a427b17f22c269d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447_1*d*1"/>
  <p:tag name="KSO_WM_UNIT_INDEX" val="1"/>
  <p:tag name="KSO_WM_UNIT_LAYERLEVEL" val="1"/>
  <p:tag name="KSO_WM_UNIT_PICTURE_CLIP_FLAG" val="0"/>
  <p:tag name="KSO_WM_UNIT_PLACING_PICTURE" val="c246474ef9984f18bb694cdf160dc292"/>
  <p:tag name="KSO_WM_UNIT_SM_LIMIT_TYPE" val="2"/>
  <p:tag name="KSO_WM_UNIT_SUPPORT_BIG_FONT" val="1"/>
  <p:tag name="KSO_WM_UNIT_SUPPORT_UNIT_TYPE" val="[&quot;l&quot;,&quot;m&quot;,&quot;n&quot;,&quot;o&quot;,&quot;p&quot;,&quot;q&quot;,&quot;r&quot;,&quot;δ&quot;,&quot;ε&quot;,&quot;ζ&quot;,&quot;η&quot;,&quot;d&quot;,&quot;α&quot;,&quot;β&quot;]"/>
  <p:tag name="KSO_WM_UNIT_TYPE" val="d"/>
  <p:tag name="KSO_WM_UNIT_VALUE" val="550*1269"/>
</p:tagLst>
</file>

<file path=ppt/tags/tag34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FULL_TEXT_BEAUTIFY_COPY_ID" val="150995976"/>
  <p:tag name="KSO_WM_SLIDE_BACKGROUND" val="[&quot;bottomTop&quot;]"/>
  <p:tag name="KSO_WM_SLIDE_BACKGROUND_TYPE" val="bottomTop"/>
  <p:tag name="KSO_WM_SLIDE_BK_DARK_LIGHT" val="2"/>
  <p:tag name="KSO_WM_SLIDE_ID" val="diagram2021244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0-28T21:03:11&quot;,&quot;maxSize&quot;:{&quot;size1&quot;:42.200000000000003},&quot;minSize&quot;:{&quot;size1&quot;:42.200000000000003},&quot;normalSize&quot;:{&quot;size1&quot;:42.200000000000003},&quot;subLayout&quot;:[{&quot;id&quot;:&quot;2020-10-28T21:03:11&quot;,&quot;margin&quot;:{&quot;bottom&quot;:3.3870000839233398,&quot;left&quot;:4.6570000648498535,&quot;right&quot;:4.6570000648498535,&quot;top&quot;:1.2699999809265137},&quot;type&quot;:0},{&quot;id&quot;:&quot;2020-10-28T21:03: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icTxt"/>
  <p:tag name="KSO_WM_SLIDE_SUPPORT_FEATURE_TYPE" val="3"/>
  <p:tag name="KSO_WM_SLIDE_TYPE" val="text"/>
  <p:tag name="KSO_WM_TAG_VERSION" val="1.0"/>
  <p:tag name="KSO_WM_TEMPLATE_ASSEMBLE_GROUPID" val="5f996c0fe01a7e847d6edd4b"/>
  <p:tag name="KSO_WM_TEMPLATE_ASSEMBLE_XID" val="5f996c0fe01a7e847d6edd4b"/>
  <p:tag name="KSO_WM_TEMPLATE_CATEGORY" val="diagram"/>
  <p:tag name="KSO_WM_TEMPLATE_COLOR_TYPE" val="1"/>
  <p:tag name="KSO_WM_TEMPLATE_INDEX" val="20212447"/>
  <p:tag name="KSO_WM_TEMPLATE_MASTER_TYPE" val="0"/>
  <p:tag name="KSO_WM_TEMPLATE_SUBCATEGORY" val="21"/>
</p:tagLst>
</file>

<file path=ppt/tags/tag345.xml><?xml version="1.0" encoding="utf-8"?>
<p:tagLst xmlns:p="http://schemas.openxmlformats.org/presentationml/2006/main">
  <p:tag name="KSO_WM_BEAUTIFY_FLAG" val="#wm#"/>
  <p:tag name="KSO_WM_FULL_TEXT_BEAUTIFY_COPY_ID" val="4"/>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46.xml><?xml version="1.0" encoding="utf-8"?>
<p:tagLst xmlns:p="http://schemas.openxmlformats.org/presentationml/2006/main">
  <p:tag name="KSO_WM_BEAUTIFY_FLAG" val="#wm#"/>
  <p:tag name="KSO_WM_FULL_TEXT_BEAUTIFY_COPY_ID" val="257"/>
  <p:tag name="KSO_WM_TAG_VERSION" val="1.0"/>
  <p:tag name="KSO_WM_TEMPLATE_CATEGORY" val="diagram"/>
  <p:tag name="KSO_WM_TEMPLATE_INDEX" val="20198172"/>
  <p:tag name="KSO_WM_UNIT_ADJUSTLAYOUT_ID" val="25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8172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47.xml><?xml version="1.0" encoding="utf-8"?>
<p:tagLst xmlns:p="http://schemas.openxmlformats.org/presentationml/2006/main">
  <p:tag name="KSO_WM_BEAUTIFY_FLAG" val="#wm#"/>
  <p:tag name="KSO_WM_FULL_TEXT_BEAUTIFY_COPY_ID" val="258"/>
  <p:tag name="KSO_WM_TAG_VERSION" val="1.0"/>
  <p:tag name="KSO_WM_TEMPLATE_CATEGORY" val="diagram"/>
  <p:tag name="KSO_WM_TEMPLATE_INDEX" val="20198172"/>
  <p:tag name="KSO_WM_UNIT_ADJUSTLAYOUT_ID" val="25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8172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48.xml><?xml version="1.0" encoding="utf-8"?>
<p:tagLst xmlns:p="http://schemas.openxmlformats.org/presentationml/2006/main">
  <p:tag name="KSO_WM_BEAUTIFY_FLAG" val="#wm#"/>
  <p:tag name="KSO_WM_FULL_TEXT_BEAUTIFY_COPY_ID" val="117"/>
  <p:tag name="KSO_WM_TAG_VERSION" val="1.0"/>
  <p:tag name="KSO_WM_TEMPLATE_CATEGORY" val="diagram"/>
  <p:tag name="KSO_WM_TEMPLATE_INDEX" val="20198172"/>
  <p:tag name="KSO_WM_UNIT_ADJUSTLAYOUT_ID" val="26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8172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49.xml><?xml version="1.0" encoding="utf-8"?>
<p:tagLst xmlns:p="http://schemas.openxmlformats.org/presentationml/2006/main">
  <p:tag name="KSO_WM_BEAUTIFY_FLAG" val="#wm#"/>
  <p:tag name="KSO_WM_FULL_TEXT_BEAUTIFY_COPY_ID" val="116"/>
  <p:tag name="KSO_WM_TAG_VERSION" val="1.0"/>
  <p:tag name="KSO_WM_TEMPLATE_CATEGORY" val="diagram"/>
  <p:tag name="KSO_WM_TEMPLATE_INDEX" val="20198172"/>
  <p:tag name="KSO_WM_UNIT_ADJUSTLAYOUT_ID" val="53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198172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FULL_TEXT_BEAUTIFY_COPY_ID" val="513"/>
  <p:tag name="KSO_WM_TAG_VERSION" val="1.0"/>
  <p:tag name="KSO_WM_TEMPLATE_CATEGORY" val="diagram"/>
  <p:tag name="KSO_WM_TEMPLATE_INDEX" val="20198172"/>
  <p:tag name="KSO_WM_UNIT_ADJUSTLAYOUT_ID" val="513"/>
  <p:tag name="KSO_WM_UNIT_COMPATIBLE" val="0"/>
  <p:tag name="KSO_WM_UNIT_DIAGRAM_ISNUMVISUAL" val="0"/>
  <p:tag name="KSO_WM_UNIT_DIAGRAM_ISREFERUNIT" val="0"/>
  <p:tag name="KSO_WM_UNIT_FILL_FORE_SCHEMECOLOR_INDEX" val="7"/>
  <p:tag name="KSO_WM_UNIT_FILL_FORE_SCHEMECOLOR_INDEX_BRIGHTNESS" val="0.8"/>
  <p:tag name="KSO_WM_UNIT_FILL_TYPE" val="1"/>
  <p:tag name="KSO_WM_UNIT_HIGHLIGHT" val="0"/>
  <p:tag name="KSO_WM_UNIT_ID" val="diagram20198172_1*i*3"/>
  <p:tag name="KSO_WM_UNIT_INDEX" val="3"/>
  <p:tag name="KSO_WM_UNIT_LAYERLEVEL" val="1"/>
  <p:tag name="KSO_WM_UNIT_TEXT_FILL_FORE_SCHEMECOLOR_INDEX" val="13"/>
  <p:tag name="KSO_WM_UNIT_TEXT_FILL_FORE_SCHEMECOLOR_INDEX_BRIGHTNESS" val="0"/>
  <p:tag name="KSO_WM_UNIT_TEXT_FILL_TYPE" val="1"/>
  <p:tag name="KSO_WM_UNIT_TYPE" val="i"/>
</p:tagLst>
</file>

<file path=ppt/tags/tag351.xml><?xml version="1.0" encoding="utf-8"?>
<p:tagLst xmlns:p="http://schemas.openxmlformats.org/presentationml/2006/main">
  <p:tag name="KSO_WM_BEAUTIFY_FLAG" val="#wm#"/>
  <p:tag name="KSO_WM_FULL_TEXT_BEAUTIFY_COPY_ID" val="7"/>
  <p:tag name="KSO_WM_TAG_VERSION" val="1.0"/>
  <p:tag name="KSO_WM_TEMPLATE_CATEGORY" val="diagram"/>
  <p:tag name="KSO_WM_TEMPLATE_INDEX" val="20198172"/>
  <p:tag name="KSO_WM_UNIT_ADJUSTLAYOUT_ID" val="7"/>
  <p:tag name="KSO_WM_UNIT_COMPATIBLE" val="0"/>
  <p:tag name="KSO_WM_UNIT_DIAGRAM_ISNUMVISUAL" val="0"/>
  <p:tag name="KSO_WM_UNIT_DIAGRAM_ISREFERUNIT" val="0"/>
  <p:tag name="KSO_WM_UNIT_HIGHLIGHT" val="0"/>
  <p:tag name="KSO_WM_UNIT_ID" val="diagram2019817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PART_ID_V2" val="b-3-1"/>
  <p:tag name="KSO_WM_UNIT_TYPE" val="a"/>
  <p:tag name="KSO_WM_UNIT_VALUE" val="29"/>
</p:tagLst>
</file>

<file path=ppt/tags/tag352.xml><?xml version="1.0" encoding="utf-8"?>
<p:tagLst xmlns:p="http://schemas.openxmlformats.org/presentationml/2006/main">
  <p:tag name="KSO_WM_BEAUTIFY_FLAG" val="#wm#"/>
  <p:tag name="KSO_WM_FULL_TEXT_BEAUTIFY_COPY_ID" val="115"/>
  <p:tag name="KSO_WM_TAG_VERSION" val="1.0"/>
  <p:tag name="KSO_WM_TEMPLATE_CATEGORY" val="diagram"/>
  <p:tag name="KSO_WM_TEMPLATE_INDEX" val="20198172"/>
  <p:tag name="KSO_WM_UNIT_ADJUSTLAYOUT_ID" val="13"/>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8172_1*i*7"/>
  <p:tag name="KSO_WM_UNIT_INDEX" val="7"/>
  <p:tag name="KSO_WM_UNIT_LAYERLEVEL" val="1"/>
  <p:tag name="KSO_WM_UNIT_LINE_FILL_TYPE" val="2"/>
  <p:tag name="KSO_WM_UNIT_LINE_FORE_SCHEMECOLOR_INDEX" val="7"/>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353.xml><?xml version="1.0" encoding="utf-8"?>
<p:tagLst xmlns:p="http://schemas.openxmlformats.org/presentationml/2006/main">
  <p:tag name="KSO_WM_BEAUTIFY_FLAG" val="#wm#"/>
  <p:tag name="KSO_WM_FULL_TEXT_BEAUTIFY_COPY_ID" val="13"/>
  <p:tag name="KSO_WM_TAG_VERSION" val="1.0"/>
  <p:tag name="KSO_WM_TEMPLATE_CATEGORY" val="diagram"/>
  <p:tag name="KSO_WM_TEMPLATE_INDEX" val="20198172"/>
  <p:tag name="KSO_WM_UNIT_ADJUSTLAYOUT_ID" val="13"/>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8172_1*i*2"/>
  <p:tag name="KSO_WM_UNIT_INDEX" val="2"/>
  <p:tag name="KSO_WM_UNIT_LAYERLEVEL" val="1"/>
  <p:tag name="KSO_WM_UNIT_LINE_FILL_TYPE" val="2"/>
  <p:tag name="KSO_WM_UNIT_LINE_FORE_SCHEMECOLOR_INDEX" val="7"/>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354.xml><?xml version="1.0" encoding="utf-8"?>
<p:tagLst xmlns:p="http://schemas.openxmlformats.org/presentationml/2006/main">
  <p:tag name="KSO_WM_BEAUTIFY_FLAG" val="#wm#"/>
  <p:tag name="KSO_WM_FULL_TEXT_BEAUTIFY_COPY_ID" val="15"/>
  <p:tag name="KSO_WM_TAG_VERSION" val="1.0"/>
  <p:tag name="KSO_WM_TEMPLATE_CATEGORY" val="diagram"/>
  <p:tag name="KSO_WM_TEMPLATE_INDEX" val="20198172"/>
  <p:tag name="KSO_WM_UNIT_ADJUSTLAYOUT_ID" val="15"/>
  <p:tag name="KSO_WM_UNIT_COMPATIBLE" val="0"/>
  <p:tag name="KSO_WM_UNIT_DIAGRAM_ISNUMVISUAL" val="0"/>
  <p:tag name="KSO_WM_UNIT_DIAGRAM_ISREFERUNIT" val="0"/>
  <p:tag name="KSO_WM_UNIT_HIGHLIGHT" val="0"/>
  <p:tag name="KSO_WM_UNIT_ID" val="diagram20198172_1*d*1"/>
  <p:tag name="KSO_WM_UNIT_INDEX" val="1"/>
  <p:tag name="KSO_WM_UNIT_LAYERLEVEL" val="1"/>
  <p:tag name="KSO_WM_UNIT_PICTURE_CLIP_FLAG" val="0"/>
  <p:tag name="KSO_WM_UNIT_SUPPORT_UNIT_TYPE" val="[]"/>
  <p:tag name="KSO_WM_UNIT_TYPE" val="d"/>
  <p:tag name="KSO_WM_UNIT_VALUE" val="594*1782"/>
</p:tagLst>
</file>

<file path=ppt/tags/tag355.xml><?xml version="1.0" encoding="utf-8"?>
<p:tagLst xmlns:p="http://schemas.openxmlformats.org/presentationml/2006/main">
  <p:tag name="KSO_WM_BEAUTIFY_FLAG" val="#wm#"/>
  <p:tag name="KSO_WM_FULL_TEXT_BEAUTIFY_COPY_ID" val="8"/>
  <p:tag name="KSO_WM_TAG_VERSION" val="1.0"/>
  <p:tag name="KSO_WM_TEMPLATE_CATEGORY" val="diagram"/>
  <p:tag name="KSO_WM_TEMPLATE_INDEX" val="20198172"/>
  <p:tag name="KSO_WM_UNIT_ADJUSTLAYOUT_ID" val="8"/>
  <p:tag name="KSO_WM_UNIT_COMPATIBLE" val="0"/>
  <p:tag name="KSO_WM_UNIT_DIAGRAM_ISNUMVISUAL" val="0"/>
  <p:tag name="KSO_WM_UNIT_DIAGRAM_ISREFERUNIT" val="0"/>
  <p:tag name="KSO_WM_UNIT_HIGHLIGHT" val="0"/>
  <p:tag name="KSO_WM_UNIT_ID" val="diagram20198172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
  <p:tag name="KSO_WM_UNIT_TEXT_FILL_TYPE" val="1"/>
  <p:tag name="KSO_WM_UNIT_TEXT_PART_ID_V2" val="c-1-1"/>
  <p:tag name="KSO_WM_UNIT_TYPE" val="f"/>
  <p:tag name="KSO_WM_UNIT_VALUE" val="10"/>
</p:tagLst>
</file>

<file path=ppt/tags/tag356.xml><?xml version="1.0" encoding="utf-8"?>
<p:tagLst xmlns:p="http://schemas.openxmlformats.org/presentationml/2006/main">
  <p:tag name="KSO_WM_BEAUTIFY_FLAG" val="#wm#"/>
  <p:tag name="KSO_WM_FULL_TEXT_BEAUTIFY_COPY_ID" val="150995977"/>
  <p:tag name="KSO_WM_SLIDE_BACKGROUND_TYPE" val="general"/>
  <p:tag name="KSO_WM_SLIDE_BK_DARK_LIGHT" val="2"/>
  <p:tag name="KSO_WM_SLIDE_ID" val="diagram20198172_1"/>
  <p:tag name="KSO_WM_SLIDE_INDEX" val="1"/>
  <p:tag name="KSO_WM_SLIDE_ITEM_CNT" val="0"/>
  <p:tag name="KSO_WM_SLIDE_LAYOUT" val="a_d_f"/>
  <p:tag name="KSO_WM_SLIDE_LAYOUT_CNT" val="1_1_1"/>
  <p:tag name="KSO_WM_SLIDE_POSITION" val="-19*-1"/>
  <p:tag name="KSO_WM_SLIDE_SIZE" val="978*541"/>
  <p:tag name="KSO_WM_SLIDE_SUBTYPE" val="picTxt"/>
  <p:tag name="KSO_WM_SLIDE_TYPE" val="text"/>
  <p:tag name="KSO_WM_TAG_VERSION" val="1.0"/>
  <p:tag name="KSO_WM_TEMPLATE_CATEGORY" val="diagram"/>
  <p:tag name="KSO_WM_TEMPLATE_COLOR_TYPE" val="1"/>
  <p:tag name="KSO_WM_TEMPLATE_INDEX" val="20198172"/>
  <p:tag name="KSO_WM_TEMPLATE_MASTER_TYPE" val="0"/>
  <p:tag name="KSO_WM_TEMPLATE_SUBCATEGORY" val="8"/>
</p:tagLst>
</file>

<file path=ppt/tags/tag357.xml><?xml version="1.0" encoding="utf-8"?>
<p:tagLst xmlns:p="http://schemas.openxmlformats.org/presentationml/2006/main">
  <p:tag name="KSO_WM_BEAUTIFY_FLAG" val="#wm#"/>
  <p:tag name="KSO_WM_FULL_TEXT_BEAUTIFY_COPY_ID" val="11"/>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58.xml><?xml version="1.0" encoding="utf-8"?>
<p:tagLst xmlns:p="http://schemas.openxmlformats.org/presentationml/2006/main">
  <p:tag name="KSO_WM_BEAUTIFY_FLAG" val="#wm#"/>
  <p:tag name="KSO_WM_FULL_TEXT_BEAUTIFY_COPY_ID" val="4"/>
  <p:tag name="KSO_WM_TAG_VERSION" val="1.0"/>
  <p:tag name="KSO_WM_TEMPLATE_CATEGORY" val="diagram"/>
  <p:tag name="KSO_WM_TEMPLATE_INDEX" val="2020077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7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359.xml><?xml version="1.0" encoding="utf-8"?>
<p:tagLst xmlns:p="http://schemas.openxmlformats.org/presentationml/2006/main">
  <p:tag name="KSO_WM_BEAUTIFY_FLAG" val="#wm#"/>
  <p:tag name="KSO_WM_FULL_TEXT_BEAUTIFY_COPY_ID" val="5"/>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d*1"/>
  <p:tag name="KSO_WM_UNIT_INDEX" val="1"/>
  <p:tag name="KSO_WM_UNIT_LAYERLEVEL" val="1"/>
  <p:tag name="KSO_WM_UNIT_PICTURE_CLIP_FLAG" val="0"/>
  <p:tag name="KSO_WM_UNIT_SUPPORT_UNIT_TYPE" val="[&quot;d&quot;]"/>
  <p:tag name="KSO_WM_UNIT_TYPE" val="d"/>
  <p:tag name="KSO_WM_UNIT_VALUE" val="837*1116"/>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BEAUTIFY_FLAG" val="#wm#"/>
  <p:tag name="KSO_WM_FULL_TEXT_BEAUTIFY_COPY_ID" val="6"/>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a*1"/>
  <p:tag name="KSO_WM_UNIT_INDEX" val="1"/>
  <p:tag name="KSO_WM_UNIT_ISCONTENTSTITLE" val="0"/>
  <p:tag name="KSO_WM_UNIT_ISNUMDGMTITLE" val="0"/>
  <p:tag name="KSO_WM_UNIT_LAYERLEVEL" val="1"/>
  <p:tag name="KSO_WM_UNIT_NOCLEAR" val="0"/>
  <p:tag name="KSO_WM_UNIT_PRESET_TEXT" val="单击添加大标题"/>
  <p:tag name="KSO_WM_UNIT_TYPE" val="a"/>
  <p:tag name="KSO_WM_UNIT_VALUE" val="30"/>
</p:tagLst>
</file>

<file path=ppt/tags/tag361.xml><?xml version="1.0" encoding="utf-8"?>
<p:tagLst xmlns:p="http://schemas.openxmlformats.org/presentationml/2006/main">
  <p:tag name="KSO_WM_BEAUTIFY_FLAG" val="#wm#"/>
  <p:tag name="KSO_WM_FULL_TEXT_BEAUTIFY_COPY_ID" val="10"/>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f*1"/>
  <p:tag name="KSO_WM_UNIT_INDEX" val="1"/>
  <p:tag name="KSO_WM_UNIT_LAYERLEVEL" val="1"/>
  <p:tag name="KSO_WM_UNIT_NOCLEAR" val="0"/>
  <p:tag name="KSO_WM_UNIT_PRESET_TEXT" val="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f"/>
  <p:tag name="KSO_WM_UNIT_VALUE" val="1012"/>
</p:tagLst>
</file>

<file path=ppt/tags/tag362.xml><?xml version="1.0" encoding="utf-8"?>
<p:tagLst xmlns:p="http://schemas.openxmlformats.org/presentationml/2006/main">
  <p:tag name="KSO_WM_BEAUTIFY_FLAG" val="#wm#"/>
  <p:tag name="KSO_WM_FULL_TEXT_BEAUTIFY_COPY_ID" val="7"/>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i*2"/>
  <p:tag name="KSO_WM_UNIT_INDEX" val="2"/>
  <p:tag name="KSO_WM_UNIT_LAYERLEVEL" val="1"/>
  <p:tag name="KSO_WM_UNIT_LINE_FILL_TYPE" val="2"/>
  <p:tag name="KSO_WM_UNIT_LINE_FORE_SCHEMECOLOR_INDEX" val="5"/>
  <p:tag name="KSO_WM_UNIT_LINE_FORE_SCHEMECOLOR_INDEX_BRIGHTNESS" val="0.8"/>
  <p:tag name="KSO_WM_UNIT_TYPE" val="i"/>
</p:tagLst>
</file>

<file path=ppt/tags/tag363.xml><?xml version="1.0" encoding="utf-8"?>
<p:tagLst xmlns:p="http://schemas.openxmlformats.org/presentationml/2006/main">
  <p:tag name="KSO_WM_BEAUTIFY_FLAG" val="#wm#"/>
  <p:tag name="KSO_WM_FULL_TEXT_BEAUTIFY_COPY_ID" val="8"/>
  <p:tag name="KSO_WM_TAG_VERSION" val="1.0"/>
  <p:tag name="KSO_WM_TEMPLATE_CATEGORY" val="diagram"/>
  <p:tag name="KSO_WM_TEMPLATE_INDEX" val="2020077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779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364.xml><?xml version="1.0" encoding="utf-8"?>
<p:tagLst xmlns:p="http://schemas.openxmlformats.org/presentationml/2006/main">
  <p:tag name="KSO_WM_BEAUTIFY_FLAG" val="#wm#"/>
  <p:tag name="KSO_WM_FULL_TEXT_BEAUTIFY_COPY_ID" val="9"/>
  <p:tag name="KSO_WM_TAG_VERSION" val="1.0"/>
  <p:tag name="KSO_WM_TEMPLATE_CATEGORY" val="diagram"/>
  <p:tag name="KSO_WM_TEMPLATE_INDEX" val="2020077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779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65.xml><?xml version="1.0" encoding="utf-8"?>
<p:tagLst xmlns:p="http://schemas.openxmlformats.org/presentationml/2006/main">
  <p:tag name="KSO_WM_BEAUTIFY_FLAG" val="#wm#"/>
  <p:tag name="KSO_WM_FULL_TEXT_BEAUTIFY_COPY_ID" val="150995978"/>
  <p:tag name="KSO_WM_SLIDE_BACKGROUND_TYPE" val="general"/>
  <p:tag name="KSO_WM_SLIDE_BK_DARK_LIGHT" val="2"/>
  <p:tag name="KSO_WM_SLIDE_ID" val="diagram20200779_1"/>
  <p:tag name="KSO_WM_SLIDE_INDEX" val="1"/>
  <p:tag name="KSO_WM_SLIDE_ITEM_CNT" val="0"/>
  <p:tag name="KSO_WM_SLIDE_LAYOUT" val="a_d_f"/>
  <p:tag name="KSO_WM_SLIDE_LAYOUT_CNT" val="1_1_1"/>
  <p:tag name="KSO_WM_SLIDE_POSITION" val="0*43"/>
  <p:tag name="KSO_WM_SLIDE_SIZE" val="960*470"/>
  <p:tag name="KSO_WM_SLIDE_SUBTYPE" val="picTxt"/>
  <p:tag name="KSO_WM_SLIDE_TYPE" val="text"/>
  <p:tag name="KSO_WM_TAG_VERSION" val="1.0"/>
  <p:tag name="KSO_WM_TEMPLATE_CATEGORY" val="diagram"/>
  <p:tag name="KSO_WM_TEMPLATE_COLOR_TYPE" val="1"/>
  <p:tag name="KSO_WM_TEMPLATE_INDEX" val="20200779"/>
  <p:tag name="KSO_WM_TEMPLATE_MASTER_TYPE" val="0"/>
  <p:tag name="KSO_WM_TEMPLATE_SUBCATEGORY" val="0"/>
</p:tagLst>
</file>

<file path=ppt/tags/tag366.xml><?xml version="1.0" encoding="utf-8"?>
<p:tagLst xmlns:p="http://schemas.openxmlformats.org/presentationml/2006/main">
  <p:tag name="KSO_WM_BEAUTIFY_FLAG" val="#wm#"/>
  <p:tag name="KSO_WM_FULL_TEXT_BEAUTIFY_COPY_ID" val="7"/>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67.xml><?xml version="1.0" encoding="utf-8"?>
<p:tagLst xmlns:p="http://schemas.openxmlformats.org/presentationml/2006/main">
  <p:tag name="KSO_WM_BEAUTIFY_FLAG" val="#wm#"/>
  <p:tag name="KSO_WM_FULL_TEXT_BEAUTIFY_COPY_ID" val="31"/>
  <p:tag name="KSO_WM_TAG_VERSION" val="1.0"/>
  <p:tag name="KSO_WM_TEMPLATE_CATEGORY" val="diagram"/>
  <p:tag name="KSO_WM_TEMPLATE_INDEX" val="20191379"/>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14"/>
  <p:tag name="KSO_WM_UNIT_FILL_FORE_SCHEMECOLOR_INDEX_BRIGHTNESS" val="-0.05"/>
  <p:tag name="KSO_WM_UNIT_FILL_TYPE" val="2"/>
  <p:tag name="KSO_WM_UNIT_HIGHLIGHT" val="0"/>
  <p:tag name="KSO_WM_UNIT_ID" val="diagram2019137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368.xml><?xml version="1.0" encoding="utf-8"?>
<p:tagLst xmlns:p="http://schemas.openxmlformats.org/presentationml/2006/main">
  <p:tag name="KSO_WM_BEAUTIFY_FLAG" val="#wm#"/>
  <p:tag name="KSO_WM_FULL_TEXT_BEAUTIFY_COPY_ID" val="25"/>
  <p:tag name="KSO_WM_TAG_VERSION" val="1.0"/>
  <p:tag name="KSO_WM_TEMPLATE_CATEGORY" val="diagram"/>
  <p:tag name="KSO_WM_TEMPLATE_INDEX" val="20191379"/>
  <p:tag name="KSO_WM_UNIT_ADJUSTLAYOUT_ID" val="25"/>
  <p:tag name="KSO_WM_UNIT_COLOR_SCHEME_PARENT_PAGE" val="0_1"/>
  <p:tag name="KSO_WM_UNIT_COLOR_SCHEME_SHAPE_ID" val="25"/>
  <p:tag name="KSO_WM_UNIT_COMPATIBLE" val="0"/>
  <p:tag name="KSO_WM_UNIT_DIAGRAM_ISNUMVISUAL" val="0"/>
  <p:tag name="KSO_WM_UNIT_DIAGRAM_ISREFERUNIT" val="0"/>
  <p:tag name="KSO_WM_UNIT_HIGHLIGHT" val="0"/>
  <p:tag name="KSO_WM_UNIT_ID" val="diagram20191379_1*i*2"/>
  <p:tag name="KSO_WM_UNIT_INDEX" val="2"/>
  <p:tag name="KSO_WM_UNIT_LAYERLEVEL" val="1"/>
  <p:tag name="KSO_WM_UNIT_LINE_FILL_TYPE" val="2"/>
  <p:tag name="KSO_WM_UNIT_LINE_FORE_SCHEMECOLOR_INDEX" val="6"/>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369.xml><?xml version="1.0" encoding="utf-8"?>
<p:tagLst xmlns:p="http://schemas.openxmlformats.org/presentationml/2006/main">
  <p:tag name="KSO_WM_BEAUTIFY_FLAG" val="#wm#"/>
  <p:tag name="KSO_WM_FULL_TEXT_BEAUTIFY_COPY_ID" val="26"/>
  <p:tag name="KSO_WM_TAG_VERSION" val="1.0"/>
  <p:tag name="KSO_WM_TEMPLATE_CATEGORY" val="diagram"/>
  <p:tag name="KSO_WM_TEMPLATE_INDEX" val="20191379"/>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137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p="http://schemas.openxmlformats.org/presentationml/2006/main">
  <p:tag name="KSO_WM_BEAUTIFY_FLAG" val="#wm#"/>
  <p:tag name="KSO_WM_FULL_TEXT_BEAUTIFY_COPY_ID" val="4"/>
  <p:tag name="KSO_WM_TAG_VERSION" val="1.0"/>
  <p:tag name="KSO_WM_TEMPLATE_CATEGORY" val="diagram"/>
  <p:tag name="KSO_WM_TEMPLATE_INDEX" val="20191379"/>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1379_1*f*1"/>
  <p:tag name="KSO_WM_UNIT_INDEX" val="1"/>
  <p:tag name="KSO_WM_UNIT_LAYERLEVEL" val="1"/>
  <p:tag name="KSO_WM_UNIT_NOCLEAR" val="0"/>
  <p:tag name="KSO_WM_UNIT_PRESET_TEXT" val="点击此处添加正文，文字是您思想的提炼，请言简意赅的阐述您的观点。&#10;根据需要您可以酌情增减文字，以便观者可以准确的理解您所传达的完整信息。&#10;您的正文已经字字珠玑，但信息却错综复杂，需要用更多的文字来表述；但请您尽可能提炼思想的精髓，否则容易造成观者的阅读压力，适得其反。&#10;您输入的文字到这里，就是最佳视觉效果，请务必注意"/>
  <p:tag name="KSO_WM_UNIT_SUBTYPE" val="a"/>
  <p:tag name="KSO_WM_UNIT_TEXT_FILL_FORE_SCHEMECOLOR_INDEX" val="13"/>
  <p:tag name="KSO_WM_UNIT_TEXT_FILL_FORE_SCHEMECOLOR_INDEX_BRIGHTNESS" val="0.15"/>
  <p:tag name="KSO_WM_UNIT_TEXT_FILL_TYPE" val="1"/>
  <p:tag name="KSO_WM_UNIT_TEXT_PART_ID" val="2-d"/>
  <p:tag name="KSO_WM_UNIT_TEXT_PART_ID_V2" val="d-2-1"/>
  <p:tag name="KSO_WM_UNIT_TEXT_PART_SIZE" val="254.64*434.5"/>
  <p:tag name="KSO_WM_UNIT_TYPE" val="f"/>
  <p:tag name="KSO_WM_UNIT_VALUE" val="260"/>
</p:tagLst>
</file>

<file path=ppt/tags/tag371.xml><?xml version="1.0" encoding="utf-8"?>
<p:tagLst xmlns:p="http://schemas.openxmlformats.org/presentationml/2006/main">
  <p:tag name="KSO_WM_BEAUTIFY_FLAG" val="#wm#"/>
  <p:tag name="KSO_WM_FULL_TEXT_BEAUTIFY_COPY_ID" val="9"/>
  <p:tag name="KSO_WM_TAG_VERSION" val="1.0"/>
  <p:tag name="KSO_WM_TEMPLATE_CATEGORY" val="diagram"/>
  <p:tag name="KSO_WM_TEMPLATE_INDEX" val="20191379"/>
  <p:tag name="KSO_WM_UNIT_ADJUSTLAYOUT_ID" val="9"/>
  <p:tag name="KSO_WM_UNIT_COLOR_SCHEME_PARENT_PAGE" val="0_1"/>
  <p:tag name="KSO_WM_UNIT_COLOR_SCHEME_SHAPE_ID" val="9"/>
  <p:tag name="KSO_WM_UNIT_COMPATIBLE" val="0"/>
  <p:tag name="KSO_WM_UNIT_DIAGRAM_ISNUMVISUAL" val="0"/>
  <p:tag name="KSO_WM_UNIT_DIAGRAM_ISREFERUNIT" val="0"/>
  <p:tag name="KSO_WM_UNIT_HIGHLIGHT" val="0"/>
  <p:tag name="KSO_WM_UNIT_ID" val="diagram20191379_1*a*1"/>
  <p:tag name="KSO_WM_UNIT_INDEX" val="1"/>
  <p:tag name="KSO_WM_UNIT_ISCONTENTSTITLE" val="0"/>
  <p:tag name="KSO_WM_UNIT_ISNUMDGMTITLE" val="0"/>
  <p:tag name="KSO_WM_UNIT_LAYERLEVEL" val="1"/>
  <p:tag name="KSO_WM_UNIT_NOCLEAR" val="0"/>
  <p:tag name="KSO_WM_UNIT_PRESET_TEXT" val="单击添加大标题"/>
  <p:tag name="KSO_WM_UNIT_TEXT_PART_ID" val="1-X"/>
  <p:tag name="KSO_WM_UNIT_TEXT_PART_ID_V2" val="a-1-1"/>
  <p:tag name="KSO_WM_UNIT_TEXT_PART_SIZE" val="49.2*286"/>
  <p:tag name="KSO_WM_UNIT_TYPE" val="a"/>
  <p:tag name="KSO_WM_UNIT_VALUE" val="26"/>
</p:tagLst>
</file>

<file path=ppt/tags/tag372.xml><?xml version="1.0" encoding="utf-8"?>
<p:tagLst xmlns:p="http://schemas.openxmlformats.org/presentationml/2006/main">
  <p:tag name="KSO_WM_BEAUTIFY_FLAG" val="#wm#"/>
  <p:tag name="KSO_WM_FULL_TEXT_BEAUTIFY_COPY_ID" val="5"/>
  <p:tag name="KSO_WM_TAG_VERSION" val="1.0"/>
  <p:tag name="KSO_WM_TEMPLATE_CATEGORY" val="diagram"/>
  <p:tag name="KSO_WM_TEMPLATE_INDEX" val="20191379"/>
  <p:tag name="KSO_WM_UNIT_COMPATIBLE" val="0"/>
  <p:tag name="KSO_WM_UNIT_DIAGRAM_ISNUMVISUAL" val="0"/>
  <p:tag name="KSO_WM_UNIT_DIAGRAM_ISREFERUNIT" val="0"/>
  <p:tag name="KSO_WM_UNIT_HIGHLIGHT" val="0"/>
  <p:tag name="KSO_WM_UNIT_ID" val="diagram20191379_1*d*1"/>
  <p:tag name="KSO_WM_UNIT_INDEX" val="1"/>
  <p:tag name="KSO_WM_UNIT_LAYERLEVEL" val="1"/>
  <p:tag name="KSO_WM_UNIT_PICTURE_CLIP_FLAG" val="0"/>
  <p:tag name="KSO_WM_UNIT_PLACING_PICTURE" val="101328.949"/>
  <p:tag name="KSO_WM_UNIT_PLACING_PICTURE_COLLAGE_RELATIVERECTANGLE" val="{&quot;bottom&quot;:0,&quot;left&quot;:0,&quot;right&quot;:0,&quot;top&quot;:0}"/>
  <p:tag name="KSO_WM_UNIT_PLACING_PICTURE_COLLAGE_VIEWPORT" val="{&quot;height&quot;:6017.5228346456688,&quot;width&quot;:8023.3637795275581}"/>
  <p:tag name="KSO_WM_UNIT_PLACING_PICTURE_INFO" val="{&quot;code&quot;:&quot;[1]&quot;,&quot;full_picture&quot;:false,&quot;last_crop_picture&quot;:&quot;[1]&quot;,&quot;scheme&quot;:&quot;1-1&quot;,&quot;spacing&quot;:5}"/>
  <p:tag name="KSO_WM_UNIT_PLACING_PICTURE_USER_RELATIVERECTANGLE" val="{&quot;bottom&quot;:0,&quot;left&quot;:0,&quot;right&quot;:0,&quot;top&quot;:0}"/>
  <p:tag name="KSO_WM_UNIT_PLACING_PICTURE_USER_VIEWPORT" val="{&quot;height&quot;:6017.5228346456688,&quot;width&quot;:8023.363779527559}"/>
  <p:tag name="KSO_WM_UNIT_SUPPORT_UNIT_TYPE" val="[&quot;d&quot;]"/>
  <p:tag name="KSO_WM_UNIT_TYPE" val="d"/>
  <p:tag name="KSO_WM_UNIT_VALUE" val="1061*1414"/>
</p:tagLst>
</file>

<file path=ppt/tags/tag373.xml><?xml version="1.0" encoding="utf-8"?>
<p:tagLst xmlns:p="http://schemas.openxmlformats.org/presentationml/2006/main">
  <p:tag name="KSO_WM_BEAUTIFY_FLAG" val="#wm#"/>
  <p:tag name="KSO_WM_FULL_TEXT_BEAUTIFY_COPY_ID" val="150995979"/>
  <p:tag name="KSO_WM_SLIDE_BACKGROUND_TYPE" val="general"/>
  <p:tag name="KSO_WM_SLIDE_BK_DARK_LIGHT" val="2"/>
  <p:tag name="KSO_WM_SLIDE_COLORSCHEME_VERSION" val="3.2"/>
  <p:tag name="KSO_WM_SLIDE_CONSTRAINT" val="%7b%22slideConstraint%22%3a%7b%22seriesAreas%22%3a%5b%5d%2c%22singleAreas%22%3a%5b%7b%22shapes%22%3a%5b11%5d%2c%22serialConstraintIndex%22%3a-1%2c%22areatextmark%22%3a0%2c%22pictureprocessmark%22%3a0%7d%5d%7d%7d"/>
  <p:tag name="KSO_WM_SLIDE_ID" val="diagram20191379_1"/>
  <p:tag name="KSO_WM_SLIDE_INDEX" val="1"/>
  <p:tag name="KSO_WM_SLIDE_ITEM_CNT" val="0"/>
  <p:tag name="KSO_WM_SLIDE_LAYOUT" val="a_d_f"/>
  <p:tag name="KSO_WM_SLIDE_LAYOUT_CNT" val="1_1_1"/>
  <p:tag name="KSO_WM_SLIDE_POSITION" val="18*0"/>
  <p:tag name="KSO_WM_SLIDE_SIZE" val="941*540"/>
  <p:tag name="KSO_WM_SLIDE_SUBTYPE" val="picTxt"/>
  <p:tag name="KSO_WM_SLIDE_TYPE" val="text"/>
  <p:tag name="KSO_WM_TAG_VERSION" val="1.0"/>
  <p:tag name="KSO_WM_TEMPLATE_CATEGORY" val="diagram"/>
  <p:tag name="KSO_WM_TEMPLATE_COLOR_TYPE" val="1"/>
  <p:tag name="KSO_WM_TEMPLATE_INDEX" val="20191379"/>
  <p:tag name="KSO_WM_TEMPLATE_MASTER_TYPE" val="0"/>
  <p:tag name="KSO_WM_TEMPLATE_SUBCATEGORY" val="0"/>
</p:tagLst>
</file>

<file path=ppt/tags/tag374.xml><?xml version="1.0" encoding="utf-8"?>
<p:tagLst xmlns:p="http://schemas.openxmlformats.org/presentationml/2006/main">
  <p:tag name="KSO_WM_BEAUTIFY_FLAG" val="#wm#"/>
  <p:tag name="KSO_WM_FULL_TEXT_BEAUTIFY_COPY_ID" val="2"/>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75.xml><?xml version="1.0" encoding="utf-8"?>
<p:tagLst xmlns:p="http://schemas.openxmlformats.org/presentationml/2006/main">
  <p:tag name="KSO_WM_BEAUTIFY_FLAG" val="#wm#"/>
  <p:tag name="KSO_WM_FULL_TEXT_BEAUTIFY_COPY_ID" val="13"/>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78_1*i*2"/>
  <p:tag name="KSO_WM_UNIT_INDEX" val="2"/>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376.xml><?xml version="1.0" encoding="utf-8"?>
<p:tagLst xmlns:p="http://schemas.openxmlformats.org/presentationml/2006/main">
  <p:tag name="KSO_WM_BEAUTIFY_FLAG" val="#wm#"/>
  <p:tag name="KSO_WM_FULL_TEXT_BEAUTIFY_COPY_ID" val="14"/>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d*1"/>
  <p:tag name="KSO_WM_UNIT_INDEX" val="1"/>
  <p:tag name="KSO_WM_UNIT_LAYERLEVEL" val="1"/>
  <p:tag name="KSO_WM_UNIT_SUPPORT_UNIT_TYPE" val="[&quot;d&quot;]"/>
  <p:tag name="KSO_WM_UNIT_TYPE" val="d"/>
  <p:tag name="KSO_WM_UNIT_VALUE" val="1009*757"/>
</p:tagLst>
</file>

<file path=ppt/tags/tag377.xml><?xml version="1.0" encoding="utf-8"?>
<p:tagLst xmlns:p="http://schemas.openxmlformats.org/presentationml/2006/main">
  <p:tag name="KSO_WM_BEAUTIFY_FLAG" val="#wm#"/>
  <p:tag name="KSO_WM_FULL_TEXT_BEAUTIFY_COPY_ID" val="15"/>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78.xml><?xml version="1.0" encoding="utf-8"?>
<p:tagLst xmlns:p="http://schemas.openxmlformats.org/presentationml/2006/main">
  <p:tag name="KSO_WM_BEAUTIFY_FLAG" val="#wm#"/>
  <p:tag name="KSO_WM_FULL_TEXT_BEAUTIFY_COPY_ID" val="16"/>
  <p:tag name="KSO_WM_TAG_VERSION" val="1.0"/>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379.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FULL_TEXT_BEAUTIFY_COPY_ID" val="150995980"/>
  <p:tag name="KSO_WM_SLIDE_BACKGROUND" val="[&quot;general&quot;]"/>
  <p:tag name="KSO_WM_SLIDE_BACKGROUND_TYPE" val="general"/>
  <p:tag name="KSO_WM_SLIDE_BK_DARK_LIGHT" val="2"/>
  <p:tag name="KSO_WM_SLIDE_CAN_ADD_NAVIGATION" val="1"/>
  <p:tag name="KSO_WM_SLIDE_ID" val="diagram20200778_1"/>
  <p:tag name="KSO_WM_SLIDE_INDEX" val="1"/>
  <p:tag name="KSO_WM_SLIDE_ITEM_CNT" val="0"/>
  <p:tag name="KSO_WM_SLIDE_LAYOUT" val="a_d_f"/>
  <p:tag name="KSO_WM_SLIDE_LAYOUT_CNT" val="1_1_1"/>
  <p:tag name="KSO_WM_SLIDE_POSITION" val="0*0"/>
  <p:tag name="KSO_WM_SLIDE_RATIO" val="1.777778"/>
  <p:tag name="KSO_WM_SLIDE_SIZE" val="921*540"/>
  <p:tag name="KSO_WM_SLIDE_SUBTYPE" val="picTxt"/>
  <p:tag name="KSO_WM_SLIDE_SUPPORT_FEATURE_TYPE" val="0"/>
  <p:tag name="KSO_WM_SLIDE_TYPE" val="text"/>
  <p:tag name="KSO_WM_TAG_VERSION" val="1.0"/>
  <p:tag name="KSO_WM_TEMPLATE_ASSEMBLE_GROUPID" val="5f9aa6b7989d9bef5b907d0d"/>
  <p:tag name="KSO_WM_TEMPLATE_ASSEMBLE_XID" val="5f9aa6b7989d9bef5b907d0d"/>
  <p:tag name="KSO_WM_TEMPLATE_CATEGORY" val="diagram"/>
  <p:tag name="KSO_WM_TEMPLATE_COLOR_TYPE" val="1"/>
  <p:tag name="KSO_WM_TEMPLATE_INDEX" val="20200778"/>
  <p:tag name="KSO_WM_TEMPLATE_MASTER_TYPE" val="0"/>
  <p:tag name="KSO_WM_TEMPLATE_SUBCATEGORY" val="0"/>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p="http://schemas.openxmlformats.org/presentationml/2006/main">
  <p:tag name="KSO_WM_ASSEMBLE_CHIP_INDEX" val="0c081b2f276f4f47b16deccf9ee62b7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FULL_TEXT_BEAUTIFY_COPY_ID" val="4"/>
  <p:tag name="KSO_WM_TAG_VERSION" val="1.0"/>
  <p:tag name="KSO_WM_TEMPLATE_ASSEMBLE_GROUPID" val="5fa924f90f63d42c4845eb5b"/>
  <p:tag name="KSO_WM_TEMPLATE_ASSEMBLE_XID" val="5fa924f90f63d42c4845eb5b"/>
  <p:tag name="KSO_WM_TEMPLATE_CATEGORY" val="diagram"/>
  <p:tag name="KSO_WM_TEMPLATE_INDEX" val="20210829"/>
  <p:tag name="KSO_WM_UNIT_BLOCK" val="0"/>
  <p:tag name="KSO_WM_UNIT_COMPATIBLE" val="0"/>
  <p:tag name="KSO_WM_UNIT_DEC_AREA_ID" val="2fd39639fe0a4d7386265b158b8bfe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082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81.xml><?xml version="1.0" encoding="utf-8"?>
<p:tagLst xmlns:p="http://schemas.openxmlformats.org/presentationml/2006/main">
  <p:tag name="KSO_WM_ASSEMBLE_CHIP_INDEX" val="d7fadf41caba464abcd08996b3bdf294"/>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FULL_TEXT_BEAUTIFY_COPY_ID" val="9"/>
  <p:tag name="KSO_WM_TAG_VERSION" val="1.0"/>
  <p:tag name="KSO_WM_TEMPLATE_ASSEMBLE_GROUPID" val="5fa924f90f63d42c4845eb5b"/>
  <p:tag name="KSO_WM_TEMPLATE_ASSEMBLE_XID" val="5fa924f90f63d42c4845eb5b"/>
  <p:tag name="KSO_WM_TEMPLATE_CATEGORY" val="diagram"/>
  <p:tag name="KSO_WM_TEMPLATE_INDEX" val="20210829"/>
  <p:tag name="KSO_WM_UNIT_BLOCK" val="0"/>
  <p:tag name="KSO_WM_UNIT_COMPATIBLE" val="0"/>
  <p:tag name="KSO_WM_UNIT_DEC_AREA_ID" val="e1ed9bb27240480d97c14bc2e45a89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082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SUPPORT_UNIT_TYPE" val="[&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76"/>
</p:tagLst>
</file>

<file path=ppt/tags/tag382.xml><?xml version="1.0" encoding="utf-8"?>
<p:tagLst xmlns:p="http://schemas.openxmlformats.org/presentationml/2006/main">
  <p:tag name="KSO_WM_ASSEMBLE_CHIP_INDEX" val="50232a77b93c464ca983d245e6491cd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10"/>
  <p:tag name="KSO_WM_TAG_VERSION" val="1.0"/>
  <p:tag name="KSO_WM_TEMPLATE_ASSEMBLE_GROUPID" val="5fa924f90f63d42c4845eb5b"/>
  <p:tag name="KSO_WM_TEMPLATE_ASSEMBLE_XID" val="5fa924f90f63d42c4845eb5b"/>
  <p:tag name="KSO_WM_TEMPLATE_CATEGORY" val="diagram"/>
  <p:tag name="KSO_WM_TEMPLATE_INDEX" val="20210829"/>
  <p:tag name="KSO_WM_UNIT_COMPATIBLE" val="1"/>
  <p:tag name="KSO_WM_UNIT_DEC_AREA_ID" val="29de51d348524b1da3684fd2c25fd1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0829_1*d*1"/>
  <p:tag name="KSO_WM_UNIT_INDEX" val="1"/>
  <p:tag name="KSO_WM_UNIT_LAYERLEVEL" val="1"/>
  <p:tag name="KSO_WM_UNIT_PLACING_PICTURE" val="50232a77b93c464ca983d245e6491cd8"/>
  <p:tag name="KSO_WM_UNIT_SM_LIMIT_TYPE" val="2"/>
  <p:tag name="KSO_WM_UNIT_TYPE" val="d"/>
  <p:tag name="KSO_WM_UNIT_VALUE" val="1904*1946"/>
</p:tagLst>
</file>

<file path=ppt/tags/tag383.xml><?xml version="1.0" encoding="utf-8"?>
<p:tagLst xmlns:p="http://schemas.openxmlformats.org/presentationml/2006/main">
  <p:tag name="KSO_WM_BEAUTIFY_FLAG" val="#wm#"/>
  <p:tag name="KSO_WM_CHIP_GROUPID" val="5ef20964a491bb0086638a8d"/>
  <p:tag name="KSO_WM_CHIP_XID" val="5ef20964a491bb0086638a8e"/>
  <p:tag name="KSO_WM_FULL_TEXT_BEAUTIFY_COPY_ID" val="2"/>
  <p:tag name="KSO_WM_TAG_VERSION" val="1.0"/>
  <p:tag name="KSO_WM_TEMPLATE_ASSEMBLE_GROUPID" val="5fa924f90f63d42c4845eb5b"/>
  <p:tag name="KSO_WM_TEMPLATE_ASSEMBLE_XID" val="5fa924f90f63d42c4845eb5b"/>
  <p:tag name="KSO_WM_TEMPLATE_CATEGORY" val="diagram"/>
  <p:tag name="KSO_WM_TEMPLATE_INDEX" val="20210829"/>
  <p:tag name="KSO_WM_UNIT_BLOCK" val="0"/>
  <p:tag name="KSO_WM_UNIT_COMPATIBLE" val="0"/>
  <p:tag name="KSO_WM_UNIT_DEC_AREA_ID" val="98fccf8496004bbc9ed3a4ca77ead7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29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
</p:tagLst>
</file>

<file path=ppt/tags/tag384.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4cfe120a2a2247e2b8c8ec81907f2cc1&quot;,&quot;fill_align&quot;:&quot;lb&quot;,&quot;chip_types&quot;:[&quot;header&quot;]},{&quot;text_align&quot;:&quot;lt&quot;,&quot;text_direction&quot;:&quot;horizontal&quot;,&quot;support_big_font&quot;:false,&quot;fill_id&quot;:&quot;521aaaade04e4adf8d58f450048fdd65&quot;,&quot;fill_align&quot;:&quot;lt&quot;,&quot;chip_types&quot;:[&quot;text&quot;,&quot;chart&quot;,&quot;table&quot;]},{&quot;text_align&quot;:&quot;cm&quot;,&quot;text_direction&quot;:&quot;horizontal&quot;,&quot;support_features&quot;:[&quot;collage&quot;],&quot;support_big_font&quot;:false,&quot;fill_id&quot;:&quot;12c6ff075873458ab98f18d79d642287&quot;,&quot;fill_align&quot;:&quot;cm&quot;,&quot;chip_types&quot;:[&quot;picture&quot;]}]]"/>
  <p:tag name="KSO_WM_CHIP_GROUPID" val="5ef20964a491bb0086638a8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964a491bb0086638a8e"/>
  <p:tag name="KSO_WM_FULL_TEXT_BEAUTIFY_COPY_ID" val="150995982"/>
  <p:tag name="KSO_WM_SLIDE_BACKGROUND" val="[&quot;general&quot;]"/>
  <p:tag name="KSO_WM_SLIDE_BACKGROUND_TYPE" val="general"/>
  <p:tag name="KSO_WM_SLIDE_BK_DARK_LIGHT" val="2"/>
  <p:tag name="KSO_WM_SLIDE_CAN_ADD_NAVIGATION" val="1"/>
  <p:tag name="KSO_WM_SLIDE_ID" val="diagram20210829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09T19:16:09&quot;,&quot;maxSize&quot;:{&quot;size1&quot;:56.200000000000003},&quot;minSize&quot;:{&quot;size1&quot;:42.399999999999999},&quot;normalSize&quot;:{&quot;size1&quot;:56.200000000000003},&quot;subLayout&quot;:[{&quot;id&quot;:&quot;2020-11-09T19:16:09&quot;,&quot;maxSize&quot;:{&quot;size1&quot;:26.699999999999999},&quot;minSize&quot;:{&quot;size1&quot;:22.399999999999999},&quot;normalSize&quot;:{&quot;size1&quot;:22.400000000000006},&quot;subLayout&quot;:[{&quot;id&quot;:&quot;2020-11-09T19:16:09&quot;,&quot;margin&quot;:{&quot;bottom&quot;:0.026000002399086952,&quot;left&quot;:1.6929999589920044,&quot;right&quot;:1.2430000305175781,&quot;top&quot;:1.6929999589920044},&quot;type&quot;:0},{&quot;id&quot;:&quot;2020-11-09T19:16:09&quot;,&quot;margin&quot;:{&quot;bottom&quot;:1.6929999589920044,&quot;left&quot;:1.6929999589920044,&quot;right&quot;:1.2430000305175781,&quot;top&quot;:0.84700000286102295},&quot;type&quot;:0}],&quot;type&quot;:0},{&quot;id&quot;:&quot;2020-11-09T19:16:09&quot;,&quot;type&quot;:0}],&quot;type&quot;:0}"/>
  <p:tag name="KSO_WM_SLIDE_POSITION" val="0*0"/>
  <p:tag name="KSO_WM_SLIDE_RATIO" val="1.777778"/>
  <p:tag name="KSO_WM_SLIDE_SIZE" val="959*540"/>
  <p:tag name="KSO_WM_SLIDE_SUBTYPE" val="picTxt"/>
  <p:tag name="KSO_WM_SLIDE_SUPPORT_FEATURE_TYPE" val="1"/>
  <p:tag name="KSO_WM_SLIDE_TYPE" val="text"/>
  <p:tag name="KSO_WM_TAG_VERSION" val="1.0"/>
  <p:tag name="KSO_WM_TEMPLATE_ASSEMBLE_GROUPID" val="5fa924f90f63d42c4845eb5b"/>
  <p:tag name="KSO_WM_TEMPLATE_ASSEMBLE_XID" val="5fa924f90f63d42c4845eb5b"/>
  <p:tag name="KSO_WM_TEMPLATE_CATEGORY" val="diagram"/>
  <p:tag name="KSO_WM_TEMPLATE_COLOR_TYPE" val="1"/>
  <p:tag name="KSO_WM_TEMPLATE_INDEX" val="20210829"/>
  <p:tag name="KSO_WM_TEMPLATE_MASTER_TYPE" val="0"/>
  <p:tag name="KSO_WM_TEMPLATE_SUBCATEGORY" val="21"/>
</p:tagLst>
</file>

<file path=ppt/tags/tag385.xml><?xml version="1.0" encoding="utf-8"?>
<p:tagLst xmlns:p="http://schemas.openxmlformats.org/presentationml/2006/main">
  <p:tag name="KSO_WM_ASSEMBLE_CHIP_INDEX" val="bfe8c4dab1d04cc39178ac289f7bb8ed"/>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FULL_TEXT_BEAUTIFY_COPY_ID" val="5"/>
  <p:tag name="KSO_WM_TAG_VERSION" val="1.0"/>
  <p:tag name="KSO_WM_TEMPLATE_ASSEMBLE_GROUPID" val="5f9fcc5458547e52881a0f02"/>
  <p:tag name="KSO_WM_TEMPLATE_ASSEMBLE_XID" val="5f9fcc5458547e52881a0f02"/>
  <p:tag name="KSO_WM_TEMPLATE_CATEGORY" val="diagram"/>
  <p:tag name="KSO_WM_TEMPLATE_INDEX" val="20212224"/>
  <p:tag name="KSO_WM_UNIT_BLOCK" val="0"/>
  <p:tag name="KSO_WM_UNIT_COMPATIBLE" val="0"/>
  <p:tag name="KSO_WM_UNIT_DEC_AREA_ID" val="09a636c903c6429ea15f3e12be44f624"/>
  <p:tag name="KSO_WM_UNIT_DEFAULT_FONT" val="24;44;4"/>
  <p:tag name="KSO_WM_UNIT_DIAGRAM_ISNUMVISUAL" val="0"/>
  <p:tag name="KSO_WM_UNIT_DIAGRAM_ISREFERUNIT" val="0"/>
  <p:tag name="KSO_WM_UNIT_HIGHLIGHT" val="0"/>
  <p:tag name="KSO_WM_UNIT_ID" val="diagram2021222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9"/>
</p:tagLst>
</file>

<file path=ppt/tags/tag386.xml><?xml version="1.0" encoding="utf-8"?>
<p:tagLst xmlns:p="http://schemas.openxmlformats.org/presentationml/2006/main">
  <p:tag name="KSO_WM_ASSEMBLE_CHIP_INDEX" val="bfe8c4dab1d04cc39178ac289f7bb8ed"/>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FULL_TEXT_BEAUTIFY_COPY_ID" val="6"/>
  <p:tag name="KSO_WM_TAG_VERSION" val="1.0"/>
  <p:tag name="KSO_WM_TEMPLATE_ASSEMBLE_GROUPID" val="5f9fcc5458547e52881a0f02"/>
  <p:tag name="KSO_WM_TEMPLATE_ASSEMBLE_XID" val="5f9fcc5458547e52881a0f02"/>
  <p:tag name="KSO_WM_TEMPLATE_CATEGORY" val="diagram"/>
  <p:tag name="KSO_WM_TEMPLATE_INDEX" val="20212224"/>
  <p:tag name="KSO_WM_UNIT_BLOCK" val="0"/>
  <p:tag name="KSO_WM_UNIT_COMPATIBLE" val="0"/>
  <p:tag name="KSO_WM_UNIT_DEC_AREA_ID" val="f412f859ca8842e49cb75a1284a34eeb"/>
  <p:tag name="KSO_WM_UNIT_DEFAULT_FONT" val="18;24;2"/>
  <p:tag name="KSO_WM_UNIT_DIAGRAM_ISNUMVISUAL" val="0"/>
  <p:tag name="KSO_WM_UNIT_DIAGRAM_ISREFERUNIT" val="0"/>
  <p:tag name="KSO_WM_UNIT_HIGHLIGHT" val="0"/>
  <p:tag name="KSO_WM_UNIT_ID" val="diagram20212224_1*b*1"/>
  <p:tag name="KSO_WM_UNIT_INDEX" val="1"/>
  <p:tag name="KSO_WM_UNIT_ISCONTENTSTITLE" val="0"/>
  <p:tag name="KSO_WM_UNIT_ISNUMDGMTITLE" val="0"/>
  <p:tag name="KSO_WM_UNIT_LAYERLEVEL" val="1"/>
  <p:tag name="KSO_WM_UNIT_NOCLEAR" val="0"/>
  <p:tag name="KSO_WM_UNIT_PRESET_TEXT" val="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18"/>
</p:tagLst>
</file>

<file path=ppt/tags/tag387.xml><?xml version="1.0" encoding="utf-8"?>
<p:tagLst xmlns:p="http://schemas.openxmlformats.org/presentationml/2006/main">
  <p:tag name="KSO_WM_ASSEMBLE_CHIP_INDEX" val="1f86ce54e1dc4104b0d662f40fb0e95d"/>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FULL_TEXT_BEAUTIFY_COPY_ID" val="7"/>
  <p:tag name="KSO_WM_TAG_VERSION" val="1.0"/>
  <p:tag name="KSO_WM_TEMPLATE_ASSEMBLE_GROUPID" val="5f9fcc5458547e52881a0f02"/>
  <p:tag name="KSO_WM_TEMPLATE_ASSEMBLE_XID" val="5f9fcc5458547e52881a0f02"/>
  <p:tag name="KSO_WM_TEMPLATE_CATEGORY" val="diagram"/>
  <p:tag name="KSO_WM_TEMPLATE_INDEX" val="20212224"/>
  <p:tag name="KSO_WM_UNIT_COMPATIBLE" val="0"/>
  <p:tag name="KSO_WM_UNIT_DEC_AREA_ID" val="1dfda367911a4ebab56b5fcd699190ed"/>
  <p:tag name="KSO_WM_UNIT_DECORATE_INFO" val=""/>
  <p:tag name="KSO_WM_UNIT_DIAGRAM_ISNUMVISUAL" val="0"/>
  <p:tag name="KSO_WM_UNIT_DIAGRAM_ISREFERUNIT" val="0"/>
  <p:tag name="KSO_WM_UNIT_HIGHLIGHT" val="0"/>
  <p:tag name="KSO_WM_UNIT_ID" val="diagram20212224_1*d*1"/>
  <p:tag name="KSO_WM_UNIT_INDEX" val="1"/>
  <p:tag name="KSO_WM_UNIT_LAYERLEVEL" val="1"/>
  <p:tag name="KSO_WM_UNIT_PICTURE_CLIP_FLAG" val="0"/>
  <p:tag name="KSO_WM_UNIT_PLACING_PICTURE" val="1f86ce54e1dc4104b0d662f40fb0e95d"/>
  <p:tag name="KSO_WM_UNIT_SM_LIMIT_TYPE" val=""/>
  <p:tag name="KSO_WM_UNIT_SUPPORT_UNIT_TYPE" val="[&quot;d&quot;]"/>
  <p:tag name="KSO_WM_UNIT_TYPE" val="d"/>
  <p:tag name="KSO_WM_UNIT_VALUE" val="934*1285"/>
</p:tagLst>
</file>

<file path=ppt/tags/tag388.xml><?xml version="1.0" encoding="utf-8"?>
<p:tagLst xmlns:p="http://schemas.openxmlformats.org/presentationml/2006/main">
  <p:tag name="KSO_WM_BEAUTIFY_FLAG" val="#wm#"/>
  <p:tag name="KSO_WM_DIAGRAM_GROUP_CODE" val="l1-1"/>
  <p:tag name="KSO_WM_FULL_TEXT_BEAUTIFY_COPY_ID" val="3"/>
  <p:tag name="KSO_WM_TAG_VERSION" val="1.0"/>
  <p:tag name="KSO_WM_TEMPLATE_CATEGORY" val="diagram"/>
  <p:tag name="KSO_WM_TEMPLATE_INDEX" val="20215360"/>
  <p:tag name="KSO_WM_UNIT_COMPATIBLE" val="0"/>
  <p:tag name="KSO_WM_UNIT_DIAGRAM_ISNUMVISUAL" val="0"/>
  <p:tag name="KSO_WM_UNIT_DIAGRAM_ISREFERUNIT" val="0"/>
  <p:tag name="KSO_WM_UNIT_HIGHLIGHT" val="0"/>
  <p:tag name="KSO_WM_UNIT_ID" val="diagram20215360_1*l_h_i*1_1_1"/>
  <p:tag name="KSO_WM_UNIT_INDEX" val="1_1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89.xml><?xml version="1.0" encoding="utf-8"?>
<p:tagLst xmlns:p="http://schemas.openxmlformats.org/presentationml/2006/main">
  <p:tag name="KSO_WM_BEAUTIFY_FLAG" val="#wm#"/>
  <p:tag name="KSO_WM_DIAGRAM_GROUP_CODE" val="l1-1"/>
  <p:tag name="KSO_WM_FULL_TEXT_BEAUTIFY_COPY_ID" val="8"/>
  <p:tag name="KSO_WM_TAG_VERSION" val="1.0"/>
  <p:tag name="KSO_WM_TEMPLATE_CATEGORY" val="diagram"/>
  <p:tag name="KSO_WM_TEMPLATE_INDEX" val="2021536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360_1*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p="http://schemas.openxmlformats.org/presentationml/2006/main">
  <p:tag name="KSO_WM_BEAUTIFY_FLAG" val="#wm#"/>
  <p:tag name="KSO_WM_DIAGRAM_GROUP_CODE" val="l1-1"/>
  <p:tag name="KSO_WM_FULL_TEXT_BEAUTIFY_COPY_ID" val="13"/>
  <p:tag name="KSO_WM_TAG_VERSION" val="1.0"/>
  <p:tag name="KSO_WM_TEMPLATE_CATEGORY" val="diagram"/>
  <p:tag name="KSO_WM_TEMPLATE_INDEX" val="20215360"/>
  <p:tag name="KSO_WM_UNIT_COMPATIBLE" val="0"/>
  <p:tag name="KSO_WM_UNIT_DIAGRAM_ISNUMVISUAL" val="0"/>
  <p:tag name="KSO_WM_UNIT_DIAGRAM_ISREFERUNIT" val="0"/>
  <p:tag name="KSO_WM_UNIT_HIGHLIGHT" val="0"/>
  <p:tag name="KSO_WM_UNIT_ID" val="diagram20215360_1*l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391.xml><?xml version="1.0" encoding="utf-8"?>
<p:tagLst xmlns:p="http://schemas.openxmlformats.org/presentationml/2006/main">
  <p:tag name="KSO_WM_BEAUTIFY_FLAG" val="#wm#"/>
  <p:tag name="KSO_WM_DIAGRAM_GROUP_CODE" val="l1-1"/>
  <p:tag name="KSO_WM_FULL_TEXT_BEAUTIFY_COPY_ID" val="19"/>
  <p:tag name="KSO_WM_TAG_VERSION" val="1.0"/>
  <p:tag name="KSO_WM_TEMPLATE_CATEGORY" val="diagram"/>
  <p:tag name="KSO_WM_TEMPLATE_INDEX" val="20215360"/>
  <p:tag name="KSO_WM_UNIT_COMPATIBLE" val="0"/>
  <p:tag name="KSO_WM_UNIT_DIAGRAM_ISNUMVISUAL" val="0"/>
  <p:tag name="KSO_WM_UNIT_DIAGRAM_ISREFERUNIT" val="0"/>
  <p:tag name="KSO_WM_UNIT_HIGHLIGHT" val="0"/>
  <p:tag name="KSO_WM_UNIT_ID" val="diagram20215360_1*l_h_f*1_1_1"/>
  <p:tag name="KSO_WM_UNIT_INDEX" val="1_1_1"/>
  <p:tag name="KSO_WM_UNIT_LAYERLEVEL" val="1_1_1"/>
  <p:tag name="KSO_WM_UNIT_NOCLEAR" val="0"/>
  <p:tag name="KSO_WM_UNIT_PRESET_TEXT" val="输入你的正文文字是你思想的提炼为了最终良好的效果"/>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Lst>
</file>

<file path=ppt/tags/tag392.xml><?xml version="1.0" encoding="utf-8"?>
<p:tagLst xmlns:p="http://schemas.openxmlformats.org/presentationml/2006/main">
  <p:tag name="KSO_WM_BEAUTIFY_FLAG" val="#wm#"/>
  <p:tag name="KSO_WM_DIAGRAM_GROUP_CODE" val="l1-1"/>
  <p:tag name="KSO_WM_FULL_TEXT_BEAUTIFY_COPY_ID" val="22"/>
  <p:tag name="KSO_WM_TAG_VERSION" val="1.0"/>
  <p:tag name="KSO_WM_TEMPLATE_CATEGORY" val="diagram"/>
  <p:tag name="KSO_WM_TEMPLATE_INDEX" val="20215360"/>
  <p:tag name="KSO_WM_UNIT_COMPATIBLE" val="0"/>
  <p:tag name="KSO_WM_UNIT_DIAGRAM_ISNUMVISUAL" val="0"/>
  <p:tag name="KSO_WM_UNIT_DIAGRAM_ISREFERUNIT" val="0"/>
  <p:tag name="KSO_WM_UNIT_HIGHLIGHT" val="0"/>
  <p:tag name="KSO_WM_UNIT_ID" val="diagram20215360_1*l_h_i*1_2_1"/>
  <p:tag name="KSO_WM_UNIT_INDEX" val="1_2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93.xml><?xml version="1.0" encoding="utf-8"?>
<p:tagLst xmlns:p="http://schemas.openxmlformats.org/presentationml/2006/main">
  <p:tag name="KSO_WM_BEAUTIFY_FLAG" val="#wm#"/>
  <p:tag name="KSO_WM_DIAGRAM_GROUP_CODE" val="l1-1"/>
  <p:tag name="KSO_WM_FULL_TEXT_BEAUTIFY_COPY_ID" val="24"/>
  <p:tag name="KSO_WM_TAG_VERSION" val="1.0"/>
  <p:tag name="KSO_WM_TEMPLATE_CATEGORY" val="diagram"/>
  <p:tag name="KSO_WM_TEMPLATE_INDEX" val="2021536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360_1*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94.xml><?xml version="1.0" encoding="utf-8"?>
<p:tagLst xmlns:p="http://schemas.openxmlformats.org/presentationml/2006/main">
  <p:tag name="KSO_WM_BEAUTIFY_FLAG" val="#wm#"/>
  <p:tag name="KSO_WM_DIAGRAM_GROUP_CODE" val="l1-1"/>
  <p:tag name="KSO_WM_FULL_TEXT_BEAUTIFY_COPY_ID" val="26"/>
  <p:tag name="KSO_WM_TAG_VERSION" val="1.0"/>
  <p:tag name="KSO_WM_TEMPLATE_CATEGORY" val="diagram"/>
  <p:tag name="KSO_WM_TEMPLATE_INDEX" val="20215360"/>
  <p:tag name="KSO_WM_UNIT_COMPATIBLE" val="0"/>
  <p:tag name="KSO_WM_UNIT_DIAGRAM_ISNUMVISUAL" val="0"/>
  <p:tag name="KSO_WM_UNIT_DIAGRAM_ISREFERUNIT" val="0"/>
  <p:tag name="KSO_WM_UNIT_HIGHLIGHT" val="0"/>
  <p:tag name="KSO_WM_UNIT_ID" val="diagram20215360_1*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395.xml><?xml version="1.0" encoding="utf-8"?>
<p:tagLst xmlns:p="http://schemas.openxmlformats.org/presentationml/2006/main">
  <p:tag name="KSO_WM_BEAUTIFY_FLAG" val="#wm#"/>
  <p:tag name="KSO_WM_DIAGRAM_GROUP_CODE" val="l1-1"/>
  <p:tag name="KSO_WM_FULL_TEXT_BEAUTIFY_COPY_ID" val="27"/>
  <p:tag name="KSO_WM_TAG_VERSION" val="1.0"/>
  <p:tag name="KSO_WM_TEMPLATE_CATEGORY" val="diagram"/>
  <p:tag name="KSO_WM_TEMPLATE_INDEX" val="20215360"/>
  <p:tag name="KSO_WM_UNIT_COMPATIBLE" val="0"/>
  <p:tag name="KSO_WM_UNIT_DIAGRAM_ISNUMVISUAL" val="0"/>
  <p:tag name="KSO_WM_UNIT_DIAGRAM_ISREFERUNIT" val="0"/>
  <p:tag name="KSO_WM_UNIT_HIGHLIGHT" val="0"/>
  <p:tag name="KSO_WM_UNIT_ID" val="diagram20215360_1*l_h_f*1_2_1"/>
  <p:tag name="KSO_WM_UNIT_INDEX" val="1_2_1"/>
  <p:tag name="KSO_WM_UNIT_LAYERLEVEL" val="1_1_1"/>
  <p:tag name="KSO_WM_UNIT_NOCLEAR" val="0"/>
  <p:tag name="KSO_WM_UNIT_PRESET_TEXT" val="输入你的正文文字是你思想的提炼为了最终良好的效果"/>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Lst>
</file>

<file path=ppt/tags/tag396.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text&quot;,&quot;picture&quot;]},{&quot;text_align&quot;:&quot;lm&quot;,&quot;text_direction&quot;:&quot;horizontal&quot;,&quot;support_features&quot;:[&quot;collage&quot;,&quot;carousel&quot;,&quot;creativecrop&quot;],&quot;support_big_font&quot;:false,&quot;fill_id&quot;:&quot;36771e6c83554b7eb13570d10bad3e3b&quot;,&quot;fill_align&quot;:&quot;cm&quot;,&quot;chip_types&quot;:[&quot;diagram&quot;,&quot;pictext&quot;,&quot;text&quot;,&quot;picture&quot;,&quot;chart&quot;,&quot;table&quot;,&quot;video&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FULL_TEXT_BEAUTIFY_COPY_ID" val="150995983"/>
  <p:tag name="KSO_WM_SLIDE_BACKGROUND" val="[&quot;general&quot;]"/>
  <p:tag name="KSO_WM_SLIDE_BACKGROUND_TYPE" val="general"/>
  <p:tag name="KSO_WM_SLIDE_BK_DARK_LIGHT" val="2"/>
  <p:tag name="KSO_WM_SLIDE_ID" val="diagram20212224_1"/>
  <p:tag name="KSO_WM_SLIDE_INDEX" val="1"/>
  <p:tag name="KSO_WM_SLIDE_ITEM_CNT" val="0"/>
  <p:tag name="KSO_WM_SLIDE_LAYOUT" val="a_b_d"/>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1-02T17:07:35&quot;,&quot;maxSize&quot;:{&quot;size1&quot;:49.999663487757665},&quot;minSize&quot;:{&quot;size1&quot;:36.199663487757668},&quot;normalSize&quot;:{&quot;size1&quot;:46.018309321090982},&quot;subLayout&quot;:[{&quot;id&quot;:&quot;2020-11-02T17:07:35&quot;,&quot;maxSize&quot;:{&quot;size1&quot;:33.299743551767705},&quot;minSize&quot;:{&quot;size1&quot;:24.599743551767702},&quot;normalSize&quot;:{&quot;size1&quot;:31.265922349015689},&quot;subLayout&quot;:[{&quot;id&quot;:&quot;2020-11-02T17:07:35&quot;,&quot;margin&quot;:{&quot;bottom&quot;:0.026000002399086952,&quot;left&quot;:1.6929999589920044,&quot;right&quot;:0.026000002399086952,&quot;top&quot;:2.5399999618530273},&quot;type&quot;:0},{&quot;id&quot;:&quot;2020-11-02T17:07:35&quot;,&quot;margin&quot;:{&quot;bottom&quot;:2.5399999618530273,&quot;left&quot;:1.6929999589920044,&quot;right&quot;:0.026000002399086952,&quot;top&quot;:0.81999999284744263},&quot;type&quot;:0}],&quot;type&quot;:0},{&quot;id&quot;:&quot;2020-11-02T17:07:35&quot;,&quot;margin&quot;:{&quot;bottom&quot;:2.5399999618530273,&quot;left&quot;:1.2439998388290405,&quot;right&quot;:1.6929999589920044,&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5f9fcc5458547e52881a0f02"/>
  <p:tag name="KSO_WM_TEMPLATE_ASSEMBLE_XID" val="5f9fcc5458547e52881a0f02"/>
  <p:tag name="KSO_WM_TEMPLATE_CATEGORY" val="diagram"/>
  <p:tag name="KSO_WM_TEMPLATE_COLOR_TYPE" val="1"/>
  <p:tag name="KSO_WM_TEMPLATE_INDEX" val="20212224"/>
  <p:tag name="KSO_WM_TEMPLATE_MASTER_TYPE" val="0"/>
  <p:tag name="KSO_WM_TEMPLATE_SUBCATEGORY" val="21"/>
</p:tagLst>
</file>

<file path=ppt/tags/tag397.xml><?xml version="1.0" encoding="utf-8"?>
<p:tagLst xmlns:p="http://schemas.openxmlformats.org/presentationml/2006/main">
  <p:tag name="AS_OS" val="Unix 3.10 unknown"/>
  <p:tag name="AS_RELEASE_DATE" val="2020.11.30"/>
  <p:tag name="AS_TITLE" val="Aspose.Slides for Java"/>
  <p:tag name="AS_VERSION" val="20.1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_rels/theme1.xml.rels>&#65279;<?xml version="1.0" encoding="utf-8" standalone="yes"?><Relationships xmlns="http://schemas.openxmlformats.org/package/2006/relationships"><Relationship Id="rId1" Type="http://schemas.openxmlformats.org/officeDocument/2006/relationships/image" Target="../media/image7.jpeg" /></Relationships>
</file>

<file path=ppt/theme/theme1.xml><?xml version="1.0" encoding="utf-8"?>
<a:theme xmlns:r="http://schemas.openxmlformats.org/officeDocument/2006/relationships"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Arial"/>
        <a:cs typeface="Arial"/>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Nova Regular"/>
        <a:ea typeface="Arial"/>
        <a:cs typeface="Arial"/>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r:embed="rId1">
            <a:duotone>
              <a:schemeClr val="phClr">
                <a:tint val="70000"/>
                <a:shade val="63000"/>
              </a:schemeClr>
              <a:schemeClr val="phClr">
                <a:tint val="10000"/>
                <a:satMod val="150000"/>
              </a:schemeClr>
            </a:duotone>
          </a:blip>
          <a:tile tx="0" ty="0" sx="60000" sy="59000" flip="none" algn="tl"/>
        </a:blipFill>
        <a:blipFill rotWithShape="1">
          <a:blip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ysClr val="windowText" lastClr="000000"/>
      </a:dk1>
      <a:lt1>
        <a:sysClr val="window" lastClr="FFFFFF"/>
      </a:lt1>
      <a:dk2>
        <a:srgbClr val="E6E6E6"/>
      </a:dk2>
      <a:lt2>
        <a:srgbClr val="FFFFFF"/>
      </a:lt2>
      <a:accent1>
        <a:srgbClr val="000000"/>
      </a:accent1>
      <a:accent2>
        <a:srgbClr val="000000"/>
      </a:accent2>
      <a:accent3>
        <a:srgbClr val="000000"/>
      </a:accent3>
      <a:accent4>
        <a:srgbClr val="000000"/>
      </a:accent4>
      <a:accent5>
        <a:srgbClr val="000000"/>
      </a:accent5>
      <a:accent6>
        <a:srgbClr val="000000"/>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95</Paragraphs>
  <Slides>36</Slides>
  <Notes>0</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36</vt:i4>
      </vt:variant>
    </vt:vector>
  </HeadingPairs>
  <TitlesOfParts>
    <vt:vector baseType="lpstr" size="54">
      <vt:lpstr>Arial</vt:lpstr>
      <vt:lpstr>Rockwell Condensed</vt:lpstr>
      <vt:lpstr>Rockwell Nova Regular</vt:lpstr>
      <vt:lpstr>Rockwell Extra Bold</vt:lpstr>
      <vt:lpstr>Calibri</vt:lpstr>
      <vt:lpstr>Wingdings</vt:lpstr>
      <vt:lpstr>宋体</vt:lpstr>
      <vt:lpstr>隶书</vt:lpstr>
      <vt:lpstr>微软雅黑</vt:lpstr>
      <vt:lpstr>汉仪尚巍手书W</vt:lpstr>
      <vt:lpstr>DengXian Light</vt:lpstr>
      <vt:lpstr>DengXian</vt:lpstr>
      <vt:lpstr>Calibri Light</vt:lpstr>
      <vt:lpstr>Segoe UI</vt:lpstr>
      <vt:lpstr>WPS-Bullets</vt:lpstr>
      <vt:lpstr>黑体</vt:lpstr>
      <vt:lpstr>微软雅黑 Light</vt:lpstr>
      <vt:lpstr>木活字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2021-04-17T09:15:09.046</cp:lastPrinted>
  <dcterms:created xsi:type="dcterms:W3CDTF">2021-04-17T09:15:09Z</dcterms:created>
  <dcterms:modified xsi:type="dcterms:W3CDTF">2021-04-17T01:15:12Z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