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63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tags" Target="../tags/tag57.xml" /><Relationship Id="rId59" Type="http://schemas.openxmlformats.org/officeDocument/2006/relationships/tags" Target="../tags/tag58.xml" /><Relationship Id="rId6" Type="http://schemas.openxmlformats.org/officeDocument/2006/relationships/slideLayout" Target="../slideLayouts/slideLayout6.xml" /><Relationship Id="rId60" Type="http://schemas.openxmlformats.org/officeDocument/2006/relationships/tags" Target="../tags/tag59.xml" /><Relationship Id="rId61" Type="http://schemas.openxmlformats.org/officeDocument/2006/relationships/tags" Target="../tags/tag60.xml" /><Relationship Id="rId62" Type="http://schemas.openxmlformats.org/officeDocument/2006/relationships/tags" Target="../tags/tag61.xml" /><Relationship Id="rId63" Type="http://schemas.openxmlformats.org/officeDocument/2006/relationships/tags" Target="../tags/tag62.xml" /><Relationship Id="rId64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8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9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0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1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2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6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Relationship Id="rId6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8.xml" TargetMode="Internal" /><Relationship Id="rId5" Type="http://schemas.openxmlformats.org/officeDocument/2006/relationships/slide" Target="slide16.xml" TargetMode="Internal" /><Relationship Id="rId6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单元写作任务　</a:t>
            </a:r>
            <a:r>
              <a:rPr lang="zh-CN" altLang="en-US"/>
              <a:t>写作回忆性散文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阅读上述图文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自定立意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字的回忆性散文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3555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佳作赏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60923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父亲的手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父亲的手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即使是在教训孩子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也会给孩子以温暖。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自我有了记忆起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我对父亲一直有一种天生的畏惧感。老实说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父亲并不高大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一米七的个头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略有些发福的腰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微微挺起的肚子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以及一副金丝边眼镜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怎么看怎么像个有学问之人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理应是温文尔雅的。谁知在我的心中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他却像个山野村夫一样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有些匪气。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814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是他那双手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虽不似练武之人布满老茧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威力却相当惊人。他的手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厚且大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指头极粗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张开五指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便像一块砖一样厚重。当他的砖一样的手向我挥来时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我顿时觉得自己成了孙猴子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即将被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五指山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压得无翻身之日。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事实上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我也仅仅和父亲的手掌亲密接触过三次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第一次是手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第二次是脸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第三次是头。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记得我八岁那年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正值顽童岁月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也是任性的时候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那时我迷上了一套漫画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数次开口索要不成后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我便铤而走险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大概偷了三十块钱。当然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当时的我显然不够熟练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后来也没偷过。当我把手伸进父亲皮夹的一刹那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我忽然感觉身后有鼻息直喷颈部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扭头一看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一黑脸大汉正铁着一张脸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剑眉集中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怒视着我。当天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当父亲的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砖头手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第一次用力地拍到我的手掌时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我不争气地哭了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因为太痛了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[7]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02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从那时起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我对父亲的畏惧程度一天天加剧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心中也产生了一丝丝怨恨。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在我十五岁那年逃课被抓到后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父亲第二次打了我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当他厚重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大手甩到我的脸上时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我下定了决心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等什么时候我长大了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绝不会任父亲打了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en-US" altLang="zh-CN" sz="2200" smtClean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</a:pP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十六七岁时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我的身高如春笋一般拔地而起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真有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势拔五岳掩赤城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之势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十七岁的我和父亲站在一起时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个子高他一头。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[8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altLang="zh-CN" sz="2200" baseline="30000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在我又一次犯了错后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父亲又扬起了他的手。我心想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若他挥下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我一定有挡住他的手的力气。他扬起的大手上有一道深深的红色指甲印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我清楚地看到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在听老师训斥我时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父亲用他的大拇指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狠狠地插入了他的食指之中。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父亲宽大的手掌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最终还是落下了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但这次力度似乎不大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只轻轻地抚摸了我的头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眼神复杂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不知那里包含了多少情感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有期待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有愤怒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也许还有失望。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[9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7866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我愕然了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我没有想到父亲会做出这样的举动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我曾经一次又一次地想过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当我有力气抓住他挥向我的手时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我会得意地笑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会张狂地笑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会毫不畏惧地和他对视。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[10]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但我没想到父亲只是用手抚了抚我的头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还留给我那样一个复杂的眼神。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父亲转身走了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留给我一个背影。父亲有些驼背了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身子更胖了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不知为何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我的眼眶有些湿润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父亲的手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那不仅仅是惩罚我的利器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更是温暖我的太阳。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[11]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回想起生活中的一个个片段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每天早上六点就要起床准备早餐的父亲的手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每天晚上十一点要去学校自习室接我的开着车的父亲的手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帮我涂药的那双手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抚摸我的头的那双手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我父亲的手。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[12]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我忽然对着父亲的背影大声喊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我会努力的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父亲的身影猛然一顿。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他缓缓扬起了手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像太阳一样</a:t>
            </a:r>
            <a:r>
              <a:rPr lang="en-US" altLang="zh-CN" sz="2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[13]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题目即是本文的线索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作者以手写人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通过对父亲的手的描写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写出了父亲的严厉与慈爱。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为文章奠定了基调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点明了文章的中心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文章第一段既有描写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又有议论。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 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一词突出了文章的主题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过渡句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也是回忆的开始。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[6]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从八岁到下文的十五岁、十六七岁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作者在按时间顺序记叙。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同时也意识到了父亲对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不仅是严厉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7]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手有多重呢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哭了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作了侧面描写。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比较典型的描写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既有恰当的比喻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又有古诗词的引用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还有口语化语言的运用。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9] 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写出了既在情理之中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但又在意料之外。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出色生动的心理描写。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点题的句子。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强化了父亲对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的关爱之情。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[13]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结句既回扣了题目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又含蓄地表达了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对父亲的赞美之情。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这是一篇情感真挚的回忆性散文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通过写父亲的手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先写父亲的严厉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再写父亲的慈爱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字字句句打动人心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父亲有些驼背了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身子更胖了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不知为何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我的眼眶有些湿润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想到父亲的手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那不仅仅是惩罚我的利器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更是温暖我的太阳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这样的句子让读者感同身受。此外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本文刻画的父亲形象极为丰满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那厚重的手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那铁着一张脸的黑脸大汉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用他的大拇指狠狠地插入食指之中的父亲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给人留下了难忘的印象。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岁月轻轻滑过指尖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许多往事便渐渐弥散在如沙漏般的光阴里面。但在生命的长河中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总有某些东西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让我们刻骨铭心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难以忘记。因为这种记忆是美丽的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芬芳的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让人心情愉悦的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能够温暖人心的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开在记忆深处的花朵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写一篇回忆性散文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立意自定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写作指导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这是一篇命题作文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的命题形式。命题作文在写作时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关键之处在于如何审题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抓住题眼。一般说来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只要理解了题目的含义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明确出题者的意图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就比较容易写作。写作本文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我们可以从如下几方面来入手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审题抓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就是对所给题目中文字所蕴含的有效写作信息进行分析研究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从而把握出题者的出题动机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抓住作文的中心问题。审题的关键是寻找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也即寻找题目中的关键词语。文题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开在记忆深处的花朵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的关键词是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记忆深处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能让一个人留下深刻印象的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既可以是人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也可以是事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甚至可以是一个眼神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一个动作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一个游戏或者是一场表演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就是确定文章的主题。主题是文章的灵魂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主题决定着文章写作的构思、行文及修改活动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文章材料的选择、结构的安排、表达方式的选用及语言的遣用等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都必须围绕主题进行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都要服从、服务于主题的需要。本文题目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开在记忆深处的花朵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并非指自然界中某些植物的花朵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而是使用了比喻义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比喻美好的人和事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本题的写作必须扣住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的精神意义加以演绎。既然是珍藏在记忆深处的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一定是对自己有着非同一般的意义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一定是美好的、积极向上的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让自己深深感动的。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学习借鉴《记念刘和珍君》《为了忘却的记念》两篇课文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了解回忆性散文的艺术特点。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尝试进行回忆性散文写作训练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熟练掌握其写作技巧。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选材重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就是指写作者根据写作的需要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从生活和学习中选取的一系列事实现象、理论依据和主观感受方面的信息。就本文来说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写记忆深处的人和事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也许小到没人知道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独人忧怜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也许大到叱咤风云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众所周知。但不管材料大小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都要着意于它所凸显出来的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当然这是一种喻化的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。既可以写亲人关爱自己的真情往事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又可以写朋友之间的诚挚友情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既可以写令人难忘的博大师爱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又可以写历史文化名人的伟大精神等。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参考例文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开在记忆深处的花朵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刘玉梅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今年的寒潮比往年来得都早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细柔的雪花片片飘落在院子里爸爸栽的那棵菊花上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傲雪的花儿显得更加鲜艳夺目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看着那美丽迷人的花朵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闻着那沁人心脾的芳香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我沉醉了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眼前仿佛出现了爸爸熟悉的身影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头戴一盏矿灯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手持一把铁锹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身穿一件中山服上衣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悲剧就发生在去年那个菊花盛开的时节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爸爸四十岁的生日快到了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我想用我攒的零花钱给爸爸买一件衣服。我把这个想法告诉了妈妈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妈妈欣然同意了。可我多年的积蓄也只是杯水车薪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怎么买得起一件成年人的衣服呢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在我一筹莫展之际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妈妈似乎看出了我的心事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说到时她给钱让我去买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妈妈的许诺被我一口拒绝了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因为当时家里正需要用钱。我想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我已经长大了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该为家里排忧解难了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我要凭自己的能力去挣钱。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我绞尽脑汁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冥思苦想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终于想到了舅舅开的小百货店里还差个人手。于是我以挣零花钱为由向他苦苦哀求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在我百般纠缠下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舅舅终于同意了。这样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我就到店里帮忙。幸好那几天爸爸每天上班很早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下班也很晚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没有察觉出来。舅舅看到我做事很勤勉的样子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便从兜里掏出五十元钱作为对我的犒赏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乐得我一夜没有睡着觉。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爸爸生日那天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我紧紧攥着这五十元钱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兴高采烈地跑到商店里左挑右选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终于选中了一件蓝色的中山服上衣。其实爸爸很多年没买过衣服了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听妈妈说还是他们结婚时买了一件衣服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妈妈曾几次要爸爸去买一件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可爸爸总是说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孩子正读书呢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钱应该花在孩子身上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我的衣服以后再说吧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爸爸的衣服一直没有买成。我美滋滋地想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我可要给爸爸一个惊喜了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我神秘地拿出一个用大塑料袋装着的礼物来到爸爸面前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得意地说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生日快乐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这是女儿的一点心意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请笑纳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爸爸惊喜地接过礼物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笑眯眯地拆开了塑料袋。当时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爸爸一定会很开心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并夸奖我的。但当爸爸拆开后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他的脸色一下子由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。看着他严肃的脸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我疑惑了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难道爸爸不喜欢新衣服吗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他怎么会不高兴呢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这又是为什么呢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正当我纳闷时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爸爸大声地质问我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你哪来这么多钱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是不是拿了别人的钱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明天给我退回去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我不缺衣服穿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当时我不知所措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只好捂着双眼跑进了自己的房间。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隐隐约约地听到敲门声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原来是舅舅来了。他当着爸爸妈妈的面表扬了我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说我长大了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懂事了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自己能挣零用钱了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我起来喝水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无意中看见爸爸独自一人呆呆地坐在客厅里。我好奇地从门缝里望去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发现爸爸手里拿着我买的衣服反复抚摸着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眼里闪着懊悔的泪花。我借着灯光端详着爸爸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头发白了许多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脸上的皱纹越发地深了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爸爸为了供我读书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给体弱多病的妈妈治病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长年累月地在煤矿上做工挣钱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多年来没穿过一件像样的衣服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没说过一句带怨言的话。此时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我多么想对您说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您穿上女儿买的衣服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让女儿看看吧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就在生日过后的一个月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也刚好是菊花盛开的十月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爸爸在煤矿上出事了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知道这一噩耗的我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脑海里顿时一片空白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全身颤抖起来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泪水早已噙满了双眼。我只是一个劲儿地大声呼喊着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您醒醒吧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女儿还小呢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您还没有穿上女儿给您买的衣服呢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就在我最后和爸爸告别的时候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我在衣柜里找到了买给爸爸的那件衣服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亲自给爸爸穿上了。我想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这是我第一次给爸爸穿上新衣服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也是最后一次了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您穿着挺合适吧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您放心地走吧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女儿每年这个时候一定会在您栽的菊花前给您报告我的学习成绩的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女儿一定不会辜负您的期望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做一个对社会有用的人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女儿一定会让您栽的那棵美丽的菊花永远地绽放在我的心里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这是一篇真实表达中学生感恩情愫的回忆性散文。作者以爸爸栽种的那棵开在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记忆深处的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菊花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以一件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中山服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为感情的倾诉点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推动文章情节的发展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勾起读者情感上的波澜。我们随着那件中山服的得来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感受到作者对父亲真挚的爱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我们随着那件中山服没来得及穿在父亲的身上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感受到痛彻心扉的遗憾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我们随着那件中山服最后被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穿在已经离开人世的父亲身上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感受到这个未成年孩子那颗感恩的心。文章选材真实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线索分明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感情真挚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语言洗练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文句流畅。尤其是作者面对变故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能从容应对、不忘感恩的生活姿态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很值得我们学习和借鉴。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0807700" y="12687300"/>
            <a:ext cx="469900" cy="3302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本单元鲁迅的《记念刘和珍君》和《为了忘却的记念》两篇文章都属于回忆性散文。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鲁迅在《记念刘和珍君》中追忆了刘和珍这位始终微笑的和蔼的学生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为了中国而死的中国的青年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虽殒身不恤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中国女子的勇毅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《为了忘却的记念》则通过对烈士遇难的回忆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揭露国民党反动派残酷无耻的兽行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亦表达了作者与黑暗势力不懈斗争的坚定决心和必胜信心。两篇回忆性散文严谨有序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笔法洒脱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记叙、议论、抒情相结合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含蓄而不晦涩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委婉而富有情致。回忆性文章主要是通过写人、叙事来抒写情感。感情是流动于文章中的一股清泉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是文章富于生命鲜活感的血脉。字字句句总关情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没有真挚的感情是写不出好文章来的。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8790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要想写出文质兼美的回忆性散文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必须掌握以下写作技巧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安排好文章的结构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就是对往事的追忆。既然要追忆往事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就要安排好过去与现在的时间的关联。最基本的顺序是倒叙结构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触景生情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引起回忆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叙写往事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回归现实。此外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还有两种变式结构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按时间顺序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叙写往事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叙述现在。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打破时空限制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以情感为线索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按意识、思维的跳跃组合材料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抒发情感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设置一条明显的线索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写回忆性散文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要有一条明显的线索。线索往往是指贯穿整个作品的情节发展的脉络。散文要做到形散神聚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必须有一条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把众多的材料串起来。线索可以是某个中心事件、某个人物、某个实际的物体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也可以是作者的思想感情。线索明确了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文章的思路也就明晰了。有的文章线索单一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有的文章有双重线索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或虚实结合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或纵横交叉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或一主一次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或平行发展。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叙述、描写和抒情巧妙融合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回忆性散文以叙述为主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叙述中要灵活穿插、运用描写、抒情、议论等表现手法。叙述事情要围绕着写作中心来展开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与主旨无关的内容一律不写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服务。散文提倡选材上要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尽量从多方面、多角度选取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避免材料单一、肤浅。叙述的内容要详略得当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该详写的内容及细节一定要不惜笔墨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能略写的内容一定要惜墨如金。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《记念刘和珍君》《为了忘却的记念》把记叙的段落和抒情的段落交叉错落地组织起来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使所记叙的人物、事情和物件成为抒情的依据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叙中有情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情有所托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情感表达委婉、含蓄。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以口语为基础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语言要优美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回忆性散文的语言十分重要。首先应该注意的是要以口语为基础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其次是要清新自然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优美洗练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还可以讲究一些语言技法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如句式长短相间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多用修辞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讲究音调、节奏、旋律的音乐美等。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情节跌宕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详略得当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文似看山不喜平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写回忆性散文要求情节跌宕起伏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摇曳多姿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力避冲淡平实。学会用情节吸引读者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引起强烈的感官效果。一般而言应具备三个要素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一是开头巧设伏笔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做到疑窦丛生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引人入胜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二是情节安排紧凑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波澜起伏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扣人心弦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三是打造一个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亨利式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余音绕梁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含蓄蕴藉。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一篇回忆性散文能否成功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很大程度上取决于作者能否做到疏密得当。在写作中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哪些内容需要浓墨重彩地加以叙写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哪些内容只要稍作交代或一笔带过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这不是由材料的多少或精彩程度决定的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也不能凭个人喜好随意安排。确定哪些地方应详写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哪些地方要略写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这是有原则的。简单地说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最能直接地、具体生动地表现文章中心意思的地方要详写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同表现中心意思有些联系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完全不写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就会对主要方面有影响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或者使情节不完整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或者使内容显得单薄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或者使详写部分缺少陪衬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这些属于不能不写但又不必详写的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就要略写。一般来说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详写的内容与中心紧密相关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是应该从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上突破的内容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略写则重在用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上的内容渲染气氛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绿叶衬红花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6512272" cy="13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作品导读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什么爱厚重而深沉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什么爱如泉水如泰山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什么爱如天空如大海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饱经风霜的岁月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留痕在父亲那双宽厚而温暖的手掌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手上的伤口和粗糙的纹路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A16.eps" descr="id:214749333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020272" y="1942354"/>
            <a:ext cx="1485900" cy="10026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3079921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仿佛崇山峻岭般一望无际。父亲的手似舵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任你航行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父亲的肩似山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任你依靠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父亲是一道光辉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让我们的心灵即使濒临黑暗也能看见光明大道。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伸出是温暖的服务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摊开是放飞的想象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张大是创造的力量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捧起是收获的快乐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180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0">
      <vt:lpstr>Arial</vt:lpstr>
      <vt:lpstr>微软雅黑</vt:lpstr>
      <vt:lpstr>Wingdings</vt:lpstr>
      <vt:lpstr>Calibri</vt:lpstr>
      <vt:lpstr>Times New Roman</vt:lpstr>
      <vt:lpstr>NEU-BZ-S92</vt:lpstr>
      <vt:lpstr>方正书宋_GBK</vt:lpstr>
      <vt:lpstr>黑体</vt:lpstr>
      <vt:lpstr>宋体</vt:lpstr>
      <vt:lpstr>楷体</vt:lpstr>
      <vt:lpstr>方正宋黑_GBK</vt:lpstr>
      <vt:lpstr>仿宋</vt:lpstr>
      <vt:lpstr>自定义设计方案</vt:lpstr>
      <vt:lpstr>单元写作任务　写作回忆性散文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第一章  运动的描述</dc:title>
  <dc:creator>dbc</dc:creator>
  <cp:lastModifiedBy>海鸥子</cp:lastModifiedBy>
  <cp:revision>152</cp:revision>
  <dcterms:created xsi:type="dcterms:W3CDTF">2016-04-22T00:11:00Z</dcterms:created>
  <dcterms:modified xsi:type="dcterms:W3CDTF">2020-09-14T09:47:03Z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