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3.3-->
<p:presentation xmlns:r="http://schemas.openxmlformats.org/officeDocument/2006/relationships" xmlns:a="http://schemas.openxmlformats.org/drawingml/2006/main" xmlns:p="http://schemas.openxmlformats.org/presentationml/2006/main">
  <p:sldMasterIdLst>
    <p:sldMasterId id="2147483648" r:id="rId2"/>
    <p:sldMasterId id="2147483667" r:id="rId3"/>
    <p:sldMasterId id="2147483686" r:id="rId4"/>
    <p:sldMasterId id="2147483706" r:id="rId5"/>
    <p:sldMasterId id="2147483718" r:id="rId6"/>
    <p:sldMasterId id="2147483731" r:id="rId7"/>
    <p:sldMasterId id="2147483750" r:id="rId8"/>
  </p:sldMasterIdLst>
  <p:notesMasterIdLst>
    <p:notesMasterId r:id="rId9"/>
  </p:notesMasterIdLst>
  <p:sldIdLst>
    <p:sldId id="278" r:id="rId10"/>
    <p:sldId id="296" r:id="rId11"/>
    <p:sldId id="313" r:id="rId12"/>
    <p:sldId id="297" r:id="rId13"/>
    <p:sldId id="298" r:id="rId14"/>
    <p:sldId id="325" r:id="rId15"/>
    <p:sldId id="327" r:id="rId16"/>
    <p:sldId id="344" r:id="rId17"/>
    <p:sldId id="299" r:id="rId18"/>
    <p:sldId id="300" r:id="rId19"/>
    <p:sldId id="323" r:id="rId20"/>
    <p:sldId id="301" r:id="rId21"/>
    <p:sldId id="322" r:id="rId22"/>
    <p:sldId id="303" r:id="rId23"/>
    <p:sldId id="304" r:id="rId24"/>
    <p:sldId id="331" r:id="rId25"/>
    <p:sldId id="305" r:id="rId26"/>
    <p:sldId id="345" r:id="rId27"/>
    <p:sldId id="306" r:id="rId28"/>
    <p:sldId id="307" r:id="rId29"/>
    <p:sldId id="319" r:id="rId30"/>
    <p:sldId id="308" r:id="rId31"/>
    <p:sldId id="346" r:id="rId32"/>
    <p:sldId id="309" r:id="rId33"/>
    <p:sldId id="329" r:id="rId34"/>
    <p:sldId id="311" r:id="rId35"/>
    <p:sldId id="381" r:id="rId36"/>
    <p:sldId id="382" r:id="rId37"/>
    <p:sldId id="324" r:id="rId38"/>
    <p:sldId id="347" r:id="rId39"/>
    <p:sldId id="294" r:id="rId40"/>
    <p:sldId id="295" r:id="rId41"/>
    <p:sldId id="291" r:id="rId42"/>
    <p:sldId id="292" r:id="rId43"/>
  </p:sldIdLst>
  <p:sldSz cx="12192000" cy="6858000"/>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6" userDrawn="1">
          <p15:clr>
            <a:srgbClr val="A4A3A4"/>
          </p15:clr>
        </p15:guide>
        <p15:guide id="2" pos="3834" userDrawn="1">
          <p15:clr>
            <a:srgbClr val="A4A3A4"/>
          </p15:clr>
        </p15:guide>
      </p15:sldGuideLst>
    </p:ext>
  </p:extLst>
</p:presentation>
</file>

<file path=ppt/commentAuthors.xml><?xml version="1.0" encoding="utf-8"?>
<p:cmAuthorLst xmlns:p="http://schemas.openxmlformats.org/presentationml/2006/main">
  <p:cmAuthor id="2" name="作者" initials="A" lastIdx="0" clrIdx="1"/>
  <p:cmAuthor id="1" name="admin" initials="a" lastIdx="0" clrIdx="0"/>
  <p:cmAuthor id="3" name="86155" initials="8" lastIdx="0" clrIdx="2"/>
  <p:cmAuthor id="0" name="Users" initials="U" lastIdx="0" clrIdx="0"/>
  <p:cmAuthor id="5" name="lenovo" initials="" lastIdx="0" clrIdx="2"/>
  <p:cmAuthor id="6" name="Administrator" initials="" lastIdx="0" clrIdx="3"/>
  <p:cmAuthor id="7" name="宋洁然" initials="" lastIdx="0" clrIdx="1"/>
  <p:cmAuthor id="8" name="ming qiu" initials="" lastIdx="0" clrIdx="1"/>
</p:cmAuthorLst>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fill>
          <a:solidFill>
            <a:schemeClr val="accent1">
              <a:alpha val="20000"/>
            </a:schemeClr>
          </a:solidFill>
        </a:fill>
      </a:tcStyle>
    </a:band1H>
    <a:band1V>
      <a:tcStyle>
        <a:fill>
          <a:solidFill>
            <a:schemeClr val="accent1">
              <a:alpha val="20000"/>
            </a:schemeClr>
          </a:solidFill>
        </a:fill>
      </a:tcStyle>
    </a:band1V>
    <a:lastCol>
      <a:tcTxStyle b="on"/>
    </a:lastCol>
    <a:firstCol>
      <a:tcTxStyle b="on"/>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06"/>
        <p:guide pos="383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1.xml" /><Relationship Id="rId11" Type="http://schemas.openxmlformats.org/officeDocument/2006/relationships/slide" Target="slides/slide2.xml" /><Relationship Id="rId12" Type="http://schemas.openxmlformats.org/officeDocument/2006/relationships/slide" Target="slides/slide3.xml" /><Relationship Id="rId13" Type="http://schemas.openxmlformats.org/officeDocument/2006/relationships/slide" Target="slides/slide4.xml" /><Relationship Id="rId14" Type="http://schemas.openxmlformats.org/officeDocument/2006/relationships/slide" Target="slides/slide5.xml" /><Relationship Id="rId15" Type="http://schemas.openxmlformats.org/officeDocument/2006/relationships/slide" Target="slides/slide6.xml" /><Relationship Id="rId16" Type="http://schemas.openxmlformats.org/officeDocument/2006/relationships/slide" Target="slides/slide7.xml" /><Relationship Id="rId17" Type="http://schemas.openxmlformats.org/officeDocument/2006/relationships/slide" Target="slides/slide8.xml" /><Relationship Id="rId18" Type="http://schemas.openxmlformats.org/officeDocument/2006/relationships/slide" Target="slides/slide9.xml" /><Relationship Id="rId19" Type="http://schemas.openxmlformats.org/officeDocument/2006/relationships/slide" Target="slides/slide10.xml" /><Relationship Id="rId2" Type="http://schemas.openxmlformats.org/officeDocument/2006/relationships/slideMaster" Target="slideMasters/slideMaster1.xml" /><Relationship Id="rId20" Type="http://schemas.openxmlformats.org/officeDocument/2006/relationships/slide" Target="slides/slide11.xml" /><Relationship Id="rId21" Type="http://schemas.openxmlformats.org/officeDocument/2006/relationships/slide" Target="slides/slide12.xml" /><Relationship Id="rId22" Type="http://schemas.openxmlformats.org/officeDocument/2006/relationships/slide" Target="slides/slide13.xml" /><Relationship Id="rId23" Type="http://schemas.openxmlformats.org/officeDocument/2006/relationships/slide" Target="slides/slide14.xml" /><Relationship Id="rId24" Type="http://schemas.openxmlformats.org/officeDocument/2006/relationships/slide" Target="slides/slide15.xml" /><Relationship Id="rId25" Type="http://schemas.openxmlformats.org/officeDocument/2006/relationships/slide" Target="slides/slide16.xml" /><Relationship Id="rId26" Type="http://schemas.openxmlformats.org/officeDocument/2006/relationships/slide" Target="slides/slide17.xml" /><Relationship Id="rId27" Type="http://schemas.openxmlformats.org/officeDocument/2006/relationships/slide" Target="slides/slide18.xml" /><Relationship Id="rId28" Type="http://schemas.openxmlformats.org/officeDocument/2006/relationships/slide" Target="slides/slide19.xml" /><Relationship Id="rId29" Type="http://schemas.openxmlformats.org/officeDocument/2006/relationships/slide" Target="slides/slide20.xml" /><Relationship Id="rId3" Type="http://schemas.openxmlformats.org/officeDocument/2006/relationships/slideMaster" Target="slideMasters/slideMaster2.xml" /><Relationship Id="rId30" Type="http://schemas.openxmlformats.org/officeDocument/2006/relationships/slide" Target="slides/slide21.xml" /><Relationship Id="rId31" Type="http://schemas.openxmlformats.org/officeDocument/2006/relationships/slide" Target="slides/slide22.xml" /><Relationship Id="rId32" Type="http://schemas.openxmlformats.org/officeDocument/2006/relationships/slide" Target="slides/slide23.xml" /><Relationship Id="rId33" Type="http://schemas.openxmlformats.org/officeDocument/2006/relationships/slide" Target="slides/slide24.xml" /><Relationship Id="rId34" Type="http://schemas.openxmlformats.org/officeDocument/2006/relationships/slide" Target="slides/slide25.xml" /><Relationship Id="rId35" Type="http://schemas.openxmlformats.org/officeDocument/2006/relationships/slide" Target="slides/slide26.xml" /><Relationship Id="rId36" Type="http://schemas.openxmlformats.org/officeDocument/2006/relationships/slide" Target="slides/slide27.xml" /><Relationship Id="rId37" Type="http://schemas.openxmlformats.org/officeDocument/2006/relationships/slide" Target="slides/slide28.xml" /><Relationship Id="rId38" Type="http://schemas.openxmlformats.org/officeDocument/2006/relationships/slide" Target="slides/slide29.xml" /><Relationship Id="rId39" Type="http://schemas.openxmlformats.org/officeDocument/2006/relationships/slide" Target="slides/slide30.xml" /><Relationship Id="rId4" Type="http://schemas.openxmlformats.org/officeDocument/2006/relationships/slideMaster" Target="slideMasters/slideMaster3.xml" /><Relationship Id="rId40" Type="http://schemas.openxmlformats.org/officeDocument/2006/relationships/slide" Target="slides/slide31.xml" /><Relationship Id="rId41" Type="http://schemas.openxmlformats.org/officeDocument/2006/relationships/slide" Target="slides/slide32.xml" /><Relationship Id="rId42" Type="http://schemas.openxmlformats.org/officeDocument/2006/relationships/slide" Target="slides/slide33.xml" /><Relationship Id="rId43" Type="http://schemas.openxmlformats.org/officeDocument/2006/relationships/slide" Target="slides/slide34.xml" /><Relationship Id="rId44" Type="http://schemas.openxmlformats.org/officeDocument/2006/relationships/tags" Target="tags/tag639.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Master" Target="slideMasters/slideMaster4.xml" /><Relationship Id="rId6" Type="http://schemas.openxmlformats.org/officeDocument/2006/relationships/slideMaster" Target="slideMasters/slideMaster5.xml" /><Relationship Id="rId7" Type="http://schemas.openxmlformats.org/officeDocument/2006/relationships/slideMaster" Target="slideMasters/slideMaster6.xml" /><Relationship Id="rId8" Type="http://schemas.openxmlformats.org/officeDocument/2006/relationships/slideMaster" Target="slideMasters/slideMaster7.xml" /><Relationship Id="rId9" Type="http://schemas.openxmlformats.org/officeDocument/2006/relationships/notesMaster" Target="notesMasters/notesMaster1.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8.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FD65D2-3D3F-4108-9C1E-21CB58C64CD2}"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spTree>
      <p:nvGrpSpPr>
        <p:cNvPr id="1" name=""/>
        <p:cNvGrpSpPr/>
        <p:nvPr/>
      </p:nvGrpSpPr>
      <p:grpSpPr>
        <a:xfrm>
          <a:off x="0" y="0"/>
          <a:ext cx="0" cy="0"/>
        </a:xfrm>
      </p:grpSpPr>
      <p:sp>
        <p:nvSpPr>
          <p:cNvPr id="20482" name="幻灯片图像占位符 1"/>
          <p:cNvSpPr/>
          <p:nvPr>
            <p:ph type="sldImg"/>
          </p:nvPr>
        </p:nvSpPr>
        <p:spPr bwMode="auto">
          <a:xfrm>
            <a:off x="1143000" y="685800"/>
            <a:ext cx="4572000" cy="3429000"/>
          </a:xfrm>
          <a:prstGeom prst="rect">
            <a:avLst/>
          </a:prstGeom>
          <a:noFill/>
          <a:ln>
            <a:solidFill>
              <a:srgbClr val="000000"/>
            </a:solidFill>
            <a:round/>
          </a:ln>
        </p:spPr>
      </p:sp>
      <p:sp>
        <p:nvSpPr>
          <p:cNvPr id="20483" name="备注占位符 2"/>
          <p:cNvSpPr/>
          <p:nvPr>
            <p:ph type="body" idx="1"/>
          </p:nvPr>
        </p:nvSpPr>
        <p:spPr bwMode="auto">
          <a:xfrm>
            <a:off x="685800" y="4343400"/>
            <a:ext cx="5486400" cy="4114800"/>
          </a:xfrm>
          <a:prstGeom prst="rect">
            <a:avLst/>
          </a:prstGeom>
          <a:noFill/>
          <a:ln w="9525">
            <a:noFill/>
            <a:round/>
          </a:ln>
        </p:spPr>
        <p:txBody>
          <a:bodyPr vert="horz" wrap="square" lIns="91440" tIns="45720" rIns="91440" bIns="45720" anchor="t"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1pPr>
            <a:lvl2pPr marL="742950" indent="-28575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2pPr>
            <a:lvl3pPr marL="1143000" indent="-22860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3pPr>
            <a:lvl4pPr marL="1600200" indent="-22860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4pPr>
            <a:lvl5pPr marL="2057400" indent="-22860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5pPr>
          </a:lstStyle>
          <a:p>
            <a:pPr marL="0" lvl="0" indent="0" eaLnBrk="1" hangingPunct="1">
              <a:spcBef>
                <a:spcPct val="0"/>
              </a:spcBef>
            </a:pPr>
            <a:endParaRPr lang="zh-CN" altLang="en-US"/>
          </a:p>
        </p:txBody>
      </p:sp>
      <p:sp>
        <p:nvSpPr>
          <p:cNvPr id="20484" name="灯片编号占位符 3"/>
          <p:cNvSpPr/>
          <p:nvPr>
            <p:ph type="sldNum" idx="10"/>
          </p:nvPr>
        </p:nvSpPr>
        <p:spPr>
          <a:xfrm>
            <a:off x="3884612" y="8685212"/>
            <a:ext cx="2971800" cy="457200"/>
          </a:xfrm>
          <a:prstGeom prst="rect">
            <a:avLst/>
          </a:prstGeom>
          <a:noFill/>
          <a:ln>
            <a:noFill/>
            <a:miter lim="800000"/>
          </a:ln>
        </p:spPr>
        <p:txBody>
          <a:bodyPr anchor="b" anchorCtr="0">
            <a:noAutofit/>
          </a:bodyPr>
          <a:lstStyle>
            <a:lvl1pPr marL="0" indent="0" algn="l" defTabSz="914400"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1pPr>
            <a:lvl2pPr marL="742950" indent="-28575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2pPr>
            <a:lvl3pPr marL="1143000" indent="-22860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3pPr>
            <a:lvl4pPr marL="1600200" indent="-22860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4pPr>
            <a:lvl5pPr marL="2057400" indent="-228600" algn="l" rtl="0" eaLnBrk="0" fontAlgn="base" hangingPunct="0">
              <a:lnSpc>
                <a:spcPct val="100000"/>
              </a:lnSpc>
              <a:spcBef>
                <a:spcPct val="30000"/>
              </a:spcBef>
              <a:spcAft>
                <a:spcPct val="0"/>
              </a:spcAft>
              <a:buClrTx/>
              <a:buSzTx/>
              <a:buFontTx/>
              <a:buNone/>
              <a:defRPr kumimoji="0" lang="zh-CN" altLang="en-US" sz="1200" b="0" i="0" u="none" baseline="0">
                <a:solidFill>
                  <a:schemeClr val="tx1"/>
                </a:solidFill>
                <a:latin typeface="Calibri"/>
                <a:ea typeface="宋体" panose="02010600030101010101" pitchFamily="2" charset="-122"/>
              </a:defRPr>
            </a:lvl5pPr>
          </a:lstStyle>
          <a:p>
            <a:pPr marL="0" lvl="0" indent="0" algn="r" eaLnBrk="1" hangingPunct="1">
              <a:spcBef>
                <a:spcPct val="0"/>
              </a:spcBef>
            </a:pPr>
            <a:fld id="{A1B0EEBB-E99F-4880-A38C-05B35F8D2598}" type="slidenum">
              <a:rPr lang="zh-CN" altLang="en-US">
                <a:latin typeface="Arial" panose="020b0604020202020204" pitchFamily="34" charset="0"/>
              </a:rPr>
              <a:t>17</a:t>
            </a:fld>
            <a:endParaRPr lang="zh-CN" altLang="en-US">
              <a:latin typeface="Arial" panose="020b0604020202020204" pitchFamily="34" charset="0"/>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image" Target="../media/image33.png" /><Relationship Id="rId2" Type="http://schemas.openxmlformats.org/officeDocument/2006/relationships/tags" Target="../tags/tag520.xml" /><Relationship Id="rId3" Type="http://schemas.openxmlformats.org/officeDocument/2006/relationships/image" Target="../media/image34.png" /><Relationship Id="rId4" Type="http://schemas.openxmlformats.org/officeDocument/2006/relationships/tags" Target="../tags/tag521.xml" /><Relationship Id="rId5" Type="http://schemas.openxmlformats.org/officeDocument/2006/relationships/slideMaster" Target="../slideMasters/slideMaster7.xml" /></Relationships>
</file>

<file path=ppt/slideLayouts/_rels/slideLayout101.xml.rels>&#65279;<?xml version="1.0" encoding="utf-8" standalone="yes"?><Relationships xmlns="http://schemas.openxmlformats.org/package/2006/relationships"><Relationship Id="rId1" Type="http://schemas.openxmlformats.org/officeDocument/2006/relationships/image" Target="../media/image33.png" /><Relationship Id="rId2" Type="http://schemas.openxmlformats.org/officeDocument/2006/relationships/tags" Target="../tags/tag522.xml" /><Relationship Id="rId3" Type="http://schemas.openxmlformats.org/officeDocument/2006/relationships/image" Target="../media/image34.png" /><Relationship Id="rId4" Type="http://schemas.openxmlformats.org/officeDocument/2006/relationships/tags" Target="../tags/tag523.xml" /><Relationship Id="rId5" Type="http://schemas.openxmlformats.org/officeDocument/2006/relationships/slideMaster" Target="../slideMasters/slideMaster7.xml" /></Relationships>
</file>

<file path=ppt/slideLayouts/_rels/slideLayout102.xml.rels>&#65279;<?xml version="1.0" encoding="utf-8" standalone="yes"?><Relationships xmlns="http://schemas.openxmlformats.org/package/2006/relationships"><Relationship Id="rId1" Type="http://schemas.openxmlformats.org/officeDocument/2006/relationships/image" Target="../media/image36.png" /><Relationship Id="rId2" Type="http://schemas.openxmlformats.org/officeDocument/2006/relationships/tags" Target="../tags/tag524.xml" /><Relationship Id="rId3" Type="http://schemas.openxmlformats.org/officeDocument/2006/relationships/image" Target="../media/image34.png" /><Relationship Id="rId4" Type="http://schemas.openxmlformats.org/officeDocument/2006/relationships/tags" Target="../tags/tag525.xml" /><Relationship Id="rId5" Type="http://schemas.openxmlformats.org/officeDocument/2006/relationships/slideMaster" Target="../slideMasters/slideMaster7.xml" /></Relationships>
</file>

<file path=ppt/slideLayouts/_rels/slideLayout103.xml.rels>&#65279;<?xml version="1.0" encoding="utf-8" standalone="yes"?><Relationships xmlns="http://schemas.openxmlformats.org/package/2006/relationships"><Relationship Id="rId1" Type="http://schemas.openxmlformats.org/officeDocument/2006/relationships/slideMaster" Target="../slideMasters/slideMaster7.xml" /></Relationships>
</file>

<file path=ppt/slideLayouts/_rels/slideLayout104.xml.rels>&#65279;<?xml version="1.0" encoding="utf-8" standalone="yes"?><Relationships xmlns="http://schemas.openxmlformats.org/package/2006/relationships"><Relationship Id="rId1" Type="http://schemas.openxmlformats.org/officeDocument/2006/relationships/image" Target="../media/image33.png" /><Relationship Id="rId2" Type="http://schemas.openxmlformats.org/officeDocument/2006/relationships/tags" Target="../tags/tag526.xml" /><Relationship Id="rId3" Type="http://schemas.openxmlformats.org/officeDocument/2006/relationships/image" Target="../media/image34.png" /><Relationship Id="rId4" Type="http://schemas.openxmlformats.org/officeDocument/2006/relationships/tags" Target="../tags/tag527.xml" /><Relationship Id="rId5" Type="http://schemas.openxmlformats.org/officeDocument/2006/relationships/slideMaster" Target="../slideMasters/slideMaster7.xml" /></Relationships>
</file>

<file path=ppt/slideLayouts/_rels/slideLayout105.xml.rels>&#65279;<?xml version="1.0" encoding="utf-8" standalone="yes"?><Relationships xmlns="http://schemas.openxmlformats.org/package/2006/relationships"><Relationship Id="rId1" Type="http://schemas.openxmlformats.org/officeDocument/2006/relationships/image" Target="../media/image33.png" /><Relationship Id="rId2" Type="http://schemas.openxmlformats.org/officeDocument/2006/relationships/tags" Target="../tags/tag528.xml" /><Relationship Id="rId3" Type="http://schemas.openxmlformats.org/officeDocument/2006/relationships/image" Target="../media/image34.png" /><Relationship Id="rId4" Type="http://schemas.openxmlformats.org/officeDocument/2006/relationships/tags" Target="../tags/tag529.xml" /><Relationship Id="rId5" Type="http://schemas.openxmlformats.org/officeDocument/2006/relationships/slideMaster" Target="../slideMasters/slideMaster7.xml" /></Relationships>
</file>

<file path=ppt/slideLayouts/_rels/slideLayout106.xml.rels>&#65279;<?xml version="1.0" encoding="utf-8" standalone="yes"?><Relationships xmlns="http://schemas.openxmlformats.org/package/2006/relationships"><Relationship Id="rId1" Type="http://schemas.openxmlformats.org/officeDocument/2006/relationships/image" Target="../media/image33.png" /><Relationship Id="rId2" Type="http://schemas.openxmlformats.org/officeDocument/2006/relationships/tags" Target="../tags/tag530.xml" /><Relationship Id="rId3" Type="http://schemas.openxmlformats.org/officeDocument/2006/relationships/image" Target="../media/image34.png" /><Relationship Id="rId4" Type="http://schemas.openxmlformats.org/officeDocument/2006/relationships/tags" Target="../tags/tag531.xml" /><Relationship Id="rId5" Type="http://schemas.openxmlformats.org/officeDocument/2006/relationships/slideMaster" Target="../slideMasters/slideMaster7.xml" /></Relationships>
</file>

<file path=ppt/slideLayouts/_rels/slideLayout107.xml.rels>&#65279;<?xml version="1.0" encoding="utf-8" standalone="yes"?><Relationships xmlns="http://schemas.openxmlformats.org/package/2006/relationships"><Relationship Id="rId1" Type="http://schemas.openxmlformats.org/officeDocument/2006/relationships/image" Target="../media/image32.jpeg" /><Relationship Id="rId2" Type="http://schemas.openxmlformats.org/officeDocument/2006/relationships/tags" Target="../tags/tag532.xml" /><Relationship Id="rId3" Type="http://schemas.openxmlformats.org/officeDocument/2006/relationships/tags" Target="../tags/tag533.xml" /><Relationship Id="rId4" Type="http://schemas.openxmlformats.org/officeDocument/2006/relationships/tags" Target="../tags/tag534.xml" /><Relationship Id="rId5" Type="http://schemas.openxmlformats.org/officeDocument/2006/relationships/slideMaster" Target="../slideMasters/slideMaster7.xml" /></Relationships>
</file>

<file path=ppt/slideLayouts/_rels/slideLayout108.xml.rels>&#65279;<?xml version="1.0" encoding="utf-8" standalone="yes"?><Relationships xmlns="http://schemas.openxmlformats.org/package/2006/relationships"><Relationship Id="rId1" Type="http://schemas.openxmlformats.org/officeDocument/2006/relationships/image" Target="../media/image33.png" /><Relationship Id="rId2" Type="http://schemas.openxmlformats.org/officeDocument/2006/relationships/tags" Target="../tags/tag535.xml" /><Relationship Id="rId3" Type="http://schemas.openxmlformats.org/officeDocument/2006/relationships/image" Target="../media/image34.png" /><Relationship Id="rId4" Type="http://schemas.openxmlformats.org/officeDocument/2006/relationships/tags" Target="../tags/tag536.xml" /><Relationship Id="rId5" Type="http://schemas.openxmlformats.org/officeDocument/2006/relationships/tags" Target="../tags/tag537.xml" /><Relationship Id="rId6" Type="http://schemas.openxmlformats.org/officeDocument/2006/relationships/tags" Target="../tags/tag538.xml" /><Relationship Id="rId7" Type="http://schemas.openxmlformats.org/officeDocument/2006/relationships/tags" Target="../tags/tag539.xml" /><Relationship Id="rId8" Type="http://schemas.openxmlformats.org/officeDocument/2006/relationships/tags" Target="../tags/tag540.xml" /><Relationship Id="rId9" Type="http://schemas.openxmlformats.org/officeDocument/2006/relationships/slideMaster" Target="../slideMasters/slideMaster7.xml" /></Relationships>
</file>

<file path=ppt/slideLayouts/_rels/slideLayout109.xml.rels>&#65279;<?xml version="1.0" encoding="utf-8" standalone="yes"?><Relationships xmlns="http://schemas.openxmlformats.org/package/2006/relationships"><Relationship Id="rId1" Type="http://schemas.openxmlformats.org/officeDocument/2006/relationships/tags" Target="../tags/tag541.xml" /><Relationship Id="rId10" Type="http://schemas.openxmlformats.org/officeDocument/2006/relationships/tags" Target="../tags/tag548.xml" /><Relationship Id="rId11" Type="http://schemas.openxmlformats.org/officeDocument/2006/relationships/slideMaster" Target="../slideMasters/slideMaster7.xml" /><Relationship Id="rId2" Type="http://schemas.openxmlformats.org/officeDocument/2006/relationships/image" Target="../media/image33.png" /><Relationship Id="rId3" Type="http://schemas.openxmlformats.org/officeDocument/2006/relationships/tags" Target="../tags/tag542.xml" /><Relationship Id="rId4" Type="http://schemas.openxmlformats.org/officeDocument/2006/relationships/image" Target="../media/image34.png" /><Relationship Id="rId5" Type="http://schemas.openxmlformats.org/officeDocument/2006/relationships/tags" Target="../tags/tag543.xml" /><Relationship Id="rId6" Type="http://schemas.openxmlformats.org/officeDocument/2006/relationships/tags" Target="../tags/tag544.xml" /><Relationship Id="rId7" Type="http://schemas.openxmlformats.org/officeDocument/2006/relationships/tags" Target="../tags/tag545.xml" /><Relationship Id="rId8" Type="http://schemas.openxmlformats.org/officeDocument/2006/relationships/tags" Target="../tags/tag546.xml" /><Relationship Id="rId9" Type="http://schemas.openxmlformats.org/officeDocument/2006/relationships/tags" Target="../tags/tag547.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110.xml.rels>&#65279;<?xml version="1.0" encoding="utf-8" standalone="yes"?><Relationships xmlns="http://schemas.openxmlformats.org/package/2006/relationships"><Relationship Id="rId1" Type="http://schemas.openxmlformats.org/officeDocument/2006/relationships/tags" Target="../tags/tag549.xml" /><Relationship Id="rId10" Type="http://schemas.openxmlformats.org/officeDocument/2006/relationships/tags" Target="../tags/tag556.xml" /><Relationship Id="rId11" Type="http://schemas.openxmlformats.org/officeDocument/2006/relationships/tags" Target="../tags/tag557.xml" /><Relationship Id="rId12" Type="http://schemas.openxmlformats.org/officeDocument/2006/relationships/slideMaster" Target="../slideMasters/slideMaster7.xml" /><Relationship Id="rId2" Type="http://schemas.openxmlformats.org/officeDocument/2006/relationships/image" Target="../media/image33.png" /><Relationship Id="rId3" Type="http://schemas.openxmlformats.org/officeDocument/2006/relationships/tags" Target="../tags/tag550.xml" /><Relationship Id="rId4" Type="http://schemas.openxmlformats.org/officeDocument/2006/relationships/image" Target="../media/image34.png" /><Relationship Id="rId5" Type="http://schemas.openxmlformats.org/officeDocument/2006/relationships/tags" Target="../tags/tag551.xml" /><Relationship Id="rId6" Type="http://schemas.openxmlformats.org/officeDocument/2006/relationships/tags" Target="../tags/tag552.xml" /><Relationship Id="rId7" Type="http://schemas.openxmlformats.org/officeDocument/2006/relationships/tags" Target="../tags/tag553.xml" /><Relationship Id="rId8" Type="http://schemas.openxmlformats.org/officeDocument/2006/relationships/tags" Target="../tags/tag554.xml" /><Relationship Id="rId9" Type="http://schemas.openxmlformats.org/officeDocument/2006/relationships/tags" Target="../tags/tag555.xml" /></Relationships>
</file>

<file path=ppt/slideLayouts/_rels/slideLayout111.xml.rels>&#65279;<?xml version="1.0" encoding="utf-8" standalone="yes"?><Relationships xmlns="http://schemas.openxmlformats.org/package/2006/relationships"><Relationship Id="rId1" Type="http://schemas.openxmlformats.org/officeDocument/2006/relationships/tags" Target="../tags/tag558.xml" /><Relationship Id="rId10" Type="http://schemas.openxmlformats.org/officeDocument/2006/relationships/tags" Target="../tags/tag565.xml" /><Relationship Id="rId11" Type="http://schemas.openxmlformats.org/officeDocument/2006/relationships/tags" Target="../tags/tag566.xml" /><Relationship Id="rId12" Type="http://schemas.openxmlformats.org/officeDocument/2006/relationships/slideMaster" Target="../slideMasters/slideMaster7.xml" /><Relationship Id="rId2" Type="http://schemas.openxmlformats.org/officeDocument/2006/relationships/image" Target="../media/image33.png" /><Relationship Id="rId3" Type="http://schemas.openxmlformats.org/officeDocument/2006/relationships/tags" Target="../tags/tag559.xml" /><Relationship Id="rId4" Type="http://schemas.openxmlformats.org/officeDocument/2006/relationships/image" Target="../media/image34.png" /><Relationship Id="rId5" Type="http://schemas.openxmlformats.org/officeDocument/2006/relationships/tags" Target="../tags/tag560.xml" /><Relationship Id="rId6" Type="http://schemas.openxmlformats.org/officeDocument/2006/relationships/tags" Target="../tags/tag561.xml" /><Relationship Id="rId7" Type="http://schemas.openxmlformats.org/officeDocument/2006/relationships/tags" Target="../tags/tag562.xml" /><Relationship Id="rId8" Type="http://schemas.openxmlformats.org/officeDocument/2006/relationships/tags" Target="../tags/tag563.xml" /><Relationship Id="rId9" Type="http://schemas.openxmlformats.org/officeDocument/2006/relationships/tags" Target="../tags/tag564.xml" /></Relationships>
</file>

<file path=ppt/slideLayouts/_rels/slideLayout112.xml.rels>&#65279;<?xml version="1.0" encoding="utf-8" standalone="yes"?><Relationships xmlns="http://schemas.openxmlformats.org/package/2006/relationships"><Relationship Id="rId1" Type="http://schemas.openxmlformats.org/officeDocument/2006/relationships/tags" Target="../tags/tag567.xml" /><Relationship Id="rId10" Type="http://schemas.openxmlformats.org/officeDocument/2006/relationships/tags" Target="../tags/tag574.xml" /><Relationship Id="rId11" Type="http://schemas.openxmlformats.org/officeDocument/2006/relationships/tags" Target="../tags/tag575.xml" /><Relationship Id="rId12" Type="http://schemas.openxmlformats.org/officeDocument/2006/relationships/slideMaster" Target="../slideMasters/slideMaster7.xml" /><Relationship Id="rId2" Type="http://schemas.openxmlformats.org/officeDocument/2006/relationships/image" Target="../media/image33.png" /><Relationship Id="rId3" Type="http://schemas.openxmlformats.org/officeDocument/2006/relationships/tags" Target="../tags/tag568.xml" /><Relationship Id="rId4" Type="http://schemas.openxmlformats.org/officeDocument/2006/relationships/image" Target="../media/image34.png" /><Relationship Id="rId5" Type="http://schemas.openxmlformats.org/officeDocument/2006/relationships/tags" Target="../tags/tag569.xml" /><Relationship Id="rId6" Type="http://schemas.openxmlformats.org/officeDocument/2006/relationships/tags" Target="../tags/tag570.xml" /><Relationship Id="rId7" Type="http://schemas.openxmlformats.org/officeDocument/2006/relationships/tags" Target="../tags/tag571.xml" /><Relationship Id="rId8" Type="http://schemas.openxmlformats.org/officeDocument/2006/relationships/tags" Target="../tags/tag572.xml" /><Relationship Id="rId9" Type="http://schemas.openxmlformats.org/officeDocument/2006/relationships/tags" Target="../tags/tag573.xml" /></Relationships>
</file>

<file path=ppt/slideLayouts/_rels/slideLayout113.xml.rels>&#65279;<?xml version="1.0" encoding="utf-8" standalone="yes"?><Relationships xmlns="http://schemas.openxmlformats.org/package/2006/relationships"><Relationship Id="rId1" Type="http://schemas.openxmlformats.org/officeDocument/2006/relationships/tags" Target="../tags/tag576.xml" /><Relationship Id="rId10" Type="http://schemas.openxmlformats.org/officeDocument/2006/relationships/tags" Target="../tags/tag583.xml" /><Relationship Id="rId11" Type="http://schemas.openxmlformats.org/officeDocument/2006/relationships/tags" Target="../tags/tag584.xml" /><Relationship Id="rId12" Type="http://schemas.openxmlformats.org/officeDocument/2006/relationships/tags" Target="../tags/tag585.xml" /><Relationship Id="rId13" Type="http://schemas.openxmlformats.org/officeDocument/2006/relationships/tags" Target="../tags/tag586.xml" /><Relationship Id="rId14" Type="http://schemas.openxmlformats.org/officeDocument/2006/relationships/slideMaster" Target="../slideMasters/slideMaster7.xml" /><Relationship Id="rId2" Type="http://schemas.openxmlformats.org/officeDocument/2006/relationships/image" Target="../media/image33.png" /><Relationship Id="rId3" Type="http://schemas.openxmlformats.org/officeDocument/2006/relationships/tags" Target="../tags/tag577.xml" /><Relationship Id="rId4" Type="http://schemas.openxmlformats.org/officeDocument/2006/relationships/image" Target="../media/image34.png" /><Relationship Id="rId5" Type="http://schemas.openxmlformats.org/officeDocument/2006/relationships/tags" Target="../tags/tag578.xml" /><Relationship Id="rId6" Type="http://schemas.openxmlformats.org/officeDocument/2006/relationships/tags" Target="../tags/tag579.xml" /><Relationship Id="rId7" Type="http://schemas.openxmlformats.org/officeDocument/2006/relationships/tags" Target="../tags/tag580.xml" /><Relationship Id="rId8" Type="http://schemas.openxmlformats.org/officeDocument/2006/relationships/tags" Target="../tags/tag581.xml" /><Relationship Id="rId9" Type="http://schemas.openxmlformats.org/officeDocument/2006/relationships/tags" Target="../tags/tag582.xml" /></Relationships>
</file>

<file path=ppt/slideLayouts/_rels/slideLayout114.xml.rels>&#65279;<?xml version="1.0" encoding="utf-8" standalone="yes"?><Relationships xmlns="http://schemas.openxmlformats.org/package/2006/relationships"><Relationship Id="rId1" Type="http://schemas.openxmlformats.org/officeDocument/2006/relationships/tags" Target="../tags/tag587.xml" /><Relationship Id="rId10" Type="http://schemas.openxmlformats.org/officeDocument/2006/relationships/tags" Target="../tags/tag594.xml" /><Relationship Id="rId11" Type="http://schemas.openxmlformats.org/officeDocument/2006/relationships/slideMaster" Target="../slideMasters/slideMaster7.xml" /><Relationship Id="rId2" Type="http://schemas.openxmlformats.org/officeDocument/2006/relationships/image" Target="../media/image37.png" /><Relationship Id="rId3" Type="http://schemas.openxmlformats.org/officeDocument/2006/relationships/tags" Target="../tags/tag588.xml" /><Relationship Id="rId4" Type="http://schemas.openxmlformats.org/officeDocument/2006/relationships/image" Target="../media/image38.png" /><Relationship Id="rId5" Type="http://schemas.openxmlformats.org/officeDocument/2006/relationships/tags" Target="../tags/tag589.xml" /><Relationship Id="rId6" Type="http://schemas.openxmlformats.org/officeDocument/2006/relationships/tags" Target="../tags/tag590.xml" /><Relationship Id="rId7" Type="http://schemas.openxmlformats.org/officeDocument/2006/relationships/tags" Target="../tags/tag591.xml" /><Relationship Id="rId8" Type="http://schemas.openxmlformats.org/officeDocument/2006/relationships/tags" Target="../tags/tag592.xml" /><Relationship Id="rId9" Type="http://schemas.openxmlformats.org/officeDocument/2006/relationships/tags" Target="../tags/tag593.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5.xml" /><Relationship Id="rId2" Type="http://schemas.openxmlformats.org/officeDocument/2006/relationships/tags" Target="../tags/tag6.xml" /><Relationship Id="rId3" Type="http://schemas.openxmlformats.org/officeDocument/2006/relationships/tags" Target="../tags/tag7.xml" /><Relationship Id="rId4" Type="http://schemas.openxmlformats.org/officeDocument/2006/relationships/tags" Target="../tags/tag8.xml" /><Relationship Id="rId5" Type="http://schemas.openxmlformats.org/officeDocument/2006/relationships/image" Target="../media/image3.jpeg" /><Relationship Id="rId6"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tags" Target="../tags/tag10.xml"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tags" Target="../tags/tag13.xml" /><Relationship Id="rId6" Type="http://schemas.openxmlformats.org/officeDocument/2006/relationships/tags" Target="../tags/tag14.xml" /><Relationship Id="rId7" Type="http://schemas.openxmlformats.org/officeDocument/2006/relationships/image" Target="../media/image3.jpeg" /><Relationship Id="rId8"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5.xml" /><Relationship Id="rId2" Type="http://schemas.openxmlformats.org/officeDocument/2006/relationships/tags" Target="../tags/tag16.xml" /><Relationship Id="rId3" Type="http://schemas.openxmlformats.org/officeDocument/2006/relationships/tags" Target="../tags/tag17.xml" /><Relationship Id="rId4" Type="http://schemas.openxmlformats.org/officeDocument/2006/relationships/tags" Target="../tags/tag18.xml" /><Relationship Id="rId5" Type="http://schemas.openxmlformats.org/officeDocument/2006/relationships/tags" Target="../tags/tag19.xml" /><Relationship Id="rId6" Type="http://schemas.openxmlformats.org/officeDocument/2006/relationships/tags" Target="../tags/tag20.xml" /><Relationship Id="rId7" Type="http://schemas.openxmlformats.org/officeDocument/2006/relationships/tags" Target="../tags/tag21.xml" /><Relationship Id="rId8" Type="http://schemas.openxmlformats.org/officeDocument/2006/relationships/image" Target="../media/image3.jpeg" /><Relationship Id="rId9"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image" Target="../media/image3.jpeg" /><Relationship Id="rId9"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29.xml" /><Relationship Id="rId2" Type="http://schemas.openxmlformats.org/officeDocument/2006/relationships/tags" Target="../tags/tag30.xml" /><Relationship Id="rId3" Type="http://schemas.openxmlformats.org/officeDocument/2006/relationships/tags" Target="../tags/tag31.xml" /><Relationship Id="rId4" Type="http://schemas.openxmlformats.org/officeDocument/2006/relationships/tags" Target="../tags/tag32.xml" /><Relationship Id="rId5" Type="http://schemas.openxmlformats.org/officeDocument/2006/relationships/tags" Target="../tags/tag33.xml" /><Relationship Id="rId6" Type="http://schemas.openxmlformats.org/officeDocument/2006/relationships/tags" Target="../tags/tag34.xml" /><Relationship Id="rId7" Type="http://schemas.openxmlformats.org/officeDocument/2006/relationships/tags" Target="../tags/tag35.xml" /><Relationship Id="rId8" Type="http://schemas.openxmlformats.org/officeDocument/2006/relationships/image" Target="../media/image3.jpeg" /><Relationship Id="rId9"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36.xml" /><Relationship Id="rId10" Type="http://schemas.openxmlformats.org/officeDocument/2006/relationships/image" Target="../media/image3.jpeg" /><Relationship Id="rId11" Type="http://schemas.openxmlformats.org/officeDocument/2006/relationships/slideMaster" Target="../slideMasters/slideMaster1.xml" /><Relationship Id="rId2" Type="http://schemas.openxmlformats.org/officeDocument/2006/relationships/tags" Target="../tags/tag37.xml" /><Relationship Id="rId3" Type="http://schemas.openxmlformats.org/officeDocument/2006/relationships/tags" Target="../tags/tag38.xml" /><Relationship Id="rId4" Type="http://schemas.openxmlformats.org/officeDocument/2006/relationships/tags" Target="../tags/tag39.xml" /><Relationship Id="rId5" Type="http://schemas.openxmlformats.org/officeDocument/2006/relationships/tags" Target="../tags/tag40.xml" /><Relationship Id="rId6" Type="http://schemas.openxmlformats.org/officeDocument/2006/relationships/tags" Target="../tags/tag41.xml" /><Relationship Id="rId7" Type="http://schemas.openxmlformats.org/officeDocument/2006/relationships/tags" Target="../tags/tag42.xml" /><Relationship Id="rId8" Type="http://schemas.openxmlformats.org/officeDocument/2006/relationships/tags" Target="../tags/tag43.xml" /><Relationship Id="rId9" Type="http://schemas.openxmlformats.org/officeDocument/2006/relationships/tags" Target="../tags/tag44.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tags" Target="../tags/tag49.xml" /><Relationship Id="rId6" Type="http://schemas.openxmlformats.org/officeDocument/2006/relationships/tags" Target="../tags/tag50.xml" /><Relationship Id="rId7" Type="http://schemas.openxmlformats.org/officeDocument/2006/relationships/image" Target="../media/image3.jpeg" /><Relationship Id="rId8"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54.xml" /><Relationship Id="rId10" Type="http://schemas.openxmlformats.org/officeDocument/2006/relationships/slideMaster" Target="../slideMasters/slideMaster2.xml" /><Relationship Id="rId2" Type="http://schemas.openxmlformats.org/officeDocument/2006/relationships/tags" Target="../tags/tag55.xml" /><Relationship Id="rId3" Type="http://schemas.openxmlformats.org/officeDocument/2006/relationships/image" Target="../media/image7.jpeg"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tags" Target="../tags/tag58.xml" /><Relationship Id="rId7" Type="http://schemas.openxmlformats.org/officeDocument/2006/relationships/tags" Target="../tags/tag59.xml" /><Relationship Id="rId8" Type="http://schemas.openxmlformats.org/officeDocument/2006/relationships/tags" Target="../tags/tag60.xml" /><Relationship Id="rId9" Type="http://schemas.openxmlformats.org/officeDocument/2006/relationships/tags" Target="../tags/tag6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tags" Target="../tags/tag62.xml"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tags" Target="../tags/tag65.xml" /><Relationship Id="rId6" Type="http://schemas.openxmlformats.org/officeDocument/2006/relationships/tags" Target="../tags/tag66.xml" /><Relationship Id="rId7" Type="http://schemas.openxmlformats.org/officeDocument/2006/relationships/tags" Target="../tags/tag67.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68.xml" /><Relationship Id="rId10" Type="http://schemas.openxmlformats.org/officeDocument/2006/relationships/slideMaster" Target="../slideMasters/slideMaster2.xml" /><Relationship Id="rId2" Type="http://schemas.openxmlformats.org/officeDocument/2006/relationships/tags" Target="../tags/tag69.xml" /><Relationship Id="rId3" Type="http://schemas.openxmlformats.org/officeDocument/2006/relationships/image" Target="../media/image7.jpeg"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tags" Target="../tags/tag72.xml" /><Relationship Id="rId7" Type="http://schemas.openxmlformats.org/officeDocument/2006/relationships/tags" Target="../tags/tag73.xml" /><Relationship Id="rId8" Type="http://schemas.openxmlformats.org/officeDocument/2006/relationships/tags" Target="../tags/tag74.xml" /><Relationship Id="rId9" Type="http://schemas.openxmlformats.org/officeDocument/2006/relationships/tags" Target="../tags/tag75.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media/image9.png" /><Relationship Id="rId10" Type="http://schemas.openxmlformats.org/officeDocument/2006/relationships/slideMaster" Target="../slideMasters/slideMaster2.xml" /><Relationship Id="rId2" Type="http://schemas.microsoft.com/office/2007/relationships/hdphoto" Target="../media/image10.wdp"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tags" Target="../tags/tag8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83.xml" /><Relationship Id="rId10" Type="http://schemas.microsoft.com/office/2007/relationships/hdphoto" Target="../media/image10.wdp" /><Relationship Id="rId11" Type="http://schemas.openxmlformats.org/officeDocument/2006/relationships/tags" Target="../tags/tag91.xml" /><Relationship Id="rId12" Type="http://schemas.openxmlformats.org/officeDocument/2006/relationships/slideMaster" Target="../slideMasters/slideMaster2.xml" /><Relationship Id="rId2" Type="http://schemas.openxmlformats.org/officeDocument/2006/relationships/tags" Target="../tags/tag84.xml" /><Relationship Id="rId3" Type="http://schemas.openxmlformats.org/officeDocument/2006/relationships/tags" Target="../tags/tag85.xml" /><Relationship Id="rId4" Type="http://schemas.openxmlformats.org/officeDocument/2006/relationships/tags" Target="../tags/tag86.xml" /><Relationship Id="rId5" Type="http://schemas.openxmlformats.org/officeDocument/2006/relationships/tags" Target="../tags/tag87.xml" /><Relationship Id="rId6" Type="http://schemas.openxmlformats.org/officeDocument/2006/relationships/tags" Target="../tags/tag88.xml" /><Relationship Id="rId7" Type="http://schemas.openxmlformats.org/officeDocument/2006/relationships/tags" Target="../tags/tag89.xml" /><Relationship Id="rId8" Type="http://schemas.openxmlformats.org/officeDocument/2006/relationships/tags" Target="../tags/tag90.xml" /><Relationship Id="rId9" Type="http://schemas.openxmlformats.org/officeDocument/2006/relationships/image" Target="../media/image9.png"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92.xml" /><Relationship Id="rId2" Type="http://schemas.openxmlformats.org/officeDocument/2006/relationships/tags" Target="../tags/tag93.xml" /><Relationship Id="rId3" Type="http://schemas.openxmlformats.org/officeDocument/2006/relationships/image" Target="../media/image11.jpeg"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tags" Target="../tags/tag97.xml" /><Relationship Id="rId8" Type="http://schemas.openxmlformats.org/officeDocument/2006/relationships/tags" Target="../tags/tag98.xml" /><Relationship Id="rId9"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99.xml" /><Relationship Id="rId2" Type="http://schemas.openxmlformats.org/officeDocument/2006/relationships/tags" Target="../tags/tag100.xml" /><Relationship Id="rId3" Type="http://schemas.openxmlformats.org/officeDocument/2006/relationships/tags" Target="../tags/tag101.xml" /><Relationship Id="rId4"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media/image8.png"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tags" Target="../tags/tag107.xml" /><Relationship Id="rId8" Type="http://schemas.openxmlformats.org/officeDocument/2006/relationships/tags" Target="../tags/tag108.xml" /><Relationship Id="rId9"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09.xml" /><Relationship Id="rId10" Type="http://schemas.openxmlformats.org/officeDocument/2006/relationships/tags" Target="../tags/tag117.xml" /><Relationship Id="rId11" Type="http://schemas.openxmlformats.org/officeDocument/2006/relationships/slideMaster" Target="../slideMasters/slideMaster2.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image" Target="../media/image8.png" /><Relationship Id="rId5" Type="http://schemas.openxmlformats.org/officeDocument/2006/relationships/tags" Target="../tags/tag112.xml" /><Relationship Id="rId6" Type="http://schemas.openxmlformats.org/officeDocument/2006/relationships/tags" Target="../tags/tag113.xml" /><Relationship Id="rId7" Type="http://schemas.openxmlformats.org/officeDocument/2006/relationships/tags" Target="../tags/tag114.xml" /><Relationship Id="rId8" Type="http://schemas.openxmlformats.org/officeDocument/2006/relationships/tags" Target="../tags/tag115.xml" /><Relationship Id="rId9" Type="http://schemas.openxmlformats.org/officeDocument/2006/relationships/tags" Target="../tags/tag116.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18.xml" /><Relationship Id="rId10" Type="http://schemas.openxmlformats.org/officeDocument/2006/relationships/slideMaster" Target="../slideMasters/slideMaster2.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image" Target="../media/image8.png" /><Relationship Id="rId5" Type="http://schemas.openxmlformats.org/officeDocument/2006/relationships/tags" Target="../tags/tag121.xml" /><Relationship Id="rId6" Type="http://schemas.openxmlformats.org/officeDocument/2006/relationships/tags" Target="../tags/tag122.xml" /><Relationship Id="rId7" Type="http://schemas.openxmlformats.org/officeDocument/2006/relationships/tags" Target="../tags/tag123.xml" /><Relationship Id="rId8" Type="http://schemas.openxmlformats.org/officeDocument/2006/relationships/tags" Target="../tags/tag124.xml" /><Relationship Id="rId9" Type="http://schemas.openxmlformats.org/officeDocument/2006/relationships/tags" Target="../tags/tag125.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26.xml" /><Relationship Id="rId10" Type="http://schemas.openxmlformats.org/officeDocument/2006/relationships/slideMaster" Target="../slideMasters/slideMaster2.xml" /><Relationship Id="rId2" Type="http://schemas.openxmlformats.org/officeDocument/2006/relationships/tags" Target="../tags/tag127.xml" /><Relationship Id="rId3" Type="http://schemas.openxmlformats.org/officeDocument/2006/relationships/image" Target="../media/image7.jpeg"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tags" Target="../tags/tag130.xml" /><Relationship Id="rId7" Type="http://schemas.openxmlformats.org/officeDocument/2006/relationships/tags" Target="../tags/tag131.xml" /><Relationship Id="rId8" Type="http://schemas.openxmlformats.org/officeDocument/2006/relationships/tags" Target="../tags/tag132.xml" /><Relationship Id="rId9" Type="http://schemas.openxmlformats.org/officeDocument/2006/relationships/tags" Target="../tags/tag133.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emf" /><Relationship Id="rId2"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image" Target="../media/image9.png" /><Relationship Id="rId2" Type="http://schemas.microsoft.com/office/2007/relationships/hdphoto" Target="../media/image10.wdp"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 Id="rId7" Type="http://schemas.openxmlformats.org/officeDocument/2006/relationships/tags" Target="../tags/tag138.xml" /><Relationship Id="rId8" Type="http://schemas.openxmlformats.org/officeDocument/2006/relationships/slideMaster" Target="../slideMasters/slideMaster2.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39.xml" /><Relationship Id="rId10" Type="http://schemas.openxmlformats.org/officeDocument/2006/relationships/slideMaster" Target="../slideMasters/slideMaster2.xml" /><Relationship Id="rId2" Type="http://schemas.openxmlformats.org/officeDocument/2006/relationships/tags" Target="../tags/tag140.xml" /><Relationship Id="rId3" Type="http://schemas.openxmlformats.org/officeDocument/2006/relationships/image" Target="../media/image8.png"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tags" Target="../tags/tag143.xml" /><Relationship Id="rId7" Type="http://schemas.openxmlformats.org/officeDocument/2006/relationships/tags" Target="../tags/tag144.xml" /><Relationship Id="rId8" Type="http://schemas.openxmlformats.org/officeDocument/2006/relationships/tags" Target="../tags/tag145.xml" /><Relationship Id="rId9" Type="http://schemas.openxmlformats.org/officeDocument/2006/relationships/tags" Target="../tags/tag146.xml" /></Relationships>
</file>

<file path=ppt/slideLayouts/_rels/slideLayout32.xml.rels>&#65279;<?xml version="1.0" encoding="utf-8" standalone="yes"?><Relationships xmlns="http://schemas.openxmlformats.org/package/2006/relationships"><Relationship Id="rId1" Type="http://schemas.openxmlformats.org/officeDocument/2006/relationships/image" Target="../media/image8.png" /><Relationship Id="rId10" Type="http://schemas.openxmlformats.org/officeDocument/2006/relationships/slideMaster" Target="../slideMasters/slideMaster2.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tags" Target="../tags/tag151.xml" /><Relationship Id="rId7" Type="http://schemas.openxmlformats.org/officeDocument/2006/relationships/tags" Target="../tags/tag152.xml" /><Relationship Id="rId8" Type="http://schemas.openxmlformats.org/officeDocument/2006/relationships/tags" Target="../tags/tag153.xml" /><Relationship Id="rId9" Type="http://schemas.openxmlformats.org/officeDocument/2006/relationships/tags" Target="../tags/tag154.xml" /></Relationships>
</file>

<file path=ppt/slideLayouts/_rels/slideLayout33.xml.rels>&#65279;<?xml version="1.0" encoding="utf-8" standalone="yes"?><Relationships xmlns="http://schemas.openxmlformats.org/package/2006/relationships"><Relationship Id="rId1" Type="http://schemas.openxmlformats.org/officeDocument/2006/relationships/image" Target="../media/image8.png" /><Relationship Id="rId10" Type="http://schemas.openxmlformats.org/officeDocument/2006/relationships/slideMaster" Target="../slideMasters/slideMaster2.xml" /><Relationship Id="rId2" Type="http://schemas.openxmlformats.org/officeDocument/2006/relationships/tags" Target="../tags/tag155.xml" /><Relationship Id="rId3" Type="http://schemas.openxmlformats.org/officeDocument/2006/relationships/tags" Target="../tags/tag156.xml" /><Relationship Id="rId4" Type="http://schemas.openxmlformats.org/officeDocument/2006/relationships/tags" Target="../tags/tag157.xml" /><Relationship Id="rId5" Type="http://schemas.openxmlformats.org/officeDocument/2006/relationships/tags" Target="../tags/tag158.xml" /><Relationship Id="rId6" Type="http://schemas.openxmlformats.org/officeDocument/2006/relationships/tags" Target="../tags/tag159.xml" /><Relationship Id="rId7" Type="http://schemas.openxmlformats.org/officeDocument/2006/relationships/tags" Target="../tags/tag160.xml" /><Relationship Id="rId8" Type="http://schemas.openxmlformats.org/officeDocument/2006/relationships/tags" Target="../tags/tag161.xml" /><Relationship Id="rId9" Type="http://schemas.openxmlformats.org/officeDocument/2006/relationships/tags" Target="../tags/tag162.xml" /></Relationships>
</file>

<file path=ppt/slideLayouts/_rels/slideLayout34.xml.rels>&#65279;<?xml version="1.0" encoding="utf-8" standalone="yes"?><Relationships xmlns="http://schemas.openxmlformats.org/package/2006/relationships"><Relationship Id="rId1" Type="http://schemas.openxmlformats.org/officeDocument/2006/relationships/image" Target="../media/image8.png" /><Relationship Id="rId10" Type="http://schemas.openxmlformats.org/officeDocument/2006/relationships/slideMaster" Target="../slideMasters/slideMaster2.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tags" Target="../tags/tag167.xml" /><Relationship Id="rId7" Type="http://schemas.openxmlformats.org/officeDocument/2006/relationships/tags" Target="../tags/tag168.xml" /><Relationship Id="rId8" Type="http://schemas.openxmlformats.org/officeDocument/2006/relationships/tags" Target="../tags/tag169.xml" /><Relationship Id="rId9" Type="http://schemas.openxmlformats.org/officeDocument/2006/relationships/tags" Target="../tags/tag170.xml" /></Relationships>
</file>

<file path=ppt/slideLayouts/_rels/slideLayout35.xml.rels>&#65279;<?xml version="1.0" encoding="utf-8" standalone="yes"?><Relationships xmlns="http://schemas.openxmlformats.org/package/2006/relationships"><Relationship Id="rId1" Type="http://schemas.openxmlformats.org/officeDocument/2006/relationships/image" Target="../media/image8.png" /><Relationship Id="rId10" Type="http://schemas.openxmlformats.org/officeDocument/2006/relationships/tags" Target="../tags/tag179.xml" /><Relationship Id="rId11" Type="http://schemas.openxmlformats.org/officeDocument/2006/relationships/tags" Target="../tags/tag180.xml" /><Relationship Id="rId12" Type="http://schemas.openxmlformats.org/officeDocument/2006/relationships/slideMaster" Target="../slideMasters/slideMaster2.xml" /><Relationship Id="rId2" Type="http://schemas.openxmlformats.org/officeDocument/2006/relationships/tags" Target="../tags/tag171.xml" /><Relationship Id="rId3" Type="http://schemas.openxmlformats.org/officeDocument/2006/relationships/tags" Target="../tags/tag172.xml" /><Relationship Id="rId4" Type="http://schemas.openxmlformats.org/officeDocument/2006/relationships/tags" Target="../tags/tag173.xml" /><Relationship Id="rId5" Type="http://schemas.openxmlformats.org/officeDocument/2006/relationships/tags" Target="../tags/tag174.xml" /><Relationship Id="rId6" Type="http://schemas.openxmlformats.org/officeDocument/2006/relationships/tags" Target="../tags/tag175.xml" /><Relationship Id="rId7" Type="http://schemas.openxmlformats.org/officeDocument/2006/relationships/tags" Target="../tags/tag176.xml" /><Relationship Id="rId8" Type="http://schemas.openxmlformats.org/officeDocument/2006/relationships/tags" Target="../tags/tag177.xml" /><Relationship Id="rId9" Type="http://schemas.openxmlformats.org/officeDocument/2006/relationships/tags" Target="../tags/tag178.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181.xml" /><Relationship Id="rId2" Type="http://schemas.openxmlformats.org/officeDocument/2006/relationships/image" Target="../media/image12.jpeg" /><Relationship Id="rId3" Type="http://schemas.openxmlformats.org/officeDocument/2006/relationships/tags" Target="../tags/tag182.xml" /><Relationship Id="rId4" Type="http://schemas.openxmlformats.org/officeDocument/2006/relationships/tags" Target="../tags/tag183.xml" /><Relationship Id="rId5" Type="http://schemas.openxmlformats.org/officeDocument/2006/relationships/tags" Target="../tags/tag184.xml" /><Relationship Id="rId6" Type="http://schemas.openxmlformats.org/officeDocument/2006/relationships/tags" Target="../tags/tag185.xml" /><Relationship Id="rId7" Type="http://schemas.openxmlformats.org/officeDocument/2006/relationships/tags" Target="../tags/tag186.xml" /><Relationship Id="rId8" Type="http://schemas.openxmlformats.org/officeDocument/2006/relationships/tags" Target="../tags/tag187.xml" /><Relationship Id="rId9" Type="http://schemas.openxmlformats.org/officeDocument/2006/relationships/slideMaster" Target="../slideMasters/slideMaster2.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194.xml" /><Relationship Id="rId10" Type="http://schemas.openxmlformats.org/officeDocument/2006/relationships/tags" Target="../tags/tag202.xml" /><Relationship Id="rId11" Type="http://schemas.openxmlformats.org/officeDocument/2006/relationships/tags" Target="../tags/tag203.xml" /><Relationship Id="rId12" Type="http://schemas.openxmlformats.org/officeDocument/2006/relationships/slideMaster" Target="../slideMasters/slideMaster3.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image" Target="../media/image13.png" /><Relationship Id="rId6" Type="http://schemas.openxmlformats.org/officeDocument/2006/relationships/tags" Target="../tags/tag198.xml" /><Relationship Id="rId7" Type="http://schemas.openxmlformats.org/officeDocument/2006/relationships/tags" Target="../tags/tag199.xml" /><Relationship Id="rId8" Type="http://schemas.openxmlformats.org/officeDocument/2006/relationships/tags" Target="../tags/tag200.xml" /><Relationship Id="rId9" Type="http://schemas.openxmlformats.org/officeDocument/2006/relationships/tags" Target="../tags/tag201.xml" /></Relationships>
</file>

<file path=ppt/slideLayouts/_rels/slideLayout38.xml.rels>&#65279;<?xml version="1.0" encoding="utf-8" standalone="yes"?><Relationships xmlns="http://schemas.openxmlformats.org/package/2006/relationships"><Relationship Id="rId1" Type="http://schemas.openxmlformats.org/officeDocument/2006/relationships/image" Target="../media/image14.png" /><Relationship Id="rId2" Type="http://schemas.openxmlformats.org/officeDocument/2006/relationships/tags" Target="../tags/tag204.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tags" Target="../tags/tag207.xml" /><Relationship Id="rId6" Type="http://schemas.openxmlformats.org/officeDocument/2006/relationships/tags" Target="../tags/tag208.xml" /><Relationship Id="rId7" Type="http://schemas.openxmlformats.org/officeDocument/2006/relationships/tags" Target="../tags/tag209.xml" /><Relationship Id="rId8"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10.xml" /><Relationship Id="rId10" Type="http://schemas.openxmlformats.org/officeDocument/2006/relationships/tags" Target="../tags/tag216.xml" /><Relationship Id="rId11" Type="http://schemas.openxmlformats.org/officeDocument/2006/relationships/tags" Target="../tags/tag217.xml" /><Relationship Id="rId12" Type="http://schemas.openxmlformats.org/officeDocument/2006/relationships/tags" Target="../tags/tag218.xml" /><Relationship Id="rId13" Type="http://schemas.openxmlformats.org/officeDocument/2006/relationships/tags" Target="../tags/tag219.xml" /><Relationship Id="rId14" Type="http://schemas.openxmlformats.org/officeDocument/2006/relationships/tags" Target="../tags/tag220.xml" /><Relationship Id="rId15" Type="http://schemas.openxmlformats.org/officeDocument/2006/relationships/slideMaster" Target="../slideMasters/slideMaster3.xml" /><Relationship Id="rId2" Type="http://schemas.openxmlformats.org/officeDocument/2006/relationships/tags" Target="../tags/tag211.xml" /><Relationship Id="rId3" Type="http://schemas.openxmlformats.org/officeDocument/2006/relationships/tags" Target="../tags/tag212.xml" /><Relationship Id="rId4" Type="http://schemas.openxmlformats.org/officeDocument/2006/relationships/tags" Target="../tags/tag213.xml" /><Relationship Id="rId5" Type="http://schemas.openxmlformats.org/officeDocument/2006/relationships/image" Target="../media/image15.png" /><Relationship Id="rId6" Type="http://schemas.openxmlformats.org/officeDocument/2006/relationships/tags" Target="../tags/tag214.xml" /><Relationship Id="rId7" Type="http://schemas.openxmlformats.org/officeDocument/2006/relationships/image" Target="../media/image16.png" /><Relationship Id="rId8" Type="http://schemas.openxmlformats.org/officeDocument/2006/relationships/tags" Target="../tags/tag215.xml" /><Relationship Id="rId9" Type="http://schemas.openxmlformats.org/officeDocument/2006/relationships/image" Target="../media/image17.png"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image" Target="../media/image14.png" /><Relationship Id="rId2" Type="http://schemas.openxmlformats.org/officeDocument/2006/relationships/tags" Target="../tags/tag221.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tags" Target="../tags/tag225.xml" /><Relationship Id="rId7" Type="http://schemas.openxmlformats.org/officeDocument/2006/relationships/tags" Target="../tags/tag226.xml" /><Relationship Id="rId8" Type="http://schemas.openxmlformats.org/officeDocument/2006/relationships/tags" Target="../tags/tag227.xml" /><Relationship Id="rId9" Type="http://schemas.openxmlformats.org/officeDocument/2006/relationships/slideMaster" Target="../slideMasters/slideMaster3.xml" /></Relationships>
</file>

<file path=ppt/slideLayouts/_rels/slideLayout41.xml.rels>&#65279;<?xml version="1.0" encoding="utf-8" standalone="yes"?><Relationships xmlns="http://schemas.openxmlformats.org/package/2006/relationships"><Relationship Id="rId1" Type="http://schemas.openxmlformats.org/officeDocument/2006/relationships/image" Target="../media/image14.png" /><Relationship Id="rId10" Type="http://schemas.openxmlformats.org/officeDocument/2006/relationships/tags" Target="../tags/tag236.xml" /><Relationship Id="rId11" Type="http://schemas.openxmlformats.org/officeDocument/2006/relationships/slideMaster" Target="../slideMasters/slideMaster3.xml" /><Relationship Id="rId2" Type="http://schemas.openxmlformats.org/officeDocument/2006/relationships/tags" Target="../tags/tag228.xml" /><Relationship Id="rId3" Type="http://schemas.openxmlformats.org/officeDocument/2006/relationships/tags" Target="../tags/tag229.xml" /><Relationship Id="rId4" Type="http://schemas.openxmlformats.org/officeDocument/2006/relationships/tags" Target="../tags/tag230.xml" /><Relationship Id="rId5" Type="http://schemas.openxmlformats.org/officeDocument/2006/relationships/tags" Target="../tags/tag231.xml" /><Relationship Id="rId6" Type="http://schemas.openxmlformats.org/officeDocument/2006/relationships/tags" Target="../tags/tag232.xml" /><Relationship Id="rId7" Type="http://schemas.openxmlformats.org/officeDocument/2006/relationships/tags" Target="../tags/tag233.xml" /><Relationship Id="rId8" Type="http://schemas.openxmlformats.org/officeDocument/2006/relationships/tags" Target="../tags/tag234.xml" /><Relationship Id="rId9" Type="http://schemas.openxmlformats.org/officeDocument/2006/relationships/tags" Target="../tags/tag235.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237.xml" /><Relationship Id="rId10" Type="http://schemas.openxmlformats.org/officeDocument/2006/relationships/tags" Target="../tags/tag244.xml" /><Relationship Id="rId11" Type="http://schemas.openxmlformats.org/officeDocument/2006/relationships/tags" Target="../tags/tag245.xml" /><Relationship Id="rId12" Type="http://schemas.openxmlformats.org/officeDocument/2006/relationships/tags" Target="../tags/tag246.xml" /><Relationship Id="rId13" Type="http://schemas.openxmlformats.org/officeDocument/2006/relationships/slideMaster" Target="../slideMasters/slideMaster3.xml" /><Relationship Id="rId2" Type="http://schemas.openxmlformats.org/officeDocument/2006/relationships/tags" Target="../tags/tag238.xml" /><Relationship Id="rId3" Type="http://schemas.openxmlformats.org/officeDocument/2006/relationships/tags" Target="../tags/tag239.xml" /><Relationship Id="rId4" Type="http://schemas.openxmlformats.org/officeDocument/2006/relationships/tags" Target="../tags/tag240.xml" /><Relationship Id="rId5" Type="http://schemas.openxmlformats.org/officeDocument/2006/relationships/image" Target="../media/image18.png" /><Relationship Id="rId6" Type="http://schemas.openxmlformats.org/officeDocument/2006/relationships/tags" Target="../tags/tag241.xml" /><Relationship Id="rId7" Type="http://schemas.openxmlformats.org/officeDocument/2006/relationships/image" Target="../media/image19.png" /><Relationship Id="rId8" Type="http://schemas.openxmlformats.org/officeDocument/2006/relationships/tags" Target="../tags/tag242.xml" /><Relationship Id="rId9" Type="http://schemas.openxmlformats.org/officeDocument/2006/relationships/tags" Target="../tags/tag243.xml" /></Relationships>
</file>

<file path=ppt/slideLayouts/_rels/slideLayout43.xml.rels>&#65279;<?xml version="1.0" encoding="utf-8" standalone="yes"?><Relationships xmlns="http://schemas.openxmlformats.org/package/2006/relationships"><Relationship Id="rId1" Type="http://schemas.openxmlformats.org/officeDocument/2006/relationships/image" Target="../media/image14.png" /><Relationship Id="rId2" Type="http://schemas.openxmlformats.org/officeDocument/2006/relationships/tags" Target="../tags/tag247.xml" /><Relationship Id="rId3" Type="http://schemas.openxmlformats.org/officeDocument/2006/relationships/tags" Target="../tags/tag248.xml" /><Relationship Id="rId4" Type="http://schemas.openxmlformats.org/officeDocument/2006/relationships/tags" Target="../tags/tag249.xml" /><Relationship Id="rId5" Type="http://schemas.openxmlformats.org/officeDocument/2006/relationships/tags" Target="../tags/tag250.xml" /><Relationship Id="rId6" Type="http://schemas.openxmlformats.org/officeDocument/2006/relationships/tags" Target="../tags/tag251.xml" /><Relationship Id="rId7" Type="http://schemas.openxmlformats.org/officeDocument/2006/relationships/slideMaster" Target="../slideMasters/slideMaster3.xml" /></Relationships>
</file>

<file path=ppt/slideLayouts/_rels/slideLayout44.xml.rels>&#65279;<?xml version="1.0" encoding="utf-8" standalone="yes"?><Relationships xmlns="http://schemas.openxmlformats.org/package/2006/relationships"><Relationship Id="rId1" Type="http://schemas.openxmlformats.org/officeDocument/2006/relationships/image" Target="../media/image14.png" /><Relationship Id="rId2" Type="http://schemas.openxmlformats.org/officeDocument/2006/relationships/tags" Target="../tags/tag252.xml" /><Relationship Id="rId3" Type="http://schemas.openxmlformats.org/officeDocument/2006/relationships/tags" Target="../tags/tag253.xml" /><Relationship Id="rId4" Type="http://schemas.openxmlformats.org/officeDocument/2006/relationships/tags" Target="../tags/tag254.xml" /><Relationship Id="rId5" Type="http://schemas.openxmlformats.org/officeDocument/2006/relationships/tags" Target="../tags/tag255.xml" /><Relationship Id="rId6" Type="http://schemas.openxmlformats.org/officeDocument/2006/relationships/tags" Target="../tags/tag256.xml" /><Relationship Id="rId7" Type="http://schemas.openxmlformats.org/officeDocument/2006/relationships/tags" Target="../tags/tag257.xml" /><Relationship Id="rId8" Type="http://schemas.openxmlformats.org/officeDocument/2006/relationships/tags" Target="../tags/tag258.xml" /><Relationship Id="rId9" Type="http://schemas.openxmlformats.org/officeDocument/2006/relationships/slideMaster" Target="../slideMasters/slideMaster3.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59.xml" /><Relationship Id="rId10" Type="http://schemas.openxmlformats.org/officeDocument/2006/relationships/slideMaster" Target="../slideMasters/slideMaster3.xml" /><Relationship Id="rId2" Type="http://schemas.openxmlformats.org/officeDocument/2006/relationships/tags" Target="../tags/tag260.xml" /><Relationship Id="rId3" Type="http://schemas.openxmlformats.org/officeDocument/2006/relationships/image" Target="../media/image14.png" /><Relationship Id="rId4" Type="http://schemas.openxmlformats.org/officeDocument/2006/relationships/tags" Target="../tags/tag261.xml" /><Relationship Id="rId5" Type="http://schemas.openxmlformats.org/officeDocument/2006/relationships/tags" Target="../tags/tag262.xml" /><Relationship Id="rId6" Type="http://schemas.openxmlformats.org/officeDocument/2006/relationships/tags" Target="../tags/tag263.xml" /><Relationship Id="rId7" Type="http://schemas.openxmlformats.org/officeDocument/2006/relationships/tags" Target="../tags/tag264.xml" /><Relationship Id="rId8" Type="http://schemas.openxmlformats.org/officeDocument/2006/relationships/tags" Target="../tags/tag265.xml" /><Relationship Id="rId9" Type="http://schemas.openxmlformats.org/officeDocument/2006/relationships/tags" Target="../tags/tag266.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267.xml" /><Relationship Id="rId2" Type="http://schemas.openxmlformats.org/officeDocument/2006/relationships/tags" Target="../tags/tag268.xml" /><Relationship Id="rId3" Type="http://schemas.openxmlformats.org/officeDocument/2006/relationships/image" Target="../media/image14.png" /><Relationship Id="rId4" Type="http://schemas.openxmlformats.org/officeDocument/2006/relationships/tags" Target="../tags/tag269.xml" /><Relationship Id="rId5" Type="http://schemas.openxmlformats.org/officeDocument/2006/relationships/tags" Target="../tags/tag270.xml" /><Relationship Id="rId6" Type="http://schemas.openxmlformats.org/officeDocument/2006/relationships/tags" Target="../tags/tag271.xml" /><Relationship Id="rId7" Type="http://schemas.openxmlformats.org/officeDocument/2006/relationships/tags" Target="../tags/tag272.xml" /><Relationship Id="rId8" Type="http://schemas.openxmlformats.org/officeDocument/2006/relationships/tags" Target="../tags/tag273.xml" /><Relationship Id="rId9" Type="http://schemas.openxmlformats.org/officeDocument/2006/relationships/slideMaster" Target="../slideMasters/slideMaster3.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274.xml" /><Relationship Id="rId10" Type="http://schemas.openxmlformats.org/officeDocument/2006/relationships/tags" Target="../tags/tag282.xml" /><Relationship Id="rId11" Type="http://schemas.openxmlformats.org/officeDocument/2006/relationships/tags" Target="../tags/tag283.xml" /><Relationship Id="rId12" Type="http://schemas.openxmlformats.org/officeDocument/2006/relationships/tags" Target="../tags/tag284.xml" /><Relationship Id="rId13" Type="http://schemas.openxmlformats.org/officeDocument/2006/relationships/slideMaster" Target="../slideMasters/slideMaster3.xml" /><Relationship Id="rId2" Type="http://schemas.openxmlformats.org/officeDocument/2006/relationships/tags" Target="../tags/tag275.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image" Target="../media/image13.png" /><Relationship Id="rId6" Type="http://schemas.openxmlformats.org/officeDocument/2006/relationships/tags" Target="../tags/tag278.xml" /><Relationship Id="rId7" Type="http://schemas.openxmlformats.org/officeDocument/2006/relationships/tags" Target="../tags/tag279.xml" /><Relationship Id="rId8" Type="http://schemas.openxmlformats.org/officeDocument/2006/relationships/tags" Target="../tags/tag280.xml" /><Relationship Id="rId9" Type="http://schemas.openxmlformats.org/officeDocument/2006/relationships/tags" Target="../tags/tag281.xml" /></Relationships>
</file>

<file path=ppt/slideLayouts/_rels/slideLayout48.xml.rels>&#65279;<?xml version="1.0" encoding="utf-8" standalone="yes"?><Relationships xmlns="http://schemas.openxmlformats.org/package/2006/relationships"><Relationship Id="rId1" Type="http://schemas.openxmlformats.org/officeDocument/2006/relationships/image" Target="../media/image14.png" /><Relationship Id="rId2" Type="http://schemas.openxmlformats.org/officeDocument/2006/relationships/tags" Target="../tags/tag285.xml" /><Relationship Id="rId3" Type="http://schemas.openxmlformats.org/officeDocument/2006/relationships/tags" Target="../tags/tag286.xml" /><Relationship Id="rId4" Type="http://schemas.openxmlformats.org/officeDocument/2006/relationships/tags" Target="../tags/tag287.xml" /><Relationship Id="rId5" Type="http://schemas.openxmlformats.org/officeDocument/2006/relationships/tags" Target="../tags/tag288.xml" /><Relationship Id="rId6" Type="http://schemas.openxmlformats.org/officeDocument/2006/relationships/slideMaster" Target="../slideMasters/slideMaster3.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289.xml" /><Relationship Id="rId2" Type="http://schemas.openxmlformats.org/officeDocument/2006/relationships/image" Target="../media/image14.png" /><Relationship Id="rId3" Type="http://schemas.openxmlformats.org/officeDocument/2006/relationships/tags" Target="../tags/tag290.xml" /><Relationship Id="rId4" Type="http://schemas.openxmlformats.org/officeDocument/2006/relationships/tags" Target="../tags/tag291.xml" /><Relationship Id="rId5" Type="http://schemas.openxmlformats.org/officeDocument/2006/relationships/tags" Target="../tags/tag292.xml" /><Relationship Id="rId6" Type="http://schemas.openxmlformats.org/officeDocument/2006/relationships/tags" Target="../tags/tag293.xml" /><Relationship Id="rId7" Type="http://schemas.openxmlformats.org/officeDocument/2006/relationships/tags" Target="../tags/tag294.xml" /><Relationship Id="rId8" Type="http://schemas.openxmlformats.org/officeDocument/2006/relationships/tags" Target="../tags/tag295.xml" /><Relationship Id="rId9" Type="http://schemas.openxmlformats.org/officeDocument/2006/relationships/slideMaster" Target="../slideMasters/slideMaster3.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image" Target="../media/image14.png" /><Relationship Id="rId10" Type="http://schemas.openxmlformats.org/officeDocument/2006/relationships/slideMaster" Target="../slideMasters/slideMaster3.xml" /><Relationship Id="rId2" Type="http://schemas.openxmlformats.org/officeDocument/2006/relationships/tags" Target="../tags/tag296.xml" /><Relationship Id="rId3" Type="http://schemas.openxmlformats.org/officeDocument/2006/relationships/tags" Target="../tags/tag297.xml" /><Relationship Id="rId4" Type="http://schemas.openxmlformats.org/officeDocument/2006/relationships/tags" Target="../tags/tag298.xml" /><Relationship Id="rId5" Type="http://schemas.openxmlformats.org/officeDocument/2006/relationships/tags" Target="../tags/tag299.xml" /><Relationship Id="rId6" Type="http://schemas.openxmlformats.org/officeDocument/2006/relationships/tags" Target="../tags/tag300.xml" /><Relationship Id="rId7" Type="http://schemas.openxmlformats.org/officeDocument/2006/relationships/tags" Target="../tags/tag301.xml" /><Relationship Id="rId8" Type="http://schemas.openxmlformats.org/officeDocument/2006/relationships/tags" Target="../tags/tag302.xml" /><Relationship Id="rId9" Type="http://schemas.openxmlformats.org/officeDocument/2006/relationships/tags" Target="../tags/tag303.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304.xml" /><Relationship Id="rId10" Type="http://schemas.openxmlformats.org/officeDocument/2006/relationships/slideMaster" Target="../slideMasters/slideMaster3.xml" /><Relationship Id="rId2" Type="http://schemas.openxmlformats.org/officeDocument/2006/relationships/image" Target="../media/image14.png" /><Relationship Id="rId3" Type="http://schemas.openxmlformats.org/officeDocument/2006/relationships/tags" Target="../tags/tag305.xml" /><Relationship Id="rId4" Type="http://schemas.openxmlformats.org/officeDocument/2006/relationships/tags" Target="../tags/tag306.xml" /><Relationship Id="rId5" Type="http://schemas.openxmlformats.org/officeDocument/2006/relationships/tags" Target="../tags/tag307.xml" /><Relationship Id="rId6" Type="http://schemas.openxmlformats.org/officeDocument/2006/relationships/tags" Target="../tags/tag308.xml" /><Relationship Id="rId7" Type="http://schemas.openxmlformats.org/officeDocument/2006/relationships/tags" Target="../tags/tag309.xml" /><Relationship Id="rId8" Type="http://schemas.openxmlformats.org/officeDocument/2006/relationships/tags" Target="../tags/tag310.xml" /><Relationship Id="rId9" Type="http://schemas.openxmlformats.org/officeDocument/2006/relationships/tags" Target="../tags/tag311.xml" /></Relationships>
</file>

<file path=ppt/slideLayouts/_rels/slideLayout52.xml.rels>&#65279;<?xml version="1.0" encoding="utf-8" standalone="yes"?><Relationships xmlns="http://schemas.openxmlformats.org/package/2006/relationships"><Relationship Id="rId1" Type="http://schemas.openxmlformats.org/officeDocument/2006/relationships/image" Target="../media/image14.png" /><Relationship Id="rId10" Type="http://schemas.openxmlformats.org/officeDocument/2006/relationships/slideMaster" Target="../slideMasters/slideMaster3.xml" /><Relationship Id="rId2" Type="http://schemas.openxmlformats.org/officeDocument/2006/relationships/tags" Target="../tags/tag312.xml" /><Relationship Id="rId3" Type="http://schemas.openxmlformats.org/officeDocument/2006/relationships/tags" Target="../tags/tag313.xml" /><Relationship Id="rId4" Type="http://schemas.openxmlformats.org/officeDocument/2006/relationships/tags" Target="../tags/tag314.xml" /><Relationship Id="rId5" Type="http://schemas.openxmlformats.org/officeDocument/2006/relationships/tags" Target="../tags/tag315.xml" /><Relationship Id="rId6" Type="http://schemas.openxmlformats.org/officeDocument/2006/relationships/tags" Target="../tags/tag316.xml" /><Relationship Id="rId7" Type="http://schemas.openxmlformats.org/officeDocument/2006/relationships/tags" Target="../tags/tag317.xml" /><Relationship Id="rId8" Type="http://schemas.openxmlformats.org/officeDocument/2006/relationships/tags" Target="../tags/tag318.xml" /><Relationship Id="rId9" Type="http://schemas.openxmlformats.org/officeDocument/2006/relationships/tags" Target="../tags/tag319.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320.xml" /><Relationship Id="rId10" Type="http://schemas.openxmlformats.org/officeDocument/2006/relationships/image" Target="../media/image20.png" /><Relationship Id="rId11" Type="http://schemas.openxmlformats.org/officeDocument/2006/relationships/tags" Target="../tags/tag329.xml" /><Relationship Id="rId12" Type="http://schemas.openxmlformats.org/officeDocument/2006/relationships/slideMaster" Target="../slideMasters/slideMaster3.xml" /><Relationship Id="rId2" Type="http://schemas.openxmlformats.org/officeDocument/2006/relationships/tags" Target="../tags/tag321.xml" /><Relationship Id="rId3" Type="http://schemas.openxmlformats.org/officeDocument/2006/relationships/tags" Target="../tags/tag322.xml" /><Relationship Id="rId4" Type="http://schemas.openxmlformats.org/officeDocument/2006/relationships/tags" Target="../tags/tag323.xml" /><Relationship Id="rId5" Type="http://schemas.openxmlformats.org/officeDocument/2006/relationships/tags" Target="../tags/tag324.xml" /><Relationship Id="rId6" Type="http://schemas.openxmlformats.org/officeDocument/2006/relationships/tags" Target="../tags/tag325.xml" /><Relationship Id="rId7" Type="http://schemas.openxmlformats.org/officeDocument/2006/relationships/tags" Target="../tags/tag326.xml" /><Relationship Id="rId8" Type="http://schemas.openxmlformats.org/officeDocument/2006/relationships/tags" Target="../tags/tag327.xml" /><Relationship Id="rId9" Type="http://schemas.openxmlformats.org/officeDocument/2006/relationships/tags" Target="../tags/tag328.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330.xml" /><Relationship Id="rId10" Type="http://schemas.openxmlformats.org/officeDocument/2006/relationships/tags" Target="../tags/tag337.xml" /><Relationship Id="rId11" Type="http://schemas.openxmlformats.org/officeDocument/2006/relationships/slideMaster" Target="../slideMasters/slideMaster3.xml" /><Relationship Id="rId2" Type="http://schemas.openxmlformats.org/officeDocument/2006/relationships/image" Target="../media/image21.png" /><Relationship Id="rId3" Type="http://schemas.openxmlformats.org/officeDocument/2006/relationships/tags" Target="../tags/tag331.xml" /><Relationship Id="rId4" Type="http://schemas.openxmlformats.org/officeDocument/2006/relationships/image" Target="../media/image22.png" /><Relationship Id="rId5" Type="http://schemas.openxmlformats.org/officeDocument/2006/relationships/tags" Target="../tags/tag332.xml" /><Relationship Id="rId6" Type="http://schemas.openxmlformats.org/officeDocument/2006/relationships/tags" Target="../tags/tag333.xml" /><Relationship Id="rId7" Type="http://schemas.openxmlformats.org/officeDocument/2006/relationships/tags" Target="../tags/tag334.xml" /><Relationship Id="rId8" Type="http://schemas.openxmlformats.org/officeDocument/2006/relationships/tags" Target="../tags/tag335.xml" /><Relationship Id="rId9" Type="http://schemas.openxmlformats.org/officeDocument/2006/relationships/tags" Target="../tags/tag336.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5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5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6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6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6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6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6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6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6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68.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69.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71.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72.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73.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74.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75.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76.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77.xml.rels>&#65279;<?xml version="1.0" encoding="utf-8" standalone="yes"?><Relationships xmlns="http://schemas.openxmlformats.org/package/2006/relationships"><Relationship Id="rId1" Type="http://schemas.openxmlformats.org/officeDocument/2006/relationships/slideMaster" Target="../slideMasters/slideMaster5.xml" /></Relationships>
</file>

<file path=ppt/slideLayouts/_rels/slideLayout78.xml.rels>&#65279;<?xml version="1.0" encoding="utf-8" standalone="yes"?><Relationships xmlns="http://schemas.openxmlformats.org/package/2006/relationships"><Relationship Id="rId1" Type="http://schemas.openxmlformats.org/officeDocument/2006/relationships/tags" Target="../tags/tag344.xml" /><Relationship Id="rId10" Type="http://schemas.openxmlformats.org/officeDocument/2006/relationships/slideMaster" Target="../slideMasters/slideMaster5.xml" /><Relationship Id="rId2" Type="http://schemas.openxmlformats.org/officeDocument/2006/relationships/tags" Target="../tags/tag345.xml" /><Relationship Id="rId3" Type="http://schemas.openxmlformats.org/officeDocument/2006/relationships/image" Target="../media/image8.png" /><Relationship Id="rId4" Type="http://schemas.openxmlformats.org/officeDocument/2006/relationships/tags" Target="../tags/tag346.xml" /><Relationship Id="rId5" Type="http://schemas.openxmlformats.org/officeDocument/2006/relationships/tags" Target="../tags/tag347.xml" /><Relationship Id="rId6" Type="http://schemas.openxmlformats.org/officeDocument/2006/relationships/tags" Target="../tags/tag348.xml" /><Relationship Id="rId7" Type="http://schemas.openxmlformats.org/officeDocument/2006/relationships/tags" Target="../tags/tag349.xml" /><Relationship Id="rId8" Type="http://schemas.openxmlformats.org/officeDocument/2006/relationships/tags" Target="../tags/tag350.xml" /><Relationship Id="rId9" Type="http://schemas.openxmlformats.org/officeDocument/2006/relationships/tags" Target="../tags/tag351.xml" /></Relationships>
</file>

<file path=ppt/slideLayouts/_rels/slideLayout79.xml.rels>&#65279;<?xml version="1.0" encoding="utf-8" standalone="yes"?><Relationships xmlns="http://schemas.openxmlformats.org/package/2006/relationships"><Relationship Id="rId1" Type="http://schemas.openxmlformats.org/officeDocument/2006/relationships/image" Target="../media/image23.jpeg" /><Relationship Id="rId10" Type="http://schemas.openxmlformats.org/officeDocument/2006/relationships/tags" Target="../tags/tag358.xml" /><Relationship Id="rId11" Type="http://schemas.openxmlformats.org/officeDocument/2006/relationships/tags" Target="../tags/tag359.xml" /><Relationship Id="rId12" Type="http://schemas.openxmlformats.org/officeDocument/2006/relationships/tags" Target="../tags/tag360.xml" /><Relationship Id="rId13" Type="http://schemas.openxmlformats.org/officeDocument/2006/relationships/slideMaster" Target="../slideMasters/slideMaster6.xml" /><Relationship Id="rId2" Type="http://schemas.openxmlformats.org/officeDocument/2006/relationships/tags" Target="../tags/tag352.xml" /><Relationship Id="rId3" Type="http://schemas.openxmlformats.org/officeDocument/2006/relationships/image" Target="../media/image24.png" /><Relationship Id="rId4" Type="http://schemas.openxmlformats.org/officeDocument/2006/relationships/tags" Target="../tags/tag353.xml" /><Relationship Id="rId5" Type="http://schemas.openxmlformats.org/officeDocument/2006/relationships/image" Target="../media/image25.png" /><Relationship Id="rId6" Type="http://schemas.openxmlformats.org/officeDocument/2006/relationships/tags" Target="../tags/tag354.xml" /><Relationship Id="rId7" Type="http://schemas.openxmlformats.org/officeDocument/2006/relationships/tags" Target="../tags/tag355.xml" /><Relationship Id="rId8" Type="http://schemas.openxmlformats.org/officeDocument/2006/relationships/tags" Target="../tags/tag356.xml" /><Relationship Id="rId9" Type="http://schemas.openxmlformats.org/officeDocument/2006/relationships/tags" Target="../tags/tag357.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image" Target="../media/image23.jpeg" /><Relationship Id="rId10" Type="http://schemas.openxmlformats.org/officeDocument/2006/relationships/tags" Target="../tags/tag367.xml" /><Relationship Id="rId11" Type="http://schemas.openxmlformats.org/officeDocument/2006/relationships/tags" Target="../tags/tag368.xml" /><Relationship Id="rId12" Type="http://schemas.openxmlformats.org/officeDocument/2006/relationships/slideMaster" Target="../slideMasters/slideMaster6.xml" /><Relationship Id="rId2" Type="http://schemas.openxmlformats.org/officeDocument/2006/relationships/tags" Target="../tags/tag361.xml" /><Relationship Id="rId3" Type="http://schemas.openxmlformats.org/officeDocument/2006/relationships/image" Target="../media/image26.jpeg" /><Relationship Id="rId4" Type="http://schemas.openxmlformats.org/officeDocument/2006/relationships/tags" Target="../tags/tag362.xml" /><Relationship Id="rId5" Type="http://schemas.openxmlformats.org/officeDocument/2006/relationships/image" Target="../media/image27.png" /><Relationship Id="rId6" Type="http://schemas.openxmlformats.org/officeDocument/2006/relationships/tags" Target="../tags/tag363.xml" /><Relationship Id="rId7" Type="http://schemas.openxmlformats.org/officeDocument/2006/relationships/tags" Target="../tags/tag364.xml" /><Relationship Id="rId8" Type="http://schemas.openxmlformats.org/officeDocument/2006/relationships/tags" Target="../tags/tag365.xml" /><Relationship Id="rId9" Type="http://schemas.openxmlformats.org/officeDocument/2006/relationships/tags" Target="../tags/tag366.xml" /></Relationships>
</file>

<file path=ppt/slideLayouts/_rels/slideLayout81.xml.rels>&#65279;<?xml version="1.0" encoding="utf-8" standalone="yes"?><Relationships xmlns="http://schemas.openxmlformats.org/package/2006/relationships"><Relationship Id="rId1" Type="http://schemas.openxmlformats.org/officeDocument/2006/relationships/image" Target="../media/image23.jpeg" /><Relationship Id="rId10" Type="http://schemas.openxmlformats.org/officeDocument/2006/relationships/tags" Target="../tags/tag375.xml" /><Relationship Id="rId11" Type="http://schemas.openxmlformats.org/officeDocument/2006/relationships/tags" Target="../tags/tag376.xml" /><Relationship Id="rId12" Type="http://schemas.openxmlformats.org/officeDocument/2006/relationships/tags" Target="../tags/tag377.xml" /><Relationship Id="rId13" Type="http://schemas.openxmlformats.org/officeDocument/2006/relationships/tags" Target="../tags/tag378.xml" /><Relationship Id="rId14" Type="http://schemas.openxmlformats.org/officeDocument/2006/relationships/tags" Target="../tags/tag379.xml" /><Relationship Id="rId15" Type="http://schemas.openxmlformats.org/officeDocument/2006/relationships/tags" Target="../tags/tag380.xml" /><Relationship Id="rId16" Type="http://schemas.openxmlformats.org/officeDocument/2006/relationships/tags" Target="../tags/tag381.xml" /><Relationship Id="rId17" Type="http://schemas.openxmlformats.org/officeDocument/2006/relationships/tags" Target="../tags/tag382.xml" /><Relationship Id="rId18" Type="http://schemas.openxmlformats.org/officeDocument/2006/relationships/tags" Target="../tags/tag383.xml" /><Relationship Id="rId19" Type="http://schemas.openxmlformats.org/officeDocument/2006/relationships/slideMaster" Target="../slideMasters/slideMaster6.xml" /><Relationship Id="rId2" Type="http://schemas.openxmlformats.org/officeDocument/2006/relationships/tags" Target="../tags/tag369.xml" /><Relationship Id="rId3" Type="http://schemas.openxmlformats.org/officeDocument/2006/relationships/image" Target="../media/image28.png" /><Relationship Id="rId4" Type="http://schemas.openxmlformats.org/officeDocument/2006/relationships/tags" Target="../tags/tag370.xml" /><Relationship Id="rId5" Type="http://schemas.openxmlformats.org/officeDocument/2006/relationships/image" Target="../media/image29.jpeg" /><Relationship Id="rId6" Type="http://schemas.openxmlformats.org/officeDocument/2006/relationships/tags" Target="../tags/tag371.xml" /><Relationship Id="rId7" Type="http://schemas.openxmlformats.org/officeDocument/2006/relationships/tags" Target="../tags/tag372.xml" /><Relationship Id="rId8" Type="http://schemas.openxmlformats.org/officeDocument/2006/relationships/tags" Target="../tags/tag373.xml" /><Relationship Id="rId9" Type="http://schemas.openxmlformats.org/officeDocument/2006/relationships/tags" Target="../tags/tag374.xml" /></Relationships>
</file>

<file path=ppt/slideLayouts/_rels/slideLayout82.xml.rels>&#65279;<?xml version="1.0" encoding="utf-8" standalone="yes"?><Relationships xmlns="http://schemas.openxmlformats.org/package/2006/relationships"><Relationship Id="rId1" Type="http://schemas.openxmlformats.org/officeDocument/2006/relationships/image" Target="../media/image23.jpeg" /><Relationship Id="rId10" Type="http://schemas.openxmlformats.org/officeDocument/2006/relationships/tags" Target="../tags/tag390.xml" /><Relationship Id="rId11" Type="http://schemas.openxmlformats.org/officeDocument/2006/relationships/tags" Target="../tags/tag391.xml" /><Relationship Id="rId12" Type="http://schemas.openxmlformats.org/officeDocument/2006/relationships/tags" Target="../tags/tag392.xml" /><Relationship Id="rId13" Type="http://schemas.openxmlformats.org/officeDocument/2006/relationships/slideMaster" Target="../slideMasters/slideMaster6.xml" /><Relationship Id="rId2" Type="http://schemas.openxmlformats.org/officeDocument/2006/relationships/tags" Target="../tags/tag384.xml" /><Relationship Id="rId3" Type="http://schemas.openxmlformats.org/officeDocument/2006/relationships/image" Target="../media/image26.jpeg" /><Relationship Id="rId4" Type="http://schemas.openxmlformats.org/officeDocument/2006/relationships/tags" Target="../tags/tag385.xml" /><Relationship Id="rId5" Type="http://schemas.openxmlformats.org/officeDocument/2006/relationships/image" Target="../media/image27.png" /><Relationship Id="rId6" Type="http://schemas.openxmlformats.org/officeDocument/2006/relationships/tags" Target="../tags/tag386.xml" /><Relationship Id="rId7" Type="http://schemas.openxmlformats.org/officeDocument/2006/relationships/tags" Target="../tags/tag387.xml" /><Relationship Id="rId8" Type="http://schemas.openxmlformats.org/officeDocument/2006/relationships/tags" Target="../tags/tag388.xml" /><Relationship Id="rId9" Type="http://schemas.openxmlformats.org/officeDocument/2006/relationships/tags" Target="../tags/tag389.xml" /></Relationships>
</file>

<file path=ppt/slideLayouts/_rels/slideLayout83.xml.rels>&#65279;<?xml version="1.0" encoding="utf-8" standalone="yes"?><Relationships xmlns="http://schemas.openxmlformats.org/package/2006/relationships"><Relationship Id="rId1" Type="http://schemas.openxmlformats.org/officeDocument/2006/relationships/image" Target="../media/image23.jpeg" /><Relationship Id="rId10" Type="http://schemas.openxmlformats.org/officeDocument/2006/relationships/tags" Target="../tags/tag399.xml" /><Relationship Id="rId11" Type="http://schemas.openxmlformats.org/officeDocument/2006/relationships/tags" Target="../tags/tag400.xml" /><Relationship Id="rId12" Type="http://schemas.openxmlformats.org/officeDocument/2006/relationships/tags" Target="../tags/tag401.xml" /><Relationship Id="rId13" Type="http://schemas.openxmlformats.org/officeDocument/2006/relationships/tags" Target="../tags/tag402.xml" /><Relationship Id="rId14" Type="http://schemas.openxmlformats.org/officeDocument/2006/relationships/tags" Target="../tags/tag403.xml" /><Relationship Id="rId15" Type="http://schemas.openxmlformats.org/officeDocument/2006/relationships/slideMaster" Target="../slideMasters/slideMaster6.xml" /><Relationship Id="rId2" Type="http://schemas.openxmlformats.org/officeDocument/2006/relationships/tags" Target="../tags/tag393.xml" /><Relationship Id="rId3" Type="http://schemas.openxmlformats.org/officeDocument/2006/relationships/image" Target="../media/image26.jpeg" /><Relationship Id="rId4" Type="http://schemas.openxmlformats.org/officeDocument/2006/relationships/tags" Target="../tags/tag394.xml" /><Relationship Id="rId5" Type="http://schemas.openxmlformats.org/officeDocument/2006/relationships/image" Target="../media/image27.png" /><Relationship Id="rId6" Type="http://schemas.openxmlformats.org/officeDocument/2006/relationships/tags" Target="../tags/tag395.xml" /><Relationship Id="rId7" Type="http://schemas.openxmlformats.org/officeDocument/2006/relationships/tags" Target="../tags/tag396.xml" /><Relationship Id="rId8" Type="http://schemas.openxmlformats.org/officeDocument/2006/relationships/tags" Target="../tags/tag397.xml" /><Relationship Id="rId9" Type="http://schemas.openxmlformats.org/officeDocument/2006/relationships/tags" Target="../tags/tag398.xml" /></Relationships>
</file>

<file path=ppt/slideLayouts/_rels/slideLayout84.xml.rels>&#65279;<?xml version="1.0" encoding="utf-8" standalone="yes"?><Relationships xmlns="http://schemas.openxmlformats.org/package/2006/relationships"><Relationship Id="rId1" Type="http://schemas.openxmlformats.org/officeDocument/2006/relationships/image" Target="../media/image30.png" /><Relationship Id="rId2" Type="http://schemas.openxmlformats.org/officeDocument/2006/relationships/tags" Target="../tags/tag404.xml" /><Relationship Id="rId3" Type="http://schemas.openxmlformats.org/officeDocument/2006/relationships/image" Target="../media/image31.png" /><Relationship Id="rId4" Type="http://schemas.openxmlformats.org/officeDocument/2006/relationships/tags" Target="../tags/tag405.xml" /><Relationship Id="rId5" Type="http://schemas.openxmlformats.org/officeDocument/2006/relationships/tags" Target="../tags/tag406.xml" /><Relationship Id="rId6" Type="http://schemas.openxmlformats.org/officeDocument/2006/relationships/tags" Target="../tags/tag407.xml" /><Relationship Id="rId7" Type="http://schemas.openxmlformats.org/officeDocument/2006/relationships/tags" Target="../tags/tag408.xml" /><Relationship Id="rId8" Type="http://schemas.openxmlformats.org/officeDocument/2006/relationships/tags" Target="../tags/tag409.xml" /><Relationship Id="rId9" Type="http://schemas.openxmlformats.org/officeDocument/2006/relationships/slideMaster" Target="../slideMasters/slideMaster6.xml" /></Relationships>
</file>

<file path=ppt/slideLayouts/_rels/slideLayout85.xml.rels>&#65279;<?xml version="1.0" encoding="utf-8" standalone="yes"?><Relationships xmlns="http://schemas.openxmlformats.org/package/2006/relationships"><Relationship Id="rId1" Type="http://schemas.openxmlformats.org/officeDocument/2006/relationships/tags" Target="../tags/tag410.xml" /><Relationship Id="rId2" Type="http://schemas.openxmlformats.org/officeDocument/2006/relationships/tags" Target="../tags/tag411.xml" /><Relationship Id="rId3" Type="http://schemas.openxmlformats.org/officeDocument/2006/relationships/tags" Target="../tags/tag412.xml" /><Relationship Id="rId4" Type="http://schemas.openxmlformats.org/officeDocument/2006/relationships/slideMaster" Target="../slideMasters/slideMaster6.xml" /></Relationships>
</file>

<file path=ppt/slideLayouts/_rels/slideLayout86.xml.rels>&#65279;<?xml version="1.0" encoding="utf-8" standalone="yes"?><Relationships xmlns="http://schemas.openxmlformats.org/package/2006/relationships"><Relationship Id="rId1" Type="http://schemas.openxmlformats.org/officeDocument/2006/relationships/image" Target="../media/image23.jpeg" /><Relationship Id="rId10" Type="http://schemas.openxmlformats.org/officeDocument/2006/relationships/tags" Target="../tags/tag419.xml" /><Relationship Id="rId11" Type="http://schemas.openxmlformats.org/officeDocument/2006/relationships/tags" Target="../tags/tag420.xml" /><Relationship Id="rId12" Type="http://schemas.openxmlformats.org/officeDocument/2006/relationships/tags" Target="../tags/tag421.xml" /><Relationship Id="rId13" Type="http://schemas.openxmlformats.org/officeDocument/2006/relationships/slideMaster" Target="../slideMasters/slideMaster6.xml" /><Relationship Id="rId2" Type="http://schemas.openxmlformats.org/officeDocument/2006/relationships/tags" Target="../tags/tag413.xml" /><Relationship Id="rId3" Type="http://schemas.openxmlformats.org/officeDocument/2006/relationships/image" Target="../media/image26.jpeg" /><Relationship Id="rId4" Type="http://schemas.openxmlformats.org/officeDocument/2006/relationships/tags" Target="../tags/tag414.xml" /><Relationship Id="rId5" Type="http://schemas.openxmlformats.org/officeDocument/2006/relationships/image" Target="../media/image27.png" /><Relationship Id="rId6" Type="http://schemas.openxmlformats.org/officeDocument/2006/relationships/tags" Target="../tags/tag415.xml" /><Relationship Id="rId7" Type="http://schemas.openxmlformats.org/officeDocument/2006/relationships/tags" Target="../tags/tag416.xml" /><Relationship Id="rId8" Type="http://schemas.openxmlformats.org/officeDocument/2006/relationships/tags" Target="../tags/tag417.xml" /><Relationship Id="rId9" Type="http://schemas.openxmlformats.org/officeDocument/2006/relationships/tags" Target="../tags/tag418.xml" /></Relationships>
</file>

<file path=ppt/slideLayouts/_rels/slideLayout87.xml.rels>&#65279;<?xml version="1.0" encoding="utf-8" standalone="yes"?><Relationships xmlns="http://schemas.openxmlformats.org/package/2006/relationships"><Relationship Id="rId1" Type="http://schemas.openxmlformats.org/officeDocument/2006/relationships/image" Target="../media/image23.jpeg" /><Relationship Id="rId10" Type="http://schemas.openxmlformats.org/officeDocument/2006/relationships/tags" Target="../tags/tag428.xml" /><Relationship Id="rId11" Type="http://schemas.openxmlformats.org/officeDocument/2006/relationships/tags" Target="../tags/tag429.xml" /><Relationship Id="rId12" Type="http://schemas.openxmlformats.org/officeDocument/2006/relationships/slideMaster" Target="../slideMasters/slideMaster6.xml" /><Relationship Id="rId2" Type="http://schemas.openxmlformats.org/officeDocument/2006/relationships/tags" Target="../tags/tag422.xml" /><Relationship Id="rId3" Type="http://schemas.openxmlformats.org/officeDocument/2006/relationships/image" Target="../media/image26.jpeg" /><Relationship Id="rId4" Type="http://schemas.openxmlformats.org/officeDocument/2006/relationships/tags" Target="../tags/tag423.xml" /><Relationship Id="rId5" Type="http://schemas.openxmlformats.org/officeDocument/2006/relationships/image" Target="../media/image27.png" /><Relationship Id="rId6" Type="http://schemas.openxmlformats.org/officeDocument/2006/relationships/tags" Target="../tags/tag424.xml" /><Relationship Id="rId7" Type="http://schemas.openxmlformats.org/officeDocument/2006/relationships/tags" Target="../tags/tag425.xml" /><Relationship Id="rId8" Type="http://schemas.openxmlformats.org/officeDocument/2006/relationships/tags" Target="../tags/tag426.xml" /><Relationship Id="rId9" Type="http://schemas.openxmlformats.org/officeDocument/2006/relationships/tags" Target="../tags/tag427.xml" /></Relationships>
</file>

<file path=ppt/slideLayouts/_rels/slideLayout88.xml.rels>&#65279;<?xml version="1.0" encoding="utf-8" standalone="yes"?><Relationships xmlns="http://schemas.openxmlformats.org/package/2006/relationships"><Relationship Id="rId1" Type="http://schemas.openxmlformats.org/officeDocument/2006/relationships/image" Target="../media/image23.jpeg" /><Relationship Id="rId10" Type="http://schemas.openxmlformats.org/officeDocument/2006/relationships/tags" Target="../tags/tag436.xml" /><Relationship Id="rId11" Type="http://schemas.openxmlformats.org/officeDocument/2006/relationships/slideMaster" Target="../slideMasters/slideMaster6.xml" /><Relationship Id="rId2" Type="http://schemas.openxmlformats.org/officeDocument/2006/relationships/tags" Target="../tags/tag430.xml" /><Relationship Id="rId3" Type="http://schemas.openxmlformats.org/officeDocument/2006/relationships/image" Target="../media/image26.jpeg" /><Relationship Id="rId4" Type="http://schemas.openxmlformats.org/officeDocument/2006/relationships/tags" Target="../tags/tag431.xml" /><Relationship Id="rId5" Type="http://schemas.openxmlformats.org/officeDocument/2006/relationships/image" Target="../media/image27.png" /><Relationship Id="rId6" Type="http://schemas.openxmlformats.org/officeDocument/2006/relationships/tags" Target="../tags/tag432.xml" /><Relationship Id="rId7" Type="http://schemas.openxmlformats.org/officeDocument/2006/relationships/tags" Target="../tags/tag433.xml" /><Relationship Id="rId8" Type="http://schemas.openxmlformats.org/officeDocument/2006/relationships/tags" Target="../tags/tag434.xml" /><Relationship Id="rId9" Type="http://schemas.openxmlformats.org/officeDocument/2006/relationships/tags" Target="../tags/tag435.xml" /></Relationships>
</file>

<file path=ppt/slideLayouts/_rels/slideLayout89.xml.rels>&#65279;<?xml version="1.0" encoding="utf-8" standalone="yes"?><Relationships xmlns="http://schemas.openxmlformats.org/package/2006/relationships"><Relationship Id="rId1" Type="http://schemas.openxmlformats.org/officeDocument/2006/relationships/image" Target="../media/image23.jpeg" /><Relationship Id="rId10" Type="http://schemas.openxmlformats.org/officeDocument/2006/relationships/tags" Target="../tags/tag443.xml" /><Relationship Id="rId11" Type="http://schemas.openxmlformats.org/officeDocument/2006/relationships/tags" Target="../tags/tag444.xml" /><Relationship Id="rId12" Type="http://schemas.openxmlformats.org/officeDocument/2006/relationships/tags" Target="../tags/tag445.xml" /><Relationship Id="rId13" Type="http://schemas.openxmlformats.org/officeDocument/2006/relationships/slideMaster" Target="../slideMasters/slideMaster6.xml" /><Relationship Id="rId2" Type="http://schemas.openxmlformats.org/officeDocument/2006/relationships/tags" Target="../tags/tag437.xml" /><Relationship Id="rId3" Type="http://schemas.openxmlformats.org/officeDocument/2006/relationships/image" Target="../media/image24.png" /><Relationship Id="rId4" Type="http://schemas.openxmlformats.org/officeDocument/2006/relationships/tags" Target="../tags/tag438.xml" /><Relationship Id="rId5" Type="http://schemas.openxmlformats.org/officeDocument/2006/relationships/image" Target="../media/image25.png" /><Relationship Id="rId6" Type="http://schemas.openxmlformats.org/officeDocument/2006/relationships/tags" Target="../tags/tag439.xml" /><Relationship Id="rId7" Type="http://schemas.openxmlformats.org/officeDocument/2006/relationships/tags" Target="../tags/tag440.xml" /><Relationship Id="rId8" Type="http://schemas.openxmlformats.org/officeDocument/2006/relationships/tags" Target="../tags/tag441.xml" /><Relationship Id="rId9" Type="http://schemas.openxmlformats.org/officeDocument/2006/relationships/tags" Target="../tags/tag442.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image" Target="../media/image23.jpeg" /><Relationship Id="rId10" Type="http://schemas.openxmlformats.org/officeDocument/2006/relationships/tags" Target="../tags/tag452.xml" /><Relationship Id="rId11" Type="http://schemas.openxmlformats.org/officeDocument/2006/relationships/slideMaster" Target="../slideMasters/slideMaster6.xml" /><Relationship Id="rId2" Type="http://schemas.openxmlformats.org/officeDocument/2006/relationships/tags" Target="../tags/tag446.xml" /><Relationship Id="rId3" Type="http://schemas.openxmlformats.org/officeDocument/2006/relationships/image" Target="../media/image26.jpeg" /><Relationship Id="rId4" Type="http://schemas.openxmlformats.org/officeDocument/2006/relationships/tags" Target="../tags/tag447.xml" /><Relationship Id="rId5" Type="http://schemas.openxmlformats.org/officeDocument/2006/relationships/image" Target="../media/image27.png" /><Relationship Id="rId6" Type="http://schemas.openxmlformats.org/officeDocument/2006/relationships/tags" Target="../tags/tag448.xml" /><Relationship Id="rId7" Type="http://schemas.openxmlformats.org/officeDocument/2006/relationships/tags" Target="../tags/tag449.xml" /><Relationship Id="rId8" Type="http://schemas.openxmlformats.org/officeDocument/2006/relationships/tags" Target="../tags/tag450.xml" /><Relationship Id="rId9" Type="http://schemas.openxmlformats.org/officeDocument/2006/relationships/tags" Target="../tags/tag451.xml" /></Relationships>
</file>

<file path=ppt/slideLayouts/_rels/slideLayout91.xml.rels>&#65279;<?xml version="1.0" encoding="utf-8" standalone="yes"?><Relationships xmlns="http://schemas.openxmlformats.org/package/2006/relationships"><Relationship Id="rId1" Type="http://schemas.openxmlformats.org/officeDocument/2006/relationships/image" Target="../media/image23.jpeg" /><Relationship Id="rId10" Type="http://schemas.openxmlformats.org/officeDocument/2006/relationships/tags" Target="../tags/tag460.xml" /><Relationship Id="rId11" Type="http://schemas.openxmlformats.org/officeDocument/2006/relationships/slideMaster" Target="../slideMasters/slideMaster6.xml" /><Relationship Id="rId2" Type="http://schemas.openxmlformats.org/officeDocument/2006/relationships/tags" Target="../tags/tag453.xml" /><Relationship Id="rId3" Type="http://schemas.openxmlformats.org/officeDocument/2006/relationships/tags" Target="../tags/tag454.xml" /><Relationship Id="rId4" Type="http://schemas.openxmlformats.org/officeDocument/2006/relationships/image" Target="../media/image27.png" /><Relationship Id="rId5" Type="http://schemas.openxmlformats.org/officeDocument/2006/relationships/tags" Target="../tags/tag455.xml" /><Relationship Id="rId6" Type="http://schemas.openxmlformats.org/officeDocument/2006/relationships/tags" Target="../tags/tag456.xml" /><Relationship Id="rId7" Type="http://schemas.openxmlformats.org/officeDocument/2006/relationships/tags" Target="../tags/tag457.xml" /><Relationship Id="rId8" Type="http://schemas.openxmlformats.org/officeDocument/2006/relationships/tags" Target="../tags/tag458.xml" /><Relationship Id="rId9" Type="http://schemas.openxmlformats.org/officeDocument/2006/relationships/tags" Target="../tags/tag459.xml" /></Relationships>
</file>

<file path=ppt/slideLayouts/_rels/slideLayout92.xml.rels>&#65279;<?xml version="1.0" encoding="utf-8" standalone="yes"?><Relationships xmlns="http://schemas.openxmlformats.org/package/2006/relationships"><Relationship Id="rId1" Type="http://schemas.openxmlformats.org/officeDocument/2006/relationships/image" Target="../media/image23.jpeg" /><Relationship Id="rId10" Type="http://schemas.openxmlformats.org/officeDocument/2006/relationships/slideMaster" Target="../slideMasters/slideMaster6.xml" /><Relationship Id="rId2" Type="http://schemas.openxmlformats.org/officeDocument/2006/relationships/tags" Target="../tags/tag461.xml" /><Relationship Id="rId3" Type="http://schemas.openxmlformats.org/officeDocument/2006/relationships/tags" Target="../tags/tag462.xml" /><Relationship Id="rId4" Type="http://schemas.openxmlformats.org/officeDocument/2006/relationships/tags" Target="../tags/tag463.xml" /><Relationship Id="rId5" Type="http://schemas.openxmlformats.org/officeDocument/2006/relationships/tags" Target="../tags/tag464.xml" /><Relationship Id="rId6" Type="http://schemas.openxmlformats.org/officeDocument/2006/relationships/tags" Target="../tags/tag465.xml" /><Relationship Id="rId7" Type="http://schemas.openxmlformats.org/officeDocument/2006/relationships/tags" Target="../tags/tag466.xml" /><Relationship Id="rId8" Type="http://schemas.openxmlformats.org/officeDocument/2006/relationships/tags" Target="../tags/tag467.xml" /><Relationship Id="rId9" Type="http://schemas.openxmlformats.org/officeDocument/2006/relationships/tags" Target="../tags/tag468.xml" /></Relationships>
</file>

<file path=ppt/slideLayouts/_rels/slideLayout93.xml.rels>&#65279;<?xml version="1.0" encoding="utf-8" standalone="yes"?><Relationships xmlns="http://schemas.openxmlformats.org/package/2006/relationships"><Relationship Id="rId1" Type="http://schemas.openxmlformats.org/officeDocument/2006/relationships/image" Target="../media/image23.jpeg" /><Relationship Id="rId10" Type="http://schemas.openxmlformats.org/officeDocument/2006/relationships/tags" Target="../tags/tag476.xml" /><Relationship Id="rId11" Type="http://schemas.openxmlformats.org/officeDocument/2006/relationships/tags" Target="../tags/tag477.xml" /><Relationship Id="rId12" Type="http://schemas.openxmlformats.org/officeDocument/2006/relationships/slideMaster" Target="../slideMasters/slideMaster6.xml" /><Relationship Id="rId2" Type="http://schemas.openxmlformats.org/officeDocument/2006/relationships/tags" Target="../tags/tag469.xml" /><Relationship Id="rId3" Type="http://schemas.openxmlformats.org/officeDocument/2006/relationships/tags" Target="../tags/tag470.xml" /><Relationship Id="rId4" Type="http://schemas.openxmlformats.org/officeDocument/2006/relationships/image" Target="../media/image27.png" /><Relationship Id="rId5" Type="http://schemas.openxmlformats.org/officeDocument/2006/relationships/tags" Target="../tags/tag471.xml" /><Relationship Id="rId6" Type="http://schemas.openxmlformats.org/officeDocument/2006/relationships/tags" Target="../tags/tag472.xml" /><Relationship Id="rId7" Type="http://schemas.openxmlformats.org/officeDocument/2006/relationships/tags" Target="../tags/tag473.xml" /><Relationship Id="rId8" Type="http://schemas.openxmlformats.org/officeDocument/2006/relationships/tags" Target="../tags/tag474.xml" /><Relationship Id="rId9" Type="http://schemas.openxmlformats.org/officeDocument/2006/relationships/tags" Target="../tags/tag475.xml" /></Relationships>
</file>

<file path=ppt/slideLayouts/_rels/slideLayout94.xml.rels>&#65279;<?xml version="1.0" encoding="utf-8" standalone="yes"?><Relationships xmlns="http://schemas.openxmlformats.org/package/2006/relationships"><Relationship Id="rId1" Type="http://schemas.openxmlformats.org/officeDocument/2006/relationships/image" Target="../media/image23.jpeg" /><Relationship Id="rId10" Type="http://schemas.openxmlformats.org/officeDocument/2006/relationships/slideMaster" Target="../slideMasters/slideMaster6.xml" /><Relationship Id="rId2" Type="http://schemas.openxmlformats.org/officeDocument/2006/relationships/tags" Target="../tags/tag478.xml" /><Relationship Id="rId3" Type="http://schemas.openxmlformats.org/officeDocument/2006/relationships/tags" Target="../tags/tag479.xml" /><Relationship Id="rId4" Type="http://schemas.openxmlformats.org/officeDocument/2006/relationships/tags" Target="../tags/tag480.xml" /><Relationship Id="rId5" Type="http://schemas.openxmlformats.org/officeDocument/2006/relationships/tags" Target="../tags/tag481.xml" /><Relationship Id="rId6" Type="http://schemas.openxmlformats.org/officeDocument/2006/relationships/tags" Target="../tags/tag482.xml" /><Relationship Id="rId7" Type="http://schemas.openxmlformats.org/officeDocument/2006/relationships/tags" Target="../tags/tag483.xml" /><Relationship Id="rId8" Type="http://schemas.openxmlformats.org/officeDocument/2006/relationships/tags" Target="../tags/tag484.xml" /><Relationship Id="rId9" Type="http://schemas.openxmlformats.org/officeDocument/2006/relationships/tags" Target="../tags/tag485.xml" /></Relationships>
</file>

<file path=ppt/slideLayouts/_rels/slideLayout95.xml.rels>&#65279;<?xml version="1.0" encoding="utf-8" standalone="yes"?><Relationships xmlns="http://schemas.openxmlformats.org/package/2006/relationships"><Relationship Id="rId1" Type="http://schemas.openxmlformats.org/officeDocument/2006/relationships/image" Target="../media/image23.jpeg" /><Relationship Id="rId10" Type="http://schemas.openxmlformats.org/officeDocument/2006/relationships/tags" Target="../tags/tag493.xml" /><Relationship Id="rId11" Type="http://schemas.openxmlformats.org/officeDocument/2006/relationships/tags" Target="../tags/tag494.xml" /><Relationship Id="rId12" Type="http://schemas.openxmlformats.org/officeDocument/2006/relationships/tags" Target="../tags/tag495.xml" /><Relationship Id="rId13" Type="http://schemas.openxmlformats.org/officeDocument/2006/relationships/tags" Target="../tags/tag496.xml" /><Relationship Id="rId14" Type="http://schemas.openxmlformats.org/officeDocument/2006/relationships/slideMaster" Target="../slideMasters/slideMaster6.xml" /><Relationship Id="rId2" Type="http://schemas.openxmlformats.org/officeDocument/2006/relationships/tags" Target="../tags/tag486.xml" /><Relationship Id="rId3" Type="http://schemas.openxmlformats.org/officeDocument/2006/relationships/tags" Target="../tags/tag487.xml" /><Relationship Id="rId4" Type="http://schemas.openxmlformats.org/officeDocument/2006/relationships/image" Target="../media/image27.png" /><Relationship Id="rId5" Type="http://schemas.openxmlformats.org/officeDocument/2006/relationships/tags" Target="../tags/tag488.xml" /><Relationship Id="rId6" Type="http://schemas.openxmlformats.org/officeDocument/2006/relationships/tags" Target="../tags/tag489.xml" /><Relationship Id="rId7" Type="http://schemas.openxmlformats.org/officeDocument/2006/relationships/tags" Target="../tags/tag490.xml" /><Relationship Id="rId8" Type="http://schemas.openxmlformats.org/officeDocument/2006/relationships/tags" Target="../tags/tag491.xml" /><Relationship Id="rId9" Type="http://schemas.openxmlformats.org/officeDocument/2006/relationships/tags" Target="../tags/tag492.xml" /></Relationships>
</file>

<file path=ppt/slideLayouts/_rels/slideLayout96.xml.rels>&#65279;<?xml version="1.0" encoding="utf-8" standalone="yes"?><Relationships xmlns="http://schemas.openxmlformats.org/package/2006/relationships"><Relationship Id="rId1" Type="http://schemas.openxmlformats.org/officeDocument/2006/relationships/image" Target="../media/image23.jpeg" /><Relationship Id="rId10" Type="http://schemas.openxmlformats.org/officeDocument/2006/relationships/tags" Target="../tags/tag504.xml" /><Relationship Id="rId11" Type="http://schemas.openxmlformats.org/officeDocument/2006/relationships/slideMaster" Target="../slideMasters/slideMaster6.xml" /><Relationship Id="rId2" Type="http://schemas.openxmlformats.org/officeDocument/2006/relationships/tags" Target="../tags/tag497.xml" /><Relationship Id="rId3" Type="http://schemas.openxmlformats.org/officeDocument/2006/relationships/tags" Target="../tags/tag498.xml" /><Relationship Id="rId4" Type="http://schemas.openxmlformats.org/officeDocument/2006/relationships/image" Target="../media/image27.png" /><Relationship Id="rId5" Type="http://schemas.openxmlformats.org/officeDocument/2006/relationships/tags" Target="../tags/tag499.xml" /><Relationship Id="rId6" Type="http://schemas.openxmlformats.org/officeDocument/2006/relationships/tags" Target="../tags/tag500.xml" /><Relationship Id="rId7" Type="http://schemas.openxmlformats.org/officeDocument/2006/relationships/tags" Target="../tags/tag501.xml" /><Relationship Id="rId8" Type="http://schemas.openxmlformats.org/officeDocument/2006/relationships/tags" Target="../tags/tag502.xml" /><Relationship Id="rId9" Type="http://schemas.openxmlformats.org/officeDocument/2006/relationships/tags" Target="../tags/tag503.xml" /></Relationships>
</file>

<file path=ppt/slideLayouts/_rels/slideLayout97.xml.rels>&#65279;<?xml version="1.0" encoding="utf-8" standalone="yes"?><Relationships xmlns="http://schemas.openxmlformats.org/package/2006/relationships"><Relationship Id="rId1" Type="http://schemas.openxmlformats.org/officeDocument/2006/relationships/image" Target="../media/image32.jpeg" /><Relationship Id="rId2" Type="http://schemas.openxmlformats.org/officeDocument/2006/relationships/tags" Target="../tags/tag511.xml" /><Relationship Id="rId3" Type="http://schemas.openxmlformats.org/officeDocument/2006/relationships/tags" Target="../tags/tag512.xml" /><Relationship Id="rId4" Type="http://schemas.openxmlformats.org/officeDocument/2006/relationships/slideMaster" Target="../slideMasters/slideMaster7.xml" /></Relationships>
</file>

<file path=ppt/slideLayouts/_rels/slideLayout98.xml.rels>&#65279;<?xml version="1.0" encoding="utf-8" standalone="yes"?><Relationships xmlns="http://schemas.openxmlformats.org/package/2006/relationships"><Relationship Id="rId1" Type="http://schemas.openxmlformats.org/officeDocument/2006/relationships/image" Target="../media/image33.png" /><Relationship Id="rId2" Type="http://schemas.openxmlformats.org/officeDocument/2006/relationships/tags" Target="../tags/tag513.xml" /><Relationship Id="rId3" Type="http://schemas.openxmlformats.org/officeDocument/2006/relationships/image" Target="../media/image34.png" /><Relationship Id="rId4" Type="http://schemas.openxmlformats.org/officeDocument/2006/relationships/tags" Target="../tags/tag514.xml" /><Relationship Id="rId5" Type="http://schemas.openxmlformats.org/officeDocument/2006/relationships/slideMaster" Target="../slideMasters/slideMaster7.xml" /></Relationships>
</file>

<file path=ppt/slideLayouts/_rels/slideLayout99.xml.rels>&#65279;<?xml version="1.0" encoding="utf-8" standalone="yes"?><Relationships xmlns="http://schemas.openxmlformats.org/package/2006/relationships"><Relationship Id="rId1" Type="http://schemas.openxmlformats.org/officeDocument/2006/relationships/image" Target="../media/image35.png" /><Relationship Id="rId2" Type="http://schemas.openxmlformats.org/officeDocument/2006/relationships/tags" Target="../tags/tag515.xml" /><Relationship Id="rId3" Type="http://schemas.openxmlformats.org/officeDocument/2006/relationships/image" Target="../media/image33.png" /><Relationship Id="rId4" Type="http://schemas.openxmlformats.org/officeDocument/2006/relationships/tags" Target="../tags/tag516.xml" /><Relationship Id="rId5" Type="http://schemas.openxmlformats.org/officeDocument/2006/relationships/image" Target="../media/image34.png" /><Relationship Id="rId6" Type="http://schemas.openxmlformats.org/officeDocument/2006/relationships/tags" Target="../tags/tag517.xml" /><Relationship Id="rId7" Type="http://schemas.openxmlformats.org/officeDocument/2006/relationships/tags" Target="../tags/tag518.xml" /><Relationship Id="rId8" Type="http://schemas.openxmlformats.org/officeDocument/2006/relationships/tags" Target="../tags/tag519.xml" /><Relationship Id="rId9" Type="http://schemas.openxmlformats.org/officeDocument/2006/relationships/slideMaster" Target="../slideMasters/slideMaster7.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bg>
      <p:bgPr>
        <a:solidFill>
          <a:schemeClr val="accent1">
            <a:lumMod val="60000"/>
            <a:lumOff val="40000"/>
          </a:schemeClr>
        </a:solidFill>
        <a:effectLst/>
      </p:bgPr>
    </p:bg>
    <p:spTree>
      <p:nvGrpSpPr>
        <p:cNvPr id="1" name=""/>
        <p:cNvGrpSpPr/>
        <p:nvPr/>
      </p:nvGrpSpPr>
      <p:grpSpPr>
        <a:xfrm>
          <a:off x="0" y="0"/>
          <a:ext cx="0" cy="0"/>
        </a:xfrm>
      </p:grpSpPr>
      <p:pic>
        <p:nvPicPr>
          <p:cNvPr id="9" name="图片 8"/>
          <p:cNvPicPr>
            <a:picLocks noChangeAspect="1"/>
          </p:cNvPicPr>
          <p:nvPr/>
        </p:nvPicPr>
        <p:blipFill>
          <a:blip r:embed="rId1"/>
          <a:stretch>
            <a:fillRect/>
          </a:stretch>
        </p:blipFill>
        <p:spPr>
          <a:xfrm>
            <a:off x="9572" y="30185"/>
            <a:ext cx="9114310" cy="6797629"/>
          </a:xfrm>
          <a:prstGeom prst="rect">
            <a:avLst/>
          </a:prstGeom>
        </p:spPr>
      </p:pic>
      <p:sp>
        <p:nvSpPr>
          <p:cNvPr id="2" name="Title 1"/>
          <p:cNvSpPr>
            <a:spLocks noGrp="1"/>
          </p:cNvSpPr>
          <p:nvPr>
            <p:ph type="ctrTitle" hasCustomPrompt="1"/>
          </p:nvPr>
        </p:nvSpPr>
        <p:spPr>
          <a:xfrm>
            <a:off x="6388100" y="2591761"/>
            <a:ext cx="5556036" cy="907044"/>
          </a:xfrm>
        </p:spPr>
        <p:txBody>
          <a:bodyPr anchor="b">
            <a:normAutofit/>
          </a:bodyPr>
          <a:lstStyle>
            <a:lvl1pPr algn="r">
              <a:defRPr sz="4400" b="1">
                <a:solidFill>
                  <a:schemeClr val="bg1"/>
                </a:solidFill>
              </a:defRPr>
            </a:lvl1pPr>
          </a:lstStyle>
          <a:p>
            <a:r>
              <a:rPr lang="zh-CN" altLang="en-US"/>
              <a:t>单击此处编辑标题</a:t>
            </a:r>
            <a:endParaRPr lang="en-US"/>
          </a:p>
        </p:txBody>
      </p:sp>
      <p:sp>
        <p:nvSpPr>
          <p:cNvPr id="3" name="Subtitle 2"/>
          <p:cNvSpPr>
            <a:spLocks noGrp="1"/>
          </p:cNvSpPr>
          <p:nvPr>
            <p:ph type="subTitle" idx="1"/>
          </p:nvPr>
        </p:nvSpPr>
        <p:spPr>
          <a:xfrm>
            <a:off x="6388100" y="3511505"/>
            <a:ext cx="5556036" cy="463846"/>
          </a:xfrm>
        </p:spPr>
        <p:txBody>
          <a:bodyPr>
            <a:normAutofit/>
          </a:bodyPr>
          <a:lstStyle>
            <a:lvl1pPr marL="0" indent="0" algn="r">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fld id="{51E57FE4-7C3F-4B16-9A9A-9C7F3244FBD8}"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324570-9E21-4871-BE3E-2AD2560761AA}"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38" name="图片 37"/>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8" name="图片 7"/>
          <p:cNvPicPr>
            <a:picLocks noChangeAspect="1"/>
          </p:cNvPicPr>
          <p:nvPr>
            <p:custDataLst>
              <p:tags r:id="rId4"/>
            </p:custDataLst>
          </p:nvPr>
        </p:nvPicPr>
        <p:blipFill>
          <a:blip r:embed="rId3"/>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charset="-122"/>
              </a:defRPr>
            </a:lvl1pPr>
            <a:lvl2pPr eaLnBrk="1" fontAlgn="auto" latinLnBrk="0" hangingPunct="1">
              <a:defRPr sz="1600">
                <a:solidFill>
                  <a:schemeClr val="tx1"/>
                </a:solidFill>
                <a:latin typeface="Arial" panose="020b0604020202020204" pitchFamily="34" charset="0"/>
                <a:ea typeface="微软雅黑" panose="020b0503020204020204" charset="-122"/>
              </a:defRPr>
            </a:lvl2pPr>
            <a:lvl3pPr eaLnBrk="1" fontAlgn="auto" latinLnBrk="0" hangingPunct="1">
              <a:defRPr sz="1600">
                <a:solidFill>
                  <a:schemeClr val="tx1"/>
                </a:solidFill>
                <a:latin typeface="Arial" panose="020b0604020202020204" pitchFamily="34" charset="0"/>
                <a:ea typeface="微软雅黑" panose="020b0503020204020204" charset="-122"/>
              </a:defRPr>
            </a:lvl3pPr>
            <a:lvl4pPr eaLnBrk="1" fontAlgn="auto" latinLnBrk="0" hangingPunct="1">
              <a:defRPr sz="1600">
                <a:solidFill>
                  <a:schemeClr val="tx1"/>
                </a:solidFill>
                <a:latin typeface="Arial" panose="020b0604020202020204" pitchFamily="34" charset="0"/>
                <a:ea typeface="微软雅黑" panose="020b0503020204020204" charset="-122"/>
              </a:defRPr>
            </a:lvl4pPr>
            <a:lvl5pPr eaLnBrk="1" fontAlgn="auto" latinLnBrk="0" hangingPunct="1">
              <a:defRPr sz="160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38" name="图片 37"/>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10" name="图片 9"/>
          <p:cNvPicPr>
            <a:picLocks noChangeAspect="1"/>
          </p:cNvPicPr>
          <p:nvPr>
            <p:custDataLst>
              <p:tags r:id="rId4"/>
            </p:custDataLst>
          </p:nvPr>
        </p:nvPicPr>
        <p:blipFill>
          <a:blip r:embed="rId3"/>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1065556" y="1234440"/>
            <a:ext cx="3075588" cy="4389120"/>
          </a:xfrm>
          <a:prstGeom prst="rect">
            <a:avLst/>
          </a:prstGeom>
        </p:spPr>
      </p:pic>
      <p:pic>
        <p:nvPicPr>
          <p:cNvPr id="6" name="图片 5"/>
          <p:cNvPicPr>
            <a:picLocks noChangeAspect="1"/>
          </p:cNvPicPr>
          <p:nvPr>
            <p:custDataLst>
              <p:tags r:id="rId4"/>
            </p:custDataLst>
          </p:nvPr>
        </p:nvPicPr>
        <p:blipFill>
          <a:blip r:embed="rId3"/>
          <a:stretch>
            <a:fillRect/>
          </a:stretch>
        </p:blipFill>
        <p:spPr>
          <a:xfrm>
            <a:off x="1147191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38" name="图片 37"/>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8" name="图片 7"/>
          <p:cNvPicPr>
            <a:picLocks noChangeAspect="1"/>
          </p:cNvPicPr>
          <p:nvPr>
            <p:custDataLst>
              <p:tags r:id="rId4"/>
            </p:custDataLst>
          </p:nvPr>
        </p:nvPicPr>
        <p:blipFill>
          <a:blip r:embed="rId3"/>
          <a:stretch>
            <a:fillRect/>
          </a:stretch>
        </p:blipFill>
        <p:spPr>
          <a:xfrm>
            <a:off x="11471910" y="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10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38" name="图片 37"/>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7" name="图片 6"/>
          <p:cNvPicPr>
            <a:picLocks noChangeAspect="1"/>
          </p:cNvPicPr>
          <p:nvPr>
            <p:custDataLst>
              <p:tags r:id="rId4"/>
            </p:custDataLst>
          </p:nvPr>
        </p:nvPicPr>
        <p:blipFill>
          <a:blip r:embed="rId3"/>
          <a:stretch>
            <a:fillRect/>
          </a:stretch>
        </p:blipFill>
        <p:spPr>
          <a:xfrm>
            <a:off x="11471910" y="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微软雅黑" panose="020b0503020204020204" charset="-122"/>
              </a:defRPr>
            </a:lvl1pPr>
            <a:lvl2pPr indent="0" eaLnBrk="1" fontAlgn="auto" latinLnBrk="0" hangingPunct="1">
              <a:defRPr>
                <a:solidFill>
                  <a:schemeClr val="tx1"/>
                </a:solidFill>
                <a:latin typeface="Arial" panose="020b0604020202020204" pitchFamily="34" charset="0"/>
                <a:ea typeface="微软雅黑" panose="020b0503020204020204" charset="-122"/>
              </a:defRPr>
            </a:lvl2pPr>
            <a:lvl3pPr indent="0" eaLnBrk="1" fontAlgn="auto" latinLnBrk="0" hangingPunct="1">
              <a:defRPr>
                <a:solidFill>
                  <a:schemeClr val="tx1"/>
                </a:solidFill>
                <a:latin typeface="Arial" panose="020b0604020202020204" pitchFamily="34" charset="0"/>
                <a:ea typeface="微软雅黑" panose="020b0503020204020204" charset="-122"/>
              </a:defRPr>
            </a:lvl3pPr>
            <a:lvl4pPr indent="0" eaLnBrk="1" fontAlgn="auto" latinLnBrk="0" hangingPunct="1">
              <a:defRPr>
                <a:solidFill>
                  <a:schemeClr val="tx1"/>
                </a:solidFill>
                <a:latin typeface="Arial" panose="020b0604020202020204" pitchFamily="34" charset="0"/>
                <a:ea typeface="微软雅黑" panose="020b0503020204020204" charset="-122"/>
              </a:defRPr>
            </a:lvl4pPr>
            <a:lvl5pPr indent="0" eaLnBrk="1" fontAlgn="auto" latinLnBrk="0" hangingPunct="1">
              <a:defRPr>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38" name="图片 37"/>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2" name="图片 1"/>
          <p:cNvPicPr>
            <a:picLocks noChangeAspect="1"/>
          </p:cNvPicPr>
          <p:nvPr>
            <p:custDataLst>
              <p:tags r:id="rId4"/>
            </p:custDataLst>
          </p:nvPr>
        </p:nvPicPr>
        <p:blipFill>
          <a:blip r:embed="rId3"/>
          <a:stretch>
            <a:fillRect/>
          </a:stretch>
        </p:blipFill>
        <p:spPr>
          <a:xfrm>
            <a:off x="11471910" y="0"/>
            <a:ext cx="720090" cy="720090"/>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anose="020b0604020202020204" pitchFamily="34" charset="0"/>
                <a:ea typeface="微软雅黑" panose="020b0503020204020204" charset="-122"/>
              </a:defRPr>
            </a:lvl1pPr>
            <a:lvl2pPr>
              <a:defRPr>
                <a:solidFill>
                  <a:schemeClr val="tx1"/>
                </a:solidFill>
                <a:latin typeface="Arial" panose="020b0604020202020204" pitchFamily="34" charset="0"/>
                <a:ea typeface="微软雅黑" panose="020b0503020204020204" charset="-122"/>
              </a:defRPr>
            </a:lvl2pPr>
            <a:lvl3pPr>
              <a:defRPr>
                <a:solidFill>
                  <a:schemeClr val="tx1"/>
                </a:solidFill>
                <a:latin typeface="Arial" panose="020b0604020202020204" pitchFamily="34" charset="0"/>
                <a:ea typeface="微软雅黑" panose="020b0503020204020204" charset="-122"/>
              </a:defRPr>
            </a:lvl3pPr>
            <a:lvl4pPr>
              <a:defRPr>
                <a:solidFill>
                  <a:schemeClr val="tx1"/>
                </a:solidFill>
                <a:latin typeface="Arial" panose="020b0604020202020204" pitchFamily="34" charset="0"/>
                <a:ea typeface="微软雅黑" panose="020b0503020204020204" charset="-122"/>
              </a:defRPr>
            </a:lvl4pPr>
            <a:lvl5pPr>
              <a:defRPr>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0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19" name="图片 18"/>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
        <p:nvSpPr>
          <p:cNvPr id="3" name="日期占位符 2"/>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2" name="文本占位符 4"/>
          <p:cNvSpPr/>
          <p:nvPr>
            <p:ph type="body" idx="1" hasCustomPrompt="1"/>
            <p:custDataLst>
              <p:tags r:id="rId3"/>
            </p:custDataLst>
          </p:nvPr>
        </p:nvSpPr>
        <p:spPr>
          <a:xfrm>
            <a:off x="6604687" y="2463322"/>
            <a:ext cx="4825403" cy="640394"/>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24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6" name="标题 5"/>
          <p:cNvSpPr/>
          <p:nvPr>
            <p:ph type="title" hasCustomPrompt="1"/>
            <p:custDataLst>
              <p:tags r:id="rId4"/>
            </p:custDataLst>
          </p:nvPr>
        </p:nvSpPr>
        <p:spPr>
          <a:xfrm>
            <a:off x="6604053" y="3256115"/>
            <a:ext cx="4826038" cy="1138555"/>
          </a:xfrm>
        </p:spPr>
        <p:txBody>
          <a:bodyPr vert="horz" wrap="square" lIns="0" tIns="0" rIns="0" bIns="0" rtlCol="0" anchor="t" anchorCtr="0">
            <a:normAutofit/>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6600" b="1" i="0" u="none" strike="noStrike" kern="1200" cap="none" spc="7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10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38" name="图片 37"/>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7" name="图片 6"/>
          <p:cNvPicPr>
            <a:picLocks noChangeAspect="1"/>
          </p:cNvPicPr>
          <p:nvPr>
            <p:custDataLst>
              <p:tags r:id="rId4"/>
            </p:custDataLst>
          </p:nvPr>
        </p:nvPicPr>
        <p:blipFill>
          <a:blip r:embed="rId3"/>
          <a:stretch>
            <a:fillRect/>
          </a:stretch>
        </p:blipFill>
        <p:spPr>
          <a:xfrm>
            <a:off x="11471910" y="0"/>
            <a:ext cx="720090" cy="720090"/>
          </a:xfrm>
          <a:prstGeom prst="rect">
            <a:avLst/>
          </a:prstGeom>
        </p:spPr>
      </p:pic>
      <p:sp>
        <p:nvSpPr>
          <p:cNvPr id="2" name="标题 1"/>
          <p:cNvSpPr>
            <a:spLocks noGrp="1"/>
          </p:cNvSpPr>
          <p:nvPr>
            <p:ph type="title"/>
            <p:custDataLst>
              <p:tags r:id="rId5"/>
            </p:custDataLst>
          </p:nvPr>
        </p:nvSpPr>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8" name="矩形 7"/>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38" name="图片 37"/>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6" name="图片 5"/>
          <p:cNvPicPr>
            <a:picLocks noChangeAspect="1"/>
          </p:cNvPicPr>
          <p:nvPr>
            <p:custDataLst>
              <p:tags r:id="rId5"/>
            </p:custDataLst>
          </p:nvPr>
        </p:nvPicPr>
        <p:blipFill>
          <a:blip r:embed="rId4"/>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末尾幻灯片">
    <p:bg>
      <p:bgPr>
        <a:solidFill>
          <a:schemeClr val="accent1">
            <a:lumMod val="60000"/>
            <a:lumOff val="40000"/>
          </a:schemeClr>
        </a:solidFill>
        <a:effectLst/>
      </p:bgPr>
    </p:bg>
    <p:spTree>
      <p:nvGrpSpPr>
        <p:cNvPr id="1" name=""/>
        <p:cNvGrpSpPr/>
        <p:nvPr/>
      </p:nvGrpSpPr>
      <p:grpSpPr>
        <a:xfrm>
          <a:off x="0" y="0"/>
          <a:ext cx="0" cy="0"/>
        </a:xfrm>
      </p:grpSpPr>
      <p:pic>
        <p:nvPicPr>
          <p:cNvPr id="11" name="图片 10"/>
          <p:cNvPicPr>
            <a:picLocks noChangeAspect="1"/>
          </p:cNvPicPr>
          <p:nvPr/>
        </p:nvPicPr>
        <p:blipFill>
          <a:blip r:embed="rId1"/>
          <a:stretch>
            <a:fillRect/>
          </a:stretch>
        </p:blipFill>
        <p:spPr>
          <a:xfrm>
            <a:off x="5242" y="42733"/>
            <a:ext cx="9114310" cy="6797629"/>
          </a:xfrm>
          <a:prstGeom prst="rect">
            <a:avLst/>
          </a:prstGeom>
        </p:spPr>
      </p:pic>
      <p:sp>
        <p:nvSpPr>
          <p:cNvPr id="2" name="Title 1"/>
          <p:cNvSpPr>
            <a:spLocks noGrp="1"/>
          </p:cNvSpPr>
          <p:nvPr>
            <p:ph type="title" hasCustomPrompt="1"/>
          </p:nvPr>
        </p:nvSpPr>
        <p:spPr>
          <a:xfrm>
            <a:off x="7785100" y="2591761"/>
            <a:ext cx="4127415" cy="907044"/>
          </a:xfrm>
        </p:spPr>
        <p:txBody>
          <a:bodyPr anchor="b">
            <a:normAutofit/>
          </a:bodyPr>
          <a:lstStyle>
            <a:lvl1pPr algn="r">
              <a:defRPr b="1">
                <a:solidFill>
                  <a:schemeClr val="bg1"/>
                </a:solidFill>
              </a:defRPr>
            </a:lvl1pPr>
          </a:lstStyle>
          <a:p>
            <a:r>
              <a:rPr lang="zh-CN" altLang="en-US"/>
              <a:t>编辑标题</a:t>
            </a:r>
            <a:endParaRPr lang="en-US"/>
          </a:p>
        </p:txBody>
      </p:sp>
      <p:sp>
        <p:nvSpPr>
          <p:cNvPr id="3" name="Date Placeholder 2"/>
          <p:cNvSpPr>
            <a:spLocks noGrp="1"/>
          </p:cNvSpPr>
          <p:nvPr>
            <p:ph type="dt" sz="half" idx="10"/>
          </p:nvPr>
        </p:nvSpPr>
        <p:spPr/>
        <p:txBody>
          <a:bodyPr>
            <a:normAutofit/>
          </a:bodyPr>
          <a:lstStyle/>
          <a:p>
            <a:fld id="{51E57FE4-7C3F-4B16-9A9A-9C7F3244FBD8}" type="datetimeFigureOut">
              <a:rPr lang="zh-CN" altLang="en-US" smtClean="0"/>
              <a:t/>
            </a:fld>
            <a:endParaRPr lang="zh-CN" altLang="en-US"/>
          </a:p>
        </p:txBody>
      </p:sp>
      <p:sp>
        <p:nvSpPr>
          <p:cNvPr id="4" name="Footer Placeholder 3"/>
          <p:cNvSpPr>
            <a:spLocks noGrp="1"/>
          </p:cNvSpPr>
          <p:nvPr>
            <p:ph type="ftr" sz="quarter" idx="11"/>
          </p:nvPr>
        </p:nvSpPr>
        <p:spPr/>
        <p:txBody>
          <a:bodyPr>
            <a:normAutofit/>
          </a:bodyPr>
          <a:lstStyle/>
          <a:p>
            <a:endParaRPr lang="zh-CN" altLang="en-US"/>
          </a:p>
        </p:txBody>
      </p:sp>
      <p:sp>
        <p:nvSpPr>
          <p:cNvPr id="5" name="Slide Number Placeholder 4"/>
          <p:cNvSpPr>
            <a:spLocks noGrp="1"/>
          </p:cNvSpPr>
          <p:nvPr>
            <p:ph type="sldNum" sz="quarter" idx="12"/>
          </p:nvPr>
        </p:nvSpPr>
        <p:spPr/>
        <p:txBody>
          <a:bodyPr>
            <a:normAutofit/>
          </a:bodyPr>
          <a:lstStyle/>
          <a:p>
            <a:fld id="{C3324570-9E21-4871-BE3E-2AD2560761AA}" type="slidenum">
              <a:rPr lang="zh-CN" altLang="en-US" smtClean="0"/>
              <a:t>0</a:t>
            </a:fld>
            <a:endParaRPr lang="zh-CN" altLang="en-US"/>
          </a:p>
        </p:txBody>
      </p:sp>
      <p:sp>
        <p:nvSpPr>
          <p:cNvPr id="10" name="文本占位符 9"/>
          <p:cNvSpPr>
            <a:spLocks noGrp="1"/>
          </p:cNvSpPr>
          <p:nvPr>
            <p:ph type="body" sz="quarter" idx="13"/>
          </p:nvPr>
        </p:nvSpPr>
        <p:spPr>
          <a:xfrm>
            <a:off x="7784242" y="3511729"/>
            <a:ext cx="4128358" cy="463846"/>
          </a:xfrm>
        </p:spPr>
        <p:txBody>
          <a:bodyPr>
            <a:normAutofit/>
          </a:bodyPr>
          <a:lstStyle>
            <a:lvl1pPr marL="0" indent="0" algn="r">
              <a:buNone/>
              <a:defRPr sz="1800">
                <a:solidFill>
                  <a:schemeClr val="bg1"/>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sp>
        <p:nvSpPr>
          <p:cNvPr id="8" name="矩形 7"/>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38" name="图片 37"/>
          <p:cNvPicPr>
            <a:picLocks noChangeAspect="1"/>
          </p:cNvPicPr>
          <p:nvPr>
            <p:custDataLst>
              <p:tags r:id="rId3"/>
            </p:custDataLst>
          </p:nvPr>
        </p:nvPicPr>
        <p:blipFill>
          <a:blip r:embed="rId2"/>
          <a:stretch>
            <a:fillRect/>
          </a:stretch>
        </p:blipFill>
        <p:spPr>
          <a:xfrm>
            <a:off x="0" y="-10800"/>
            <a:ext cx="720090" cy="720090"/>
          </a:xfrm>
          <a:prstGeom prst="rect">
            <a:avLst/>
          </a:prstGeom>
        </p:spPr>
      </p:pic>
      <p:pic>
        <p:nvPicPr>
          <p:cNvPr id="6" name="图片 5"/>
          <p:cNvPicPr>
            <a:picLocks noChangeAspect="1"/>
          </p:cNvPicPr>
          <p:nvPr>
            <p:custDataLst>
              <p:tags r:id="rId5"/>
            </p:custDataLst>
          </p:nvPr>
        </p:nvPicPr>
        <p:blipFill>
          <a:blip r:embed="rId4"/>
          <a:stretch>
            <a:fillRect/>
          </a:stretch>
        </p:blipFill>
        <p:spPr>
          <a:xfrm>
            <a:off x="11471910" y="6137910"/>
            <a:ext cx="720090" cy="720090"/>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微软雅黑" panose="020b0503020204020204" charset="-122"/>
              </a:defRPr>
            </a:lvl1pPr>
          </a:lstStyle>
          <a:p>
            <a:r>
              <a:rPr lang="zh-CN" altLang="en-US"/>
              <a:t>单击编辑标题</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sp>
        <p:nvSpPr>
          <p:cNvPr id="8" name="矩形 7"/>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38" name="图片 37"/>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6" name="图片 5"/>
          <p:cNvPicPr>
            <a:picLocks noChangeAspect="1"/>
          </p:cNvPicPr>
          <p:nvPr>
            <p:custDataLst>
              <p:tags r:id="rId5"/>
            </p:custDataLst>
          </p:nvPr>
        </p:nvPicPr>
        <p:blipFill>
          <a:blip r:embed="rId4"/>
          <a:stretch>
            <a:fillRect/>
          </a:stretch>
        </p:blipFill>
        <p:spPr>
          <a:xfrm>
            <a:off x="11471910" y="6137910"/>
            <a:ext cx="720090" cy="720090"/>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sp>
        <p:nvSpPr>
          <p:cNvPr id="8" name="矩形 7"/>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38" name="图片 37"/>
          <p:cNvPicPr>
            <a:picLocks noChangeAspect="1"/>
          </p:cNvPicPr>
          <p:nvPr>
            <p:custDataLst>
              <p:tags r:id="rId3"/>
            </p:custDataLst>
          </p:nvPr>
        </p:nvPicPr>
        <p:blipFill>
          <a:blip r:embed="rId2"/>
          <a:stretch>
            <a:fillRect/>
          </a:stretch>
        </p:blipFill>
        <p:spPr>
          <a:xfrm>
            <a:off x="0" y="0"/>
            <a:ext cx="720090" cy="720090"/>
          </a:xfrm>
          <a:prstGeom prst="rect">
            <a:avLst/>
          </a:prstGeom>
        </p:spPr>
      </p:pic>
      <p:pic>
        <p:nvPicPr>
          <p:cNvPr id="6" name="图片 5"/>
          <p:cNvPicPr>
            <a:picLocks noChangeAspect="1"/>
          </p:cNvPicPr>
          <p:nvPr>
            <p:custDataLst>
              <p:tags r:id="rId5"/>
            </p:custDataLst>
          </p:nvPr>
        </p:nvPicPr>
        <p:blipFill>
          <a:blip r:embed="rId4"/>
          <a:stretch>
            <a:fillRect/>
          </a:stretch>
        </p:blipFill>
        <p:spPr>
          <a:xfrm>
            <a:off x="11471910" y="-5379"/>
            <a:ext cx="720090" cy="720090"/>
          </a:xfrm>
          <a:prstGeom prst="rect">
            <a:avLst/>
          </a:prstGeom>
        </p:spPr>
      </p:pic>
      <p:sp>
        <p:nvSpPr>
          <p:cNvPr id="2" name="标题 1"/>
          <p:cNvSpPr>
            <a:spLocks noGrp="1"/>
          </p:cNvSpPr>
          <p:nvPr>
            <p:ph type="title"/>
            <p:custDataLst>
              <p:tags r:id="rId6"/>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0"/>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1"/>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sp>
        <p:nvSpPr>
          <p:cNvPr id="8" name="矩形 7"/>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38" name="图片 37"/>
          <p:cNvPicPr>
            <a:picLocks noChangeAspect="1"/>
          </p:cNvPicPr>
          <p:nvPr>
            <p:custDataLst>
              <p:tags r:id="rId3"/>
            </p:custDataLst>
          </p:nvPr>
        </p:nvPicPr>
        <p:blipFill>
          <a:blip r:embed="rId2"/>
          <a:stretch>
            <a:fillRect/>
          </a:stretch>
        </p:blipFill>
        <p:spPr>
          <a:xfrm>
            <a:off x="11469510" y="-10800"/>
            <a:ext cx="720090" cy="720090"/>
          </a:xfrm>
          <a:prstGeom prst="rect">
            <a:avLst/>
          </a:prstGeom>
        </p:spPr>
      </p:pic>
      <p:pic>
        <p:nvPicPr>
          <p:cNvPr id="6" name="图片 5"/>
          <p:cNvPicPr>
            <a:picLocks noChangeAspect="1"/>
          </p:cNvPicPr>
          <p:nvPr>
            <p:custDataLst>
              <p:tags r:id="rId5"/>
            </p:custDataLst>
          </p:nvPr>
        </p:nvPicPr>
        <p:blipFill>
          <a:blip r:embed="rId4"/>
          <a:stretch>
            <a:fillRect/>
          </a:stretch>
        </p:blipFill>
        <p:spPr>
          <a:xfrm>
            <a:off x="0" y="6137910"/>
            <a:ext cx="720090" cy="720090"/>
          </a:xfrm>
          <a:prstGeom prst="rect">
            <a:avLst/>
          </a:prstGeom>
        </p:spPr>
      </p:pic>
      <p:sp>
        <p:nvSpPr>
          <p:cNvPr id="2" name="标题 1"/>
          <p:cNvSpPr>
            <a:spLocks noGrp="1"/>
          </p:cNvSpPr>
          <p:nvPr>
            <p:ph type="title"/>
            <p:custDataLst>
              <p:tags r:id="rId6"/>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0"/>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1"/>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2"/>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3"/>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8" name="矩形 7"/>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38" name="图片 37"/>
          <p:cNvPicPr>
            <a:picLocks noChangeAspect="1"/>
          </p:cNvPicPr>
          <p:nvPr>
            <p:custDataLst>
              <p:tags r:id="rId3"/>
            </p:custDataLst>
          </p:nvPr>
        </p:nvPicPr>
        <p:blipFill>
          <a:blip r:embed="rId2">
            <a:extLst>
              <a:ext uri="{28A0092B-C50C-407E-A947-70E740481C1C}">
                <a14:useLocalDpi xmlns:a14="http://schemas.microsoft.com/office/drawing/2010/main" val="0"/>
              </a:ext>
            </a:extLst>
          </a:blip>
          <a:stretch>
            <a:fillRect/>
          </a:stretch>
        </p:blipFill>
        <p:spPr>
          <a:xfrm>
            <a:off x="10438461" y="5104461"/>
            <a:ext cx="1753527" cy="1753527"/>
          </a:xfrm>
          <a:prstGeom prst="rect">
            <a:avLst/>
          </a:prstGeom>
        </p:spPr>
      </p:pic>
      <p:pic>
        <p:nvPicPr>
          <p:cNvPr id="6" name="图片 5"/>
          <p:cNvPicPr>
            <a:picLocks noChangeAspect="1"/>
          </p:cNvPicPr>
          <p:nvPr>
            <p:custDataLst>
              <p:tags r:id="rId5"/>
            </p:custDataLst>
          </p:nvPr>
        </p:nvPicPr>
        <p:blipFill>
          <a:blip r:embed="rId4"/>
          <a:stretch>
            <a:fillRect/>
          </a:stretch>
        </p:blipFill>
        <p:spPr>
          <a:xfrm>
            <a:off x="0" y="-10802"/>
            <a:ext cx="1753527" cy="1753527"/>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rotWithShape="1">
          <a:blip r:embed="rId5"/>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a:lstStyle>
            <a:lvl1pPr>
              <a:defRPr baseline="0">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rotWithShape="1">
          <a:blip r:embed="rId7"/>
          <a:stretch>
            <a:fillRect/>
          </a:stretch>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blipFill rotWithShape="1">
          <a:blip r:embed="rId8"/>
          <a:stretch>
            <a:fillRect/>
          </a:stretch>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anose="020b0503020204020204" charset="-122"/>
              </a:defRPr>
            </a:lvl1pPr>
          </a:lstStyle>
          <a:p>
            <a:r>
              <a:rPr lang="zh-CN" altLang="en-US"/>
              <a:t>单击编辑标题</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blipFill rotWithShape="1">
          <a:blip r:embed="rId8"/>
          <a:stretch>
            <a:fillRect/>
          </a:stretch>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7"/>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blipFill rotWithShape="1">
          <a:blip r:embed="rId8"/>
          <a:stretch>
            <a:fillRect/>
          </a:stretch>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7"/>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blipFill rotWithShape="1">
          <a:blip r:embed="rId10"/>
          <a:stretch>
            <a:fillRect/>
          </a:stretch>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anose="020b0503020204020204" charset="-122"/>
              </a:defRPr>
            </a:lvl1pPr>
            <a:lvl2pPr>
              <a:defRPr baseline="0">
                <a:solidFill>
                  <a:schemeClr val="tx1"/>
                </a:solidFill>
                <a:latin typeface="Arial" panose="020b0604020202020204" pitchFamily="34" charset="0"/>
                <a:ea typeface="微软雅黑" panose="020b0503020204020204" charset="-122"/>
              </a:defRPr>
            </a:lvl2pPr>
            <a:lvl3pPr>
              <a:defRPr baseline="0">
                <a:solidFill>
                  <a:schemeClr val="tx1"/>
                </a:solidFill>
                <a:latin typeface="Arial" panose="020b0604020202020204" pitchFamily="34" charset="0"/>
                <a:ea typeface="微软雅黑" panose="020b0503020204020204" charset="-122"/>
              </a:defRPr>
            </a:lvl3pPr>
            <a:lvl4pPr>
              <a:defRPr baseline="0">
                <a:solidFill>
                  <a:schemeClr val="tx1"/>
                </a:solidFill>
                <a:latin typeface="Arial" panose="020b0604020202020204" pitchFamily="34" charset="0"/>
                <a:ea typeface="微软雅黑" panose="020b0503020204020204" charset="-122"/>
              </a:defRPr>
            </a:lvl4pPr>
            <a:lvl5pPr>
              <a:defRPr baseline="0">
                <a:solidFill>
                  <a:schemeClr val="tx1"/>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rotWithShape="1">
          <a:blip r:embed="rId7"/>
          <a:stretch>
            <a:fillRect/>
          </a:stretch>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12" name="稻壳儿深海小鱼"/>
          <p:cNvSpPr/>
          <p:nvPr>
            <p:custDataLst>
              <p:tags r:id="rId1"/>
            </p:custDataLst>
          </p:nvPr>
        </p:nvSpPr>
        <p:spPr>
          <a:xfrm>
            <a:off x="354842" y="191069"/>
            <a:ext cx="11477767" cy="633256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3" name="稻壳儿深海小鱼"/>
          <p:cNvSpPr/>
          <p:nvPr>
            <p:custDataLst>
              <p:tags r:id="rId2"/>
            </p:custDataLst>
          </p:nvPr>
        </p:nvSpPr>
        <p:spPr>
          <a:xfrm>
            <a:off x="488827" y="323784"/>
            <a:ext cx="11477767" cy="6332561"/>
          </a:xfrm>
          <a:prstGeom prst="rect">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14" name="图片 13" descr="56ec6705b646b4f8919134fef1cf733c3197d1d49fae-0sOvib_fw658[1]"/>
          <p:cNvPicPr>
            <a:picLocks noChangeAspect="1"/>
          </p:cNvPicPr>
          <p:nvPr>
            <p:custDataLst>
              <p:tags r:id="rId4"/>
            </p:custDataLst>
          </p:nvPr>
        </p:nvPicPr>
        <p:blipFill>
          <a:blip r:embed="rId3">
            <a:clrChange>
              <a:clrFrom>
                <a:srgbClr val="FFFFFF">
                  <a:alpha val="100000"/>
                </a:srgbClr>
              </a:clrFrom>
              <a:clrTo>
                <a:srgbClr val="FFFFFF">
                  <a:alpha val="100000"/>
                  <a:alpha val="0"/>
                </a:srgbClr>
              </a:clrTo>
            </a:clrChange>
          </a:blip>
          <a:stretch>
            <a:fillRect/>
          </a:stretch>
        </p:blipFill>
        <p:spPr>
          <a:xfrm>
            <a:off x="6834505" y="833120"/>
            <a:ext cx="5132070" cy="5945505"/>
          </a:xfrm>
          <a:prstGeom prst="rect">
            <a:avLst/>
          </a:prstGeom>
        </p:spPr>
      </p:pic>
      <p:sp>
        <p:nvSpPr>
          <p:cNvPr id="2" name="标题 1"/>
          <p:cNvSpPr>
            <a:spLocks noGrp="1"/>
          </p:cNvSpPr>
          <p:nvPr>
            <p:ph type="ctrTitle" hasCustomPrompt="1"/>
            <p:custDataLst>
              <p:tags r:id="rId5"/>
            </p:custDataLst>
          </p:nvPr>
        </p:nvSpPr>
        <p:spPr>
          <a:xfrm>
            <a:off x="3448686" y="374316"/>
            <a:ext cx="1292400" cy="6133917"/>
          </a:xfrm>
        </p:spPr>
        <p:txBody>
          <a:bodyPr vert="eaVert" lIns="90000" tIns="46800" rIns="90000" bIns="46800" anchor="t" anchorCtr="0">
            <a:normAutofit/>
          </a:bodyPr>
          <a:lstStyle>
            <a:lvl1pPr algn="ctr">
              <a:defRPr sz="7200" b="0" spc="1500" baseline="0">
                <a:solidFill>
                  <a:schemeClr val="tx1">
                    <a:lumMod val="75000"/>
                    <a:lumOff val="25000"/>
                  </a:schemeClr>
                </a:solidFill>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6"/>
            </p:custDataLst>
          </p:nvPr>
        </p:nvSpPr>
        <p:spPr>
          <a:xfrm>
            <a:off x="2447778" y="1987255"/>
            <a:ext cx="676800" cy="4114800"/>
          </a:xfrm>
        </p:spPr>
        <p:txBody>
          <a:bodyPr vert="eaVert" lIns="90000" tIns="46800" rIns="90000" bIns="46800">
            <a:normAutofit/>
          </a:bodyPr>
          <a:lstStyle>
            <a:lvl1pPr marL="285750" indent="-285750" algn="l" eaLnBrk="1" fontAlgn="auto" latinLnBrk="0" hangingPunct="1">
              <a:lnSpc>
                <a:spcPct val="100000"/>
              </a:lnSpc>
              <a:buFont typeface="Arial" panose="020b0604020202020204" pitchFamily="34" charset="0"/>
              <a:buChar char="•"/>
              <a:defRPr sz="1400" u="none" strike="noStrike" kern="1200" cap="none" spc="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7"/>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8"/>
            </p:custDataLst>
          </p:nvPr>
        </p:nvSpPr>
        <p:spPr/>
        <p:txBody>
          <a:bodyPr/>
          <a:lstStyle>
            <a:lvl1pPr>
              <a:defRPr baseline="0">
                <a:latin typeface="Arial" panose="020b0604020202020204" pitchFamily="34" charset="0"/>
              </a:defRPr>
            </a:lvl1pPr>
          </a:lstStyle>
          <a:p>
            <a:endParaRPr lang="zh-CN" altLang="en-US"/>
          </a:p>
        </p:txBody>
      </p:sp>
      <p:sp>
        <p:nvSpPr>
          <p:cNvPr id="18" name="灯片编号占位符 17"/>
          <p:cNvSpPr>
            <a:spLocks noGrp="1"/>
          </p:cNvSpPr>
          <p:nvPr>
            <p:ph type="sldNum" sz="quarter" idx="12"/>
            <p:custDataLst>
              <p:tags r:id="rId9"/>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Date Placeholder 3"/>
          <p:cNvSpPr>
            <a:spLocks noGrp="1"/>
          </p:cNvSpPr>
          <p:nvPr>
            <p:ph type="dt" sz="half" idx="10"/>
          </p:nvPr>
        </p:nvSpPr>
        <p:spPr/>
        <p:txBody>
          <a:bodyPr/>
          <a:lstStyle/>
          <a:p>
            <a:fld id="{51E57FE4-7C3F-4B16-9A9A-9C7F3244FBD8}"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324570-9E21-4871-BE3E-2AD2560761AA}"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8" name="图片 7"/>
          <p:cNvPicPr>
            <a:picLocks noChangeAspect="1"/>
          </p:cNvPicPr>
          <p:nvPr>
            <p:custDataLst>
              <p:tags r:id="rId2"/>
            </p:custDataLst>
          </p:nvPr>
        </p:nvPicPr>
        <p:blipFill>
          <a:blip r:embed="rId1"/>
          <a:stretch>
            <a:fillRect/>
          </a:stretch>
        </p:blipFill>
        <p:spPr>
          <a:xfrm>
            <a:off x="7721600" y="1790909"/>
            <a:ext cx="4470399" cy="5197726"/>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4"/>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13" name="稻壳儿深海小鱼"/>
          <p:cNvSpPr/>
          <p:nvPr>
            <p:custDataLst>
              <p:tags r:id="rId1"/>
            </p:custDataLst>
          </p:nvPr>
        </p:nvSpPr>
        <p:spPr>
          <a:xfrm>
            <a:off x="354842" y="191069"/>
            <a:ext cx="11477767" cy="633256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4" name="稻壳儿深海小鱼"/>
          <p:cNvSpPr/>
          <p:nvPr>
            <p:custDataLst>
              <p:tags r:id="rId2"/>
            </p:custDataLst>
          </p:nvPr>
        </p:nvSpPr>
        <p:spPr>
          <a:xfrm>
            <a:off x="488827" y="323784"/>
            <a:ext cx="11477767" cy="6332561"/>
          </a:xfrm>
          <a:prstGeom prst="rect">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9" name="图片 8" descr="56ec6705b646b4f8919134fef1cf733c3197d1d49fae-0sOvib_fw658[1]"/>
          <p:cNvPicPr>
            <a:picLocks noChangeAspect="1"/>
          </p:cNvPicPr>
          <p:nvPr>
            <p:custDataLst>
              <p:tags r:id="rId4"/>
            </p:custDataLst>
          </p:nvPr>
        </p:nvPicPr>
        <p:blipFill>
          <a:blip r:embed="rId3">
            <a:clrChange>
              <a:clrFrom>
                <a:srgbClr val="FFFFFF">
                  <a:alpha val="100000"/>
                </a:srgbClr>
              </a:clrFrom>
              <a:clrTo>
                <a:srgbClr val="FFFFFF">
                  <a:alpha val="100000"/>
                  <a:alpha val="0"/>
                </a:srgbClr>
              </a:clrTo>
            </a:clrChange>
          </a:blip>
          <a:stretch>
            <a:fillRect/>
          </a:stretch>
        </p:blipFill>
        <p:spPr>
          <a:xfrm>
            <a:off x="6834505" y="833120"/>
            <a:ext cx="5132070" cy="5945505"/>
          </a:xfrm>
          <a:prstGeom prst="rect">
            <a:avLst/>
          </a:prstGeom>
        </p:spPr>
      </p:pic>
      <p:sp>
        <p:nvSpPr>
          <p:cNvPr id="2" name="标题 1"/>
          <p:cNvSpPr>
            <a:spLocks noGrp="1"/>
          </p:cNvSpPr>
          <p:nvPr>
            <p:ph type="title" hasCustomPrompt="1"/>
            <p:custDataLst>
              <p:tags r:id="rId5"/>
            </p:custDataLst>
          </p:nvPr>
        </p:nvSpPr>
        <p:spPr>
          <a:xfrm>
            <a:off x="3832097" y="1734557"/>
            <a:ext cx="625011" cy="2542021"/>
          </a:xfrm>
        </p:spPr>
        <p:txBody>
          <a:bodyPr vert="eaVert" lIns="90000" tIns="46800" rIns="90000" bIns="46800" anchor="t" anchorCtr="0">
            <a:normAutofit/>
          </a:bodyPr>
          <a:lstStyle>
            <a:lvl1pPr>
              <a:defRPr sz="2800" b="1" u="none" strike="noStrike" kern="1200" cap="none" spc="400" normalizeH="0" baseline="0">
                <a:solidFill>
                  <a:schemeClr val="tx1">
                    <a:lumMod val="75000"/>
                    <a:lumOff val="25000"/>
                  </a:schemeClr>
                </a:solidFill>
                <a:uFillTx/>
                <a:latin typeface="Arial" panose="020b0604020202020204" pitchFamily="34" charset="0"/>
                <a:ea typeface="汉仪尚巍手书W" panose="00020600040101010101" pitchFamily="18" charset="-122"/>
              </a:defRPr>
            </a:lvl1pPr>
          </a:lstStyle>
          <a:p>
            <a:r>
              <a:rPr lang="zh-CN" altLang="en-US"/>
              <a:t>编辑标题</a:t>
            </a:r>
            <a:endParaRPr lang="zh-CN" altLang="en-US"/>
          </a:p>
        </p:txBody>
      </p:sp>
      <p:sp>
        <p:nvSpPr>
          <p:cNvPr id="3" name="文本占位符 2"/>
          <p:cNvSpPr>
            <a:spLocks noGrp="1"/>
          </p:cNvSpPr>
          <p:nvPr>
            <p:ph type="body" idx="1"/>
            <p:custDataLst>
              <p:tags r:id="rId6"/>
            </p:custDataLst>
          </p:nvPr>
        </p:nvSpPr>
        <p:spPr>
          <a:xfrm>
            <a:off x="2474409" y="1704870"/>
            <a:ext cx="1292400" cy="3088800"/>
          </a:xfrm>
        </p:spPr>
        <p:txBody>
          <a:bodyPr vert="eaVert" lIns="90000" tIns="46800" rIns="90000" bIns="46800">
            <a:normAutofit/>
          </a:bodyPr>
          <a:lstStyle>
            <a:lvl1pPr marL="0" indent="0" eaLnBrk="1" fontAlgn="auto" latinLnBrk="0" hangingPunct="1">
              <a:buNone/>
              <a:defRPr kumimoji="0" lang="zh-CN" altLang="en-US" sz="1600" b="0"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7"/>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9"/>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9" name="图片 8" descr="56ec6705b646b4f8919134fef1cf733c3197d1d49fae-0sOvib_fw658[1]"/>
          <p:cNvPicPr>
            <a:picLocks noChangeAspect="1"/>
          </p:cNvPicPr>
          <p:nvPr>
            <p:custDataLst>
              <p:tags r:id="rId3"/>
            </p:custDataLst>
          </p:nvPr>
        </p:nvPicPr>
        <p:blipFill>
          <a:blip r:embed="rId1">
            <a:clrChange>
              <a:clrFrom>
                <a:srgbClr val="FFFFFF">
                  <a:alpha val="100000"/>
                </a:srgbClr>
              </a:clrFrom>
              <a:clrTo>
                <a:srgbClr val="FFFFFF">
                  <a:alpha val="100000"/>
                  <a:alpha val="0"/>
                </a:srgbClr>
              </a:clrTo>
            </a:clrChange>
            <a:extLst>
              <a:ext uri="{BEBA8EAE-BF5A-486C-A8C5-ECC9F3942E4B}">
                <a14:imgProps xmlns:a14="http://schemas.microsoft.com/office/drawing/2010/main">
                  <a14:imgLayer r:embed="rId2">
                    <a14:imgEffect>
                      <a14:backgroundRemoval t="0" b="99630" l="10407" r="98190">
                        <a14:foregroundMark x1="83032" y1="0" x2="83032" y2="3148"/>
                      </a14:backgroundRemoval>
                    </a14:imgEffect>
                  </a14:imgLayer>
                </a14:imgProps>
              </a:ext>
            </a:extLst>
          </a:blip>
          <a:stretch>
            <a:fillRect/>
          </a:stretch>
        </p:blipFill>
        <p:spPr>
          <a:xfrm rot="17918076" flipH="1">
            <a:off x="10615902" y="-522682"/>
            <a:ext cx="1389396" cy="1696216"/>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a:normAutofit/>
          </a:bodyPr>
          <a:lstStyle>
            <a:lvl1pPr>
              <a:defRPr sz="1600" baseline="0">
                <a:solidFill>
                  <a:schemeClr val="tx1">
                    <a:lumMod val="75000"/>
                    <a:lumOff val="25000"/>
                  </a:schemeClr>
                </a:solidFill>
                <a:latin typeface="Arial" panose="020b0604020202020204" pitchFamily="34" charset="0"/>
                <a:ea typeface="隶书" panose="02010509060101010101" pitchFamily="49" charset="-122"/>
              </a:defRPr>
            </a:lvl1pPr>
            <a:lvl2pPr>
              <a:defRPr sz="1600" baseline="0">
                <a:solidFill>
                  <a:schemeClr val="tx1">
                    <a:lumMod val="75000"/>
                    <a:lumOff val="25000"/>
                  </a:schemeClr>
                </a:solidFill>
                <a:latin typeface="Arial" panose="020b0604020202020204" pitchFamily="34" charset="0"/>
                <a:ea typeface="隶书" panose="02010509060101010101" pitchFamily="49" charset="-122"/>
              </a:defRPr>
            </a:lvl2pPr>
            <a:lvl3pPr>
              <a:defRPr sz="1600" baseline="0">
                <a:solidFill>
                  <a:schemeClr val="tx1">
                    <a:lumMod val="75000"/>
                    <a:lumOff val="25000"/>
                  </a:schemeClr>
                </a:solidFill>
                <a:latin typeface="Arial" panose="020b0604020202020204" pitchFamily="34" charset="0"/>
                <a:ea typeface="隶书" panose="02010509060101010101" pitchFamily="49" charset="-122"/>
              </a:defRPr>
            </a:lvl3pPr>
            <a:lvl4pPr>
              <a:defRPr sz="1600" baseline="0">
                <a:solidFill>
                  <a:schemeClr val="tx1">
                    <a:lumMod val="75000"/>
                    <a:lumOff val="25000"/>
                  </a:schemeClr>
                </a:solidFill>
                <a:latin typeface="Arial" panose="020b0604020202020204" pitchFamily="34" charset="0"/>
                <a:ea typeface="隶书" panose="02010509060101010101" pitchFamily="49" charset="-122"/>
              </a:defRPr>
            </a:lvl4pPr>
            <a:lvl5pPr>
              <a:defRPr sz="1600"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7"/>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8"/>
            </p:custDataLst>
          </p:nvPr>
        </p:nvSpPr>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9"/>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pic>
        <p:nvPicPr>
          <p:cNvPr id="12" name="图片 11" descr="56ec6705b646b4f8919134fef1cf733c3197d1d49fae-0sOvib_fw658[1]"/>
          <p:cNvPicPr>
            <a:picLocks noChangeAspect="1"/>
          </p:cNvPicPr>
          <p:nvPr>
            <p:custDataLst>
              <p:tags r:id="rId11"/>
            </p:custDataLst>
          </p:nvPr>
        </p:nvPicPr>
        <p:blipFill>
          <a:blip r:embed="rId9">
            <a:clrChange>
              <a:clrFrom>
                <a:srgbClr val="FFFFFF">
                  <a:alpha val="100000"/>
                </a:srgbClr>
              </a:clrFrom>
              <a:clrTo>
                <a:srgbClr val="FFFFFF">
                  <a:alpha val="100000"/>
                  <a:alpha val="0"/>
                </a:srgbClr>
              </a:clrTo>
            </a:clrChange>
            <a:extLst>
              <a:ext uri="{BEBA8EAE-BF5A-486C-A8C5-ECC9F3942E4B}">
                <a14:imgProps xmlns:a14="http://schemas.microsoft.com/office/drawing/2010/main">
                  <a14:imgLayer r:embed="rId10">
                    <a14:imgEffect>
                      <a14:backgroundRemoval t="0" b="99630" l="10407" r="98190">
                        <a14:foregroundMark x1="83032" y1="0" x2="83032" y2="3148"/>
                      </a14:backgroundRemoval>
                    </a14:imgEffect>
                  </a14:imgLayer>
                </a14:imgProps>
              </a:ext>
            </a:extLst>
          </a:blip>
          <a:stretch>
            <a:fillRect/>
          </a:stretch>
        </p:blipFill>
        <p:spPr>
          <a:xfrm rot="2911760">
            <a:off x="242194" y="5560617"/>
            <a:ext cx="1389396" cy="1696216"/>
          </a:xfrm>
          <a:prstGeom prst="rect">
            <a:avLst/>
          </a:prstGeom>
        </p:spPr>
      </p:pic>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6" name="稻壳儿深海小鱼"/>
          <p:cNvSpPr/>
          <p:nvPr>
            <p:custDataLst>
              <p:tags r:id="rId1"/>
            </p:custDataLst>
          </p:nvPr>
        </p:nvSpPr>
        <p:spPr>
          <a:xfrm>
            <a:off x="354842" y="191069"/>
            <a:ext cx="11477767" cy="633256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7" name="稻壳儿深海小鱼"/>
          <p:cNvSpPr/>
          <p:nvPr>
            <p:custDataLst>
              <p:tags r:id="rId2"/>
            </p:custDataLst>
          </p:nvPr>
        </p:nvSpPr>
        <p:spPr>
          <a:xfrm>
            <a:off x="488827" y="323784"/>
            <a:ext cx="11477767" cy="6332561"/>
          </a:xfrm>
          <a:prstGeom prst="rect">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8" name="图片 7" descr="56ec6705b646b4f8919134fef1cf733c3197d1d49fae-0sOvib_fw658[1]"/>
          <p:cNvPicPr>
            <a:picLocks noChangeAspect="1"/>
          </p:cNvPicPr>
          <p:nvPr>
            <p:custDataLst>
              <p:tags r:id="rId4"/>
            </p:custDataLst>
          </p:nvPr>
        </p:nvPicPr>
        <p:blipFill>
          <a:blip r:embed="rId3">
            <a:clrChange>
              <a:clrFrom>
                <a:srgbClr val="FFFFFF">
                  <a:alpha val="100000"/>
                </a:srgbClr>
              </a:clrFrom>
              <a:clrTo>
                <a:srgbClr val="FFFFFF">
                  <a:alpha val="100000"/>
                  <a:alpha val="0"/>
                </a:srgbClr>
              </a:clrTo>
            </a:clrChange>
          </a:blip>
          <a:stretch>
            <a:fillRect/>
          </a:stretch>
        </p:blipFill>
        <p:spPr>
          <a:xfrm>
            <a:off x="7978985" y="2159000"/>
            <a:ext cx="3987590" cy="4619625"/>
          </a:xfrm>
          <a:prstGeom prst="rect">
            <a:avLst/>
          </a:prstGeom>
        </p:spPr>
      </p:pic>
      <p:sp>
        <p:nvSpPr>
          <p:cNvPr id="2" name="标题 1"/>
          <p:cNvSpPr>
            <a:spLocks noGrp="1"/>
          </p:cNvSpPr>
          <p:nvPr>
            <p:ph type="title"/>
            <p:custDataLst>
              <p:tags r:id="rId5"/>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11" name="图片 10"/>
          <p:cNvPicPr>
            <a:picLocks noChangeAspect="1"/>
          </p:cNvPicPr>
          <p:nvPr>
            <p:custDataLst>
              <p:tags r:id="rId2"/>
            </p:custDataLst>
          </p:nvPr>
        </p:nvPicPr>
        <p:blipFill>
          <a:blip r:embed="rId1"/>
          <a:stretch>
            <a:fillRect/>
          </a:stretch>
        </p:blipFill>
        <p:spPr>
          <a:xfrm>
            <a:off x="7721600" y="1790909"/>
            <a:ext cx="4470399" cy="5197726"/>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4"/>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grpSp>
        <p:nvGrpSpPr>
          <p:cNvPr id="8" name="组合 7"/>
          <p:cNvGrpSpPr/>
          <p:nvPr>
            <p:custDataLst>
              <p:tags r:id="rId1"/>
            </p:custDataLst>
          </p:nvPr>
        </p:nvGrpSpPr>
        <p:grpSpPr>
          <a:xfrm>
            <a:off x="290124" y="95543"/>
            <a:ext cx="11611752" cy="6666915"/>
            <a:chOff x="466654" y="191069"/>
            <a:chExt cx="11611752" cy="6666915"/>
          </a:xfrm>
        </p:grpSpPr>
        <p:sp>
          <p:nvSpPr>
            <p:cNvPr id="9" name="稻壳儿深海小鱼"/>
            <p:cNvSpPr/>
            <p:nvPr userDrawn="1">
              <p:custDataLst>
                <p:tags r:id="rId2"/>
              </p:custDataLst>
            </p:nvPr>
          </p:nvSpPr>
          <p:spPr>
            <a:xfrm>
              <a:off x="466654" y="191069"/>
              <a:ext cx="11477767" cy="633256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0" name="稻壳儿深海小鱼"/>
            <p:cNvSpPr/>
            <p:nvPr userDrawn="1">
              <p:custDataLst>
                <p:tags r:id="rId3"/>
              </p:custDataLst>
            </p:nvPr>
          </p:nvSpPr>
          <p:spPr>
            <a:xfrm>
              <a:off x="600639" y="323784"/>
              <a:ext cx="11477767" cy="6332561"/>
            </a:xfrm>
            <a:prstGeom prst="rect">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11" name="图片 10"/>
            <p:cNvPicPr>
              <a:picLocks noChangeAspect="1"/>
            </p:cNvPicPr>
            <p:nvPr userDrawn="1">
              <p:custDataLst>
                <p:tags r:id="rId5"/>
              </p:custDataLst>
            </p:nvPr>
          </p:nvPicPr>
          <p:blipFill>
            <a:blip r:embed="rId4"/>
            <a:stretch>
              <a:fillRect/>
            </a:stretch>
          </p:blipFill>
          <p:spPr>
            <a:xfrm>
              <a:off x="7594168" y="1660258"/>
              <a:ext cx="4470399" cy="5197726"/>
            </a:xfrm>
            <a:prstGeom prst="rect">
              <a:avLst/>
            </a:prstGeom>
          </p:spPr>
        </p:pic>
      </p:grpSp>
      <p:sp>
        <p:nvSpPr>
          <p:cNvPr id="2" name="竖排标题 1"/>
          <p:cNvSpPr>
            <a:spLocks noGrp="1"/>
          </p:cNvSpPr>
          <p:nvPr>
            <p:ph type="title" orient="vert"/>
            <p:custDataLst>
              <p:tags r:id="rId6"/>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75000"/>
                    <a:lumOff val="2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7"/>
            </p:custDataLst>
          </p:nvPr>
        </p:nvSpPr>
        <p:spPr>
          <a:xfrm>
            <a:off x="669925" y="952500"/>
            <a:ext cx="9828101" cy="5388907"/>
          </a:xfrm>
        </p:spPr>
        <p:txBody>
          <a:bodyPr vert="eaVert"/>
          <a:lstStyle>
            <a:lvl1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1pPr>
            <a:lvl2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2pPr>
            <a:lvl3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3pPr>
            <a:lvl4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4pPr>
            <a:lvl5pPr indent="0" eaLnBrk="1" fontAlgn="auto" latinLnBrk="0" hangingPunct="1">
              <a:defRPr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8"/>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p:txBody>
          <a:bodyPr/>
          <a:lstStyle>
            <a:lvl1pPr>
              <a:defRPr baseline="0">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0"/>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grpSp>
        <p:nvGrpSpPr>
          <p:cNvPr id="12" name="组合 11"/>
          <p:cNvGrpSpPr/>
          <p:nvPr>
            <p:custDataLst>
              <p:tags r:id="rId1"/>
            </p:custDataLst>
          </p:nvPr>
        </p:nvGrpSpPr>
        <p:grpSpPr>
          <a:xfrm>
            <a:off x="290124" y="95543"/>
            <a:ext cx="11611752" cy="6666915"/>
            <a:chOff x="466654" y="191069"/>
            <a:chExt cx="11611752" cy="6666915"/>
          </a:xfrm>
        </p:grpSpPr>
        <p:sp>
          <p:nvSpPr>
            <p:cNvPr id="13" name="稻壳儿深海小鱼"/>
            <p:cNvSpPr/>
            <p:nvPr userDrawn="1">
              <p:custDataLst>
                <p:tags r:id="rId2"/>
              </p:custDataLst>
            </p:nvPr>
          </p:nvSpPr>
          <p:spPr>
            <a:xfrm>
              <a:off x="466654" y="191069"/>
              <a:ext cx="11477767" cy="633256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4" name="稻壳儿深海小鱼"/>
            <p:cNvSpPr/>
            <p:nvPr userDrawn="1">
              <p:custDataLst>
                <p:tags r:id="rId3"/>
              </p:custDataLst>
            </p:nvPr>
          </p:nvSpPr>
          <p:spPr>
            <a:xfrm>
              <a:off x="600639" y="323784"/>
              <a:ext cx="11477767" cy="6332561"/>
            </a:xfrm>
            <a:prstGeom prst="rect">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15" name="图片 14"/>
            <p:cNvPicPr>
              <a:picLocks noChangeAspect="1"/>
            </p:cNvPicPr>
            <p:nvPr userDrawn="1">
              <p:custDataLst>
                <p:tags r:id="rId5"/>
              </p:custDataLst>
            </p:nvPr>
          </p:nvPicPr>
          <p:blipFill>
            <a:blip r:embed="rId4"/>
            <a:stretch>
              <a:fillRect/>
            </a:stretch>
          </p:blipFill>
          <p:spPr>
            <a:xfrm>
              <a:off x="7594168" y="1660258"/>
              <a:ext cx="4470399" cy="5197726"/>
            </a:xfrm>
            <a:prstGeom prst="rect">
              <a:avLst/>
            </a:prstGeom>
          </p:spPr>
        </p:pic>
      </p:grpSp>
      <p:sp>
        <p:nvSpPr>
          <p:cNvPr id="3" name="日期占位符 2"/>
          <p:cNvSpPr>
            <a:spLocks noGrp="1"/>
          </p:cNvSpPr>
          <p:nvPr>
            <p:ph type="dt" sz="half" idx="10"/>
            <p:custDataLst>
              <p:tags r:id="rId6"/>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669930" y="952508"/>
            <a:ext cx="10852237" cy="538890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6" name="稻壳儿深海小鱼"/>
          <p:cNvSpPr/>
          <p:nvPr>
            <p:custDataLst>
              <p:tags r:id="rId1"/>
            </p:custDataLst>
          </p:nvPr>
        </p:nvSpPr>
        <p:spPr>
          <a:xfrm>
            <a:off x="354842" y="191069"/>
            <a:ext cx="11477767" cy="633256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7" name="稻壳儿深海小鱼"/>
          <p:cNvSpPr/>
          <p:nvPr>
            <p:custDataLst>
              <p:tags r:id="rId2"/>
            </p:custDataLst>
          </p:nvPr>
        </p:nvSpPr>
        <p:spPr>
          <a:xfrm>
            <a:off x="488827" y="323784"/>
            <a:ext cx="11477767" cy="6332561"/>
          </a:xfrm>
          <a:prstGeom prst="rect">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8" name="图片 7" descr="56ec6705b646b4f8919134fef1cf733c3197d1d49fae-0sOvib_fw658[1]"/>
          <p:cNvPicPr>
            <a:picLocks noChangeAspect="1"/>
          </p:cNvPicPr>
          <p:nvPr>
            <p:custDataLst>
              <p:tags r:id="rId4"/>
            </p:custDataLst>
          </p:nvPr>
        </p:nvPicPr>
        <p:blipFill>
          <a:blip r:embed="rId3">
            <a:clrChange>
              <a:clrFrom>
                <a:srgbClr val="FFFFFF">
                  <a:alpha val="100000"/>
                </a:srgbClr>
              </a:clrFrom>
              <a:clrTo>
                <a:srgbClr val="FFFFFF">
                  <a:alpha val="100000"/>
                  <a:alpha val="0"/>
                </a:srgbClr>
              </a:clrTo>
            </a:clrChange>
          </a:blip>
          <a:stretch>
            <a:fillRect/>
          </a:stretch>
        </p:blipFill>
        <p:spPr>
          <a:xfrm>
            <a:off x="6834505" y="833120"/>
            <a:ext cx="5132070" cy="5945505"/>
          </a:xfrm>
          <a:prstGeom prst="rect">
            <a:avLst/>
          </a:prstGeom>
        </p:spPr>
      </p:pic>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defRPr>
            </a:lvl1p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8"/>
            </p:custDataLst>
          </p:nvPr>
        </p:nvSpPr>
        <p:spPr>
          <a:xfrm>
            <a:off x="3817363" y="1290615"/>
            <a:ext cx="1292400" cy="4615200"/>
          </a:xfrm>
        </p:spPr>
        <p:txBody>
          <a:bodyPr vert="eaVert" lIns="90000" tIns="46800" rIns="90000" bIns="46800" rtlCol="0" anchor="ctr" anchorCtr="0">
            <a:normAutofit/>
          </a:bodyPr>
          <a:lstStyle>
            <a:lvl1pPr marL="0" marR="0" algn="ctr" defTabSz="914400" rtl="0" eaLnBrk="1" fontAlgn="ctr" latinLnBrk="0" hangingPunct="1">
              <a:lnSpc>
                <a:spcPct val="100000"/>
              </a:lnSpc>
              <a:buNone/>
              <a:defRPr kumimoji="0" lang="zh-CN" altLang="en-US" sz="7200" b="0" i="0" u="none" strike="noStrike" kern="1200" cap="none" spc="1500" normalizeH="0" baseline="0" noProof="1">
                <a:solidFill>
                  <a:schemeClr val="tx1">
                    <a:lumMod val="75000"/>
                    <a:lumOff val="25000"/>
                  </a:schemeClr>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编辑标题</a:t>
            </a:r>
            <a:endParaRPr>
              <a:sym typeface="+mn-ea"/>
            </a:endParaRPr>
          </a:p>
        </p:txBody>
      </p:sp>
      <p:sp>
        <p:nvSpPr>
          <p:cNvPr id="12" name="文本占位符 11"/>
          <p:cNvSpPr>
            <a:spLocks noGrp="1"/>
          </p:cNvSpPr>
          <p:nvPr>
            <p:ph type="body" sz="quarter" idx="13"/>
            <p:custDataLst>
              <p:tags r:id="rId9"/>
            </p:custDataLst>
          </p:nvPr>
        </p:nvSpPr>
        <p:spPr>
          <a:xfrm>
            <a:off x="2428639" y="2053578"/>
            <a:ext cx="1292400" cy="3088800"/>
          </a:xfrm>
        </p:spPr>
        <p:txBody>
          <a:bodyPr vert="eaVert"/>
          <a:lstStyle>
            <a:lvl1pPr marL="0" indent="0">
              <a:buNone/>
              <a:defRPr spc="200" baseline="0">
                <a:solidFill>
                  <a:schemeClr val="tx1">
                    <a:lumMod val="75000"/>
                    <a:lumOff val="2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节标题">
    <p:spTree>
      <p:nvGrpSpPr>
        <p:cNvPr id="1" name=""/>
        <p:cNvGrpSpPr/>
        <p:nvPr/>
      </p:nvGrpSpPr>
      <p:grpSpPr>
        <a:xfrm>
          <a:off x="0" y="0"/>
          <a:ext cx="0" cy="0"/>
        </a:xfrm>
      </p:grpSpPr>
      <p:sp>
        <p:nvSpPr>
          <p:cNvPr id="8" name="椭圆 7"/>
          <p:cNvSpPr/>
          <p:nvPr/>
        </p:nvSpPr>
        <p:spPr>
          <a:xfrm>
            <a:off x="3519652" y="937403"/>
            <a:ext cx="5152696" cy="515269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11" name="图片 10"/>
          <p:cNvPicPr>
            <a:picLocks noChangeAspect="1"/>
          </p:cNvPicPr>
          <p:nvPr/>
        </p:nvPicPr>
        <p:blipFill>
          <a:blip r:embed="rId1"/>
          <a:srcRect b="8425"/>
          <a:stretch>
            <a:fillRect/>
          </a:stretch>
        </p:blipFill>
        <p:spPr>
          <a:xfrm rot="12297184">
            <a:off x="5144397" y="4647562"/>
            <a:ext cx="1740000" cy="1868131"/>
          </a:xfrm>
          <a:prstGeom prst="rect">
            <a:avLst/>
          </a:prstGeom>
        </p:spPr>
      </p:pic>
      <p:sp>
        <p:nvSpPr>
          <p:cNvPr id="4" name="Date Placeholder 3"/>
          <p:cNvSpPr>
            <a:spLocks noGrp="1"/>
          </p:cNvSpPr>
          <p:nvPr>
            <p:ph type="dt" sz="half" idx="10"/>
          </p:nvPr>
        </p:nvSpPr>
        <p:spPr/>
        <p:txBody>
          <a:bodyPr/>
          <a:lstStyle/>
          <a:p>
            <a:fld id="{51E57FE4-7C3F-4B16-9A9A-9C7F3244FBD8}"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324570-9E21-4871-BE3E-2AD2560761AA}" type="slidenum">
              <a:rPr lang="zh-CN" altLang="en-US" smtClean="0"/>
              <a:t/>
            </a:fld>
            <a:endParaRPr lang="zh-CN" altLang="en-US"/>
          </a:p>
        </p:txBody>
      </p:sp>
      <p:sp>
        <p:nvSpPr>
          <p:cNvPr id="3" name="Text Placeholder 2"/>
          <p:cNvSpPr>
            <a:spLocks noGrp="1"/>
          </p:cNvSpPr>
          <p:nvPr>
            <p:ph type="body" idx="1"/>
          </p:nvPr>
        </p:nvSpPr>
        <p:spPr>
          <a:xfrm>
            <a:off x="4266646" y="3634968"/>
            <a:ext cx="3658708" cy="825020"/>
          </a:xfrm>
        </p:spPr>
        <p:txBody>
          <a:bodyPr>
            <a:normAutofit/>
          </a:bodyPr>
          <a:lstStyle>
            <a:lvl1pPr marL="0" indent="0" algn="ctr">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9" name="图片 8" descr="56ec6705b646b4f8919134fef1cf733c3197d1d49fae-0sOvib_fw658[1]"/>
          <p:cNvPicPr>
            <a:picLocks noChangeAspect="1"/>
          </p:cNvPicPr>
          <p:nvPr>
            <p:custDataLst>
              <p:tags r:id="rId3"/>
            </p:custDataLst>
          </p:nvPr>
        </p:nvPicPr>
        <p:blipFill>
          <a:blip r:embed="rId1">
            <a:clrChange>
              <a:clrFrom>
                <a:srgbClr val="FFFFFF">
                  <a:alpha val="100000"/>
                </a:srgbClr>
              </a:clrFrom>
              <a:clrTo>
                <a:srgbClr val="FFFFFF">
                  <a:alpha val="100000"/>
                  <a:alpha val="0"/>
                </a:srgbClr>
              </a:clrTo>
            </a:clrChange>
            <a:extLst>
              <a:ext uri="{BEBA8EAE-BF5A-486C-A8C5-ECC9F3942E4B}">
                <a14:imgProps xmlns:a14="http://schemas.microsoft.com/office/drawing/2010/main">
                  <a14:imgLayer r:embed="rId2">
                    <a14:imgEffect>
                      <a14:backgroundRemoval t="0" b="99630" l="10407" r="98190">
                        <a14:foregroundMark x1="83032" y1="0" x2="83032" y2="3148"/>
                      </a14:backgroundRemoval>
                    </a14:imgEffect>
                  </a14:imgLayer>
                </a14:imgProps>
              </a:ext>
            </a:extLst>
          </a:blip>
          <a:stretch>
            <a:fillRect/>
          </a:stretch>
        </p:blipFill>
        <p:spPr>
          <a:xfrm rot="2911760">
            <a:off x="242194" y="5560617"/>
            <a:ext cx="1389396" cy="1696216"/>
          </a:xfrm>
          <a:prstGeom prst="rect">
            <a:avLst/>
          </a:prstGeom>
        </p:spPr>
      </p:pic>
      <p:sp>
        <p:nvSpPr>
          <p:cNvPr id="2" name="标题 1"/>
          <p:cNvSpPr>
            <a:spLocks noGrp="1"/>
          </p:cNvSpPr>
          <p:nvPr>
            <p:ph type="title"/>
            <p:custDataLst>
              <p:tags r:id="rId4"/>
            </p:custDataLst>
          </p:nvPr>
        </p:nvSpPr>
        <p:spPr/>
        <p:txBody>
          <a:bodyPr/>
          <a:lstStyle>
            <a:lvl1pPr>
              <a:defRPr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11" name="稻壳儿深海小鱼"/>
          <p:cNvSpPr/>
          <p:nvPr>
            <p:custDataLst>
              <p:tags r:id="rId1"/>
            </p:custDataLst>
          </p:nvPr>
        </p:nvSpPr>
        <p:spPr>
          <a:xfrm>
            <a:off x="290195" y="95250"/>
            <a:ext cx="11477625" cy="63328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2" name="稻壳儿深海小鱼"/>
          <p:cNvSpPr/>
          <p:nvPr>
            <p:custDataLst>
              <p:tags r:id="rId2"/>
            </p:custDataLst>
          </p:nvPr>
        </p:nvSpPr>
        <p:spPr>
          <a:xfrm>
            <a:off x="424180" y="227965"/>
            <a:ext cx="11477625" cy="6332855"/>
          </a:xfrm>
          <a:prstGeom prst="rect">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13" name="图片 12"/>
          <p:cNvPicPr>
            <a:picLocks noChangeAspect="1"/>
          </p:cNvPicPr>
          <p:nvPr>
            <p:custDataLst>
              <p:tags r:id="rId4"/>
            </p:custDataLst>
          </p:nvPr>
        </p:nvPicPr>
        <p:blipFill>
          <a:blip r:embed="rId3"/>
          <a:stretch>
            <a:fillRect/>
          </a:stretch>
        </p:blipFill>
        <p:spPr>
          <a:xfrm>
            <a:off x="7417435" y="1564640"/>
            <a:ext cx="4470400" cy="5197475"/>
          </a:xfrm>
          <a:prstGeom prst="rect">
            <a:avLst/>
          </a:prstGeom>
        </p:spPr>
      </p:pic>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pic>
        <p:nvPicPr>
          <p:cNvPr id="13" name="图片 12"/>
          <p:cNvPicPr>
            <a:picLocks noChangeAspect="1"/>
          </p:cNvPicPr>
          <p:nvPr>
            <p:custDataLst>
              <p:tags r:id="rId2"/>
            </p:custDataLst>
          </p:nvPr>
        </p:nvPicPr>
        <p:blipFill>
          <a:blip r:embed="rId1"/>
          <a:stretch>
            <a:fillRect/>
          </a:stretch>
        </p:blipFill>
        <p:spPr>
          <a:xfrm>
            <a:off x="7721600" y="1790909"/>
            <a:ext cx="4470399" cy="5197726"/>
          </a:xfrm>
          <a:prstGeom prst="rect">
            <a:avLst/>
          </a:prstGeom>
        </p:spPr>
      </p:pic>
      <p:sp>
        <p:nvSpPr>
          <p:cNvPr id="8" name="矩形 7"/>
          <p:cNvSpPr/>
          <p:nvPr>
            <p:custDataLst>
              <p:tags r:id="rId3"/>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lstStyle>
            <a:lvl1pPr>
              <a:defRPr sz="3600"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vl2pPr>
              <a:defRPr baseline="0">
                <a:solidFill>
                  <a:schemeClr val="tx1">
                    <a:lumMod val="75000"/>
                    <a:lumOff val="25000"/>
                  </a:schemeClr>
                </a:solidFill>
                <a:latin typeface="Arial" panose="020b0604020202020204" pitchFamily="34" charset="0"/>
                <a:ea typeface="隶书" panose="02010509060101010101" pitchFamily="49" charset="-122"/>
              </a:defRPr>
            </a:lvl2pPr>
            <a:lvl3pPr>
              <a:defRPr baseline="0">
                <a:solidFill>
                  <a:schemeClr val="tx1">
                    <a:lumMod val="75000"/>
                    <a:lumOff val="25000"/>
                  </a:schemeClr>
                </a:solidFill>
                <a:latin typeface="Arial" panose="020b0604020202020204" pitchFamily="34" charset="0"/>
                <a:ea typeface="隶书" panose="02010509060101010101" pitchFamily="49" charset="-122"/>
              </a:defRPr>
            </a:lvl3pPr>
            <a:lvl4pPr>
              <a:defRPr baseline="0">
                <a:solidFill>
                  <a:schemeClr val="tx1">
                    <a:lumMod val="75000"/>
                    <a:lumOff val="25000"/>
                  </a:schemeClr>
                </a:solidFill>
                <a:latin typeface="Arial" panose="020b0604020202020204" pitchFamily="34" charset="0"/>
                <a:ea typeface="隶书" panose="02010509060101010101" pitchFamily="49" charset="-122"/>
              </a:defRPr>
            </a:lvl4pPr>
            <a:lvl5pPr>
              <a:defRPr baseline="0">
                <a:solidFill>
                  <a:schemeClr val="tx1">
                    <a:lumMod val="75000"/>
                    <a:lumOff val="2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pic>
        <p:nvPicPr>
          <p:cNvPr id="16" name="图片 15"/>
          <p:cNvPicPr>
            <a:picLocks noChangeAspect="1"/>
          </p:cNvPicPr>
          <p:nvPr>
            <p:custDataLst>
              <p:tags r:id="rId2"/>
            </p:custDataLst>
          </p:nvPr>
        </p:nvPicPr>
        <p:blipFill>
          <a:blip r:embed="rId1"/>
          <a:stretch>
            <a:fillRect/>
          </a:stretch>
        </p:blipFill>
        <p:spPr>
          <a:xfrm>
            <a:off x="7721600" y="1790909"/>
            <a:ext cx="4470399" cy="5197726"/>
          </a:xfrm>
          <a:prstGeom prst="rect">
            <a:avLst/>
          </a:prstGeom>
        </p:spPr>
      </p:pic>
      <p:sp>
        <p:nvSpPr>
          <p:cNvPr id="10" name="矩形 9"/>
          <p:cNvSpPr/>
          <p:nvPr>
            <p:custDataLst>
              <p:tags r:id="rId3"/>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lumMod val="75000"/>
                    <a:lumOff val="2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75000"/>
                    <a:lumOff val="2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pic>
        <p:nvPicPr>
          <p:cNvPr id="15" name="图片 14"/>
          <p:cNvPicPr>
            <a:picLocks noChangeAspect="1"/>
          </p:cNvPicPr>
          <p:nvPr>
            <p:custDataLst>
              <p:tags r:id="rId2"/>
            </p:custDataLst>
          </p:nvPr>
        </p:nvPicPr>
        <p:blipFill>
          <a:blip r:embed="rId1"/>
          <a:stretch>
            <a:fillRect/>
          </a:stretch>
        </p:blipFill>
        <p:spPr>
          <a:xfrm>
            <a:off x="7721600" y="89109"/>
            <a:ext cx="4470399" cy="5197726"/>
          </a:xfrm>
          <a:prstGeom prst="rect">
            <a:avLst/>
          </a:prstGeom>
        </p:spPr>
      </p:pic>
      <p:sp>
        <p:nvSpPr>
          <p:cNvPr id="8" name="矩形 7"/>
          <p:cNvSpPr/>
          <p:nvPr>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lumMod val="75000"/>
                    <a:lumOff val="2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pic>
        <p:nvPicPr>
          <p:cNvPr id="14" name="图片 13"/>
          <p:cNvPicPr>
            <a:picLocks noChangeAspect="1"/>
          </p:cNvPicPr>
          <p:nvPr>
            <p:custDataLst>
              <p:tags r:id="rId2"/>
            </p:custDataLst>
          </p:nvPr>
        </p:nvPicPr>
        <p:blipFill>
          <a:blip r:embed="rId1"/>
          <a:stretch>
            <a:fillRect/>
          </a:stretch>
        </p:blipFill>
        <p:spPr>
          <a:xfrm>
            <a:off x="7721600" y="1790909"/>
            <a:ext cx="4470399" cy="5197726"/>
          </a:xfrm>
          <a:prstGeom prst="rect">
            <a:avLst/>
          </a:prstGeom>
        </p:spPr>
      </p:pic>
      <p:sp>
        <p:nvSpPr>
          <p:cNvPr id="10" name="矩形 9"/>
          <p:cNvSpPr/>
          <p:nvPr>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4"/>
            </p:custDataLst>
          </p:nvPr>
        </p:nvSpPr>
        <p:spPr>
          <a:xfrm>
            <a:off x="579600" y="237600"/>
            <a:ext cx="11037600" cy="441964"/>
          </a:xfrm>
        </p:spPr>
        <p:txBody>
          <a:bodyPr/>
          <a:lstStyle>
            <a:lvl1pPr>
              <a:defRPr baseline="0">
                <a:solidFill>
                  <a:schemeClr val="tx1">
                    <a:lumMod val="75000"/>
                    <a:lumOff val="25000"/>
                  </a:schemeClr>
                </a:solidFill>
                <a:latin typeface="隶书" panose="02010509060101010101" pitchFamily="49" charset="-122"/>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latin typeface="隶书" panose="02010509060101010101" pitchFamily="49" charset="-122"/>
                <a:ea typeface="隶书" panose="02010509060101010101" pitchFamily="49" charset="-122"/>
              </a:defRPr>
            </a:lvl1pPr>
            <a:lvl2pPr>
              <a:defRPr baseline="0">
                <a:latin typeface="隶书" panose="02010509060101010101" pitchFamily="49" charset="-122"/>
                <a:ea typeface="隶书" panose="02010509060101010101" pitchFamily="49" charset="-122"/>
              </a:defRPr>
            </a:lvl2pPr>
            <a:lvl3pPr>
              <a:defRPr baseline="0">
                <a:latin typeface="隶书" panose="02010509060101010101" pitchFamily="49" charset="-122"/>
                <a:ea typeface="隶书" panose="02010509060101010101" pitchFamily="49" charset="-122"/>
              </a:defRPr>
            </a:lvl3pPr>
            <a:lvl4pPr>
              <a:defRPr baseline="0">
                <a:latin typeface="隶书" panose="02010509060101010101" pitchFamily="49" charset="-122"/>
                <a:ea typeface="隶书" panose="02010509060101010101" pitchFamily="49" charset="-122"/>
              </a:defRPr>
            </a:lvl4pPr>
            <a:lvl5pPr>
              <a:defRPr baseline="0">
                <a:latin typeface="隶书" panose="02010509060101010101" pitchFamily="49" charset="-122"/>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latin typeface="隶书" panose="02010509060101010101" pitchFamily="49" charset="-122"/>
                <a:ea typeface="隶书" panose="02010509060101010101" pitchFamily="49" charset="-122"/>
              </a:defRPr>
            </a:lvl1pPr>
            <a:lvl2pPr>
              <a:defRPr baseline="0">
                <a:latin typeface="隶书" panose="02010509060101010101" pitchFamily="49" charset="-122"/>
                <a:ea typeface="隶书" panose="02010509060101010101" pitchFamily="49" charset="-122"/>
              </a:defRPr>
            </a:lvl2pPr>
            <a:lvl3pPr>
              <a:defRPr baseline="0">
                <a:latin typeface="隶书" panose="02010509060101010101" pitchFamily="49" charset="-122"/>
                <a:ea typeface="隶书" panose="02010509060101010101" pitchFamily="49" charset="-122"/>
              </a:defRPr>
            </a:lvl3pPr>
            <a:lvl4pPr>
              <a:defRPr baseline="0">
                <a:latin typeface="隶书" panose="02010509060101010101" pitchFamily="49" charset="-122"/>
                <a:ea typeface="隶书" panose="02010509060101010101" pitchFamily="49" charset="-122"/>
              </a:defRPr>
            </a:lvl4pPr>
            <a:lvl5pPr>
              <a:defRPr baseline="0">
                <a:latin typeface="隶书" panose="02010509060101010101" pitchFamily="49" charset="-122"/>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latin typeface="隶书" panose="02010509060101010101" pitchFamily="49" charset="-122"/>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latin typeface="隶书" panose="02010509060101010101" pitchFamily="49" charset="-122"/>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sp>
        <p:nvSpPr>
          <p:cNvPr id="10" name="矩形 9"/>
          <p:cNvSpPr/>
          <p:nvPr>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baseline="0">
              <a:latin typeface="Arial" panose="020b0604020202020204" pitchFamily="34" charset="0"/>
              <a:ea typeface="隶书" panose="02010509060101010101" pitchFamily="49" charset="-122"/>
              <a:sym typeface="+mn-ea"/>
            </a:endParaRPr>
          </a:p>
        </p:txBody>
      </p:sp>
      <p:pic>
        <p:nvPicPr>
          <p:cNvPr id="13" name="图片 12" descr="56ec6705b646b4f8919134fef1cf733c3197d1d49fae-0sOvib_fw658[1]"/>
          <p:cNvPicPr>
            <a:picLocks noChangeAspect="1"/>
          </p:cNvPicPr>
          <p:nvPr>
            <p:custDataLst>
              <p:tags r:id="rId3"/>
            </p:custDataLst>
          </p:nvPr>
        </p:nvPicPr>
        <p:blipFill>
          <a:blip r:embed="rId2">
            <a:clrChange>
              <a:clrFrom>
                <a:srgbClr val="FFFFFF">
                  <a:alpha val="100000"/>
                </a:srgbClr>
              </a:clrFrom>
              <a:clrTo>
                <a:srgbClr val="FFFFFF">
                  <a:alpha val="100000"/>
                  <a:alpha val="0"/>
                </a:srgbClr>
              </a:clrTo>
            </a:clrChange>
          </a:blip>
          <a:stretch>
            <a:fillRect/>
          </a:stretch>
        </p:blipFill>
        <p:spPr>
          <a:xfrm>
            <a:off x="9679940" y="4078605"/>
            <a:ext cx="2508885" cy="2907030"/>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lstStyle>
            <a:lvl1pPr algn="ctr">
              <a:defRPr sz="6000" baseline="0">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5"/>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60960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矩形 10"/>
          <p:cNvSpPr/>
          <p:nvPr userDrawn="1">
            <p:custDataLst>
              <p:tags r:id="rId2"/>
            </p:custDataLst>
          </p:nvPr>
        </p:nvSpPr>
        <p:spPr>
          <a:xfrm>
            <a:off x="580390" y="593090"/>
            <a:ext cx="11030585" cy="567182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矩形 11"/>
          <p:cNvSpPr/>
          <p:nvPr userDrawn="1">
            <p:custDataLst>
              <p:tags r:id="rId3"/>
            </p:custDataLst>
          </p:nvPr>
        </p:nvSpPr>
        <p:spPr>
          <a:xfrm>
            <a:off x="11412220" y="4224655"/>
            <a:ext cx="382270" cy="145859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矩形 12"/>
          <p:cNvSpPr/>
          <p:nvPr userDrawn="1">
            <p:custDataLst>
              <p:tags r:id="rId4"/>
            </p:custDataLst>
          </p:nvPr>
        </p:nvSpPr>
        <p:spPr>
          <a:xfrm>
            <a:off x="4683760" y="1374775"/>
            <a:ext cx="2824480" cy="41090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9" name="图片 8"/>
          <p:cNvPicPr>
            <a:picLocks noChangeAspect="1"/>
          </p:cNvPicPr>
          <p:nvPr userDrawn="1">
            <p:custDataLst>
              <p:tags r:id="rId6"/>
            </p:custDataLst>
          </p:nvPr>
        </p:nvPicPr>
        <p:blipFill>
          <a:blip r:embed="rId5"/>
          <a:stretch>
            <a:fillRect/>
          </a:stretch>
        </p:blipFill>
        <p:spPr>
          <a:xfrm>
            <a:off x="6446520" y="593090"/>
            <a:ext cx="2114550" cy="2207895"/>
          </a:xfrm>
          <a:prstGeom prst="rect">
            <a:avLst/>
          </a:prstGeom>
        </p:spPr>
      </p:pic>
      <p:sp>
        <p:nvSpPr>
          <p:cNvPr id="16" name="日期占位符 15"/>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8"/>
            </p:custDataLst>
          </p:nvPr>
        </p:nvSpPr>
        <p:spPr/>
        <p:txBody>
          <a:bodyPr/>
          <a:lstStyle/>
          <a:p>
            <a:endParaRPr lang="zh-CN" altLang="en-US"/>
          </a:p>
        </p:txBody>
      </p:sp>
      <p:sp>
        <p:nvSpPr>
          <p:cNvPr id="18" name="灯片编号占位符 17"/>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ctrTitle" hasCustomPrompt="1"/>
            <p:custDataLst>
              <p:tags r:id="rId10"/>
            </p:custDataLst>
          </p:nvPr>
        </p:nvSpPr>
        <p:spPr>
          <a:xfrm>
            <a:off x="4693722" y="1374493"/>
            <a:ext cx="1595677" cy="4109013"/>
          </a:xfrm>
        </p:spPr>
        <p:txBody>
          <a:bodyPr lIns="90170" tIns="46990" rIns="90170" bIns="46990" anchor="t" anchorCtr="0">
            <a:normAutofit/>
          </a:bodyPr>
          <a:lstStyle>
            <a:lvl1pPr algn="ctr">
              <a:defRPr sz="6600" spc="600" baseline="0">
                <a:ea typeface="汉仪旗黑-85S" panose="00020600040101010101" pitchFamily="18" charset="-122"/>
              </a:defRPr>
            </a:lvl1pPr>
          </a:lstStyle>
          <a:p>
            <a:r>
              <a:rPr lang="zh-CN" altLang="en-US"/>
              <a:t>编辑标题</a:t>
            </a:r>
            <a:endParaRPr lang="zh-CN" altLang="en-US"/>
          </a:p>
        </p:txBody>
      </p:sp>
      <p:sp>
        <p:nvSpPr>
          <p:cNvPr id="3" name="副标题 2"/>
          <p:cNvSpPr>
            <a:spLocks noGrp="1"/>
          </p:cNvSpPr>
          <p:nvPr>
            <p:ph type="subTitle" idx="1" hasCustomPrompt="1"/>
            <p:custDataLst>
              <p:tags r:id="rId11"/>
            </p:custDataLst>
          </p:nvPr>
        </p:nvSpPr>
        <p:spPr>
          <a:xfrm>
            <a:off x="6630600" y="3154155"/>
            <a:ext cx="445815" cy="2005856"/>
          </a:xfrm>
          <a:ln>
            <a:solidFill>
              <a:schemeClr val="tx1"/>
            </a:solidFill>
          </a:ln>
        </p:spPr>
        <p:txBody>
          <a:bodyPr lIns="90170" tIns="46990" rIns="90170" bIns="46990">
            <a:normAutofit/>
          </a:bodyPr>
          <a:lstStyle>
            <a:lvl1pPr marL="0" indent="0" algn="ctr" eaLnBrk="1" fontAlgn="auto" latinLnBrk="0" hangingPunct="1">
              <a:lnSpc>
                <a:spcPct val="100000"/>
              </a:lnSpc>
              <a:buNone/>
              <a:defRPr sz="2400" u="none" strike="noStrike" kern="1200" cap="none" spc="200" normalizeH="0" baseline="0">
                <a:solidFill>
                  <a:schemeClr val="tx1">
                    <a:lumMod val="85000"/>
                    <a:lumOff val="1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编辑副标题</a:t>
            </a:r>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a:picLocks noChangeAspect="1"/>
          </p:cNvPicPr>
          <p:nvPr userDrawn="1">
            <p:custDataLst>
              <p:tags r:id="rId2"/>
            </p:custDataLst>
          </p:nvPr>
        </p:nvPicPr>
        <p:blipFill>
          <a:blip r:embed="rId1"/>
          <a:stretch>
            <a:fillRect/>
          </a:stretch>
        </p:blipFill>
        <p:spPr>
          <a:xfrm>
            <a:off x="11159130" y="1"/>
            <a:ext cx="847754" cy="885198"/>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4"/>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a:lstStyle/>
          <a:p>
            <a:endParaRPr lang="zh-CN" altLang="en-US"/>
          </a:p>
        </p:txBody>
      </p:sp>
      <p:sp>
        <p:nvSpPr>
          <p:cNvPr id="6" name="灯片编号占位符 5"/>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0" y="0"/>
            <a:ext cx="12006884" cy="6858000"/>
            <a:chExt cx="12006884" cy="6858000"/>
          </a:xfrm>
        </p:grpSpPr>
        <p:sp>
          <p:nvSpPr>
            <p:cNvPr id="8" name="矩形 7"/>
            <p:cNvSpPr/>
            <p:nvPr>
              <p:custDataLst>
                <p:tags r:id="rId2"/>
              </p:custDataLst>
            </p:nvPr>
          </p:nvSpPr>
          <p:spPr>
            <a:xfrm>
              <a:off x="11412638" y="4224762"/>
              <a:ext cx="381965" cy="14584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0" y="0"/>
              <a:ext cx="12006884" cy="6858000"/>
              <a:chExt cx="12006884" cy="6858000"/>
            </a:xfrm>
          </p:grpSpPr>
          <p:grpSp>
            <p:nvGrpSpPr>
              <p:cNvPr id="10" name="组合 9"/>
              <p:cNvGrpSpPr/>
              <p:nvPr/>
            </p:nvGrpSpPr>
            <p:grpSpPr>
              <a:xfrm>
                <a:off x="0" y="0"/>
                <a:ext cx="12006884" cy="6858000"/>
                <a:chExt cx="12006884" cy="6858000"/>
              </a:xfrm>
            </p:grpSpPr>
            <p:sp>
              <p:nvSpPr>
                <p:cNvPr id="12" name="矩形 11"/>
                <p:cNvSpPr/>
                <p:nvPr>
                  <p:custDataLst>
                    <p:tags r:id="rId3"/>
                  </p:custDataLst>
                </p:nvPr>
              </p:nvSpPr>
              <p:spPr>
                <a:xfrm>
                  <a:off x="0" y="0"/>
                  <a:ext cx="60960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custDataLst>
                    <p:tags r:id="rId4"/>
                  </p:custDataLst>
                </p:nvPr>
              </p:nvSpPr>
              <p:spPr>
                <a:xfrm>
                  <a:off x="580664" y="593203"/>
                  <a:ext cx="11030673" cy="567159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custDataLst>
                    <p:tags r:id="rId6"/>
                  </p:custDataLst>
                </p:nvPr>
              </p:nvPicPr>
              <p:blipFill>
                <a:blip r:embed="rId5"/>
                <a:stretch>
                  <a:fillRect/>
                </a:stretch>
              </p:blipFill>
              <p:spPr>
                <a:xfrm>
                  <a:off x="580664" y="1886673"/>
                  <a:ext cx="4858137" cy="4674726"/>
                </a:xfrm>
                <a:prstGeom prst="rect">
                  <a:avLst/>
                </a:prstGeom>
              </p:spPr>
            </p:pic>
            <p:pic>
              <p:nvPicPr>
                <p:cNvPr id="15" name="图片 14"/>
                <p:cNvPicPr>
                  <a:picLocks noChangeAspect="1"/>
                </p:cNvPicPr>
                <p:nvPr>
                  <p:custDataLst>
                    <p:tags r:id="rId8"/>
                  </p:custDataLst>
                </p:nvPr>
              </p:nvPicPr>
              <p:blipFill>
                <a:blip r:embed="rId7"/>
                <a:stretch>
                  <a:fillRect/>
                </a:stretch>
              </p:blipFill>
              <p:spPr>
                <a:xfrm>
                  <a:off x="10289803" y="0"/>
                  <a:ext cx="1717081" cy="1792921"/>
                </a:xfrm>
                <a:prstGeom prst="rect">
                  <a:avLst/>
                </a:prstGeom>
              </p:spPr>
            </p:pic>
          </p:grpSp>
          <p:pic>
            <p:nvPicPr>
              <p:cNvPr id="11" name="图片 10"/>
              <p:cNvPicPr>
                <a:picLocks noChangeAspect="1"/>
              </p:cNvPicPr>
              <p:nvPr>
                <p:custDataLst>
                  <p:tags r:id="rId10"/>
                </p:custDataLst>
              </p:nvPr>
            </p:nvPicPr>
            <p:blipFill>
              <a:blip r:embed="rId9"/>
              <a:stretch>
                <a:fillRect/>
              </a:stretch>
            </p:blipFill>
            <p:spPr>
              <a:xfrm rot="19414000" flipH="1">
                <a:off x="4400402" y="3137998"/>
                <a:ext cx="352594" cy="582004"/>
              </a:xfrm>
              <a:prstGeom prst="rect">
                <a:avLst/>
              </a:prstGeom>
            </p:spPr>
          </p:pic>
        </p:grpSp>
      </p:grpSp>
      <p:sp>
        <p:nvSpPr>
          <p:cNvPr id="4" name="日期占位符 3"/>
          <p:cNvSpPr>
            <a:spLocks noGrp="1"/>
          </p:cNvSpPr>
          <p:nvPr>
            <p:ph type="dt" sz="half" idx="10"/>
            <p:custDataLst>
              <p:tags r:id="rId11"/>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2"/>
            </p:custDataLst>
          </p:nvPr>
        </p:nvSpPr>
        <p:spPr/>
        <p:txBody>
          <a:bodyPr/>
          <a:lstStyle/>
          <a:p>
            <a:endParaRPr lang="zh-CN" altLang="en-US"/>
          </a:p>
        </p:txBody>
      </p:sp>
      <p:sp>
        <p:nvSpPr>
          <p:cNvPr id="6" name="灯片编号占位符 5"/>
          <p:cNvSpPr>
            <a:spLocks noGrp="1"/>
          </p:cNvSpPr>
          <p:nvPr>
            <p:ph type="sldNum" sz="quarter" idx="12"/>
            <p:custDataLst>
              <p:tags r:id="rId1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14"/>
            </p:custDataLst>
          </p:nvPr>
        </p:nvSpPr>
        <p:spPr>
          <a:xfrm>
            <a:off x="7573010" y="1237615"/>
            <a:ext cx="884555" cy="4445635"/>
          </a:xfrm>
        </p:spPr>
        <p:txBody>
          <a:bodyPr lIns="90000" tIns="46800" rIns="90000" bIns="46800" anchor="ctr" anchorCtr="0">
            <a:normAutofit/>
          </a:bodyPr>
          <a:lstStyle>
            <a:lvl1pPr>
              <a:defRPr sz="3600" u="none" strike="noStrike" kern="1200" cap="none" spc="300" normalizeH="0" baseline="0">
                <a:solidFill>
                  <a:schemeClr val="tx1"/>
                </a:solidFill>
                <a:uFillTx/>
                <a:latin typeface="Arial" panose="020b0604020202020204" pitchFamily="34" charset="0"/>
                <a:ea typeface="汉仪旗黑-85S" panose="00020600040101010101" pitchFamily="18" charset="-122"/>
              </a:defRPr>
            </a:lvl1pPr>
          </a:lstStyle>
          <a:p>
            <a:r>
              <a:rPr lang="zh-CN" altLang="en-US"/>
              <a:t>单击此处编辑标题</a:t>
            </a:r>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5" name="Date Placeholder 4"/>
          <p:cNvSpPr>
            <a:spLocks noGrp="1"/>
          </p:cNvSpPr>
          <p:nvPr>
            <p:ph type="dt" sz="half" idx="10"/>
          </p:nvPr>
        </p:nvSpPr>
        <p:spPr/>
        <p:txBody>
          <a:bodyPr/>
          <a:lstStyle/>
          <a:p>
            <a:fld id="{51E57FE4-7C3F-4B16-9A9A-9C7F3244FBD8}" type="datetimeFigureOut">
              <a:rPr lang="zh-CN" altLang="en-US" smtClean="0"/>
              <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C3324570-9E21-4871-BE3E-2AD2560761AA}"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a:picLocks noChangeAspect="1"/>
          </p:cNvPicPr>
          <p:nvPr userDrawn="1">
            <p:custDataLst>
              <p:tags r:id="rId2"/>
            </p:custDataLst>
          </p:nvPr>
        </p:nvPicPr>
        <p:blipFill>
          <a:blip r:embed="rId1"/>
          <a:stretch>
            <a:fillRect/>
          </a:stretch>
        </p:blipFill>
        <p:spPr>
          <a:xfrm>
            <a:off x="11159130" y="1"/>
            <a:ext cx="847754" cy="885198"/>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4"/>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5"/>
            </p:custDataLst>
          </p:nvPr>
        </p:nvSpPr>
        <p:spPr>
          <a:xfrm>
            <a:off x="6238877" y="952508"/>
            <a:ext cx="5283242" cy="5388907"/>
          </a:xfrm>
        </p:spPr>
        <p:txBody>
          <a:bodyPr lIns="90170" tIns="46990" rIns="90170" bIns="46990">
            <a:normAutofit/>
          </a:bodyPr>
          <a:lstStyle>
            <a:lvl1pPr>
              <a:defRPr sz="1600" baseline="0">
                <a:solidFill>
                  <a:schemeClr val="tx1">
                    <a:lumMod val="85000"/>
                    <a:lumOff val="15000"/>
                  </a:schemeClr>
                </a:solidFill>
                <a:latin typeface="Arial" panose="020b0604020202020204" pitchFamily="34" charset="0"/>
                <a:ea typeface="微软雅黑" panose="020b0503020204020204" charset="-122"/>
              </a:defRPr>
            </a:lvl1pPr>
            <a:lvl2pPr>
              <a:defRPr sz="1600" baseline="0">
                <a:solidFill>
                  <a:schemeClr val="tx1">
                    <a:lumMod val="85000"/>
                    <a:lumOff val="15000"/>
                  </a:schemeClr>
                </a:solidFill>
                <a:latin typeface="Arial" panose="020b0604020202020204" pitchFamily="34" charset="0"/>
                <a:ea typeface="微软雅黑" panose="020b0503020204020204" charset="-122"/>
              </a:defRPr>
            </a:lvl2pPr>
            <a:lvl3pPr>
              <a:defRPr sz="1600" baseline="0">
                <a:solidFill>
                  <a:schemeClr val="tx1">
                    <a:lumMod val="85000"/>
                    <a:lumOff val="15000"/>
                  </a:schemeClr>
                </a:solidFill>
                <a:latin typeface="Arial" panose="020b0604020202020204" pitchFamily="34" charset="0"/>
                <a:ea typeface="微软雅黑" panose="020b0503020204020204" charset="-122"/>
              </a:defRPr>
            </a:lvl3pPr>
            <a:lvl4pPr>
              <a:defRPr sz="1600" baseline="0">
                <a:solidFill>
                  <a:schemeClr val="tx1">
                    <a:lumMod val="85000"/>
                    <a:lumOff val="15000"/>
                  </a:schemeClr>
                </a:solidFill>
                <a:latin typeface="Arial" panose="020b0604020202020204" pitchFamily="34" charset="0"/>
                <a:ea typeface="微软雅黑" panose="020b0503020204020204" charset="-122"/>
              </a:defRPr>
            </a:lvl4pPr>
            <a:lvl5pPr>
              <a:defRPr sz="1600"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a:picLocks noChangeAspect="1"/>
          </p:cNvPicPr>
          <p:nvPr userDrawn="1">
            <p:custDataLst>
              <p:tags r:id="rId2"/>
            </p:custDataLst>
          </p:nvPr>
        </p:nvPicPr>
        <p:blipFill>
          <a:blip r:embed="rId1"/>
          <a:stretch>
            <a:fillRect/>
          </a:stretch>
        </p:blipFill>
        <p:spPr>
          <a:xfrm>
            <a:off x="11159130" y="1"/>
            <a:ext cx="847754" cy="885198"/>
          </a:xfrm>
          <a:prstGeom prst="rect">
            <a:avLst/>
          </a:prstGeom>
        </p:spPr>
      </p:pic>
      <p:sp>
        <p:nvSpPr>
          <p:cNvPr id="2" name="标题 1"/>
          <p:cNvSpPr>
            <a:spLocks noGrp="1"/>
          </p:cNvSpPr>
          <p:nvPr>
            <p:ph type="title"/>
            <p:custDataLst>
              <p:tags r:id="rId3"/>
            </p:custDataLst>
          </p:nvPr>
        </p:nvSpPr>
        <p:spPr>
          <a:xfrm>
            <a:off x="669882"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4"/>
            </p:custDataLst>
          </p:nvPr>
        </p:nvSpPr>
        <p:spPr>
          <a:xfrm>
            <a:off x="669930" y="952508"/>
            <a:ext cx="5283242" cy="381003"/>
          </a:xfrm>
        </p:spPr>
        <p:txBody>
          <a:bodyPr lIns="90170" tIns="46990" rIns="90170" bIns="4699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5"/>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6"/>
            </p:custDataLst>
          </p:nvPr>
        </p:nvSpPr>
        <p:spPr>
          <a:xfrm>
            <a:off x="6235750" y="952508"/>
            <a:ext cx="5283242" cy="381003"/>
          </a:xfrm>
        </p:spPr>
        <p:txBody>
          <a:bodyPr vert="horz" lIns="90170" tIns="46990" rIns="90170" bIns="4699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7"/>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8"/>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9"/>
            </p:custDataLst>
          </p:nvPr>
        </p:nvSpPr>
        <p:spPr/>
        <p:txBody>
          <a:bodyPr/>
          <a:lstStyle/>
          <a:p>
            <a:endParaRPr lang="zh-CN" altLang="en-US"/>
          </a:p>
        </p:txBody>
      </p:sp>
      <p:sp>
        <p:nvSpPr>
          <p:cNvPr id="9" name="灯片编号占位符 8"/>
          <p:cNvSpPr>
            <a:spLocks noGrp="1"/>
          </p:cNvSpPr>
          <p:nvPr>
            <p:ph type="sldNum" sz="quarter" idx="12"/>
            <p:custDataLst>
              <p:tags r:id="rId10"/>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0" y="0"/>
            <a:ext cx="11794603" cy="6858000"/>
            <a:chExt cx="11794603" cy="6858000"/>
          </a:xfrm>
        </p:grpSpPr>
        <p:sp>
          <p:nvSpPr>
            <p:cNvPr id="7" name="矩形 6"/>
            <p:cNvSpPr/>
            <p:nvPr>
              <p:custDataLst>
                <p:tags r:id="rId2"/>
              </p:custDataLst>
            </p:nvPr>
          </p:nvSpPr>
          <p:spPr>
            <a:xfrm>
              <a:off x="11412638" y="4224762"/>
              <a:ext cx="381965" cy="145841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0" y="0"/>
              <a:ext cx="11611337" cy="6858000"/>
              <a:chExt cx="11611337" cy="6858000"/>
            </a:xfrm>
          </p:grpSpPr>
          <p:grpSp>
            <p:nvGrpSpPr>
              <p:cNvPr id="9" name="组合 8"/>
              <p:cNvGrpSpPr/>
              <p:nvPr/>
            </p:nvGrpSpPr>
            <p:grpSpPr>
              <a:xfrm>
                <a:off x="0" y="0"/>
                <a:ext cx="11611337" cy="6858000"/>
                <a:chExt cx="11611337" cy="6858000"/>
              </a:xfrm>
            </p:grpSpPr>
            <p:sp>
              <p:nvSpPr>
                <p:cNvPr id="11" name="矩形 10"/>
                <p:cNvSpPr/>
                <p:nvPr>
                  <p:custDataLst>
                    <p:tags r:id="rId3"/>
                  </p:custDataLst>
                </p:nvPr>
              </p:nvSpPr>
              <p:spPr>
                <a:xfrm>
                  <a:off x="0" y="0"/>
                  <a:ext cx="60960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custDataLst>
                    <p:tags r:id="rId4"/>
                  </p:custDataLst>
                </p:nvPr>
              </p:nvSpPr>
              <p:spPr>
                <a:xfrm>
                  <a:off x="580664" y="593203"/>
                  <a:ext cx="11030673" cy="567159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custDataLst>
                    <p:tags r:id="rId6"/>
                  </p:custDataLst>
                </p:nvPr>
              </p:nvPicPr>
              <p:blipFill>
                <a:blip r:embed="rId5"/>
                <a:stretch>
                  <a:fillRect/>
                </a:stretch>
              </p:blipFill>
              <p:spPr>
                <a:xfrm>
                  <a:off x="1180616" y="2097979"/>
                  <a:ext cx="3784923" cy="4166820"/>
                </a:xfrm>
                <a:prstGeom prst="rect">
                  <a:avLst/>
                </a:prstGeom>
              </p:spPr>
            </p:pic>
          </p:grpSp>
          <p:pic>
            <p:nvPicPr>
              <p:cNvPr id="10" name="图片 9"/>
              <p:cNvPicPr>
                <a:picLocks noChangeAspect="1"/>
              </p:cNvPicPr>
              <p:nvPr>
                <p:custDataLst>
                  <p:tags r:id="rId8"/>
                </p:custDataLst>
              </p:nvPr>
            </p:nvPicPr>
            <p:blipFill>
              <a:blip r:embed="rId7"/>
              <a:stretch>
                <a:fillRect/>
              </a:stretch>
            </p:blipFill>
            <p:spPr>
              <a:xfrm flipH="1">
                <a:off x="4476896" y="5150734"/>
                <a:ext cx="518030" cy="855079"/>
              </a:xfrm>
              <a:prstGeom prst="rect">
                <a:avLst/>
              </a:prstGeom>
            </p:spPr>
          </p:pic>
        </p:grpSp>
      </p:grpSp>
      <p:sp>
        <p:nvSpPr>
          <p:cNvPr id="2" name="标题 1"/>
          <p:cNvSpPr>
            <a:spLocks noGrp="1"/>
          </p:cNvSpPr>
          <p:nvPr>
            <p:ph type="title"/>
            <p:custDataLst>
              <p:tags r:id="rId9"/>
            </p:custDataLst>
          </p:nvPr>
        </p:nvSpPr>
        <p:spPr>
          <a:xfrm>
            <a:off x="6285775" y="920144"/>
            <a:ext cx="4937088"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0"/>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a:lstStyle/>
          <a:p>
            <a:endParaRPr lang="zh-CN" altLang="en-US"/>
          </a:p>
        </p:txBody>
      </p:sp>
      <p:sp>
        <p:nvSpPr>
          <p:cNvPr id="5" name="灯片编号占位符 4"/>
          <p:cNvSpPr>
            <a:spLocks noGrp="1"/>
          </p:cNvSpPr>
          <p:nvPr>
            <p:ph type="sldNum" sz="quarter" idx="12"/>
            <p:custDataLst>
              <p:tags r:id="rId12"/>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空白">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a:off x="11159130" y="1"/>
            <a:ext cx="847754" cy="885198"/>
          </a:xfrm>
          <a:prstGeom prst="rect">
            <a:avLst/>
          </a:prstGeom>
        </p:spPr>
      </p:pic>
      <p:sp>
        <p:nvSpPr>
          <p:cNvPr id="2" name="日期占位符 1"/>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4"/>
            </p:custDataLst>
          </p:nvPr>
        </p:nvSpPr>
        <p:spPr/>
        <p:txBody>
          <a:bodyPr/>
          <a:lstStyle/>
          <a:p>
            <a:endParaRPr lang="zh-CN" altLang="en-US"/>
          </a:p>
        </p:txBody>
      </p:sp>
      <p:sp>
        <p:nvSpPr>
          <p:cNvPr id="4" name="灯片编号占位符 3"/>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5" name="标题 4"/>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a:picLocks noChangeAspect="1"/>
          </p:cNvPicPr>
          <p:nvPr userDrawn="1">
            <p:custDataLst>
              <p:tags r:id="rId2"/>
            </p:custDataLst>
          </p:nvPr>
        </p:nvPicPr>
        <p:blipFill>
          <a:blip r:embed="rId1"/>
          <a:stretch>
            <a:fillRect/>
          </a:stretch>
        </p:blipFill>
        <p:spPr>
          <a:xfrm>
            <a:off x="11159130" y="1"/>
            <a:ext cx="847754" cy="885198"/>
          </a:xfrm>
          <a:prstGeom prst="rect">
            <a:avLst/>
          </a:prstGeom>
        </p:spPr>
      </p:pic>
      <p:sp>
        <p:nvSpPr>
          <p:cNvPr id="2" name="标题 1"/>
          <p:cNvSpPr>
            <a:spLocks noGrp="1"/>
          </p:cNvSpPr>
          <p:nvPr>
            <p:ph type="title"/>
            <p:custDataLst>
              <p:tags r:id="rId3"/>
            </p:custDataLst>
          </p:nvPr>
        </p:nvSpPr>
        <p:spPr>
          <a:xfrm>
            <a:off x="669930" y="443234"/>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4"/>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5"/>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6"/>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7"/>
            </p:custDataLst>
          </p:nvPr>
        </p:nvSpPr>
        <p:spPr/>
        <p:txBody>
          <a:bodyPr/>
          <a:lstStyle/>
          <a:p>
            <a:endParaRPr lang="zh-CN" altLang="en-US"/>
          </a:p>
        </p:txBody>
      </p:sp>
      <p:sp>
        <p:nvSpPr>
          <p:cNvPr id="7" name="灯片编号占位符 6"/>
          <p:cNvSpPr>
            <a:spLocks noGrp="1"/>
          </p:cNvSpPr>
          <p:nvPr>
            <p:ph type="sldNum" sz="quarter" idx="12"/>
            <p:custDataLst>
              <p:tags r:id="rId8"/>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tx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86385" y="1"/>
            <a:ext cx="11720499" cy="6584949"/>
            <a:chOff x="286385" y="1"/>
            <a:chExt cx="11720499" cy="6584949"/>
          </a:xfrm>
        </p:grpSpPr>
        <p:sp>
          <p:nvSpPr>
            <p:cNvPr id="9" name="矩形 8"/>
            <p:cNvSpPr/>
            <p:nvPr userDrawn="1">
              <p:custDataLst>
                <p:tags r:id="rId2"/>
              </p:custDataLst>
            </p:nvPr>
          </p:nvSpPr>
          <p:spPr>
            <a:xfrm>
              <a:off x="286385"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4"/>
              </p:custDataLst>
            </p:nvPr>
          </p:nvPicPr>
          <p:blipFill>
            <a:blip r:embed="rId3"/>
            <a:stretch>
              <a:fillRect/>
            </a:stretch>
          </p:blipFill>
          <p:spPr>
            <a:xfrm>
              <a:off x="11159130" y="1"/>
              <a:ext cx="847754" cy="885198"/>
            </a:xfrm>
            <a:prstGeom prst="rect">
              <a:avLst/>
            </a:prstGeom>
          </p:spPr>
        </p:pic>
      </p:grpSp>
      <p:sp>
        <p:nvSpPr>
          <p:cNvPr id="2" name="竖排标题 1"/>
          <p:cNvSpPr>
            <a:spLocks noGrp="1"/>
          </p:cNvSpPr>
          <p:nvPr>
            <p:ph type="title" orient="vert"/>
            <p:custDataLst>
              <p:tags r:id="rId5"/>
            </p:custDataLst>
          </p:nvPr>
        </p:nvSpPr>
        <p:spPr>
          <a:xfrm>
            <a:off x="10571135" y="952508"/>
            <a:ext cx="950984" cy="5388907"/>
          </a:xfrm>
        </p:spPr>
        <p:txBody>
          <a:bodyPr vert="eaVert"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lIns="90170" tIns="46990" rIns="90170" bIns="46990">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tx2"/>
        </a:solidFill>
        <a:effectLst/>
      </p:bgPr>
    </p:bg>
    <p:spTree>
      <p:nvGrpSpPr>
        <p:cNvPr id="1" name=""/>
        <p:cNvGrpSpPr/>
        <p:nvPr/>
      </p:nvGrpSpPr>
      <p:grpSpPr>
        <a:xfrm>
          <a:off x="0" y="0"/>
          <a:ext cx="0" cy="0"/>
        </a:xfrm>
      </p:grpSpPr>
      <p:grpSp>
        <p:nvGrpSpPr>
          <p:cNvPr id="8" name="组合 7"/>
          <p:cNvGrpSpPr/>
          <p:nvPr userDrawn="1">
            <p:custDataLst>
              <p:tags r:id="rId1"/>
            </p:custDataLst>
          </p:nvPr>
        </p:nvGrpSpPr>
        <p:grpSpPr>
          <a:xfrm>
            <a:off x="286385" y="1"/>
            <a:ext cx="11720499" cy="6584949"/>
            <a:chOff x="286385" y="1"/>
            <a:chExt cx="11720499" cy="6584949"/>
          </a:xfrm>
        </p:grpSpPr>
        <p:sp>
          <p:nvSpPr>
            <p:cNvPr id="9" name="矩形 8"/>
            <p:cNvSpPr/>
            <p:nvPr userDrawn="1">
              <p:custDataLst>
                <p:tags r:id="rId2"/>
              </p:custDataLst>
            </p:nvPr>
          </p:nvSpPr>
          <p:spPr>
            <a:xfrm>
              <a:off x="286385"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4"/>
              </p:custDataLst>
            </p:nvPr>
          </p:nvPicPr>
          <p:blipFill>
            <a:blip r:embed="rId3"/>
            <a:stretch>
              <a:fillRect/>
            </a:stretch>
          </p:blipFill>
          <p:spPr>
            <a:xfrm>
              <a:off x="11159130" y="1"/>
              <a:ext cx="847754" cy="885198"/>
            </a:xfrm>
            <a:prstGeom prst="rect">
              <a:avLst/>
            </a:prstGeom>
          </p:spPr>
        </p:pic>
      </p:gr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a:lstStyle>
            <a:lvl1pPr>
              <a:defRPr baseline="0">
                <a:solidFill>
                  <a:schemeClr val="tx1">
                    <a:lumMod val="85000"/>
                    <a:lumOff val="15000"/>
                  </a:schemeClr>
                </a:solidFill>
              </a:defRPr>
            </a:lvl1pPr>
            <a:lvl2pPr>
              <a:defRPr baseline="0">
                <a:solidFill>
                  <a:schemeClr val="tx1">
                    <a:lumMod val="85000"/>
                    <a:lumOff val="15000"/>
                  </a:schemeClr>
                </a:solidFill>
              </a:defRPr>
            </a:lvl2pPr>
            <a:lvl3pPr>
              <a:defRPr baseline="0">
                <a:solidFill>
                  <a:schemeClr val="tx1">
                    <a:lumMod val="85000"/>
                    <a:lumOff val="15000"/>
                  </a:schemeClr>
                </a:solidFill>
              </a:defRPr>
            </a:lvl3pPr>
            <a:lvl4pPr>
              <a:defRPr baseline="0">
                <a:solidFill>
                  <a:schemeClr val="tx1">
                    <a:lumMod val="85000"/>
                    <a:lumOff val="15000"/>
                  </a:schemeClr>
                </a:solidFill>
              </a:defRPr>
            </a:lvl4pPr>
            <a:lvl5pPr>
              <a:defRPr baseline="0">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grpSp>
        <p:nvGrpSpPr>
          <p:cNvPr id="12" name="组合 11"/>
          <p:cNvGrpSpPr/>
          <p:nvPr userDrawn="1">
            <p:custDataLst>
              <p:tags r:id="rId1"/>
            </p:custDataLst>
          </p:nvPr>
        </p:nvGrpSpPr>
        <p:grpSpPr>
          <a:xfrm>
            <a:off x="0" y="0"/>
            <a:ext cx="11794603" cy="6858000"/>
            <a:chExt cx="11794603" cy="6858000"/>
          </a:xfrm>
        </p:grpSpPr>
        <p:grpSp>
          <p:nvGrpSpPr>
            <p:cNvPr id="6" name="组合 5"/>
            <p:cNvGrpSpPr/>
            <p:nvPr userDrawn="1"/>
          </p:nvGrpSpPr>
          <p:grpSpPr>
            <a:xfrm>
              <a:off x="0" y="0"/>
              <a:ext cx="11794603" cy="6858000"/>
              <a:chExt cx="11794603" cy="6858000"/>
            </a:xfrm>
          </p:grpSpPr>
          <p:sp>
            <p:nvSpPr>
              <p:cNvPr id="7" name="矩形 6"/>
              <p:cNvSpPr/>
              <p:nvPr>
                <p:custDataLst>
                  <p:tags r:id="rId2"/>
                </p:custDataLst>
              </p:nvPr>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3"/>
                </p:custDataLst>
              </p:nvPr>
            </p:nvSpPr>
            <p:spPr>
              <a:xfrm>
                <a:off x="580664" y="593203"/>
                <a:ext cx="11030673" cy="567159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4"/>
                </p:custDataLst>
              </p:nvPr>
            </p:nvSpPr>
            <p:spPr>
              <a:xfrm>
                <a:off x="11412638" y="4224762"/>
                <a:ext cx="381965" cy="14584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custDataLst>
                  <p:tags r:id="rId6"/>
                </p:custDataLst>
              </p:nvPr>
            </p:nvPicPr>
            <p:blipFill>
              <a:blip r:embed="rId5"/>
              <a:stretch>
                <a:fillRect/>
              </a:stretch>
            </p:blipFill>
            <p:spPr>
              <a:xfrm>
                <a:off x="6446372" y="593203"/>
                <a:ext cx="2114479" cy="2207871"/>
              </a:xfrm>
              <a:prstGeom prst="rect">
                <a:avLst/>
              </a:prstGeom>
            </p:spPr>
          </p:pic>
        </p:grpSp>
        <p:sp>
          <p:nvSpPr>
            <p:cNvPr id="11" name="矩形 10"/>
            <p:cNvSpPr/>
            <p:nvPr userDrawn="1">
              <p:custDataLst>
                <p:tags r:id="rId7"/>
              </p:custDataLst>
            </p:nvPr>
          </p:nvSpPr>
          <p:spPr>
            <a:xfrm>
              <a:off x="4683889" y="1374494"/>
              <a:ext cx="2824223" cy="4109013"/>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标题 1"/>
          <p:cNvSpPr>
            <a:spLocks noGrp="1"/>
          </p:cNvSpPr>
          <p:nvPr>
            <p:ph type="title" hasCustomPrompt="1"/>
            <p:custDataLst>
              <p:tags r:id="rId8"/>
            </p:custDataLst>
          </p:nvPr>
        </p:nvSpPr>
        <p:spPr>
          <a:xfrm>
            <a:off x="4780285" y="1537589"/>
            <a:ext cx="1387518" cy="3809111"/>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600" normalizeH="0" baseline="0" noProof="1">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
        <p:nvSpPr>
          <p:cNvPr id="3" name="日期占位符 2"/>
          <p:cNvSpPr>
            <a:spLocks noGrp="1"/>
          </p:cNvSpPr>
          <p:nvPr>
            <p:ph type="dt" sz="half" idx="10"/>
            <p:custDataLst>
              <p:tags r:id="rId9"/>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lstStyle/>
          <a:p>
            <a:endParaRPr lang="zh-CN" altLang="en-US"/>
          </a:p>
        </p:txBody>
      </p:sp>
      <p:sp>
        <p:nvSpPr>
          <p:cNvPr id="5" name="灯片编号占位符 4"/>
          <p:cNvSpPr>
            <a:spLocks noGrp="1"/>
          </p:cNvSpPr>
          <p:nvPr>
            <p:ph type="sldNum" sz="quarter" idx="12"/>
            <p:custDataLst>
              <p:tags r:id="rId11"/>
            </p:custDataLst>
          </p:nvPr>
        </p:nvSpPr>
        <p:spPr/>
        <p:txBody>
          <a:bodyPr/>
          <a:lstStyle/>
          <a:p>
            <a:fld id="{49AE70B2-8BF9-45C0-BB95-33D1B9D3A854}" type="slidenum">
              <a:rPr lang="zh-CN" altLang="en-US" smtClean="0"/>
              <a:t/>
            </a:fld>
            <a:endParaRPr lang="zh-CN" altLang="en-US"/>
          </a:p>
        </p:txBody>
      </p:sp>
      <p:sp>
        <p:nvSpPr>
          <p:cNvPr id="17" name="竖排文字占位符 16"/>
          <p:cNvSpPr>
            <a:spLocks noGrp="1"/>
          </p:cNvSpPr>
          <p:nvPr>
            <p:ph type="body" orient="vert" sz="quarter" idx="13" hasCustomPrompt="1"/>
            <p:custDataLst>
              <p:tags r:id="rId12"/>
            </p:custDataLst>
          </p:nvPr>
        </p:nvSpPr>
        <p:spPr>
          <a:xfrm>
            <a:off x="6595455" y="2981688"/>
            <a:ext cx="505230" cy="2321204"/>
          </a:xfrm>
        </p:spPr>
        <p:txBody>
          <a:bodyPr vert="eaVert" lIns="90000" tIns="46800" rIns="90000" bIns="46800">
            <a:normAutofit/>
          </a:bodyPr>
          <a:lstStyle>
            <a:lvl1pPr marL="0" indent="0" algn="ctr">
              <a:buNone/>
              <a:defRPr baseline="0">
                <a:solidFill>
                  <a:schemeClr val="tx1">
                    <a:lumMod val="85000"/>
                    <a:lumOff val="15000"/>
                  </a:schemeClr>
                </a:solidFill>
              </a:defRPr>
            </a:lvl1pPr>
            <a:lvl5pPr marL="1828800" indent="0">
              <a:buNone/>
              <a:defRPr/>
            </a:lvl5pPr>
          </a:lstStyle>
          <a:p>
            <a:pPr lvl="0"/>
            <a:r>
              <a:rPr lang="zh-CN" altLang="en-US"/>
              <a:t>编辑文本</a:t>
            </a:r>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a:off x="11159130" y="1"/>
            <a:ext cx="847754" cy="885198"/>
          </a:xfrm>
          <a:prstGeom prst="rect">
            <a:avLst/>
          </a:prstGeom>
        </p:spPr>
      </p:pic>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tx2"/>
        </a:solidFill>
        <a:effectLst/>
      </p:bgPr>
    </p:bg>
    <p:spTree>
      <p:nvGrpSpPr>
        <p:cNvPr id="1" name=""/>
        <p:cNvGrpSpPr/>
        <p:nvPr/>
      </p:nvGrpSpPr>
      <p:grpSpPr>
        <a:xfrm>
          <a:off x="0" y="0"/>
          <a:ext cx="0" cy="0"/>
        </a:xfrm>
      </p:grpSpPr>
      <p:sp>
        <p:nvSpPr>
          <p:cNvPr id="6" name="矩形 5"/>
          <p:cNvSpPr/>
          <p:nvPr userDrawn="1">
            <p:custDataLst>
              <p:tags r:id="rId1"/>
            </p:custDataLst>
          </p:nvPr>
        </p:nvSpPr>
        <p:spPr>
          <a:xfrm>
            <a:off x="286385" y="273050"/>
            <a:ext cx="116160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userDrawn="1">
            <p:custDataLst>
              <p:tags r:id="rId3"/>
            </p:custDataLst>
          </p:nvPr>
        </p:nvPicPr>
        <p:blipFill>
          <a:blip r:embed="rId2"/>
          <a:stretch>
            <a:fillRect/>
          </a:stretch>
        </p:blipFill>
        <p:spPr>
          <a:xfrm>
            <a:off x="11158855" y="0"/>
            <a:ext cx="847725" cy="88519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225425"/>
            <a:ext cx="10515600" cy="1325563"/>
          </a:xfrm>
        </p:spPr>
        <p:txBody>
          <a:bodyPr/>
          <a:lstStyle/>
          <a:p>
            <a:r>
              <a:rPr lang="zh-CN" altLang="en-US"/>
              <a:t>单击此处编辑母版标题样式</a:t>
            </a:r>
            <a:endParaRPr lang="en-US"/>
          </a:p>
        </p:txBody>
      </p:sp>
      <p:sp>
        <p:nvSpPr>
          <p:cNvPr id="3" name="Text Placeholder 2"/>
          <p:cNvSpPr>
            <a:spLocks noGrp="1"/>
          </p:cNvSpPr>
          <p:nvPr>
            <p:ph type="body" idx="1"/>
          </p:nvPr>
        </p:nvSpPr>
        <p:spPr>
          <a:xfrm>
            <a:off x="839788" y="1668463"/>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5" name="Text Placeholder 4"/>
          <p:cNvSpPr>
            <a:spLocks noGrp="1"/>
          </p:cNvSpPr>
          <p:nvPr>
            <p:ph type="body" sz="quarter" idx="3"/>
          </p:nvPr>
        </p:nvSpPr>
        <p:spPr>
          <a:xfrm>
            <a:off x="6172200" y="1668463"/>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7" name="Date Placeholder 6"/>
          <p:cNvSpPr>
            <a:spLocks noGrp="1"/>
          </p:cNvSpPr>
          <p:nvPr>
            <p:ph type="dt" sz="half" idx="10"/>
          </p:nvPr>
        </p:nvSpPr>
        <p:spPr/>
        <p:txBody>
          <a:bodyPr/>
          <a:lstStyle/>
          <a:p>
            <a:fld id="{51E57FE4-7C3F-4B16-9A9A-9C7F3244FBD8}" type="datetimeFigureOut">
              <a:rPr lang="zh-CN" altLang="en-US" smtClean="0"/>
              <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C3324570-9E21-4871-BE3E-2AD2560761AA}"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a:off x="11159130" y="1"/>
            <a:ext cx="847754" cy="885198"/>
          </a:xfrm>
          <a:prstGeom prst="rect">
            <a:avLst/>
          </a:prstGeom>
        </p:spPr>
      </p:pic>
      <p:sp>
        <p:nvSpPr>
          <p:cNvPr id="8" name="矩形 7"/>
          <p:cNvSpPr/>
          <p:nvPr userDrawn="1">
            <p:custDataLst>
              <p:tags r:id="rId3"/>
            </p:custDataLst>
          </p:nvPr>
        </p:nvSpPr>
        <p:spPr>
          <a:xfrm>
            <a:off x="1905" y="-4445"/>
            <a:ext cx="489902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lstStyle>
            <a:lvl1pP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1" name="图片 10"/>
          <p:cNvPicPr>
            <a:picLocks noChangeAspect="1"/>
          </p:cNvPicPr>
          <p:nvPr userDrawn="1">
            <p:custDataLst>
              <p:tags r:id="rId3"/>
            </p:custDataLst>
          </p:nvPr>
        </p:nvPicPr>
        <p:blipFill>
          <a:blip r:embed="rId2"/>
          <a:stretch>
            <a:fillRect/>
          </a:stretch>
        </p:blipFill>
        <p:spPr>
          <a:xfrm>
            <a:off x="11159130" y="1"/>
            <a:ext cx="847754" cy="885198"/>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0" name="图片 9"/>
          <p:cNvPicPr>
            <a:picLocks noChangeAspect="1"/>
          </p:cNvPicPr>
          <p:nvPr userDrawn="1">
            <p:custDataLst>
              <p:tags r:id="rId2"/>
            </p:custDataLst>
          </p:nvPr>
        </p:nvPicPr>
        <p:blipFill>
          <a:blip r:embed="rId1"/>
          <a:stretch>
            <a:fillRect/>
          </a:stretch>
        </p:blipFill>
        <p:spPr>
          <a:xfrm>
            <a:off x="11159130" y="1"/>
            <a:ext cx="847754" cy="885198"/>
          </a:xfrm>
          <a:prstGeom prst="rect">
            <a:avLst/>
          </a:prstGeom>
        </p:spPr>
      </p:pic>
      <p:sp>
        <p:nvSpPr>
          <p:cNvPr id="8" name="矩形 7"/>
          <p:cNvSpPr/>
          <p:nvPr userDrawn="1">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marL="0" indent="0">
              <a:buNone/>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127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600" y="237600"/>
            <a:ext cx="11037600" cy="441964"/>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vl2pPr>
              <a:defRPr baseline="0">
                <a:solidFill>
                  <a:schemeClr val="tx1">
                    <a:lumMod val="85000"/>
                    <a:lumOff val="15000"/>
                  </a:schemeClr>
                </a:solidFill>
                <a:latin typeface="Arial" panose="020b0604020202020204" pitchFamily="34" charset="0"/>
                <a:ea typeface="微软雅黑" panose="020b0503020204020204" charset="-122"/>
              </a:defRPr>
            </a:lvl2pPr>
            <a:lvl3pPr>
              <a:defRPr baseline="0">
                <a:solidFill>
                  <a:schemeClr val="tx1">
                    <a:lumMod val="85000"/>
                    <a:lumOff val="15000"/>
                  </a:schemeClr>
                </a:solidFill>
                <a:latin typeface="Arial" panose="020b0604020202020204" pitchFamily="34" charset="0"/>
                <a:ea typeface="微软雅黑" panose="020b0503020204020204" charset="-122"/>
              </a:defRPr>
            </a:lvl3pPr>
            <a:lvl4pPr>
              <a:defRPr baseline="0">
                <a:solidFill>
                  <a:schemeClr val="tx1">
                    <a:lumMod val="85000"/>
                    <a:lumOff val="15000"/>
                  </a:schemeClr>
                </a:solidFill>
                <a:latin typeface="Arial" panose="020b0604020202020204" pitchFamily="34" charset="0"/>
                <a:ea typeface="微软雅黑" panose="020b0503020204020204" charset="-122"/>
              </a:defRPr>
            </a:lvl4pPr>
            <a:lvl5pPr>
              <a:defRPr baseline="0">
                <a:solidFill>
                  <a:schemeClr val="tx1">
                    <a:lumMod val="85000"/>
                    <a:lumOff val="15000"/>
                  </a:schemeClr>
                </a:solidFill>
                <a:latin typeface="Arial" panose="020b0604020202020204" pitchFamily="34" charset="0"/>
                <a:ea typeface="微软雅黑" panose="020b050302020402020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pic>
        <p:nvPicPr>
          <p:cNvPr id="14" name="图片 13"/>
          <p:cNvPicPr>
            <a:picLocks noChangeAspect="1"/>
          </p:cNvPicPr>
          <p:nvPr userDrawn="1">
            <p:custDataLst>
              <p:tags r:id="rId11"/>
            </p:custDataLst>
          </p:nvPr>
        </p:nvPicPr>
        <p:blipFill>
          <a:blip r:embed="rId10"/>
          <a:stretch>
            <a:fillRect/>
          </a:stretch>
        </p:blipFill>
        <p:spPr>
          <a:xfrm>
            <a:off x="10796735" y="0"/>
            <a:ext cx="1210149" cy="1263599"/>
          </a:xfrm>
          <a:prstGeom prst="rect">
            <a:avLst/>
          </a:prstGeom>
        </p:spPr>
      </p:pic>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6" name="图片 5"/>
          <p:cNvPicPr>
            <a:picLocks noChangeAspect="1"/>
          </p:cNvPicPr>
          <p:nvPr userDrawn="1">
            <p:custDataLst>
              <p:tags r:id="rId3"/>
            </p:custDataLst>
          </p:nvPr>
        </p:nvPicPr>
        <p:blipFill>
          <a:blip r:embed="rId2"/>
          <a:stretch>
            <a:fillRect/>
          </a:stretch>
        </p:blipFill>
        <p:spPr>
          <a:xfrm>
            <a:off x="125730" y="2716530"/>
            <a:ext cx="1080770" cy="1748790"/>
          </a:xfrm>
          <a:prstGeom prst="rect">
            <a:avLst/>
          </a:prstGeom>
        </p:spPr>
      </p:pic>
      <p:pic>
        <p:nvPicPr>
          <p:cNvPr id="8" name="图片 7"/>
          <p:cNvPicPr>
            <a:picLocks noChangeAspect="1"/>
          </p:cNvPicPr>
          <p:nvPr userDrawn="1">
            <p:custDataLst>
              <p:tags r:id="rId5"/>
            </p:custDataLst>
          </p:nvPr>
        </p:nvPicPr>
        <p:blipFill>
          <a:blip r:embed="rId4"/>
          <a:stretch>
            <a:fillRect/>
          </a:stretch>
        </p:blipFill>
        <p:spPr>
          <a:xfrm>
            <a:off x="10305415" y="2688590"/>
            <a:ext cx="1883410" cy="1896745"/>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tx1">
                    <a:lumMod val="85000"/>
                    <a:lumOff val="15000"/>
                  </a:schemeClr>
                </a:solidFill>
                <a:latin typeface="Arial" panose="020b0604020202020204" pitchFamily="34" charset="0"/>
                <a:ea typeface="微软雅黑" panose="020b0503020204020204"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lumMod val="85000"/>
                    <a:lumOff val="15000"/>
                  </a:schemeClr>
                </a:solidFill>
                <a:latin typeface="Arial" panose="020b0604020202020204" pitchFamily="34" charset="0"/>
                <a:ea typeface="微软雅黑" panose="020b050302020402020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AndTx">
  <p:cSld name="标题，两项内容与文本">
    <p:spTree>
      <p:nvGrpSpPr>
        <p:cNvPr id="1" name=""/>
        <p:cNvGrpSpPr/>
        <p:nvPr/>
      </p:nvGrpSpPr>
      <p:grpSpPr>
        <a:xfrm>
          <a:off x="0" y="0"/>
          <a: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内容占位符 2"/>
          <p:cNvSpPr>
            <a:spLocks noGrp="1"/>
          </p:cNvSpPr>
          <p:nvPr>
            <p:ph sz="quarter" idx="1"/>
          </p:nvPr>
        </p:nvSpPr>
        <p:spPr>
          <a:xfrm>
            <a:off x="609600" y="1600200"/>
            <a:ext cx="5384800" cy="21859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quarter" idx="2"/>
          </p:nvPr>
        </p:nvSpPr>
        <p:spPr>
          <a:xfrm>
            <a:off x="609600" y="3938588"/>
            <a:ext cx="5384800" cy="21875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half" idx="3"/>
          </p:nvPr>
        </p:nvSpPr>
        <p:spPr>
          <a:xfrm>
            <a:off x="6197600" y="1600200"/>
            <a:ext cx="5384800" cy="4525963"/>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 name="Rectangle 4"/>
          <p:cNvSpPr>
            <a:spLocks noGrp="1" noChangeArrowheads="1"/>
          </p:cNvSpPr>
          <p:nvPr>
            <p:ph type="dt" sz="half" idx="10"/>
          </p:nvPr>
        </p:nvSpPr>
        <p:spPr bwMode="auto">
          <a:xfrm>
            <a:off x="609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zh-CN" sz="1400"/>
          </a:p>
        </p:txBody>
      </p:sp>
      <p:sp>
        <p:nvSpPr>
          <p:cNvPr id="6" name="Rectangle 5"/>
          <p:cNvSpPr>
            <a:spLocks noGrp="1" noChangeArrowheads="1"/>
          </p:cNvSpPr>
          <p:nvPr>
            <p:ph type="ftr" sz="quarter" idx="11"/>
          </p:nvPr>
        </p:nvSpPr>
        <p:spPr bwMode="auto">
          <a:xfrm>
            <a:off x="4165600" y="6245225"/>
            <a:ext cx="3860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ctr" eaLnBrk="1" hangingPunct="1"/>
            <a:endParaRPr lang="zh-CN" altLang="zh-CN" sz="1400"/>
          </a:p>
        </p:txBody>
      </p:sp>
      <p:sp>
        <p:nvSpPr>
          <p:cNvPr id="7" name="Rectangle 6"/>
          <p:cNvSpPr>
            <a:spLocks noGrp="1" noChangeArrowheads="1"/>
          </p:cNvSpPr>
          <p:nvPr>
            <p:ph type="sldNum" sz="quarter" idx="12"/>
          </p:nvPr>
        </p:nvSpPr>
        <p:spPr bwMode="auto">
          <a:xfrm>
            <a:off x="8737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DB88C431-0635-4994-B46D-02E6CC56FD35}" type="slidenum">
              <a:rPr lang="zh-CN" altLang="zh-CN" sz="1400"/>
              <a:t/>
            </a:fld>
            <a:endParaRPr lang="zh-CN" altLang="zh-CN" sz="1400"/>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5"/>
            <a:ext cx="103632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zh-CN" altLang="en-US"/>
          </a:p>
        </p:txBody>
      </p:sp>
      <p:sp>
        <p:nvSpPr>
          <p:cNvPr id="6" name="Rectangle 4"/>
          <p:cNvSpPr>
            <a:spLocks noGrp="1" noChangeArrowheads="1"/>
          </p:cNvSpPr>
          <p:nvPr>
            <p:ph type="dt" sz="half" idx="10"/>
          </p:nvPr>
        </p:nvSpPr>
        <p:spPr bwMode="auto">
          <a:xfrm>
            <a:off x="609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zh-CN" sz="1400"/>
          </a:p>
        </p:txBody>
      </p:sp>
      <p:sp>
        <p:nvSpPr>
          <p:cNvPr id="4" name="Rectangle 5"/>
          <p:cNvSpPr>
            <a:spLocks noGrp="1" noChangeArrowheads="1"/>
          </p:cNvSpPr>
          <p:nvPr>
            <p:ph type="ftr" sz="quarter" idx="11"/>
          </p:nvPr>
        </p:nvSpPr>
        <p:spPr bwMode="auto">
          <a:xfrm>
            <a:off x="4165600" y="6245225"/>
            <a:ext cx="3860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ctr" eaLnBrk="1" hangingPunct="1"/>
            <a:endParaRPr lang="zh-CN" altLang="zh-CN" sz="1400"/>
          </a:p>
        </p:txBody>
      </p:sp>
      <p:sp>
        <p:nvSpPr>
          <p:cNvPr id="5" name="Rectangle 6"/>
          <p:cNvSpPr>
            <a:spLocks noGrp="1" noChangeArrowheads="1"/>
          </p:cNvSpPr>
          <p:nvPr>
            <p:ph type="sldNum" sz="quarter" idx="12"/>
          </p:nvPr>
        </p:nvSpPr>
        <p:spPr bwMode="auto">
          <a:xfrm>
            <a:off x="8737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DB88C431-0635-4994-B46D-02E6CC56FD35}" type="slidenum">
              <a:rPr lang="zh-CN" altLang="zh-CN" sz="1400"/>
              <a:t/>
            </a:fld>
            <a:endParaRPr lang="zh-CN" altLang="zh-CN" sz="1400"/>
          </a:p>
        </p:txBody>
      </p:sp>
    </p:spTree>
  </p:cSld>
  <p:clrMapOvr>
    <a:masterClrMapping/>
  </p:clrMapOvr>
  <p:transition>
    <p:circle/>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4"/>
          <p:cNvSpPr>
            <a:spLocks noGrp="1" noChangeArrowheads="1"/>
          </p:cNvSpPr>
          <p:nvPr>
            <p:ph type="dt" sz="half" idx="10"/>
          </p:nvPr>
        </p:nvSpPr>
        <p:spPr bwMode="auto">
          <a:xfrm>
            <a:off x="609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zh-CN" sz="1400"/>
          </a:p>
        </p:txBody>
      </p:sp>
      <p:sp>
        <p:nvSpPr>
          <p:cNvPr id="4" name="Rectangle 5"/>
          <p:cNvSpPr>
            <a:spLocks noGrp="1" noChangeArrowheads="1"/>
          </p:cNvSpPr>
          <p:nvPr>
            <p:ph type="ftr" sz="quarter" idx="11"/>
          </p:nvPr>
        </p:nvSpPr>
        <p:spPr bwMode="auto">
          <a:xfrm>
            <a:off x="4165600" y="6245225"/>
            <a:ext cx="3860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ctr" eaLnBrk="1" hangingPunct="1"/>
            <a:endParaRPr lang="zh-CN" altLang="zh-CN" sz="1400"/>
          </a:p>
        </p:txBody>
      </p:sp>
      <p:sp>
        <p:nvSpPr>
          <p:cNvPr id="5" name="Rectangle 6"/>
          <p:cNvSpPr>
            <a:spLocks noGrp="1" noChangeArrowheads="1"/>
          </p:cNvSpPr>
          <p:nvPr>
            <p:ph type="sldNum" sz="quarter" idx="12"/>
          </p:nvPr>
        </p:nvSpPr>
        <p:spPr bwMode="auto">
          <a:xfrm>
            <a:off x="8737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DB88C431-0635-4994-B46D-02E6CC56FD35}" type="slidenum">
              <a:rPr lang="zh-CN" altLang="zh-CN" sz="1400"/>
              <a:t/>
            </a:fld>
            <a:endParaRPr lang="zh-CN" altLang="zh-CN" sz="1400"/>
          </a:p>
        </p:txBody>
      </p:sp>
    </p:spTree>
  </p:cSld>
  <p:clrMapOvr>
    <a:masterClrMapping/>
  </p:clrMapOvr>
  <p:transition>
    <p:circle/>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6" name="Rectangle 4"/>
          <p:cNvSpPr>
            <a:spLocks noGrp="1" noChangeArrowheads="1"/>
          </p:cNvSpPr>
          <p:nvPr>
            <p:ph type="dt" sz="half" idx="10"/>
          </p:nvPr>
        </p:nvSpPr>
        <p:spPr bwMode="auto">
          <a:xfrm>
            <a:off x="609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zh-CN" sz="1400"/>
          </a:p>
        </p:txBody>
      </p:sp>
      <p:sp>
        <p:nvSpPr>
          <p:cNvPr id="4" name="Rectangle 5"/>
          <p:cNvSpPr>
            <a:spLocks noGrp="1" noChangeArrowheads="1"/>
          </p:cNvSpPr>
          <p:nvPr>
            <p:ph type="ftr" sz="quarter" idx="11"/>
          </p:nvPr>
        </p:nvSpPr>
        <p:spPr bwMode="auto">
          <a:xfrm>
            <a:off x="4165600" y="6245225"/>
            <a:ext cx="3860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ctr" eaLnBrk="1" hangingPunct="1"/>
            <a:endParaRPr lang="zh-CN" altLang="zh-CN" sz="1400"/>
          </a:p>
        </p:txBody>
      </p:sp>
      <p:sp>
        <p:nvSpPr>
          <p:cNvPr id="5" name="Rectangle 6"/>
          <p:cNvSpPr>
            <a:spLocks noGrp="1" noChangeArrowheads="1"/>
          </p:cNvSpPr>
          <p:nvPr>
            <p:ph type="sldNum" sz="quarter" idx="12"/>
          </p:nvPr>
        </p:nvSpPr>
        <p:spPr bwMode="auto">
          <a:xfrm>
            <a:off x="8737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DB88C431-0635-4994-B46D-02E6CC56FD35}" type="slidenum">
              <a:rPr lang="zh-CN" altLang="zh-CN" sz="1400"/>
              <a:t/>
            </a:fld>
            <a:endParaRPr lang="zh-CN" altLang="zh-CN" sz="1400"/>
          </a:p>
        </p:txBody>
      </p:sp>
    </p:spTree>
  </p:cSld>
  <p:clrMapOvr>
    <a:masterClrMapping/>
  </p:clrMapOvr>
  <p:transition>
    <p:circle/>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Rectangle 4"/>
          <p:cNvSpPr>
            <a:spLocks noGrp="1" noChangeArrowheads="1"/>
          </p:cNvSpPr>
          <p:nvPr>
            <p:ph type="dt" sz="half" idx="10"/>
          </p:nvPr>
        </p:nvSpPr>
        <p:spPr bwMode="auto">
          <a:xfrm>
            <a:off x="609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zh-CN" sz="1400"/>
          </a:p>
        </p:txBody>
      </p:sp>
      <p:sp>
        <p:nvSpPr>
          <p:cNvPr id="5" name="Rectangle 5"/>
          <p:cNvSpPr>
            <a:spLocks noGrp="1" noChangeArrowheads="1"/>
          </p:cNvSpPr>
          <p:nvPr>
            <p:ph type="ftr" sz="quarter" idx="11"/>
          </p:nvPr>
        </p:nvSpPr>
        <p:spPr bwMode="auto">
          <a:xfrm>
            <a:off x="4165600" y="6245225"/>
            <a:ext cx="3860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ctr" eaLnBrk="1" hangingPunct="1"/>
            <a:endParaRPr lang="zh-CN" altLang="zh-CN" sz="1400"/>
          </a:p>
        </p:txBody>
      </p:sp>
      <p:sp>
        <p:nvSpPr>
          <p:cNvPr id="6" name="Rectangle 6"/>
          <p:cNvSpPr>
            <a:spLocks noGrp="1" noChangeArrowheads="1"/>
          </p:cNvSpPr>
          <p:nvPr>
            <p:ph type="sldNum" sz="quarter" idx="12"/>
          </p:nvPr>
        </p:nvSpPr>
        <p:spPr bwMode="auto">
          <a:xfrm>
            <a:off x="8737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DB88C431-0635-4994-B46D-02E6CC56FD35}" type="slidenum">
              <a:rPr lang="zh-CN" altLang="zh-CN" sz="1400"/>
              <a:t/>
            </a:fld>
            <a:endParaRPr lang="zh-CN" altLang="zh-CN" sz="1400"/>
          </a:p>
        </p:txBody>
      </p:sp>
    </p:spTree>
  </p:cSld>
  <p:clrMapOvr>
    <a:masterClrMapping/>
  </p:clrMapOvr>
  <p:transition>
    <p:circle/>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微软雅黑" panose="020b0503020204020204" charset="-122"/>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Rectangle 4"/>
          <p:cNvSpPr>
            <a:spLocks noGrp="1" noChangeArrowheads="1"/>
          </p:cNvSpPr>
          <p:nvPr>
            <p:ph type="dt" sz="half" idx="10"/>
          </p:nvPr>
        </p:nvSpPr>
        <p:spPr bwMode="auto">
          <a:xfrm>
            <a:off x="609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zh-CN" sz="1400"/>
          </a:p>
        </p:txBody>
      </p:sp>
      <p:sp>
        <p:nvSpPr>
          <p:cNvPr id="7" name="Rectangle 5"/>
          <p:cNvSpPr>
            <a:spLocks noGrp="1" noChangeArrowheads="1"/>
          </p:cNvSpPr>
          <p:nvPr>
            <p:ph type="ftr" sz="quarter" idx="11"/>
          </p:nvPr>
        </p:nvSpPr>
        <p:spPr bwMode="auto">
          <a:xfrm>
            <a:off x="4165600" y="6245225"/>
            <a:ext cx="3860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ctr" eaLnBrk="1" hangingPunct="1"/>
            <a:endParaRPr lang="zh-CN" altLang="zh-CN" sz="1400"/>
          </a:p>
        </p:txBody>
      </p:sp>
      <p:sp>
        <p:nvSpPr>
          <p:cNvPr id="8" name="Rectangle 6"/>
          <p:cNvSpPr>
            <a:spLocks noGrp="1" noChangeArrowheads="1"/>
          </p:cNvSpPr>
          <p:nvPr>
            <p:ph type="sldNum" sz="quarter" idx="12"/>
          </p:nvPr>
        </p:nvSpPr>
        <p:spPr bwMode="auto">
          <a:xfrm>
            <a:off x="8737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DB88C431-0635-4994-B46D-02E6CC56FD35}" type="slidenum">
              <a:rPr lang="zh-CN" altLang="zh-CN" sz="1400"/>
              <a:t/>
            </a:fld>
            <a:endParaRPr lang="zh-CN" altLang="zh-CN" sz="1400"/>
          </a:p>
        </p:txBody>
      </p:sp>
    </p:spTree>
  </p:cSld>
  <p:clrMapOvr>
    <a:masterClrMapping/>
  </p:clrMapOvr>
  <p:transition>
    <p:circle/>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5" name="Rectangle 4"/>
          <p:cNvSpPr>
            <a:spLocks noGrp="1" noChangeArrowheads="1"/>
          </p:cNvSpPr>
          <p:nvPr>
            <p:ph type="dt" sz="half" idx="10"/>
          </p:nvPr>
        </p:nvSpPr>
        <p:spPr bwMode="auto">
          <a:xfrm>
            <a:off x="609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zh-CN" sz="1400"/>
          </a:p>
        </p:txBody>
      </p:sp>
      <p:sp>
        <p:nvSpPr>
          <p:cNvPr id="3" name="Rectangle 5"/>
          <p:cNvSpPr>
            <a:spLocks noGrp="1" noChangeArrowheads="1"/>
          </p:cNvSpPr>
          <p:nvPr>
            <p:ph type="ftr" sz="quarter" idx="11"/>
          </p:nvPr>
        </p:nvSpPr>
        <p:spPr bwMode="auto">
          <a:xfrm>
            <a:off x="4165600" y="6245225"/>
            <a:ext cx="3860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ctr" eaLnBrk="1" hangingPunct="1"/>
            <a:endParaRPr lang="zh-CN" altLang="zh-CN" sz="1400"/>
          </a:p>
        </p:txBody>
      </p:sp>
      <p:sp>
        <p:nvSpPr>
          <p:cNvPr id="4" name="Rectangle 6"/>
          <p:cNvSpPr>
            <a:spLocks noGrp="1" noChangeArrowheads="1"/>
          </p:cNvSpPr>
          <p:nvPr>
            <p:ph type="sldNum" sz="quarter" idx="12"/>
          </p:nvPr>
        </p:nvSpPr>
        <p:spPr bwMode="auto">
          <a:xfrm>
            <a:off x="8737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DB88C431-0635-4994-B46D-02E6CC56FD35}" type="slidenum">
              <a:rPr lang="zh-CN" altLang="zh-CN" sz="1400"/>
              <a:t/>
            </a:fld>
            <a:endParaRPr lang="zh-CN" altLang="zh-CN" sz="1400"/>
          </a:p>
        </p:txBody>
      </p:sp>
    </p:spTree>
  </p:cSld>
  <p:clrMapOvr>
    <a:masterClrMapping/>
  </p:clrMapOvr>
  <p:transition>
    <p:circle/>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4" name="Rectangle 4"/>
          <p:cNvSpPr>
            <a:spLocks noGrp="1" noChangeArrowheads="1"/>
          </p:cNvSpPr>
          <p:nvPr>
            <p:ph type="dt" sz="half" idx="10"/>
          </p:nvPr>
        </p:nvSpPr>
        <p:spPr bwMode="auto">
          <a:xfrm>
            <a:off x="609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zh-CN" sz="1400"/>
          </a:p>
        </p:txBody>
      </p:sp>
      <p:sp>
        <p:nvSpPr>
          <p:cNvPr id="2" name="Rectangle 5"/>
          <p:cNvSpPr>
            <a:spLocks noGrp="1" noChangeArrowheads="1"/>
          </p:cNvSpPr>
          <p:nvPr>
            <p:ph type="ftr" sz="quarter" idx="11"/>
          </p:nvPr>
        </p:nvSpPr>
        <p:spPr bwMode="auto">
          <a:xfrm>
            <a:off x="4165600" y="6245225"/>
            <a:ext cx="3860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ctr" eaLnBrk="1" hangingPunct="1"/>
            <a:endParaRPr lang="zh-CN" altLang="zh-CN" sz="1400"/>
          </a:p>
        </p:txBody>
      </p:sp>
      <p:sp>
        <p:nvSpPr>
          <p:cNvPr id="3" name="Rectangle 6"/>
          <p:cNvSpPr>
            <a:spLocks noGrp="1" noChangeArrowheads="1"/>
          </p:cNvSpPr>
          <p:nvPr>
            <p:ph type="sldNum" sz="quarter" idx="12"/>
          </p:nvPr>
        </p:nvSpPr>
        <p:spPr bwMode="auto">
          <a:xfrm>
            <a:off x="8737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DB88C431-0635-4994-B46D-02E6CC56FD35}" type="slidenum">
              <a:rPr lang="zh-CN" altLang="zh-CN" sz="1400"/>
              <a:t/>
            </a:fld>
            <a:endParaRPr lang="zh-CN" altLang="zh-CN" sz="1400"/>
          </a:p>
        </p:txBody>
      </p:sp>
    </p:spTree>
  </p:cSld>
  <p:clrMapOvr>
    <a:masterClrMapping/>
  </p:clrMapOvr>
  <p:transition>
    <p:circle/>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7" name="Rectangle 4"/>
          <p:cNvSpPr>
            <a:spLocks noGrp="1" noChangeArrowheads="1"/>
          </p:cNvSpPr>
          <p:nvPr>
            <p:ph type="dt" sz="half" idx="10"/>
          </p:nvPr>
        </p:nvSpPr>
        <p:spPr bwMode="auto">
          <a:xfrm>
            <a:off x="609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zh-CN" sz="1400"/>
          </a:p>
        </p:txBody>
      </p:sp>
      <p:sp>
        <p:nvSpPr>
          <p:cNvPr id="5" name="Rectangle 5"/>
          <p:cNvSpPr>
            <a:spLocks noGrp="1" noChangeArrowheads="1"/>
          </p:cNvSpPr>
          <p:nvPr>
            <p:ph type="ftr" sz="quarter" idx="11"/>
          </p:nvPr>
        </p:nvSpPr>
        <p:spPr bwMode="auto">
          <a:xfrm>
            <a:off x="4165600" y="6245225"/>
            <a:ext cx="3860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ctr" eaLnBrk="1" hangingPunct="1"/>
            <a:endParaRPr lang="zh-CN" altLang="zh-CN" sz="1400"/>
          </a:p>
        </p:txBody>
      </p:sp>
      <p:sp>
        <p:nvSpPr>
          <p:cNvPr id="6" name="Rectangle 6"/>
          <p:cNvSpPr>
            <a:spLocks noGrp="1" noChangeArrowheads="1"/>
          </p:cNvSpPr>
          <p:nvPr>
            <p:ph type="sldNum" sz="quarter" idx="12"/>
          </p:nvPr>
        </p:nvSpPr>
        <p:spPr bwMode="auto">
          <a:xfrm>
            <a:off x="8737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DB88C431-0635-4994-B46D-02E6CC56FD35}" type="slidenum">
              <a:rPr lang="zh-CN" altLang="zh-CN" sz="1400"/>
              <a:t/>
            </a:fld>
            <a:endParaRPr lang="zh-CN" altLang="zh-CN" sz="1400"/>
          </a:p>
        </p:txBody>
      </p:sp>
    </p:spTree>
  </p:cSld>
  <p:clrMapOvr>
    <a:masterClrMapping/>
  </p:clrMapOvr>
  <p:transition>
    <p:circle/>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7" name="Rectangle 4"/>
          <p:cNvSpPr>
            <a:spLocks noGrp="1" noChangeArrowheads="1"/>
          </p:cNvSpPr>
          <p:nvPr>
            <p:ph type="dt" sz="half" idx="10"/>
          </p:nvPr>
        </p:nvSpPr>
        <p:spPr bwMode="auto">
          <a:xfrm>
            <a:off x="609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zh-CN" sz="1400"/>
          </a:p>
        </p:txBody>
      </p:sp>
      <p:sp>
        <p:nvSpPr>
          <p:cNvPr id="5" name="Rectangle 5"/>
          <p:cNvSpPr>
            <a:spLocks noGrp="1" noChangeArrowheads="1"/>
          </p:cNvSpPr>
          <p:nvPr>
            <p:ph type="ftr" sz="quarter" idx="11"/>
          </p:nvPr>
        </p:nvSpPr>
        <p:spPr bwMode="auto">
          <a:xfrm>
            <a:off x="4165600" y="6245225"/>
            <a:ext cx="3860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ctr" eaLnBrk="1" hangingPunct="1"/>
            <a:endParaRPr lang="zh-CN" altLang="zh-CN" sz="1400"/>
          </a:p>
        </p:txBody>
      </p:sp>
      <p:sp>
        <p:nvSpPr>
          <p:cNvPr id="6" name="Rectangle 6"/>
          <p:cNvSpPr>
            <a:spLocks noGrp="1" noChangeArrowheads="1"/>
          </p:cNvSpPr>
          <p:nvPr>
            <p:ph type="sldNum" sz="quarter" idx="12"/>
          </p:nvPr>
        </p:nvSpPr>
        <p:spPr bwMode="auto">
          <a:xfrm>
            <a:off x="8737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DB88C431-0635-4994-B46D-02E6CC56FD35}" type="slidenum">
              <a:rPr lang="zh-CN" altLang="zh-CN" sz="1400"/>
              <a:t/>
            </a:fld>
            <a:endParaRPr lang="zh-CN" altLang="zh-CN" sz="1400"/>
          </a:p>
        </p:txBody>
      </p:sp>
    </p:spTree>
  </p:cSld>
  <p:clrMapOvr>
    <a:masterClrMapping/>
  </p:clrMapOvr>
  <p:transition>
    <p:circle/>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4"/>
          <p:cNvSpPr>
            <a:spLocks noGrp="1" noChangeArrowheads="1"/>
          </p:cNvSpPr>
          <p:nvPr>
            <p:ph type="dt" sz="half" idx="10"/>
          </p:nvPr>
        </p:nvSpPr>
        <p:spPr bwMode="auto">
          <a:xfrm>
            <a:off x="609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zh-CN" sz="1400"/>
          </a:p>
        </p:txBody>
      </p:sp>
      <p:sp>
        <p:nvSpPr>
          <p:cNvPr id="4" name="Rectangle 5"/>
          <p:cNvSpPr>
            <a:spLocks noGrp="1" noChangeArrowheads="1"/>
          </p:cNvSpPr>
          <p:nvPr>
            <p:ph type="ftr" sz="quarter" idx="11"/>
          </p:nvPr>
        </p:nvSpPr>
        <p:spPr bwMode="auto">
          <a:xfrm>
            <a:off x="4165600" y="6245225"/>
            <a:ext cx="3860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ctr" eaLnBrk="1" hangingPunct="1"/>
            <a:endParaRPr lang="zh-CN" altLang="zh-CN" sz="1400"/>
          </a:p>
        </p:txBody>
      </p:sp>
      <p:sp>
        <p:nvSpPr>
          <p:cNvPr id="5" name="Rectangle 6"/>
          <p:cNvSpPr>
            <a:spLocks noGrp="1" noChangeArrowheads="1"/>
          </p:cNvSpPr>
          <p:nvPr>
            <p:ph type="sldNum" sz="quarter" idx="12"/>
          </p:nvPr>
        </p:nvSpPr>
        <p:spPr bwMode="auto">
          <a:xfrm>
            <a:off x="8737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DB88C431-0635-4994-B46D-02E6CC56FD35}" type="slidenum">
              <a:rPr lang="zh-CN" altLang="zh-CN" sz="1400"/>
              <a:t/>
            </a:fld>
            <a:endParaRPr lang="zh-CN" altLang="zh-CN" sz="1400"/>
          </a:p>
        </p:txBody>
      </p:sp>
    </p:spTree>
  </p:cSld>
  <p:clrMapOvr>
    <a:masterClrMapping/>
  </p:clrMapOvr>
  <p:transition>
    <p:circle/>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600" y="274638"/>
            <a:ext cx="80264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4"/>
          <p:cNvSpPr>
            <a:spLocks noGrp="1" noChangeArrowheads="1"/>
          </p:cNvSpPr>
          <p:nvPr>
            <p:ph type="dt" sz="half" idx="10"/>
          </p:nvPr>
        </p:nvSpPr>
        <p:spPr bwMode="auto">
          <a:xfrm>
            <a:off x="609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zh-CN" sz="1400"/>
          </a:p>
        </p:txBody>
      </p:sp>
      <p:sp>
        <p:nvSpPr>
          <p:cNvPr id="4" name="Rectangle 5"/>
          <p:cNvSpPr>
            <a:spLocks noGrp="1" noChangeArrowheads="1"/>
          </p:cNvSpPr>
          <p:nvPr>
            <p:ph type="ftr" sz="quarter" idx="11"/>
          </p:nvPr>
        </p:nvSpPr>
        <p:spPr bwMode="auto">
          <a:xfrm>
            <a:off x="4165600" y="6245225"/>
            <a:ext cx="3860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ctr" eaLnBrk="1" hangingPunct="1"/>
            <a:endParaRPr lang="zh-CN" altLang="zh-CN" sz="1400"/>
          </a:p>
        </p:txBody>
      </p:sp>
      <p:sp>
        <p:nvSpPr>
          <p:cNvPr id="5" name="Rectangle 6"/>
          <p:cNvSpPr>
            <a:spLocks noGrp="1" noChangeArrowheads="1"/>
          </p:cNvSpPr>
          <p:nvPr>
            <p:ph type="sldNum" sz="quarter" idx="12"/>
          </p:nvPr>
        </p:nvSpPr>
        <p:spPr bwMode="auto">
          <a:xfrm>
            <a:off x="8737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DB88C431-0635-4994-B46D-02E6CC56FD35}" type="slidenum">
              <a:rPr lang="zh-CN" altLang="zh-CN" sz="1400"/>
              <a:t/>
            </a:fld>
            <a:endParaRPr lang="zh-CN" altLang="zh-CN" sz="1400"/>
          </a:p>
        </p:txBody>
      </p:sp>
    </p:spTree>
  </p:cSld>
  <p:clrMapOvr>
    <a:masterClrMapping/>
  </p:clrMapOvr>
  <p:transition>
    <p:circle/>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51E57FE4-7C3F-4B16-9A9A-9C7F3244FBD8}" type="datetimeFigureOut">
              <a:rPr lang="zh-CN" altLang="en-US" smtClean="0"/>
              <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C3324570-9E21-4871-BE3E-2AD2560761AA}" type="slidenum">
              <a:rPr lang="zh-CN" altLang="en-US" smtClean="0"/>
              <a:t/>
            </a:fld>
            <a:endParaRPr lang="zh-CN" altLang="en-US"/>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sp>
        <p:nvSpPr>
          <p:cNvPr id="11" name="稻壳儿深海小鱼"/>
          <p:cNvSpPr/>
          <p:nvPr>
            <p:custDataLst>
              <p:tags r:id="rId1"/>
            </p:custDataLst>
          </p:nvPr>
        </p:nvSpPr>
        <p:spPr>
          <a:xfrm>
            <a:off x="290195" y="95250"/>
            <a:ext cx="11477625" cy="63328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sp>
        <p:nvSpPr>
          <p:cNvPr id="12" name="稻壳儿深海小鱼"/>
          <p:cNvSpPr/>
          <p:nvPr>
            <p:custDataLst>
              <p:tags r:id="rId2"/>
            </p:custDataLst>
          </p:nvPr>
        </p:nvSpPr>
        <p:spPr>
          <a:xfrm>
            <a:off x="424180" y="227965"/>
            <a:ext cx="11477625" cy="6332855"/>
          </a:xfrm>
          <a:prstGeom prst="rect">
            <a:avLst/>
          </a:prstGeom>
          <a:solidFill>
            <a:schemeClr val="bg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aseline="0">
              <a:latin typeface="Arial" panose="020b0604020202020204" pitchFamily="34" charset="0"/>
            </a:endParaRPr>
          </a:p>
        </p:txBody>
      </p:sp>
      <p:pic>
        <p:nvPicPr>
          <p:cNvPr id="13" name="图片 12"/>
          <p:cNvPicPr>
            <a:picLocks noChangeAspect="1"/>
          </p:cNvPicPr>
          <p:nvPr>
            <p:custDataLst>
              <p:tags r:id="rId4"/>
            </p:custDataLst>
          </p:nvPr>
        </p:nvPicPr>
        <p:blipFill>
          <a:blip r:embed="rId3"/>
          <a:stretch>
            <a:fillRect/>
          </a:stretch>
        </p:blipFill>
        <p:spPr>
          <a:xfrm>
            <a:off x="7417435" y="1564640"/>
            <a:ext cx="4470400" cy="5197475"/>
          </a:xfrm>
          <a:prstGeom prst="rect">
            <a:avLst/>
          </a:prstGeom>
        </p:spPr>
      </p:pic>
      <p:sp>
        <p:nvSpPr>
          <p:cNvPr id="2" name="标题 1"/>
          <p:cNvSpPr>
            <a:spLocks noGrp="1"/>
          </p:cNvSpPr>
          <p:nvPr>
            <p:ph type="title" hasCustomPrompt="1"/>
            <p:custDataLst>
              <p:tags r:id="rId5"/>
            </p:custDataLst>
          </p:nvPr>
        </p:nvSpPr>
        <p:spPr>
          <a:xfrm>
            <a:off x="1281600" y="1249200"/>
            <a:ext cx="9626400" cy="723600"/>
          </a:xfrm>
        </p:spPr>
        <p:txBody>
          <a:bodyPr anchor="ctr"/>
          <a:lstStyle>
            <a:lvl1pPr>
              <a:defRPr sz="3200" baseline="0">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6"/>
            </p:custDataLst>
          </p:nvPr>
        </p:nvSpPr>
        <p:spPr>
          <a:xfrm>
            <a:off x="1281113" y="2163600"/>
            <a:ext cx="9626600" cy="3445200"/>
          </a:xfrm>
        </p:spPr>
        <p:txBody>
          <a:bodyPr/>
          <a:lstStyle>
            <a:lvl1pPr>
              <a:defRPr baseline="0">
                <a:latin typeface="Arial" panose="020b0604020202020204" pitchFamily="34" charset="0"/>
                <a:ea typeface="隶书" panose="02010509060101010101" pitchFamily="49" charset="-122"/>
              </a:defRPr>
            </a:lvl1pPr>
            <a:lvl2pPr>
              <a:defRPr baseline="0">
                <a:latin typeface="Arial" panose="020b0604020202020204" pitchFamily="34" charset="0"/>
                <a:ea typeface="隶书" panose="02010509060101010101" pitchFamily="49" charset="-122"/>
              </a:defRPr>
            </a:lvl2pPr>
            <a:lvl3pPr>
              <a:defRPr baseline="0">
                <a:latin typeface="Arial" panose="020b0604020202020204" pitchFamily="34" charset="0"/>
                <a:ea typeface="隶书" panose="02010509060101010101" pitchFamily="49" charset="-122"/>
              </a:defRPr>
            </a:lvl3pPr>
            <a:lvl4pPr>
              <a:defRPr baseline="0">
                <a:latin typeface="Arial" panose="020b0604020202020204" pitchFamily="34" charset="0"/>
                <a:ea typeface="隶书" panose="02010509060101010101" pitchFamily="49" charset="-122"/>
              </a:defRPr>
            </a:lvl4pPr>
            <a:lvl5pPr>
              <a:defRPr baseline="0">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7"/>
            </p:custDataLst>
          </p:nvPr>
        </p:nvSpPr>
        <p:spPr/>
        <p:txBody>
          <a:bodyPr/>
          <a:lstStyle>
            <a:lvl1pPr>
              <a:defRPr baseline="0">
                <a:latin typeface="Arial" panose="020b0604020202020204" pitchFamily="34" charset="0"/>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baseline="0">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baseline="0">
                <a:latin typeface="Arial" panose="020b0604020202020204" pitchFamily="34" charset="0"/>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4" name="图片 3" descr="VCG211374738039"/>
          <p:cNvPicPr/>
          <p:nvPr>
            <p:custDataLst>
              <p:tags r:id="rId2"/>
            </p:custDataLst>
          </p:nvPr>
        </p:nvPicPr>
        <p:blipFill>
          <a:blip r:embed="rId1"/>
          <a:stretch>
            <a:fillRect/>
          </a:stretch>
        </p:blipFill>
        <p:spPr>
          <a:xfrm>
            <a:off x="0" y="-317"/>
            <a:ext cx="12192000" cy="6857683"/>
          </a:xfrm>
          <a:prstGeom prst="rect">
            <a:avLst/>
          </a:prstGeom>
        </p:spPr>
      </p:pic>
      <p:pic>
        <p:nvPicPr>
          <p:cNvPr id="5" name="图片 4" descr="图片17"/>
          <p:cNvPicPr>
            <a:picLocks noChangeAspect="1"/>
          </p:cNvPicPr>
          <p:nvPr>
            <p:custDataLst>
              <p:tags r:id="rId4"/>
            </p:custDataLst>
          </p:nvPr>
        </p:nvPicPr>
        <p:blipFill>
          <a:blip r:embed="rId3"/>
          <a:stretch>
            <a:fillRect/>
          </a:stretch>
        </p:blipFill>
        <p:spPr>
          <a:xfrm>
            <a:off x="2822" y="-317"/>
            <a:ext cx="12186356" cy="6857683"/>
          </a:xfrm>
          <a:prstGeom prst="rect">
            <a:avLst/>
          </a:prstGeom>
        </p:spPr>
      </p:pic>
      <p:pic>
        <p:nvPicPr>
          <p:cNvPr id="7" name="图片 6" descr="图片5"/>
          <p:cNvPicPr>
            <a:picLocks noChangeAspect="1"/>
          </p:cNvPicPr>
          <p:nvPr>
            <p:custDataLst>
              <p:tags r:id="rId6"/>
            </p:custDataLst>
          </p:nvPr>
        </p:nvPicPr>
        <p:blipFill>
          <a:blip r:embed="rId5"/>
          <a:stretch>
            <a:fillRect/>
          </a:stretch>
        </p:blipFill>
        <p:spPr>
          <a:xfrm>
            <a:off x="6940550" y="2014763"/>
            <a:ext cx="4813300" cy="4466773"/>
          </a:xfrm>
          <a:prstGeom prst="rect">
            <a:avLst/>
          </a:prstGeom>
        </p:spPr>
      </p:pic>
      <p:sp>
        <p:nvSpPr>
          <p:cNvPr id="16" name="日期占位符 15"/>
          <p:cNvSpPr>
            <a:spLocks noGrp="1"/>
          </p:cNvSpPr>
          <p:nvPr>
            <p:ph type="dt" sz="half" idx="10"/>
            <p:custDataLst>
              <p:tags r:id="rId7"/>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18" name="灯片编号占位符 17"/>
          <p:cNvSpPr>
            <a:spLocks noGrp="1"/>
          </p:cNvSpPr>
          <p:nvPr>
            <p:ph type="sldNum" sz="quarter" idx="12"/>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sp>
        <p:nvSpPr>
          <p:cNvPr id="2" name="标题 1"/>
          <p:cNvSpPr/>
          <p:nvPr>
            <p:ph type="ctrTitle" idx="1" hasCustomPrompt="1"/>
            <p:custDataLst>
              <p:tags r:id="rId10"/>
            </p:custDataLst>
          </p:nvPr>
        </p:nvSpPr>
        <p:spPr>
          <a:xfrm>
            <a:off x="409575" y="2414725"/>
            <a:ext cx="8044180" cy="1229995"/>
          </a:xfrm>
          <a:noFill/>
        </p:spPr>
        <p:txBody>
          <a:bodyPr vert="horz" wrap="square" lIns="101600" tIns="38100" rIns="76200" bIns="38100" rtlCol="0" anchor="t" anchorCtr="0">
            <a:normAutofit/>
          </a:bodyPr>
          <a:lstStyle>
            <a:lvl1pPr marL="0" marR="0" algn="l" defTabSz="914400" rtl="0" eaLnBrk="1" fontAlgn="auto" latinLnBrk="0" hangingPunct="1">
              <a:lnSpc>
                <a:spcPct val="100000"/>
              </a:lnSpc>
              <a:spcBef>
                <a:spcPct val="0"/>
              </a:spcBef>
              <a:buClrTx/>
              <a:buSzTx/>
              <a:buFontTx/>
              <a:buNone/>
              <a:defRPr kumimoji="0" lang="zh-CN" altLang="en-US" sz="6500" b="0" i="0" u="none" strike="noStrike" kern="1200" cap="none" spc="300" normalizeH="0" baseline="0" noProof="1">
                <a:solidFill>
                  <a:schemeClr val="dk1">
                    <a:lumMod val="85000"/>
                    <a:lumOff val="15000"/>
                  </a:schemeClr>
                </a:solidFill>
                <a:uFillTx/>
                <a:latin typeface="Arial" panose="020b0604020202020204" pitchFamily="34" charset="0"/>
                <a:ea typeface="汉仪雅酷黑 85W" panose="020b0904020202020204" charset="-122"/>
                <a:cs typeface="+mn-cs"/>
              </a:defRPr>
            </a:lvl1pPr>
          </a:lstStyle>
          <a:p>
            <a:pPr lvl="0"/>
            <a:r>
              <a:rPr>
                <a:sym typeface="+mn-ea"/>
              </a:rPr>
              <a:t>编辑标题</a:t>
            </a:r>
            <a:endParaRPr>
              <a:sym typeface="+mn-ea"/>
            </a:endParaRPr>
          </a:p>
        </p:txBody>
      </p:sp>
      <p:sp>
        <p:nvSpPr>
          <p:cNvPr id="3" name="文本占位符 3"/>
          <p:cNvSpPr/>
          <p:nvPr>
            <p:ph type="body" idx="2" hasCustomPrompt="1"/>
            <p:custDataLst>
              <p:tags r:id="rId11"/>
            </p:custDataLst>
          </p:nvPr>
        </p:nvSpPr>
        <p:spPr>
          <a:xfrm>
            <a:off x="409575" y="3671390"/>
            <a:ext cx="8044180" cy="1354292"/>
          </a:xfrm>
          <a:noFill/>
        </p:spPr>
        <p:txBody>
          <a:bodyPr vert="horz" wrap="square" lIns="101600" tIns="0" rIns="82550" bIns="0" rtlCol="0">
            <a:normAutofit/>
          </a:bodyPr>
          <a:lstStyle>
            <a:lvl1pPr marL="0" marR="0" indent="-228600" algn="l" defTabSz="914400" rtl="0" eaLnBrk="1" fontAlgn="auto" latinLnBrk="0" hangingPunct="1">
              <a:lnSpc>
                <a:spcPct val="150000"/>
              </a:lnSpc>
              <a:spcBef>
                <a:spcPct val="0"/>
              </a:spcBef>
              <a:spcAft>
                <a:spcPts val="1000"/>
              </a:spcAft>
              <a:buClrTx/>
              <a:buSzTx/>
              <a:buFontTx/>
              <a:buNone/>
              <a:defRPr kumimoji="0" lang="zh-CN" altLang="en-US" sz="1800" b="0" i="0" u="none" strike="noStrike" kern="1200" cap="none" spc="0" normalizeH="0" baseline="0" noProof="1">
                <a:solidFill>
                  <a:schemeClr val="dk1">
                    <a:lumMod val="85000"/>
                    <a:lumOff val="15000"/>
                  </a:schemeClr>
                </a:solidFill>
                <a:uFillTx/>
                <a:latin typeface="Arial" panose="020b0604020202020204" pitchFamily="34" charset="0"/>
                <a:ea typeface="汉仪中黑 简" panose="00020600040101010101" charset="-122"/>
                <a:cs typeface="汉仪中简黑简" panose="00020600040101010101" charset="-122"/>
                <a:sym typeface="+mn-ea"/>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6" name="文本占位符 4"/>
          <p:cNvSpPr/>
          <p:nvPr>
            <p:ph type="body" idx="3" hasCustomPrompt="1"/>
            <p:custDataLst>
              <p:tags r:id="rId12"/>
            </p:custDataLst>
          </p:nvPr>
        </p:nvSpPr>
        <p:spPr>
          <a:xfrm>
            <a:off x="409575" y="1370965"/>
            <a:ext cx="3980180" cy="1017090"/>
          </a:xfrm>
          <a:noFill/>
        </p:spPr>
        <p:txBody>
          <a:bodyPr vert="horz" wrap="square" lIns="101600" tIns="0" rIns="82550" bIns="0" rtlCol="0" anchor="b" anchorCtr="0">
            <a:normAutofit/>
          </a:bodyPr>
          <a:lstStyle>
            <a:lvl1pPr marL="0" marR="0" indent="-228600" algn="l" defTabSz="914400" rtl="0" eaLnBrk="1" fontAlgn="auto" latinLnBrk="0" hangingPunct="1">
              <a:lnSpc>
                <a:spcPct val="100000"/>
              </a:lnSpc>
              <a:spcBef>
                <a:spcPct val="0"/>
              </a:spcBef>
              <a:spcAft>
                <a:spcPts val="1000"/>
              </a:spcAft>
              <a:buClrTx/>
              <a:buSzTx/>
              <a:buFontTx/>
              <a:buNone/>
              <a:defRPr kumimoji="0" lang="zh-CN" altLang="en-US" sz="4400" b="0" i="0" u="none" strike="noStrike" kern="1200" cap="none" spc="300" normalizeH="0" baseline="0" noProof="1" err="1">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7" y="457200"/>
            <a:ext cx="4165200" cy="1600200"/>
          </a:xfrm>
        </p:spPr>
        <p:txBody>
          <a:bodyPr anchor="t" anchorCtr="0">
            <a:normAutofit/>
          </a:bodyPr>
          <a:lstStyle>
            <a:lvl1pPr>
              <a:defRPr sz="3600"/>
            </a:lvl1pPr>
          </a:lstStyle>
          <a:p>
            <a:r>
              <a:rPr lang="zh-CN" altLang="en-US"/>
              <a:t>单击此处编辑母版标题样式</a:t>
            </a:r>
            <a:endParaRPr lang="zh-CN" altLang="en-US"/>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9" name="图片 8" descr="VCG211374738039"/>
          <p:cNvPicPr/>
          <p:nvPr>
            <p:custDataLst>
              <p:tags r:id="rId2"/>
            </p:custDataLst>
          </p:nvPr>
        </p:nvPicPr>
        <p:blipFill>
          <a:blip r:embed="rId1"/>
          <a:stretch>
            <a:fillRect/>
          </a:stretch>
        </p:blipFill>
        <p:spPr>
          <a:xfrm>
            <a:off x="0" y="635"/>
            <a:ext cx="12193257" cy="6858000"/>
          </a:xfrm>
          <a:prstGeom prst="rect">
            <a:avLst/>
          </a:prstGeom>
        </p:spPr>
      </p:pic>
      <p:pic>
        <p:nvPicPr>
          <p:cNvPr id="8" name="图片 7" descr="白色块"/>
          <p:cNvPicPr/>
          <p:nvPr>
            <p:custDataLst>
              <p:tags r:id="rId4"/>
            </p:custDataLst>
          </p:nvPr>
        </p:nvPicPr>
        <p:blipFill>
          <a:blip r:embed="rId3">
            <a:alphaModFix amt="60000"/>
          </a:blip>
          <a:srcRect l="626" r="532"/>
          <a:stretch>
            <a:fillRect/>
          </a:stretch>
        </p:blipFill>
        <p:spPr>
          <a:xfrm>
            <a:off x="820546" y="524639"/>
            <a:ext cx="11372089" cy="5809356"/>
          </a:xfrm>
          <a:prstGeom prst="rect">
            <a:avLst/>
          </a:prstGeom>
        </p:spPr>
      </p:pic>
      <p:pic>
        <p:nvPicPr>
          <p:cNvPr id="7" name="图片 6" descr="图片7"/>
          <p:cNvPicPr>
            <a:picLocks noChangeAspect="1"/>
          </p:cNvPicPr>
          <p:nvPr>
            <p:custDataLst>
              <p:tags r:id="rId6"/>
            </p:custDataLst>
          </p:nvPr>
        </p:nvPicPr>
        <p:blipFill>
          <a:blip r:embed="rId5"/>
          <a:stretch>
            <a:fillRect/>
          </a:stretch>
        </p:blipFill>
        <p:spPr>
          <a:xfrm>
            <a:off x="0" y="5207014"/>
            <a:ext cx="1711229" cy="1651621"/>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8"/>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7" name="图片 6" descr="VCG211374738039"/>
          <p:cNvPicPr/>
          <p:nvPr>
            <p:custDataLst>
              <p:tags r:id="rId2"/>
            </p:custDataLst>
          </p:nvPr>
        </p:nvPicPr>
        <p:blipFill>
          <a:blip r:embed="rId1"/>
          <a:stretch>
            <a:fillRect/>
          </a:stretch>
        </p:blipFill>
        <p:spPr>
          <a:xfrm>
            <a:off x="0" y="-317"/>
            <a:ext cx="12192000" cy="6857683"/>
          </a:xfrm>
          <a:prstGeom prst="rect">
            <a:avLst/>
          </a:prstGeom>
        </p:spPr>
      </p:pic>
      <p:pic>
        <p:nvPicPr>
          <p:cNvPr id="3" name="图片 2" descr="图片1"/>
          <p:cNvPicPr>
            <a:picLocks noChangeAspect="1"/>
          </p:cNvPicPr>
          <p:nvPr>
            <p:custDataLst>
              <p:tags r:id="rId4"/>
            </p:custDataLst>
          </p:nvPr>
        </p:nvPicPr>
        <p:blipFill>
          <a:blip r:embed="rId3"/>
          <a:stretch>
            <a:fillRect/>
          </a:stretch>
        </p:blipFill>
        <p:spPr>
          <a:xfrm>
            <a:off x="6022340" y="0"/>
            <a:ext cx="6169660" cy="6858000"/>
          </a:xfrm>
          <a:prstGeom prst="rect">
            <a:avLst/>
          </a:prstGeom>
        </p:spPr>
      </p:pic>
      <p:pic>
        <p:nvPicPr>
          <p:cNvPr id="2" name="图片 1" descr="1"/>
          <p:cNvPicPr/>
          <p:nvPr>
            <p:custDataLst>
              <p:tags r:id="rId6"/>
            </p:custDataLst>
          </p:nvPr>
        </p:nvPicPr>
        <p:blipFill>
          <a:blip r:embed="rId5">
            <a:alphaModFix amt="0"/>
          </a:blip>
          <a:stretch>
            <a:fillRect/>
          </a:stretch>
        </p:blipFill>
        <p:spPr>
          <a:xfrm>
            <a:off x="8276470" y="1344479"/>
            <a:ext cx="3916165" cy="4100450"/>
          </a:xfrm>
          <a:prstGeom prst="rect">
            <a:avLst/>
          </a:prstGeom>
        </p:spPr>
      </p:pic>
      <p:sp>
        <p:nvSpPr>
          <p:cNvPr id="4" name="日期占位符 3"/>
          <p:cNvSpPr>
            <a:spLocks noGrp="1"/>
          </p:cNvSpPr>
          <p:nvPr>
            <p:ph type="dt" sz="half" idx="10"/>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grpSp>
        <p:nvGrpSpPr>
          <p:cNvPr id="8" name="组合 7"/>
          <p:cNvGrpSpPr/>
          <p:nvPr>
            <p:custDataLst>
              <p:tags r:id="rId10"/>
            </p:custDataLst>
          </p:nvPr>
        </p:nvGrpSpPr>
        <p:grpSpPr>
          <a:xfrm>
            <a:off x="1016634" y="4200074"/>
            <a:ext cx="1676400" cy="370840"/>
            <a:chOff x="2086" y="6488"/>
            <a:chExt cx="2640" cy="584"/>
          </a:xfrm>
        </p:grpSpPr>
        <p:sp>
          <p:nvSpPr>
            <p:cNvPr id="43" name="箭头: V 形 42"/>
            <p:cNvSpPr/>
            <p:nvPr>
              <p:custDataLst>
                <p:tags r:id="rId11"/>
              </p:custDataLst>
            </p:nvPr>
          </p:nvSpPr>
          <p:spPr>
            <a:xfrm>
              <a:off x="4182" y="6488"/>
              <a:ext cx="544" cy="585"/>
            </a:xfrm>
            <a:prstGeom prst="chevron">
              <a:avLst>
                <a:gd name="adj" fmla="val 52069"/>
              </a:avLst>
            </a:prstGeom>
            <a:solidFill>
              <a:schemeClr val="dk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dk1">
                    <a:lumMod val="85000"/>
                    <a:lumOff val="15000"/>
                  </a:schemeClr>
                </a:solidFill>
                <a:latin typeface="Arial" panose="020b0604020202020204" pitchFamily="34" charset="0"/>
                <a:ea typeface="汉仪中黑 简" panose="00020600040101010101" charset="-122"/>
              </a:endParaRPr>
            </a:p>
          </p:txBody>
        </p:sp>
        <p:sp>
          <p:nvSpPr>
            <p:cNvPr id="44" name="箭头: V 形 43"/>
            <p:cNvSpPr/>
            <p:nvPr>
              <p:custDataLst>
                <p:tags r:id="rId12"/>
              </p:custDataLst>
            </p:nvPr>
          </p:nvSpPr>
          <p:spPr>
            <a:xfrm>
              <a:off x="3763" y="6488"/>
              <a:ext cx="544" cy="585"/>
            </a:xfrm>
            <a:prstGeom prst="chevron">
              <a:avLst>
                <a:gd name="adj" fmla="val 52069"/>
              </a:avLst>
            </a:prstGeom>
            <a:solidFill>
              <a:schemeClr val="dk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dk1">
                    <a:lumMod val="85000"/>
                    <a:lumOff val="15000"/>
                  </a:schemeClr>
                </a:solidFill>
                <a:latin typeface="Arial" panose="020b0604020202020204" pitchFamily="34" charset="0"/>
                <a:ea typeface="汉仪中黑 简" panose="00020600040101010101" charset="-122"/>
              </a:endParaRPr>
            </a:p>
          </p:txBody>
        </p:sp>
        <p:sp>
          <p:nvSpPr>
            <p:cNvPr id="45" name="箭头: V 形 44"/>
            <p:cNvSpPr/>
            <p:nvPr>
              <p:custDataLst>
                <p:tags r:id="rId13"/>
              </p:custDataLst>
            </p:nvPr>
          </p:nvSpPr>
          <p:spPr>
            <a:xfrm>
              <a:off x="3344" y="6488"/>
              <a:ext cx="544" cy="585"/>
            </a:xfrm>
            <a:prstGeom prst="chevron">
              <a:avLst>
                <a:gd name="adj" fmla="val 52069"/>
              </a:avLst>
            </a:prstGeom>
            <a:solidFill>
              <a:schemeClr val="dk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dk1">
                    <a:lumMod val="85000"/>
                    <a:lumOff val="15000"/>
                  </a:schemeClr>
                </a:solidFill>
                <a:latin typeface="Arial" panose="020b0604020202020204" pitchFamily="34" charset="0"/>
                <a:ea typeface="汉仪中黑 简" panose="00020600040101010101" charset="-122"/>
              </a:endParaRPr>
            </a:p>
          </p:txBody>
        </p:sp>
        <p:sp>
          <p:nvSpPr>
            <p:cNvPr id="46" name="箭头: V 形 45"/>
            <p:cNvSpPr/>
            <p:nvPr>
              <p:custDataLst>
                <p:tags r:id="rId14"/>
              </p:custDataLst>
            </p:nvPr>
          </p:nvSpPr>
          <p:spPr>
            <a:xfrm>
              <a:off x="2924" y="6488"/>
              <a:ext cx="544" cy="585"/>
            </a:xfrm>
            <a:prstGeom prst="chevron">
              <a:avLst>
                <a:gd name="adj" fmla="val 52069"/>
              </a:avLst>
            </a:prstGeom>
            <a:solidFill>
              <a:schemeClr val="dk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dk1">
                    <a:lumMod val="85000"/>
                    <a:lumOff val="15000"/>
                  </a:schemeClr>
                </a:solidFill>
                <a:latin typeface="Arial" panose="020b0604020202020204" pitchFamily="34" charset="0"/>
                <a:ea typeface="汉仪中黑 简" panose="00020600040101010101" charset="-122"/>
              </a:endParaRPr>
            </a:p>
          </p:txBody>
        </p:sp>
        <p:sp>
          <p:nvSpPr>
            <p:cNvPr id="47" name="箭头: V 形 46"/>
            <p:cNvSpPr/>
            <p:nvPr>
              <p:custDataLst>
                <p:tags r:id="rId15"/>
              </p:custDataLst>
            </p:nvPr>
          </p:nvSpPr>
          <p:spPr>
            <a:xfrm>
              <a:off x="2505" y="6488"/>
              <a:ext cx="544" cy="585"/>
            </a:xfrm>
            <a:prstGeom prst="chevron">
              <a:avLst>
                <a:gd name="adj" fmla="val 52069"/>
              </a:avLst>
            </a:prstGeom>
            <a:solidFill>
              <a:schemeClr val="dk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dk1">
                    <a:lumMod val="85000"/>
                    <a:lumOff val="15000"/>
                  </a:schemeClr>
                </a:solidFill>
                <a:latin typeface="Arial" panose="020b0604020202020204" pitchFamily="34" charset="0"/>
                <a:ea typeface="汉仪中黑 简" panose="00020600040101010101" charset="-122"/>
              </a:endParaRPr>
            </a:p>
          </p:txBody>
        </p:sp>
        <p:sp>
          <p:nvSpPr>
            <p:cNvPr id="48" name="箭头: V 形 47"/>
            <p:cNvSpPr/>
            <p:nvPr>
              <p:custDataLst>
                <p:tags r:id="rId16"/>
              </p:custDataLst>
            </p:nvPr>
          </p:nvSpPr>
          <p:spPr>
            <a:xfrm>
              <a:off x="2086" y="6488"/>
              <a:ext cx="544" cy="585"/>
            </a:xfrm>
            <a:prstGeom prst="chevron">
              <a:avLst>
                <a:gd name="adj" fmla="val 52069"/>
              </a:avLst>
            </a:prstGeom>
            <a:solidFill>
              <a:schemeClr val="dk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dk1">
                    <a:lumMod val="85000"/>
                    <a:lumOff val="15000"/>
                  </a:schemeClr>
                </a:solidFill>
                <a:latin typeface="Arial" panose="020b0604020202020204" pitchFamily="34" charset="0"/>
                <a:ea typeface="汉仪中黑 简" panose="00020600040101010101" charset="-122"/>
              </a:endParaRPr>
            </a:p>
          </p:txBody>
        </p:sp>
      </p:grpSp>
      <p:sp>
        <p:nvSpPr>
          <p:cNvPr id="9" name="标题 2"/>
          <p:cNvSpPr/>
          <p:nvPr>
            <p:ph type="ctrTitle" idx="2" hasCustomPrompt="1"/>
            <p:custDataLst>
              <p:tags r:id="rId17"/>
            </p:custDataLst>
          </p:nvPr>
        </p:nvSpPr>
        <p:spPr>
          <a:xfrm>
            <a:off x="997584" y="2977064"/>
            <a:ext cx="5199177" cy="972185"/>
          </a:xfrm>
          <a:noFill/>
        </p:spPr>
        <p:txBody>
          <a:bodyPr vert="horz" wrap="square" lIns="0" tIns="0" rIns="90000" bIns="0" rtlCol="0" anchor="b" anchorCtr="0">
            <a:normAutofit/>
          </a:bodyPr>
          <a:lstStyle>
            <a:lvl1pPr marL="0" marR="0" algn="l" defTabSz="914400" rtl="0" eaLnBrk="1" fontAlgn="auto" latinLnBrk="0" hangingPunct="0">
              <a:lnSpc>
                <a:spcPct val="88000"/>
              </a:lnSpc>
              <a:spcBef>
                <a:spcPct val="0"/>
              </a:spcBef>
              <a:spcAft>
                <a:spcPct val="0"/>
              </a:spcAft>
              <a:buClrTx/>
              <a:buSzTx/>
              <a:buFontTx/>
              <a:buNone/>
              <a:defRPr kumimoji="0" lang="zh-CN" altLang="en-US" sz="5300" b="1" i="0" u="none" strike="noStrike" kern="0" cap="none" spc="0" normalizeH="0" baseline="0" noProof="1">
                <a:ln w="12700">
                  <a:noFill/>
                </a:ln>
                <a:solidFill>
                  <a:schemeClr val="dk1">
                    <a:lumMod val="85000"/>
                    <a:lumOff val="15000"/>
                  </a:schemeClr>
                </a:solidFill>
                <a:effectLst/>
                <a:uFillTx/>
                <a:latin typeface="Arial" panose="020b0604020202020204" pitchFamily="34" charset="0"/>
                <a:ea typeface="汉仪雅酷黑 85W" panose="020b0904020202020204" charset="-122"/>
                <a:cs typeface="Dubai Medium" panose="020b0603030403030204" pitchFamily="34" charset="-78"/>
              </a:defRPr>
            </a:lvl1pPr>
          </a:lstStyle>
          <a:p>
            <a:pPr lvl="0"/>
            <a:r>
              <a:rPr>
                <a:sym typeface="+mn-ea"/>
              </a:rPr>
              <a:t>编辑标题</a:t>
            </a:r>
            <a:endParaRPr>
              <a:sym typeface="+mn-ea"/>
            </a:endParaRPr>
          </a:p>
        </p:txBody>
      </p:sp>
      <p:sp>
        <p:nvSpPr>
          <p:cNvPr id="10" name="文本占位符 3"/>
          <p:cNvSpPr/>
          <p:nvPr>
            <p:ph type="body" idx="3" hasCustomPrompt="1"/>
            <p:custDataLst>
              <p:tags r:id="rId18"/>
            </p:custDataLst>
          </p:nvPr>
        </p:nvSpPr>
        <p:spPr>
          <a:xfrm>
            <a:off x="997584" y="4821739"/>
            <a:ext cx="4995977" cy="1102750"/>
          </a:xfrm>
          <a:noFill/>
        </p:spPr>
        <p:txBody>
          <a:bodyPr vert="horz" wrap="square" lIns="18000" tIns="0" rIns="82550" bIns="0" rtlCol="0" anchor="t" anchorCtr="0">
            <a:normAutofit/>
          </a:bodyPr>
          <a:lstStyle>
            <a:lvl1pPr marL="0" marR="0" indent="-228600" algn="l" defTabSz="914400" rtl="0" eaLnBrk="1" fontAlgn="auto" latinLnBrk="0" hangingPunct="0">
              <a:lnSpc>
                <a:spcPct val="120000"/>
              </a:lnSpc>
              <a:spcBef>
                <a:spcPct val="0"/>
              </a:spcBef>
              <a:spcAft>
                <a:spcPct val="0"/>
              </a:spcAft>
              <a:buClrTx/>
              <a:buSzTx/>
              <a:buFontTx/>
              <a:buNone/>
              <a:defRPr kumimoji="0" lang="zh-CN" altLang="en-US" sz="1600" b="0" i="0" u="none" strike="noStrike" kern="0" cap="none" spc="0" normalizeH="0" baseline="0" noProof="1">
                <a:ln>
                  <a:noFill/>
                </a:ln>
                <a:solidFill>
                  <a:schemeClr val="dk1">
                    <a:lumMod val="85000"/>
                    <a:lumOff val="15000"/>
                  </a:schemeClr>
                </a:solidFill>
                <a:effectLst/>
                <a:uFillTx/>
                <a:latin typeface="Arial" panose="020b0604020202020204" pitchFamily="34" charset="0"/>
                <a:ea typeface="汉仪中黑 简" panose="00020600040101010101" charset="-122"/>
                <a:cs typeface="+mj-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pic>
        <p:nvPicPr>
          <p:cNvPr id="10" name="图片 9" descr="VCG211374738039"/>
          <p:cNvPicPr/>
          <p:nvPr>
            <p:custDataLst>
              <p:tags r:id="rId2"/>
            </p:custDataLst>
          </p:nvPr>
        </p:nvPicPr>
        <p:blipFill>
          <a:blip r:embed="rId1"/>
          <a:stretch>
            <a:fillRect/>
          </a:stretch>
        </p:blipFill>
        <p:spPr>
          <a:xfrm>
            <a:off x="0" y="635"/>
            <a:ext cx="12193257" cy="6858000"/>
          </a:xfrm>
          <a:prstGeom prst="rect">
            <a:avLst/>
          </a:prstGeom>
        </p:spPr>
      </p:pic>
      <p:pic>
        <p:nvPicPr>
          <p:cNvPr id="9" name="图片 8" descr="白色块"/>
          <p:cNvPicPr/>
          <p:nvPr>
            <p:custDataLst>
              <p:tags r:id="rId4"/>
            </p:custDataLst>
          </p:nvPr>
        </p:nvPicPr>
        <p:blipFill>
          <a:blip r:embed="rId3">
            <a:alphaModFix amt="60000"/>
          </a:blip>
          <a:srcRect l="626" r="532"/>
          <a:stretch>
            <a:fillRect/>
          </a:stretch>
        </p:blipFill>
        <p:spPr>
          <a:xfrm>
            <a:off x="820546" y="524639"/>
            <a:ext cx="11372089" cy="5809356"/>
          </a:xfrm>
          <a:prstGeom prst="rect">
            <a:avLst/>
          </a:prstGeom>
        </p:spPr>
      </p:pic>
      <p:pic>
        <p:nvPicPr>
          <p:cNvPr id="8" name="图片 7" descr="图片7"/>
          <p:cNvPicPr>
            <a:picLocks noChangeAspect="1"/>
          </p:cNvPicPr>
          <p:nvPr>
            <p:custDataLst>
              <p:tags r:id="rId6"/>
            </p:custDataLst>
          </p:nvPr>
        </p:nvPicPr>
        <p:blipFill>
          <a:blip r:embed="rId5"/>
          <a:stretch>
            <a:fillRect/>
          </a:stretch>
        </p:blipFill>
        <p:spPr>
          <a:xfrm>
            <a:off x="0" y="5207014"/>
            <a:ext cx="1711229" cy="1651621"/>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8"/>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9"/>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汉仪中黑 简" panose="00020600040101010101" charset="-122"/>
              </a:defRPr>
            </a:lvl1pPr>
            <a:lvl2pPr eaLnBrk="1" fontAlgn="auto" latinLnBrk="0" hangingPunct="1">
              <a:defRPr sz="1600">
                <a:solidFill>
                  <a:schemeClr val="tx1"/>
                </a:solidFill>
                <a:latin typeface="Arial" panose="020b0604020202020204" pitchFamily="34" charset="0"/>
                <a:ea typeface="汉仪中黑 简" panose="00020600040101010101" charset="-122"/>
              </a:defRPr>
            </a:lvl2pPr>
            <a:lvl3pPr eaLnBrk="1" fontAlgn="auto" latinLnBrk="0" hangingPunct="1">
              <a:defRPr sz="1600">
                <a:solidFill>
                  <a:schemeClr val="tx1"/>
                </a:solidFill>
                <a:latin typeface="Arial" panose="020b0604020202020204" pitchFamily="34" charset="0"/>
                <a:ea typeface="汉仪中黑 简" panose="00020600040101010101" charset="-122"/>
              </a:defRPr>
            </a:lvl3pPr>
            <a:lvl4pPr eaLnBrk="1" fontAlgn="auto" latinLnBrk="0" hangingPunct="1">
              <a:defRPr sz="1600">
                <a:solidFill>
                  <a:schemeClr val="tx1"/>
                </a:solidFill>
                <a:latin typeface="Arial" panose="020b0604020202020204" pitchFamily="34" charset="0"/>
                <a:ea typeface="汉仪中黑 简" panose="00020600040101010101" charset="-122"/>
              </a:defRPr>
            </a:lvl4pPr>
            <a:lvl5pPr eaLnBrk="1" fontAlgn="auto" latinLnBrk="0" hangingPunct="1">
              <a:defRPr sz="1600">
                <a:solidFill>
                  <a:schemeClr val="tx1"/>
                </a:solidFill>
                <a:latin typeface="Arial" panose="020b0604020202020204" pitchFamily="34" charset="0"/>
                <a:ea typeface="汉仪中黑 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pic>
        <p:nvPicPr>
          <p:cNvPr id="12" name="图片 11" descr="VCG211374738039"/>
          <p:cNvPicPr/>
          <p:nvPr>
            <p:custDataLst>
              <p:tags r:id="rId2"/>
            </p:custDataLst>
          </p:nvPr>
        </p:nvPicPr>
        <p:blipFill>
          <a:blip r:embed="rId1"/>
          <a:stretch>
            <a:fillRect/>
          </a:stretch>
        </p:blipFill>
        <p:spPr>
          <a:xfrm>
            <a:off x="0" y="635"/>
            <a:ext cx="12193257" cy="6858000"/>
          </a:xfrm>
          <a:prstGeom prst="rect">
            <a:avLst/>
          </a:prstGeom>
        </p:spPr>
      </p:pic>
      <p:pic>
        <p:nvPicPr>
          <p:cNvPr id="11" name="图片 10" descr="白色块"/>
          <p:cNvPicPr/>
          <p:nvPr>
            <p:custDataLst>
              <p:tags r:id="rId4"/>
            </p:custDataLst>
          </p:nvPr>
        </p:nvPicPr>
        <p:blipFill>
          <a:blip r:embed="rId3">
            <a:alphaModFix amt="60000"/>
          </a:blip>
          <a:srcRect l="626" r="532"/>
          <a:stretch>
            <a:fillRect/>
          </a:stretch>
        </p:blipFill>
        <p:spPr>
          <a:xfrm>
            <a:off x="820546" y="524639"/>
            <a:ext cx="11372089" cy="5809356"/>
          </a:xfrm>
          <a:prstGeom prst="rect">
            <a:avLst/>
          </a:prstGeom>
        </p:spPr>
      </p:pic>
      <p:pic>
        <p:nvPicPr>
          <p:cNvPr id="10" name="图片 9" descr="图片7"/>
          <p:cNvPicPr>
            <a:picLocks noChangeAspect="1"/>
          </p:cNvPicPr>
          <p:nvPr>
            <p:custDataLst>
              <p:tags r:id="rId6"/>
            </p:custDataLst>
          </p:nvPr>
        </p:nvPicPr>
        <p:blipFill>
          <a:blip r:embed="rId5"/>
          <a:stretch>
            <a:fillRect/>
          </a:stretch>
        </p:blipFill>
        <p:spPr>
          <a:xfrm>
            <a:off x="0" y="5207014"/>
            <a:ext cx="1711229" cy="1651621"/>
          </a:xfrm>
          <a:prstGeom prst="rect">
            <a:avLst/>
          </a:prstGeom>
        </p:spPr>
      </p:pic>
      <p:sp>
        <p:nvSpPr>
          <p:cNvPr id="2" name="标题 1"/>
          <p:cNvSpPr>
            <a:spLocks noGrp="1"/>
          </p:cNvSpPr>
          <p:nvPr>
            <p:ph type="title"/>
            <p:custDataLst>
              <p:tags r:id="rId7"/>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8"/>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汉仪中黑 简" panose="0002060004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9"/>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10"/>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汉仪中黑 简" panose="0002060004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1"/>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3"/>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9" name="灯片编号占位符 8"/>
          <p:cNvSpPr>
            <a:spLocks noGrp="1"/>
          </p:cNvSpPr>
          <p:nvPr>
            <p:ph type="sldNum" sz="quarter" idx="12"/>
            <p:custDataLst>
              <p:tags r:id="rId14"/>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pic>
        <p:nvPicPr>
          <p:cNvPr id="7" name="图片 6" descr="1"/>
          <p:cNvPicPr>
            <a:picLocks noChangeAspect="1"/>
          </p:cNvPicPr>
          <p:nvPr>
            <p:custDataLst>
              <p:tags r:id="rId2"/>
            </p:custDataLst>
          </p:nvPr>
        </p:nvPicPr>
        <p:blipFill>
          <a:blip r:embed="rId1"/>
          <a:stretch>
            <a:fillRect/>
          </a:stretch>
        </p:blipFill>
        <p:spPr>
          <a:xfrm>
            <a:off x="0" y="-636"/>
            <a:ext cx="12192000" cy="6858320"/>
          </a:xfrm>
          <a:prstGeom prst="rect">
            <a:avLst/>
          </a:prstGeom>
        </p:spPr>
      </p:pic>
      <p:pic>
        <p:nvPicPr>
          <p:cNvPr id="6" name="图片 5" descr="图片18"/>
          <p:cNvPicPr>
            <a:picLocks noChangeAspect="1"/>
          </p:cNvPicPr>
          <p:nvPr>
            <p:custDataLst>
              <p:tags r:id="rId4"/>
            </p:custDataLst>
          </p:nvPr>
        </p:nvPicPr>
        <p:blipFill>
          <a:blip r:embed="rId3"/>
          <a:stretch>
            <a:fillRect/>
          </a:stretch>
        </p:blipFill>
        <p:spPr>
          <a:xfrm>
            <a:off x="0" y="0"/>
            <a:ext cx="5852888" cy="6857365"/>
          </a:xfrm>
          <a:prstGeom prst="rect">
            <a:avLst/>
          </a:prstGeom>
        </p:spPr>
      </p:pic>
      <p:sp>
        <p:nvSpPr>
          <p:cNvPr id="2" name="标题 1"/>
          <p:cNvSpPr>
            <a:spLocks noGrp="1"/>
          </p:cNvSpPr>
          <p:nvPr>
            <p:ph type="title"/>
            <p:custDataLst>
              <p:tags r:id="rId5"/>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pic>
        <p:nvPicPr>
          <p:cNvPr id="10" name="图片 9" descr="VCG211374738039"/>
          <p:cNvPicPr/>
          <p:nvPr>
            <p:custDataLst>
              <p:tags r:id="rId2"/>
            </p:custDataLst>
          </p:nvPr>
        </p:nvPicPr>
        <p:blipFill>
          <a:blip r:embed="rId1"/>
          <a:stretch>
            <a:fillRect/>
          </a:stretch>
        </p:blipFill>
        <p:spPr>
          <a:xfrm>
            <a:off x="0" y="635"/>
            <a:ext cx="12193257" cy="6858000"/>
          </a:xfrm>
          <a:prstGeom prst="rect">
            <a:avLst/>
          </a:prstGeom>
        </p:spPr>
      </p:pic>
      <p:pic>
        <p:nvPicPr>
          <p:cNvPr id="9" name="图片 8" descr="白色块"/>
          <p:cNvPicPr/>
          <p:nvPr>
            <p:custDataLst>
              <p:tags r:id="rId4"/>
            </p:custDataLst>
          </p:nvPr>
        </p:nvPicPr>
        <p:blipFill>
          <a:blip r:embed="rId3">
            <a:alphaModFix amt="60000"/>
          </a:blip>
          <a:srcRect l="626" r="532"/>
          <a:stretch>
            <a:fillRect/>
          </a:stretch>
        </p:blipFill>
        <p:spPr>
          <a:xfrm>
            <a:off x="820546" y="524639"/>
            <a:ext cx="11372089" cy="5809356"/>
          </a:xfrm>
          <a:prstGeom prst="rect">
            <a:avLst/>
          </a:prstGeom>
        </p:spPr>
      </p:pic>
      <p:pic>
        <p:nvPicPr>
          <p:cNvPr id="8" name="图片 7" descr="图片7"/>
          <p:cNvPicPr>
            <a:picLocks noChangeAspect="1"/>
          </p:cNvPicPr>
          <p:nvPr>
            <p:custDataLst>
              <p:tags r:id="rId6"/>
            </p:custDataLst>
          </p:nvPr>
        </p:nvPicPr>
        <p:blipFill>
          <a:blip r:embed="rId5"/>
          <a:stretch>
            <a:fillRect/>
          </a:stretch>
        </p:blipFill>
        <p:spPr>
          <a:xfrm>
            <a:off x="0" y="5207014"/>
            <a:ext cx="1711229" cy="1651621"/>
          </a:xfrm>
          <a:prstGeom prst="rect">
            <a:avLst/>
          </a:prstGeom>
        </p:spPr>
      </p:pic>
      <p:sp>
        <p:nvSpPr>
          <p:cNvPr id="2" name="标题 1"/>
          <p:cNvSpPr>
            <a:spLocks noGrp="1"/>
          </p:cNvSpPr>
          <p:nvPr>
            <p:ph type="title"/>
            <p:custDataLst>
              <p:tags r:id="rId7"/>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8"/>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汉仪中黑 简" panose="00020600040101010101"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9"/>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汉仪中黑 简" panose="00020600040101010101"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0"/>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11"/>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7" name="灯片编号占位符 6"/>
          <p:cNvSpPr>
            <a:spLocks noGrp="1"/>
          </p:cNvSpPr>
          <p:nvPr>
            <p:ph type="sldNum" sz="quarter" idx="12"/>
            <p:custDataLst>
              <p:tags r:id="rId12"/>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pic>
        <p:nvPicPr>
          <p:cNvPr id="9" name="图片 8" descr="VCG211374738039"/>
          <p:cNvPicPr/>
          <p:nvPr>
            <p:custDataLst>
              <p:tags r:id="rId2"/>
            </p:custDataLst>
          </p:nvPr>
        </p:nvPicPr>
        <p:blipFill>
          <a:blip r:embed="rId1"/>
          <a:stretch>
            <a:fillRect/>
          </a:stretch>
        </p:blipFill>
        <p:spPr>
          <a:xfrm>
            <a:off x="0" y="635"/>
            <a:ext cx="12193257" cy="6858000"/>
          </a:xfrm>
          <a:prstGeom prst="rect">
            <a:avLst/>
          </a:prstGeom>
        </p:spPr>
      </p:pic>
      <p:pic>
        <p:nvPicPr>
          <p:cNvPr id="8" name="图片 7" descr="白色块"/>
          <p:cNvPicPr/>
          <p:nvPr>
            <p:custDataLst>
              <p:tags r:id="rId4"/>
            </p:custDataLst>
          </p:nvPr>
        </p:nvPicPr>
        <p:blipFill>
          <a:blip r:embed="rId3">
            <a:alphaModFix amt="60000"/>
          </a:blip>
          <a:srcRect l="626" r="532"/>
          <a:stretch>
            <a:fillRect/>
          </a:stretch>
        </p:blipFill>
        <p:spPr>
          <a:xfrm>
            <a:off x="820546" y="524639"/>
            <a:ext cx="11372089" cy="5809356"/>
          </a:xfrm>
          <a:prstGeom prst="rect">
            <a:avLst/>
          </a:prstGeom>
        </p:spPr>
      </p:pic>
      <p:pic>
        <p:nvPicPr>
          <p:cNvPr id="7" name="图片 6" descr="图片7"/>
          <p:cNvPicPr>
            <a:picLocks noChangeAspect="1"/>
          </p:cNvPicPr>
          <p:nvPr>
            <p:custDataLst>
              <p:tags r:id="rId6"/>
            </p:custDataLst>
          </p:nvPr>
        </p:nvPicPr>
        <p:blipFill>
          <a:blip r:embed="rId5"/>
          <a:stretch>
            <a:fillRect/>
          </a:stretch>
        </p:blipFill>
        <p:spPr>
          <a:xfrm>
            <a:off x="0" y="5207014"/>
            <a:ext cx="1711229" cy="1651621"/>
          </a:xfrm>
          <a:prstGeom prst="rect">
            <a:avLst/>
          </a:prstGeom>
        </p:spPr>
      </p:pic>
      <p:sp>
        <p:nvSpPr>
          <p:cNvPr id="2" name="竖排标题 1"/>
          <p:cNvSpPr>
            <a:spLocks noGrp="1"/>
          </p:cNvSpPr>
          <p:nvPr>
            <p:ph type="title" orient="vert"/>
            <p:custDataLst>
              <p:tags r:id="rId7"/>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汉仪中黑 简" panose="00020600040101010101"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8"/>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汉仪中黑 简" panose="00020600040101010101" charset="-122"/>
              </a:defRPr>
            </a:lvl1pPr>
            <a:lvl2pPr indent="0" eaLnBrk="1" fontAlgn="auto" latinLnBrk="0" hangingPunct="1">
              <a:defRPr>
                <a:solidFill>
                  <a:schemeClr val="tx1"/>
                </a:solidFill>
                <a:latin typeface="Arial" panose="020b0604020202020204" pitchFamily="34" charset="0"/>
                <a:ea typeface="汉仪中黑 简" panose="00020600040101010101" charset="-122"/>
              </a:defRPr>
            </a:lvl2pPr>
            <a:lvl3pPr indent="0" eaLnBrk="1" fontAlgn="auto" latinLnBrk="0" hangingPunct="1">
              <a:defRPr>
                <a:solidFill>
                  <a:schemeClr val="tx1"/>
                </a:solidFill>
                <a:latin typeface="Arial" panose="020b0604020202020204" pitchFamily="34" charset="0"/>
                <a:ea typeface="汉仪中黑 简" panose="00020600040101010101" charset="-122"/>
              </a:defRPr>
            </a:lvl3pPr>
            <a:lvl4pPr indent="0" eaLnBrk="1" fontAlgn="auto" latinLnBrk="0" hangingPunct="1">
              <a:defRPr>
                <a:solidFill>
                  <a:schemeClr val="tx1"/>
                </a:solidFill>
                <a:latin typeface="Arial" panose="020b0604020202020204" pitchFamily="34" charset="0"/>
                <a:ea typeface="汉仪中黑 简" panose="00020600040101010101" charset="-122"/>
              </a:defRPr>
            </a:lvl4pPr>
            <a:lvl5pPr indent="0" eaLnBrk="1" fontAlgn="auto" latinLnBrk="0" hangingPunct="1">
              <a:defRPr>
                <a:solidFill>
                  <a:schemeClr val="tx1"/>
                </a:solidFill>
                <a:latin typeface="Arial" panose="020b0604020202020204" pitchFamily="34" charset="0"/>
                <a:ea typeface="汉仪中黑 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12"/>
            <p:custDataLst>
              <p:tags r:id="rId11"/>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pic>
        <p:nvPicPr>
          <p:cNvPr id="8" name="图片 7" descr="VCG211374738039"/>
          <p:cNvPicPr/>
          <p:nvPr>
            <p:custDataLst>
              <p:tags r:id="rId2"/>
            </p:custDataLst>
          </p:nvPr>
        </p:nvPicPr>
        <p:blipFill>
          <a:blip r:embed="rId1"/>
          <a:stretch>
            <a:fillRect/>
          </a:stretch>
        </p:blipFill>
        <p:spPr>
          <a:xfrm>
            <a:off x="0" y="635"/>
            <a:ext cx="12193257" cy="6858000"/>
          </a:xfrm>
          <a:prstGeom prst="rect">
            <a:avLst/>
          </a:prstGeom>
        </p:spPr>
      </p:pic>
      <p:pic>
        <p:nvPicPr>
          <p:cNvPr id="2" name="图片 1" descr="白色块"/>
          <p:cNvPicPr/>
          <p:nvPr>
            <p:custDataLst>
              <p:tags r:id="rId4"/>
            </p:custDataLst>
          </p:nvPr>
        </p:nvPicPr>
        <p:blipFill>
          <a:blip r:embed="rId3">
            <a:alphaModFix amt="60000"/>
          </a:blip>
          <a:srcRect l="626" r="532"/>
          <a:stretch>
            <a:fillRect/>
          </a:stretch>
        </p:blipFill>
        <p:spPr>
          <a:xfrm>
            <a:off x="820546" y="524639"/>
            <a:ext cx="11372089" cy="5809356"/>
          </a:xfrm>
          <a:prstGeom prst="rect">
            <a:avLst/>
          </a:prstGeom>
        </p:spPr>
      </p:pic>
      <p:pic>
        <p:nvPicPr>
          <p:cNvPr id="6" name="图片 5" descr="图片7"/>
          <p:cNvPicPr>
            <a:picLocks noChangeAspect="1"/>
          </p:cNvPicPr>
          <p:nvPr>
            <p:custDataLst>
              <p:tags r:id="rId6"/>
            </p:custDataLst>
          </p:nvPr>
        </p:nvPicPr>
        <p:blipFill>
          <a:blip r:embed="rId5"/>
          <a:stretch>
            <a:fillRect/>
          </a:stretch>
        </p:blipFill>
        <p:spPr>
          <a:xfrm>
            <a:off x="0" y="5207014"/>
            <a:ext cx="1711229" cy="1651621"/>
          </a:xfrm>
          <a:prstGeom prst="rect">
            <a:avLst/>
          </a:prstGeom>
        </p:spPr>
      </p:pic>
      <p:sp>
        <p:nvSpPr>
          <p:cNvPr id="3" name="日期占位符 2"/>
          <p:cNvSpPr>
            <a:spLocks noGrp="1"/>
          </p:cNvSpPr>
          <p:nvPr>
            <p:ph type="dt" sz="half" idx="10"/>
            <p:custDataLst>
              <p:tags r:id="rId7"/>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0"/>
            </p:custDataLst>
          </p:nvPr>
        </p:nvSpPr>
        <p:spPr>
          <a:xfrm>
            <a:off x="669930" y="952508"/>
            <a:ext cx="10852237" cy="5388907"/>
          </a:xfrm>
        </p:spPr>
        <p:txBody>
          <a:bodyPr/>
          <a:lstStyle>
            <a:lvl1pPr>
              <a:defRPr>
                <a:solidFill>
                  <a:schemeClr val="tx1"/>
                </a:solidFill>
                <a:latin typeface="Arial" panose="020b0604020202020204" pitchFamily="34" charset="0"/>
                <a:ea typeface="汉仪中黑 简" panose="00020600040101010101" charset="-122"/>
              </a:defRPr>
            </a:lvl1pPr>
            <a:lvl2pPr>
              <a:defRPr>
                <a:solidFill>
                  <a:schemeClr val="tx1"/>
                </a:solidFill>
                <a:latin typeface="Arial" panose="020b0604020202020204" pitchFamily="34" charset="0"/>
                <a:ea typeface="汉仪中黑 简" panose="00020600040101010101" charset="-122"/>
              </a:defRPr>
            </a:lvl2pPr>
            <a:lvl3pPr>
              <a:defRPr>
                <a:solidFill>
                  <a:schemeClr val="tx1"/>
                </a:solidFill>
                <a:latin typeface="Arial" panose="020b0604020202020204" pitchFamily="34" charset="0"/>
                <a:ea typeface="汉仪中黑 简" panose="00020600040101010101" charset="-122"/>
              </a:defRPr>
            </a:lvl3pPr>
            <a:lvl4pPr>
              <a:defRPr>
                <a:solidFill>
                  <a:schemeClr val="tx1"/>
                </a:solidFill>
                <a:latin typeface="Arial" panose="020b0604020202020204" pitchFamily="34" charset="0"/>
                <a:ea typeface="汉仪中黑 简" panose="00020600040101010101" charset="-122"/>
              </a:defRPr>
            </a:lvl4pPr>
            <a:lvl5pPr>
              <a:defRPr>
                <a:solidFill>
                  <a:schemeClr val="tx1"/>
                </a:solidFill>
                <a:latin typeface="Arial" panose="020b0604020202020204" pitchFamily="34" charset="0"/>
                <a:ea typeface="汉仪中黑 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pic>
        <p:nvPicPr>
          <p:cNvPr id="6" name="图片 5" descr="VCG211374738039"/>
          <p:cNvPicPr/>
          <p:nvPr>
            <p:custDataLst>
              <p:tags r:id="rId2"/>
            </p:custDataLst>
          </p:nvPr>
        </p:nvPicPr>
        <p:blipFill>
          <a:blip r:embed="rId1"/>
          <a:stretch>
            <a:fillRect/>
          </a:stretch>
        </p:blipFill>
        <p:spPr>
          <a:xfrm>
            <a:off x="0" y="-317"/>
            <a:ext cx="12192000" cy="6857683"/>
          </a:xfrm>
          <a:prstGeom prst="rect">
            <a:avLst/>
          </a:prstGeom>
        </p:spPr>
      </p:pic>
      <p:pic>
        <p:nvPicPr>
          <p:cNvPr id="2" name="图片 1" descr="图片17"/>
          <p:cNvPicPr>
            <a:picLocks noChangeAspect="1"/>
          </p:cNvPicPr>
          <p:nvPr>
            <p:custDataLst>
              <p:tags r:id="rId4"/>
            </p:custDataLst>
          </p:nvPr>
        </p:nvPicPr>
        <p:blipFill>
          <a:blip r:embed="rId3"/>
          <a:stretch>
            <a:fillRect/>
          </a:stretch>
        </p:blipFill>
        <p:spPr>
          <a:xfrm>
            <a:off x="2822" y="-317"/>
            <a:ext cx="12186356" cy="6857683"/>
          </a:xfrm>
          <a:prstGeom prst="rect">
            <a:avLst/>
          </a:prstGeom>
        </p:spPr>
      </p:pic>
      <p:pic>
        <p:nvPicPr>
          <p:cNvPr id="7" name="图片 6" descr="图片5"/>
          <p:cNvPicPr>
            <a:picLocks noChangeAspect="1"/>
          </p:cNvPicPr>
          <p:nvPr>
            <p:custDataLst>
              <p:tags r:id="rId6"/>
            </p:custDataLst>
          </p:nvPr>
        </p:nvPicPr>
        <p:blipFill>
          <a:blip r:embed="rId5"/>
          <a:stretch>
            <a:fillRect/>
          </a:stretch>
        </p:blipFill>
        <p:spPr>
          <a:xfrm>
            <a:off x="6940550" y="2014763"/>
            <a:ext cx="4813300" cy="4466773"/>
          </a:xfrm>
          <a:prstGeom prst="rect">
            <a:avLst/>
          </a:prstGeom>
        </p:spPr>
      </p:pic>
      <p:sp>
        <p:nvSpPr>
          <p:cNvPr id="3" name="日期占位符 2"/>
          <p:cNvSpPr>
            <a:spLocks noGrp="1"/>
          </p:cNvSpPr>
          <p:nvPr>
            <p:ph type="dt" sz="half" idx="10"/>
            <p:custDataLst>
              <p:tags r:id="rId7"/>
            </p:custDataLst>
          </p:nvPr>
        </p:nvSpPr>
        <p:spPr/>
        <p:txBody>
          <a:bodyPr/>
          <a:lstStyle>
            <a:lvl1pPr>
              <a:defRPr>
                <a:solidFill>
                  <a:schemeClr val="lt1">
                    <a:tint val="7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sp>
        <p:nvSpPr>
          <p:cNvPr id="8" name="文本占位符 3"/>
          <p:cNvSpPr/>
          <p:nvPr>
            <p:ph type="body" idx="1" hasCustomPrompt="1"/>
            <p:custDataLst>
              <p:tags r:id="rId10"/>
            </p:custDataLst>
          </p:nvPr>
        </p:nvSpPr>
        <p:spPr>
          <a:xfrm>
            <a:off x="409575" y="2401477"/>
            <a:ext cx="8044180" cy="894864"/>
          </a:xfrm>
        </p:spPr>
        <p:txBody>
          <a:bodyPr vert="horz" wrap="square" lIns="101600" tIns="0" rIns="82550" bIns="0" rtlCol="0" anchor="b" anchorCtr="0">
            <a:normAutofit/>
          </a:bodyPr>
          <a:lstStyle>
            <a:lvl1pPr marL="0" marR="0" indent="-228600" algn="l" defTabSz="914400" rtl="0" eaLnBrk="1" fontAlgn="auto" latinLnBrk="0" hangingPunct="1">
              <a:lnSpc>
                <a:spcPct val="114000"/>
              </a:lnSpc>
              <a:spcBef>
                <a:spcPct val="0"/>
              </a:spcBef>
              <a:spcAft>
                <a:spcPts val="1000"/>
              </a:spcAft>
              <a:buClrTx/>
              <a:buSzTx/>
              <a:buFontTx/>
              <a:buNone/>
              <a:defRPr kumimoji="0" lang="zh-CN" altLang="en-US" sz="3200" b="0" i="0" u="none" strike="noStrike" kern="1200" cap="none" spc="600" normalizeH="0" baseline="0" noProof="1">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
        <p:nvSpPr>
          <p:cNvPr id="9" name="标题 4"/>
          <p:cNvSpPr/>
          <p:nvPr>
            <p:ph type="title" idx="2" hasCustomPrompt="1"/>
            <p:custDataLst>
              <p:tags r:id="rId11"/>
            </p:custDataLst>
          </p:nvPr>
        </p:nvSpPr>
        <p:spPr>
          <a:xfrm>
            <a:off x="409575" y="3385241"/>
            <a:ext cx="8044180" cy="970915"/>
          </a:xfrm>
        </p:spPr>
        <p:txBody>
          <a:bodyPr vert="horz" wrap="square" lIns="101600" tIns="38100" rIns="76200" bIns="38100" rtlCol="0" anchor="t" anchorCtr="0">
            <a:normAutofit/>
          </a:bodyPr>
          <a:lstStyle>
            <a:lvl1pPr marL="0" marR="0" algn="l" defTabSz="914400" rtl="0" eaLnBrk="1" fontAlgn="auto" latinLnBrk="0" hangingPunct="1">
              <a:lnSpc>
                <a:spcPct val="88000"/>
              </a:lnSpc>
              <a:spcBef>
                <a:spcPct val="0"/>
              </a:spcBef>
              <a:buClrTx/>
              <a:buSzTx/>
              <a:buFontTx/>
              <a:buNone/>
              <a:defRPr kumimoji="0" lang="zh-CN" altLang="en-US" sz="5100" b="0" i="0" u="none" strike="noStrike" kern="1200" cap="none" spc="350" normalizeH="0" baseline="0" noProof="1">
                <a:solidFill>
                  <a:schemeClr val="dk1">
                    <a:lumMod val="85000"/>
                    <a:lumOff val="15000"/>
                  </a:schemeClr>
                </a:solidFill>
                <a:uFillTx/>
                <a:latin typeface="Arial" panose="020b0604020202020204" pitchFamily="34" charset="0"/>
                <a:ea typeface="汉仪雅酷黑 85W" panose="020b0904020202020204" charset="-122"/>
                <a:cs typeface="+mn-cs"/>
              </a:defRPr>
            </a:lvl1pPr>
          </a:lstStyle>
          <a:p>
            <a:pPr lvl="0"/>
            <a:r>
              <a:rPr>
                <a:sym typeface="+mn-ea"/>
              </a:rPr>
              <a:t>编辑标题</a:t>
            </a:r>
            <a:endParaRPr>
              <a:sym typeface="+mn-ea"/>
            </a:endParaRPr>
          </a:p>
        </p:txBody>
      </p:sp>
      <p:sp>
        <p:nvSpPr>
          <p:cNvPr id="10" name="文本占位符 5"/>
          <p:cNvSpPr/>
          <p:nvPr>
            <p:ph type="body" idx="3" hasCustomPrompt="1"/>
            <p:custDataLst>
              <p:tags r:id="rId12"/>
            </p:custDataLst>
          </p:nvPr>
        </p:nvSpPr>
        <p:spPr>
          <a:xfrm>
            <a:off x="409575" y="4406956"/>
            <a:ext cx="3347085" cy="529613"/>
          </a:xfrm>
          <a:noFill/>
        </p:spPr>
        <p:txBody>
          <a:bodyPr vert="horz" wrap="square" lIns="101600" tIns="0" rIns="82550" bIns="0" rtlCol="0">
            <a:normAutofit/>
          </a:bodyPr>
          <a:lstStyle>
            <a:lvl1pPr marL="0" marR="0" indent="-228600" algn="l" defTabSz="914400" rtl="0" eaLnBrk="1" fontAlgn="auto" latinLnBrk="0" hangingPunct="1">
              <a:lnSpc>
                <a:spcPct val="100000"/>
              </a:lnSpc>
              <a:spcBef>
                <a:spcPct val="0"/>
              </a:spcBef>
              <a:spcAft>
                <a:spcPts val="1000"/>
              </a:spcAft>
              <a:buClrTx/>
              <a:buSzTx/>
              <a:buFontTx/>
              <a:buNone/>
              <a:defRPr kumimoji="0" lang="zh-CN" altLang="en-US" sz="1800" b="0" i="0" u="none" strike="noStrike" kern="1200" cap="none" spc="300" normalizeH="0" baseline="0" noProof="1">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r>
              <a:rPr>
                <a:sym typeface="+mn-ea"/>
              </a:rPr>
              <a:t>单击此处添加文本</a:t>
            </a:r>
            <a:endParaRPr>
              <a:sym typeface="+mn-ea"/>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 文本">
    <p:spTree>
      <p:nvGrpSpPr>
        <p:cNvPr id="1" name=""/>
        <p:cNvGrpSpPr/>
        <p:nvPr/>
      </p:nvGrpSpPr>
      <p:grpSpPr>
        <a:xfrm>
          <a:off x="0" y="0"/>
          <a:ext cx="0" cy="0"/>
        </a:xfrm>
      </p:grpSpPr>
      <p:sp>
        <p:nvSpPr>
          <p:cNvPr id="2" name="Vertical Title 1"/>
          <p:cNvSpPr>
            <a:spLocks noGrp="1"/>
          </p:cNvSpPr>
          <p:nvPr>
            <p:ph type="title" orient="vert"/>
          </p:nvPr>
        </p:nvSpPr>
        <p:spPr>
          <a:xfrm>
            <a:off x="10490200" y="365125"/>
            <a:ext cx="863600" cy="5811838"/>
          </a:xfrm>
        </p:spPr>
        <p:txBody>
          <a:bodyPr vert="eaVert">
            <a:normAutofit/>
          </a:bodyPr>
          <a:lstStyle>
            <a:lvl1pPr>
              <a:defRPr sz="3600"/>
            </a:lvl1pPr>
          </a:lstStyle>
          <a:p>
            <a:r>
              <a:rPr lang="zh-CN" altLang="en-US"/>
              <a:t>单击此处编辑母版标题样式</a:t>
            </a:r>
            <a:endParaRPr lang="en-US"/>
          </a:p>
        </p:txBody>
      </p:sp>
      <p:sp>
        <p:nvSpPr>
          <p:cNvPr id="3" name="Vertical Text Placeholder 2"/>
          <p:cNvSpPr>
            <a:spLocks noGrp="1"/>
          </p:cNvSpPr>
          <p:nvPr>
            <p:ph type="body" orient="vert" idx="1"/>
          </p:nvPr>
        </p:nvSpPr>
        <p:spPr>
          <a:xfrm>
            <a:off x="838200" y="365125"/>
            <a:ext cx="95250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Date Placeholder 3"/>
          <p:cNvSpPr>
            <a:spLocks noGrp="1"/>
          </p:cNvSpPr>
          <p:nvPr>
            <p:ph type="dt" sz="half" idx="10"/>
          </p:nvPr>
        </p:nvSpPr>
        <p:spPr/>
        <p:txBody>
          <a:bodyPr/>
          <a:lstStyle/>
          <a:p>
            <a:fld id="{51E57FE4-7C3F-4B16-9A9A-9C7F3244FBD8}" type="datetimeFigureOut">
              <a:rPr lang="zh-CN" altLang="en-US" smtClean="0"/>
              <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C3324570-9E21-4871-BE3E-2AD2560761AA}" type="slidenum">
              <a:rPr lang="zh-CN" altLang="en-US" smtClean="0"/>
              <a:t/>
            </a:fld>
            <a:endParaRPr lang="zh-CN" altLang="en-US"/>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spTree>
      <p:nvGrpSpPr>
        <p:cNvPr id="1" name=""/>
        <p:cNvGrpSpPr/>
        <p:nvPr/>
      </p:nvGrpSpPr>
      <p:grpSpPr>
        <a:xfrm>
          <a:off x="0" y="0"/>
          <a:ext cx="0" cy="0"/>
        </a:xfrm>
      </p:grpSpPr>
      <p:pic>
        <p:nvPicPr>
          <p:cNvPr id="8" name="图片 7" descr="VCG211374738039"/>
          <p:cNvPicPr/>
          <p:nvPr>
            <p:custDataLst>
              <p:tags r:id="rId2"/>
            </p:custDataLst>
          </p:nvPr>
        </p:nvPicPr>
        <p:blipFill>
          <a:blip r:embed="rId1"/>
          <a:stretch>
            <a:fillRect/>
          </a:stretch>
        </p:blipFill>
        <p:spPr>
          <a:xfrm>
            <a:off x="0" y="635"/>
            <a:ext cx="12193257" cy="6858000"/>
          </a:xfrm>
          <a:prstGeom prst="rect">
            <a:avLst/>
          </a:prstGeom>
        </p:spPr>
      </p:pic>
      <p:pic>
        <p:nvPicPr>
          <p:cNvPr id="7" name="图片 6" descr="白色块"/>
          <p:cNvPicPr/>
          <p:nvPr>
            <p:custDataLst>
              <p:tags r:id="rId4"/>
            </p:custDataLst>
          </p:nvPr>
        </p:nvPicPr>
        <p:blipFill>
          <a:blip r:embed="rId3">
            <a:alphaModFix amt="60000"/>
          </a:blip>
          <a:srcRect l="626" r="532"/>
          <a:stretch>
            <a:fillRect/>
          </a:stretch>
        </p:blipFill>
        <p:spPr>
          <a:xfrm>
            <a:off x="820546" y="524639"/>
            <a:ext cx="11372089" cy="5809356"/>
          </a:xfrm>
          <a:prstGeom prst="rect">
            <a:avLst/>
          </a:prstGeom>
        </p:spPr>
      </p:pic>
      <p:pic>
        <p:nvPicPr>
          <p:cNvPr id="6" name="图片 5" descr="图片7"/>
          <p:cNvPicPr>
            <a:picLocks noChangeAspect="1"/>
          </p:cNvPicPr>
          <p:nvPr>
            <p:custDataLst>
              <p:tags r:id="rId6"/>
            </p:custDataLst>
          </p:nvPr>
        </p:nvPicPr>
        <p:blipFill>
          <a:blip r:embed="rId5"/>
          <a:stretch>
            <a:fillRect/>
          </a:stretch>
        </p:blipFill>
        <p:spPr>
          <a:xfrm>
            <a:off x="0" y="5207014"/>
            <a:ext cx="1711229" cy="1651621"/>
          </a:xfrm>
          <a:prstGeom prst="rect">
            <a:avLst/>
          </a:prstGeom>
        </p:spPr>
      </p:pic>
      <p:sp>
        <p:nvSpPr>
          <p:cNvPr id="2" name="标题 1"/>
          <p:cNvSpPr>
            <a:spLocks noGrp="1"/>
          </p:cNvSpPr>
          <p:nvPr>
            <p:ph type="title"/>
            <p:custDataLst>
              <p:tags r:id="rId7"/>
            </p:custDataLst>
          </p:nvPr>
        </p:nvSpPr>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spTree>
      <p:nvGrpSpPr>
        <p:cNvPr id="1" name=""/>
        <p:cNvGrpSpPr/>
        <p:nvPr/>
      </p:nvGrpSpPr>
      <p:grpSpPr>
        <a:xfrm>
          <a:off x="0" y="0"/>
          <a:ext cx="0" cy="0"/>
        </a:xfrm>
      </p:grpSpPr>
      <p:pic>
        <p:nvPicPr>
          <p:cNvPr id="9" name="图片 8" descr="VCG211374738039"/>
          <p:cNvPicPr/>
          <p:nvPr>
            <p:custDataLst>
              <p:tags r:id="rId2"/>
            </p:custDataLst>
          </p:nvPr>
        </p:nvPicPr>
        <p:blipFill>
          <a:blip r:embed="rId1"/>
          <a:stretch>
            <a:fillRect/>
          </a:stretch>
        </p:blipFill>
        <p:spPr>
          <a:xfrm>
            <a:off x="0" y="0"/>
            <a:ext cx="12193257" cy="6858000"/>
          </a:xfrm>
          <a:prstGeom prst="rect">
            <a:avLst/>
          </a:prstGeom>
        </p:spPr>
      </p:pic>
      <p:sp>
        <p:nvSpPr>
          <p:cNvPr id="8" name="矩形 7"/>
          <p:cNvSpPr/>
          <p:nvPr>
            <p:custDataLst>
              <p:tags r:id="rId3"/>
            </p:custDataLst>
          </p:nvPr>
        </p:nvSpPr>
        <p:spPr>
          <a:xfrm>
            <a:off x="293594" y="304200"/>
            <a:ext cx="11606400" cy="6249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6" name="图片 5" descr="图片7"/>
          <p:cNvPicPr>
            <a:picLocks noChangeAspect="1"/>
          </p:cNvPicPr>
          <p:nvPr>
            <p:custDataLst>
              <p:tags r:id="rId5"/>
            </p:custDataLst>
          </p:nvPr>
        </p:nvPicPr>
        <p:blipFill>
          <a:blip r:embed="rId4"/>
          <a:stretch>
            <a:fillRect/>
          </a:stretch>
        </p:blipFill>
        <p:spPr>
          <a:xfrm>
            <a:off x="635" y="5588793"/>
            <a:ext cx="1315013" cy="1269207"/>
          </a:xfrm>
          <a:prstGeom prst="rect">
            <a:avLst/>
          </a:prstGeom>
        </p:spPr>
      </p:pic>
      <p:sp>
        <p:nvSpPr>
          <p:cNvPr id="2" name="标题 1"/>
          <p:cNvSpPr>
            <a:spLocks noGrp="1"/>
          </p:cNvSpPr>
          <p:nvPr>
            <p:ph type="title" hasCustomPrompt="1"/>
            <p:custDataLst>
              <p:tags r:id="rId6"/>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汉仪中黑 简" panose="00020600040101010101"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7"/>
            </p:custDataLst>
          </p:nvPr>
        </p:nvSpPr>
        <p:spPr>
          <a:xfrm>
            <a:off x="1281113" y="2163600"/>
            <a:ext cx="9626600" cy="3445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spTree>
      <p:nvGrpSpPr>
        <p:cNvPr id="1" name=""/>
        <p:cNvGrpSpPr/>
        <p:nvPr/>
      </p:nvGrpSpPr>
      <p:grpSpPr>
        <a:xfrm>
          <a:off x="0" y="0"/>
          <a:ext cx="0" cy="0"/>
        </a:xfrm>
      </p:grpSpPr>
      <p:pic>
        <p:nvPicPr>
          <p:cNvPr id="8" name="图片 7" descr="VCG211374738039"/>
          <p:cNvPicPr/>
          <p:nvPr>
            <p:custDataLst>
              <p:tags r:id="rId2"/>
            </p:custDataLst>
          </p:nvPr>
        </p:nvPicPr>
        <p:blipFill>
          <a:blip r:embed="rId1"/>
          <a:stretch>
            <a:fillRect/>
          </a:stretch>
        </p:blipFill>
        <p:spPr>
          <a:xfrm>
            <a:off x="635" y="0"/>
            <a:ext cx="12192622" cy="6858000"/>
          </a:xfrm>
          <a:prstGeom prst="rect">
            <a:avLst/>
          </a:prstGeom>
        </p:spPr>
      </p:pic>
      <p:sp>
        <p:nvSpPr>
          <p:cNvPr id="6" name="矩形 5"/>
          <p:cNvSpPr/>
          <p:nvPr>
            <p:custDataLst>
              <p:tags r:id="rId3"/>
            </p:custDataLst>
          </p:nvPr>
        </p:nvSpPr>
        <p:spPr>
          <a:xfrm>
            <a:off x="794" y="1"/>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chorCtr="0"/>
          <a:lstStyle>
            <a:lvl1pPr>
              <a:defRPr sz="3600" baseline="0">
                <a:solidFill>
                  <a:schemeClr val="tx1"/>
                </a:solidFill>
                <a:latin typeface="Arial" panose="020b0604020202020204" pitchFamily="34" charset="0"/>
                <a:ea typeface="汉仪中黑 简" panose="00020600040101010101" charset="-122"/>
              </a:defRPr>
            </a:lvl1pPr>
          </a:lstStyle>
          <a:p>
            <a:r>
              <a:rPr lang="zh-CN" altLang="en-US"/>
              <a:t>单击编辑标题</a:t>
            </a:r>
            <a:endParaRPr lang="zh-CN" altLang="en-US"/>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spTree>
      <p:nvGrpSpPr>
        <p:cNvPr id="1" name=""/>
        <p:cNvGrpSpPr/>
        <p:nvPr/>
      </p:nvGrpSpPr>
      <p:grpSpPr>
        <a:xfrm>
          <a:off x="0" y="0"/>
          <a:ext cx="0" cy="0"/>
        </a:xfrm>
      </p:grpSpPr>
      <p:pic>
        <p:nvPicPr>
          <p:cNvPr id="10" name="图片 9" descr="VCG211374738039"/>
          <p:cNvPicPr/>
          <p:nvPr>
            <p:custDataLst>
              <p:tags r:id="rId2"/>
            </p:custDataLst>
          </p:nvPr>
        </p:nvPicPr>
        <p:blipFill>
          <a:blip r:embed="rId1"/>
          <a:stretch>
            <a:fillRect/>
          </a:stretch>
        </p:blipFill>
        <p:spPr>
          <a:xfrm>
            <a:off x="794" y="318"/>
            <a:ext cx="12192000" cy="6857683"/>
          </a:xfrm>
          <a:prstGeom prst="rect">
            <a:avLst/>
          </a:prstGeom>
        </p:spPr>
      </p:pic>
      <p:sp>
        <p:nvSpPr>
          <p:cNvPr id="8" name="矩形 7"/>
          <p:cNvSpPr/>
          <p:nvPr>
            <p:custDataLst>
              <p:tags r:id="rId3"/>
            </p:custDataLst>
          </p:nvPr>
        </p:nvSpPr>
        <p:spPr>
          <a:xfrm>
            <a:off x="159"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pic>
        <p:nvPicPr>
          <p:cNvPr id="6" name="图片 5" descr="图片7"/>
          <p:cNvPicPr>
            <a:picLocks noChangeAspect="1"/>
          </p:cNvPicPr>
          <p:nvPr>
            <p:custDataLst>
              <p:tags r:id="rId5"/>
            </p:custDataLst>
          </p:nvPr>
        </p:nvPicPr>
        <p:blipFill>
          <a:blip r:embed="rId4"/>
          <a:stretch>
            <a:fillRect/>
          </a:stretch>
        </p:blipFill>
        <p:spPr>
          <a:xfrm>
            <a:off x="0" y="5207014"/>
            <a:ext cx="1711229" cy="1651621"/>
          </a:xfrm>
          <a:prstGeom prst="rect">
            <a:avLst/>
          </a:prstGeom>
        </p:spPr>
      </p:pic>
      <p:sp>
        <p:nvSpPr>
          <p:cNvPr id="2" name="标题 1"/>
          <p:cNvSpPr>
            <a:spLocks noGrp="1"/>
          </p:cNvSpPr>
          <p:nvPr>
            <p:ph type="title"/>
            <p:custDataLst>
              <p:tags r:id="rId6"/>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汉仪中黑 简" panose="00020600040101010101"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1"/>
            </p:custDataLst>
          </p:nvPr>
        </p:nvSpPr>
        <p:spPr>
          <a:xfrm>
            <a:off x="612775" y="2808000"/>
            <a:ext cx="10965600" cy="34308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spTree>
      <p:nvGrpSpPr>
        <p:cNvPr id="1" name=""/>
        <p:cNvGrpSpPr/>
        <p:nvPr/>
      </p:nvGrpSpPr>
      <p:grpSpPr>
        <a:xfrm>
          <a:off x="0" y="0"/>
          <a:ext cx="0" cy="0"/>
        </a:xfrm>
      </p:grpSpPr>
      <p:pic>
        <p:nvPicPr>
          <p:cNvPr id="8" name="图片 7" descr="VCG211374738039"/>
          <p:cNvPicPr/>
          <p:nvPr>
            <p:custDataLst>
              <p:tags r:id="rId2"/>
            </p:custDataLst>
          </p:nvPr>
        </p:nvPicPr>
        <p:blipFill>
          <a:blip r:embed="rId1"/>
          <a:stretch>
            <a:fillRect/>
          </a:stretch>
        </p:blipFill>
        <p:spPr>
          <a:xfrm>
            <a:off x="0" y="0"/>
            <a:ext cx="12193257" cy="6858000"/>
          </a:xfrm>
          <a:prstGeom prst="rect">
            <a:avLst/>
          </a:prstGeom>
        </p:spPr>
      </p:pic>
      <p:sp>
        <p:nvSpPr>
          <p:cNvPr id="6" name="矩形 5"/>
          <p:cNvSpPr/>
          <p:nvPr>
            <p:custDataLst>
              <p:tags r:id="rId3"/>
            </p:custDataLst>
          </p:nvPr>
        </p:nvSpPr>
        <p:spPr>
          <a:xfrm>
            <a:off x="159" y="5029202"/>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nchorCtr="0"/>
          <a:lstStyle>
            <a:lvl1pPr algn="ctr">
              <a:defRPr sz="3200" baseline="0">
                <a:solidFill>
                  <a:schemeClr val="tx1"/>
                </a:solidFill>
                <a:latin typeface="Arial" panose="020b0604020202020204" pitchFamily="34" charset="0"/>
                <a:ea typeface="汉仪中黑 简" panose="00020600040101010101"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spTree>
      <p:nvGrpSpPr>
        <p:cNvPr id="1" name=""/>
        <p:cNvGrpSpPr/>
        <p:nvPr/>
      </p:nvGrpSpPr>
      <p:grpSpPr>
        <a:xfrm>
          <a:off x="0" y="0"/>
          <a:ext cx="0" cy="0"/>
        </a:xfrm>
      </p:grpSpPr>
      <p:pic>
        <p:nvPicPr>
          <p:cNvPr id="10" name="图片 9" descr="VCG211374738039"/>
          <p:cNvPicPr/>
          <p:nvPr>
            <p:custDataLst>
              <p:tags r:id="rId2"/>
            </p:custDataLst>
          </p:nvPr>
        </p:nvPicPr>
        <p:blipFill>
          <a:blip r:embed="rId1"/>
          <a:stretch>
            <a:fillRect/>
          </a:stretch>
        </p:blipFill>
        <p:spPr>
          <a:xfrm>
            <a:off x="635" y="635"/>
            <a:ext cx="12192000" cy="6858000"/>
          </a:xfrm>
          <a:prstGeom prst="rect">
            <a:avLst/>
          </a:prstGeom>
        </p:spPr>
      </p:pic>
      <p:sp>
        <p:nvSpPr>
          <p:cNvPr id="8" name="矩形 7"/>
          <p:cNvSpPr/>
          <p:nvPr>
            <p:custDataLst>
              <p:tags r:id="rId3"/>
            </p:custDataLst>
          </p:nvPr>
        </p:nvSpPr>
        <p:spPr>
          <a:xfrm>
            <a:off x="159" y="3175"/>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pic>
        <p:nvPicPr>
          <p:cNvPr id="6" name="图片 5" descr="图片7"/>
          <p:cNvPicPr>
            <a:picLocks noChangeAspect="1"/>
          </p:cNvPicPr>
          <p:nvPr>
            <p:custDataLst>
              <p:tags r:id="rId5"/>
            </p:custDataLst>
          </p:nvPr>
        </p:nvPicPr>
        <p:blipFill>
          <a:blip r:embed="rId4"/>
          <a:stretch>
            <a:fillRect/>
          </a:stretch>
        </p:blipFill>
        <p:spPr>
          <a:xfrm>
            <a:off x="0" y="5635800"/>
            <a:ext cx="1266967" cy="1222835"/>
          </a:xfrm>
          <a:prstGeom prst="rect">
            <a:avLst/>
          </a:prstGeom>
        </p:spPr>
      </p:pic>
      <p:sp>
        <p:nvSpPr>
          <p:cNvPr id="2" name="标题 1"/>
          <p:cNvSpPr>
            <a:spLocks noGrp="1"/>
          </p:cNvSpPr>
          <p:nvPr>
            <p:ph type="title"/>
            <p:custDataLst>
              <p:tags r:id="rId6"/>
            </p:custDataLst>
          </p:nvPr>
        </p:nvSpPr>
        <p:spPr>
          <a:xfrm>
            <a:off x="579600" y="237600"/>
            <a:ext cx="11037600" cy="441964"/>
          </a:xfrm>
        </p:spPr>
        <p:txBody>
          <a:bodyPr/>
          <a:lstStyle>
            <a:lvl1pPr>
              <a:defRPr baseline="0">
                <a:solidFill>
                  <a:schemeClr val="tx1"/>
                </a:solidFill>
                <a:latin typeface="Arial" panose="020b0604020202020204" pitchFamily="34" charset="0"/>
                <a:ea typeface="汉仪中黑 简" panose="00020600040101010101"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10"/>
            </p:custDataLst>
          </p:nvPr>
        </p:nvSpPr>
        <p:spPr>
          <a:xfrm>
            <a:off x="579600" y="1663200"/>
            <a:ext cx="53424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1"/>
            </p:custDataLst>
          </p:nvPr>
        </p:nvSpPr>
        <p:spPr>
          <a:xfrm>
            <a:off x="6242400" y="1663200"/>
            <a:ext cx="5367600" cy="2894400"/>
          </a:xfrm>
        </p:spPr>
        <p:txBody>
          <a:bodyPr/>
          <a:lstStyle>
            <a:lvl1pPr>
              <a:defRPr baseline="0">
                <a:solidFill>
                  <a:schemeClr val="tx1"/>
                </a:solidFill>
                <a:latin typeface="Arial" panose="020b0604020202020204" pitchFamily="34" charset="0"/>
                <a:ea typeface="汉仪中黑 简" panose="00020600040101010101" charset="-122"/>
              </a:defRPr>
            </a:lvl1pPr>
            <a:lvl2pPr>
              <a:defRPr baseline="0">
                <a:solidFill>
                  <a:schemeClr val="tx1"/>
                </a:solidFill>
                <a:latin typeface="Arial" panose="020b0604020202020204" pitchFamily="34" charset="0"/>
                <a:ea typeface="汉仪中黑 简" panose="00020600040101010101" charset="-122"/>
              </a:defRPr>
            </a:lvl2pPr>
            <a:lvl3pPr>
              <a:defRPr baseline="0">
                <a:solidFill>
                  <a:schemeClr val="tx1"/>
                </a:solidFill>
                <a:latin typeface="Arial" panose="020b0604020202020204" pitchFamily="34" charset="0"/>
                <a:ea typeface="汉仪中黑 简" panose="00020600040101010101" charset="-122"/>
              </a:defRPr>
            </a:lvl3pPr>
            <a:lvl4pPr>
              <a:defRPr baseline="0">
                <a:solidFill>
                  <a:schemeClr val="tx1"/>
                </a:solidFill>
                <a:latin typeface="Arial" panose="020b0604020202020204" pitchFamily="34" charset="0"/>
                <a:ea typeface="汉仪中黑 简" panose="00020600040101010101" charset="-122"/>
              </a:defRPr>
            </a:lvl4pPr>
            <a:lvl5pPr>
              <a:defRPr baseline="0">
                <a:solidFill>
                  <a:schemeClr val="tx1"/>
                </a:solidFill>
                <a:latin typeface="Arial" panose="020b0604020202020204" pitchFamily="34" charset="0"/>
                <a:ea typeface="汉仪中黑 简" panose="00020600040101010101"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2"/>
            </p:custDataLst>
          </p:nvPr>
        </p:nvSpPr>
        <p:spPr>
          <a:xfrm>
            <a:off x="572400" y="4816800"/>
            <a:ext cx="53424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3"/>
            </p:custDataLst>
          </p:nvPr>
        </p:nvSpPr>
        <p:spPr>
          <a:xfrm>
            <a:off x="6253200" y="4813200"/>
            <a:ext cx="5367600" cy="781200"/>
          </a:xfrm>
        </p:spPr>
        <p:txBody>
          <a:bodyPr/>
          <a:lstStyle>
            <a:lvl1pPr>
              <a:defRPr baseline="0">
                <a:solidFill>
                  <a:schemeClr val="tx1"/>
                </a:solidFill>
                <a:latin typeface="Arial" panose="020b0604020202020204" pitchFamily="34" charset="0"/>
                <a:ea typeface="汉仪中黑 简" panose="00020600040101010101"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spTree>
      <p:nvGrpSpPr>
        <p:cNvPr id="1" name=""/>
        <p:cNvGrpSpPr/>
        <p:nvPr/>
      </p:nvGrpSpPr>
      <p:grpSpPr>
        <a:xfrm>
          <a:off x="0" y="0"/>
          <a:ext cx="0" cy="0"/>
        </a:xfrm>
      </p:grpSpPr>
      <p:pic>
        <p:nvPicPr>
          <p:cNvPr id="9" name="图片 8" descr="VCG211374738039"/>
          <p:cNvPicPr/>
          <p:nvPr>
            <p:custDataLst>
              <p:tags r:id="rId2"/>
            </p:custDataLst>
          </p:nvPr>
        </p:nvPicPr>
        <p:blipFill>
          <a:blip r:embed="rId1"/>
          <a:stretch>
            <a:fillRect/>
          </a:stretch>
        </p:blipFill>
        <p:spPr>
          <a:xfrm>
            <a:off x="0" y="0"/>
            <a:ext cx="12193257" cy="6858000"/>
          </a:xfrm>
          <a:prstGeom prst="rect">
            <a:avLst/>
          </a:prstGeom>
        </p:spPr>
      </p:pic>
      <p:sp>
        <p:nvSpPr>
          <p:cNvPr id="8" name="矩形 7"/>
          <p:cNvSpPr/>
          <p:nvPr>
            <p:custDataLst>
              <p:tags r:id="rId3"/>
            </p:custDataLst>
          </p:nvPr>
        </p:nvSpPr>
        <p:spPr>
          <a:xfrm>
            <a:off x="1429" y="958590"/>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sym typeface="+mn-ea"/>
            </a:endParaRPr>
          </a:p>
        </p:txBody>
      </p:sp>
      <p:pic>
        <p:nvPicPr>
          <p:cNvPr id="6" name="图片 5" descr="图片7"/>
          <p:cNvPicPr>
            <a:picLocks noChangeAspect="1"/>
          </p:cNvPicPr>
          <p:nvPr>
            <p:custDataLst>
              <p:tags r:id="rId5"/>
            </p:custDataLst>
          </p:nvPr>
        </p:nvPicPr>
        <p:blipFill>
          <a:blip r:embed="rId4"/>
          <a:stretch>
            <a:fillRect/>
          </a:stretch>
        </p:blipFill>
        <p:spPr>
          <a:xfrm>
            <a:off x="0" y="5635165"/>
            <a:ext cx="1266967" cy="1222835"/>
          </a:xfrm>
          <a:prstGeom prst="rect">
            <a:avLst/>
          </a:prstGeom>
        </p:spPr>
      </p:pic>
      <p:sp>
        <p:nvSpPr>
          <p:cNvPr id="2" name="标题 1"/>
          <p:cNvSpPr>
            <a:spLocks noGrp="1"/>
          </p:cNvSpPr>
          <p:nvPr>
            <p:ph type="title" hasCustomPrompt="1"/>
            <p:custDataLst>
              <p:tags r:id="rId6"/>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汉仪中黑 简" panose="00020600040101010101"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0"/>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汉仪中黑 简" panose="00020600040101010101"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pic>
        <p:nvPicPr>
          <p:cNvPr id="19" name="图片 18"/>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
        <p:nvSpPr>
          <p:cNvPr id="16" name="日期占位符 15"/>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2" name="标题 3"/>
          <p:cNvSpPr/>
          <p:nvPr>
            <p:ph type="ctrTitle" idx="2" hasCustomPrompt="1"/>
            <p:custDataLst>
              <p:tags r:id="rId3"/>
            </p:custDataLst>
          </p:nvPr>
        </p:nvSpPr>
        <p:spPr>
          <a:xfrm>
            <a:off x="6299250" y="2063392"/>
            <a:ext cx="4826038" cy="1784985"/>
          </a:xfrm>
        </p:spPr>
        <p:txBody>
          <a:bodyPr vert="horz" wrap="square" lIns="0" tIns="0" rIns="0" bIns="0" rtlCol="0" anchor="ctr" anchorCtr="0">
            <a:normAutofit/>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5400" b="1" i="0" u="none" strike="noStrike" kern="1200" cap="none" spc="6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Layouts/slideLayout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pic>
        <p:nvPicPr>
          <p:cNvPr id="38" name="图片 37"/>
          <p:cNvPicPr>
            <a:picLocks noChangeAspect="1"/>
          </p:cNvPicPr>
          <p:nvPr>
            <p:custDataLst>
              <p:tags r:id="rId2"/>
            </p:custDataLst>
          </p:nvPr>
        </p:nvPicPr>
        <p:blipFill>
          <a:blip r:embed="rId1"/>
          <a:stretch>
            <a:fillRect/>
          </a:stretch>
        </p:blipFill>
        <p:spPr>
          <a:xfrm>
            <a:off x="0" y="6137910"/>
            <a:ext cx="720090" cy="720090"/>
          </a:xfrm>
          <a:prstGeom prst="rect">
            <a:avLst/>
          </a:prstGeom>
        </p:spPr>
      </p:pic>
      <p:pic>
        <p:nvPicPr>
          <p:cNvPr id="7" name="图片 6"/>
          <p:cNvPicPr>
            <a:picLocks noChangeAspect="1"/>
          </p:cNvPicPr>
          <p:nvPr>
            <p:custDataLst>
              <p:tags r:id="rId4"/>
            </p:custDataLst>
          </p:nvPr>
        </p:nvPicPr>
        <p:blipFill>
          <a:blip r:embed="rId3"/>
          <a:stretch>
            <a:fillRect/>
          </a:stretch>
        </p:blipFill>
        <p:spPr>
          <a:xfrm>
            <a:off x="11471910" y="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pic>
        <p:nvPicPr>
          <p:cNvPr id="7" name="图片 6"/>
          <p:cNvPicPr>
            <a:picLocks noChangeAspect="1"/>
          </p:cNvPicPr>
          <p:nvPr>
            <p:custDataLst>
              <p:tags r:id="rId2"/>
            </p:custDataLst>
          </p:nvPr>
        </p:nvPicPr>
        <p:blipFill>
          <a:blip r:embed="rId1"/>
          <a:stretch>
            <a:fillRect/>
          </a:stretch>
        </p:blipFill>
        <p:spPr>
          <a:xfrm>
            <a:off x="699275" y="1811319"/>
            <a:ext cx="2267107" cy="3235350"/>
          </a:xfrm>
          <a:prstGeom prst="rect">
            <a:avLst/>
          </a:prstGeom>
        </p:spPr>
      </p:pic>
      <p:pic>
        <p:nvPicPr>
          <p:cNvPr id="38" name="图片 37"/>
          <p:cNvPicPr>
            <a:picLocks noChangeAspect="1"/>
          </p:cNvPicPr>
          <p:nvPr>
            <p:custDataLst>
              <p:tags r:id="rId4"/>
            </p:custDataLst>
          </p:nvPr>
        </p:nvPicPr>
        <p:blipFill>
          <a:blip r:embed="rId3"/>
          <a:stretch>
            <a:fillRect/>
          </a:stretch>
        </p:blipFill>
        <p:spPr>
          <a:xfrm>
            <a:off x="11471910" y="6137910"/>
            <a:ext cx="720090" cy="720090"/>
          </a:xfrm>
          <a:prstGeom prst="rect">
            <a:avLst/>
          </a:prstGeom>
        </p:spPr>
      </p:pic>
      <p:pic>
        <p:nvPicPr>
          <p:cNvPr id="2" name="图片 1"/>
          <p:cNvPicPr>
            <a:picLocks noChangeAspect="1"/>
          </p:cNvPicPr>
          <p:nvPr>
            <p:custDataLst>
              <p:tags r:id="rId6"/>
            </p:custDataLst>
          </p:nvPr>
        </p:nvPicPr>
        <p:blipFill>
          <a:blip r:embed="rId5"/>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lvl1pPr>
              <a:defRPr>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anose="020b0604020202020204" pitchFamily="34" charset="0"/>
                <a:ea typeface="微软雅黑" panose="020b0503020204020204" charset="-122"/>
              </a:defRPr>
            </a:lvl1pPr>
          </a:lstStyle>
          <a:p>
            <a:fld id="{49AE70B2-8BF9-45C0-BB95-33D1B9D3A854}" type="slidenum">
              <a:rPr lang="zh-CN" altLang="en-US" smtClean="0"/>
              <a:t/>
            </a:fld>
            <a:endParaRPr lang="zh-CN" altLang="en-US"/>
          </a:p>
        </p:txBody>
      </p:sp>
      <p:sp>
        <p:nvSpPr>
          <p:cNvPr id="3" name="副标题 2"/>
          <p:cNvSpPr/>
          <p:nvPr>
            <p:ph type="subTitle" idx="3" hasCustomPrompt="1"/>
            <p:custDataLst>
              <p:tags r:id="rId7"/>
            </p:custDataLst>
          </p:nvPr>
        </p:nvSpPr>
        <p:spPr>
          <a:xfrm>
            <a:off x="4521236" y="2976598"/>
            <a:ext cx="6857365" cy="825334"/>
          </a:xfrm>
        </p:spPr>
        <p:txBody>
          <a:bodyPr vert="horz" wrap="square" lIns="0" tIns="0" rIns="0" bIns="0" rtlCol="0">
            <a:normAutofit lnSpcReduction="10000"/>
          </a:bodyPr>
          <a:lstStyle>
            <a:lvl1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kumimoji="0" lang="zh-CN" altLang="en-US" sz="1800" b="0" i="0" u="none" strike="noStrike" kern="1200" cap="none" spc="200" normalizeH="0" baseline="0" noProof="0">
                <a:ln>
                  <a:noFill/>
                </a:ln>
                <a:solidFill>
                  <a:schemeClr val="dk1">
                    <a:lumMod val="65000"/>
                    <a:lumOff val="35000"/>
                  </a:schemeClr>
                </a:solidFill>
                <a:effectLst/>
                <a:uLnTx/>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30000"/>
              </a:lnSpc>
              <a:spcBef>
                <a:spcPct val="0"/>
              </a:spcBef>
              <a:spcAft>
                <a:spcPts val="1000"/>
              </a:spcAft>
              <a:buFont typeface="Arial" panose="020b0604020202020204" pitchFamily="34" charset="0"/>
              <a:buNone/>
              <a:tabLst>
                <a:tab pos="1609725"/>
              </a:tabLst>
              <a:defRPr sz="20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2pPr>
            <a:lvl3pPr marL="914400" indent="0" algn="ctr" defTabSz="914400" rtl="0" eaLnBrk="1" fontAlgn="auto" latinLnBrk="0" hangingPunct="1">
              <a:lnSpc>
                <a:spcPct val="130000"/>
              </a:lnSpc>
              <a:spcBef>
                <a:spcPct val="0"/>
              </a:spcBef>
              <a:spcAft>
                <a:spcPts val="1000"/>
              </a:spcAft>
              <a:buFont typeface="Arial" panose="020b0604020202020204" pitchFamily="34" charset="0"/>
              <a:buNone/>
              <a:defRPr sz="18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3pPr>
            <a:lvl4pPr marL="13716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4pPr>
            <a:lvl5pPr marL="1828800" indent="0" algn="ctr" defTabSz="914400" rtl="0" eaLnBrk="1" fontAlgn="auto" latinLnBrk="0" hangingPunct="1">
              <a:lnSpc>
                <a:spcPct val="130000"/>
              </a:lnSpc>
              <a:spcBef>
                <a:spcPct val="0"/>
              </a:spcBef>
              <a:spcAft>
                <a:spcPts val="1000"/>
              </a:spcAft>
              <a:buFont typeface="Arial" panose="020b0604020202020204" pitchFamily="34" charset="0"/>
              <a:buNone/>
              <a:defRPr sz="1600" u="none" strike="noStrike" kern="1200" cap="none" spc="150" normalizeH="0" baseline="0">
                <a:solidFill>
                  <a:schemeClr val="tx1">
                    <a:lumMod val="85000"/>
                    <a:lumOff val="15000"/>
                  </a:schemeClr>
                </a:solidFill>
                <a:uFillTx/>
                <a:latin typeface="微软雅黑" panose="020b0503020204020204" charset="-122"/>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r>
              <a:rPr>
                <a:sym typeface="+mn-ea"/>
              </a:rPr>
              <a:t>单击此处编辑副标题</a:t>
            </a:r>
            <a:endParaRPr>
              <a:sym typeface="+mn-ea"/>
            </a:endParaRPr>
          </a:p>
        </p:txBody>
      </p:sp>
      <p:sp>
        <p:nvSpPr>
          <p:cNvPr id="8" name="标题 3"/>
          <p:cNvSpPr/>
          <p:nvPr>
            <p:ph type="ctrTitle" idx="2" hasCustomPrompt="1"/>
            <p:custDataLst>
              <p:tags r:id="rId8"/>
            </p:custDataLst>
          </p:nvPr>
        </p:nvSpPr>
        <p:spPr>
          <a:xfrm>
            <a:off x="4521236" y="2000603"/>
            <a:ext cx="6858000" cy="845820"/>
          </a:xfrm>
        </p:spPr>
        <p:txBody>
          <a:bodyPr vert="horz" wrap="square" lIns="0" tIns="0" rIns="0" bIns="0" rtlCol="0" anchor="b" anchorCtr="0">
            <a:normAutofit fontScale="90000"/>
          </a:bodyPr>
          <a:lstStyle>
            <a:lvl1pPr marL="0" marR="0" lvl="0" algn="l" defTabSz="914400" rtl="0" eaLnBrk="1" fontAlgn="auto" latinLnBrk="0" hangingPunct="1">
              <a:lnSpc>
                <a:spcPct val="100000"/>
              </a:lnSpc>
              <a:spcBef>
                <a:spcPct val="0"/>
              </a:spcBef>
              <a:spcAft>
                <a:spcPct val="0"/>
              </a:spcAft>
              <a:buClrTx/>
              <a:buSzTx/>
              <a:buFontTx/>
              <a:buNone/>
              <a:defRPr kumimoji="0" lang="zh-CN" altLang="en-US" sz="5500" b="1" i="0" u="none" strike="noStrike" kern="1200" cap="none" spc="500" normalizeH="0" baseline="0" noProof="0">
                <a:ln>
                  <a:noFill/>
                </a:ln>
                <a:solidFill>
                  <a:schemeClr val="dk1">
                    <a:lumMod val="85000"/>
                    <a:lumOff val="15000"/>
                  </a:schemeClr>
                </a:solidFill>
                <a:effectLst/>
                <a:uLnTx/>
                <a:uFillTx/>
                <a:latin typeface="Arial" panose="020b0604020202020204" pitchFamily="34" charset="0"/>
                <a:ea typeface="汉仪旗黑-85S" panose="00020600040101010101" pitchFamily="18" charset="-122"/>
                <a:cs typeface="+mj-cs"/>
                <a:sym typeface="+mn-ea"/>
              </a:defRPr>
            </a:lvl1pPr>
          </a:lstStyle>
          <a:p>
            <a:pPr lvl="0"/>
            <a:r>
              <a:rPr>
                <a:sym typeface="+mn-ea"/>
              </a:rPr>
              <a:t>编辑标题</a:t>
            </a:r>
            <a:endParaRPr>
              <a:sym typeface="+mn-ea"/>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tags" Target="../tags/tag51.xml" /><Relationship Id="rId2" Type="http://schemas.openxmlformats.org/officeDocument/2006/relationships/slideLayout" Target="../slideLayouts/slideLayout2.xml" /><Relationship Id="rId20" Type="http://schemas.openxmlformats.org/officeDocument/2006/relationships/tags" Target="../tags/tag52.xml" /><Relationship Id="rId21" Type="http://schemas.openxmlformats.org/officeDocument/2006/relationships/image" Target="../media/image4.png" /><Relationship Id="rId22" Type="http://schemas.openxmlformats.org/officeDocument/2006/relationships/image" Target="../media/image5.png" /><Relationship Id="rId23" Type="http://schemas.openxmlformats.org/officeDocument/2006/relationships/tags" Target="../tags/tag53.xml" /><Relationship Id="rId24" Type="http://schemas.openxmlformats.org/officeDocument/2006/relationships/image" Target="file:///D:\qq&#25991;&#20214;\712321467\Image\C2C\Image2\%7b75232B38-A165-1FB7-499C-2E1C792CACB5%7d.png" TargetMode="External" /><Relationship Id="rId25" Type="http://schemas.openxmlformats.org/officeDocument/2006/relationships/image" Target="../media/image6.png" /><Relationship Id="rId26" Type="http://schemas.openxmlformats.org/officeDocument/2006/relationships/image" Target="../media/image3.jpeg" /><Relationship Id="rId27"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9.xml" /><Relationship Id="rId10" Type="http://schemas.openxmlformats.org/officeDocument/2006/relationships/slideLayout" Target="../slideLayouts/slideLayout28.xml" /><Relationship Id="rId11" Type="http://schemas.openxmlformats.org/officeDocument/2006/relationships/slideLayout" Target="../slideLayouts/slideLayout29.xml" /><Relationship Id="rId12" Type="http://schemas.openxmlformats.org/officeDocument/2006/relationships/slideLayout" Target="../slideLayouts/slideLayout30.xml" /><Relationship Id="rId13" Type="http://schemas.openxmlformats.org/officeDocument/2006/relationships/slideLayout" Target="../slideLayouts/slideLayout31.xml" /><Relationship Id="rId14" Type="http://schemas.openxmlformats.org/officeDocument/2006/relationships/slideLayout" Target="../slideLayouts/slideLayout32.xml" /><Relationship Id="rId15" Type="http://schemas.openxmlformats.org/officeDocument/2006/relationships/slideLayout" Target="../slideLayouts/slideLayout33.xml" /><Relationship Id="rId16" Type="http://schemas.openxmlformats.org/officeDocument/2006/relationships/slideLayout" Target="../slideLayouts/slideLayout34.xml" /><Relationship Id="rId17" Type="http://schemas.openxmlformats.org/officeDocument/2006/relationships/slideLayout" Target="../slideLayouts/slideLayout35.xml" /><Relationship Id="rId18" Type="http://schemas.openxmlformats.org/officeDocument/2006/relationships/slideLayout" Target="../slideLayouts/slideLayout36.xml" /><Relationship Id="rId19" Type="http://schemas.openxmlformats.org/officeDocument/2006/relationships/tags" Target="../tags/tag188.xml" /><Relationship Id="rId2" Type="http://schemas.openxmlformats.org/officeDocument/2006/relationships/slideLayout" Target="../slideLayouts/slideLayout20.xml" /><Relationship Id="rId20" Type="http://schemas.openxmlformats.org/officeDocument/2006/relationships/tags" Target="../tags/tag189.xml" /><Relationship Id="rId21" Type="http://schemas.openxmlformats.org/officeDocument/2006/relationships/tags" Target="../tags/tag190.xml" /><Relationship Id="rId22" Type="http://schemas.openxmlformats.org/officeDocument/2006/relationships/tags" Target="../tags/tag191.xml" /><Relationship Id="rId23" Type="http://schemas.openxmlformats.org/officeDocument/2006/relationships/tags" Target="../tags/tag192.xml" /><Relationship Id="rId24" Type="http://schemas.openxmlformats.org/officeDocument/2006/relationships/tags" Target="../tags/tag193.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6.png" /><Relationship Id="rId27" Type="http://schemas.openxmlformats.org/officeDocument/2006/relationships/theme" Target="../theme/theme2.xml" /><Relationship Id="rId3" Type="http://schemas.openxmlformats.org/officeDocument/2006/relationships/slideLayout" Target="../slideLayouts/slideLayout21.xml" /><Relationship Id="rId4" Type="http://schemas.openxmlformats.org/officeDocument/2006/relationships/slideLayout" Target="../slideLayouts/slideLayout22.xml" /><Relationship Id="rId5" Type="http://schemas.openxmlformats.org/officeDocument/2006/relationships/slideLayout" Target="../slideLayouts/slideLayout23.xml" /><Relationship Id="rId6" Type="http://schemas.openxmlformats.org/officeDocument/2006/relationships/slideLayout" Target="../slideLayouts/slideLayout24.xml" /><Relationship Id="rId7" Type="http://schemas.openxmlformats.org/officeDocument/2006/relationships/slideLayout" Target="../slideLayouts/slideLayout25.xml" /><Relationship Id="rId8" Type="http://schemas.openxmlformats.org/officeDocument/2006/relationships/slideLayout" Target="../slideLayouts/slideLayout26.xml" /><Relationship Id="rId9" Type="http://schemas.openxmlformats.org/officeDocument/2006/relationships/slideLayout" Target="../slideLayouts/slideLayout27.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7.xml" /><Relationship Id="rId10" Type="http://schemas.openxmlformats.org/officeDocument/2006/relationships/slideLayout" Target="../slideLayouts/slideLayout46.xml" /><Relationship Id="rId11" Type="http://schemas.openxmlformats.org/officeDocument/2006/relationships/slideLayout" Target="../slideLayouts/slideLayout47.xml" /><Relationship Id="rId12" Type="http://schemas.openxmlformats.org/officeDocument/2006/relationships/slideLayout" Target="../slideLayouts/slideLayout48.xml" /><Relationship Id="rId13" Type="http://schemas.openxmlformats.org/officeDocument/2006/relationships/slideLayout" Target="../slideLayouts/slideLayout49.xml" /><Relationship Id="rId14" Type="http://schemas.openxmlformats.org/officeDocument/2006/relationships/slideLayout" Target="../slideLayouts/slideLayout50.xml" /><Relationship Id="rId15" Type="http://schemas.openxmlformats.org/officeDocument/2006/relationships/slideLayout" Target="../slideLayouts/slideLayout51.xml" /><Relationship Id="rId16" Type="http://schemas.openxmlformats.org/officeDocument/2006/relationships/slideLayout" Target="../slideLayouts/slideLayout52.xml" /><Relationship Id="rId17" Type="http://schemas.openxmlformats.org/officeDocument/2006/relationships/slideLayout" Target="../slideLayouts/slideLayout53.xml" /><Relationship Id="rId18" Type="http://schemas.openxmlformats.org/officeDocument/2006/relationships/slideLayout" Target="../slideLayouts/slideLayout54.xml" /><Relationship Id="rId19" Type="http://schemas.openxmlformats.org/officeDocument/2006/relationships/slideLayout" Target="../slideLayouts/slideLayout55.xml" /><Relationship Id="rId2" Type="http://schemas.openxmlformats.org/officeDocument/2006/relationships/slideLayout" Target="../slideLayouts/slideLayout38.xml" /><Relationship Id="rId20" Type="http://schemas.openxmlformats.org/officeDocument/2006/relationships/tags" Target="../tags/tag338.xml" /><Relationship Id="rId21" Type="http://schemas.openxmlformats.org/officeDocument/2006/relationships/tags" Target="../tags/tag339.xml" /><Relationship Id="rId22" Type="http://schemas.openxmlformats.org/officeDocument/2006/relationships/tags" Target="../tags/tag340.xml" /><Relationship Id="rId23" Type="http://schemas.openxmlformats.org/officeDocument/2006/relationships/tags" Target="../tags/tag341.xml" /><Relationship Id="rId24" Type="http://schemas.openxmlformats.org/officeDocument/2006/relationships/tags" Target="../tags/tag342.xml" /><Relationship Id="rId25" Type="http://schemas.openxmlformats.org/officeDocument/2006/relationships/tags" Target="../tags/tag343.xml" /><Relationship Id="rId26" Type="http://schemas.openxmlformats.org/officeDocument/2006/relationships/image" Target="file:///D:\qq&#25991;&#20214;\712321467\Image\C2C\Image2\%7b75232B38-A165-1FB7-499C-2E1C792CACB5%7d.png" TargetMode="External" /><Relationship Id="rId27" Type="http://schemas.openxmlformats.org/officeDocument/2006/relationships/image" Target="../media/image6.png" /><Relationship Id="rId28" Type="http://schemas.openxmlformats.org/officeDocument/2006/relationships/theme" Target="../theme/theme3.xml" /><Relationship Id="rId3" Type="http://schemas.openxmlformats.org/officeDocument/2006/relationships/slideLayout" Target="../slideLayouts/slideLayout39.xml" /><Relationship Id="rId4" Type="http://schemas.openxmlformats.org/officeDocument/2006/relationships/slideLayout" Target="../slideLayouts/slideLayout40.xml" /><Relationship Id="rId5" Type="http://schemas.openxmlformats.org/officeDocument/2006/relationships/slideLayout" Target="../slideLayouts/slideLayout41.xml" /><Relationship Id="rId6" Type="http://schemas.openxmlformats.org/officeDocument/2006/relationships/slideLayout" Target="../slideLayouts/slideLayout42.xml" /><Relationship Id="rId7" Type="http://schemas.openxmlformats.org/officeDocument/2006/relationships/slideLayout" Target="../slideLayouts/slideLayout43.xml" /><Relationship Id="rId8" Type="http://schemas.openxmlformats.org/officeDocument/2006/relationships/slideLayout" Target="../slideLayouts/slideLayout44.xml" /><Relationship Id="rId9" Type="http://schemas.openxmlformats.org/officeDocument/2006/relationships/slideLayout" Target="../slideLayouts/slideLayout45.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56.xml" /><Relationship Id="rId10" Type="http://schemas.openxmlformats.org/officeDocument/2006/relationships/slideLayout" Target="../slideLayouts/slideLayout65.xml" /><Relationship Id="rId11" Type="http://schemas.openxmlformats.org/officeDocument/2006/relationships/slideLayout" Target="../slideLayouts/slideLayout66.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6.png" /><Relationship Id="rId14" Type="http://schemas.openxmlformats.org/officeDocument/2006/relationships/theme" Target="../theme/theme4.xml" /><Relationship Id="rId2" Type="http://schemas.openxmlformats.org/officeDocument/2006/relationships/slideLayout" Target="../slideLayouts/slideLayout57.xml" /><Relationship Id="rId3" Type="http://schemas.openxmlformats.org/officeDocument/2006/relationships/slideLayout" Target="../slideLayouts/slideLayout58.xml" /><Relationship Id="rId4" Type="http://schemas.openxmlformats.org/officeDocument/2006/relationships/slideLayout" Target="../slideLayouts/slideLayout59.xml" /><Relationship Id="rId5" Type="http://schemas.openxmlformats.org/officeDocument/2006/relationships/slideLayout" Target="../slideLayouts/slideLayout60.xml" /><Relationship Id="rId6" Type="http://schemas.openxmlformats.org/officeDocument/2006/relationships/slideLayout" Target="../slideLayouts/slideLayout61.xml" /><Relationship Id="rId7" Type="http://schemas.openxmlformats.org/officeDocument/2006/relationships/slideLayout" Target="../slideLayouts/slideLayout62.xml" /><Relationship Id="rId8" Type="http://schemas.openxmlformats.org/officeDocument/2006/relationships/slideLayout" Target="../slideLayouts/slideLayout63.xml" /><Relationship Id="rId9" Type="http://schemas.openxmlformats.org/officeDocument/2006/relationships/slideLayout" Target="../slideLayouts/slideLayout64.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67.xml" /><Relationship Id="rId10" Type="http://schemas.openxmlformats.org/officeDocument/2006/relationships/slideLayout" Target="../slideLayouts/slideLayout76.xml" /><Relationship Id="rId11" Type="http://schemas.openxmlformats.org/officeDocument/2006/relationships/slideLayout" Target="../slideLayouts/slideLayout77.xml" /><Relationship Id="rId12" Type="http://schemas.openxmlformats.org/officeDocument/2006/relationships/slideLayout" Target="../slideLayouts/slideLayout78.xm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6.png" /><Relationship Id="rId15" Type="http://schemas.openxmlformats.org/officeDocument/2006/relationships/theme" Target="../theme/theme5.xml" /><Relationship Id="rId2" Type="http://schemas.openxmlformats.org/officeDocument/2006/relationships/slideLayout" Target="../slideLayouts/slideLayout68.xml" /><Relationship Id="rId3" Type="http://schemas.openxmlformats.org/officeDocument/2006/relationships/slideLayout" Target="../slideLayouts/slideLayout69.xml" /><Relationship Id="rId4" Type="http://schemas.openxmlformats.org/officeDocument/2006/relationships/slideLayout" Target="../slideLayouts/slideLayout70.xml" /><Relationship Id="rId5" Type="http://schemas.openxmlformats.org/officeDocument/2006/relationships/slideLayout" Target="../slideLayouts/slideLayout71.xml" /><Relationship Id="rId6" Type="http://schemas.openxmlformats.org/officeDocument/2006/relationships/slideLayout" Target="../slideLayouts/slideLayout72.xml" /><Relationship Id="rId7" Type="http://schemas.openxmlformats.org/officeDocument/2006/relationships/slideLayout" Target="../slideLayouts/slideLayout73.xml" /><Relationship Id="rId8" Type="http://schemas.openxmlformats.org/officeDocument/2006/relationships/slideLayout" Target="../slideLayouts/slideLayout74.xml" /><Relationship Id="rId9" Type="http://schemas.openxmlformats.org/officeDocument/2006/relationships/slideLayout" Target="../slideLayouts/slideLayout7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79.xml" /><Relationship Id="rId10" Type="http://schemas.openxmlformats.org/officeDocument/2006/relationships/slideLayout" Target="../slideLayouts/slideLayout88.xml" /><Relationship Id="rId11" Type="http://schemas.openxmlformats.org/officeDocument/2006/relationships/slideLayout" Target="../slideLayouts/slideLayout89.xml" /><Relationship Id="rId12" Type="http://schemas.openxmlformats.org/officeDocument/2006/relationships/slideLayout" Target="../slideLayouts/slideLayout90.xml" /><Relationship Id="rId13" Type="http://schemas.openxmlformats.org/officeDocument/2006/relationships/slideLayout" Target="../slideLayouts/slideLayout91.xml" /><Relationship Id="rId14" Type="http://schemas.openxmlformats.org/officeDocument/2006/relationships/slideLayout" Target="../slideLayouts/slideLayout92.xml" /><Relationship Id="rId15" Type="http://schemas.openxmlformats.org/officeDocument/2006/relationships/slideLayout" Target="../slideLayouts/slideLayout93.xml" /><Relationship Id="rId16" Type="http://schemas.openxmlformats.org/officeDocument/2006/relationships/slideLayout" Target="../slideLayouts/slideLayout94.xml" /><Relationship Id="rId17" Type="http://schemas.openxmlformats.org/officeDocument/2006/relationships/slideLayout" Target="../slideLayouts/slideLayout95.xml" /><Relationship Id="rId18" Type="http://schemas.openxmlformats.org/officeDocument/2006/relationships/slideLayout" Target="../slideLayouts/slideLayout96.xml" /><Relationship Id="rId19" Type="http://schemas.openxmlformats.org/officeDocument/2006/relationships/tags" Target="../tags/tag505.xml" /><Relationship Id="rId2" Type="http://schemas.openxmlformats.org/officeDocument/2006/relationships/slideLayout" Target="../slideLayouts/slideLayout80.xml" /><Relationship Id="rId20" Type="http://schemas.openxmlformats.org/officeDocument/2006/relationships/tags" Target="../tags/tag506.xml" /><Relationship Id="rId21" Type="http://schemas.openxmlformats.org/officeDocument/2006/relationships/tags" Target="../tags/tag507.xml" /><Relationship Id="rId22" Type="http://schemas.openxmlformats.org/officeDocument/2006/relationships/tags" Target="../tags/tag508.xml" /><Relationship Id="rId23" Type="http://schemas.openxmlformats.org/officeDocument/2006/relationships/tags" Target="../tags/tag509.xml" /><Relationship Id="rId24" Type="http://schemas.openxmlformats.org/officeDocument/2006/relationships/tags" Target="../tags/tag510.xml" /><Relationship Id="rId25" Type="http://schemas.openxmlformats.org/officeDocument/2006/relationships/image" Target="file:///D:\qq&#25991;&#20214;\712321467\Image\C2C\Image2\%7b75232B38-A165-1FB7-499C-2E1C792CACB5%7d.png" TargetMode="External" /><Relationship Id="rId26" Type="http://schemas.openxmlformats.org/officeDocument/2006/relationships/image" Target="../media/image6.png" /><Relationship Id="rId27" Type="http://schemas.openxmlformats.org/officeDocument/2006/relationships/theme" Target="../theme/theme6.xml" /><Relationship Id="rId3" Type="http://schemas.openxmlformats.org/officeDocument/2006/relationships/slideLayout" Target="../slideLayouts/slideLayout81.xml" /><Relationship Id="rId4" Type="http://schemas.openxmlformats.org/officeDocument/2006/relationships/slideLayout" Target="../slideLayouts/slideLayout82.xml" /><Relationship Id="rId5" Type="http://schemas.openxmlformats.org/officeDocument/2006/relationships/slideLayout" Target="../slideLayouts/slideLayout83.xml" /><Relationship Id="rId6" Type="http://schemas.openxmlformats.org/officeDocument/2006/relationships/slideLayout" Target="../slideLayouts/slideLayout84.xml" /><Relationship Id="rId7" Type="http://schemas.openxmlformats.org/officeDocument/2006/relationships/slideLayout" Target="../slideLayouts/slideLayout85.xml" /><Relationship Id="rId8" Type="http://schemas.openxmlformats.org/officeDocument/2006/relationships/slideLayout" Target="../slideLayouts/slideLayout86.xml" /><Relationship Id="rId9" Type="http://schemas.openxmlformats.org/officeDocument/2006/relationships/slideLayout" Target="../slideLayouts/slideLayout87.xml" /></Relationships>
</file>

<file path=ppt/slideMasters/_rels/slideMaster7.xml.rels>&#65279;<?xml version="1.0" encoding="utf-8" standalone="yes"?><Relationships xmlns="http://schemas.openxmlformats.org/package/2006/relationships"><Relationship Id="rId1" Type="http://schemas.openxmlformats.org/officeDocument/2006/relationships/slideLayout" Target="../slideLayouts/slideLayout97.xml" /><Relationship Id="rId10" Type="http://schemas.openxmlformats.org/officeDocument/2006/relationships/slideLayout" Target="../slideLayouts/slideLayout106.xml" /><Relationship Id="rId11" Type="http://schemas.openxmlformats.org/officeDocument/2006/relationships/slideLayout" Target="../slideLayouts/slideLayout107.xml" /><Relationship Id="rId12" Type="http://schemas.openxmlformats.org/officeDocument/2006/relationships/slideLayout" Target="../slideLayouts/slideLayout108.xml" /><Relationship Id="rId13" Type="http://schemas.openxmlformats.org/officeDocument/2006/relationships/slideLayout" Target="../slideLayouts/slideLayout109.xml" /><Relationship Id="rId14" Type="http://schemas.openxmlformats.org/officeDocument/2006/relationships/slideLayout" Target="../slideLayouts/slideLayout110.xml" /><Relationship Id="rId15" Type="http://schemas.openxmlformats.org/officeDocument/2006/relationships/slideLayout" Target="../slideLayouts/slideLayout111.xml" /><Relationship Id="rId16" Type="http://schemas.openxmlformats.org/officeDocument/2006/relationships/slideLayout" Target="../slideLayouts/slideLayout112.xml" /><Relationship Id="rId17" Type="http://schemas.openxmlformats.org/officeDocument/2006/relationships/slideLayout" Target="../slideLayouts/slideLayout113.xml" /><Relationship Id="rId18" Type="http://schemas.openxmlformats.org/officeDocument/2006/relationships/slideLayout" Target="../slideLayouts/slideLayout114.xml" /><Relationship Id="rId19" Type="http://schemas.openxmlformats.org/officeDocument/2006/relationships/tags" Target="../tags/tag595.xml" /><Relationship Id="rId2" Type="http://schemas.openxmlformats.org/officeDocument/2006/relationships/slideLayout" Target="../slideLayouts/slideLayout98.xml" /><Relationship Id="rId20" Type="http://schemas.openxmlformats.org/officeDocument/2006/relationships/tags" Target="../tags/tag596.xml" /><Relationship Id="rId21" Type="http://schemas.openxmlformats.org/officeDocument/2006/relationships/tags" Target="../tags/tag597.xml" /><Relationship Id="rId22" Type="http://schemas.openxmlformats.org/officeDocument/2006/relationships/image" Target="file:///D:\qq&#25991;&#20214;\712321467\Image\C2C\Image2\%7b75232B38-A165-1FB7-499C-2E1C792CACB5%7d.png" TargetMode="External" /><Relationship Id="rId23" Type="http://schemas.openxmlformats.org/officeDocument/2006/relationships/image" Target="../media/image6.png" /><Relationship Id="rId24" Type="http://schemas.openxmlformats.org/officeDocument/2006/relationships/theme" Target="../theme/theme7.xml" /><Relationship Id="rId3" Type="http://schemas.openxmlformats.org/officeDocument/2006/relationships/slideLayout" Target="../slideLayouts/slideLayout99.xml" /><Relationship Id="rId4" Type="http://schemas.openxmlformats.org/officeDocument/2006/relationships/slideLayout" Target="../slideLayouts/slideLayout100.xml" /><Relationship Id="rId5" Type="http://schemas.openxmlformats.org/officeDocument/2006/relationships/slideLayout" Target="../slideLayouts/slideLayout101.xml" /><Relationship Id="rId6" Type="http://schemas.openxmlformats.org/officeDocument/2006/relationships/slideLayout" Target="../slideLayouts/slideLayout102.xml" /><Relationship Id="rId7" Type="http://schemas.openxmlformats.org/officeDocument/2006/relationships/slideLayout" Target="../slideLayouts/slideLayout103.xml" /><Relationship Id="rId8" Type="http://schemas.openxmlformats.org/officeDocument/2006/relationships/slideLayout" Target="../slideLayouts/slideLayout104.xml" /><Relationship Id="rId9" Type="http://schemas.openxmlformats.org/officeDocument/2006/relationships/slideLayout" Target="../slideLayouts/slideLayout105.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6">
            <a:lum/>
          </a:blip>
          <a:stretch>
            <a:fillRect/>
          </a:stretch>
        </a:blipFill>
        <a:effectLst/>
      </p:bgPr>
    </p:bg>
    <p:spTree>
      <p:nvGrpSpPr>
        <p:cNvPr id="1" name=""/>
        <p:cNvGrpSpPr/>
        <p:nvPr/>
      </p:nvGrpSpPr>
      <p:grpSpPr>
        <a:xfrm>
          <a:off x="0" y="0"/>
          <a:ext cx="0" cy="0"/>
        </a:xfrm>
      </p:grpSpPr>
      <p:sp>
        <p:nvSpPr>
          <p:cNvPr id="346" name="矩形 345"/>
          <p:cNvSpPr/>
          <p:nvPr/>
        </p:nvSpPr>
        <p:spPr>
          <a:xfrm>
            <a:off x="0" y="0"/>
            <a:ext cx="12192000"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543" name="Group 427"/>
          <p:cNvGrpSpPr>
            <a:grpSpLocks noChangeAspect="1"/>
          </p:cNvGrpSpPr>
          <p:nvPr/>
        </p:nvGrpSpPr>
        <p:grpSpPr>
          <a:xfrm>
            <a:off x="0" y="8313"/>
            <a:ext cx="1212328" cy="901984"/>
            <a:chOff x="70" y="52"/>
            <a:chExt cx="918" cy="683"/>
          </a:xfrm>
        </p:grpSpPr>
        <p:sp>
          <p:nvSpPr>
            <p:cNvPr id="544" name="Freeform 428"/>
            <p:cNvSpPr/>
            <p:nvPr/>
          </p:nvSpPr>
          <p:spPr bwMode="auto">
            <a:xfrm>
              <a:off x="669" y="300"/>
              <a:ext cx="315" cy="184"/>
            </a:xfrm>
            <a:custGeom>
              <a:gdLst>
                <a:gd name="T0" fmla="*/ 44 w 132"/>
                <a:gd name="T1" fmla="*/ 76 h 77"/>
                <a:gd name="T2" fmla="*/ 68 w 132"/>
                <a:gd name="T3" fmla="*/ 71 h 77"/>
                <a:gd name="T4" fmla="*/ 86 w 132"/>
                <a:gd name="T5" fmla="*/ 64 h 77"/>
                <a:gd name="T6" fmla="*/ 99 w 132"/>
                <a:gd name="T7" fmla="*/ 50 h 77"/>
                <a:gd name="T8" fmla="*/ 108 w 132"/>
                <a:gd name="T9" fmla="*/ 38 h 77"/>
                <a:gd name="T10" fmla="*/ 114 w 132"/>
                <a:gd name="T11" fmla="*/ 18 h 77"/>
                <a:gd name="T12" fmla="*/ 125 w 132"/>
                <a:gd name="T13" fmla="*/ 4 h 77"/>
                <a:gd name="T14" fmla="*/ 131 w 132"/>
                <a:gd name="T15" fmla="*/ 2 h 77"/>
                <a:gd name="T16" fmla="*/ 131 w 132"/>
                <a:gd name="T17" fmla="*/ 2 h 77"/>
                <a:gd name="T18" fmla="*/ 131 w 132"/>
                <a:gd name="T19" fmla="*/ 1 h 77"/>
                <a:gd name="T20" fmla="*/ 132 w 132"/>
                <a:gd name="T21" fmla="*/ 1 h 77"/>
                <a:gd name="T22" fmla="*/ 132 w 132"/>
                <a:gd name="T23" fmla="*/ 0 h 77"/>
                <a:gd name="T24" fmla="*/ 112 w 132"/>
                <a:gd name="T25" fmla="*/ 3 h 77"/>
                <a:gd name="T26" fmla="*/ 92 w 132"/>
                <a:gd name="T27" fmla="*/ 1 h 77"/>
                <a:gd name="T28" fmla="*/ 63 w 132"/>
                <a:gd name="T29" fmla="*/ 14 h 77"/>
                <a:gd name="T30" fmla="*/ 51 w 132"/>
                <a:gd name="T31" fmla="*/ 26 h 77"/>
                <a:gd name="T32" fmla="*/ 34 w 132"/>
                <a:gd name="T33" fmla="*/ 41 h 77"/>
                <a:gd name="T34" fmla="*/ 21 w 132"/>
                <a:gd name="T35" fmla="*/ 56 h 77"/>
                <a:gd name="T36" fmla="*/ 0 w 132"/>
                <a:gd name="T37" fmla="*/ 70 h 77"/>
                <a:gd name="T38" fmla="*/ 1 w 132"/>
                <a:gd name="T39" fmla="*/ 71 h 77"/>
                <a:gd name="T40" fmla="*/ 44 w 132"/>
                <a:gd name="T41" fmla="*/ 76 h 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2" h="77">
                  <a:moveTo>
                    <a:pt x="44" y="76"/>
                  </a:moveTo>
                  <a:cubicBezTo>
                    <a:pt x="52" y="75"/>
                    <a:pt x="60" y="72"/>
                    <a:pt x="68" y="71"/>
                  </a:cubicBezTo>
                  <a:cubicBezTo>
                    <a:pt x="74" y="70"/>
                    <a:pt x="81" y="68"/>
                    <a:pt x="86" y="64"/>
                  </a:cubicBezTo>
                  <a:cubicBezTo>
                    <a:pt x="91" y="60"/>
                    <a:pt x="94" y="54"/>
                    <a:pt x="99" y="50"/>
                  </a:cubicBezTo>
                  <a:cubicBezTo>
                    <a:pt x="104" y="46"/>
                    <a:pt x="106" y="43"/>
                    <a:pt x="108" y="38"/>
                  </a:cubicBezTo>
                  <a:cubicBezTo>
                    <a:pt x="110" y="31"/>
                    <a:pt x="111" y="25"/>
                    <a:pt x="114" y="18"/>
                  </a:cubicBezTo>
                  <a:cubicBezTo>
                    <a:pt x="116" y="13"/>
                    <a:pt x="120" y="8"/>
                    <a:pt x="125" y="4"/>
                  </a:cubicBezTo>
                  <a:cubicBezTo>
                    <a:pt x="127" y="4"/>
                    <a:pt x="129" y="3"/>
                    <a:pt x="131" y="2"/>
                  </a:cubicBezTo>
                  <a:cubicBezTo>
                    <a:pt x="131" y="2"/>
                    <a:pt x="131" y="2"/>
                    <a:pt x="131" y="2"/>
                  </a:cubicBezTo>
                  <a:cubicBezTo>
                    <a:pt x="131" y="2"/>
                    <a:pt x="131" y="1"/>
                    <a:pt x="131" y="1"/>
                  </a:cubicBezTo>
                  <a:cubicBezTo>
                    <a:pt x="132" y="1"/>
                    <a:pt x="132" y="1"/>
                    <a:pt x="132" y="1"/>
                  </a:cubicBezTo>
                  <a:cubicBezTo>
                    <a:pt x="132" y="1"/>
                    <a:pt x="132" y="0"/>
                    <a:pt x="132" y="0"/>
                  </a:cubicBezTo>
                  <a:cubicBezTo>
                    <a:pt x="125" y="0"/>
                    <a:pt x="119" y="3"/>
                    <a:pt x="112" y="3"/>
                  </a:cubicBezTo>
                  <a:cubicBezTo>
                    <a:pt x="106" y="2"/>
                    <a:pt x="99" y="1"/>
                    <a:pt x="92" y="1"/>
                  </a:cubicBezTo>
                  <a:cubicBezTo>
                    <a:pt x="82" y="1"/>
                    <a:pt x="71" y="7"/>
                    <a:pt x="63" y="14"/>
                  </a:cubicBezTo>
                  <a:cubicBezTo>
                    <a:pt x="59" y="18"/>
                    <a:pt x="55" y="22"/>
                    <a:pt x="51" y="26"/>
                  </a:cubicBezTo>
                  <a:cubicBezTo>
                    <a:pt x="46" y="32"/>
                    <a:pt x="40" y="36"/>
                    <a:pt x="34" y="41"/>
                  </a:cubicBezTo>
                  <a:cubicBezTo>
                    <a:pt x="29" y="45"/>
                    <a:pt x="26" y="51"/>
                    <a:pt x="21" y="56"/>
                  </a:cubicBezTo>
                  <a:cubicBezTo>
                    <a:pt x="15" y="62"/>
                    <a:pt x="7" y="66"/>
                    <a:pt x="0" y="70"/>
                  </a:cubicBezTo>
                  <a:cubicBezTo>
                    <a:pt x="0" y="70"/>
                    <a:pt x="0" y="71"/>
                    <a:pt x="1" y="71"/>
                  </a:cubicBezTo>
                  <a:cubicBezTo>
                    <a:pt x="15" y="72"/>
                    <a:pt x="29" y="77"/>
                    <a:pt x="44" y="76"/>
                  </a:cubicBezTo>
                  <a:close/>
                </a:path>
              </a:pathLst>
            </a:custGeom>
            <a:solidFill>
              <a:srgbClr val="A1B2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solidFill>
                  <a:schemeClr val="tx1"/>
                </a:solidFill>
              </a:endParaRPr>
            </a:p>
          </p:txBody>
        </p:sp>
        <p:sp>
          <p:nvSpPr>
            <p:cNvPr id="545" name="Freeform 429"/>
            <p:cNvSpPr/>
            <p:nvPr/>
          </p:nvSpPr>
          <p:spPr bwMode="auto">
            <a:xfrm>
              <a:off x="786" y="303"/>
              <a:ext cx="200" cy="67"/>
            </a:xfrm>
            <a:custGeom>
              <a:gdLst>
                <a:gd name="T0" fmla="*/ 1 w 84"/>
                <a:gd name="T1" fmla="*/ 28 h 28"/>
                <a:gd name="T2" fmla="*/ 24 w 84"/>
                <a:gd name="T3" fmla="*/ 15 h 28"/>
                <a:gd name="T4" fmla="*/ 51 w 84"/>
                <a:gd name="T5" fmla="*/ 15 h 28"/>
                <a:gd name="T6" fmla="*/ 65 w 84"/>
                <a:gd name="T7" fmla="*/ 15 h 28"/>
                <a:gd name="T8" fmla="*/ 72 w 84"/>
                <a:gd name="T9" fmla="*/ 7 h 28"/>
                <a:gd name="T10" fmla="*/ 83 w 84"/>
                <a:gd name="T11" fmla="*/ 1 h 28"/>
                <a:gd name="T12" fmla="*/ 83 w 84"/>
                <a:gd name="T13" fmla="*/ 1 h 28"/>
                <a:gd name="T14" fmla="*/ 83 w 84"/>
                <a:gd name="T15" fmla="*/ 0 h 28"/>
                <a:gd name="T16" fmla="*/ 74 w 84"/>
                <a:gd name="T17" fmla="*/ 1 h 28"/>
                <a:gd name="T18" fmla="*/ 58 w 84"/>
                <a:gd name="T19" fmla="*/ 2 h 28"/>
                <a:gd name="T20" fmla="*/ 33 w 84"/>
                <a:gd name="T21" fmla="*/ 5 h 28"/>
                <a:gd name="T22" fmla="*/ 16 w 84"/>
                <a:gd name="T23" fmla="*/ 11 h 28"/>
                <a:gd name="T24" fmla="*/ 0 w 84"/>
                <a:gd name="T25" fmla="*/ 27 h 28"/>
                <a:gd name="T26" fmla="*/ 1 w 84"/>
                <a:gd name="T27" fmla="*/ 28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4" h="28">
                  <a:moveTo>
                    <a:pt x="1" y="28"/>
                  </a:moveTo>
                  <a:cubicBezTo>
                    <a:pt x="8" y="22"/>
                    <a:pt x="15" y="18"/>
                    <a:pt x="24" y="15"/>
                  </a:cubicBezTo>
                  <a:cubicBezTo>
                    <a:pt x="33" y="12"/>
                    <a:pt x="42" y="13"/>
                    <a:pt x="51" y="15"/>
                  </a:cubicBezTo>
                  <a:cubicBezTo>
                    <a:pt x="55" y="15"/>
                    <a:pt x="62" y="17"/>
                    <a:pt x="65" y="15"/>
                  </a:cubicBezTo>
                  <a:cubicBezTo>
                    <a:pt x="68" y="12"/>
                    <a:pt x="70" y="10"/>
                    <a:pt x="72" y="7"/>
                  </a:cubicBezTo>
                  <a:cubicBezTo>
                    <a:pt x="75" y="4"/>
                    <a:pt x="79" y="3"/>
                    <a:pt x="83" y="1"/>
                  </a:cubicBezTo>
                  <a:cubicBezTo>
                    <a:pt x="83" y="1"/>
                    <a:pt x="83" y="1"/>
                    <a:pt x="83" y="1"/>
                  </a:cubicBezTo>
                  <a:cubicBezTo>
                    <a:pt x="84" y="0"/>
                    <a:pt x="84" y="0"/>
                    <a:pt x="83" y="0"/>
                  </a:cubicBezTo>
                  <a:cubicBezTo>
                    <a:pt x="80" y="0"/>
                    <a:pt x="77" y="1"/>
                    <a:pt x="74" y="1"/>
                  </a:cubicBezTo>
                  <a:cubicBezTo>
                    <a:pt x="69" y="2"/>
                    <a:pt x="63" y="2"/>
                    <a:pt x="58" y="2"/>
                  </a:cubicBezTo>
                  <a:cubicBezTo>
                    <a:pt x="49" y="2"/>
                    <a:pt x="41" y="3"/>
                    <a:pt x="33" y="5"/>
                  </a:cubicBezTo>
                  <a:cubicBezTo>
                    <a:pt x="26" y="6"/>
                    <a:pt x="21" y="6"/>
                    <a:pt x="16" y="11"/>
                  </a:cubicBezTo>
                  <a:cubicBezTo>
                    <a:pt x="11" y="16"/>
                    <a:pt x="4" y="21"/>
                    <a:pt x="0" y="27"/>
                  </a:cubicBezTo>
                  <a:cubicBezTo>
                    <a:pt x="0" y="27"/>
                    <a:pt x="0" y="28"/>
                    <a:pt x="1" y="28"/>
                  </a:cubicBezTo>
                  <a:close/>
                </a:path>
              </a:pathLst>
            </a:custGeom>
            <a:solidFill>
              <a:srgbClr val="CFDE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46" name="Freeform 430"/>
            <p:cNvSpPr/>
            <p:nvPr/>
          </p:nvSpPr>
          <p:spPr bwMode="auto">
            <a:xfrm>
              <a:off x="829" y="293"/>
              <a:ext cx="159" cy="31"/>
            </a:xfrm>
            <a:custGeom>
              <a:gdLst>
                <a:gd name="T0" fmla="*/ 37 w 67"/>
                <a:gd name="T1" fmla="*/ 9 h 13"/>
                <a:gd name="T2" fmla="*/ 53 w 67"/>
                <a:gd name="T3" fmla="*/ 9 h 13"/>
                <a:gd name="T4" fmla="*/ 66 w 67"/>
                <a:gd name="T5" fmla="*/ 5 h 13"/>
                <a:gd name="T6" fmla="*/ 66 w 67"/>
                <a:gd name="T7" fmla="*/ 4 h 13"/>
                <a:gd name="T8" fmla="*/ 59 w 67"/>
                <a:gd name="T9" fmla="*/ 2 h 13"/>
                <a:gd name="T10" fmla="*/ 47 w 67"/>
                <a:gd name="T11" fmla="*/ 0 h 13"/>
                <a:gd name="T12" fmla="*/ 30 w 67"/>
                <a:gd name="T13" fmla="*/ 2 h 13"/>
                <a:gd name="T14" fmla="*/ 1 w 67"/>
                <a:gd name="T15" fmla="*/ 12 h 13"/>
                <a:gd name="T16" fmla="*/ 1 w 67"/>
                <a:gd name="T17" fmla="*/ 13 h 13"/>
                <a:gd name="T18" fmla="*/ 37 w 67"/>
                <a:gd name="T19" fmla="*/ 9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13">
                  <a:moveTo>
                    <a:pt x="37" y="9"/>
                  </a:moveTo>
                  <a:cubicBezTo>
                    <a:pt x="43" y="9"/>
                    <a:pt x="48" y="9"/>
                    <a:pt x="53" y="9"/>
                  </a:cubicBezTo>
                  <a:cubicBezTo>
                    <a:pt x="58" y="9"/>
                    <a:pt x="62" y="6"/>
                    <a:pt x="66" y="5"/>
                  </a:cubicBezTo>
                  <a:cubicBezTo>
                    <a:pt x="66" y="5"/>
                    <a:pt x="67" y="4"/>
                    <a:pt x="66" y="4"/>
                  </a:cubicBezTo>
                  <a:cubicBezTo>
                    <a:pt x="64" y="3"/>
                    <a:pt x="61" y="3"/>
                    <a:pt x="59" y="2"/>
                  </a:cubicBezTo>
                  <a:cubicBezTo>
                    <a:pt x="55" y="1"/>
                    <a:pt x="52" y="0"/>
                    <a:pt x="47" y="0"/>
                  </a:cubicBezTo>
                  <a:cubicBezTo>
                    <a:pt x="41" y="0"/>
                    <a:pt x="35" y="1"/>
                    <a:pt x="30" y="2"/>
                  </a:cubicBezTo>
                  <a:cubicBezTo>
                    <a:pt x="20" y="3"/>
                    <a:pt x="9" y="6"/>
                    <a:pt x="1" y="12"/>
                  </a:cubicBezTo>
                  <a:cubicBezTo>
                    <a:pt x="0" y="12"/>
                    <a:pt x="1" y="13"/>
                    <a:pt x="1" y="13"/>
                  </a:cubicBezTo>
                  <a:cubicBezTo>
                    <a:pt x="13" y="11"/>
                    <a:pt x="25" y="10"/>
                    <a:pt x="37" y="9"/>
                  </a:cubicBezTo>
                  <a:close/>
                </a:path>
              </a:pathLst>
            </a:custGeom>
            <a:solidFill>
              <a:srgbClr val="D8DB7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47" name="Freeform 431"/>
            <p:cNvSpPr/>
            <p:nvPr/>
          </p:nvSpPr>
          <p:spPr bwMode="auto">
            <a:xfrm>
              <a:off x="808" y="358"/>
              <a:ext cx="116" cy="71"/>
            </a:xfrm>
            <a:custGeom>
              <a:gdLst>
                <a:gd name="T0" fmla="*/ 22 w 49"/>
                <a:gd name="T1" fmla="*/ 29 h 30"/>
                <a:gd name="T2" fmla="*/ 30 w 49"/>
                <a:gd name="T3" fmla="*/ 26 h 30"/>
                <a:gd name="T4" fmla="*/ 33 w 49"/>
                <a:gd name="T5" fmla="*/ 16 h 30"/>
                <a:gd name="T6" fmla="*/ 39 w 49"/>
                <a:gd name="T7" fmla="*/ 13 h 30"/>
                <a:gd name="T8" fmla="*/ 43 w 49"/>
                <a:gd name="T9" fmla="*/ 10 h 30"/>
                <a:gd name="T10" fmla="*/ 48 w 49"/>
                <a:gd name="T11" fmla="*/ 1 h 30"/>
                <a:gd name="T12" fmla="*/ 48 w 49"/>
                <a:gd name="T13" fmla="*/ 0 h 30"/>
                <a:gd name="T14" fmla="*/ 30 w 49"/>
                <a:gd name="T15" fmla="*/ 6 h 30"/>
                <a:gd name="T16" fmla="*/ 20 w 49"/>
                <a:gd name="T17" fmla="*/ 16 h 30"/>
                <a:gd name="T18" fmla="*/ 1 w 49"/>
                <a:gd name="T19" fmla="*/ 29 h 30"/>
                <a:gd name="T20" fmla="*/ 1 w 49"/>
                <a:gd name="T21" fmla="*/ 30 h 30"/>
                <a:gd name="T22" fmla="*/ 22 w 49"/>
                <a:gd name="T23" fmla="*/ 29 h 3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30">
                  <a:moveTo>
                    <a:pt x="22" y="29"/>
                  </a:moveTo>
                  <a:cubicBezTo>
                    <a:pt x="25" y="29"/>
                    <a:pt x="30" y="29"/>
                    <a:pt x="30" y="26"/>
                  </a:cubicBezTo>
                  <a:cubicBezTo>
                    <a:pt x="30" y="22"/>
                    <a:pt x="29" y="18"/>
                    <a:pt x="33" y="16"/>
                  </a:cubicBezTo>
                  <a:cubicBezTo>
                    <a:pt x="35" y="15"/>
                    <a:pt x="37" y="15"/>
                    <a:pt x="39" y="13"/>
                  </a:cubicBezTo>
                  <a:cubicBezTo>
                    <a:pt x="41" y="13"/>
                    <a:pt x="43" y="11"/>
                    <a:pt x="43" y="10"/>
                  </a:cubicBezTo>
                  <a:cubicBezTo>
                    <a:pt x="44" y="6"/>
                    <a:pt x="42" y="2"/>
                    <a:pt x="48" y="1"/>
                  </a:cubicBezTo>
                  <a:cubicBezTo>
                    <a:pt x="49" y="1"/>
                    <a:pt x="48" y="0"/>
                    <a:pt x="48" y="0"/>
                  </a:cubicBezTo>
                  <a:cubicBezTo>
                    <a:pt x="42" y="1"/>
                    <a:pt x="36" y="3"/>
                    <a:pt x="30" y="6"/>
                  </a:cubicBezTo>
                  <a:cubicBezTo>
                    <a:pt x="26" y="8"/>
                    <a:pt x="23" y="12"/>
                    <a:pt x="20" y="16"/>
                  </a:cubicBezTo>
                  <a:cubicBezTo>
                    <a:pt x="14" y="21"/>
                    <a:pt x="8" y="26"/>
                    <a:pt x="1" y="29"/>
                  </a:cubicBezTo>
                  <a:cubicBezTo>
                    <a:pt x="0" y="29"/>
                    <a:pt x="1" y="30"/>
                    <a:pt x="1" y="30"/>
                  </a:cubicBezTo>
                  <a:cubicBezTo>
                    <a:pt x="8" y="30"/>
                    <a:pt x="15" y="28"/>
                    <a:pt x="22" y="29"/>
                  </a:cubicBezTo>
                  <a:close/>
                </a:path>
              </a:pathLst>
            </a:custGeom>
            <a:solidFill>
              <a:srgbClr val="D8DB7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48" name="Freeform 432"/>
            <p:cNvSpPr/>
            <p:nvPr/>
          </p:nvSpPr>
          <p:spPr bwMode="auto">
            <a:xfrm>
              <a:off x="684" y="391"/>
              <a:ext cx="121" cy="81"/>
            </a:xfrm>
            <a:custGeom>
              <a:gdLst>
                <a:gd name="T0" fmla="*/ 1 w 51"/>
                <a:gd name="T1" fmla="*/ 33 h 34"/>
                <a:gd name="T2" fmla="*/ 18 w 51"/>
                <a:gd name="T3" fmla="*/ 34 h 34"/>
                <a:gd name="T4" fmla="*/ 31 w 51"/>
                <a:gd name="T5" fmla="*/ 32 h 34"/>
                <a:gd name="T6" fmla="*/ 31 w 51"/>
                <a:gd name="T7" fmla="*/ 31 h 34"/>
                <a:gd name="T8" fmla="*/ 29 w 51"/>
                <a:gd name="T9" fmla="*/ 30 h 34"/>
                <a:gd name="T10" fmla="*/ 29 w 51"/>
                <a:gd name="T11" fmla="*/ 29 h 34"/>
                <a:gd name="T12" fmla="*/ 23 w 51"/>
                <a:gd name="T13" fmla="*/ 27 h 34"/>
                <a:gd name="T14" fmla="*/ 24 w 51"/>
                <a:gd name="T15" fmla="*/ 26 h 34"/>
                <a:gd name="T16" fmla="*/ 39 w 51"/>
                <a:gd name="T17" fmla="*/ 20 h 34"/>
                <a:gd name="T18" fmla="*/ 51 w 51"/>
                <a:gd name="T19" fmla="*/ 11 h 34"/>
                <a:gd name="T20" fmla="*/ 50 w 51"/>
                <a:gd name="T21" fmla="*/ 11 h 34"/>
                <a:gd name="T22" fmla="*/ 39 w 51"/>
                <a:gd name="T23" fmla="*/ 16 h 34"/>
                <a:gd name="T24" fmla="*/ 34 w 51"/>
                <a:gd name="T25" fmla="*/ 18 h 34"/>
                <a:gd name="T26" fmla="*/ 36 w 51"/>
                <a:gd name="T27" fmla="*/ 13 h 34"/>
                <a:gd name="T28" fmla="*/ 36 w 51"/>
                <a:gd name="T29" fmla="*/ 11 h 34"/>
                <a:gd name="T30" fmla="*/ 37 w 51"/>
                <a:gd name="T31" fmla="*/ 0 h 34"/>
                <a:gd name="T32" fmla="*/ 36 w 51"/>
                <a:gd name="T33" fmla="*/ 0 h 34"/>
                <a:gd name="T34" fmla="*/ 31 w 51"/>
                <a:gd name="T35" fmla="*/ 7 h 34"/>
                <a:gd name="T36" fmla="*/ 24 w 51"/>
                <a:gd name="T37" fmla="*/ 13 h 34"/>
                <a:gd name="T38" fmla="*/ 10 w 51"/>
                <a:gd name="T39" fmla="*/ 27 h 34"/>
                <a:gd name="T40" fmla="*/ 1 w 51"/>
                <a:gd name="T41" fmla="*/ 32 h 34"/>
                <a:gd name="T42" fmla="*/ 1 w 51"/>
                <a:gd name="T43" fmla="*/ 33 h 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34">
                  <a:moveTo>
                    <a:pt x="1" y="33"/>
                  </a:moveTo>
                  <a:cubicBezTo>
                    <a:pt x="7" y="32"/>
                    <a:pt x="12" y="33"/>
                    <a:pt x="18" y="34"/>
                  </a:cubicBezTo>
                  <a:cubicBezTo>
                    <a:pt x="22" y="34"/>
                    <a:pt x="27" y="33"/>
                    <a:pt x="31" y="32"/>
                  </a:cubicBezTo>
                  <a:cubicBezTo>
                    <a:pt x="31" y="32"/>
                    <a:pt x="32" y="31"/>
                    <a:pt x="31" y="31"/>
                  </a:cubicBezTo>
                  <a:cubicBezTo>
                    <a:pt x="31" y="31"/>
                    <a:pt x="30" y="30"/>
                    <a:pt x="29" y="30"/>
                  </a:cubicBezTo>
                  <a:cubicBezTo>
                    <a:pt x="29" y="30"/>
                    <a:pt x="29" y="30"/>
                    <a:pt x="29" y="29"/>
                  </a:cubicBezTo>
                  <a:cubicBezTo>
                    <a:pt x="27" y="29"/>
                    <a:pt x="25" y="28"/>
                    <a:pt x="23" y="27"/>
                  </a:cubicBezTo>
                  <a:cubicBezTo>
                    <a:pt x="22" y="27"/>
                    <a:pt x="24" y="26"/>
                    <a:pt x="24" y="26"/>
                  </a:cubicBezTo>
                  <a:cubicBezTo>
                    <a:pt x="29" y="23"/>
                    <a:pt x="34" y="22"/>
                    <a:pt x="39" y="20"/>
                  </a:cubicBezTo>
                  <a:cubicBezTo>
                    <a:pt x="45" y="18"/>
                    <a:pt x="49" y="17"/>
                    <a:pt x="51" y="11"/>
                  </a:cubicBezTo>
                  <a:cubicBezTo>
                    <a:pt x="51" y="11"/>
                    <a:pt x="51" y="10"/>
                    <a:pt x="50" y="11"/>
                  </a:cubicBezTo>
                  <a:cubicBezTo>
                    <a:pt x="47" y="13"/>
                    <a:pt x="42" y="14"/>
                    <a:pt x="39" y="16"/>
                  </a:cubicBezTo>
                  <a:cubicBezTo>
                    <a:pt x="39" y="16"/>
                    <a:pt x="34" y="18"/>
                    <a:pt x="34" y="18"/>
                  </a:cubicBezTo>
                  <a:cubicBezTo>
                    <a:pt x="35" y="16"/>
                    <a:pt x="36" y="15"/>
                    <a:pt x="36" y="13"/>
                  </a:cubicBezTo>
                  <a:cubicBezTo>
                    <a:pt x="37" y="12"/>
                    <a:pt x="37" y="12"/>
                    <a:pt x="36" y="11"/>
                  </a:cubicBezTo>
                  <a:cubicBezTo>
                    <a:pt x="32" y="9"/>
                    <a:pt x="37" y="3"/>
                    <a:pt x="37" y="0"/>
                  </a:cubicBezTo>
                  <a:cubicBezTo>
                    <a:pt x="37" y="0"/>
                    <a:pt x="37" y="0"/>
                    <a:pt x="36" y="0"/>
                  </a:cubicBezTo>
                  <a:cubicBezTo>
                    <a:pt x="34" y="2"/>
                    <a:pt x="33" y="4"/>
                    <a:pt x="31" y="7"/>
                  </a:cubicBezTo>
                  <a:cubicBezTo>
                    <a:pt x="29" y="9"/>
                    <a:pt x="26" y="10"/>
                    <a:pt x="24" y="13"/>
                  </a:cubicBezTo>
                  <a:cubicBezTo>
                    <a:pt x="21" y="20"/>
                    <a:pt x="16" y="23"/>
                    <a:pt x="10" y="27"/>
                  </a:cubicBezTo>
                  <a:cubicBezTo>
                    <a:pt x="7" y="28"/>
                    <a:pt x="4" y="30"/>
                    <a:pt x="1" y="32"/>
                  </a:cubicBezTo>
                  <a:cubicBezTo>
                    <a:pt x="0" y="32"/>
                    <a:pt x="1" y="33"/>
                    <a:pt x="1" y="33"/>
                  </a:cubicBezTo>
                  <a:close/>
                </a:path>
              </a:pathLst>
            </a:custGeom>
            <a:solidFill>
              <a:srgbClr val="C9C9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49" name="Freeform 433"/>
            <p:cNvSpPr/>
            <p:nvPr/>
          </p:nvSpPr>
          <p:spPr bwMode="auto">
            <a:xfrm>
              <a:off x="679" y="343"/>
              <a:ext cx="252" cy="127"/>
            </a:xfrm>
            <a:custGeom>
              <a:gdLst>
                <a:gd name="T0" fmla="*/ 0 w 106"/>
                <a:gd name="T1" fmla="*/ 53 h 53"/>
                <a:gd name="T2" fmla="*/ 6 w 106"/>
                <a:gd name="T3" fmla="*/ 52 h 53"/>
                <a:gd name="T4" fmla="*/ 8 w 106"/>
                <a:gd name="T5" fmla="*/ 52 h 53"/>
                <a:gd name="T6" fmla="*/ 18 w 106"/>
                <a:gd name="T7" fmla="*/ 51 h 53"/>
                <a:gd name="T8" fmla="*/ 26 w 106"/>
                <a:gd name="T9" fmla="*/ 48 h 53"/>
                <a:gd name="T10" fmla="*/ 42 w 106"/>
                <a:gd name="T11" fmla="*/ 48 h 53"/>
                <a:gd name="T12" fmla="*/ 59 w 106"/>
                <a:gd name="T13" fmla="*/ 47 h 53"/>
                <a:gd name="T14" fmla="*/ 59 w 106"/>
                <a:gd name="T15" fmla="*/ 46 h 53"/>
                <a:gd name="T16" fmla="*/ 47 w 106"/>
                <a:gd name="T17" fmla="*/ 46 h 53"/>
                <a:gd name="T18" fmla="*/ 39 w 106"/>
                <a:gd name="T19" fmla="*/ 44 h 53"/>
                <a:gd name="T20" fmla="*/ 42 w 106"/>
                <a:gd name="T21" fmla="*/ 41 h 53"/>
                <a:gd name="T22" fmla="*/ 55 w 106"/>
                <a:gd name="T23" fmla="*/ 37 h 53"/>
                <a:gd name="T24" fmla="*/ 62 w 106"/>
                <a:gd name="T25" fmla="*/ 34 h 53"/>
                <a:gd name="T26" fmla="*/ 63 w 106"/>
                <a:gd name="T27" fmla="*/ 31 h 53"/>
                <a:gd name="T28" fmla="*/ 66 w 106"/>
                <a:gd name="T29" fmla="*/ 28 h 53"/>
                <a:gd name="T30" fmla="*/ 83 w 106"/>
                <a:gd name="T31" fmla="*/ 15 h 53"/>
                <a:gd name="T32" fmla="*/ 102 w 106"/>
                <a:gd name="T33" fmla="*/ 3 h 53"/>
                <a:gd name="T34" fmla="*/ 104 w 106"/>
                <a:gd name="T35" fmla="*/ 2 h 53"/>
                <a:gd name="T36" fmla="*/ 106 w 106"/>
                <a:gd name="T37" fmla="*/ 1 h 53"/>
                <a:gd name="T38" fmla="*/ 105 w 106"/>
                <a:gd name="T39" fmla="*/ 0 h 53"/>
                <a:gd name="T40" fmla="*/ 103 w 106"/>
                <a:gd name="T41" fmla="*/ 2 h 53"/>
                <a:gd name="T42" fmla="*/ 99 w 106"/>
                <a:gd name="T43" fmla="*/ 3 h 53"/>
                <a:gd name="T44" fmla="*/ 94 w 106"/>
                <a:gd name="T45" fmla="*/ 6 h 53"/>
                <a:gd name="T46" fmla="*/ 92 w 106"/>
                <a:gd name="T47" fmla="*/ 7 h 53"/>
                <a:gd name="T48" fmla="*/ 81 w 106"/>
                <a:gd name="T49" fmla="*/ 14 h 53"/>
                <a:gd name="T50" fmla="*/ 68 w 106"/>
                <a:gd name="T51" fmla="*/ 23 h 53"/>
                <a:gd name="T52" fmla="*/ 66 w 106"/>
                <a:gd name="T53" fmla="*/ 27 h 53"/>
                <a:gd name="T54" fmla="*/ 65 w 106"/>
                <a:gd name="T55" fmla="*/ 26 h 53"/>
                <a:gd name="T56" fmla="*/ 67 w 106"/>
                <a:gd name="T57" fmla="*/ 16 h 53"/>
                <a:gd name="T58" fmla="*/ 73 w 106"/>
                <a:gd name="T59" fmla="*/ 7 h 53"/>
                <a:gd name="T60" fmla="*/ 72 w 106"/>
                <a:gd name="T61" fmla="*/ 6 h 53"/>
                <a:gd name="T62" fmla="*/ 65 w 106"/>
                <a:gd name="T63" fmla="*/ 18 h 53"/>
                <a:gd name="T64" fmla="*/ 64 w 106"/>
                <a:gd name="T65" fmla="*/ 27 h 53"/>
                <a:gd name="T66" fmla="*/ 64 w 106"/>
                <a:gd name="T67" fmla="*/ 29 h 53"/>
                <a:gd name="T68" fmla="*/ 47 w 106"/>
                <a:gd name="T69" fmla="*/ 37 h 53"/>
                <a:gd name="T70" fmla="*/ 28 w 106"/>
                <a:gd name="T71" fmla="*/ 44 h 53"/>
                <a:gd name="T72" fmla="*/ 6 w 106"/>
                <a:gd name="T73" fmla="*/ 51 h 53"/>
                <a:gd name="T74" fmla="*/ 0 w 106"/>
                <a:gd name="T75" fmla="*/ 52 h 53"/>
                <a:gd name="T76" fmla="*/ 0 w 106"/>
                <a:gd name="T77" fmla="*/ 53 h 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52">
                  <a:moveTo>
                    <a:pt x="0" y="53"/>
                  </a:moveTo>
                  <a:cubicBezTo>
                    <a:pt x="2" y="53"/>
                    <a:pt x="4" y="53"/>
                    <a:pt x="6" y="52"/>
                  </a:cubicBezTo>
                  <a:cubicBezTo>
                    <a:pt x="7" y="52"/>
                    <a:pt x="8" y="52"/>
                    <a:pt x="8" y="52"/>
                  </a:cubicBezTo>
                  <a:cubicBezTo>
                    <a:pt x="11" y="52"/>
                    <a:pt x="15" y="52"/>
                    <a:pt x="18" y="51"/>
                  </a:cubicBezTo>
                  <a:cubicBezTo>
                    <a:pt x="20" y="50"/>
                    <a:pt x="23" y="49"/>
                    <a:pt x="26" y="48"/>
                  </a:cubicBezTo>
                  <a:cubicBezTo>
                    <a:pt x="31" y="45"/>
                    <a:pt x="37" y="46"/>
                    <a:pt x="42" y="48"/>
                  </a:cubicBezTo>
                  <a:cubicBezTo>
                    <a:pt x="48" y="49"/>
                    <a:pt x="54" y="50"/>
                    <a:pt x="59" y="47"/>
                  </a:cubicBezTo>
                  <a:cubicBezTo>
                    <a:pt x="60" y="47"/>
                    <a:pt x="60" y="46"/>
                    <a:pt x="59" y="46"/>
                  </a:cubicBezTo>
                  <a:cubicBezTo>
                    <a:pt x="55" y="46"/>
                    <a:pt x="51" y="47"/>
                    <a:pt x="47" y="46"/>
                  </a:cubicBezTo>
                  <a:cubicBezTo>
                    <a:pt x="44" y="46"/>
                    <a:pt x="42" y="45"/>
                    <a:pt x="39" y="44"/>
                  </a:cubicBezTo>
                  <a:cubicBezTo>
                    <a:pt x="34" y="43"/>
                    <a:pt x="40" y="41"/>
                    <a:pt x="42" y="41"/>
                  </a:cubicBezTo>
                  <a:cubicBezTo>
                    <a:pt x="46" y="40"/>
                    <a:pt x="51" y="38"/>
                    <a:pt x="55" y="37"/>
                  </a:cubicBezTo>
                  <a:cubicBezTo>
                    <a:pt x="57" y="37"/>
                    <a:pt x="60" y="36"/>
                    <a:pt x="62" y="34"/>
                  </a:cubicBezTo>
                  <a:cubicBezTo>
                    <a:pt x="62" y="33"/>
                    <a:pt x="63" y="32"/>
                    <a:pt x="63" y="31"/>
                  </a:cubicBezTo>
                  <a:cubicBezTo>
                    <a:pt x="64" y="30"/>
                    <a:pt x="65" y="29"/>
                    <a:pt x="66" y="28"/>
                  </a:cubicBezTo>
                  <a:cubicBezTo>
                    <a:pt x="72" y="23"/>
                    <a:pt x="77" y="18"/>
                    <a:pt x="83" y="15"/>
                  </a:cubicBezTo>
                  <a:cubicBezTo>
                    <a:pt x="90" y="11"/>
                    <a:pt x="96" y="7"/>
                    <a:pt x="102" y="3"/>
                  </a:cubicBezTo>
                  <a:cubicBezTo>
                    <a:pt x="103" y="3"/>
                    <a:pt x="104" y="3"/>
                    <a:pt x="104" y="2"/>
                  </a:cubicBezTo>
                  <a:cubicBezTo>
                    <a:pt x="104" y="2"/>
                    <a:pt x="105" y="2"/>
                    <a:pt x="106" y="1"/>
                  </a:cubicBezTo>
                  <a:cubicBezTo>
                    <a:pt x="106" y="1"/>
                    <a:pt x="106" y="0"/>
                    <a:pt x="105" y="0"/>
                  </a:cubicBezTo>
                  <a:cubicBezTo>
                    <a:pt x="104" y="1"/>
                    <a:pt x="104" y="1"/>
                    <a:pt x="103" y="2"/>
                  </a:cubicBezTo>
                  <a:cubicBezTo>
                    <a:pt x="102" y="2"/>
                    <a:pt x="100" y="2"/>
                    <a:pt x="99" y="3"/>
                  </a:cubicBezTo>
                  <a:cubicBezTo>
                    <a:pt x="97" y="3"/>
                    <a:pt x="95" y="5"/>
                    <a:pt x="94" y="6"/>
                  </a:cubicBezTo>
                  <a:cubicBezTo>
                    <a:pt x="93" y="6"/>
                    <a:pt x="92" y="7"/>
                    <a:pt x="92" y="7"/>
                  </a:cubicBezTo>
                  <a:cubicBezTo>
                    <a:pt x="88" y="9"/>
                    <a:pt x="84" y="12"/>
                    <a:pt x="81" y="14"/>
                  </a:cubicBezTo>
                  <a:cubicBezTo>
                    <a:pt x="75" y="17"/>
                    <a:pt x="72" y="19"/>
                    <a:pt x="68" y="23"/>
                  </a:cubicBezTo>
                  <a:cubicBezTo>
                    <a:pt x="68" y="25"/>
                    <a:pt x="67" y="26"/>
                    <a:pt x="66" y="27"/>
                  </a:cubicBezTo>
                  <a:cubicBezTo>
                    <a:pt x="65" y="27"/>
                    <a:pt x="65" y="27"/>
                    <a:pt x="65" y="26"/>
                  </a:cubicBezTo>
                  <a:cubicBezTo>
                    <a:pt x="66" y="23"/>
                    <a:pt x="66" y="19"/>
                    <a:pt x="67" y="16"/>
                  </a:cubicBezTo>
                  <a:cubicBezTo>
                    <a:pt x="68" y="12"/>
                    <a:pt x="71" y="10"/>
                    <a:pt x="73" y="7"/>
                  </a:cubicBezTo>
                  <a:cubicBezTo>
                    <a:pt x="73" y="7"/>
                    <a:pt x="73" y="6"/>
                    <a:pt x="72" y="6"/>
                  </a:cubicBezTo>
                  <a:cubicBezTo>
                    <a:pt x="69" y="10"/>
                    <a:pt x="66" y="13"/>
                    <a:pt x="65" y="18"/>
                  </a:cubicBezTo>
                  <a:cubicBezTo>
                    <a:pt x="65" y="21"/>
                    <a:pt x="64" y="24"/>
                    <a:pt x="64" y="27"/>
                  </a:cubicBezTo>
                  <a:cubicBezTo>
                    <a:pt x="64" y="28"/>
                    <a:pt x="64" y="28"/>
                    <a:pt x="64" y="29"/>
                  </a:cubicBezTo>
                  <a:cubicBezTo>
                    <a:pt x="59" y="33"/>
                    <a:pt x="55" y="36"/>
                    <a:pt x="47" y="37"/>
                  </a:cubicBezTo>
                  <a:cubicBezTo>
                    <a:pt x="40" y="39"/>
                    <a:pt x="34" y="42"/>
                    <a:pt x="28" y="44"/>
                  </a:cubicBezTo>
                  <a:cubicBezTo>
                    <a:pt x="21" y="47"/>
                    <a:pt x="14" y="49"/>
                    <a:pt x="6" y="51"/>
                  </a:cubicBezTo>
                  <a:cubicBezTo>
                    <a:pt x="4" y="51"/>
                    <a:pt x="2" y="52"/>
                    <a:pt x="0" y="52"/>
                  </a:cubicBezTo>
                  <a:cubicBezTo>
                    <a:pt x="0" y="53"/>
                    <a:pt x="0" y="53"/>
                    <a:pt x="0" y="53"/>
                  </a:cubicBezTo>
                  <a:close/>
                </a:path>
              </a:pathLst>
            </a:custGeom>
            <a:solidFill>
              <a:srgbClr val="93A04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solidFill>
                  <a:schemeClr val="tx1"/>
                </a:solidFill>
              </a:endParaRPr>
            </a:p>
          </p:txBody>
        </p:sp>
        <p:sp>
          <p:nvSpPr>
            <p:cNvPr id="550" name="Freeform 434"/>
            <p:cNvSpPr/>
            <p:nvPr/>
          </p:nvSpPr>
          <p:spPr bwMode="auto">
            <a:xfrm>
              <a:off x="167" y="444"/>
              <a:ext cx="160" cy="284"/>
            </a:xfrm>
            <a:custGeom>
              <a:gdLst>
                <a:gd name="T0" fmla="*/ 65 w 67"/>
                <a:gd name="T1" fmla="*/ 71 h 119"/>
                <a:gd name="T2" fmla="*/ 59 w 67"/>
                <a:gd name="T3" fmla="*/ 40 h 119"/>
                <a:gd name="T4" fmla="*/ 52 w 67"/>
                <a:gd name="T5" fmla="*/ 27 h 119"/>
                <a:gd name="T6" fmla="*/ 43 w 67"/>
                <a:gd name="T7" fmla="*/ 18 h 119"/>
                <a:gd name="T8" fmla="*/ 42 w 67"/>
                <a:gd name="T9" fmla="*/ 18 h 119"/>
                <a:gd name="T10" fmla="*/ 40 w 67"/>
                <a:gd name="T11" fmla="*/ 14 h 119"/>
                <a:gd name="T12" fmla="*/ 30 w 67"/>
                <a:gd name="T13" fmla="*/ 6 h 119"/>
                <a:gd name="T14" fmla="*/ 17 w 67"/>
                <a:gd name="T15" fmla="*/ 3 h 119"/>
                <a:gd name="T16" fmla="*/ 19 w 67"/>
                <a:gd name="T17" fmla="*/ 13 h 119"/>
                <a:gd name="T18" fmla="*/ 18 w 67"/>
                <a:gd name="T19" fmla="*/ 17 h 119"/>
                <a:gd name="T20" fmla="*/ 11 w 67"/>
                <a:gd name="T21" fmla="*/ 17 h 119"/>
                <a:gd name="T22" fmla="*/ 4 w 67"/>
                <a:gd name="T23" fmla="*/ 22 h 119"/>
                <a:gd name="T24" fmla="*/ 2 w 67"/>
                <a:gd name="T25" fmla="*/ 44 h 119"/>
                <a:gd name="T26" fmla="*/ 13 w 67"/>
                <a:gd name="T27" fmla="*/ 55 h 119"/>
                <a:gd name="T28" fmla="*/ 18 w 67"/>
                <a:gd name="T29" fmla="*/ 54 h 119"/>
                <a:gd name="T30" fmla="*/ 12 w 67"/>
                <a:gd name="T31" fmla="*/ 61 h 119"/>
                <a:gd name="T32" fmla="*/ 7 w 67"/>
                <a:gd name="T33" fmla="*/ 69 h 119"/>
                <a:gd name="T34" fmla="*/ 15 w 67"/>
                <a:gd name="T35" fmla="*/ 87 h 119"/>
                <a:gd name="T36" fmla="*/ 26 w 67"/>
                <a:gd name="T37" fmla="*/ 86 h 119"/>
                <a:gd name="T38" fmla="*/ 34 w 67"/>
                <a:gd name="T39" fmla="*/ 86 h 119"/>
                <a:gd name="T40" fmla="*/ 32 w 67"/>
                <a:gd name="T41" fmla="*/ 90 h 119"/>
                <a:gd name="T42" fmla="*/ 27 w 67"/>
                <a:gd name="T43" fmla="*/ 99 h 119"/>
                <a:gd name="T44" fmla="*/ 25 w 67"/>
                <a:gd name="T45" fmla="*/ 115 h 119"/>
                <a:gd name="T46" fmla="*/ 43 w 67"/>
                <a:gd name="T47" fmla="*/ 118 h 119"/>
                <a:gd name="T48" fmla="*/ 61 w 67"/>
                <a:gd name="T49" fmla="*/ 102 h 119"/>
                <a:gd name="T50" fmla="*/ 65 w 67"/>
                <a:gd name="T51" fmla="*/ 71 h 1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7" h="119">
                  <a:moveTo>
                    <a:pt x="65" y="71"/>
                  </a:moveTo>
                  <a:cubicBezTo>
                    <a:pt x="64" y="60"/>
                    <a:pt x="64" y="50"/>
                    <a:pt x="59" y="40"/>
                  </a:cubicBezTo>
                  <a:cubicBezTo>
                    <a:pt x="58" y="35"/>
                    <a:pt x="55" y="31"/>
                    <a:pt x="52" y="27"/>
                  </a:cubicBezTo>
                  <a:cubicBezTo>
                    <a:pt x="50" y="24"/>
                    <a:pt x="45" y="22"/>
                    <a:pt x="43" y="18"/>
                  </a:cubicBezTo>
                  <a:cubicBezTo>
                    <a:pt x="43" y="18"/>
                    <a:pt x="43" y="18"/>
                    <a:pt x="42" y="18"/>
                  </a:cubicBezTo>
                  <a:cubicBezTo>
                    <a:pt x="42" y="17"/>
                    <a:pt x="41" y="16"/>
                    <a:pt x="40" y="14"/>
                  </a:cubicBezTo>
                  <a:cubicBezTo>
                    <a:pt x="37" y="11"/>
                    <a:pt x="33" y="8"/>
                    <a:pt x="30" y="6"/>
                  </a:cubicBezTo>
                  <a:cubicBezTo>
                    <a:pt x="26" y="4"/>
                    <a:pt x="21" y="0"/>
                    <a:pt x="17" y="3"/>
                  </a:cubicBezTo>
                  <a:cubicBezTo>
                    <a:pt x="14" y="5"/>
                    <a:pt x="17" y="11"/>
                    <a:pt x="19" y="13"/>
                  </a:cubicBezTo>
                  <a:cubicBezTo>
                    <a:pt x="23" y="18"/>
                    <a:pt x="22" y="17"/>
                    <a:pt x="18" y="17"/>
                  </a:cubicBezTo>
                  <a:cubicBezTo>
                    <a:pt x="15" y="17"/>
                    <a:pt x="13" y="17"/>
                    <a:pt x="11" y="17"/>
                  </a:cubicBezTo>
                  <a:cubicBezTo>
                    <a:pt x="9" y="18"/>
                    <a:pt x="6" y="19"/>
                    <a:pt x="4" y="22"/>
                  </a:cubicBezTo>
                  <a:cubicBezTo>
                    <a:pt x="0" y="28"/>
                    <a:pt x="0" y="37"/>
                    <a:pt x="2" y="44"/>
                  </a:cubicBezTo>
                  <a:cubicBezTo>
                    <a:pt x="3" y="48"/>
                    <a:pt x="8" y="55"/>
                    <a:pt x="13" y="55"/>
                  </a:cubicBezTo>
                  <a:cubicBezTo>
                    <a:pt x="15" y="55"/>
                    <a:pt x="16" y="54"/>
                    <a:pt x="18" y="54"/>
                  </a:cubicBezTo>
                  <a:cubicBezTo>
                    <a:pt x="18" y="54"/>
                    <a:pt x="13" y="60"/>
                    <a:pt x="12" y="61"/>
                  </a:cubicBezTo>
                  <a:cubicBezTo>
                    <a:pt x="9" y="63"/>
                    <a:pt x="8" y="65"/>
                    <a:pt x="7" y="69"/>
                  </a:cubicBezTo>
                  <a:cubicBezTo>
                    <a:pt x="7" y="74"/>
                    <a:pt x="11" y="84"/>
                    <a:pt x="15" y="87"/>
                  </a:cubicBezTo>
                  <a:cubicBezTo>
                    <a:pt x="21" y="93"/>
                    <a:pt x="19" y="87"/>
                    <a:pt x="26" y="86"/>
                  </a:cubicBezTo>
                  <a:cubicBezTo>
                    <a:pt x="29" y="86"/>
                    <a:pt x="31" y="87"/>
                    <a:pt x="34" y="86"/>
                  </a:cubicBezTo>
                  <a:cubicBezTo>
                    <a:pt x="37" y="86"/>
                    <a:pt x="32" y="90"/>
                    <a:pt x="32" y="90"/>
                  </a:cubicBezTo>
                  <a:cubicBezTo>
                    <a:pt x="30" y="93"/>
                    <a:pt x="28" y="96"/>
                    <a:pt x="27" y="99"/>
                  </a:cubicBezTo>
                  <a:cubicBezTo>
                    <a:pt x="25" y="104"/>
                    <a:pt x="21" y="110"/>
                    <a:pt x="25" y="115"/>
                  </a:cubicBezTo>
                  <a:cubicBezTo>
                    <a:pt x="29" y="119"/>
                    <a:pt x="38" y="119"/>
                    <a:pt x="43" y="118"/>
                  </a:cubicBezTo>
                  <a:cubicBezTo>
                    <a:pt x="50" y="117"/>
                    <a:pt x="56" y="107"/>
                    <a:pt x="61" y="102"/>
                  </a:cubicBezTo>
                  <a:cubicBezTo>
                    <a:pt x="67" y="93"/>
                    <a:pt x="65" y="82"/>
                    <a:pt x="65" y="71"/>
                  </a:cubicBezTo>
                  <a:close/>
                </a:path>
              </a:pathLst>
            </a:custGeom>
            <a:solidFill>
              <a:srgbClr val="93D2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solidFill>
                  <a:schemeClr val="tx1"/>
                </a:solidFill>
              </a:endParaRPr>
            </a:p>
          </p:txBody>
        </p:sp>
        <p:sp>
          <p:nvSpPr>
            <p:cNvPr id="551" name="Freeform 435"/>
            <p:cNvSpPr/>
            <p:nvPr/>
          </p:nvSpPr>
          <p:spPr bwMode="auto">
            <a:xfrm>
              <a:off x="198" y="503"/>
              <a:ext cx="83" cy="69"/>
            </a:xfrm>
            <a:custGeom>
              <a:gdLst>
                <a:gd name="T0" fmla="*/ 30 w 35"/>
                <a:gd name="T1" fmla="*/ 2 h 29"/>
                <a:gd name="T2" fmla="*/ 25 w 35"/>
                <a:gd name="T3" fmla="*/ 1 h 29"/>
                <a:gd name="T4" fmla="*/ 19 w 35"/>
                <a:gd name="T5" fmla="*/ 5 h 29"/>
                <a:gd name="T6" fmla="*/ 1 w 35"/>
                <a:gd name="T7" fmla="*/ 19 h 29"/>
                <a:gd name="T8" fmla="*/ 0 w 35"/>
                <a:gd name="T9" fmla="*/ 20 h 29"/>
                <a:gd name="T10" fmla="*/ 6 w 35"/>
                <a:gd name="T11" fmla="*/ 23 h 29"/>
                <a:gd name="T12" fmla="*/ 7 w 35"/>
                <a:gd name="T13" fmla="*/ 28 h 29"/>
                <a:gd name="T14" fmla="*/ 12 w 35"/>
                <a:gd name="T15" fmla="*/ 27 h 29"/>
                <a:gd name="T16" fmla="*/ 24 w 35"/>
                <a:gd name="T17" fmla="*/ 17 h 29"/>
                <a:gd name="T18" fmla="*/ 30 w 35"/>
                <a:gd name="T19" fmla="*/ 2 h 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28">
                  <a:moveTo>
                    <a:pt x="30" y="2"/>
                  </a:moveTo>
                  <a:cubicBezTo>
                    <a:pt x="28" y="1"/>
                    <a:pt x="26" y="0"/>
                    <a:pt x="25" y="1"/>
                  </a:cubicBezTo>
                  <a:cubicBezTo>
                    <a:pt x="23" y="1"/>
                    <a:pt x="21" y="3"/>
                    <a:pt x="19" y="5"/>
                  </a:cubicBezTo>
                  <a:cubicBezTo>
                    <a:pt x="14" y="11"/>
                    <a:pt x="9" y="17"/>
                    <a:pt x="1" y="19"/>
                  </a:cubicBezTo>
                  <a:cubicBezTo>
                    <a:pt x="0" y="19"/>
                    <a:pt x="0" y="20"/>
                    <a:pt x="0" y="20"/>
                  </a:cubicBezTo>
                  <a:cubicBezTo>
                    <a:pt x="1" y="21"/>
                    <a:pt x="7" y="23"/>
                    <a:pt x="6" y="23"/>
                  </a:cubicBezTo>
                  <a:cubicBezTo>
                    <a:pt x="6" y="25"/>
                    <a:pt x="6" y="27"/>
                    <a:pt x="7" y="28"/>
                  </a:cubicBezTo>
                  <a:cubicBezTo>
                    <a:pt x="9" y="29"/>
                    <a:pt x="11" y="28"/>
                    <a:pt x="12" y="27"/>
                  </a:cubicBezTo>
                  <a:cubicBezTo>
                    <a:pt x="17" y="25"/>
                    <a:pt x="20" y="20"/>
                    <a:pt x="24" y="17"/>
                  </a:cubicBezTo>
                  <a:cubicBezTo>
                    <a:pt x="27" y="14"/>
                    <a:pt x="35" y="7"/>
                    <a:pt x="30" y="2"/>
                  </a:cubicBezTo>
                  <a:close/>
                </a:path>
              </a:pathLst>
            </a:custGeom>
            <a:solidFill>
              <a:srgbClr val="46AF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52" name="Freeform 436"/>
            <p:cNvSpPr/>
            <p:nvPr/>
          </p:nvSpPr>
          <p:spPr bwMode="auto">
            <a:xfrm>
              <a:off x="208" y="549"/>
              <a:ext cx="119" cy="179"/>
            </a:xfrm>
            <a:custGeom>
              <a:gdLst>
                <a:gd name="T0" fmla="*/ 47 w 50"/>
                <a:gd name="T1" fmla="*/ 35 h 75"/>
                <a:gd name="T2" fmla="*/ 39 w 50"/>
                <a:gd name="T3" fmla="*/ 16 h 75"/>
                <a:gd name="T4" fmla="*/ 38 w 50"/>
                <a:gd name="T5" fmla="*/ 4 h 75"/>
                <a:gd name="T6" fmla="*/ 29 w 50"/>
                <a:gd name="T7" fmla="*/ 3 h 75"/>
                <a:gd name="T8" fmla="*/ 11 w 50"/>
                <a:gd name="T9" fmla="*/ 22 h 75"/>
                <a:gd name="T10" fmla="*/ 11 w 50"/>
                <a:gd name="T11" fmla="*/ 23 h 75"/>
                <a:gd name="T12" fmla="*/ 0 w 50"/>
                <a:gd name="T13" fmla="*/ 39 h 75"/>
                <a:gd name="T14" fmla="*/ 1 w 50"/>
                <a:gd name="T15" fmla="*/ 40 h 75"/>
                <a:gd name="T16" fmla="*/ 7 w 50"/>
                <a:gd name="T17" fmla="*/ 42 h 75"/>
                <a:gd name="T18" fmla="*/ 12 w 50"/>
                <a:gd name="T19" fmla="*/ 42 h 75"/>
                <a:gd name="T20" fmla="*/ 18 w 50"/>
                <a:gd name="T21" fmla="*/ 55 h 75"/>
                <a:gd name="T22" fmla="*/ 14 w 50"/>
                <a:gd name="T23" fmla="*/ 71 h 75"/>
                <a:gd name="T24" fmla="*/ 23 w 50"/>
                <a:gd name="T25" fmla="*/ 67 h 75"/>
                <a:gd name="T26" fmla="*/ 37 w 50"/>
                <a:gd name="T27" fmla="*/ 65 h 75"/>
                <a:gd name="T28" fmla="*/ 44 w 50"/>
                <a:gd name="T29" fmla="*/ 58 h 75"/>
                <a:gd name="T30" fmla="*/ 47 w 50"/>
                <a:gd name="T31" fmla="*/ 35 h 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75">
                  <a:moveTo>
                    <a:pt x="47" y="35"/>
                  </a:moveTo>
                  <a:cubicBezTo>
                    <a:pt x="43" y="28"/>
                    <a:pt x="40" y="24"/>
                    <a:pt x="39" y="16"/>
                  </a:cubicBezTo>
                  <a:cubicBezTo>
                    <a:pt x="38" y="12"/>
                    <a:pt x="38" y="8"/>
                    <a:pt x="38" y="4"/>
                  </a:cubicBezTo>
                  <a:cubicBezTo>
                    <a:pt x="37" y="0"/>
                    <a:pt x="32" y="1"/>
                    <a:pt x="29" y="3"/>
                  </a:cubicBezTo>
                  <a:cubicBezTo>
                    <a:pt x="22" y="6"/>
                    <a:pt x="15" y="15"/>
                    <a:pt x="11" y="22"/>
                  </a:cubicBezTo>
                  <a:cubicBezTo>
                    <a:pt x="11" y="23"/>
                    <a:pt x="11" y="23"/>
                    <a:pt x="11" y="23"/>
                  </a:cubicBezTo>
                  <a:cubicBezTo>
                    <a:pt x="7" y="28"/>
                    <a:pt x="4" y="34"/>
                    <a:pt x="0" y="39"/>
                  </a:cubicBezTo>
                  <a:cubicBezTo>
                    <a:pt x="0" y="39"/>
                    <a:pt x="0" y="40"/>
                    <a:pt x="1" y="40"/>
                  </a:cubicBezTo>
                  <a:cubicBezTo>
                    <a:pt x="3" y="41"/>
                    <a:pt x="5" y="42"/>
                    <a:pt x="7" y="42"/>
                  </a:cubicBezTo>
                  <a:cubicBezTo>
                    <a:pt x="9" y="42"/>
                    <a:pt x="10" y="42"/>
                    <a:pt x="12" y="42"/>
                  </a:cubicBezTo>
                  <a:cubicBezTo>
                    <a:pt x="19" y="42"/>
                    <a:pt x="19" y="50"/>
                    <a:pt x="18" y="55"/>
                  </a:cubicBezTo>
                  <a:cubicBezTo>
                    <a:pt x="17" y="59"/>
                    <a:pt x="11" y="66"/>
                    <a:pt x="14" y="71"/>
                  </a:cubicBezTo>
                  <a:cubicBezTo>
                    <a:pt x="16" y="75"/>
                    <a:pt x="21" y="69"/>
                    <a:pt x="23" y="67"/>
                  </a:cubicBezTo>
                  <a:cubicBezTo>
                    <a:pt x="25" y="64"/>
                    <a:pt x="33" y="67"/>
                    <a:pt x="37" y="65"/>
                  </a:cubicBezTo>
                  <a:cubicBezTo>
                    <a:pt x="40" y="64"/>
                    <a:pt x="42" y="60"/>
                    <a:pt x="44" y="58"/>
                  </a:cubicBezTo>
                  <a:cubicBezTo>
                    <a:pt x="48" y="52"/>
                    <a:pt x="50" y="42"/>
                    <a:pt x="47" y="35"/>
                  </a:cubicBezTo>
                  <a:close/>
                </a:path>
              </a:pathLst>
            </a:custGeom>
            <a:solidFill>
              <a:srgbClr val="46AF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solidFill>
                  <a:schemeClr val="tx1"/>
                </a:solidFill>
              </a:endParaRPr>
            </a:p>
          </p:txBody>
        </p:sp>
        <p:sp>
          <p:nvSpPr>
            <p:cNvPr id="553" name="Freeform 437"/>
            <p:cNvSpPr/>
            <p:nvPr/>
          </p:nvSpPr>
          <p:spPr bwMode="auto">
            <a:xfrm>
              <a:off x="251" y="558"/>
              <a:ext cx="71" cy="143"/>
            </a:xfrm>
            <a:custGeom>
              <a:gdLst>
                <a:gd name="T0" fmla="*/ 23 w 30"/>
                <a:gd name="T1" fmla="*/ 23 h 60"/>
                <a:gd name="T2" fmla="*/ 19 w 30"/>
                <a:gd name="T3" fmla="*/ 0 h 60"/>
                <a:gd name="T4" fmla="*/ 18 w 30"/>
                <a:gd name="T5" fmla="*/ 0 h 60"/>
                <a:gd name="T6" fmla="*/ 16 w 30"/>
                <a:gd name="T7" fmla="*/ 2 h 60"/>
                <a:gd name="T8" fmla="*/ 10 w 30"/>
                <a:gd name="T9" fmla="*/ 9 h 60"/>
                <a:gd name="T10" fmla="*/ 8 w 30"/>
                <a:gd name="T11" fmla="*/ 16 h 60"/>
                <a:gd name="T12" fmla="*/ 0 w 30"/>
                <a:gd name="T13" fmla="*/ 26 h 60"/>
                <a:gd name="T14" fmla="*/ 0 w 30"/>
                <a:gd name="T15" fmla="*/ 27 h 60"/>
                <a:gd name="T16" fmla="*/ 4 w 30"/>
                <a:gd name="T17" fmla="*/ 29 h 60"/>
                <a:gd name="T18" fmla="*/ 6 w 30"/>
                <a:gd name="T19" fmla="*/ 36 h 60"/>
                <a:gd name="T20" fmla="*/ 10 w 30"/>
                <a:gd name="T21" fmla="*/ 44 h 60"/>
                <a:gd name="T22" fmla="*/ 11 w 30"/>
                <a:gd name="T23" fmla="*/ 45 h 60"/>
                <a:gd name="T24" fmla="*/ 19 w 30"/>
                <a:gd name="T25" fmla="*/ 44 h 60"/>
                <a:gd name="T26" fmla="*/ 18 w 30"/>
                <a:gd name="T27" fmla="*/ 59 h 60"/>
                <a:gd name="T28" fmla="*/ 18 w 30"/>
                <a:gd name="T29" fmla="*/ 60 h 60"/>
                <a:gd name="T30" fmla="*/ 30 w 30"/>
                <a:gd name="T31" fmla="*/ 42 h 60"/>
                <a:gd name="T32" fmla="*/ 23 w 30"/>
                <a:gd name="T33" fmla="*/ 23 h 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 h="60">
                  <a:moveTo>
                    <a:pt x="23" y="23"/>
                  </a:moveTo>
                  <a:cubicBezTo>
                    <a:pt x="22" y="15"/>
                    <a:pt x="21" y="8"/>
                    <a:pt x="19" y="0"/>
                  </a:cubicBezTo>
                  <a:cubicBezTo>
                    <a:pt x="19" y="0"/>
                    <a:pt x="18" y="0"/>
                    <a:pt x="18" y="0"/>
                  </a:cubicBezTo>
                  <a:cubicBezTo>
                    <a:pt x="17" y="1"/>
                    <a:pt x="17" y="1"/>
                    <a:pt x="16" y="2"/>
                  </a:cubicBezTo>
                  <a:cubicBezTo>
                    <a:pt x="13" y="3"/>
                    <a:pt x="11" y="5"/>
                    <a:pt x="10" y="9"/>
                  </a:cubicBezTo>
                  <a:cubicBezTo>
                    <a:pt x="9" y="11"/>
                    <a:pt x="8" y="14"/>
                    <a:pt x="8" y="16"/>
                  </a:cubicBezTo>
                  <a:cubicBezTo>
                    <a:pt x="7" y="20"/>
                    <a:pt x="3" y="23"/>
                    <a:pt x="0" y="26"/>
                  </a:cubicBezTo>
                  <a:cubicBezTo>
                    <a:pt x="0" y="26"/>
                    <a:pt x="0" y="26"/>
                    <a:pt x="0" y="27"/>
                  </a:cubicBezTo>
                  <a:cubicBezTo>
                    <a:pt x="2" y="28"/>
                    <a:pt x="2" y="28"/>
                    <a:pt x="4" y="29"/>
                  </a:cubicBezTo>
                  <a:cubicBezTo>
                    <a:pt x="10" y="31"/>
                    <a:pt x="7" y="33"/>
                    <a:pt x="6" y="36"/>
                  </a:cubicBezTo>
                  <a:cubicBezTo>
                    <a:pt x="5" y="39"/>
                    <a:pt x="10" y="42"/>
                    <a:pt x="10" y="44"/>
                  </a:cubicBezTo>
                  <a:cubicBezTo>
                    <a:pt x="10" y="45"/>
                    <a:pt x="10" y="45"/>
                    <a:pt x="11" y="45"/>
                  </a:cubicBezTo>
                  <a:cubicBezTo>
                    <a:pt x="14" y="43"/>
                    <a:pt x="18" y="37"/>
                    <a:pt x="19" y="44"/>
                  </a:cubicBezTo>
                  <a:cubicBezTo>
                    <a:pt x="20" y="49"/>
                    <a:pt x="18" y="54"/>
                    <a:pt x="18" y="59"/>
                  </a:cubicBezTo>
                  <a:cubicBezTo>
                    <a:pt x="17" y="60"/>
                    <a:pt x="18" y="60"/>
                    <a:pt x="18" y="60"/>
                  </a:cubicBezTo>
                  <a:cubicBezTo>
                    <a:pt x="26" y="58"/>
                    <a:pt x="29" y="49"/>
                    <a:pt x="30" y="42"/>
                  </a:cubicBezTo>
                  <a:cubicBezTo>
                    <a:pt x="30" y="36"/>
                    <a:pt x="24" y="29"/>
                    <a:pt x="23" y="23"/>
                  </a:cubicBezTo>
                  <a:close/>
                </a:path>
              </a:pathLst>
            </a:custGeom>
            <a:solidFill>
              <a:srgbClr val="2490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0000" lnSpcReduction="20000"/>
            </a:bodyPr>
            <a:lstStyle/>
            <a:p>
              <a:endParaRPr lang="zh-CN" altLang="en-US">
                <a:solidFill>
                  <a:schemeClr val="tx1"/>
                </a:solidFill>
              </a:endParaRPr>
            </a:p>
          </p:txBody>
        </p:sp>
        <p:sp>
          <p:nvSpPr>
            <p:cNvPr id="554" name="Freeform 438"/>
            <p:cNvSpPr/>
            <p:nvPr/>
          </p:nvSpPr>
          <p:spPr bwMode="auto">
            <a:xfrm>
              <a:off x="227" y="451"/>
              <a:ext cx="43" cy="38"/>
            </a:xfrm>
            <a:custGeom>
              <a:gdLst>
                <a:gd name="T0" fmla="*/ 17 w 18"/>
                <a:gd name="T1" fmla="*/ 15 h 16"/>
                <a:gd name="T2" fmla="*/ 13 w 18"/>
                <a:gd name="T3" fmla="*/ 10 h 16"/>
                <a:gd name="T4" fmla="*/ 8 w 18"/>
                <a:gd name="T5" fmla="*/ 7 h 16"/>
                <a:gd name="T6" fmla="*/ 7 w 18"/>
                <a:gd name="T7" fmla="*/ 7 h 16"/>
                <a:gd name="T8" fmla="*/ 7 w 18"/>
                <a:gd name="T9" fmla="*/ 7 h 16"/>
                <a:gd name="T10" fmla="*/ 7 w 18"/>
                <a:gd name="T11" fmla="*/ 6 h 16"/>
                <a:gd name="T12" fmla="*/ 2 w 18"/>
                <a:gd name="T13" fmla="*/ 1 h 16"/>
                <a:gd name="T14" fmla="*/ 0 w 18"/>
                <a:gd name="T15" fmla="*/ 1 h 16"/>
                <a:gd name="T16" fmla="*/ 5 w 18"/>
                <a:gd name="T17" fmla="*/ 10 h 16"/>
                <a:gd name="T18" fmla="*/ 17 w 18"/>
                <a:gd name="T19" fmla="*/ 16 h 16"/>
                <a:gd name="T20" fmla="*/ 17 w 18"/>
                <a:gd name="T21" fmla="*/ 15 h 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6">
                  <a:moveTo>
                    <a:pt x="17" y="15"/>
                  </a:moveTo>
                  <a:cubicBezTo>
                    <a:pt x="16" y="13"/>
                    <a:pt x="14" y="12"/>
                    <a:pt x="13" y="10"/>
                  </a:cubicBezTo>
                  <a:cubicBezTo>
                    <a:pt x="11" y="9"/>
                    <a:pt x="10" y="8"/>
                    <a:pt x="8" y="7"/>
                  </a:cubicBezTo>
                  <a:cubicBezTo>
                    <a:pt x="8" y="7"/>
                    <a:pt x="8" y="7"/>
                    <a:pt x="7" y="7"/>
                  </a:cubicBezTo>
                  <a:cubicBezTo>
                    <a:pt x="7" y="7"/>
                    <a:pt x="7" y="7"/>
                    <a:pt x="7" y="7"/>
                  </a:cubicBezTo>
                  <a:cubicBezTo>
                    <a:pt x="7" y="7"/>
                    <a:pt x="7" y="7"/>
                    <a:pt x="7" y="6"/>
                  </a:cubicBezTo>
                  <a:cubicBezTo>
                    <a:pt x="5" y="5"/>
                    <a:pt x="3" y="3"/>
                    <a:pt x="2" y="1"/>
                  </a:cubicBezTo>
                  <a:cubicBezTo>
                    <a:pt x="1" y="0"/>
                    <a:pt x="0" y="0"/>
                    <a:pt x="0" y="1"/>
                  </a:cubicBezTo>
                  <a:cubicBezTo>
                    <a:pt x="1" y="4"/>
                    <a:pt x="2" y="8"/>
                    <a:pt x="5" y="10"/>
                  </a:cubicBezTo>
                  <a:cubicBezTo>
                    <a:pt x="8" y="13"/>
                    <a:pt x="13" y="14"/>
                    <a:pt x="17" y="16"/>
                  </a:cubicBezTo>
                  <a:cubicBezTo>
                    <a:pt x="17" y="16"/>
                    <a:pt x="18" y="15"/>
                    <a:pt x="17" y="15"/>
                  </a:cubicBezTo>
                  <a:close/>
                </a:path>
              </a:pathLst>
            </a:custGeom>
            <a:solidFill>
              <a:srgbClr val="2490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55" name="Freeform 439"/>
            <p:cNvSpPr/>
            <p:nvPr/>
          </p:nvSpPr>
          <p:spPr bwMode="auto">
            <a:xfrm>
              <a:off x="177" y="482"/>
              <a:ext cx="50" cy="16"/>
            </a:xfrm>
            <a:custGeom>
              <a:gdLst>
                <a:gd name="T0" fmla="*/ 10 w 21"/>
                <a:gd name="T1" fmla="*/ 2 h 7"/>
                <a:gd name="T2" fmla="*/ 3 w 21"/>
                <a:gd name="T3" fmla="*/ 4 h 7"/>
                <a:gd name="T4" fmla="*/ 1 w 21"/>
                <a:gd name="T5" fmla="*/ 6 h 7"/>
                <a:gd name="T6" fmla="*/ 2 w 21"/>
                <a:gd name="T7" fmla="*/ 7 h 7"/>
                <a:gd name="T8" fmla="*/ 3 w 21"/>
                <a:gd name="T9" fmla="*/ 6 h 7"/>
                <a:gd name="T10" fmla="*/ 5 w 21"/>
                <a:gd name="T11" fmla="*/ 5 h 7"/>
                <a:gd name="T12" fmla="*/ 5 w 21"/>
                <a:gd name="T13" fmla="*/ 5 h 7"/>
                <a:gd name="T14" fmla="*/ 6 w 21"/>
                <a:gd name="T15" fmla="*/ 5 h 7"/>
                <a:gd name="T16" fmla="*/ 11 w 21"/>
                <a:gd name="T17" fmla="*/ 6 h 7"/>
                <a:gd name="T18" fmla="*/ 21 w 21"/>
                <a:gd name="T19" fmla="*/ 6 h 7"/>
                <a:gd name="T20" fmla="*/ 21 w 21"/>
                <a:gd name="T21" fmla="*/ 5 h 7"/>
                <a:gd name="T22" fmla="*/ 10 w 21"/>
                <a:gd name="T23" fmla="*/ 2 h 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7">
                  <a:moveTo>
                    <a:pt x="10" y="2"/>
                  </a:moveTo>
                  <a:cubicBezTo>
                    <a:pt x="8" y="2"/>
                    <a:pt x="5" y="3"/>
                    <a:pt x="3" y="4"/>
                  </a:cubicBezTo>
                  <a:cubicBezTo>
                    <a:pt x="3" y="5"/>
                    <a:pt x="2" y="5"/>
                    <a:pt x="1" y="6"/>
                  </a:cubicBezTo>
                  <a:cubicBezTo>
                    <a:pt x="0" y="7"/>
                    <a:pt x="1" y="7"/>
                    <a:pt x="2" y="7"/>
                  </a:cubicBezTo>
                  <a:cubicBezTo>
                    <a:pt x="2" y="7"/>
                    <a:pt x="3" y="6"/>
                    <a:pt x="3" y="6"/>
                  </a:cubicBezTo>
                  <a:cubicBezTo>
                    <a:pt x="4" y="6"/>
                    <a:pt x="4" y="6"/>
                    <a:pt x="5" y="5"/>
                  </a:cubicBezTo>
                  <a:cubicBezTo>
                    <a:pt x="5" y="6"/>
                    <a:pt x="5" y="6"/>
                    <a:pt x="5" y="5"/>
                  </a:cubicBezTo>
                  <a:cubicBezTo>
                    <a:pt x="5" y="5"/>
                    <a:pt x="5" y="5"/>
                    <a:pt x="6" y="5"/>
                  </a:cubicBezTo>
                  <a:cubicBezTo>
                    <a:pt x="7" y="5"/>
                    <a:pt x="9" y="6"/>
                    <a:pt x="11" y="6"/>
                  </a:cubicBezTo>
                  <a:cubicBezTo>
                    <a:pt x="14" y="6"/>
                    <a:pt x="17" y="6"/>
                    <a:pt x="21" y="6"/>
                  </a:cubicBezTo>
                  <a:cubicBezTo>
                    <a:pt x="21" y="6"/>
                    <a:pt x="21" y="5"/>
                    <a:pt x="21" y="5"/>
                  </a:cubicBezTo>
                  <a:cubicBezTo>
                    <a:pt x="19" y="0"/>
                    <a:pt x="14" y="0"/>
                    <a:pt x="10" y="2"/>
                  </a:cubicBezTo>
                  <a:close/>
                </a:path>
              </a:pathLst>
            </a:custGeom>
            <a:solidFill>
              <a:srgbClr val="2490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56" name="Freeform 440"/>
            <p:cNvSpPr/>
            <p:nvPr/>
          </p:nvSpPr>
          <p:spPr bwMode="auto">
            <a:xfrm>
              <a:off x="248" y="553"/>
              <a:ext cx="57" cy="55"/>
            </a:xfrm>
            <a:custGeom>
              <a:gdLst>
                <a:gd name="T0" fmla="*/ 19 w 24"/>
                <a:gd name="T1" fmla="*/ 6 h 23"/>
                <a:gd name="T2" fmla="*/ 11 w 24"/>
                <a:gd name="T3" fmla="*/ 0 h 23"/>
                <a:gd name="T4" fmla="*/ 8 w 24"/>
                <a:gd name="T5" fmla="*/ 1 h 23"/>
                <a:gd name="T6" fmla="*/ 5 w 24"/>
                <a:gd name="T7" fmla="*/ 3 h 23"/>
                <a:gd name="T8" fmla="*/ 4 w 24"/>
                <a:gd name="T9" fmla="*/ 7 h 23"/>
                <a:gd name="T10" fmla="*/ 1 w 24"/>
                <a:gd name="T11" fmla="*/ 14 h 23"/>
                <a:gd name="T12" fmla="*/ 6 w 24"/>
                <a:gd name="T13" fmla="*/ 21 h 23"/>
                <a:gd name="T14" fmla="*/ 16 w 24"/>
                <a:gd name="T15" fmla="*/ 23 h 23"/>
                <a:gd name="T16" fmla="*/ 23 w 24"/>
                <a:gd name="T17" fmla="*/ 18 h 23"/>
                <a:gd name="T18" fmla="*/ 19 w 24"/>
                <a:gd name="T19" fmla="*/ 6 h 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3">
                  <a:moveTo>
                    <a:pt x="19" y="6"/>
                  </a:moveTo>
                  <a:cubicBezTo>
                    <a:pt x="17" y="3"/>
                    <a:pt x="14" y="0"/>
                    <a:pt x="11" y="0"/>
                  </a:cubicBezTo>
                  <a:cubicBezTo>
                    <a:pt x="9" y="0"/>
                    <a:pt x="8" y="0"/>
                    <a:pt x="8" y="1"/>
                  </a:cubicBezTo>
                  <a:cubicBezTo>
                    <a:pt x="7" y="1"/>
                    <a:pt x="6" y="2"/>
                    <a:pt x="5" y="3"/>
                  </a:cubicBezTo>
                  <a:cubicBezTo>
                    <a:pt x="4" y="4"/>
                    <a:pt x="4" y="6"/>
                    <a:pt x="4" y="7"/>
                  </a:cubicBezTo>
                  <a:cubicBezTo>
                    <a:pt x="3" y="10"/>
                    <a:pt x="1" y="12"/>
                    <a:pt x="1" y="14"/>
                  </a:cubicBezTo>
                  <a:cubicBezTo>
                    <a:pt x="0" y="17"/>
                    <a:pt x="4" y="20"/>
                    <a:pt x="6" y="21"/>
                  </a:cubicBezTo>
                  <a:cubicBezTo>
                    <a:pt x="9" y="23"/>
                    <a:pt x="13" y="23"/>
                    <a:pt x="16" y="23"/>
                  </a:cubicBezTo>
                  <a:cubicBezTo>
                    <a:pt x="19" y="22"/>
                    <a:pt x="22" y="21"/>
                    <a:pt x="23" y="18"/>
                  </a:cubicBezTo>
                  <a:cubicBezTo>
                    <a:pt x="24" y="14"/>
                    <a:pt x="21" y="9"/>
                    <a:pt x="19" y="6"/>
                  </a:cubicBezTo>
                  <a:close/>
                </a:path>
              </a:pathLst>
            </a:custGeom>
            <a:solidFill>
              <a:srgbClr val="FFBD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57" name="Freeform 441"/>
            <p:cNvSpPr/>
            <p:nvPr/>
          </p:nvSpPr>
          <p:spPr bwMode="auto">
            <a:xfrm>
              <a:off x="260" y="549"/>
              <a:ext cx="26" cy="47"/>
            </a:xfrm>
            <a:custGeom>
              <a:gdLst>
                <a:gd name="T0" fmla="*/ 3 w 11"/>
                <a:gd name="T1" fmla="*/ 4 h 20"/>
                <a:gd name="T2" fmla="*/ 0 w 11"/>
                <a:gd name="T3" fmla="*/ 9 h 20"/>
                <a:gd name="T4" fmla="*/ 1 w 11"/>
                <a:gd name="T5" fmla="*/ 16 h 20"/>
                <a:gd name="T6" fmla="*/ 5 w 11"/>
                <a:gd name="T7" fmla="*/ 18 h 20"/>
                <a:gd name="T8" fmla="*/ 10 w 11"/>
                <a:gd name="T9" fmla="*/ 13 h 20"/>
                <a:gd name="T10" fmla="*/ 10 w 11"/>
                <a:gd name="T11" fmla="*/ 11 h 20"/>
                <a:gd name="T12" fmla="*/ 10 w 11"/>
                <a:gd name="T13" fmla="*/ 10 h 20"/>
                <a:gd name="T14" fmla="*/ 10 w 11"/>
                <a:gd name="T15" fmla="*/ 7 h 20"/>
                <a:gd name="T16" fmla="*/ 8 w 11"/>
                <a:gd name="T17" fmla="*/ 2 h 20"/>
                <a:gd name="T18" fmla="*/ 5 w 11"/>
                <a:gd name="T19" fmla="*/ 7 h 20"/>
                <a:gd name="T20" fmla="*/ 5 w 11"/>
                <a:gd name="T21" fmla="*/ 7 h 20"/>
                <a:gd name="T22" fmla="*/ 4 w 11"/>
                <a:gd name="T23" fmla="*/ 9 h 20"/>
                <a:gd name="T24" fmla="*/ 5 w 11"/>
                <a:gd name="T25" fmla="*/ 13 h 20"/>
                <a:gd name="T26" fmla="*/ 5 w 11"/>
                <a:gd name="T27" fmla="*/ 11 h 20"/>
                <a:gd name="T28" fmla="*/ 3 w 11"/>
                <a:gd name="T29" fmla="*/ 14 h 20"/>
                <a:gd name="T30" fmla="*/ 7 w 11"/>
                <a:gd name="T31" fmla="*/ 16 h 20"/>
                <a:gd name="T32" fmla="*/ 6 w 11"/>
                <a:gd name="T33" fmla="*/ 12 h 20"/>
                <a:gd name="T34" fmla="*/ 6 w 11"/>
                <a:gd name="T35" fmla="*/ 9 h 20"/>
                <a:gd name="T36" fmla="*/ 3 w 11"/>
                <a:gd name="T37" fmla="*/ 4 h 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 h="20">
                  <a:moveTo>
                    <a:pt x="3" y="4"/>
                  </a:moveTo>
                  <a:cubicBezTo>
                    <a:pt x="1" y="5"/>
                    <a:pt x="0" y="7"/>
                    <a:pt x="0" y="9"/>
                  </a:cubicBezTo>
                  <a:cubicBezTo>
                    <a:pt x="0" y="12"/>
                    <a:pt x="1" y="14"/>
                    <a:pt x="1" y="16"/>
                  </a:cubicBezTo>
                  <a:cubicBezTo>
                    <a:pt x="1" y="18"/>
                    <a:pt x="4" y="20"/>
                    <a:pt x="5" y="18"/>
                  </a:cubicBezTo>
                  <a:cubicBezTo>
                    <a:pt x="7" y="17"/>
                    <a:pt x="8" y="15"/>
                    <a:pt x="10" y="13"/>
                  </a:cubicBezTo>
                  <a:cubicBezTo>
                    <a:pt x="10" y="13"/>
                    <a:pt x="10" y="11"/>
                    <a:pt x="10" y="11"/>
                  </a:cubicBezTo>
                  <a:cubicBezTo>
                    <a:pt x="9" y="10"/>
                    <a:pt x="9" y="10"/>
                    <a:pt x="10" y="10"/>
                  </a:cubicBezTo>
                  <a:cubicBezTo>
                    <a:pt x="10" y="9"/>
                    <a:pt x="10" y="8"/>
                    <a:pt x="10" y="7"/>
                  </a:cubicBezTo>
                  <a:cubicBezTo>
                    <a:pt x="11" y="5"/>
                    <a:pt x="10" y="4"/>
                    <a:pt x="8" y="2"/>
                  </a:cubicBezTo>
                  <a:cubicBezTo>
                    <a:pt x="5" y="0"/>
                    <a:pt x="2" y="5"/>
                    <a:pt x="5" y="7"/>
                  </a:cubicBezTo>
                  <a:cubicBezTo>
                    <a:pt x="5" y="7"/>
                    <a:pt x="5" y="6"/>
                    <a:pt x="5" y="7"/>
                  </a:cubicBezTo>
                  <a:cubicBezTo>
                    <a:pt x="5" y="7"/>
                    <a:pt x="4" y="8"/>
                    <a:pt x="4" y="9"/>
                  </a:cubicBezTo>
                  <a:cubicBezTo>
                    <a:pt x="4" y="10"/>
                    <a:pt x="4" y="12"/>
                    <a:pt x="5" y="13"/>
                  </a:cubicBezTo>
                  <a:cubicBezTo>
                    <a:pt x="5" y="13"/>
                    <a:pt x="5" y="12"/>
                    <a:pt x="5" y="11"/>
                  </a:cubicBezTo>
                  <a:cubicBezTo>
                    <a:pt x="4" y="12"/>
                    <a:pt x="4" y="13"/>
                    <a:pt x="3" y="14"/>
                  </a:cubicBezTo>
                  <a:cubicBezTo>
                    <a:pt x="4" y="14"/>
                    <a:pt x="5" y="15"/>
                    <a:pt x="7" y="16"/>
                  </a:cubicBezTo>
                  <a:cubicBezTo>
                    <a:pt x="7" y="15"/>
                    <a:pt x="7" y="13"/>
                    <a:pt x="6" y="12"/>
                  </a:cubicBezTo>
                  <a:cubicBezTo>
                    <a:pt x="6" y="11"/>
                    <a:pt x="5" y="9"/>
                    <a:pt x="6" y="9"/>
                  </a:cubicBezTo>
                  <a:cubicBezTo>
                    <a:pt x="9" y="7"/>
                    <a:pt x="6" y="2"/>
                    <a:pt x="3" y="4"/>
                  </a:cubicBezTo>
                  <a:close/>
                </a:path>
              </a:pathLst>
            </a:custGeom>
            <a:solidFill>
              <a:srgbClr val="FEDA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58" name="Freeform 442"/>
            <p:cNvSpPr/>
            <p:nvPr/>
          </p:nvSpPr>
          <p:spPr bwMode="auto">
            <a:xfrm>
              <a:off x="270" y="568"/>
              <a:ext cx="14" cy="19"/>
            </a:xfrm>
            <a:custGeom>
              <a:gdLst>
                <a:gd name="T0" fmla="*/ 6 w 6"/>
                <a:gd name="T1" fmla="*/ 6 h 8"/>
                <a:gd name="T2" fmla="*/ 5 w 6"/>
                <a:gd name="T3" fmla="*/ 2 h 8"/>
                <a:gd name="T4" fmla="*/ 4 w 6"/>
                <a:gd name="T5" fmla="*/ 2 h 8"/>
                <a:gd name="T6" fmla="*/ 3 w 6"/>
                <a:gd name="T7" fmla="*/ 2 h 8"/>
                <a:gd name="T8" fmla="*/ 3 w 6"/>
                <a:gd name="T9" fmla="*/ 0 h 8"/>
                <a:gd name="T10" fmla="*/ 2 w 6"/>
                <a:gd name="T11" fmla="*/ 1 h 8"/>
                <a:gd name="T12" fmla="*/ 0 w 6"/>
                <a:gd name="T13" fmla="*/ 4 h 8"/>
                <a:gd name="T14" fmla="*/ 0 w 6"/>
                <a:gd name="T15" fmla="*/ 5 h 8"/>
                <a:gd name="T16" fmla="*/ 0 w 6"/>
                <a:gd name="T17" fmla="*/ 5 h 8"/>
                <a:gd name="T18" fmla="*/ 0 w 6"/>
                <a:gd name="T19" fmla="*/ 5 h 8"/>
                <a:gd name="T20" fmla="*/ 2 w 6"/>
                <a:gd name="T21" fmla="*/ 7 h 8"/>
                <a:gd name="T22" fmla="*/ 3 w 6"/>
                <a:gd name="T23" fmla="*/ 8 h 8"/>
                <a:gd name="T24" fmla="*/ 6 w 6"/>
                <a:gd name="T25" fmla="*/ 6 h 8"/>
                <a:gd name="T26" fmla="*/ 6 w 6"/>
                <a:gd name="T27" fmla="*/ 6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 h="8">
                  <a:moveTo>
                    <a:pt x="6" y="6"/>
                  </a:moveTo>
                  <a:cubicBezTo>
                    <a:pt x="6" y="5"/>
                    <a:pt x="5" y="3"/>
                    <a:pt x="5" y="2"/>
                  </a:cubicBezTo>
                  <a:cubicBezTo>
                    <a:pt x="5" y="2"/>
                    <a:pt x="5" y="2"/>
                    <a:pt x="4" y="2"/>
                  </a:cubicBezTo>
                  <a:cubicBezTo>
                    <a:pt x="4" y="2"/>
                    <a:pt x="4" y="2"/>
                    <a:pt x="3" y="2"/>
                  </a:cubicBezTo>
                  <a:cubicBezTo>
                    <a:pt x="3" y="1"/>
                    <a:pt x="3" y="1"/>
                    <a:pt x="3" y="0"/>
                  </a:cubicBezTo>
                  <a:cubicBezTo>
                    <a:pt x="3" y="0"/>
                    <a:pt x="2" y="0"/>
                    <a:pt x="2" y="1"/>
                  </a:cubicBezTo>
                  <a:cubicBezTo>
                    <a:pt x="1" y="2"/>
                    <a:pt x="1" y="3"/>
                    <a:pt x="0" y="4"/>
                  </a:cubicBezTo>
                  <a:cubicBezTo>
                    <a:pt x="0" y="4"/>
                    <a:pt x="0" y="4"/>
                    <a:pt x="0" y="5"/>
                  </a:cubicBezTo>
                  <a:cubicBezTo>
                    <a:pt x="0" y="5"/>
                    <a:pt x="0" y="5"/>
                    <a:pt x="0" y="5"/>
                  </a:cubicBezTo>
                  <a:cubicBezTo>
                    <a:pt x="0" y="5"/>
                    <a:pt x="0" y="5"/>
                    <a:pt x="0" y="5"/>
                  </a:cubicBezTo>
                  <a:cubicBezTo>
                    <a:pt x="1" y="6"/>
                    <a:pt x="2" y="6"/>
                    <a:pt x="2" y="7"/>
                  </a:cubicBezTo>
                  <a:cubicBezTo>
                    <a:pt x="2" y="7"/>
                    <a:pt x="2" y="8"/>
                    <a:pt x="3" y="8"/>
                  </a:cubicBezTo>
                  <a:cubicBezTo>
                    <a:pt x="4" y="8"/>
                    <a:pt x="5" y="7"/>
                    <a:pt x="6" y="6"/>
                  </a:cubicBezTo>
                  <a:cubicBezTo>
                    <a:pt x="6" y="6"/>
                    <a:pt x="6" y="6"/>
                    <a:pt x="6" y="6"/>
                  </a:cubicBezTo>
                  <a:close/>
                </a:path>
              </a:pathLst>
            </a:custGeom>
            <a:solidFill>
              <a:srgbClr val="C07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59" name="Freeform 443"/>
            <p:cNvSpPr/>
            <p:nvPr/>
          </p:nvSpPr>
          <p:spPr bwMode="auto">
            <a:xfrm>
              <a:off x="274" y="331"/>
              <a:ext cx="127" cy="155"/>
            </a:xfrm>
            <a:custGeom>
              <a:gdLst>
                <a:gd name="T0" fmla="*/ 51 w 53"/>
                <a:gd name="T1" fmla="*/ 34 h 65"/>
                <a:gd name="T2" fmla="*/ 41 w 53"/>
                <a:gd name="T3" fmla="*/ 25 h 65"/>
                <a:gd name="T4" fmla="*/ 39 w 53"/>
                <a:gd name="T5" fmla="*/ 22 h 65"/>
                <a:gd name="T6" fmla="*/ 37 w 53"/>
                <a:gd name="T7" fmla="*/ 20 h 65"/>
                <a:gd name="T8" fmla="*/ 36 w 53"/>
                <a:gd name="T9" fmla="*/ 20 h 65"/>
                <a:gd name="T10" fmla="*/ 33 w 53"/>
                <a:gd name="T11" fmla="*/ 18 h 65"/>
                <a:gd name="T12" fmla="*/ 21 w 53"/>
                <a:gd name="T13" fmla="*/ 6 h 65"/>
                <a:gd name="T14" fmla="*/ 5 w 53"/>
                <a:gd name="T15" fmla="*/ 4 h 65"/>
                <a:gd name="T16" fmla="*/ 4 w 53"/>
                <a:gd name="T17" fmla="*/ 20 h 65"/>
                <a:gd name="T18" fmla="*/ 13 w 53"/>
                <a:gd name="T19" fmla="*/ 36 h 65"/>
                <a:gd name="T20" fmla="*/ 7 w 53"/>
                <a:gd name="T21" fmla="*/ 45 h 65"/>
                <a:gd name="T22" fmla="*/ 32 w 53"/>
                <a:gd name="T23" fmla="*/ 57 h 65"/>
                <a:gd name="T24" fmla="*/ 44 w 53"/>
                <a:gd name="T25" fmla="*/ 46 h 65"/>
                <a:gd name="T26" fmla="*/ 53 w 53"/>
                <a:gd name="T27" fmla="*/ 37 h 65"/>
                <a:gd name="T28" fmla="*/ 51 w 53"/>
                <a:gd name="T29" fmla="*/ 34 h 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 h="65">
                  <a:moveTo>
                    <a:pt x="51" y="34"/>
                  </a:moveTo>
                  <a:cubicBezTo>
                    <a:pt x="47" y="31"/>
                    <a:pt x="44" y="28"/>
                    <a:pt x="41" y="25"/>
                  </a:cubicBezTo>
                  <a:cubicBezTo>
                    <a:pt x="40" y="24"/>
                    <a:pt x="39" y="23"/>
                    <a:pt x="39" y="22"/>
                  </a:cubicBezTo>
                  <a:cubicBezTo>
                    <a:pt x="38" y="21"/>
                    <a:pt x="38" y="21"/>
                    <a:pt x="37" y="20"/>
                  </a:cubicBezTo>
                  <a:cubicBezTo>
                    <a:pt x="37" y="20"/>
                    <a:pt x="36" y="20"/>
                    <a:pt x="36" y="20"/>
                  </a:cubicBezTo>
                  <a:cubicBezTo>
                    <a:pt x="35" y="19"/>
                    <a:pt x="34" y="19"/>
                    <a:pt x="33" y="18"/>
                  </a:cubicBezTo>
                  <a:cubicBezTo>
                    <a:pt x="28" y="14"/>
                    <a:pt x="25" y="10"/>
                    <a:pt x="21" y="6"/>
                  </a:cubicBezTo>
                  <a:cubicBezTo>
                    <a:pt x="17" y="3"/>
                    <a:pt x="10" y="0"/>
                    <a:pt x="5" y="4"/>
                  </a:cubicBezTo>
                  <a:cubicBezTo>
                    <a:pt x="1" y="9"/>
                    <a:pt x="0" y="14"/>
                    <a:pt x="4" y="20"/>
                  </a:cubicBezTo>
                  <a:cubicBezTo>
                    <a:pt x="8" y="24"/>
                    <a:pt x="17" y="30"/>
                    <a:pt x="13" y="36"/>
                  </a:cubicBezTo>
                  <a:cubicBezTo>
                    <a:pt x="11" y="39"/>
                    <a:pt x="7" y="42"/>
                    <a:pt x="7" y="45"/>
                  </a:cubicBezTo>
                  <a:cubicBezTo>
                    <a:pt x="3" y="59"/>
                    <a:pt x="23" y="65"/>
                    <a:pt x="32" y="57"/>
                  </a:cubicBezTo>
                  <a:cubicBezTo>
                    <a:pt x="36" y="54"/>
                    <a:pt x="40" y="50"/>
                    <a:pt x="44" y="46"/>
                  </a:cubicBezTo>
                  <a:cubicBezTo>
                    <a:pt x="47" y="44"/>
                    <a:pt x="51" y="41"/>
                    <a:pt x="53" y="37"/>
                  </a:cubicBezTo>
                  <a:cubicBezTo>
                    <a:pt x="53" y="36"/>
                    <a:pt x="51" y="35"/>
                    <a:pt x="51" y="34"/>
                  </a:cubicBezTo>
                  <a:close/>
                </a:path>
              </a:pathLst>
            </a:custGeom>
            <a:solidFill>
              <a:srgbClr val="ACDF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7500" lnSpcReduction="20000"/>
            </a:bodyPr>
            <a:lstStyle/>
            <a:p>
              <a:endParaRPr lang="zh-CN" altLang="en-US">
                <a:solidFill>
                  <a:schemeClr val="tx1"/>
                </a:solidFill>
              </a:endParaRPr>
            </a:p>
          </p:txBody>
        </p:sp>
        <p:sp>
          <p:nvSpPr>
            <p:cNvPr id="560" name="Freeform 444"/>
            <p:cNvSpPr/>
            <p:nvPr/>
          </p:nvSpPr>
          <p:spPr bwMode="auto">
            <a:xfrm>
              <a:off x="277" y="343"/>
              <a:ext cx="69" cy="139"/>
            </a:xfrm>
            <a:custGeom>
              <a:gdLst>
                <a:gd name="T0" fmla="*/ 28 w 29"/>
                <a:gd name="T1" fmla="*/ 52 h 58"/>
                <a:gd name="T2" fmla="*/ 18 w 29"/>
                <a:gd name="T3" fmla="*/ 50 h 58"/>
                <a:gd name="T4" fmla="*/ 18 w 29"/>
                <a:gd name="T5" fmla="*/ 49 h 58"/>
                <a:gd name="T6" fmla="*/ 21 w 29"/>
                <a:gd name="T7" fmla="*/ 29 h 58"/>
                <a:gd name="T8" fmla="*/ 21 w 29"/>
                <a:gd name="T9" fmla="*/ 28 h 58"/>
                <a:gd name="T10" fmla="*/ 13 w 29"/>
                <a:gd name="T11" fmla="*/ 19 h 58"/>
                <a:gd name="T12" fmla="*/ 11 w 29"/>
                <a:gd name="T13" fmla="*/ 16 h 58"/>
                <a:gd name="T14" fmla="*/ 11 w 29"/>
                <a:gd name="T15" fmla="*/ 15 h 58"/>
                <a:gd name="T16" fmla="*/ 6 w 29"/>
                <a:gd name="T17" fmla="*/ 1 h 58"/>
                <a:gd name="T18" fmla="*/ 6 w 29"/>
                <a:gd name="T19" fmla="*/ 0 h 58"/>
                <a:gd name="T20" fmla="*/ 5 w 29"/>
                <a:gd name="T21" fmla="*/ 1 h 58"/>
                <a:gd name="T22" fmla="*/ 5 w 29"/>
                <a:gd name="T23" fmla="*/ 1 h 58"/>
                <a:gd name="T24" fmla="*/ 3 w 29"/>
                <a:gd name="T25" fmla="*/ 3 h 58"/>
                <a:gd name="T26" fmla="*/ 3 w 29"/>
                <a:gd name="T27" fmla="*/ 3 h 58"/>
                <a:gd name="T28" fmla="*/ 2 w 29"/>
                <a:gd name="T29" fmla="*/ 14 h 58"/>
                <a:gd name="T30" fmla="*/ 7 w 29"/>
                <a:gd name="T31" fmla="*/ 21 h 58"/>
                <a:gd name="T32" fmla="*/ 7 w 29"/>
                <a:gd name="T33" fmla="*/ 39 h 58"/>
                <a:gd name="T34" fmla="*/ 13 w 29"/>
                <a:gd name="T35" fmla="*/ 54 h 58"/>
                <a:gd name="T36" fmla="*/ 28 w 29"/>
                <a:gd name="T37" fmla="*/ 54 h 58"/>
                <a:gd name="T38" fmla="*/ 28 w 29"/>
                <a:gd name="T39" fmla="*/ 52 h 5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57">
                  <a:moveTo>
                    <a:pt x="28" y="52"/>
                  </a:moveTo>
                  <a:cubicBezTo>
                    <a:pt x="26" y="53"/>
                    <a:pt x="15" y="55"/>
                    <a:pt x="18" y="50"/>
                  </a:cubicBezTo>
                  <a:cubicBezTo>
                    <a:pt x="18" y="50"/>
                    <a:pt x="18" y="50"/>
                    <a:pt x="18" y="49"/>
                  </a:cubicBezTo>
                  <a:cubicBezTo>
                    <a:pt x="8" y="42"/>
                    <a:pt x="15" y="36"/>
                    <a:pt x="21" y="29"/>
                  </a:cubicBezTo>
                  <a:cubicBezTo>
                    <a:pt x="22" y="29"/>
                    <a:pt x="22" y="28"/>
                    <a:pt x="21" y="28"/>
                  </a:cubicBezTo>
                  <a:cubicBezTo>
                    <a:pt x="16" y="27"/>
                    <a:pt x="15" y="24"/>
                    <a:pt x="13" y="19"/>
                  </a:cubicBezTo>
                  <a:cubicBezTo>
                    <a:pt x="13" y="18"/>
                    <a:pt x="9" y="17"/>
                    <a:pt x="11" y="16"/>
                  </a:cubicBezTo>
                  <a:cubicBezTo>
                    <a:pt x="11" y="16"/>
                    <a:pt x="12" y="15"/>
                    <a:pt x="11" y="15"/>
                  </a:cubicBezTo>
                  <a:cubicBezTo>
                    <a:pt x="9" y="11"/>
                    <a:pt x="3" y="7"/>
                    <a:pt x="6" y="1"/>
                  </a:cubicBezTo>
                  <a:cubicBezTo>
                    <a:pt x="7" y="1"/>
                    <a:pt x="6" y="0"/>
                    <a:pt x="6" y="0"/>
                  </a:cubicBezTo>
                  <a:cubicBezTo>
                    <a:pt x="5" y="0"/>
                    <a:pt x="5" y="0"/>
                    <a:pt x="5" y="1"/>
                  </a:cubicBezTo>
                  <a:cubicBezTo>
                    <a:pt x="5" y="1"/>
                    <a:pt x="5" y="1"/>
                    <a:pt x="5" y="1"/>
                  </a:cubicBezTo>
                  <a:cubicBezTo>
                    <a:pt x="4" y="1"/>
                    <a:pt x="4" y="2"/>
                    <a:pt x="3" y="3"/>
                  </a:cubicBezTo>
                  <a:cubicBezTo>
                    <a:pt x="3" y="3"/>
                    <a:pt x="3" y="3"/>
                    <a:pt x="3" y="3"/>
                  </a:cubicBezTo>
                  <a:cubicBezTo>
                    <a:pt x="1" y="6"/>
                    <a:pt x="0" y="10"/>
                    <a:pt x="2" y="14"/>
                  </a:cubicBezTo>
                  <a:cubicBezTo>
                    <a:pt x="3" y="16"/>
                    <a:pt x="5" y="19"/>
                    <a:pt x="7" y="21"/>
                  </a:cubicBezTo>
                  <a:cubicBezTo>
                    <a:pt x="14" y="28"/>
                    <a:pt x="10" y="32"/>
                    <a:pt x="7" y="39"/>
                  </a:cubicBezTo>
                  <a:cubicBezTo>
                    <a:pt x="5" y="45"/>
                    <a:pt x="8" y="50"/>
                    <a:pt x="13" y="54"/>
                  </a:cubicBezTo>
                  <a:cubicBezTo>
                    <a:pt x="18" y="58"/>
                    <a:pt x="23" y="56"/>
                    <a:pt x="28" y="54"/>
                  </a:cubicBezTo>
                  <a:cubicBezTo>
                    <a:pt x="29" y="53"/>
                    <a:pt x="28" y="52"/>
                    <a:pt x="28" y="52"/>
                  </a:cubicBezTo>
                  <a:close/>
                </a:path>
              </a:pathLst>
            </a:custGeom>
            <a:solidFill>
              <a:srgbClr val="7D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0000" lnSpcReduction="20000"/>
            </a:bodyPr>
            <a:lstStyle/>
            <a:p>
              <a:endParaRPr lang="zh-CN" altLang="en-US">
                <a:solidFill>
                  <a:schemeClr val="tx1"/>
                </a:solidFill>
              </a:endParaRPr>
            </a:p>
          </p:txBody>
        </p:sp>
        <p:sp>
          <p:nvSpPr>
            <p:cNvPr id="561" name="Freeform 445"/>
            <p:cNvSpPr/>
            <p:nvPr/>
          </p:nvSpPr>
          <p:spPr bwMode="auto">
            <a:xfrm>
              <a:off x="322" y="355"/>
              <a:ext cx="148" cy="117"/>
            </a:xfrm>
            <a:custGeom>
              <a:gdLst>
                <a:gd name="T0" fmla="*/ 60 w 62"/>
                <a:gd name="T1" fmla="*/ 33 h 49"/>
                <a:gd name="T2" fmla="*/ 57 w 62"/>
                <a:gd name="T3" fmla="*/ 23 h 49"/>
                <a:gd name="T4" fmla="*/ 57 w 62"/>
                <a:gd name="T5" fmla="*/ 23 h 49"/>
                <a:gd name="T6" fmla="*/ 54 w 62"/>
                <a:gd name="T7" fmla="*/ 9 h 49"/>
                <a:gd name="T8" fmla="*/ 53 w 62"/>
                <a:gd name="T9" fmla="*/ 7 h 49"/>
                <a:gd name="T10" fmla="*/ 53 w 62"/>
                <a:gd name="T11" fmla="*/ 7 h 49"/>
                <a:gd name="T12" fmla="*/ 49 w 62"/>
                <a:gd name="T13" fmla="*/ 1 h 49"/>
                <a:gd name="T14" fmla="*/ 35 w 62"/>
                <a:gd name="T15" fmla="*/ 3 h 49"/>
                <a:gd name="T16" fmla="*/ 18 w 62"/>
                <a:gd name="T17" fmla="*/ 10 h 49"/>
                <a:gd name="T18" fmla="*/ 18 w 62"/>
                <a:gd name="T19" fmla="*/ 11 h 49"/>
                <a:gd name="T20" fmla="*/ 17 w 62"/>
                <a:gd name="T21" fmla="*/ 12 h 49"/>
                <a:gd name="T22" fmla="*/ 5 w 62"/>
                <a:gd name="T23" fmla="*/ 17 h 49"/>
                <a:gd name="T24" fmla="*/ 9 w 62"/>
                <a:gd name="T25" fmla="*/ 29 h 49"/>
                <a:gd name="T26" fmla="*/ 20 w 62"/>
                <a:gd name="T27" fmla="*/ 44 h 49"/>
                <a:gd name="T28" fmla="*/ 25 w 62"/>
                <a:gd name="T29" fmla="*/ 42 h 49"/>
                <a:gd name="T30" fmla="*/ 30 w 62"/>
                <a:gd name="T31" fmla="*/ 37 h 49"/>
                <a:gd name="T32" fmla="*/ 41 w 62"/>
                <a:gd name="T33" fmla="*/ 42 h 49"/>
                <a:gd name="T34" fmla="*/ 55 w 62"/>
                <a:gd name="T35" fmla="*/ 48 h 49"/>
                <a:gd name="T36" fmla="*/ 60 w 62"/>
                <a:gd name="T37" fmla="*/ 33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2" h="49">
                  <a:moveTo>
                    <a:pt x="60" y="33"/>
                  </a:moveTo>
                  <a:cubicBezTo>
                    <a:pt x="59" y="30"/>
                    <a:pt x="59" y="26"/>
                    <a:pt x="57" y="23"/>
                  </a:cubicBezTo>
                  <a:cubicBezTo>
                    <a:pt x="57" y="23"/>
                    <a:pt x="57" y="23"/>
                    <a:pt x="57" y="23"/>
                  </a:cubicBezTo>
                  <a:cubicBezTo>
                    <a:pt x="57" y="18"/>
                    <a:pt x="56" y="13"/>
                    <a:pt x="54" y="9"/>
                  </a:cubicBezTo>
                  <a:cubicBezTo>
                    <a:pt x="54" y="8"/>
                    <a:pt x="54" y="8"/>
                    <a:pt x="53" y="7"/>
                  </a:cubicBezTo>
                  <a:cubicBezTo>
                    <a:pt x="53" y="7"/>
                    <a:pt x="53" y="7"/>
                    <a:pt x="53" y="7"/>
                  </a:cubicBezTo>
                  <a:cubicBezTo>
                    <a:pt x="53" y="5"/>
                    <a:pt x="52" y="1"/>
                    <a:pt x="49" y="1"/>
                  </a:cubicBezTo>
                  <a:cubicBezTo>
                    <a:pt x="45" y="0"/>
                    <a:pt x="39" y="2"/>
                    <a:pt x="35" y="3"/>
                  </a:cubicBezTo>
                  <a:cubicBezTo>
                    <a:pt x="29" y="4"/>
                    <a:pt x="23" y="7"/>
                    <a:pt x="18" y="10"/>
                  </a:cubicBezTo>
                  <a:cubicBezTo>
                    <a:pt x="18" y="10"/>
                    <a:pt x="18" y="11"/>
                    <a:pt x="18" y="11"/>
                  </a:cubicBezTo>
                  <a:cubicBezTo>
                    <a:pt x="17" y="11"/>
                    <a:pt x="17" y="11"/>
                    <a:pt x="17" y="12"/>
                  </a:cubicBezTo>
                  <a:cubicBezTo>
                    <a:pt x="13" y="14"/>
                    <a:pt x="7" y="14"/>
                    <a:pt x="5" y="17"/>
                  </a:cubicBezTo>
                  <a:cubicBezTo>
                    <a:pt x="0" y="23"/>
                    <a:pt x="7" y="24"/>
                    <a:pt x="9" y="29"/>
                  </a:cubicBezTo>
                  <a:cubicBezTo>
                    <a:pt x="11" y="35"/>
                    <a:pt x="13" y="43"/>
                    <a:pt x="20" y="44"/>
                  </a:cubicBezTo>
                  <a:cubicBezTo>
                    <a:pt x="22" y="44"/>
                    <a:pt x="24" y="43"/>
                    <a:pt x="25" y="42"/>
                  </a:cubicBezTo>
                  <a:cubicBezTo>
                    <a:pt x="27" y="41"/>
                    <a:pt x="28" y="39"/>
                    <a:pt x="30" y="37"/>
                  </a:cubicBezTo>
                  <a:cubicBezTo>
                    <a:pt x="37" y="30"/>
                    <a:pt x="39" y="39"/>
                    <a:pt x="41" y="42"/>
                  </a:cubicBezTo>
                  <a:cubicBezTo>
                    <a:pt x="43" y="48"/>
                    <a:pt x="49" y="49"/>
                    <a:pt x="55" y="48"/>
                  </a:cubicBezTo>
                  <a:cubicBezTo>
                    <a:pt x="62" y="46"/>
                    <a:pt x="62" y="39"/>
                    <a:pt x="60" y="33"/>
                  </a:cubicBezTo>
                  <a:close/>
                </a:path>
              </a:pathLst>
            </a:custGeom>
            <a:solidFill>
              <a:srgbClr val="33A5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62" name="Freeform 446"/>
            <p:cNvSpPr/>
            <p:nvPr/>
          </p:nvSpPr>
          <p:spPr bwMode="auto">
            <a:xfrm>
              <a:off x="360" y="362"/>
              <a:ext cx="114" cy="103"/>
            </a:xfrm>
            <a:custGeom>
              <a:gdLst>
                <a:gd name="T0" fmla="*/ 43 w 48"/>
                <a:gd name="T1" fmla="*/ 0 h 43"/>
                <a:gd name="T2" fmla="*/ 42 w 48"/>
                <a:gd name="T3" fmla="*/ 0 h 43"/>
                <a:gd name="T4" fmla="*/ 19 w 48"/>
                <a:gd name="T5" fmla="*/ 7 h 43"/>
                <a:gd name="T6" fmla="*/ 0 w 48"/>
                <a:gd name="T7" fmla="*/ 14 h 43"/>
                <a:gd name="T8" fmla="*/ 0 w 48"/>
                <a:gd name="T9" fmla="*/ 16 h 43"/>
                <a:gd name="T10" fmla="*/ 16 w 48"/>
                <a:gd name="T11" fmla="*/ 16 h 43"/>
                <a:gd name="T12" fmla="*/ 15 w 48"/>
                <a:gd name="T13" fmla="*/ 19 h 43"/>
                <a:gd name="T14" fmla="*/ 15 w 48"/>
                <a:gd name="T15" fmla="*/ 20 h 43"/>
                <a:gd name="T16" fmla="*/ 16 w 48"/>
                <a:gd name="T17" fmla="*/ 24 h 43"/>
                <a:gd name="T18" fmla="*/ 17 w 48"/>
                <a:gd name="T19" fmla="*/ 25 h 43"/>
                <a:gd name="T20" fmla="*/ 32 w 48"/>
                <a:gd name="T21" fmla="*/ 24 h 43"/>
                <a:gd name="T22" fmla="*/ 37 w 48"/>
                <a:gd name="T23" fmla="*/ 42 h 43"/>
                <a:gd name="T24" fmla="*/ 38 w 48"/>
                <a:gd name="T25" fmla="*/ 43 h 43"/>
                <a:gd name="T26" fmla="*/ 39 w 48"/>
                <a:gd name="T27" fmla="*/ 42 h 43"/>
                <a:gd name="T28" fmla="*/ 39 w 48"/>
                <a:gd name="T29" fmla="*/ 41 h 43"/>
                <a:gd name="T30" fmla="*/ 42 w 48"/>
                <a:gd name="T31" fmla="*/ 41 h 43"/>
                <a:gd name="T32" fmla="*/ 43 w 48"/>
                <a:gd name="T33" fmla="*/ 40 h 43"/>
                <a:gd name="T34" fmla="*/ 46 w 48"/>
                <a:gd name="T35" fmla="*/ 32 h 43"/>
                <a:gd name="T36" fmla="*/ 43 w 48"/>
                <a:gd name="T37" fmla="*/ 0 h 4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43">
                  <a:moveTo>
                    <a:pt x="43" y="0"/>
                  </a:moveTo>
                  <a:cubicBezTo>
                    <a:pt x="43" y="0"/>
                    <a:pt x="42" y="0"/>
                    <a:pt x="42" y="0"/>
                  </a:cubicBezTo>
                  <a:cubicBezTo>
                    <a:pt x="35" y="1"/>
                    <a:pt x="24" y="2"/>
                    <a:pt x="19" y="7"/>
                  </a:cubicBezTo>
                  <a:cubicBezTo>
                    <a:pt x="14" y="14"/>
                    <a:pt x="7" y="10"/>
                    <a:pt x="0" y="14"/>
                  </a:cubicBezTo>
                  <a:cubicBezTo>
                    <a:pt x="0" y="15"/>
                    <a:pt x="0" y="15"/>
                    <a:pt x="0" y="16"/>
                  </a:cubicBezTo>
                  <a:cubicBezTo>
                    <a:pt x="6" y="21"/>
                    <a:pt x="11" y="19"/>
                    <a:pt x="16" y="16"/>
                  </a:cubicBezTo>
                  <a:cubicBezTo>
                    <a:pt x="15" y="17"/>
                    <a:pt x="15" y="18"/>
                    <a:pt x="15" y="19"/>
                  </a:cubicBezTo>
                  <a:cubicBezTo>
                    <a:pt x="14" y="20"/>
                    <a:pt x="14" y="20"/>
                    <a:pt x="15" y="20"/>
                  </a:cubicBezTo>
                  <a:cubicBezTo>
                    <a:pt x="15" y="22"/>
                    <a:pt x="16" y="23"/>
                    <a:pt x="16" y="24"/>
                  </a:cubicBezTo>
                  <a:cubicBezTo>
                    <a:pt x="16" y="25"/>
                    <a:pt x="17" y="25"/>
                    <a:pt x="17" y="25"/>
                  </a:cubicBezTo>
                  <a:cubicBezTo>
                    <a:pt x="20" y="26"/>
                    <a:pt x="31" y="21"/>
                    <a:pt x="32" y="24"/>
                  </a:cubicBezTo>
                  <a:cubicBezTo>
                    <a:pt x="33" y="29"/>
                    <a:pt x="39" y="37"/>
                    <a:pt x="37" y="42"/>
                  </a:cubicBezTo>
                  <a:cubicBezTo>
                    <a:pt x="37" y="42"/>
                    <a:pt x="37" y="43"/>
                    <a:pt x="38" y="43"/>
                  </a:cubicBezTo>
                  <a:cubicBezTo>
                    <a:pt x="38" y="42"/>
                    <a:pt x="39" y="42"/>
                    <a:pt x="39" y="42"/>
                  </a:cubicBezTo>
                  <a:cubicBezTo>
                    <a:pt x="39" y="42"/>
                    <a:pt x="39" y="41"/>
                    <a:pt x="39" y="41"/>
                  </a:cubicBezTo>
                  <a:cubicBezTo>
                    <a:pt x="40" y="42"/>
                    <a:pt x="41" y="41"/>
                    <a:pt x="42" y="41"/>
                  </a:cubicBezTo>
                  <a:cubicBezTo>
                    <a:pt x="42" y="40"/>
                    <a:pt x="43" y="40"/>
                    <a:pt x="43" y="40"/>
                  </a:cubicBezTo>
                  <a:cubicBezTo>
                    <a:pt x="45" y="38"/>
                    <a:pt x="45" y="35"/>
                    <a:pt x="46" y="32"/>
                  </a:cubicBezTo>
                  <a:cubicBezTo>
                    <a:pt x="48" y="22"/>
                    <a:pt x="44" y="10"/>
                    <a:pt x="43" y="0"/>
                  </a:cubicBezTo>
                  <a:close/>
                </a:path>
              </a:pathLst>
            </a:custGeom>
            <a:solidFill>
              <a:srgbClr val="008F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63" name="Freeform 447"/>
            <p:cNvSpPr/>
            <p:nvPr/>
          </p:nvSpPr>
          <p:spPr bwMode="auto">
            <a:xfrm>
              <a:off x="210" y="191"/>
              <a:ext cx="169" cy="76"/>
            </a:xfrm>
            <a:custGeom>
              <a:gdLst>
                <a:gd name="T0" fmla="*/ 70 w 71"/>
                <a:gd name="T1" fmla="*/ 29 h 32"/>
                <a:gd name="T2" fmla="*/ 55 w 71"/>
                <a:gd name="T3" fmla="*/ 18 h 32"/>
                <a:gd name="T4" fmla="*/ 41 w 71"/>
                <a:gd name="T5" fmla="*/ 2 h 32"/>
                <a:gd name="T6" fmla="*/ 38 w 71"/>
                <a:gd name="T7" fmla="*/ 3 h 32"/>
                <a:gd name="T8" fmla="*/ 41 w 71"/>
                <a:gd name="T9" fmla="*/ 13 h 32"/>
                <a:gd name="T10" fmla="*/ 25 w 71"/>
                <a:gd name="T11" fmla="*/ 11 h 32"/>
                <a:gd name="T12" fmla="*/ 16 w 71"/>
                <a:gd name="T13" fmla="*/ 13 h 32"/>
                <a:gd name="T14" fmla="*/ 15 w 71"/>
                <a:gd name="T15" fmla="*/ 12 h 32"/>
                <a:gd name="T16" fmla="*/ 2 w 71"/>
                <a:gd name="T17" fmla="*/ 12 h 32"/>
                <a:gd name="T18" fmla="*/ 2 w 71"/>
                <a:gd name="T19" fmla="*/ 15 h 32"/>
                <a:gd name="T20" fmla="*/ 14 w 71"/>
                <a:gd name="T21" fmla="*/ 18 h 32"/>
                <a:gd name="T22" fmla="*/ 25 w 71"/>
                <a:gd name="T23" fmla="*/ 15 h 32"/>
                <a:gd name="T24" fmla="*/ 47 w 71"/>
                <a:gd name="T25" fmla="*/ 20 h 32"/>
                <a:gd name="T26" fmla="*/ 62 w 71"/>
                <a:gd name="T27" fmla="*/ 28 h 32"/>
                <a:gd name="T28" fmla="*/ 69 w 71"/>
                <a:gd name="T29" fmla="*/ 31 h 32"/>
                <a:gd name="T30" fmla="*/ 70 w 71"/>
                <a:gd name="T31" fmla="*/ 29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32">
                  <a:moveTo>
                    <a:pt x="70" y="29"/>
                  </a:moveTo>
                  <a:cubicBezTo>
                    <a:pt x="66" y="24"/>
                    <a:pt x="61" y="21"/>
                    <a:pt x="55" y="18"/>
                  </a:cubicBezTo>
                  <a:cubicBezTo>
                    <a:pt x="48" y="14"/>
                    <a:pt x="44" y="10"/>
                    <a:pt x="41" y="2"/>
                  </a:cubicBezTo>
                  <a:cubicBezTo>
                    <a:pt x="40" y="0"/>
                    <a:pt x="38" y="1"/>
                    <a:pt x="38" y="3"/>
                  </a:cubicBezTo>
                  <a:cubicBezTo>
                    <a:pt x="39" y="6"/>
                    <a:pt x="40" y="10"/>
                    <a:pt x="41" y="13"/>
                  </a:cubicBezTo>
                  <a:cubicBezTo>
                    <a:pt x="36" y="12"/>
                    <a:pt x="31" y="11"/>
                    <a:pt x="25" y="11"/>
                  </a:cubicBezTo>
                  <a:cubicBezTo>
                    <a:pt x="23" y="11"/>
                    <a:pt x="19" y="12"/>
                    <a:pt x="16" y="13"/>
                  </a:cubicBezTo>
                  <a:cubicBezTo>
                    <a:pt x="16" y="12"/>
                    <a:pt x="15" y="12"/>
                    <a:pt x="15" y="12"/>
                  </a:cubicBezTo>
                  <a:cubicBezTo>
                    <a:pt x="10" y="12"/>
                    <a:pt x="6" y="12"/>
                    <a:pt x="2" y="12"/>
                  </a:cubicBezTo>
                  <a:cubicBezTo>
                    <a:pt x="0" y="12"/>
                    <a:pt x="0" y="14"/>
                    <a:pt x="2" y="15"/>
                  </a:cubicBezTo>
                  <a:cubicBezTo>
                    <a:pt x="5" y="15"/>
                    <a:pt x="11" y="19"/>
                    <a:pt x="14" y="18"/>
                  </a:cubicBezTo>
                  <a:cubicBezTo>
                    <a:pt x="18" y="16"/>
                    <a:pt x="21" y="16"/>
                    <a:pt x="25" y="15"/>
                  </a:cubicBezTo>
                  <a:cubicBezTo>
                    <a:pt x="32" y="13"/>
                    <a:pt x="42" y="18"/>
                    <a:pt x="47" y="20"/>
                  </a:cubicBezTo>
                  <a:cubicBezTo>
                    <a:pt x="53" y="22"/>
                    <a:pt x="58" y="24"/>
                    <a:pt x="62" y="28"/>
                  </a:cubicBezTo>
                  <a:cubicBezTo>
                    <a:pt x="64" y="30"/>
                    <a:pt x="66" y="31"/>
                    <a:pt x="69" y="31"/>
                  </a:cubicBezTo>
                  <a:cubicBezTo>
                    <a:pt x="70" y="32"/>
                    <a:pt x="71" y="30"/>
                    <a:pt x="70" y="29"/>
                  </a:cubicBezTo>
                  <a:close/>
                </a:path>
              </a:pathLst>
            </a:custGeom>
            <a:solidFill>
              <a:srgbClr val="BFC1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64" name="Freeform 448"/>
            <p:cNvSpPr/>
            <p:nvPr/>
          </p:nvSpPr>
          <p:spPr bwMode="auto">
            <a:xfrm>
              <a:off x="310" y="207"/>
              <a:ext cx="57" cy="48"/>
            </a:xfrm>
            <a:custGeom>
              <a:gdLst>
                <a:gd name="T0" fmla="*/ 24 w 24"/>
                <a:gd name="T1" fmla="*/ 18 h 20"/>
                <a:gd name="T2" fmla="*/ 14 w 24"/>
                <a:gd name="T3" fmla="*/ 11 h 20"/>
                <a:gd name="T4" fmla="*/ 7 w 24"/>
                <a:gd name="T5" fmla="*/ 8 h 20"/>
                <a:gd name="T6" fmla="*/ 7 w 24"/>
                <a:gd name="T7" fmla="*/ 7 h 20"/>
                <a:gd name="T8" fmla="*/ 6 w 24"/>
                <a:gd name="T9" fmla="*/ 6 h 20"/>
                <a:gd name="T10" fmla="*/ 4 w 24"/>
                <a:gd name="T11" fmla="*/ 3 h 20"/>
                <a:gd name="T12" fmla="*/ 3 w 24"/>
                <a:gd name="T13" fmla="*/ 3 h 20"/>
                <a:gd name="T14" fmla="*/ 2 w 24"/>
                <a:gd name="T15" fmla="*/ 2 h 20"/>
                <a:gd name="T16" fmla="*/ 1 w 24"/>
                <a:gd name="T17" fmla="*/ 1 h 20"/>
                <a:gd name="T18" fmla="*/ 0 w 24"/>
                <a:gd name="T19" fmla="*/ 1 h 20"/>
                <a:gd name="T20" fmla="*/ 1 w 24"/>
                <a:gd name="T21" fmla="*/ 4 h 20"/>
                <a:gd name="T22" fmla="*/ 2 w 24"/>
                <a:gd name="T23" fmla="*/ 5 h 20"/>
                <a:gd name="T24" fmla="*/ 3 w 24"/>
                <a:gd name="T25" fmla="*/ 5 h 20"/>
                <a:gd name="T26" fmla="*/ 23 w 24"/>
                <a:gd name="T27" fmla="*/ 19 h 20"/>
                <a:gd name="T28" fmla="*/ 24 w 24"/>
                <a:gd name="T29" fmla="*/ 18 h 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20">
                  <a:moveTo>
                    <a:pt x="24" y="18"/>
                  </a:moveTo>
                  <a:cubicBezTo>
                    <a:pt x="21" y="15"/>
                    <a:pt x="18" y="12"/>
                    <a:pt x="14" y="11"/>
                  </a:cubicBezTo>
                  <a:cubicBezTo>
                    <a:pt x="11" y="10"/>
                    <a:pt x="9" y="9"/>
                    <a:pt x="7" y="8"/>
                  </a:cubicBezTo>
                  <a:cubicBezTo>
                    <a:pt x="7" y="8"/>
                    <a:pt x="7" y="7"/>
                    <a:pt x="7" y="7"/>
                  </a:cubicBezTo>
                  <a:cubicBezTo>
                    <a:pt x="6" y="6"/>
                    <a:pt x="6" y="6"/>
                    <a:pt x="6" y="6"/>
                  </a:cubicBezTo>
                  <a:cubicBezTo>
                    <a:pt x="5" y="4"/>
                    <a:pt x="4" y="4"/>
                    <a:pt x="4" y="3"/>
                  </a:cubicBezTo>
                  <a:cubicBezTo>
                    <a:pt x="4" y="3"/>
                    <a:pt x="3" y="3"/>
                    <a:pt x="3" y="3"/>
                  </a:cubicBezTo>
                  <a:cubicBezTo>
                    <a:pt x="2" y="2"/>
                    <a:pt x="2" y="2"/>
                    <a:pt x="2" y="2"/>
                  </a:cubicBezTo>
                  <a:cubicBezTo>
                    <a:pt x="2" y="1"/>
                    <a:pt x="1" y="1"/>
                    <a:pt x="1" y="1"/>
                  </a:cubicBezTo>
                  <a:cubicBezTo>
                    <a:pt x="1" y="0"/>
                    <a:pt x="0" y="1"/>
                    <a:pt x="0" y="1"/>
                  </a:cubicBezTo>
                  <a:cubicBezTo>
                    <a:pt x="0" y="2"/>
                    <a:pt x="0" y="3"/>
                    <a:pt x="1" y="4"/>
                  </a:cubicBezTo>
                  <a:cubicBezTo>
                    <a:pt x="1" y="4"/>
                    <a:pt x="2" y="4"/>
                    <a:pt x="2" y="5"/>
                  </a:cubicBezTo>
                  <a:cubicBezTo>
                    <a:pt x="2" y="5"/>
                    <a:pt x="3" y="5"/>
                    <a:pt x="3" y="5"/>
                  </a:cubicBezTo>
                  <a:cubicBezTo>
                    <a:pt x="5" y="13"/>
                    <a:pt x="18" y="14"/>
                    <a:pt x="23" y="19"/>
                  </a:cubicBezTo>
                  <a:cubicBezTo>
                    <a:pt x="23" y="20"/>
                    <a:pt x="24" y="19"/>
                    <a:pt x="24" y="18"/>
                  </a:cubicBezTo>
                  <a:close/>
                </a:path>
              </a:pathLst>
            </a:custGeom>
            <a:solidFill>
              <a:srgbClr val="AAAA4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65" name="Freeform 449"/>
            <p:cNvSpPr/>
            <p:nvPr/>
          </p:nvSpPr>
          <p:spPr bwMode="auto">
            <a:xfrm>
              <a:off x="353" y="193"/>
              <a:ext cx="240" cy="246"/>
            </a:xfrm>
            <a:custGeom>
              <a:gdLst>
                <a:gd name="T0" fmla="*/ 97 w 101"/>
                <a:gd name="T1" fmla="*/ 32 h 103"/>
                <a:gd name="T2" fmla="*/ 76 w 101"/>
                <a:gd name="T3" fmla="*/ 32 h 103"/>
                <a:gd name="T4" fmla="*/ 77 w 101"/>
                <a:gd name="T5" fmla="*/ 29 h 103"/>
                <a:gd name="T6" fmla="*/ 82 w 101"/>
                <a:gd name="T7" fmla="*/ 14 h 103"/>
                <a:gd name="T8" fmla="*/ 72 w 101"/>
                <a:gd name="T9" fmla="*/ 3 h 103"/>
                <a:gd name="T10" fmla="*/ 48 w 101"/>
                <a:gd name="T11" fmla="*/ 4 h 103"/>
                <a:gd name="T12" fmla="*/ 45 w 101"/>
                <a:gd name="T13" fmla="*/ 24 h 103"/>
                <a:gd name="T14" fmla="*/ 42 w 101"/>
                <a:gd name="T15" fmla="*/ 23 h 103"/>
                <a:gd name="T16" fmla="*/ 29 w 101"/>
                <a:gd name="T17" fmla="*/ 17 h 103"/>
                <a:gd name="T18" fmla="*/ 28 w 101"/>
                <a:gd name="T19" fmla="*/ 17 h 103"/>
                <a:gd name="T20" fmla="*/ 13 w 101"/>
                <a:gd name="T21" fmla="*/ 22 h 103"/>
                <a:gd name="T22" fmla="*/ 5 w 101"/>
                <a:gd name="T23" fmla="*/ 32 h 103"/>
                <a:gd name="T24" fmla="*/ 1 w 101"/>
                <a:gd name="T25" fmla="*/ 37 h 103"/>
                <a:gd name="T26" fmla="*/ 6 w 101"/>
                <a:gd name="T27" fmla="*/ 54 h 103"/>
                <a:gd name="T28" fmla="*/ 5 w 101"/>
                <a:gd name="T29" fmla="*/ 60 h 103"/>
                <a:gd name="T30" fmla="*/ 0 w 101"/>
                <a:gd name="T31" fmla="*/ 69 h 103"/>
                <a:gd name="T32" fmla="*/ 31 w 101"/>
                <a:gd name="T33" fmla="*/ 88 h 103"/>
                <a:gd name="T34" fmla="*/ 38 w 101"/>
                <a:gd name="T35" fmla="*/ 81 h 103"/>
                <a:gd name="T36" fmla="*/ 38 w 101"/>
                <a:gd name="T37" fmla="*/ 87 h 103"/>
                <a:gd name="T38" fmla="*/ 49 w 101"/>
                <a:gd name="T39" fmla="*/ 101 h 103"/>
                <a:gd name="T40" fmla="*/ 66 w 101"/>
                <a:gd name="T41" fmla="*/ 94 h 103"/>
                <a:gd name="T42" fmla="*/ 72 w 101"/>
                <a:gd name="T43" fmla="*/ 83 h 103"/>
                <a:gd name="T44" fmla="*/ 77 w 101"/>
                <a:gd name="T45" fmla="*/ 64 h 103"/>
                <a:gd name="T46" fmla="*/ 96 w 101"/>
                <a:gd name="T47" fmla="*/ 49 h 103"/>
                <a:gd name="T48" fmla="*/ 97 w 101"/>
                <a:gd name="T49" fmla="*/ 32 h 1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0" h="103">
                  <a:moveTo>
                    <a:pt x="97" y="32"/>
                  </a:moveTo>
                  <a:cubicBezTo>
                    <a:pt x="92" y="26"/>
                    <a:pt x="82" y="29"/>
                    <a:pt x="76" y="32"/>
                  </a:cubicBezTo>
                  <a:cubicBezTo>
                    <a:pt x="71" y="34"/>
                    <a:pt x="76" y="31"/>
                    <a:pt x="77" y="29"/>
                  </a:cubicBezTo>
                  <a:cubicBezTo>
                    <a:pt x="79" y="25"/>
                    <a:pt x="81" y="19"/>
                    <a:pt x="82" y="14"/>
                  </a:cubicBezTo>
                  <a:cubicBezTo>
                    <a:pt x="84" y="8"/>
                    <a:pt x="76" y="5"/>
                    <a:pt x="72" y="3"/>
                  </a:cubicBezTo>
                  <a:cubicBezTo>
                    <a:pt x="65" y="0"/>
                    <a:pt x="55" y="2"/>
                    <a:pt x="48" y="4"/>
                  </a:cubicBezTo>
                  <a:cubicBezTo>
                    <a:pt x="38" y="6"/>
                    <a:pt x="41" y="16"/>
                    <a:pt x="45" y="24"/>
                  </a:cubicBezTo>
                  <a:cubicBezTo>
                    <a:pt x="44" y="24"/>
                    <a:pt x="43" y="23"/>
                    <a:pt x="42" y="23"/>
                  </a:cubicBezTo>
                  <a:cubicBezTo>
                    <a:pt x="37" y="20"/>
                    <a:pt x="34" y="17"/>
                    <a:pt x="29" y="17"/>
                  </a:cubicBezTo>
                  <a:cubicBezTo>
                    <a:pt x="28" y="17"/>
                    <a:pt x="28" y="17"/>
                    <a:pt x="28" y="17"/>
                  </a:cubicBezTo>
                  <a:cubicBezTo>
                    <a:pt x="27" y="21"/>
                    <a:pt x="16" y="17"/>
                    <a:pt x="13" y="22"/>
                  </a:cubicBezTo>
                  <a:cubicBezTo>
                    <a:pt x="10" y="27"/>
                    <a:pt x="11" y="29"/>
                    <a:pt x="5" y="32"/>
                  </a:cubicBezTo>
                  <a:cubicBezTo>
                    <a:pt x="2" y="33"/>
                    <a:pt x="1" y="34"/>
                    <a:pt x="1" y="37"/>
                  </a:cubicBezTo>
                  <a:cubicBezTo>
                    <a:pt x="0" y="43"/>
                    <a:pt x="1" y="51"/>
                    <a:pt x="6" y="54"/>
                  </a:cubicBezTo>
                  <a:cubicBezTo>
                    <a:pt x="10" y="56"/>
                    <a:pt x="7" y="57"/>
                    <a:pt x="5" y="60"/>
                  </a:cubicBezTo>
                  <a:cubicBezTo>
                    <a:pt x="2" y="62"/>
                    <a:pt x="0" y="65"/>
                    <a:pt x="0" y="69"/>
                  </a:cubicBezTo>
                  <a:cubicBezTo>
                    <a:pt x="1" y="82"/>
                    <a:pt x="19" y="96"/>
                    <a:pt x="31" y="88"/>
                  </a:cubicBezTo>
                  <a:cubicBezTo>
                    <a:pt x="34" y="86"/>
                    <a:pt x="36" y="84"/>
                    <a:pt x="38" y="81"/>
                  </a:cubicBezTo>
                  <a:cubicBezTo>
                    <a:pt x="38" y="83"/>
                    <a:pt x="38" y="85"/>
                    <a:pt x="38" y="87"/>
                  </a:cubicBezTo>
                  <a:cubicBezTo>
                    <a:pt x="38" y="95"/>
                    <a:pt x="42" y="99"/>
                    <a:pt x="49" y="101"/>
                  </a:cubicBezTo>
                  <a:cubicBezTo>
                    <a:pt x="55" y="103"/>
                    <a:pt x="63" y="99"/>
                    <a:pt x="66" y="94"/>
                  </a:cubicBezTo>
                  <a:cubicBezTo>
                    <a:pt x="69" y="91"/>
                    <a:pt x="70" y="87"/>
                    <a:pt x="72" y="83"/>
                  </a:cubicBezTo>
                  <a:cubicBezTo>
                    <a:pt x="73" y="76"/>
                    <a:pt x="72" y="70"/>
                    <a:pt x="77" y="64"/>
                  </a:cubicBezTo>
                  <a:cubicBezTo>
                    <a:pt x="83" y="59"/>
                    <a:pt x="92" y="56"/>
                    <a:pt x="96" y="49"/>
                  </a:cubicBezTo>
                  <a:cubicBezTo>
                    <a:pt x="100" y="44"/>
                    <a:pt x="101" y="37"/>
                    <a:pt x="97" y="32"/>
                  </a:cubicBezTo>
                  <a:close/>
                </a:path>
              </a:pathLst>
            </a:custGeom>
            <a:solidFill>
              <a:srgbClr val="D0F6E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10000"/>
            </a:bodyPr>
            <a:lstStyle/>
            <a:p>
              <a:endParaRPr lang="zh-CN" altLang="en-US">
                <a:solidFill>
                  <a:schemeClr val="tx1"/>
                </a:solidFill>
              </a:endParaRPr>
            </a:p>
          </p:txBody>
        </p:sp>
        <p:sp>
          <p:nvSpPr>
            <p:cNvPr id="566" name="Freeform 450"/>
            <p:cNvSpPr/>
            <p:nvPr/>
          </p:nvSpPr>
          <p:spPr bwMode="auto">
            <a:xfrm>
              <a:off x="450" y="193"/>
              <a:ext cx="148" cy="119"/>
            </a:xfrm>
            <a:custGeom>
              <a:gdLst>
                <a:gd name="T0" fmla="*/ 54 w 62"/>
                <a:gd name="T1" fmla="*/ 30 h 50"/>
                <a:gd name="T2" fmla="*/ 46 w 62"/>
                <a:gd name="T3" fmla="*/ 29 h 50"/>
                <a:gd name="T4" fmla="*/ 34 w 62"/>
                <a:gd name="T5" fmla="*/ 31 h 50"/>
                <a:gd name="T6" fmla="*/ 41 w 62"/>
                <a:gd name="T7" fmla="*/ 14 h 50"/>
                <a:gd name="T8" fmla="*/ 13 w 62"/>
                <a:gd name="T9" fmla="*/ 2 h 50"/>
                <a:gd name="T10" fmla="*/ 3 w 62"/>
                <a:gd name="T11" fmla="*/ 8 h 50"/>
                <a:gd name="T12" fmla="*/ 1 w 62"/>
                <a:gd name="T13" fmla="*/ 14 h 50"/>
                <a:gd name="T14" fmla="*/ 4 w 62"/>
                <a:gd name="T15" fmla="*/ 26 h 50"/>
                <a:gd name="T16" fmla="*/ 7 w 62"/>
                <a:gd name="T17" fmla="*/ 29 h 50"/>
                <a:gd name="T18" fmla="*/ 9 w 62"/>
                <a:gd name="T19" fmla="*/ 34 h 50"/>
                <a:gd name="T20" fmla="*/ 10 w 62"/>
                <a:gd name="T21" fmla="*/ 33 h 50"/>
                <a:gd name="T22" fmla="*/ 9 w 62"/>
                <a:gd name="T23" fmla="*/ 31 h 50"/>
                <a:gd name="T24" fmla="*/ 8 w 62"/>
                <a:gd name="T25" fmla="*/ 25 h 50"/>
                <a:gd name="T26" fmla="*/ 13 w 62"/>
                <a:gd name="T27" fmla="*/ 7 h 50"/>
                <a:gd name="T28" fmla="*/ 24 w 62"/>
                <a:gd name="T29" fmla="*/ 9 h 50"/>
                <a:gd name="T30" fmla="*/ 32 w 62"/>
                <a:gd name="T31" fmla="*/ 29 h 50"/>
                <a:gd name="T32" fmla="*/ 25 w 62"/>
                <a:gd name="T33" fmla="*/ 38 h 50"/>
                <a:gd name="T34" fmla="*/ 26 w 62"/>
                <a:gd name="T35" fmla="*/ 39 h 50"/>
                <a:gd name="T36" fmla="*/ 43 w 62"/>
                <a:gd name="T37" fmla="*/ 34 h 50"/>
                <a:gd name="T38" fmla="*/ 53 w 62"/>
                <a:gd name="T39" fmla="*/ 49 h 50"/>
                <a:gd name="T40" fmla="*/ 54 w 62"/>
                <a:gd name="T41" fmla="*/ 49 h 50"/>
                <a:gd name="T42" fmla="*/ 54 w 62"/>
                <a:gd name="T43" fmla="*/ 30 h 5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2" h="50">
                  <a:moveTo>
                    <a:pt x="54" y="30"/>
                  </a:moveTo>
                  <a:cubicBezTo>
                    <a:pt x="51" y="29"/>
                    <a:pt x="49" y="29"/>
                    <a:pt x="46" y="29"/>
                  </a:cubicBezTo>
                  <a:cubicBezTo>
                    <a:pt x="45" y="29"/>
                    <a:pt x="35" y="30"/>
                    <a:pt x="34" y="31"/>
                  </a:cubicBezTo>
                  <a:cubicBezTo>
                    <a:pt x="38" y="27"/>
                    <a:pt x="42" y="20"/>
                    <a:pt x="41" y="14"/>
                  </a:cubicBezTo>
                  <a:cubicBezTo>
                    <a:pt x="39" y="0"/>
                    <a:pt x="24" y="1"/>
                    <a:pt x="13" y="2"/>
                  </a:cubicBezTo>
                  <a:cubicBezTo>
                    <a:pt x="8" y="2"/>
                    <a:pt x="5" y="5"/>
                    <a:pt x="3" y="8"/>
                  </a:cubicBezTo>
                  <a:cubicBezTo>
                    <a:pt x="1" y="9"/>
                    <a:pt x="0" y="11"/>
                    <a:pt x="1" y="14"/>
                  </a:cubicBezTo>
                  <a:cubicBezTo>
                    <a:pt x="1" y="18"/>
                    <a:pt x="3" y="22"/>
                    <a:pt x="4" y="26"/>
                  </a:cubicBezTo>
                  <a:cubicBezTo>
                    <a:pt x="5" y="27"/>
                    <a:pt x="6" y="28"/>
                    <a:pt x="7" y="29"/>
                  </a:cubicBezTo>
                  <a:cubicBezTo>
                    <a:pt x="8" y="30"/>
                    <a:pt x="8" y="32"/>
                    <a:pt x="9" y="34"/>
                  </a:cubicBezTo>
                  <a:cubicBezTo>
                    <a:pt x="9" y="34"/>
                    <a:pt x="10" y="34"/>
                    <a:pt x="10" y="33"/>
                  </a:cubicBezTo>
                  <a:cubicBezTo>
                    <a:pt x="10" y="32"/>
                    <a:pt x="10" y="32"/>
                    <a:pt x="9" y="31"/>
                  </a:cubicBezTo>
                  <a:cubicBezTo>
                    <a:pt x="9" y="29"/>
                    <a:pt x="8" y="27"/>
                    <a:pt x="8" y="25"/>
                  </a:cubicBezTo>
                  <a:cubicBezTo>
                    <a:pt x="6" y="18"/>
                    <a:pt x="6" y="12"/>
                    <a:pt x="13" y="7"/>
                  </a:cubicBezTo>
                  <a:cubicBezTo>
                    <a:pt x="20" y="4"/>
                    <a:pt x="20" y="8"/>
                    <a:pt x="24" y="9"/>
                  </a:cubicBezTo>
                  <a:cubicBezTo>
                    <a:pt x="36" y="10"/>
                    <a:pt x="41" y="20"/>
                    <a:pt x="32" y="29"/>
                  </a:cubicBezTo>
                  <a:cubicBezTo>
                    <a:pt x="29" y="32"/>
                    <a:pt x="28" y="35"/>
                    <a:pt x="25" y="38"/>
                  </a:cubicBezTo>
                  <a:cubicBezTo>
                    <a:pt x="25" y="39"/>
                    <a:pt x="26" y="39"/>
                    <a:pt x="26" y="39"/>
                  </a:cubicBezTo>
                  <a:cubicBezTo>
                    <a:pt x="32" y="37"/>
                    <a:pt x="37" y="34"/>
                    <a:pt x="43" y="34"/>
                  </a:cubicBezTo>
                  <a:cubicBezTo>
                    <a:pt x="52" y="32"/>
                    <a:pt x="54" y="42"/>
                    <a:pt x="53" y="49"/>
                  </a:cubicBezTo>
                  <a:cubicBezTo>
                    <a:pt x="53" y="49"/>
                    <a:pt x="54" y="50"/>
                    <a:pt x="54" y="49"/>
                  </a:cubicBezTo>
                  <a:cubicBezTo>
                    <a:pt x="58" y="45"/>
                    <a:pt x="62" y="33"/>
                    <a:pt x="54" y="30"/>
                  </a:cubicBezTo>
                  <a:close/>
                </a:path>
              </a:pathLst>
            </a:custGeom>
            <a:solidFill>
              <a:srgbClr val="A8E5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67" name="Freeform 451"/>
            <p:cNvSpPr/>
            <p:nvPr/>
          </p:nvSpPr>
          <p:spPr bwMode="auto">
            <a:xfrm>
              <a:off x="441" y="269"/>
              <a:ext cx="107" cy="143"/>
            </a:xfrm>
            <a:custGeom>
              <a:gdLst>
                <a:gd name="T0" fmla="*/ 45 w 45"/>
                <a:gd name="T1" fmla="*/ 15 h 60"/>
                <a:gd name="T2" fmla="*/ 44 w 45"/>
                <a:gd name="T3" fmla="*/ 13 h 60"/>
                <a:gd name="T4" fmla="*/ 39 w 45"/>
                <a:gd name="T5" fmla="*/ 14 h 60"/>
                <a:gd name="T6" fmla="*/ 40 w 45"/>
                <a:gd name="T7" fmla="*/ 10 h 60"/>
                <a:gd name="T8" fmla="*/ 44 w 45"/>
                <a:gd name="T9" fmla="*/ 3 h 60"/>
                <a:gd name="T10" fmla="*/ 43 w 45"/>
                <a:gd name="T11" fmla="*/ 2 h 60"/>
                <a:gd name="T12" fmla="*/ 27 w 45"/>
                <a:gd name="T13" fmla="*/ 9 h 60"/>
                <a:gd name="T14" fmla="*/ 18 w 45"/>
                <a:gd name="T15" fmla="*/ 20 h 60"/>
                <a:gd name="T16" fmla="*/ 15 w 45"/>
                <a:gd name="T17" fmla="*/ 30 h 60"/>
                <a:gd name="T18" fmla="*/ 5 w 45"/>
                <a:gd name="T19" fmla="*/ 59 h 60"/>
                <a:gd name="T20" fmla="*/ 6 w 45"/>
                <a:gd name="T21" fmla="*/ 59 h 60"/>
                <a:gd name="T22" fmla="*/ 16 w 45"/>
                <a:gd name="T23" fmla="*/ 51 h 60"/>
                <a:gd name="T24" fmla="*/ 19 w 45"/>
                <a:gd name="T25" fmla="*/ 50 h 60"/>
                <a:gd name="T26" fmla="*/ 24 w 45"/>
                <a:gd name="T27" fmla="*/ 45 h 60"/>
                <a:gd name="T28" fmla="*/ 29 w 45"/>
                <a:gd name="T29" fmla="*/ 59 h 60"/>
                <a:gd name="T30" fmla="*/ 30 w 45"/>
                <a:gd name="T31" fmla="*/ 60 h 60"/>
                <a:gd name="T32" fmla="*/ 36 w 45"/>
                <a:gd name="T33" fmla="*/ 40 h 60"/>
                <a:gd name="T34" fmla="*/ 32 w 45"/>
                <a:gd name="T35" fmla="*/ 27 h 60"/>
                <a:gd name="T36" fmla="*/ 45 w 45"/>
                <a:gd name="T37" fmla="*/ 15 h 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60">
                  <a:moveTo>
                    <a:pt x="45" y="15"/>
                  </a:moveTo>
                  <a:cubicBezTo>
                    <a:pt x="45" y="14"/>
                    <a:pt x="45" y="13"/>
                    <a:pt x="44" y="13"/>
                  </a:cubicBezTo>
                  <a:cubicBezTo>
                    <a:pt x="42" y="13"/>
                    <a:pt x="41" y="13"/>
                    <a:pt x="39" y="14"/>
                  </a:cubicBezTo>
                  <a:cubicBezTo>
                    <a:pt x="37" y="14"/>
                    <a:pt x="40" y="10"/>
                    <a:pt x="40" y="10"/>
                  </a:cubicBezTo>
                  <a:cubicBezTo>
                    <a:pt x="42" y="7"/>
                    <a:pt x="40" y="6"/>
                    <a:pt x="44" y="3"/>
                  </a:cubicBezTo>
                  <a:cubicBezTo>
                    <a:pt x="44" y="3"/>
                    <a:pt x="44" y="2"/>
                    <a:pt x="43" y="2"/>
                  </a:cubicBezTo>
                  <a:cubicBezTo>
                    <a:pt x="37" y="0"/>
                    <a:pt x="31" y="4"/>
                    <a:pt x="27" y="9"/>
                  </a:cubicBezTo>
                  <a:cubicBezTo>
                    <a:pt x="24" y="12"/>
                    <a:pt x="21" y="16"/>
                    <a:pt x="18" y="20"/>
                  </a:cubicBezTo>
                  <a:cubicBezTo>
                    <a:pt x="16" y="23"/>
                    <a:pt x="16" y="27"/>
                    <a:pt x="15" y="30"/>
                  </a:cubicBezTo>
                  <a:cubicBezTo>
                    <a:pt x="7" y="38"/>
                    <a:pt x="0" y="47"/>
                    <a:pt x="5" y="59"/>
                  </a:cubicBezTo>
                  <a:cubicBezTo>
                    <a:pt x="5" y="60"/>
                    <a:pt x="6" y="60"/>
                    <a:pt x="6" y="59"/>
                  </a:cubicBezTo>
                  <a:cubicBezTo>
                    <a:pt x="9" y="56"/>
                    <a:pt x="11" y="52"/>
                    <a:pt x="16" y="51"/>
                  </a:cubicBezTo>
                  <a:cubicBezTo>
                    <a:pt x="17" y="51"/>
                    <a:pt x="18" y="51"/>
                    <a:pt x="19" y="50"/>
                  </a:cubicBezTo>
                  <a:cubicBezTo>
                    <a:pt x="19" y="49"/>
                    <a:pt x="23" y="45"/>
                    <a:pt x="24" y="45"/>
                  </a:cubicBezTo>
                  <a:cubicBezTo>
                    <a:pt x="29" y="48"/>
                    <a:pt x="30" y="52"/>
                    <a:pt x="29" y="59"/>
                  </a:cubicBezTo>
                  <a:cubicBezTo>
                    <a:pt x="29" y="59"/>
                    <a:pt x="29" y="60"/>
                    <a:pt x="30" y="60"/>
                  </a:cubicBezTo>
                  <a:cubicBezTo>
                    <a:pt x="35" y="54"/>
                    <a:pt x="37" y="48"/>
                    <a:pt x="36" y="40"/>
                  </a:cubicBezTo>
                  <a:cubicBezTo>
                    <a:pt x="36" y="36"/>
                    <a:pt x="35" y="31"/>
                    <a:pt x="32" y="27"/>
                  </a:cubicBezTo>
                  <a:cubicBezTo>
                    <a:pt x="30" y="24"/>
                    <a:pt x="43" y="17"/>
                    <a:pt x="45" y="15"/>
                  </a:cubicBezTo>
                  <a:close/>
                </a:path>
              </a:pathLst>
            </a:custGeom>
            <a:solidFill>
              <a:srgbClr val="A8DC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0000" lnSpcReduction="20000"/>
            </a:bodyPr>
            <a:lstStyle/>
            <a:p>
              <a:endParaRPr lang="zh-CN" altLang="en-US">
                <a:solidFill>
                  <a:schemeClr val="tx1"/>
                </a:solidFill>
              </a:endParaRPr>
            </a:p>
          </p:txBody>
        </p:sp>
        <p:sp>
          <p:nvSpPr>
            <p:cNvPr id="568" name="Freeform 452"/>
            <p:cNvSpPr/>
            <p:nvPr/>
          </p:nvSpPr>
          <p:spPr bwMode="auto">
            <a:xfrm flipH="1">
              <a:off x="405" y="346"/>
              <a:ext cx="0" cy="2"/>
            </a:xfrm>
            <a:custGeom>
              <a:gdLst>
                <a:gd name="T0" fmla="*/ 1 h 1"/>
                <a:gd name="T1" fmla="*/ 1 h 1"/>
                <a:gd name="T2" fmla="*/ 1 h 1"/>
              </a:gd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solidFill>
              <a:srgbClr val="A8DC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69" name="Freeform 453"/>
            <p:cNvSpPr/>
            <p:nvPr/>
          </p:nvSpPr>
          <p:spPr bwMode="auto">
            <a:xfrm>
              <a:off x="341" y="233"/>
              <a:ext cx="129" cy="144"/>
            </a:xfrm>
            <a:custGeom>
              <a:gdLst>
                <a:gd name="T0" fmla="*/ 54 w 54"/>
                <a:gd name="T1" fmla="*/ 15 h 60"/>
                <a:gd name="T2" fmla="*/ 33 w 54"/>
                <a:gd name="T3" fmla="*/ 2 h 60"/>
                <a:gd name="T4" fmla="*/ 8 w 54"/>
                <a:gd name="T5" fmla="*/ 15 h 60"/>
                <a:gd name="T6" fmla="*/ 12 w 54"/>
                <a:gd name="T7" fmla="*/ 35 h 60"/>
                <a:gd name="T8" fmla="*/ 17 w 54"/>
                <a:gd name="T9" fmla="*/ 38 h 60"/>
                <a:gd name="T10" fmla="*/ 17 w 54"/>
                <a:gd name="T11" fmla="*/ 46 h 60"/>
                <a:gd name="T12" fmla="*/ 13 w 54"/>
                <a:gd name="T13" fmla="*/ 55 h 60"/>
                <a:gd name="T14" fmla="*/ 13 w 54"/>
                <a:gd name="T15" fmla="*/ 59 h 60"/>
                <a:gd name="T16" fmla="*/ 15 w 54"/>
                <a:gd name="T17" fmla="*/ 59 h 60"/>
                <a:gd name="T18" fmla="*/ 24 w 54"/>
                <a:gd name="T19" fmla="*/ 49 h 60"/>
                <a:gd name="T20" fmla="*/ 23 w 54"/>
                <a:gd name="T21" fmla="*/ 54 h 60"/>
                <a:gd name="T22" fmla="*/ 24 w 54"/>
                <a:gd name="T23" fmla="*/ 55 h 60"/>
                <a:gd name="T24" fmla="*/ 35 w 54"/>
                <a:gd name="T25" fmla="*/ 47 h 60"/>
                <a:gd name="T26" fmla="*/ 36 w 54"/>
                <a:gd name="T27" fmla="*/ 48 h 60"/>
                <a:gd name="T28" fmla="*/ 52 w 54"/>
                <a:gd name="T29" fmla="*/ 37 h 60"/>
                <a:gd name="T30" fmla="*/ 52 w 54"/>
                <a:gd name="T31" fmla="*/ 35 h 60"/>
                <a:gd name="T32" fmla="*/ 43 w 54"/>
                <a:gd name="T33" fmla="*/ 21 h 60"/>
                <a:gd name="T34" fmla="*/ 53 w 54"/>
                <a:gd name="T35" fmla="*/ 16 h 60"/>
                <a:gd name="T36" fmla="*/ 54 w 54"/>
                <a:gd name="T37" fmla="*/ 15 h 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60">
                  <a:moveTo>
                    <a:pt x="54" y="15"/>
                  </a:moveTo>
                  <a:cubicBezTo>
                    <a:pt x="50" y="8"/>
                    <a:pt x="40" y="3"/>
                    <a:pt x="33" y="2"/>
                  </a:cubicBezTo>
                  <a:cubicBezTo>
                    <a:pt x="20" y="0"/>
                    <a:pt x="18" y="11"/>
                    <a:pt x="8" y="15"/>
                  </a:cubicBezTo>
                  <a:cubicBezTo>
                    <a:pt x="0" y="18"/>
                    <a:pt x="9" y="31"/>
                    <a:pt x="12" y="35"/>
                  </a:cubicBezTo>
                  <a:cubicBezTo>
                    <a:pt x="15" y="37"/>
                    <a:pt x="14" y="36"/>
                    <a:pt x="17" y="38"/>
                  </a:cubicBezTo>
                  <a:cubicBezTo>
                    <a:pt x="22" y="41"/>
                    <a:pt x="20" y="42"/>
                    <a:pt x="17" y="46"/>
                  </a:cubicBezTo>
                  <a:cubicBezTo>
                    <a:pt x="15" y="48"/>
                    <a:pt x="13" y="52"/>
                    <a:pt x="13" y="55"/>
                  </a:cubicBezTo>
                  <a:cubicBezTo>
                    <a:pt x="13" y="56"/>
                    <a:pt x="13" y="58"/>
                    <a:pt x="13" y="59"/>
                  </a:cubicBezTo>
                  <a:cubicBezTo>
                    <a:pt x="13" y="60"/>
                    <a:pt x="14" y="60"/>
                    <a:pt x="15" y="59"/>
                  </a:cubicBezTo>
                  <a:cubicBezTo>
                    <a:pt x="18" y="55"/>
                    <a:pt x="20" y="52"/>
                    <a:pt x="24" y="49"/>
                  </a:cubicBezTo>
                  <a:cubicBezTo>
                    <a:pt x="25" y="49"/>
                    <a:pt x="24" y="54"/>
                    <a:pt x="23" y="54"/>
                  </a:cubicBezTo>
                  <a:cubicBezTo>
                    <a:pt x="23" y="55"/>
                    <a:pt x="24" y="56"/>
                    <a:pt x="24" y="55"/>
                  </a:cubicBezTo>
                  <a:cubicBezTo>
                    <a:pt x="28" y="53"/>
                    <a:pt x="31" y="50"/>
                    <a:pt x="35" y="47"/>
                  </a:cubicBezTo>
                  <a:cubicBezTo>
                    <a:pt x="35" y="48"/>
                    <a:pt x="35" y="48"/>
                    <a:pt x="36" y="48"/>
                  </a:cubicBezTo>
                  <a:cubicBezTo>
                    <a:pt x="42" y="46"/>
                    <a:pt x="47" y="40"/>
                    <a:pt x="52" y="37"/>
                  </a:cubicBezTo>
                  <a:cubicBezTo>
                    <a:pt x="52" y="36"/>
                    <a:pt x="52" y="36"/>
                    <a:pt x="52" y="35"/>
                  </a:cubicBezTo>
                  <a:cubicBezTo>
                    <a:pt x="47" y="31"/>
                    <a:pt x="43" y="28"/>
                    <a:pt x="43" y="21"/>
                  </a:cubicBezTo>
                  <a:cubicBezTo>
                    <a:pt x="43" y="15"/>
                    <a:pt x="49" y="17"/>
                    <a:pt x="53" y="16"/>
                  </a:cubicBezTo>
                  <a:cubicBezTo>
                    <a:pt x="54" y="16"/>
                    <a:pt x="54" y="16"/>
                    <a:pt x="54" y="15"/>
                  </a:cubicBezTo>
                  <a:close/>
                </a:path>
              </a:pathLst>
            </a:custGeom>
            <a:solidFill>
              <a:srgbClr val="A8DC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0000" lnSpcReduction="20000"/>
            </a:bodyPr>
            <a:lstStyle/>
            <a:p>
              <a:endParaRPr lang="zh-CN" altLang="en-US">
                <a:solidFill>
                  <a:schemeClr val="tx1"/>
                </a:solidFill>
              </a:endParaRPr>
            </a:p>
          </p:txBody>
        </p:sp>
        <p:sp>
          <p:nvSpPr>
            <p:cNvPr id="570" name="Freeform 454"/>
            <p:cNvSpPr/>
            <p:nvPr/>
          </p:nvSpPr>
          <p:spPr bwMode="auto">
            <a:xfrm>
              <a:off x="353" y="229"/>
              <a:ext cx="119" cy="114"/>
            </a:xfrm>
            <a:custGeom>
              <a:gdLst>
                <a:gd name="T0" fmla="*/ 49 w 50"/>
                <a:gd name="T1" fmla="*/ 18 h 48"/>
                <a:gd name="T2" fmla="*/ 44 w 50"/>
                <a:gd name="T3" fmla="*/ 10 h 48"/>
                <a:gd name="T4" fmla="*/ 30 w 50"/>
                <a:gd name="T5" fmla="*/ 3 h 48"/>
                <a:gd name="T6" fmla="*/ 13 w 50"/>
                <a:gd name="T7" fmla="*/ 9 h 48"/>
                <a:gd name="T8" fmla="*/ 3 w 50"/>
                <a:gd name="T9" fmla="*/ 17 h 48"/>
                <a:gd name="T10" fmla="*/ 1 w 50"/>
                <a:gd name="T11" fmla="*/ 22 h 48"/>
                <a:gd name="T12" fmla="*/ 6 w 50"/>
                <a:gd name="T13" fmla="*/ 34 h 48"/>
                <a:gd name="T14" fmla="*/ 17 w 50"/>
                <a:gd name="T15" fmla="*/ 47 h 48"/>
                <a:gd name="T16" fmla="*/ 17 w 50"/>
                <a:gd name="T17" fmla="*/ 47 h 48"/>
                <a:gd name="T18" fmla="*/ 31 w 50"/>
                <a:gd name="T19" fmla="*/ 44 h 48"/>
                <a:gd name="T20" fmla="*/ 31 w 50"/>
                <a:gd name="T21" fmla="*/ 43 h 48"/>
                <a:gd name="T22" fmla="*/ 16 w 50"/>
                <a:gd name="T23" fmla="*/ 26 h 48"/>
                <a:gd name="T24" fmla="*/ 21 w 50"/>
                <a:gd name="T25" fmla="*/ 6 h 48"/>
                <a:gd name="T26" fmla="*/ 27 w 50"/>
                <a:gd name="T27" fmla="*/ 4 h 48"/>
                <a:gd name="T28" fmla="*/ 30 w 50"/>
                <a:gd name="T29" fmla="*/ 5 h 48"/>
                <a:gd name="T30" fmla="*/ 30 w 50"/>
                <a:gd name="T31" fmla="*/ 5 h 48"/>
                <a:gd name="T32" fmla="*/ 38 w 50"/>
                <a:gd name="T33" fmla="*/ 11 h 48"/>
                <a:gd name="T34" fmla="*/ 49 w 50"/>
                <a:gd name="T35" fmla="*/ 19 h 48"/>
                <a:gd name="T36" fmla="*/ 49 w 50"/>
                <a:gd name="T37" fmla="*/ 18 h 4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0" h="48">
                  <a:moveTo>
                    <a:pt x="49" y="18"/>
                  </a:moveTo>
                  <a:cubicBezTo>
                    <a:pt x="48" y="16"/>
                    <a:pt x="46" y="12"/>
                    <a:pt x="44" y="10"/>
                  </a:cubicBezTo>
                  <a:cubicBezTo>
                    <a:pt x="40" y="7"/>
                    <a:pt x="35" y="6"/>
                    <a:pt x="30" y="3"/>
                  </a:cubicBezTo>
                  <a:cubicBezTo>
                    <a:pt x="24" y="0"/>
                    <a:pt x="17" y="4"/>
                    <a:pt x="13" y="9"/>
                  </a:cubicBezTo>
                  <a:cubicBezTo>
                    <a:pt x="10" y="13"/>
                    <a:pt x="7" y="14"/>
                    <a:pt x="3" y="17"/>
                  </a:cubicBezTo>
                  <a:cubicBezTo>
                    <a:pt x="2" y="18"/>
                    <a:pt x="0" y="20"/>
                    <a:pt x="1" y="22"/>
                  </a:cubicBezTo>
                  <a:cubicBezTo>
                    <a:pt x="2" y="26"/>
                    <a:pt x="3" y="30"/>
                    <a:pt x="6" y="34"/>
                  </a:cubicBezTo>
                  <a:cubicBezTo>
                    <a:pt x="9" y="40"/>
                    <a:pt x="16" y="37"/>
                    <a:pt x="17" y="47"/>
                  </a:cubicBezTo>
                  <a:cubicBezTo>
                    <a:pt x="17" y="47"/>
                    <a:pt x="17" y="48"/>
                    <a:pt x="17" y="47"/>
                  </a:cubicBezTo>
                  <a:cubicBezTo>
                    <a:pt x="22" y="47"/>
                    <a:pt x="26" y="45"/>
                    <a:pt x="31" y="44"/>
                  </a:cubicBezTo>
                  <a:cubicBezTo>
                    <a:pt x="32" y="44"/>
                    <a:pt x="32" y="43"/>
                    <a:pt x="31" y="43"/>
                  </a:cubicBezTo>
                  <a:cubicBezTo>
                    <a:pt x="25" y="37"/>
                    <a:pt x="9" y="38"/>
                    <a:pt x="16" y="26"/>
                  </a:cubicBezTo>
                  <a:cubicBezTo>
                    <a:pt x="20" y="20"/>
                    <a:pt x="12" y="12"/>
                    <a:pt x="21" y="6"/>
                  </a:cubicBezTo>
                  <a:cubicBezTo>
                    <a:pt x="23" y="5"/>
                    <a:pt x="25" y="4"/>
                    <a:pt x="27" y="4"/>
                  </a:cubicBezTo>
                  <a:cubicBezTo>
                    <a:pt x="28" y="5"/>
                    <a:pt x="29" y="5"/>
                    <a:pt x="30" y="5"/>
                  </a:cubicBezTo>
                  <a:cubicBezTo>
                    <a:pt x="30" y="5"/>
                    <a:pt x="30" y="5"/>
                    <a:pt x="30" y="5"/>
                  </a:cubicBezTo>
                  <a:cubicBezTo>
                    <a:pt x="32" y="6"/>
                    <a:pt x="37" y="10"/>
                    <a:pt x="38" y="11"/>
                  </a:cubicBezTo>
                  <a:cubicBezTo>
                    <a:pt x="41" y="14"/>
                    <a:pt x="45" y="17"/>
                    <a:pt x="49" y="19"/>
                  </a:cubicBezTo>
                  <a:cubicBezTo>
                    <a:pt x="49" y="19"/>
                    <a:pt x="50" y="18"/>
                    <a:pt x="49" y="18"/>
                  </a:cubicBezTo>
                  <a:close/>
                </a:path>
              </a:pathLst>
            </a:custGeom>
            <a:solidFill>
              <a:srgbClr val="70C0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71" name="Freeform 455"/>
            <p:cNvSpPr/>
            <p:nvPr/>
          </p:nvSpPr>
          <p:spPr bwMode="auto">
            <a:xfrm>
              <a:off x="565" y="262"/>
              <a:ext cx="31" cy="43"/>
            </a:xfrm>
            <a:custGeom>
              <a:gdLst>
                <a:gd name="T0" fmla="*/ 1 w 13"/>
                <a:gd name="T1" fmla="*/ 0 h 18"/>
                <a:gd name="T2" fmla="*/ 0 w 13"/>
                <a:gd name="T3" fmla="*/ 1 h 18"/>
                <a:gd name="T4" fmla="*/ 7 w 13"/>
                <a:gd name="T5" fmla="*/ 17 h 18"/>
                <a:gd name="T6" fmla="*/ 8 w 13"/>
                <a:gd name="T7" fmla="*/ 17 h 18"/>
                <a:gd name="T8" fmla="*/ 9 w 13"/>
                <a:gd name="T9" fmla="*/ 15 h 18"/>
                <a:gd name="T10" fmla="*/ 10 w 13"/>
                <a:gd name="T11" fmla="*/ 15 h 18"/>
                <a:gd name="T12" fmla="*/ 1 w 13"/>
                <a:gd name="T13" fmla="*/ 0 h 18"/>
              </a:gdLst>
              <a:cxnLst>
                <a:cxn ang="0">
                  <a:pos x="T0" y="T1"/>
                </a:cxn>
                <a:cxn ang="0">
                  <a:pos x="T2" y="T3"/>
                </a:cxn>
                <a:cxn ang="0">
                  <a:pos x="T4" y="T5"/>
                </a:cxn>
                <a:cxn ang="0">
                  <a:pos x="T6" y="T7"/>
                </a:cxn>
                <a:cxn ang="0">
                  <a:pos x="T8" y="T9"/>
                </a:cxn>
                <a:cxn ang="0">
                  <a:pos x="T10" y="T11"/>
                </a:cxn>
                <a:cxn ang="0">
                  <a:pos x="T12" y="T13"/>
                </a:cxn>
              </a:cxnLst>
              <a:rect l="0" t="0" r="r" b="b"/>
              <a:pathLst>
                <a:path w="13" h="18">
                  <a:moveTo>
                    <a:pt x="1" y="0"/>
                  </a:moveTo>
                  <a:cubicBezTo>
                    <a:pt x="0" y="0"/>
                    <a:pt x="0" y="1"/>
                    <a:pt x="0" y="1"/>
                  </a:cubicBezTo>
                  <a:cubicBezTo>
                    <a:pt x="6" y="3"/>
                    <a:pt x="8" y="11"/>
                    <a:pt x="7" y="17"/>
                  </a:cubicBezTo>
                  <a:cubicBezTo>
                    <a:pt x="6" y="17"/>
                    <a:pt x="7" y="18"/>
                    <a:pt x="8" y="17"/>
                  </a:cubicBezTo>
                  <a:cubicBezTo>
                    <a:pt x="8" y="17"/>
                    <a:pt x="9" y="16"/>
                    <a:pt x="9" y="15"/>
                  </a:cubicBezTo>
                  <a:cubicBezTo>
                    <a:pt x="10" y="15"/>
                    <a:pt x="10" y="15"/>
                    <a:pt x="10" y="15"/>
                  </a:cubicBezTo>
                  <a:cubicBezTo>
                    <a:pt x="13" y="8"/>
                    <a:pt x="9" y="0"/>
                    <a:pt x="1" y="0"/>
                  </a:cubicBezTo>
                  <a:close/>
                </a:path>
              </a:pathLst>
            </a:custGeom>
            <a:solidFill>
              <a:srgbClr val="70C0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72" name="Freeform 456"/>
            <p:cNvSpPr/>
            <p:nvPr/>
          </p:nvSpPr>
          <p:spPr bwMode="auto">
            <a:xfrm>
              <a:off x="448" y="312"/>
              <a:ext cx="79" cy="81"/>
            </a:xfrm>
            <a:custGeom>
              <a:gdLst>
                <a:gd name="T0" fmla="*/ 30 w 33"/>
                <a:gd name="T1" fmla="*/ 12 h 34"/>
                <a:gd name="T2" fmla="*/ 28 w 33"/>
                <a:gd name="T3" fmla="*/ 7 h 34"/>
                <a:gd name="T4" fmla="*/ 26 w 33"/>
                <a:gd name="T5" fmla="*/ 6 h 34"/>
                <a:gd name="T6" fmla="*/ 30 w 33"/>
                <a:gd name="T7" fmla="*/ 2 h 34"/>
                <a:gd name="T8" fmla="*/ 30 w 33"/>
                <a:gd name="T9" fmla="*/ 0 h 34"/>
                <a:gd name="T10" fmla="*/ 15 w 33"/>
                <a:gd name="T11" fmla="*/ 2 h 34"/>
                <a:gd name="T12" fmla="*/ 14 w 33"/>
                <a:gd name="T13" fmla="*/ 3 h 34"/>
                <a:gd name="T14" fmla="*/ 15 w 33"/>
                <a:gd name="T15" fmla="*/ 6 h 34"/>
                <a:gd name="T16" fmla="*/ 5 w 33"/>
                <a:gd name="T17" fmla="*/ 21 h 34"/>
                <a:gd name="T18" fmla="*/ 1 w 33"/>
                <a:gd name="T19" fmla="*/ 33 h 34"/>
                <a:gd name="T20" fmla="*/ 2 w 33"/>
                <a:gd name="T21" fmla="*/ 33 h 34"/>
                <a:gd name="T22" fmla="*/ 7 w 33"/>
                <a:gd name="T23" fmla="*/ 27 h 34"/>
                <a:gd name="T24" fmla="*/ 14 w 33"/>
                <a:gd name="T25" fmla="*/ 24 h 34"/>
                <a:gd name="T26" fmla="*/ 16 w 33"/>
                <a:gd name="T27" fmla="*/ 25 h 34"/>
                <a:gd name="T28" fmla="*/ 23 w 33"/>
                <a:gd name="T29" fmla="*/ 16 h 34"/>
                <a:gd name="T30" fmla="*/ 27 w 33"/>
                <a:gd name="T31" fmla="*/ 18 h 34"/>
                <a:gd name="T32" fmla="*/ 31 w 33"/>
                <a:gd name="T33" fmla="*/ 25 h 34"/>
                <a:gd name="T34" fmla="*/ 32 w 33"/>
                <a:gd name="T35" fmla="*/ 25 h 34"/>
                <a:gd name="T36" fmla="*/ 30 w 33"/>
                <a:gd name="T37" fmla="*/ 12 h 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34">
                  <a:moveTo>
                    <a:pt x="30" y="12"/>
                  </a:moveTo>
                  <a:cubicBezTo>
                    <a:pt x="30" y="10"/>
                    <a:pt x="29" y="9"/>
                    <a:pt x="28" y="7"/>
                  </a:cubicBezTo>
                  <a:cubicBezTo>
                    <a:pt x="27" y="7"/>
                    <a:pt x="27" y="7"/>
                    <a:pt x="26" y="6"/>
                  </a:cubicBezTo>
                  <a:cubicBezTo>
                    <a:pt x="26" y="6"/>
                    <a:pt x="30" y="2"/>
                    <a:pt x="30" y="2"/>
                  </a:cubicBezTo>
                  <a:cubicBezTo>
                    <a:pt x="31" y="1"/>
                    <a:pt x="31" y="0"/>
                    <a:pt x="30" y="0"/>
                  </a:cubicBezTo>
                  <a:cubicBezTo>
                    <a:pt x="25" y="0"/>
                    <a:pt x="20" y="3"/>
                    <a:pt x="15" y="2"/>
                  </a:cubicBezTo>
                  <a:cubicBezTo>
                    <a:pt x="15" y="2"/>
                    <a:pt x="14" y="2"/>
                    <a:pt x="14" y="3"/>
                  </a:cubicBezTo>
                  <a:cubicBezTo>
                    <a:pt x="15" y="4"/>
                    <a:pt x="15" y="5"/>
                    <a:pt x="15" y="6"/>
                  </a:cubicBezTo>
                  <a:cubicBezTo>
                    <a:pt x="12" y="12"/>
                    <a:pt x="9" y="17"/>
                    <a:pt x="5" y="21"/>
                  </a:cubicBezTo>
                  <a:cubicBezTo>
                    <a:pt x="2" y="25"/>
                    <a:pt x="0" y="29"/>
                    <a:pt x="1" y="33"/>
                  </a:cubicBezTo>
                  <a:cubicBezTo>
                    <a:pt x="1" y="34"/>
                    <a:pt x="2" y="34"/>
                    <a:pt x="2" y="33"/>
                  </a:cubicBezTo>
                  <a:cubicBezTo>
                    <a:pt x="4" y="31"/>
                    <a:pt x="5" y="29"/>
                    <a:pt x="7" y="27"/>
                  </a:cubicBezTo>
                  <a:cubicBezTo>
                    <a:pt x="7" y="26"/>
                    <a:pt x="14" y="20"/>
                    <a:pt x="14" y="24"/>
                  </a:cubicBezTo>
                  <a:cubicBezTo>
                    <a:pt x="15" y="25"/>
                    <a:pt x="15" y="25"/>
                    <a:pt x="16" y="25"/>
                  </a:cubicBezTo>
                  <a:cubicBezTo>
                    <a:pt x="19" y="22"/>
                    <a:pt x="21" y="19"/>
                    <a:pt x="23" y="16"/>
                  </a:cubicBezTo>
                  <a:cubicBezTo>
                    <a:pt x="25" y="13"/>
                    <a:pt x="25" y="16"/>
                    <a:pt x="27" y="18"/>
                  </a:cubicBezTo>
                  <a:cubicBezTo>
                    <a:pt x="28" y="20"/>
                    <a:pt x="30" y="23"/>
                    <a:pt x="31" y="25"/>
                  </a:cubicBezTo>
                  <a:cubicBezTo>
                    <a:pt x="31" y="26"/>
                    <a:pt x="32" y="26"/>
                    <a:pt x="32" y="25"/>
                  </a:cubicBezTo>
                  <a:cubicBezTo>
                    <a:pt x="33" y="21"/>
                    <a:pt x="32" y="16"/>
                    <a:pt x="30" y="12"/>
                  </a:cubicBezTo>
                  <a:close/>
                </a:path>
              </a:pathLst>
            </a:custGeom>
            <a:solidFill>
              <a:srgbClr val="70C0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73" name="Freeform 457"/>
            <p:cNvSpPr/>
            <p:nvPr/>
          </p:nvSpPr>
          <p:spPr bwMode="auto">
            <a:xfrm>
              <a:off x="396" y="243"/>
              <a:ext cx="109" cy="122"/>
            </a:xfrm>
            <a:custGeom>
              <a:gdLst>
                <a:gd name="T0" fmla="*/ 44 w 46"/>
                <a:gd name="T1" fmla="*/ 1 h 51"/>
                <a:gd name="T2" fmla="*/ 43 w 46"/>
                <a:gd name="T3" fmla="*/ 2 h 51"/>
                <a:gd name="T4" fmla="*/ 43 w 46"/>
                <a:gd name="T5" fmla="*/ 2 h 51"/>
                <a:gd name="T6" fmla="*/ 43 w 46"/>
                <a:gd name="T7" fmla="*/ 2 h 51"/>
                <a:gd name="T8" fmla="*/ 39 w 46"/>
                <a:gd name="T9" fmla="*/ 10 h 51"/>
                <a:gd name="T10" fmla="*/ 28 w 46"/>
                <a:gd name="T11" fmla="*/ 29 h 51"/>
                <a:gd name="T12" fmla="*/ 25 w 46"/>
                <a:gd name="T13" fmla="*/ 26 h 51"/>
                <a:gd name="T14" fmla="*/ 24 w 46"/>
                <a:gd name="T15" fmla="*/ 21 h 51"/>
                <a:gd name="T16" fmla="*/ 22 w 46"/>
                <a:gd name="T17" fmla="*/ 20 h 51"/>
                <a:gd name="T18" fmla="*/ 11 w 46"/>
                <a:gd name="T19" fmla="*/ 14 h 51"/>
                <a:gd name="T20" fmla="*/ 10 w 46"/>
                <a:gd name="T21" fmla="*/ 14 h 51"/>
                <a:gd name="T22" fmla="*/ 24 w 46"/>
                <a:gd name="T23" fmla="*/ 27 h 51"/>
                <a:gd name="T24" fmla="*/ 25 w 46"/>
                <a:gd name="T25" fmla="*/ 31 h 51"/>
                <a:gd name="T26" fmla="*/ 25 w 46"/>
                <a:gd name="T27" fmla="*/ 31 h 51"/>
                <a:gd name="T28" fmla="*/ 25 w 46"/>
                <a:gd name="T29" fmla="*/ 32 h 51"/>
                <a:gd name="T30" fmla="*/ 24 w 46"/>
                <a:gd name="T31" fmla="*/ 33 h 51"/>
                <a:gd name="T32" fmla="*/ 22 w 46"/>
                <a:gd name="T33" fmla="*/ 33 h 51"/>
                <a:gd name="T34" fmla="*/ 22 w 46"/>
                <a:gd name="T35" fmla="*/ 33 h 51"/>
                <a:gd name="T36" fmla="*/ 22 w 46"/>
                <a:gd name="T37" fmla="*/ 34 h 51"/>
                <a:gd name="T38" fmla="*/ 21 w 46"/>
                <a:gd name="T39" fmla="*/ 34 h 51"/>
                <a:gd name="T40" fmla="*/ 21 w 46"/>
                <a:gd name="T41" fmla="*/ 34 h 51"/>
                <a:gd name="T42" fmla="*/ 13 w 46"/>
                <a:gd name="T43" fmla="*/ 41 h 51"/>
                <a:gd name="T44" fmla="*/ 0 w 46"/>
                <a:gd name="T45" fmla="*/ 50 h 51"/>
                <a:gd name="T46" fmla="*/ 1 w 46"/>
                <a:gd name="T47" fmla="*/ 51 h 51"/>
                <a:gd name="T48" fmla="*/ 3 w 46"/>
                <a:gd name="T49" fmla="*/ 50 h 51"/>
                <a:gd name="T50" fmla="*/ 4 w 46"/>
                <a:gd name="T51" fmla="*/ 49 h 51"/>
                <a:gd name="T52" fmla="*/ 16 w 46"/>
                <a:gd name="T53" fmla="*/ 42 h 51"/>
                <a:gd name="T54" fmla="*/ 26 w 46"/>
                <a:gd name="T55" fmla="*/ 35 h 51"/>
                <a:gd name="T56" fmla="*/ 26 w 46"/>
                <a:gd name="T57" fmla="*/ 34 h 51"/>
                <a:gd name="T58" fmla="*/ 25 w 46"/>
                <a:gd name="T59" fmla="*/ 33 h 51"/>
                <a:gd name="T60" fmla="*/ 27 w 46"/>
                <a:gd name="T61" fmla="*/ 31 h 51"/>
                <a:gd name="T62" fmla="*/ 29 w 46"/>
                <a:gd name="T63" fmla="*/ 30 h 51"/>
                <a:gd name="T64" fmla="*/ 41 w 46"/>
                <a:gd name="T65" fmla="*/ 25 h 51"/>
                <a:gd name="T66" fmla="*/ 42 w 46"/>
                <a:gd name="T67" fmla="*/ 21 h 51"/>
                <a:gd name="T68" fmla="*/ 45 w 46"/>
                <a:gd name="T69" fmla="*/ 2 h 51"/>
                <a:gd name="T70" fmla="*/ 44 w 46"/>
                <a:gd name="T71" fmla="*/ 1 h 5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 h="51">
                  <a:moveTo>
                    <a:pt x="44" y="1"/>
                  </a:moveTo>
                  <a:cubicBezTo>
                    <a:pt x="44" y="1"/>
                    <a:pt x="43" y="2"/>
                    <a:pt x="43" y="2"/>
                  </a:cubicBezTo>
                  <a:cubicBezTo>
                    <a:pt x="43" y="2"/>
                    <a:pt x="43" y="2"/>
                    <a:pt x="43" y="2"/>
                  </a:cubicBezTo>
                  <a:cubicBezTo>
                    <a:pt x="43" y="2"/>
                    <a:pt x="43" y="2"/>
                    <a:pt x="43" y="2"/>
                  </a:cubicBezTo>
                  <a:cubicBezTo>
                    <a:pt x="41" y="5"/>
                    <a:pt x="39" y="8"/>
                    <a:pt x="39" y="10"/>
                  </a:cubicBezTo>
                  <a:cubicBezTo>
                    <a:pt x="38" y="19"/>
                    <a:pt x="35" y="25"/>
                    <a:pt x="28" y="29"/>
                  </a:cubicBezTo>
                  <a:cubicBezTo>
                    <a:pt x="28" y="28"/>
                    <a:pt x="27" y="27"/>
                    <a:pt x="25" y="26"/>
                  </a:cubicBezTo>
                  <a:cubicBezTo>
                    <a:pt x="25" y="24"/>
                    <a:pt x="24" y="22"/>
                    <a:pt x="24" y="21"/>
                  </a:cubicBezTo>
                  <a:cubicBezTo>
                    <a:pt x="23" y="21"/>
                    <a:pt x="22" y="20"/>
                    <a:pt x="22" y="20"/>
                  </a:cubicBezTo>
                  <a:cubicBezTo>
                    <a:pt x="18" y="18"/>
                    <a:pt x="14" y="16"/>
                    <a:pt x="11" y="14"/>
                  </a:cubicBezTo>
                  <a:cubicBezTo>
                    <a:pt x="11" y="13"/>
                    <a:pt x="10" y="14"/>
                    <a:pt x="10" y="14"/>
                  </a:cubicBezTo>
                  <a:cubicBezTo>
                    <a:pt x="11" y="18"/>
                    <a:pt x="21" y="23"/>
                    <a:pt x="24" y="27"/>
                  </a:cubicBezTo>
                  <a:cubicBezTo>
                    <a:pt x="24" y="28"/>
                    <a:pt x="25" y="30"/>
                    <a:pt x="25" y="31"/>
                  </a:cubicBezTo>
                  <a:cubicBezTo>
                    <a:pt x="25" y="31"/>
                    <a:pt x="25" y="31"/>
                    <a:pt x="25" y="31"/>
                  </a:cubicBezTo>
                  <a:cubicBezTo>
                    <a:pt x="25" y="32"/>
                    <a:pt x="25" y="32"/>
                    <a:pt x="25" y="32"/>
                  </a:cubicBezTo>
                  <a:cubicBezTo>
                    <a:pt x="25" y="32"/>
                    <a:pt x="24" y="33"/>
                    <a:pt x="24" y="33"/>
                  </a:cubicBezTo>
                  <a:cubicBezTo>
                    <a:pt x="24" y="33"/>
                    <a:pt x="23" y="33"/>
                    <a:pt x="22" y="33"/>
                  </a:cubicBezTo>
                  <a:cubicBezTo>
                    <a:pt x="22" y="33"/>
                    <a:pt x="22" y="33"/>
                    <a:pt x="22" y="33"/>
                  </a:cubicBezTo>
                  <a:cubicBezTo>
                    <a:pt x="22" y="33"/>
                    <a:pt x="22" y="33"/>
                    <a:pt x="22" y="34"/>
                  </a:cubicBezTo>
                  <a:cubicBezTo>
                    <a:pt x="22" y="34"/>
                    <a:pt x="21" y="34"/>
                    <a:pt x="21" y="34"/>
                  </a:cubicBezTo>
                  <a:cubicBezTo>
                    <a:pt x="21" y="34"/>
                    <a:pt x="21" y="34"/>
                    <a:pt x="21" y="34"/>
                  </a:cubicBezTo>
                  <a:cubicBezTo>
                    <a:pt x="18" y="35"/>
                    <a:pt x="16" y="38"/>
                    <a:pt x="13" y="41"/>
                  </a:cubicBezTo>
                  <a:cubicBezTo>
                    <a:pt x="10" y="44"/>
                    <a:pt x="4" y="46"/>
                    <a:pt x="0" y="50"/>
                  </a:cubicBezTo>
                  <a:cubicBezTo>
                    <a:pt x="0" y="50"/>
                    <a:pt x="1" y="51"/>
                    <a:pt x="1" y="51"/>
                  </a:cubicBezTo>
                  <a:cubicBezTo>
                    <a:pt x="2" y="50"/>
                    <a:pt x="3" y="50"/>
                    <a:pt x="3" y="50"/>
                  </a:cubicBezTo>
                  <a:cubicBezTo>
                    <a:pt x="4" y="50"/>
                    <a:pt x="4" y="49"/>
                    <a:pt x="4" y="49"/>
                  </a:cubicBezTo>
                  <a:cubicBezTo>
                    <a:pt x="8" y="46"/>
                    <a:pt x="12" y="44"/>
                    <a:pt x="16" y="42"/>
                  </a:cubicBezTo>
                  <a:cubicBezTo>
                    <a:pt x="20" y="41"/>
                    <a:pt x="22" y="37"/>
                    <a:pt x="26" y="35"/>
                  </a:cubicBezTo>
                  <a:cubicBezTo>
                    <a:pt x="27" y="35"/>
                    <a:pt x="26" y="34"/>
                    <a:pt x="26" y="34"/>
                  </a:cubicBezTo>
                  <a:cubicBezTo>
                    <a:pt x="25" y="34"/>
                    <a:pt x="25" y="34"/>
                    <a:pt x="25" y="33"/>
                  </a:cubicBezTo>
                  <a:cubicBezTo>
                    <a:pt x="26" y="33"/>
                    <a:pt x="27" y="32"/>
                    <a:pt x="27" y="31"/>
                  </a:cubicBezTo>
                  <a:cubicBezTo>
                    <a:pt x="28" y="31"/>
                    <a:pt x="28" y="31"/>
                    <a:pt x="29" y="30"/>
                  </a:cubicBezTo>
                  <a:cubicBezTo>
                    <a:pt x="33" y="29"/>
                    <a:pt x="38" y="29"/>
                    <a:pt x="41" y="25"/>
                  </a:cubicBezTo>
                  <a:cubicBezTo>
                    <a:pt x="42" y="24"/>
                    <a:pt x="42" y="22"/>
                    <a:pt x="42" y="21"/>
                  </a:cubicBezTo>
                  <a:cubicBezTo>
                    <a:pt x="43" y="13"/>
                    <a:pt x="39" y="8"/>
                    <a:pt x="45" y="2"/>
                  </a:cubicBezTo>
                  <a:cubicBezTo>
                    <a:pt x="46" y="1"/>
                    <a:pt x="45" y="0"/>
                    <a:pt x="44" y="1"/>
                  </a:cubicBezTo>
                  <a:close/>
                </a:path>
              </a:pathLst>
            </a:custGeom>
            <a:solidFill>
              <a:srgbClr val="72D6D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74" name="Freeform 458"/>
            <p:cNvSpPr/>
            <p:nvPr/>
          </p:nvSpPr>
          <p:spPr bwMode="auto">
            <a:xfrm>
              <a:off x="443" y="286"/>
              <a:ext cx="60" cy="55"/>
            </a:xfrm>
            <a:custGeom>
              <a:gdLst>
                <a:gd name="T0" fmla="*/ 25 w 25"/>
                <a:gd name="T1" fmla="*/ 11 h 23"/>
                <a:gd name="T2" fmla="*/ 18 w 25"/>
                <a:gd name="T3" fmla="*/ 3 h 23"/>
                <a:gd name="T4" fmla="*/ 10 w 25"/>
                <a:gd name="T5" fmla="*/ 0 h 23"/>
                <a:gd name="T6" fmla="*/ 8 w 25"/>
                <a:gd name="T7" fmla="*/ 1 h 23"/>
                <a:gd name="T8" fmla="*/ 7 w 25"/>
                <a:gd name="T9" fmla="*/ 1 h 23"/>
                <a:gd name="T10" fmla="*/ 7 w 25"/>
                <a:gd name="T11" fmla="*/ 1 h 23"/>
                <a:gd name="T12" fmla="*/ 6 w 25"/>
                <a:gd name="T13" fmla="*/ 2 h 23"/>
                <a:gd name="T14" fmla="*/ 0 w 25"/>
                <a:gd name="T15" fmla="*/ 10 h 23"/>
                <a:gd name="T16" fmla="*/ 1 w 25"/>
                <a:gd name="T17" fmla="*/ 13 h 23"/>
                <a:gd name="T18" fmla="*/ 3 w 25"/>
                <a:gd name="T19" fmla="*/ 20 h 23"/>
                <a:gd name="T20" fmla="*/ 10 w 25"/>
                <a:gd name="T21" fmla="*/ 23 h 23"/>
                <a:gd name="T22" fmla="*/ 23 w 25"/>
                <a:gd name="T23" fmla="*/ 19 h 23"/>
                <a:gd name="T24" fmla="*/ 25 w 25"/>
                <a:gd name="T25" fmla="*/ 11 h 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3">
                  <a:moveTo>
                    <a:pt x="25" y="11"/>
                  </a:moveTo>
                  <a:cubicBezTo>
                    <a:pt x="25" y="7"/>
                    <a:pt x="20" y="7"/>
                    <a:pt x="18" y="3"/>
                  </a:cubicBezTo>
                  <a:cubicBezTo>
                    <a:pt x="17" y="0"/>
                    <a:pt x="12" y="0"/>
                    <a:pt x="10" y="0"/>
                  </a:cubicBezTo>
                  <a:cubicBezTo>
                    <a:pt x="9" y="0"/>
                    <a:pt x="8" y="1"/>
                    <a:pt x="8" y="1"/>
                  </a:cubicBezTo>
                  <a:cubicBezTo>
                    <a:pt x="8" y="1"/>
                    <a:pt x="8" y="1"/>
                    <a:pt x="7" y="1"/>
                  </a:cubicBezTo>
                  <a:cubicBezTo>
                    <a:pt x="7" y="1"/>
                    <a:pt x="7" y="1"/>
                    <a:pt x="7" y="1"/>
                  </a:cubicBezTo>
                  <a:cubicBezTo>
                    <a:pt x="6" y="2"/>
                    <a:pt x="6" y="2"/>
                    <a:pt x="6" y="2"/>
                  </a:cubicBezTo>
                  <a:cubicBezTo>
                    <a:pt x="3" y="4"/>
                    <a:pt x="1" y="6"/>
                    <a:pt x="0" y="10"/>
                  </a:cubicBezTo>
                  <a:cubicBezTo>
                    <a:pt x="0" y="11"/>
                    <a:pt x="0" y="12"/>
                    <a:pt x="1" y="13"/>
                  </a:cubicBezTo>
                  <a:cubicBezTo>
                    <a:pt x="2" y="15"/>
                    <a:pt x="2" y="19"/>
                    <a:pt x="3" y="20"/>
                  </a:cubicBezTo>
                  <a:cubicBezTo>
                    <a:pt x="5" y="23"/>
                    <a:pt x="7" y="23"/>
                    <a:pt x="10" y="23"/>
                  </a:cubicBezTo>
                  <a:cubicBezTo>
                    <a:pt x="15" y="23"/>
                    <a:pt x="19" y="22"/>
                    <a:pt x="23" y="19"/>
                  </a:cubicBezTo>
                  <a:cubicBezTo>
                    <a:pt x="25" y="17"/>
                    <a:pt x="25" y="14"/>
                    <a:pt x="25" y="11"/>
                  </a:cubicBezTo>
                  <a:close/>
                </a:path>
              </a:pathLst>
            </a:custGeom>
            <a:solidFill>
              <a:srgbClr val="F2CC5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75" name="Freeform 459"/>
            <p:cNvSpPr/>
            <p:nvPr/>
          </p:nvSpPr>
          <p:spPr bwMode="auto">
            <a:xfrm>
              <a:off x="462" y="300"/>
              <a:ext cx="29" cy="27"/>
            </a:xfrm>
            <a:custGeom>
              <a:gdLst>
                <a:gd name="T0" fmla="*/ 10 w 12"/>
                <a:gd name="T1" fmla="*/ 2 h 11"/>
                <a:gd name="T2" fmla="*/ 8 w 12"/>
                <a:gd name="T3" fmla="*/ 2 h 11"/>
                <a:gd name="T4" fmla="*/ 7 w 12"/>
                <a:gd name="T5" fmla="*/ 1 h 11"/>
                <a:gd name="T6" fmla="*/ 0 w 12"/>
                <a:gd name="T7" fmla="*/ 7 h 11"/>
                <a:gd name="T8" fmla="*/ 2 w 12"/>
                <a:gd name="T9" fmla="*/ 10 h 11"/>
                <a:gd name="T10" fmla="*/ 8 w 12"/>
                <a:gd name="T11" fmla="*/ 11 h 11"/>
                <a:gd name="T12" fmla="*/ 12 w 12"/>
                <a:gd name="T13" fmla="*/ 9 h 11"/>
                <a:gd name="T14" fmla="*/ 10 w 12"/>
                <a:gd name="T15" fmla="*/ 2 h 1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0" y="2"/>
                  </a:moveTo>
                  <a:cubicBezTo>
                    <a:pt x="9" y="2"/>
                    <a:pt x="9" y="2"/>
                    <a:pt x="8" y="2"/>
                  </a:cubicBezTo>
                  <a:cubicBezTo>
                    <a:pt x="8" y="1"/>
                    <a:pt x="7" y="1"/>
                    <a:pt x="7" y="1"/>
                  </a:cubicBezTo>
                  <a:cubicBezTo>
                    <a:pt x="3" y="0"/>
                    <a:pt x="0" y="3"/>
                    <a:pt x="0" y="7"/>
                  </a:cubicBezTo>
                  <a:cubicBezTo>
                    <a:pt x="0" y="8"/>
                    <a:pt x="1" y="9"/>
                    <a:pt x="2" y="10"/>
                  </a:cubicBezTo>
                  <a:cubicBezTo>
                    <a:pt x="4" y="10"/>
                    <a:pt x="6" y="10"/>
                    <a:pt x="8" y="11"/>
                  </a:cubicBezTo>
                  <a:cubicBezTo>
                    <a:pt x="9" y="11"/>
                    <a:pt x="11" y="10"/>
                    <a:pt x="12" y="9"/>
                  </a:cubicBezTo>
                  <a:cubicBezTo>
                    <a:pt x="12" y="6"/>
                    <a:pt x="12" y="4"/>
                    <a:pt x="10" y="2"/>
                  </a:cubicBezTo>
                  <a:close/>
                </a:path>
              </a:pathLst>
            </a:custGeom>
            <a:solidFill>
              <a:srgbClr val="F2AF4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76" name="Freeform 460"/>
            <p:cNvSpPr/>
            <p:nvPr/>
          </p:nvSpPr>
          <p:spPr bwMode="auto">
            <a:xfrm>
              <a:off x="472" y="307"/>
              <a:ext cx="17" cy="12"/>
            </a:xfrm>
            <a:custGeom>
              <a:gdLst>
                <a:gd name="T0" fmla="*/ 6 w 7"/>
                <a:gd name="T1" fmla="*/ 3 h 5"/>
                <a:gd name="T2" fmla="*/ 4 w 7"/>
                <a:gd name="T3" fmla="*/ 1 h 5"/>
                <a:gd name="T4" fmla="*/ 3 w 7"/>
                <a:gd name="T5" fmla="*/ 1 h 5"/>
                <a:gd name="T6" fmla="*/ 3 w 7"/>
                <a:gd name="T7" fmla="*/ 1 h 5"/>
                <a:gd name="T8" fmla="*/ 2 w 7"/>
                <a:gd name="T9" fmla="*/ 1 h 5"/>
                <a:gd name="T10" fmla="*/ 2 w 7"/>
                <a:gd name="T11" fmla="*/ 1 h 5"/>
                <a:gd name="T12" fmla="*/ 1 w 7"/>
                <a:gd name="T13" fmla="*/ 1 h 5"/>
                <a:gd name="T14" fmla="*/ 1 w 7"/>
                <a:gd name="T15" fmla="*/ 1 h 5"/>
                <a:gd name="T16" fmla="*/ 0 w 7"/>
                <a:gd name="T17" fmla="*/ 2 h 5"/>
                <a:gd name="T18" fmla="*/ 0 w 7"/>
                <a:gd name="T19" fmla="*/ 2 h 5"/>
                <a:gd name="T20" fmla="*/ 0 w 7"/>
                <a:gd name="T21" fmla="*/ 2 h 5"/>
                <a:gd name="T22" fmla="*/ 0 w 7"/>
                <a:gd name="T23" fmla="*/ 3 h 5"/>
                <a:gd name="T24" fmla="*/ 1 w 7"/>
                <a:gd name="T25" fmla="*/ 3 h 5"/>
                <a:gd name="T26" fmla="*/ 1 w 7"/>
                <a:gd name="T27" fmla="*/ 4 h 5"/>
                <a:gd name="T28" fmla="*/ 3 w 7"/>
                <a:gd name="T29" fmla="*/ 5 h 5"/>
                <a:gd name="T30" fmla="*/ 4 w 7"/>
                <a:gd name="T31" fmla="*/ 5 h 5"/>
                <a:gd name="T32" fmla="*/ 4 w 7"/>
                <a:gd name="T33" fmla="*/ 4 h 5"/>
                <a:gd name="T34" fmla="*/ 5 w 7"/>
                <a:gd name="T35" fmla="*/ 4 h 5"/>
                <a:gd name="T36" fmla="*/ 6 w 7"/>
                <a:gd name="T37" fmla="*/ 3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 h="5">
                  <a:moveTo>
                    <a:pt x="6" y="3"/>
                  </a:moveTo>
                  <a:cubicBezTo>
                    <a:pt x="5" y="3"/>
                    <a:pt x="5" y="2"/>
                    <a:pt x="4" y="1"/>
                  </a:cubicBezTo>
                  <a:cubicBezTo>
                    <a:pt x="4" y="0"/>
                    <a:pt x="3" y="0"/>
                    <a:pt x="3" y="1"/>
                  </a:cubicBezTo>
                  <a:cubicBezTo>
                    <a:pt x="3" y="1"/>
                    <a:pt x="3" y="1"/>
                    <a:pt x="3" y="1"/>
                  </a:cubicBezTo>
                  <a:cubicBezTo>
                    <a:pt x="3" y="1"/>
                    <a:pt x="3" y="1"/>
                    <a:pt x="2" y="1"/>
                  </a:cubicBezTo>
                  <a:cubicBezTo>
                    <a:pt x="2" y="1"/>
                    <a:pt x="2" y="1"/>
                    <a:pt x="2" y="1"/>
                  </a:cubicBezTo>
                  <a:cubicBezTo>
                    <a:pt x="2" y="1"/>
                    <a:pt x="2" y="1"/>
                    <a:pt x="1" y="1"/>
                  </a:cubicBezTo>
                  <a:cubicBezTo>
                    <a:pt x="1" y="1"/>
                    <a:pt x="1" y="1"/>
                    <a:pt x="1" y="1"/>
                  </a:cubicBezTo>
                  <a:cubicBezTo>
                    <a:pt x="0" y="1"/>
                    <a:pt x="0" y="1"/>
                    <a:pt x="0" y="2"/>
                  </a:cubicBezTo>
                  <a:cubicBezTo>
                    <a:pt x="0" y="2"/>
                    <a:pt x="0" y="2"/>
                    <a:pt x="0" y="2"/>
                  </a:cubicBezTo>
                  <a:cubicBezTo>
                    <a:pt x="0" y="2"/>
                    <a:pt x="0" y="2"/>
                    <a:pt x="0" y="2"/>
                  </a:cubicBezTo>
                  <a:cubicBezTo>
                    <a:pt x="0" y="2"/>
                    <a:pt x="0" y="3"/>
                    <a:pt x="0" y="3"/>
                  </a:cubicBezTo>
                  <a:cubicBezTo>
                    <a:pt x="1" y="3"/>
                    <a:pt x="1" y="3"/>
                    <a:pt x="1" y="3"/>
                  </a:cubicBezTo>
                  <a:cubicBezTo>
                    <a:pt x="1" y="3"/>
                    <a:pt x="1" y="4"/>
                    <a:pt x="1" y="4"/>
                  </a:cubicBezTo>
                  <a:cubicBezTo>
                    <a:pt x="1" y="4"/>
                    <a:pt x="2" y="5"/>
                    <a:pt x="3" y="5"/>
                  </a:cubicBezTo>
                  <a:cubicBezTo>
                    <a:pt x="3" y="5"/>
                    <a:pt x="4" y="5"/>
                    <a:pt x="4" y="5"/>
                  </a:cubicBezTo>
                  <a:cubicBezTo>
                    <a:pt x="4" y="4"/>
                    <a:pt x="4" y="4"/>
                    <a:pt x="4" y="4"/>
                  </a:cubicBezTo>
                  <a:cubicBezTo>
                    <a:pt x="5" y="4"/>
                    <a:pt x="5" y="4"/>
                    <a:pt x="5" y="4"/>
                  </a:cubicBezTo>
                  <a:cubicBezTo>
                    <a:pt x="6" y="5"/>
                    <a:pt x="7" y="4"/>
                    <a:pt x="6" y="3"/>
                  </a:cubicBezTo>
                  <a:close/>
                </a:path>
              </a:pathLst>
            </a:custGeom>
            <a:solidFill>
              <a:srgbClr val="CB5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77" name="Freeform 461"/>
            <p:cNvSpPr/>
            <p:nvPr/>
          </p:nvSpPr>
          <p:spPr bwMode="auto">
            <a:xfrm>
              <a:off x="512" y="257"/>
              <a:ext cx="260" cy="265"/>
            </a:xfrm>
            <a:custGeom>
              <a:gdLst>
                <a:gd name="T0" fmla="*/ 79 w 109"/>
                <a:gd name="T1" fmla="*/ 30 h 111"/>
                <a:gd name="T2" fmla="*/ 79 w 109"/>
                <a:gd name="T3" fmla="*/ 14 h 111"/>
                <a:gd name="T4" fmla="*/ 54 w 109"/>
                <a:gd name="T5" fmla="*/ 3 h 111"/>
                <a:gd name="T6" fmla="*/ 38 w 109"/>
                <a:gd name="T7" fmla="*/ 18 h 111"/>
                <a:gd name="T8" fmla="*/ 33 w 109"/>
                <a:gd name="T9" fmla="*/ 16 h 111"/>
                <a:gd name="T10" fmla="*/ 7 w 109"/>
                <a:gd name="T11" fmla="*/ 29 h 111"/>
                <a:gd name="T12" fmla="*/ 4 w 109"/>
                <a:gd name="T13" fmla="*/ 51 h 111"/>
                <a:gd name="T14" fmla="*/ 21 w 109"/>
                <a:gd name="T15" fmla="*/ 66 h 111"/>
                <a:gd name="T16" fmla="*/ 2 w 109"/>
                <a:gd name="T17" fmla="*/ 82 h 111"/>
                <a:gd name="T18" fmla="*/ 4 w 109"/>
                <a:gd name="T19" fmla="*/ 93 h 111"/>
                <a:gd name="T20" fmla="*/ 15 w 109"/>
                <a:gd name="T21" fmla="*/ 104 h 111"/>
                <a:gd name="T22" fmla="*/ 33 w 109"/>
                <a:gd name="T23" fmla="*/ 107 h 111"/>
                <a:gd name="T24" fmla="*/ 35 w 109"/>
                <a:gd name="T25" fmla="*/ 105 h 111"/>
                <a:gd name="T26" fmla="*/ 43 w 109"/>
                <a:gd name="T27" fmla="*/ 97 h 111"/>
                <a:gd name="T28" fmla="*/ 46 w 109"/>
                <a:gd name="T29" fmla="*/ 90 h 111"/>
                <a:gd name="T30" fmla="*/ 60 w 109"/>
                <a:gd name="T31" fmla="*/ 110 h 111"/>
                <a:gd name="T32" fmla="*/ 71 w 109"/>
                <a:gd name="T33" fmla="*/ 109 h 111"/>
                <a:gd name="T34" fmla="*/ 77 w 109"/>
                <a:gd name="T35" fmla="*/ 98 h 111"/>
                <a:gd name="T36" fmla="*/ 89 w 109"/>
                <a:gd name="T37" fmla="*/ 97 h 111"/>
                <a:gd name="T38" fmla="*/ 92 w 109"/>
                <a:gd name="T39" fmla="*/ 84 h 111"/>
                <a:gd name="T40" fmla="*/ 83 w 109"/>
                <a:gd name="T41" fmla="*/ 67 h 111"/>
                <a:gd name="T42" fmla="*/ 95 w 109"/>
                <a:gd name="T43" fmla="*/ 64 h 111"/>
                <a:gd name="T44" fmla="*/ 100 w 109"/>
                <a:gd name="T45" fmla="*/ 53 h 111"/>
                <a:gd name="T46" fmla="*/ 106 w 109"/>
                <a:gd name="T47" fmla="*/ 43 h 111"/>
                <a:gd name="T48" fmla="*/ 79 w 109"/>
                <a:gd name="T49" fmla="*/ 30 h 1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10">
                  <a:moveTo>
                    <a:pt x="79" y="30"/>
                  </a:moveTo>
                  <a:cubicBezTo>
                    <a:pt x="81" y="25"/>
                    <a:pt x="81" y="18"/>
                    <a:pt x="79" y="14"/>
                  </a:cubicBezTo>
                  <a:cubicBezTo>
                    <a:pt x="74" y="3"/>
                    <a:pt x="63" y="7"/>
                    <a:pt x="54" y="3"/>
                  </a:cubicBezTo>
                  <a:cubicBezTo>
                    <a:pt x="46" y="0"/>
                    <a:pt x="39" y="11"/>
                    <a:pt x="38" y="18"/>
                  </a:cubicBezTo>
                  <a:cubicBezTo>
                    <a:pt x="37" y="17"/>
                    <a:pt x="35" y="17"/>
                    <a:pt x="33" y="16"/>
                  </a:cubicBezTo>
                  <a:cubicBezTo>
                    <a:pt x="24" y="15"/>
                    <a:pt x="14" y="23"/>
                    <a:pt x="7" y="29"/>
                  </a:cubicBezTo>
                  <a:cubicBezTo>
                    <a:pt x="0" y="35"/>
                    <a:pt x="2" y="43"/>
                    <a:pt x="4" y="51"/>
                  </a:cubicBezTo>
                  <a:cubicBezTo>
                    <a:pt x="6" y="62"/>
                    <a:pt x="13" y="63"/>
                    <a:pt x="21" y="66"/>
                  </a:cubicBezTo>
                  <a:cubicBezTo>
                    <a:pt x="14" y="70"/>
                    <a:pt x="3" y="73"/>
                    <a:pt x="2" y="82"/>
                  </a:cubicBezTo>
                  <a:cubicBezTo>
                    <a:pt x="1" y="85"/>
                    <a:pt x="2" y="90"/>
                    <a:pt x="4" y="93"/>
                  </a:cubicBezTo>
                  <a:cubicBezTo>
                    <a:pt x="7" y="97"/>
                    <a:pt x="12" y="99"/>
                    <a:pt x="15" y="104"/>
                  </a:cubicBezTo>
                  <a:cubicBezTo>
                    <a:pt x="18" y="110"/>
                    <a:pt x="27" y="110"/>
                    <a:pt x="33" y="107"/>
                  </a:cubicBezTo>
                  <a:cubicBezTo>
                    <a:pt x="34" y="106"/>
                    <a:pt x="34" y="106"/>
                    <a:pt x="35" y="105"/>
                  </a:cubicBezTo>
                  <a:cubicBezTo>
                    <a:pt x="37" y="101"/>
                    <a:pt x="40" y="100"/>
                    <a:pt x="43" y="97"/>
                  </a:cubicBezTo>
                  <a:cubicBezTo>
                    <a:pt x="44" y="95"/>
                    <a:pt x="45" y="93"/>
                    <a:pt x="46" y="90"/>
                  </a:cubicBezTo>
                  <a:cubicBezTo>
                    <a:pt x="48" y="99"/>
                    <a:pt x="50" y="106"/>
                    <a:pt x="60" y="110"/>
                  </a:cubicBezTo>
                  <a:cubicBezTo>
                    <a:pt x="64" y="111"/>
                    <a:pt x="67" y="111"/>
                    <a:pt x="71" y="109"/>
                  </a:cubicBezTo>
                  <a:cubicBezTo>
                    <a:pt x="74" y="107"/>
                    <a:pt x="74" y="99"/>
                    <a:pt x="77" y="98"/>
                  </a:cubicBezTo>
                  <a:cubicBezTo>
                    <a:pt x="81" y="98"/>
                    <a:pt x="85" y="100"/>
                    <a:pt x="89" y="97"/>
                  </a:cubicBezTo>
                  <a:cubicBezTo>
                    <a:pt x="92" y="93"/>
                    <a:pt x="92" y="89"/>
                    <a:pt x="92" y="84"/>
                  </a:cubicBezTo>
                  <a:cubicBezTo>
                    <a:pt x="91" y="77"/>
                    <a:pt x="88" y="71"/>
                    <a:pt x="83" y="67"/>
                  </a:cubicBezTo>
                  <a:cubicBezTo>
                    <a:pt x="87" y="67"/>
                    <a:pt x="91" y="66"/>
                    <a:pt x="95" y="64"/>
                  </a:cubicBezTo>
                  <a:cubicBezTo>
                    <a:pt x="98" y="61"/>
                    <a:pt x="99" y="58"/>
                    <a:pt x="100" y="53"/>
                  </a:cubicBezTo>
                  <a:cubicBezTo>
                    <a:pt x="101" y="50"/>
                    <a:pt x="105" y="48"/>
                    <a:pt x="106" y="43"/>
                  </a:cubicBezTo>
                  <a:cubicBezTo>
                    <a:pt x="109" y="30"/>
                    <a:pt x="90" y="27"/>
                    <a:pt x="79" y="30"/>
                  </a:cubicBezTo>
                  <a:close/>
                </a:path>
              </a:pathLst>
            </a:custGeom>
            <a:solidFill>
              <a:srgbClr val="D6F2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lnSpcReduction="10000"/>
            </a:bodyPr>
            <a:lstStyle/>
            <a:p>
              <a:endParaRPr lang="zh-CN" altLang="en-US">
                <a:solidFill>
                  <a:schemeClr val="tx1"/>
                </a:solidFill>
              </a:endParaRPr>
            </a:p>
          </p:txBody>
        </p:sp>
        <p:sp>
          <p:nvSpPr>
            <p:cNvPr id="578" name="Freeform 462"/>
            <p:cNvSpPr/>
            <p:nvPr/>
          </p:nvSpPr>
          <p:spPr bwMode="auto">
            <a:xfrm>
              <a:off x="515" y="303"/>
              <a:ext cx="93" cy="114"/>
            </a:xfrm>
            <a:custGeom>
              <a:gdLst>
                <a:gd name="T0" fmla="*/ 7 w 39"/>
                <a:gd name="T1" fmla="*/ 32 h 48"/>
                <a:gd name="T2" fmla="*/ 7 w 39"/>
                <a:gd name="T3" fmla="*/ 34 h 48"/>
                <a:gd name="T4" fmla="*/ 15 w 39"/>
                <a:gd name="T5" fmla="*/ 42 h 48"/>
                <a:gd name="T6" fmla="*/ 29 w 39"/>
                <a:gd name="T7" fmla="*/ 46 h 48"/>
                <a:gd name="T8" fmla="*/ 35 w 39"/>
                <a:gd name="T9" fmla="*/ 22 h 48"/>
                <a:gd name="T10" fmla="*/ 37 w 39"/>
                <a:gd name="T11" fmla="*/ 14 h 48"/>
                <a:gd name="T12" fmla="*/ 38 w 39"/>
                <a:gd name="T13" fmla="*/ 13 h 48"/>
                <a:gd name="T14" fmla="*/ 30 w 39"/>
                <a:gd name="T15" fmla="*/ 4 h 48"/>
                <a:gd name="T16" fmla="*/ 13 w 39"/>
                <a:gd name="T17" fmla="*/ 5 h 48"/>
                <a:gd name="T18" fmla="*/ 10 w 39"/>
                <a:gd name="T19" fmla="*/ 9 h 48"/>
                <a:gd name="T20" fmla="*/ 11 w 39"/>
                <a:gd name="T21" fmla="*/ 10 h 48"/>
                <a:gd name="T22" fmla="*/ 12 w 39"/>
                <a:gd name="T23" fmla="*/ 11 h 48"/>
                <a:gd name="T24" fmla="*/ 15 w 39"/>
                <a:gd name="T25" fmla="*/ 11 h 48"/>
                <a:gd name="T26" fmla="*/ 18 w 39"/>
                <a:gd name="T27" fmla="*/ 10 h 48"/>
                <a:gd name="T28" fmla="*/ 18 w 39"/>
                <a:gd name="T29" fmla="*/ 12 h 48"/>
                <a:gd name="T30" fmla="*/ 14 w 39"/>
                <a:gd name="T31" fmla="*/ 13 h 48"/>
                <a:gd name="T32" fmla="*/ 5 w 39"/>
                <a:gd name="T33" fmla="*/ 12 h 48"/>
                <a:gd name="T34" fmla="*/ 4 w 39"/>
                <a:gd name="T35" fmla="*/ 23 h 48"/>
                <a:gd name="T36" fmla="*/ 7 w 39"/>
                <a:gd name="T37" fmla="*/ 32 h 4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 h="48">
                  <a:moveTo>
                    <a:pt x="7" y="32"/>
                  </a:moveTo>
                  <a:cubicBezTo>
                    <a:pt x="7" y="33"/>
                    <a:pt x="7" y="34"/>
                    <a:pt x="7" y="34"/>
                  </a:cubicBezTo>
                  <a:cubicBezTo>
                    <a:pt x="8" y="38"/>
                    <a:pt x="15" y="39"/>
                    <a:pt x="15" y="42"/>
                  </a:cubicBezTo>
                  <a:cubicBezTo>
                    <a:pt x="16" y="48"/>
                    <a:pt x="25" y="48"/>
                    <a:pt x="29" y="46"/>
                  </a:cubicBezTo>
                  <a:cubicBezTo>
                    <a:pt x="39" y="44"/>
                    <a:pt x="35" y="30"/>
                    <a:pt x="35" y="22"/>
                  </a:cubicBezTo>
                  <a:cubicBezTo>
                    <a:pt x="35" y="20"/>
                    <a:pt x="35" y="17"/>
                    <a:pt x="37" y="14"/>
                  </a:cubicBezTo>
                  <a:cubicBezTo>
                    <a:pt x="37" y="14"/>
                    <a:pt x="38" y="14"/>
                    <a:pt x="38" y="13"/>
                  </a:cubicBezTo>
                  <a:cubicBezTo>
                    <a:pt x="38" y="9"/>
                    <a:pt x="33" y="6"/>
                    <a:pt x="30" y="4"/>
                  </a:cubicBezTo>
                  <a:cubicBezTo>
                    <a:pt x="25" y="0"/>
                    <a:pt x="17" y="0"/>
                    <a:pt x="13" y="5"/>
                  </a:cubicBezTo>
                  <a:cubicBezTo>
                    <a:pt x="11" y="6"/>
                    <a:pt x="10" y="8"/>
                    <a:pt x="10" y="9"/>
                  </a:cubicBezTo>
                  <a:cubicBezTo>
                    <a:pt x="10" y="9"/>
                    <a:pt x="10" y="9"/>
                    <a:pt x="11" y="10"/>
                  </a:cubicBezTo>
                  <a:cubicBezTo>
                    <a:pt x="11" y="10"/>
                    <a:pt x="11" y="10"/>
                    <a:pt x="12" y="11"/>
                  </a:cubicBezTo>
                  <a:cubicBezTo>
                    <a:pt x="13" y="11"/>
                    <a:pt x="14" y="11"/>
                    <a:pt x="15" y="11"/>
                  </a:cubicBezTo>
                  <a:cubicBezTo>
                    <a:pt x="16" y="10"/>
                    <a:pt x="17" y="10"/>
                    <a:pt x="18" y="10"/>
                  </a:cubicBezTo>
                  <a:cubicBezTo>
                    <a:pt x="19" y="11"/>
                    <a:pt x="19" y="12"/>
                    <a:pt x="18" y="12"/>
                  </a:cubicBezTo>
                  <a:cubicBezTo>
                    <a:pt x="16" y="12"/>
                    <a:pt x="16" y="12"/>
                    <a:pt x="14" y="13"/>
                  </a:cubicBezTo>
                  <a:cubicBezTo>
                    <a:pt x="12" y="15"/>
                    <a:pt x="8" y="12"/>
                    <a:pt x="5" y="12"/>
                  </a:cubicBezTo>
                  <a:cubicBezTo>
                    <a:pt x="0" y="12"/>
                    <a:pt x="2" y="21"/>
                    <a:pt x="4" y="23"/>
                  </a:cubicBezTo>
                  <a:cubicBezTo>
                    <a:pt x="5" y="26"/>
                    <a:pt x="10" y="28"/>
                    <a:pt x="7" y="32"/>
                  </a:cubicBezTo>
                  <a:close/>
                </a:path>
              </a:pathLst>
            </a:custGeom>
            <a:solidFill>
              <a:srgbClr val="A8DC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79" name="Freeform 463"/>
            <p:cNvSpPr/>
            <p:nvPr/>
          </p:nvSpPr>
          <p:spPr bwMode="auto">
            <a:xfrm>
              <a:off x="517" y="408"/>
              <a:ext cx="110" cy="105"/>
            </a:xfrm>
            <a:custGeom>
              <a:gdLst>
                <a:gd name="T0" fmla="*/ 45 w 46"/>
                <a:gd name="T1" fmla="*/ 0 h 44"/>
                <a:gd name="T2" fmla="*/ 34 w 46"/>
                <a:gd name="T3" fmla="*/ 4 h 44"/>
                <a:gd name="T4" fmla="*/ 26 w 46"/>
                <a:gd name="T5" fmla="*/ 5 h 44"/>
                <a:gd name="T6" fmla="*/ 25 w 46"/>
                <a:gd name="T7" fmla="*/ 4 h 44"/>
                <a:gd name="T8" fmla="*/ 2 w 46"/>
                <a:gd name="T9" fmla="*/ 20 h 44"/>
                <a:gd name="T10" fmla="*/ 13 w 46"/>
                <a:gd name="T11" fmla="*/ 37 h 44"/>
                <a:gd name="T12" fmla="*/ 19 w 46"/>
                <a:gd name="T13" fmla="*/ 43 h 44"/>
                <a:gd name="T14" fmla="*/ 20 w 46"/>
                <a:gd name="T15" fmla="*/ 43 h 44"/>
                <a:gd name="T16" fmla="*/ 26 w 46"/>
                <a:gd name="T17" fmla="*/ 26 h 44"/>
                <a:gd name="T18" fmla="*/ 34 w 46"/>
                <a:gd name="T19" fmla="*/ 20 h 44"/>
                <a:gd name="T20" fmla="*/ 34 w 46"/>
                <a:gd name="T21" fmla="*/ 17 h 44"/>
                <a:gd name="T22" fmla="*/ 45 w 46"/>
                <a:gd name="T23" fmla="*/ 1 h 44"/>
                <a:gd name="T24" fmla="*/ 45 w 46"/>
                <a:gd name="T25" fmla="*/ 0 h 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44">
                  <a:moveTo>
                    <a:pt x="45" y="0"/>
                  </a:moveTo>
                  <a:cubicBezTo>
                    <a:pt x="40" y="0"/>
                    <a:pt x="37" y="2"/>
                    <a:pt x="34" y="4"/>
                  </a:cubicBezTo>
                  <a:cubicBezTo>
                    <a:pt x="31" y="4"/>
                    <a:pt x="28" y="4"/>
                    <a:pt x="26" y="5"/>
                  </a:cubicBezTo>
                  <a:cubicBezTo>
                    <a:pt x="26" y="5"/>
                    <a:pt x="26" y="4"/>
                    <a:pt x="25" y="4"/>
                  </a:cubicBezTo>
                  <a:cubicBezTo>
                    <a:pt x="16" y="4"/>
                    <a:pt x="4" y="10"/>
                    <a:pt x="2" y="20"/>
                  </a:cubicBezTo>
                  <a:cubicBezTo>
                    <a:pt x="0" y="28"/>
                    <a:pt x="7" y="35"/>
                    <a:pt x="13" y="37"/>
                  </a:cubicBezTo>
                  <a:cubicBezTo>
                    <a:pt x="14" y="39"/>
                    <a:pt x="16" y="41"/>
                    <a:pt x="19" y="43"/>
                  </a:cubicBezTo>
                  <a:cubicBezTo>
                    <a:pt x="19" y="44"/>
                    <a:pt x="20" y="43"/>
                    <a:pt x="20" y="43"/>
                  </a:cubicBezTo>
                  <a:cubicBezTo>
                    <a:pt x="18" y="38"/>
                    <a:pt x="22" y="28"/>
                    <a:pt x="26" y="26"/>
                  </a:cubicBezTo>
                  <a:cubicBezTo>
                    <a:pt x="29" y="24"/>
                    <a:pt x="33" y="23"/>
                    <a:pt x="34" y="20"/>
                  </a:cubicBezTo>
                  <a:cubicBezTo>
                    <a:pt x="35" y="19"/>
                    <a:pt x="35" y="18"/>
                    <a:pt x="34" y="17"/>
                  </a:cubicBezTo>
                  <a:cubicBezTo>
                    <a:pt x="30" y="15"/>
                    <a:pt x="44" y="3"/>
                    <a:pt x="45" y="1"/>
                  </a:cubicBezTo>
                  <a:cubicBezTo>
                    <a:pt x="46" y="1"/>
                    <a:pt x="45" y="0"/>
                    <a:pt x="45" y="0"/>
                  </a:cubicBezTo>
                  <a:close/>
                </a:path>
              </a:pathLst>
            </a:custGeom>
            <a:solidFill>
              <a:srgbClr val="A8DC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80" name="Freeform 464"/>
            <p:cNvSpPr/>
            <p:nvPr/>
          </p:nvSpPr>
          <p:spPr bwMode="auto">
            <a:xfrm>
              <a:off x="622" y="403"/>
              <a:ext cx="102" cy="88"/>
            </a:xfrm>
            <a:custGeom>
              <a:gdLst>
                <a:gd name="T0" fmla="*/ 21 w 43"/>
                <a:gd name="T1" fmla="*/ 2 h 37"/>
                <a:gd name="T2" fmla="*/ 12 w 43"/>
                <a:gd name="T3" fmla="*/ 1 h 37"/>
                <a:gd name="T4" fmla="*/ 9 w 43"/>
                <a:gd name="T5" fmla="*/ 1 h 37"/>
                <a:gd name="T6" fmla="*/ 6 w 43"/>
                <a:gd name="T7" fmla="*/ 5 h 37"/>
                <a:gd name="T8" fmla="*/ 5 w 43"/>
                <a:gd name="T9" fmla="*/ 6 h 37"/>
                <a:gd name="T10" fmla="*/ 5 w 43"/>
                <a:gd name="T11" fmla="*/ 6 h 37"/>
                <a:gd name="T12" fmla="*/ 4 w 43"/>
                <a:gd name="T13" fmla="*/ 12 h 37"/>
                <a:gd name="T14" fmla="*/ 10 w 43"/>
                <a:gd name="T15" fmla="*/ 36 h 37"/>
                <a:gd name="T16" fmla="*/ 10 w 43"/>
                <a:gd name="T17" fmla="*/ 36 h 37"/>
                <a:gd name="T18" fmla="*/ 10 w 43"/>
                <a:gd name="T19" fmla="*/ 36 h 37"/>
                <a:gd name="T20" fmla="*/ 11 w 43"/>
                <a:gd name="T21" fmla="*/ 37 h 37"/>
                <a:gd name="T22" fmla="*/ 15 w 43"/>
                <a:gd name="T23" fmla="*/ 31 h 37"/>
                <a:gd name="T24" fmla="*/ 19 w 43"/>
                <a:gd name="T25" fmla="*/ 19 h 37"/>
                <a:gd name="T26" fmla="*/ 42 w 43"/>
                <a:gd name="T27" fmla="*/ 20 h 37"/>
                <a:gd name="T28" fmla="*/ 43 w 43"/>
                <a:gd name="T29" fmla="*/ 19 h 37"/>
                <a:gd name="T30" fmla="*/ 21 w 43"/>
                <a:gd name="T31" fmla="*/ 2 h 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37">
                  <a:moveTo>
                    <a:pt x="21" y="2"/>
                  </a:moveTo>
                  <a:cubicBezTo>
                    <a:pt x="18" y="1"/>
                    <a:pt x="15" y="2"/>
                    <a:pt x="12" y="1"/>
                  </a:cubicBezTo>
                  <a:cubicBezTo>
                    <a:pt x="11" y="1"/>
                    <a:pt x="9" y="0"/>
                    <a:pt x="9" y="1"/>
                  </a:cubicBezTo>
                  <a:cubicBezTo>
                    <a:pt x="7" y="2"/>
                    <a:pt x="6" y="4"/>
                    <a:pt x="6" y="5"/>
                  </a:cubicBezTo>
                  <a:cubicBezTo>
                    <a:pt x="5" y="6"/>
                    <a:pt x="5" y="6"/>
                    <a:pt x="5" y="6"/>
                  </a:cubicBezTo>
                  <a:cubicBezTo>
                    <a:pt x="5" y="6"/>
                    <a:pt x="5" y="6"/>
                    <a:pt x="5" y="6"/>
                  </a:cubicBezTo>
                  <a:cubicBezTo>
                    <a:pt x="5" y="8"/>
                    <a:pt x="4" y="10"/>
                    <a:pt x="4" y="12"/>
                  </a:cubicBezTo>
                  <a:cubicBezTo>
                    <a:pt x="2" y="19"/>
                    <a:pt x="0" y="34"/>
                    <a:pt x="10" y="36"/>
                  </a:cubicBezTo>
                  <a:cubicBezTo>
                    <a:pt x="10" y="36"/>
                    <a:pt x="10" y="36"/>
                    <a:pt x="10" y="36"/>
                  </a:cubicBezTo>
                  <a:cubicBezTo>
                    <a:pt x="10" y="36"/>
                    <a:pt x="10" y="36"/>
                    <a:pt x="10" y="36"/>
                  </a:cubicBezTo>
                  <a:cubicBezTo>
                    <a:pt x="11" y="37"/>
                    <a:pt x="11" y="37"/>
                    <a:pt x="11" y="37"/>
                  </a:cubicBezTo>
                  <a:cubicBezTo>
                    <a:pt x="13" y="35"/>
                    <a:pt x="14" y="33"/>
                    <a:pt x="15" y="31"/>
                  </a:cubicBezTo>
                  <a:cubicBezTo>
                    <a:pt x="16" y="27"/>
                    <a:pt x="15" y="22"/>
                    <a:pt x="19" y="19"/>
                  </a:cubicBezTo>
                  <a:cubicBezTo>
                    <a:pt x="25" y="15"/>
                    <a:pt x="36" y="15"/>
                    <a:pt x="42" y="20"/>
                  </a:cubicBezTo>
                  <a:cubicBezTo>
                    <a:pt x="43" y="20"/>
                    <a:pt x="43" y="20"/>
                    <a:pt x="43" y="19"/>
                  </a:cubicBezTo>
                  <a:cubicBezTo>
                    <a:pt x="42" y="7"/>
                    <a:pt x="31" y="3"/>
                    <a:pt x="21" y="2"/>
                  </a:cubicBezTo>
                  <a:close/>
                </a:path>
              </a:pathLst>
            </a:custGeom>
            <a:solidFill>
              <a:srgbClr val="CBE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81" name="Freeform 465"/>
            <p:cNvSpPr/>
            <p:nvPr/>
          </p:nvSpPr>
          <p:spPr bwMode="auto">
            <a:xfrm>
              <a:off x="650" y="336"/>
              <a:ext cx="69" cy="69"/>
            </a:xfrm>
            <a:custGeom>
              <a:gdLst>
                <a:gd name="T0" fmla="*/ 28 w 29"/>
                <a:gd name="T1" fmla="*/ 12 h 29"/>
                <a:gd name="T2" fmla="*/ 21 w 29"/>
                <a:gd name="T3" fmla="*/ 15 h 29"/>
                <a:gd name="T4" fmla="*/ 16 w 29"/>
                <a:gd name="T5" fmla="*/ 18 h 29"/>
                <a:gd name="T6" fmla="*/ 11 w 29"/>
                <a:gd name="T7" fmla="*/ 18 h 29"/>
                <a:gd name="T8" fmla="*/ 17 w 29"/>
                <a:gd name="T9" fmla="*/ 8 h 29"/>
                <a:gd name="T10" fmla="*/ 28 w 29"/>
                <a:gd name="T11" fmla="*/ 1 h 29"/>
                <a:gd name="T12" fmla="*/ 27 w 29"/>
                <a:gd name="T13" fmla="*/ 0 h 29"/>
                <a:gd name="T14" fmla="*/ 14 w 29"/>
                <a:gd name="T15" fmla="*/ 5 h 29"/>
                <a:gd name="T16" fmla="*/ 7 w 29"/>
                <a:gd name="T17" fmla="*/ 9 h 29"/>
                <a:gd name="T18" fmla="*/ 1 w 29"/>
                <a:gd name="T19" fmla="*/ 18 h 29"/>
                <a:gd name="T20" fmla="*/ 3 w 29"/>
                <a:gd name="T21" fmla="*/ 25 h 29"/>
                <a:gd name="T22" fmla="*/ 29 w 29"/>
                <a:gd name="T23" fmla="*/ 13 h 29"/>
                <a:gd name="T24" fmla="*/ 28 w 29"/>
                <a:gd name="T25" fmla="*/ 12 h 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28">
                  <a:moveTo>
                    <a:pt x="28" y="12"/>
                  </a:moveTo>
                  <a:cubicBezTo>
                    <a:pt x="26" y="13"/>
                    <a:pt x="24" y="14"/>
                    <a:pt x="21" y="15"/>
                  </a:cubicBezTo>
                  <a:cubicBezTo>
                    <a:pt x="20" y="16"/>
                    <a:pt x="18" y="17"/>
                    <a:pt x="16" y="18"/>
                  </a:cubicBezTo>
                  <a:cubicBezTo>
                    <a:pt x="15" y="18"/>
                    <a:pt x="11" y="19"/>
                    <a:pt x="11" y="18"/>
                  </a:cubicBezTo>
                  <a:cubicBezTo>
                    <a:pt x="13" y="14"/>
                    <a:pt x="14" y="11"/>
                    <a:pt x="17" y="8"/>
                  </a:cubicBezTo>
                  <a:cubicBezTo>
                    <a:pt x="20" y="6"/>
                    <a:pt x="24" y="4"/>
                    <a:pt x="28" y="1"/>
                  </a:cubicBezTo>
                  <a:cubicBezTo>
                    <a:pt x="28" y="1"/>
                    <a:pt x="28" y="0"/>
                    <a:pt x="27" y="0"/>
                  </a:cubicBezTo>
                  <a:cubicBezTo>
                    <a:pt x="22" y="1"/>
                    <a:pt x="18" y="3"/>
                    <a:pt x="14" y="5"/>
                  </a:cubicBezTo>
                  <a:cubicBezTo>
                    <a:pt x="11" y="6"/>
                    <a:pt x="9" y="8"/>
                    <a:pt x="7" y="9"/>
                  </a:cubicBezTo>
                  <a:cubicBezTo>
                    <a:pt x="4" y="11"/>
                    <a:pt x="2" y="14"/>
                    <a:pt x="1" y="18"/>
                  </a:cubicBezTo>
                  <a:cubicBezTo>
                    <a:pt x="0" y="21"/>
                    <a:pt x="0" y="24"/>
                    <a:pt x="3" y="25"/>
                  </a:cubicBezTo>
                  <a:cubicBezTo>
                    <a:pt x="14" y="29"/>
                    <a:pt x="24" y="22"/>
                    <a:pt x="29" y="13"/>
                  </a:cubicBezTo>
                  <a:cubicBezTo>
                    <a:pt x="29" y="13"/>
                    <a:pt x="28" y="12"/>
                    <a:pt x="28" y="12"/>
                  </a:cubicBezTo>
                  <a:close/>
                </a:path>
              </a:pathLst>
            </a:custGeom>
            <a:solidFill>
              <a:srgbClr val="CBE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82" name="Freeform 466"/>
            <p:cNvSpPr/>
            <p:nvPr/>
          </p:nvSpPr>
          <p:spPr bwMode="auto">
            <a:xfrm>
              <a:off x="600" y="267"/>
              <a:ext cx="74" cy="98"/>
            </a:xfrm>
            <a:custGeom>
              <a:gdLst>
                <a:gd name="T0" fmla="*/ 30 w 31"/>
                <a:gd name="T1" fmla="*/ 2 h 41"/>
                <a:gd name="T2" fmla="*/ 27 w 31"/>
                <a:gd name="T3" fmla="*/ 3 h 41"/>
                <a:gd name="T4" fmla="*/ 14 w 31"/>
                <a:gd name="T5" fmla="*/ 0 h 41"/>
                <a:gd name="T6" fmla="*/ 6 w 31"/>
                <a:gd name="T7" fmla="*/ 4 h 41"/>
                <a:gd name="T8" fmla="*/ 6 w 31"/>
                <a:gd name="T9" fmla="*/ 24 h 41"/>
                <a:gd name="T10" fmla="*/ 20 w 31"/>
                <a:gd name="T11" fmla="*/ 40 h 41"/>
                <a:gd name="T12" fmla="*/ 24 w 31"/>
                <a:gd name="T13" fmla="*/ 41 h 41"/>
                <a:gd name="T14" fmla="*/ 24 w 31"/>
                <a:gd name="T15" fmla="*/ 40 h 41"/>
                <a:gd name="T16" fmla="*/ 22 w 31"/>
                <a:gd name="T17" fmla="*/ 36 h 41"/>
                <a:gd name="T18" fmla="*/ 20 w 31"/>
                <a:gd name="T19" fmla="*/ 21 h 41"/>
                <a:gd name="T20" fmla="*/ 21 w 31"/>
                <a:gd name="T21" fmla="*/ 18 h 41"/>
                <a:gd name="T22" fmla="*/ 23 w 31"/>
                <a:gd name="T23" fmla="*/ 10 h 41"/>
                <a:gd name="T24" fmla="*/ 29 w 31"/>
                <a:gd name="T25" fmla="*/ 4 h 41"/>
                <a:gd name="T26" fmla="*/ 30 w 31"/>
                <a:gd name="T27" fmla="*/ 4 h 41"/>
                <a:gd name="T28" fmla="*/ 30 w 31"/>
                <a:gd name="T29" fmla="*/ 2 h 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41">
                  <a:moveTo>
                    <a:pt x="30" y="2"/>
                  </a:moveTo>
                  <a:cubicBezTo>
                    <a:pt x="29" y="2"/>
                    <a:pt x="28" y="2"/>
                    <a:pt x="27" y="3"/>
                  </a:cubicBezTo>
                  <a:cubicBezTo>
                    <a:pt x="25" y="1"/>
                    <a:pt x="16" y="0"/>
                    <a:pt x="14" y="0"/>
                  </a:cubicBezTo>
                  <a:cubicBezTo>
                    <a:pt x="11" y="0"/>
                    <a:pt x="8" y="2"/>
                    <a:pt x="6" y="4"/>
                  </a:cubicBezTo>
                  <a:cubicBezTo>
                    <a:pt x="0" y="9"/>
                    <a:pt x="3" y="18"/>
                    <a:pt x="6" y="24"/>
                  </a:cubicBezTo>
                  <a:cubicBezTo>
                    <a:pt x="8" y="30"/>
                    <a:pt x="14" y="39"/>
                    <a:pt x="20" y="40"/>
                  </a:cubicBezTo>
                  <a:cubicBezTo>
                    <a:pt x="21" y="41"/>
                    <a:pt x="22" y="41"/>
                    <a:pt x="24" y="41"/>
                  </a:cubicBezTo>
                  <a:cubicBezTo>
                    <a:pt x="24" y="41"/>
                    <a:pt x="24" y="40"/>
                    <a:pt x="24" y="40"/>
                  </a:cubicBezTo>
                  <a:cubicBezTo>
                    <a:pt x="23" y="39"/>
                    <a:pt x="23" y="37"/>
                    <a:pt x="22" y="36"/>
                  </a:cubicBezTo>
                  <a:cubicBezTo>
                    <a:pt x="21" y="31"/>
                    <a:pt x="20" y="26"/>
                    <a:pt x="20" y="21"/>
                  </a:cubicBezTo>
                  <a:cubicBezTo>
                    <a:pt x="21" y="20"/>
                    <a:pt x="21" y="19"/>
                    <a:pt x="21" y="18"/>
                  </a:cubicBezTo>
                  <a:cubicBezTo>
                    <a:pt x="22" y="15"/>
                    <a:pt x="22" y="12"/>
                    <a:pt x="23" y="10"/>
                  </a:cubicBezTo>
                  <a:cubicBezTo>
                    <a:pt x="25" y="7"/>
                    <a:pt x="27" y="5"/>
                    <a:pt x="29" y="4"/>
                  </a:cubicBezTo>
                  <a:cubicBezTo>
                    <a:pt x="30" y="4"/>
                    <a:pt x="30" y="4"/>
                    <a:pt x="30" y="4"/>
                  </a:cubicBezTo>
                  <a:cubicBezTo>
                    <a:pt x="31" y="3"/>
                    <a:pt x="31" y="2"/>
                    <a:pt x="30" y="2"/>
                  </a:cubicBezTo>
                  <a:close/>
                </a:path>
              </a:pathLst>
            </a:custGeom>
            <a:solidFill>
              <a:srgbClr val="CBEA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83" name="Freeform 467"/>
            <p:cNvSpPr/>
            <p:nvPr/>
          </p:nvSpPr>
          <p:spPr bwMode="auto">
            <a:xfrm>
              <a:off x="603" y="265"/>
              <a:ext cx="50" cy="97"/>
            </a:xfrm>
            <a:custGeom>
              <a:gdLst>
                <a:gd name="T0" fmla="*/ 21 w 21"/>
                <a:gd name="T1" fmla="*/ 40 h 41"/>
                <a:gd name="T2" fmla="*/ 13 w 21"/>
                <a:gd name="T3" fmla="*/ 26 h 41"/>
                <a:gd name="T4" fmla="*/ 17 w 21"/>
                <a:gd name="T5" fmla="*/ 9 h 41"/>
                <a:gd name="T6" fmla="*/ 16 w 21"/>
                <a:gd name="T7" fmla="*/ 8 h 41"/>
                <a:gd name="T8" fmla="*/ 16 w 21"/>
                <a:gd name="T9" fmla="*/ 6 h 41"/>
                <a:gd name="T10" fmla="*/ 18 w 21"/>
                <a:gd name="T11" fmla="*/ 2 h 41"/>
                <a:gd name="T12" fmla="*/ 17 w 21"/>
                <a:gd name="T13" fmla="*/ 1 h 41"/>
                <a:gd name="T14" fmla="*/ 17 w 21"/>
                <a:gd name="T15" fmla="*/ 1 h 41"/>
                <a:gd name="T16" fmla="*/ 17 w 21"/>
                <a:gd name="T17" fmla="*/ 1 h 41"/>
                <a:gd name="T18" fmla="*/ 4 w 21"/>
                <a:gd name="T19" fmla="*/ 7 h 41"/>
                <a:gd name="T20" fmla="*/ 3 w 21"/>
                <a:gd name="T21" fmla="*/ 8 h 41"/>
                <a:gd name="T22" fmla="*/ 1 w 21"/>
                <a:gd name="T23" fmla="*/ 15 h 41"/>
                <a:gd name="T24" fmla="*/ 20 w 21"/>
                <a:gd name="T25" fmla="*/ 41 h 41"/>
                <a:gd name="T26" fmla="*/ 21 w 21"/>
                <a:gd name="T27" fmla="*/ 40 h 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41">
                  <a:moveTo>
                    <a:pt x="21" y="40"/>
                  </a:moveTo>
                  <a:cubicBezTo>
                    <a:pt x="16" y="36"/>
                    <a:pt x="15" y="32"/>
                    <a:pt x="13" y="26"/>
                  </a:cubicBezTo>
                  <a:cubicBezTo>
                    <a:pt x="12" y="19"/>
                    <a:pt x="16" y="15"/>
                    <a:pt x="17" y="9"/>
                  </a:cubicBezTo>
                  <a:cubicBezTo>
                    <a:pt x="17" y="8"/>
                    <a:pt x="17" y="8"/>
                    <a:pt x="16" y="8"/>
                  </a:cubicBezTo>
                  <a:cubicBezTo>
                    <a:pt x="14" y="9"/>
                    <a:pt x="14" y="9"/>
                    <a:pt x="16" y="6"/>
                  </a:cubicBezTo>
                  <a:cubicBezTo>
                    <a:pt x="17" y="4"/>
                    <a:pt x="17" y="5"/>
                    <a:pt x="18" y="2"/>
                  </a:cubicBezTo>
                  <a:cubicBezTo>
                    <a:pt x="18" y="2"/>
                    <a:pt x="18" y="1"/>
                    <a:pt x="17" y="1"/>
                  </a:cubicBezTo>
                  <a:cubicBezTo>
                    <a:pt x="17" y="1"/>
                    <a:pt x="17" y="1"/>
                    <a:pt x="17" y="1"/>
                  </a:cubicBezTo>
                  <a:cubicBezTo>
                    <a:pt x="17" y="1"/>
                    <a:pt x="17" y="1"/>
                    <a:pt x="17" y="1"/>
                  </a:cubicBezTo>
                  <a:cubicBezTo>
                    <a:pt x="11" y="0"/>
                    <a:pt x="7" y="3"/>
                    <a:pt x="4" y="7"/>
                  </a:cubicBezTo>
                  <a:cubicBezTo>
                    <a:pt x="4" y="7"/>
                    <a:pt x="3" y="7"/>
                    <a:pt x="3" y="8"/>
                  </a:cubicBezTo>
                  <a:cubicBezTo>
                    <a:pt x="2" y="10"/>
                    <a:pt x="2" y="12"/>
                    <a:pt x="1" y="15"/>
                  </a:cubicBezTo>
                  <a:cubicBezTo>
                    <a:pt x="0" y="26"/>
                    <a:pt x="10" y="37"/>
                    <a:pt x="20" y="41"/>
                  </a:cubicBezTo>
                  <a:cubicBezTo>
                    <a:pt x="21" y="41"/>
                    <a:pt x="21" y="41"/>
                    <a:pt x="21" y="40"/>
                  </a:cubicBezTo>
                  <a:close/>
                </a:path>
              </a:pathLst>
            </a:custGeom>
            <a:solidFill>
              <a:srgbClr val="A8DC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84" name="Freeform 468"/>
            <p:cNvSpPr/>
            <p:nvPr/>
          </p:nvSpPr>
          <p:spPr bwMode="auto">
            <a:xfrm>
              <a:off x="520" y="293"/>
              <a:ext cx="123" cy="129"/>
            </a:xfrm>
            <a:custGeom>
              <a:gdLst>
                <a:gd name="T0" fmla="*/ 50 w 52"/>
                <a:gd name="T1" fmla="*/ 26 h 54"/>
                <a:gd name="T2" fmla="*/ 40 w 52"/>
                <a:gd name="T3" fmla="*/ 11 h 54"/>
                <a:gd name="T4" fmla="*/ 30 w 52"/>
                <a:gd name="T5" fmla="*/ 2 h 54"/>
                <a:gd name="T6" fmla="*/ 8 w 52"/>
                <a:gd name="T7" fmla="*/ 11 h 54"/>
                <a:gd name="T8" fmla="*/ 9 w 52"/>
                <a:gd name="T9" fmla="*/ 13 h 54"/>
                <a:gd name="T10" fmla="*/ 21 w 52"/>
                <a:gd name="T11" fmla="*/ 11 h 54"/>
                <a:gd name="T12" fmla="*/ 27 w 52"/>
                <a:gd name="T13" fmla="*/ 18 h 54"/>
                <a:gd name="T14" fmla="*/ 21 w 52"/>
                <a:gd name="T15" fmla="*/ 19 h 54"/>
                <a:gd name="T16" fmla="*/ 20 w 52"/>
                <a:gd name="T17" fmla="*/ 20 h 54"/>
                <a:gd name="T18" fmla="*/ 10 w 52"/>
                <a:gd name="T19" fmla="*/ 22 h 54"/>
                <a:gd name="T20" fmla="*/ 2 w 52"/>
                <a:gd name="T21" fmla="*/ 17 h 54"/>
                <a:gd name="T22" fmla="*/ 1 w 52"/>
                <a:gd name="T23" fmla="*/ 17 h 54"/>
                <a:gd name="T24" fmla="*/ 0 w 52"/>
                <a:gd name="T25" fmla="*/ 20 h 54"/>
                <a:gd name="T26" fmla="*/ 0 w 52"/>
                <a:gd name="T27" fmla="*/ 21 h 54"/>
                <a:gd name="T28" fmla="*/ 0 w 52"/>
                <a:gd name="T29" fmla="*/ 21 h 54"/>
                <a:gd name="T30" fmla="*/ 8 w 52"/>
                <a:gd name="T31" fmla="*/ 28 h 54"/>
                <a:gd name="T32" fmla="*/ 17 w 52"/>
                <a:gd name="T33" fmla="*/ 37 h 54"/>
                <a:gd name="T34" fmla="*/ 17 w 52"/>
                <a:gd name="T35" fmla="*/ 39 h 54"/>
                <a:gd name="T36" fmla="*/ 21 w 52"/>
                <a:gd name="T37" fmla="*/ 46 h 54"/>
                <a:gd name="T38" fmla="*/ 20 w 52"/>
                <a:gd name="T39" fmla="*/ 50 h 54"/>
                <a:gd name="T40" fmla="*/ 21 w 52"/>
                <a:gd name="T41" fmla="*/ 51 h 54"/>
                <a:gd name="T42" fmla="*/ 45 w 52"/>
                <a:gd name="T43" fmla="*/ 48 h 54"/>
                <a:gd name="T44" fmla="*/ 46 w 52"/>
                <a:gd name="T45" fmla="*/ 44 h 54"/>
                <a:gd name="T46" fmla="*/ 51 w 52"/>
                <a:gd name="T47" fmla="*/ 34 h 54"/>
                <a:gd name="T48" fmla="*/ 50 w 52"/>
                <a:gd name="T49" fmla="*/ 26 h 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 h="54">
                  <a:moveTo>
                    <a:pt x="50" y="26"/>
                  </a:moveTo>
                  <a:cubicBezTo>
                    <a:pt x="48" y="21"/>
                    <a:pt x="43" y="16"/>
                    <a:pt x="40" y="11"/>
                  </a:cubicBezTo>
                  <a:cubicBezTo>
                    <a:pt x="38" y="7"/>
                    <a:pt x="34" y="3"/>
                    <a:pt x="30" y="2"/>
                  </a:cubicBezTo>
                  <a:cubicBezTo>
                    <a:pt x="24" y="0"/>
                    <a:pt x="12" y="6"/>
                    <a:pt x="8" y="11"/>
                  </a:cubicBezTo>
                  <a:cubicBezTo>
                    <a:pt x="8" y="12"/>
                    <a:pt x="9" y="13"/>
                    <a:pt x="9" y="13"/>
                  </a:cubicBezTo>
                  <a:cubicBezTo>
                    <a:pt x="13" y="13"/>
                    <a:pt x="18" y="10"/>
                    <a:pt x="21" y="11"/>
                  </a:cubicBezTo>
                  <a:cubicBezTo>
                    <a:pt x="24" y="13"/>
                    <a:pt x="26" y="16"/>
                    <a:pt x="27" y="18"/>
                  </a:cubicBezTo>
                  <a:cubicBezTo>
                    <a:pt x="28" y="20"/>
                    <a:pt x="21" y="19"/>
                    <a:pt x="21" y="19"/>
                  </a:cubicBezTo>
                  <a:cubicBezTo>
                    <a:pt x="20" y="19"/>
                    <a:pt x="20" y="20"/>
                    <a:pt x="20" y="20"/>
                  </a:cubicBezTo>
                  <a:cubicBezTo>
                    <a:pt x="22" y="24"/>
                    <a:pt x="10" y="22"/>
                    <a:pt x="10" y="22"/>
                  </a:cubicBezTo>
                  <a:cubicBezTo>
                    <a:pt x="7" y="21"/>
                    <a:pt x="5" y="18"/>
                    <a:pt x="2" y="17"/>
                  </a:cubicBezTo>
                  <a:cubicBezTo>
                    <a:pt x="2" y="17"/>
                    <a:pt x="1" y="17"/>
                    <a:pt x="1" y="17"/>
                  </a:cubicBezTo>
                  <a:cubicBezTo>
                    <a:pt x="1" y="18"/>
                    <a:pt x="0" y="19"/>
                    <a:pt x="0" y="20"/>
                  </a:cubicBezTo>
                  <a:cubicBezTo>
                    <a:pt x="0" y="20"/>
                    <a:pt x="0" y="20"/>
                    <a:pt x="0" y="21"/>
                  </a:cubicBezTo>
                  <a:cubicBezTo>
                    <a:pt x="0" y="21"/>
                    <a:pt x="0" y="21"/>
                    <a:pt x="0" y="21"/>
                  </a:cubicBezTo>
                  <a:cubicBezTo>
                    <a:pt x="1" y="25"/>
                    <a:pt x="4" y="27"/>
                    <a:pt x="8" y="28"/>
                  </a:cubicBezTo>
                  <a:cubicBezTo>
                    <a:pt x="14" y="31"/>
                    <a:pt x="19" y="34"/>
                    <a:pt x="17" y="37"/>
                  </a:cubicBezTo>
                  <a:cubicBezTo>
                    <a:pt x="16" y="38"/>
                    <a:pt x="16" y="38"/>
                    <a:pt x="17" y="39"/>
                  </a:cubicBezTo>
                  <a:cubicBezTo>
                    <a:pt x="19" y="40"/>
                    <a:pt x="26" y="43"/>
                    <a:pt x="21" y="46"/>
                  </a:cubicBezTo>
                  <a:cubicBezTo>
                    <a:pt x="20" y="47"/>
                    <a:pt x="20" y="49"/>
                    <a:pt x="20" y="50"/>
                  </a:cubicBezTo>
                  <a:cubicBezTo>
                    <a:pt x="20" y="50"/>
                    <a:pt x="20" y="50"/>
                    <a:pt x="21" y="51"/>
                  </a:cubicBezTo>
                  <a:cubicBezTo>
                    <a:pt x="27" y="52"/>
                    <a:pt x="41" y="54"/>
                    <a:pt x="45" y="48"/>
                  </a:cubicBezTo>
                  <a:cubicBezTo>
                    <a:pt x="46" y="47"/>
                    <a:pt x="46" y="45"/>
                    <a:pt x="46" y="44"/>
                  </a:cubicBezTo>
                  <a:cubicBezTo>
                    <a:pt x="46" y="32"/>
                    <a:pt x="49" y="40"/>
                    <a:pt x="51" y="34"/>
                  </a:cubicBezTo>
                  <a:cubicBezTo>
                    <a:pt x="52" y="31"/>
                    <a:pt x="52" y="29"/>
                    <a:pt x="50" y="26"/>
                  </a:cubicBezTo>
                  <a:close/>
                </a:path>
              </a:pathLst>
            </a:custGeom>
            <a:solidFill>
              <a:srgbClr val="5DC1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solidFill>
                  <a:schemeClr val="tx1"/>
                </a:solidFill>
              </a:endParaRPr>
            </a:p>
          </p:txBody>
        </p:sp>
        <p:sp>
          <p:nvSpPr>
            <p:cNvPr id="585" name="Freeform 469"/>
            <p:cNvSpPr/>
            <p:nvPr/>
          </p:nvSpPr>
          <p:spPr bwMode="auto">
            <a:xfrm>
              <a:off x="529" y="412"/>
              <a:ext cx="88" cy="96"/>
            </a:xfrm>
            <a:custGeom>
              <a:gdLst>
                <a:gd name="T0" fmla="*/ 36 w 37"/>
                <a:gd name="T1" fmla="*/ 0 h 40"/>
                <a:gd name="T2" fmla="*/ 35 w 37"/>
                <a:gd name="T3" fmla="*/ 1 h 40"/>
                <a:gd name="T4" fmla="*/ 34 w 37"/>
                <a:gd name="T5" fmla="*/ 0 h 40"/>
                <a:gd name="T6" fmla="*/ 16 w 37"/>
                <a:gd name="T7" fmla="*/ 1 h 40"/>
                <a:gd name="T8" fmla="*/ 10 w 37"/>
                <a:gd name="T9" fmla="*/ 6 h 40"/>
                <a:gd name="T10" fmla="*/ 1 w 37"/>
                <a:gd name="T11" fmla="*/ 12 h 40"/>
                <a:gd name="T12" fmla="*/ 0 w 37"/>
                <a:gd name="T13" fmla="*/ 14 h 40"/>
                <a:gd name="T14" fmla="*/ 3 w 37"/>
                <a:gd name="T15" fmla="*/ 28 h 40"/>
                <a:gd name="T16" fmla="*/ 11 w 37"/>
                <a:gd name="T17" fmla="*/ 39 h 40"/>
                <a:gd name="T18" fmla="*/ 12 w 37"/>
                <a:gd name="T19" fmla="*/ 39 h 40"/>
                <a:gd name="T20" fmla="*/ 14 w 37"/>
                <a:gd name="T21" fmla="*/ 16 h 40"/>
                <a:gd name="T22" fmla="*/ 26 w 37"/>
                <a:gd name="T23" fmla="*/ 7 h 40"/>
                <a:gd name="T24" fmla="*/ 37 w 37"/>
                <a:gd name="T25" fmla="*/ 1 h 40"/>
                <a:gd name="T26" fmla="*/ 36 w 37"/>
                <a:gd name="T27" fmla="*/ 0 h 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0">
                  <a:moveTo>
                    <a:pt x="36" y="0"/>
                  </a:moveTo>
                  <a:cubicBezTo>
                    <a:pt x="36" y="0"/>
                    <a:pt x="35" y="0"/>
                    <a:pt x="35" y="1"/>
                  </a:cubicBezTo>
                  <a:cubicBezTo>
                    <a:pt x="34" y="0"/>
                    <a:pt x="34" y="0"/>
                    <a:pt x="34" y="0"/>
                  </a:cubicBezTo>
                  <a:cubicBezTo>
                    <a:pt x="29" y="4"/>
                    <a:pt x="21" y="0"/>
                    <a:pt x="16" y="1"/>
                  </a:cubicBezTo>
                  <a:cubicBezTo>
                    <a:pt x="13" y="2"/>
                    <a:pt x="12" y="4"/>
                    <a:pt x="10" y="6"/>
                  </a:cubicBezTo>
                  <a:cubicBezTo>
                    <a:pt x="7" y="8"/>
                    <a:pt x="4" y="10"/>
                    <a:pt x="1" y="12"/>
                  </a:cubicBezTo>
                  <a:cubicBezTo>
                    <a:pt x="0" y="12"/>
                    <a:pt x="0" y="14"/>
                    <a:pt x="0" y="14"/>
                  </a:cubicBezTo>
                  <a:cubicBezTo>
                    <a:pt x="0" y="19"/>
                    <a:pt x="4" y="23"/>
                    <a:pt x="3" y="28"/>
                  </a:cubicBezTo>
                  <a:cubicBezTo>
                    <a:pt x="2" y="34"/>
                    <a:pt x="7" y="37"/>
                    <a:pt x="11" y="39"/>
                  </a:cubicBezTo>
                  <a:cubicBezTo>
                    <a:pt x="12" y="40"/>
                    <a:pt x="12" y="39"/>
                    <a:pt x="12" y="39"/>
                  </a:cubicBezTo>
                  <a:cubicBezTo>
                    <a:pt x="10" y="31"/>
                    <a:pt x="10" y="23"/>
                    <a:pt x="14" y="16"/>
                  </a:cubicBezTo>
                  <a:cubicBezTo>
                    <a:pt x="16" y="11"/>
                    <a:pt x="22" y="10"/>
                    <a:pt x="26" y="7"/>
                  </a:cubicBezTo>
                  <a:cubicBezTo>
                    <a:pt x="29" y="5"/>
                    <a:pt x="32" y="3"/>
                    <a:pt x="37" y="1"/>
                  </a:cubicBezTo>
                  <a:cubicBezTo>
                    <a:pt x="37" y="1"/>
                    <a:pt x="37" y="0"/>
                    <a:pt x="36" y="0"/>
                  </a:cubicBezTo>
                  <a:close/>
                </a:path>
              </a:pathLst>
            </a:custGeom>
            <a:solidFill>
              <a:srgbClr val="67B6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86" name="Freeform 470"/>
            <p:cNvSpPr/>
            <p:nvPr/>
          </p:nvSpPr>
          <p:spPr bwMode="auto">
            <a:xfrm>
              <a:off x="655" y="360"/>
              <a:ext cx="76" cy="36"/>
            </a:xfrm>
            <a:custGeom>
              <a:gdLst>
                <a:gd name="T0" fmla="*/ 30 w 32"/>
                <a:gd name="T1" fmla="*/ 0 h 15"/>
                <a:gd name="T2" fmla="*/ 5 w 32"/>
                <a:gd name="T3" fmla="*/ 9 h 15"/>
                <a:gd name="T4" fmla="*/ 5 w 32"/>
                <a:gd name="T5" fmla="*/ 10 h 15"/>
                <a:gd name="T6" fmla="*/ 1 w 32"/>
                <a:gd name="T7" fmla="*/ 10 h 15"/>
                <a:gd name="T8" fmla="*/ 0 w 32"/>
                <a:gd name="T9" fmla="*/ 11 h 15"/>
                <a:gd name="T10" fmla="*/ 12 w 32"/>
                <a:gd name="T11" fmla="*/ 14 h 15"/>
                <a:gd name="T12" fmla="*/ 31 w 32"/>
                <a:gd name="T13" fmla="*/ 2 h 15"/>
                <a:gd name="T14" fmla="*/ 30 w 32"/>
                <a:gd name="T15" fmla="*/ 0 h 15"/>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5">
                  <a:moveTo>
                    <a:pt x="30" y="0"/>
                  </a:moveTo>
                  <a:cubicBezTo>
                    <a:pt x="22" y="4"/>
                    <a:pt x="15" y="11"/>
                    <a:pt x="5" y="9"/>
                  </a:cubicBezTo>
                  <a:cubicBezTo>
                    <a:pt x="5" y="9"/>
                    <a:pt x="5" y="9"/>
                    <a:pt x="5" y="10"/>
                  </a:cubicBezTo>
                  <a:cubicBezTo>
                    <a:pt x="3" y="10"/>
                    <a:pt x="2" y="10"/>
                    <a:pt x="1" y="10"/>
                  </a:cubicBezTo>
                  <a:cubicBezTo>
                    <a:pt x="0" y="10"/>
                    <a:pt x="0" y="10"/>
                    <a:pt x="0" y="11"/>
                  </a:cubicBezTo>
                  <a:cubicBezTo>
                    <a:pt x="2" y="15"/>
                    <a:pt x="8" y="15"/>
                    <a:pt x="12" y="14"/>
                  </a:cubicBezTo>
                  <a:cubicBezTo>
                    <a:pt x="20" y="13"/>
                    <a:pt x="24" y="5"/>
                    <a:pt x="31" y="2"/>
                  </a:cubicBezTo>
                  <a:cubicBezTo>
                    <a:pt x="32" y="1"/>
                    <a:pt x="31" y="0"/>
                    <a:pt x="30" y="0"/>
                  </a:cubicBezTo>
                  <a:close/>
                </a:path>
              </a:pathLst>
            </a:custGeom>
            <a:solidFill>
              <a:srgbClr val="A8DC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87" name="Freeform 471"/>
            <p:cNvSpPr/>
            <p:nvPr/>
          </p:nvSpPr>
          <p:spPr bwMode="auto">
            <a:xfrm>
              <a:off x="655" y="281"/>
              <a:ext cx="95" cy="93"/>
            </a:xfrm>
            <a:custGeom>
              <a:gdLst>
                <a:gd name="T0" fmla="*/ 39 w 40"/>
                <a:gd name="T1" fmla="*/ 21 h 39"/>
                <a:gd name="T2" fmla="*/ 20 w 40"/>
                <a:gd name="T3" fmla="*/ 19 h 39"/>
                <a:gd name="T4" fmla="*/ 21 w 40"/>
                <a:gd name="T5" fmla="*/ 17 h 39"/>
                <a:gd name="T6" fmla="*/ 22 w 40"/>
                <a:gd name="T7" fmla="*/ 11 h 39"/>
                <a:gd name="T8" fmla="*/ 18 w 40"/>
                <a:gd name="T9" fmla="*/ 0 h 39"/>
                <a:gd name="T10" fmla="*/ 17 w 40"/>
                <a:gd name="T11" fmla="*/ 1 h 39"/>
                <a:gd name="T12" fmla="*/ 15 w 40"/>
                <a:gd name="T13" fmla="*/ 18 h 39"/>
                <a:gd name="T14" fmla="*/ 5 w 40"/>
                <a:gd name="T15" fmla="*/ 31 h 39"/>
                <a:gd name="T16" fmla="*/ 5 w 40"/>
                <a:gd name="T17" fmla="*/ 33 h 39"/>
                <a:gd name="T18" fmla="*/ 0 w 40"/>
                <a:gd name="T19" fmla="*/ 38 h 39"/>
                <a:gd name="T20" fmla="*/ 1 w 40"/>
                <a:gd name="T21" fmla="*/ 39 h 39"/>
                <a:gd name="T22" fmla="*/ 39 w 40"/>
                <a:gd name="T23" fmla="*/ 23 h 39"/>
                <a:gd name="T24" fmla="*/ 39 w 40"/>
                <a:gd name="T25" fmla="*/ 21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39">
                  <a:moveTo>
                    <a:pt x="39" y="21"/>
                  </a:moveTo>
                  <a:cubicBezTo>
                    <a:pt x="35" y="17"/>
                    <a:pt x="26" y="18"/>
                    <a:pt x="20" y="19"/>
                  </a:cubicBezTo>
                  <a:cubicBezTo>
                    <a:pt x="18" y="20"/>
                    <a:pt x="20" y="19"/>
                    <a:pt x="21" y="17"/>
                  </a:cubicBezTo>
                  <a:cubicBezTo>
                    <a:pt x="22" y="15"/>
                    <a:pt x="22" y="13"/>
                    <a:pt x="22" y="11"/>
                  </a:cubicBezTo>
                  <a:cubicBezTo>
                    <a:pt x="22" y="7"/>
                    <a:pt x="20" y="3"/>
                    <a:pt x="18" y="0"/>
                  </a:cubicBezTo>
                  <a:cubicBezTo>
                    <a:pt x="18" y="0"/>
                    <a:pt x="17" y="0"/>
                    <a:pt x="17" y="1"/>
                  </a:cubicBezTo>
                  <a:cubicBezTo>
                    <a:pt x="19" y="7"/>
                    <a:pt x="18" y="12"/>
                    <a:pt x="15" y="18"/>
                  </a:cubicBezTo>
                  <a:cubicBezTo>
                    <a:pt x="14" y="22"/>
                    <a:pt x="8" y="29"/>
                    <a:pt x="5" y="31"/>
                  </a:cubicBezTo>
                  <a:cubicBezTo>
                    <a:pt x="4" y="32"/>
                    <a:pt x="4" y="33"/>
                    <a:pt x="5" y="33"/>
                  </a:cubicBezTo>
                  <a:cubicBezTo>
                    <a:pt x="3" y="35"/>
                    <a:pt x="2" y="36"/>
                    <a:pt x="0" y="38"/>
                  </a:cubicBezTo>
                  <a:cubicBezTo>
                    <a:pt x="0" y="38"/>
                    <a:pt x="0" y="39"/>
                    <a:pt x="1" y="39"/>
                  </a:cubicBezTo>
                  <a:cubicBezTo>
                    <a:pt x="13" y="31"/>
                    <a:pt x="22" y="18"/>
                    <a:pt x="39" y="23"/>
                  </a:cubicBezTo>
                  <a:cubicBezTo>
                    <a:pt x="39" y="23"/>
                    <a:pt x="40" y="22"/>
                    <a:pt x="39" y="21"/>
                  </a:cubicBezTo>
                  <a:close/>
                </a:path>
              </a:pathLst>
            </a:custGeom>
            <a:solidFill>
              <a:srgbClr val="A8DC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88" name="Freeform 472"/>
            <p:cNvSpPr/>
            <p:nvPr/>
          </p:nvSpPr>
          <p:spPr bwMode="auto">
            <a:xfrm>
              <a:off x="641" y="410"/>
              <a:ext cx="28" cy="53"/>
            </a:xfrm>
            <a:custGeom>
              <a:gdLst>
                <a:gd name="T0" fmla="*/ 9 w 12"/>
                <a:gd name="T1" fmla="*/ 12 h 22"/>
                <a:gd name="T2" fmla="*/ 4 w 12"/>
                <a:gd name="T3" fmla="*/ 1 h 22"/>
                <a:gd name="T4" fmla="*/ 3 w 12"/>
                <a:gd name="T5" fmla="*/ 1 h 22"/>
                <a:gd name="T6" fmla="*/ 1 w 12"/>
                <a:gd name="T7" fmla="*/ 3 h 22"/>
                <a:gd name="T8" fmla="*/ 1 w 12"/>
                <a:gd name="T9" fmla="*/ 3 h 22"/>
                <a:gd name="T10" fmla="*/ 1 w 12"/>
                <a:gd name="T11" fmla="*/ 3 h 22"/>
                <a:gd name="T12" fmla="*/ 1 w 12"/>
                <a:gd name="T13" fmla="*/ 4 h 22"/>
                <a:gd name="T14" fmla="*/ 11 w 12"/>
                <a:gd name="T15" fmla="*/ 22 h 22"/>
                <a:gd name="T16" fmla="*/ 12 w 12"/>
                <a:gd name="T17" fmla="*/ 21 h 22"/>
                <a:gd name="T18" fmla="*/ 9 w 12"/>
                <a:gd name="T19" fmla="*/ 12 h 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2">
                  <a:moveTo>
                    <a:pt x="9" y="12"/>
                  </a:moveTo>
                  <a:cubicBezTo>
                    <a:pt x="9" y="7"/>
                    <a:pt x="7" y="4"/>
                    <a:pt x="4" y="1"/>
                  </a:cubicBezTo>
                  <a:cubicBezTo>
                    <a:pt x="4" y="0"/>
                    <a:pt x="3" y="0"/>
                    <a:pt x="3" y="1"/>
                  </a:cubicBezTo>
                  <a:cubicBezTo>
                    <a:pt x="2" y="1"/>
                    <a:pt x="2" y="2"/>
                    <a:pt x="1" y="3"/>
                  </a:cubicBezTo>
                  <a:cubicBezTo>
                    <a:pt x="1" y="3"/>
                    <a:pt x="1" y="3"/>
                    <a:pt x="1" y="3"/>
                  </a:cubicBezTo>
                  <a:cubicBezTo>
                    <a:pt x="1" y="3"/>
                    <a:pt x="0" y="3"/>
                    <a:pt x="1" y="3"/>
                  </a:cubicBezTo>
                  <a:cubicBezTo>
                    <a:pt x="1" y="4"/>
                    <a:pt x="1" y="4"/>
                    <a:pt x="1" y="4"/>
                  </a:cubicBezTo>
                  <a:cubicBezTo>
                    <a:pt x="5" y="10"/>
                    <a:pt x="8" y="16"/>
                    <a:pt x="11" y="22"/>
                  </a:cubicBezTo>
                  <a:cubicBezTo>
                    <a:pt x="11" y="22"/>
                    <a:pt x="12" y="22"/>
                    <a:pt x="12" y="21"/>
                  </a:cubicBezTo>
                  <a:cubicBezTo>
                    <a:pt x="12" y="18"/>
                    <a:pt x="10" y="15"/>
                    <a:pt x="9" y="12"/>
                  </a:cubicBezTo>
                  <a:close/>
                </a:path>
              </a:pathLst>
            </a:custGeom>
            <a:solidFill>
              <a:srgbClr val="A8DC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89" name="Freeform 473"/>
            <p:cNvSpPr/>
            <p:nvPr/>
          </p:nvSpPr>
          <p:spPr bwMode="auto">
            <a:xfrm>
              <a:off x="612" y="403"/>
              <a:ext cx="34" cy="110"/>
            </a:xfrm>
            <a:custGeom>
              <a:gdLst>
                <a:gd name="T0" fmla="*/ 13 w 14"/>
                <a:gd name="T1" fmla="*/ 45 h 46"/>
                <a:gd name="T2" fmla="*/ 9 w 14"/>
                <a:gd name="T3" fmla="*/ 35 h 46"/>
                <a:gd name="T4" fmla="*/ 8 w 14"/>
                <a:gd name="T5" fmla="*/ 24 h 46"/>
                <a:gd name="T6" fmla="*/ 11 w 14"/>
                <a:gd name="T7" fmla="*/ 4 h 46"/>
                <a:gd name="T8" fmla="*/ 10 w 14"/>
                <a:gd name="T9" fmla="*/ 3 h 46"/>
                <a:gd name="T10" fmla="*/ 11 w 14"/>
                <a:gd name="T11" fmla="*/ 2 h 46"/>
                <a:gd name="T12" fmla="*/ 10 w 14"/>
                <a:gd name="T13" fmla="*/ 1 h 46"/>
                <a:gd name="T14" fmla="*/ 7 w 14"/>
                <a:gd name="T15" fmla="*/ 38 h 46"/>
                <a:gd name="T16" fmla="*/ 9 w 14"/>
                <a:gd name="T17" fmla="*/ 41 h 46"/>
                <a:gd name="T18" fmla="*/ 9 w 14"/>
                <a:gd name="T19" fmla="*/ 42 h 46"/>
                <a:gd name="T20" fmla="*/ 9 w 14"/>
                <a:gd name="T21" fmla="*/ 42 h 46"/>
                <a:gd name="T22" fmla="*/ 12 w 14"/>
                <a:gd name="T23" fmla="*/ 46 h 46"/>
                <a:gd name="T24" fmla="*/ 13 w 14"/>
                <a:gd name="T25" fmla="*/ 45 h 4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46">
                  <a:moveTo>
                    <a:pt x="13" y="45"/>
                  </a:moveTo>
                  <a:cubicBezTo>
                    <a:pt x="11" y="42"/>
                    <a:pt x="10" y="39"/>
                    <a:pt x="9" y="35"/>
                  </a:cubicBezTo>
                  <a:cubicBezTo>
                    <a:pt x="9" y="31"/>
                    <a:pt x="8" y="28"/>
                    <a:pt x="8" y="24"/>
                  </a:cubicBezTo>
                  <a:cubicBezTo>
                    <a:pt x="7" y="17"/>
                    <a:pt x="9" y="10"/>
                    <a:pt x="11" y="4"/>
                  </a:cubicBezTo>
                  <a:cubicBezTo>
                    <a:pt x="11" y="3"/>
                    <a:pt x="11" y="3"/>
                    <a:pt x="10" y="3"/>
                  </a:cubicBezTo>
                  <a:cubicBezTo>
                    <a:pt x="11" y="3"/>
                    <a:pt x="11" y="2"/>
                    <a:pt x="11" y="2"/>
                  </a:cubicBezTo>
                  <a:cubicBezTo>
                    <a:pt x="11" y="1"/>
                    <a:pt x="10" y="0"/>
                    <a:pt x="10" y="1"/>
                  </a:cubicBezTo>
                  <a:cubicBezTo>
                    <a:pt x="0" y="10"/>
                    <a:pt x="1" y="26"/>
                    <a:pt x="7" y="38"/>
                  </a:cubicBezTo>
                  <a:cubicBezTo>
                    <a:pt x="7" y="39"/>
                    <a:pt x="8" y="40"/>
                    <a:pt x="9" y="41"/>
                  </a:cubicBezTo>
                  <a:cubicBezTo>
                    <a:pt x="9" y="41"/>
                    <a:pt x="9" y="41"/>
                    <a:pt x="9" y="42"/>
                  </a:cubicBezTo>
                  <a:cubicBezTo>
                    <a:pt x="9" y="42"/>
                    <a:pt x="9" y="42"/>
                    <a:pt x="9" y="42"/>
                  </a:cubicBezTo>
                  <a:cubicBezTo>
                    <a:pt x="10" y="43"/>
                    <a:pt x="11" y="45"/>
                    <a:pt x="12" y="46"/>
                  </a:cubicBezTo>
                  <a:cubicBezTo>
                    <a:pt x="13" y="46"/>
                    <a:pt x="14" y="46"/>
                    <a:pt x="13" y="45"/>
                  </a:cubicBezTo>
                  <a:close/>
                </a:path>
              </a:pathLst>
            </a:custGeom>
            <a:solidFill>
              <a:srgbClr val="A8DC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90" name="Freeform 474"/>
            <p:cNvSpPr/>
            <p:nvPr/>
          </p:nvSpPr>
          <p:spPr bwMode="auto">
            <a:xfrm>
              <a:off x="667" y="391"/>
              <a:ext cx="83" cy="62"/>
            </a:xfrm>
            <a:custGeom>
              <a:gdLst>
                <a:gd name="T0" fmla="*/ 34 w 35"/>
                <a:gd name="T1" fmla="*/ 1 h 26"/>
                <a:gd name="T2" fmla="*/ 15 w 35"/>
                <a:gd name="T3" fmla="*/ 8 h 26"/>
                <a:gd name="T4" fmla="*/ 5 w 35"/>
                <a:gd name="T5" fmla="*/ 6 h 26"/>
                <a:gd name="T6" fmla="*/ 2 w 35"/>
                <a:gd name="T7" fmla="*/ 5 h 26"/>
                <a:gd name="T8" fmla="*/ 1 w 35"/>
                <a:gd name="T9" fmla="*/ 6 h 26"/>
                <a:gd name="T10" fmla="*/ 1 w 35"/>
                <a:gd name="T11" fmla="*/ 7 h 26"/>
                <a:gd name="T12" fmla="*/ 9 w 35"/>
                <a:gd name="T13" fmla="*/ 9 h 26"/>
                <a:gd name="T14" fmla="*/ 25 w 35"/>
                <a:gd name="T15" fmla="*/ 26 h 26"/>
                <a:gd name="T16" fmla="*/ 26 w 35"/>
                <a:gd name="T17" fmla="*/ 26 h 26"/>
                <a:gd name="T18" fmla="*/ 16 w 35"/>
                <a:gd name="T19" fmla="*/ 11 h 26"/>
                <a:gd name="T20" fmla="*/ 22 w 35"/>
                <a:gd name="T21" fmla="*/ 11 h 26"/>
                <a:gd name="T22" fmla="*/ 23 w 35"/>
                <a:gd name="T23" fmla="*/ 11 h 26"/>
                <a:gd name="T24" fmla="*/ 27 w 35"/>
                <a:gd name="T25" fmla="*/ 10 h 26"/>
                <a:gd name="T26" fmla="*/ 35 w 35"/>
                <a:gd name="T27" fmla="*/ 1 h 26"/>
                <a:gd name="T28" fmla="*/ 34 w 35"/>
                <a:gd name="T29" fmla="*/ 1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26">
                  <a:moveTo>
                    <a:pt x="34" y="1"/>
                  </a:moveTo>
                  <a:cubicBezTo>
                    <a:pt x="29" y="6"/>
                    <a:pt x="23" y="9"/>
                    <a:pt x="15" y="8"/>
                  </a:cubicBezTo>
                  <a:cubicBezTo>
                    <a:pt x="12" y="7"/>
                    <a:pt x="8" y="7"/>
                    <a:pt x="5" y="6"/>
                  </a:cubicBezTo>
                  <a:cubicBezTo>
                    <a:pt x="4" y="6"/>
                    <a:pt x="3" y="6"/>
                    <a:pt x="2" y="5"/>
                  </a:cubicBezTo>
                  <a:cubicBezTo>
                    <a:pt x="1" y="5"/>
                    <a:pt x="1" y="5"/>
                    <a:pt x="1" y="6"/>
                  </a:cubicBezTo>
                  <a:cubicBezTo>
                    <a:pt x="0" y="6"/>
                    <a:pt x="1" y="7"/>
                    <a:pt x="1" y="7"/>
                  </a:cubicBezTo>
                  <a:cubicBezTo>
                    <a:pt x="3" y="8"/>
                    <a:pt x="6" y="9"/>
                    <a:pt x="9" y="9"/>
                  </a:cubicBezTo>
                  <a:cubicBezTo>
                    <a:pt x="16" y="12"/>
                    <a:pt x="24" y="16"/>
                    <a:pt x="25" y="26"/>
                  </a:cubicBezTo>
                  <a:cubicBezTo>
                    <a:pt x="25" y="26"/>
                    <a:pt x="26" y="26"/>
                    <a:pt x="26" y="26"/>
                  </a:cubicBezTo>
                  <a:cubicBezTo>
                    <a:pt x="26" y="19"/>
                    <a:pt x="22" y="13"/>
                    <a:pt x="16" y="11"/>
                  </a:cubicBezTo>
                  <a:cubicBezTo>
                    <a:pt x="18" y="11"/>
                    <a:pt x="20" y="11"/>
                    <a:pt x="22" y="11"/>
                  </a:cubicBezTo>
                  <a:cubicBezTo>
                    <a:pt x="22" y="11"/>
                    <a:pt x="22" y="11"/>
                    <a:pt x="23" y="11"/>
                  </a:cubicBezTo>
                  <a:cubicBezTo>
                    <a:pt x="24" y="11"/>
                    <a:pt x="26" y="10"/>
                    <a:pt x="27" y="10"/>
                  </a:cubicBezTo>
                  <a:cubicBezTo>
                    <a:pt x="30" y="8"/>
                    <a:pt x="33" y="5"/>
                    <a:pt x="35" y="1"/>
                  </a:cubicBezTo>
                  <a:cubicBezTo>
                    <a:pt x="35" y="1"/>
                    <a:pt x="34" y="0"/>
                    <a:pt x="34" y="1"/>
                  </a:cubicBezTo>
                  <a:close/>
                </a:path>
              </a:pathLst>
            </a:custGeom>
            <a:solidFill>
              <a:srgbClr val="A8DC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91" name="Freeform 475"/>
            <p:cNvSpPr/>
            <p:nvPr/>
          </p:nvSpPr>
          <p:spPr bwMode="auto">
            <a:xfrm>
              <a:off x="531" y="412"/>
              <a:ext cx="72" cy="36"/>
            </a:xfrm>
            <a:custGeom>
              <a:gdLst>
                <a:gd name="T0" fmla="*/ 30 w 30"/>
                <a:gd name="T1" fmla="*/ 2 h 15"/>
                <a:gd name="T2" fmla="*/ 14 w 30"/>
                <a:gd name="T3" fmla="*/ 2 h 15"/>
                <a:gd name="T4" fmla="*/ 13 w 30"/>
                <a:gd name="T5" fmla="*/ 3 h 15"/>
                <a:gd name="T6" fmla="*/ 1 w 30"/>
                <a:gd name="T7" fmla="*/ 14 h 15"/>
                <a:gd name="T8" fmla="*/ 2 w 30"/>
                <a:gd name="T9" fmla="*/ 14 h 15"/>
                <a:gd name="T10" fmla="*/ 7 w 30"/>
                <a:gd name="T11" fmla="*/ 13 h 15"/>
                <a:gd name="T12" fmla="*/ 12 w 30"/>
                <a:gd name="T13" fmla="*/ 10 h 15"/>
                <a:gd name="T14" fmla="*/ 30 w 30"/>
                <a:gd name="T15" fmla="*/ 3 h 15"/>
                <a:gd name="T16" fmla="*/ 30 w 30"/>
                <a:gd name="T17" fmla="*/ 2 h 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30" y="2"/>
                  </a:moveTo>
                  <a:cubicBezTo>
                    <a:pt x="25" y="1"/>
                    <a:pt x="19" y="0"/>
                    <a:pt x="14" y="2"/>
                  </a:cubicBezTo>
                  <a:cubicBezTo>
                    <a:pt x="14" y="3"/>
                    <a:pt x="13" y="3"/>
                    <a:pt x="13" y="3"/>
                  </a:cubicBezTo>
                  <a:cubicBezTo>
                    <a:pt x="7" y="5"/>
                    <a:pt x="0" y="9"/>
                    <a:pt x="1" y="14"/>
                  </a:cubicBezTo>
                  <a:cubicBezTo>
                    <a:pt x="1" y="14"/>
                    <a:pt x="1" y="15"/>
                    <a:pt x="2" y="14"/>
                  </a:cubicBezTo>
                  <a:cubicBezTo>
                    <a:pt x="4" y="13"/>
                    <a:pt x="5" y="14"/>
                    <a:pt x="7" y="13"/>
                  </a:cubicBezTo>
                  <a:cubicBezTo>
                    <a:pt x="9" y="12"/>
                    <a:pt x="10" y="11"/>
                    <a:pt x="12" y="10"/>
                  </a:cubicBezTo>
                  <a:cubicBezTo>
                    <a:pt x="17" y="4"/>
                    <a:pt x="23" y="6"/>
                    <a:pt x="30" y="3"/>
                  </a:cubicBezTo>
                  <a:cubicBezTo>
                    <a:pt x="30" y="3"/>
                    <a:pt x="30" y="2"/>
                    <a:pt x="30" y="2"/>
                  </a:cubicBezTo>
                  <a:close/>
                </a:path>
              </a:pathLst>
            </a:custGeom>
            <a:solidFill>
              <a:srgbClr val="4CA8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92" name="Freeform 476"/>
            <p:cNvSpPr/>
            <p:nvPr/>
          </p:nvSpPr>
          <p:spPr bwMode="auto">
            <a:xfrm>
              <a:off x="593" y="322"/>
              <a:ext cx="46" cy="90"/>
            </a:xfrm>
            <a:custGeom>
              <a:gdLst>
                <a:gd name="T0" fmla="*/ 18 w 19"/>
                <a:gd name="T1" fmla="*/ 19 h 38"/>
                <a:gd name="T2" fmla="*/ 11 w 19"/>
                <a:gd name="T3" fmla="*/ 1 h 38"/>
                <a:gd name="T4" fmla="*/ 9 w 19"/>
                <a:gd name="T5" fmla="*/ 2 h 38"/>
                <a:gd name="T6" fmla="*/ 10 w 19"/>
                <a:gd name="T7" fmla="*/ 4 h 38"/>
                <a:gd name="T8" fmla="*/ 9 w 19"/>
                <a:gd name="T9" fmla="*/ 5 h 38"/>
                <a:gd name="T10" fmla="*/ 16 w 19"/>
                <a:gd name="T11" fmla="*/ 23 h 38"/>
                <a:gd name="T12" fmla="*/ 9 w 19"/>
                <a:gd name="T13" fmla="*/ 21 h 38"/>
                <a:gd name="T14" fmla="*/ 2 w 19"/>
                <a:gd name="T15" fmla="*/ 16 h 38"/>
                <a:gd name="T16" fmla="*/ 1 w 19"/>
                <a:gd name="T17" fmla="*/ 17 h 38"/>
                <a:gd name="T18" fmla="*/ 7 w 19"/>
                <a:gd name="T19" fmla="*/ 22 h 38"/>
                <a:gd name="T20" fmla="*/ 3 w 19"/>
                <a:gd name="T21" fmla="*/ 28 h 38"/>
                <a:gd name="T22" fmla="*/ 3 w 19"/>
                <a:gd name="T23" fmla="*/ 30 h 38"/>
                <a:gd name="T24" fmla="*/ 7 w 19"/>
                <a:gd name="T25" fmla="*/ 31 h 38"/>
                <a:gd name="T26" fmla="*/ 5 w 19"/>
                <a:gd name="T27" fmla="*/ 35 h 38"/>
                <a:gd name="T28" fmla="*/ 1 w 19"/>
                <a:gd name="T29" fmla="*/ 36 h 38"/>
                <a:gd name="T30" fmla="*/ 2 w 19"/>
                <a:gd name="T31" fmla="*/ 38 h 38"/>
                <a:gd name="T32" fmla="*/ 18 w 19"/>
                <a:gd name="T33" fmla="*/ 26 h 38"/>
                <a:gd name="T34" fmla="*/ 18 w 19"/>
                <a:gd name="T35" fmla="*/ 19 h 3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38">
                  <a:moveTo>
                    <a:pt x="18" y="19"/>
                  </a:moveTo>
                  <a:cubicBezTo>
                    <a:pt x="19" y="13"/>
                    <a:pt x="14" y="6"/>
                    <a:pt x="11" y="1"/>
                  </a:cubicBezTo>
                  <a:cubicBezTo>
                    <a:pt x="10" y="0"/>
                    <a:pt x="9" y="1"/>
                    <a:pt x="9" y="2"/>
                  </a:cubicBezTo>
                  <a:cubicBezTo>
                    <a:pt x="10" y="2"/>
                    <a:pt x="10" y="3"/>
                    <a:pt x="10" y="4"/>
                  </a:cubicBezTo>
                  <a:cubicBezTo>
                    <a:pt x="10" y="3"/>
                    <a:pt x="9" y="4"/>
                    <a:pt x="9" y="5"/>
                  </a:cubicBezTo>
                  <a:cubicBezTo>
                    <a:pt x="11" y="8"/>
                    <a:pt x="18" y="18"/>
                    <a:pt x="16" y="23"/>
                  </a:cubicBezTo>
                  <a:cubicBezTo>
                    <a:pt x="14" y="25"/>
                    <a:pt x="10" y="22"/>
                    <a:pt x="9" y="21"/>
                  </a:cubicBezTo>
                  <a:cubicBezTo>
                    <a:pt x="6" y="19"/>
                    <a:pt x="4" y="17"/>
                    <a:pt x="2" y="16"/>
                  </a:cubicBezTo>
                  <a:cubicBezTo>
                    <a:pt x="1" y="16"/>
                    <a:pt x="0" y="17"/>
                    <a:pt x="1" y="17"/>
                  </a:cubicBezTo>
                  <a:cubicBezTo>
                    <a:pt x="3" y="19"/>
                    <a:pt x="5" y="20"/>
                    <a:pt x="7" y="22"/>
                  </a:cubicBezTo>
                  <a:cubicBezTo>
                    <a:pt x="14" y="27"/>
                    <a:pt x="5" y="28"/>
                    <a:pt x="3" y="28"/>
                  </a:cubicBezTo>
                  <a:cubicBezTo>
                    <a:pt x="3" y="29"/>
                    <a:pt x="3" y="30"/>
                    <a:pt x="3" y="30"/>
                  </a:cubicBezTo>
                  <a:cubicBezTo>
                    <a:pt x="5" y="30"/>
                    <a:pt x="6" y="30"/>
                    <a:pt x="7" y="31"/>
                  </a:cubicBezTo>
                  <a:cubicBezTo>
                    <a:pt x="8" y="33"/>
                    <a:pt x="7" y="34"/>
                    <a:pt x="5" y="35"/>
                  </a:cubicBezTo>
                  <a:cubicBezTo>
                    <a:pt x="4" y="35"/>
                    <a:pt x="3" y="36"/>
                    <a:pt x="1" y="36"/>
                  </a:cubicBezTo>
                  <a:cubicBezTo>
                    <a:pt x="1" y="36"/>
                    <a:pt x="1" y="38"/>
                    <a:pt x="2" y="38"/>
                  </a:cubicBezTo>
                  <a:cubicBezTo>
                    <a:pt x="8" y="38"/>
                    <a:pt x="16" y="33"/>
                    <a:pt x="18" y="26"/>
                  </a:cubicBezTo>
                  <a:cubicBezTo>
                    <a:pt x="18" y="24"/>
                    <a:pt x="19" y="21"/>
                    <a:pt x="18" y="19"/>
                  </a:cubicBezTo>
                  <a:close/>
                </a:path>
              </a:pathLst>
            </a:custGeom>
            <a:solidFill>
              <a:srgbClr val="4CA8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93" name="Freeform 477"/>
            <p:cNvSpPr/>
            <p:nvPr/>
          </p:nvSpPr>
          <p:spPr bwMode="auto">
            <a:xfrm>
              <a:off x="612" y="365"/>
              <a:ext cx="60" cy="50"/>
            </a:xfrm>
            <a:custGeom>
              <a:gdLst>
                <a:gd name="T0" fmla="*/ 18 w 25"/>
                <a:gd name="T1" fmla="*/ 2 h 21"/>
                <a:gd name="T2" fmla="*/ 9 w 25"/>
                <a:gd name="T3" fmla="*/ 2 h 21"/>
                <a:gd name="T4" fmla="*/ 8 w 25"/>
                <a:gd name="T5" fmla="*/ 3 h 21"/>
                <a:gd name="T6" fmla="*/ 2 w 25"/>
                <a:gd name="T7" fmla="*/ 10 h 21"/>
                <a:gd name="T8" fmla="*/ 3 w 25"/>
                <a:gd name="T9" fmla="*/ 18 h 21"/>
                <a:gd name="T10" fmla="*/ 11 w 25"/>
                <a:gd name="T11" fmla="*/ 21 h 21"/>
                <a:gd name="T12" fmla="*/ 14 w 25"/>
                <a:gd name="T13" fmla="*/ 20 h 21"/>
                <a:gd name="T14" fmla="*/ 18 w 25"/>
                <a:gd name="T15" fmla="*/ 17 h 21"/>
                <a:gd name="T16" fmla="*/ 18 w 25"/>
                <a:gd name="T17" fmla="*/ 2 h 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1">
                  <a:moveTo>
                    <a:pt x="18" y="2"/>
                  </a:moveTo>
                  <a:cubicBezTo>
                    <a:pt x="16" y="1"/>
                    <a:pt x="11" y="0"/>
                    <a:pt x="9" y="2"/>
                  </a:cubicBezTo>
                  <a:cubicBezTo>
                    <a:pt x="9" y="2"/>
                    <a:pt x="8" y="3"/>
                    <a:pt x="8" y="3"/>
                  </a:cubicBezTo>
                  <a:cubicBezTo>
                    <a:pt x="5" y="5"/>
                    <a:pt x="4" y="7"/>
                    <a:pt x="2" y="10"/>
                  </a:cubicBezTo>
                  <a:cubicBezTo>
                    <a:pt x="0" y="12"/>
                    <a:pt x="1" y="16"/>
                    <a:pt x="3" y="18"/>
                  </a:cubicBezTo>
                  <a:cubicBezTo>
                    <a:pt x="5" y="20"/>
                    <a:pt x="9" y="21"/>
                    <a:pt x="11" y="21"/>
                  </a:cubicBezTo>
                  <a:cubicBezTo>
                    <a:pt x="12" y="21"/>
                    <a:pt x="13" y="21"/>
                    <a:pt x="14" y="20"/>
                  </a:cubicBezTo>
                  <a:cubicBezTo>
                    <a:pt x="16" y="19"/>
                    <a:pt x="16" y="18"/>
                    <a:pt x="18" y="17"/>
                  </a:cubicBezTo>
                  <a:cubicBezTo>
                    <a:pt x="24" y="14"/>
                    <a:pt x="25" y="4"/>
                    <a:pt x="18" y="2"/>
                  </a:cubicBezTo>
                  <a:close/>
                </a:path>
              </a:pathLst>
            </a:custGeom>
            <a:solidFill>
              <a:srgbClr val="FFD1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94" name="Freeform 478"/>
            <p:cNvSpPr/>
            <p:nvPr/>
          </p:nvSpPr>
          <p:spPr bwMode="auto">
            <a:xfrm>
              <a:off x="620" y="372"/>
              <a:ext cx="54" cy="45"/>
            </a:xfrm>
            <a:custGeom>
              <a:gdLst>
                <a:gd name="T0" fmla="*/ 17 w 23"/>
                <a:gd name="T1" fmla="*/ 1 h 19"/>
                <a:gd name="T2" fmla="*/ 16 w 23"/>
                <a:gd name="T3" fmla="*/ 1 h 19"/>
                <a:gd name="T4" fmla="*/ 16 w 23"/>
                <a:gd name="T5" fmla="*/ 4 h 19"/>
                <a:gd name="T6" fmla="*/ 16 w 23"/>
                <a:gd name="T7" fmla="*/ 4 h 19"/>
                <a:gd name="T8" fmla="*/ 14 w 23"/>
                <a:gd name="T9" fmla="*/ 4 h 19"/>
                <a:gd name="T10" fmla="*/ 14 w 23"/>
                <a:gd name="T11" fmla="*/ 5 h 19"/>
                <a:gd name="T12" fmla="*/ 9 w 23"/>
                <a:gd name="T13" fmla="*/ 9 h 19"/>
                <a:gd name="T14" fmla="*/ 7 w 23"/>
                <a:gd name="T15" fmla="*/ 9 h 19"/>
                <a:gd name="T16" fmla="*/ 6 w 23"/>
                <a:gd name="T17" fmla="*/ 9 h 19"/>
                <a:gd name="T18" fmla="*/ 1 w 23"/>
                <a:gd name="T19" fmla="*/ 15 h 19"/>
                <a:gd name="T20" fmla="*/ 7 w 23"/>
                <a:gd name="T21" fmla="*/ 18 h 19"/>
                <a:gd name="T22" fmla="*/ 13 w 23"/>
                <a:gd name="T23" fmla="*/ 14 h 19"/>
                <a:gd name="T24" fmla="*/ 19 w 23"/>
                <a:gd name="T25" fmla="*/ 10 h 19"/>
                <a:gd name="T26" fmla="*/ 17 w 23"/>
                <a:gd name="T27" fmla="*/ 1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9">
                  <a:moveTo>
                    <a:pt x="17" y="1"/>
                  </a:moveTo>
                  <a:cubicBezTo>
                    <a:pt x="17" y="0"/>
                    <a:pt x="16" y="1"/>
                    <a:pt x="16" y="1"/>
                  </a:cubicBezTo>
                  <a:cubicBezTo>
                    <a:pt x="16" y="2"/>
                    <a:pt x="17" y="5"/>
                    <a:pt x="16" y="4"/>
                  </a:cubicBezTo>
                  <a:cubicBezTo>
                    <a:pt x="16" y="4"/>
                    <a:pt x="16" y="4"/>
                    <a:pt x="16" y="4"/>
                  </a:cubicBezTo>
                  <a:cubicBezTo>
                    <a:pt x="15" y="3"/>
                    <a:pt x="14" y="4"/>
                    <a:pt x="14" y="4"/>
                  </a:cubicBezTo>
                  <a:cubicBezTo>
                    <a:pt x="14" y="5"/>
                    <a:pt x="14" y="5"/>
                    <a:pt x="14" y="5"/>
                  </a:cubicBezTo>
                  <a:cubicBezTo>
                    <a:pt x="14" y="8"/>
                    <a:pt x="11" y="8"/>
                    <a:pt x="9" y="9"/>
                  </a:cubicBezTo>
                  <a:cubicBezTo>
                    <a:pt x="8" y="9"/>
                    <a:pt x="8" y="9"/>
                    <a:pt x="7" y="9"/>
                  </a:cubicBezTo>
                  <a:cubicBezTo>
                    <a:pt x="7" y="9"/>
                    <a:pt x="7" y="8"/>
                    <a:pt x="6" y="9"/>
                  </a:cubicBezTo>
                  <a:cubicBezTo>
                    <a:pt x="3" y="9"/>
                    <a:pt x="0" y="11"/>
                    <a:pt x="1" y="15"/>
                  </a:cubicBezTo>
                  <a:cubicBezTo>
                    <a:pt x="1" y="17"/>
                    <a:pt x="4" y="19"/>
                    <a:pt x="7" y="18"/>
                  </a:cubicBezTo>
                  <a:cubicBezTo>
                    <a:pt x="9" y="17"/>
                    <a:pt x="11" y="16"/>
                    <a:pt x="13" y="14"/>
                  </a:cubicBezTo>
                  <a:cubicBezTo>
                    <a:pt x="15" y="13"/>
                    <a:pt x="18" y="12"/>
                    <a:pt x="19" y="10"/>
                  </a:cubicBezTo>
                  <a:cubicBezTo>
                    <a:pt x="23" y="7"/>
                    <a:pt x="19" y="3"/>
                    <a:pt x="17" y="1"/>
                  </a:cubicBezTo>
                  <a:close/>
                </a:path>
              </a:pathLst>
            </a:custGeom>
            <a:solidFill>
              <a:srgbClr val="FFAF5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95" name="Freeform 479"/>
            <p:cNvSpPr/>
            <p:nvPr/>
          </p:nvSpPr>
          <p:spPr bwMode="auto">
            <a:xfrm>
              <a:off x="627" y="381"/>
              <a:ext cx="45" cy="46"/>
            </a:xfrm>
            <a:custGeom>
              <a:gdLst>
                <a:gd name="T0" fmla="*/ 16 w 19"/>
                <a:gd name="T1" fmla="*/ 0 h 19"/>
                <a:gd name="T2" fmla="*/ 15 w 19"/>
                <a:gd name="T3" fmla="*/ 0 h 19"/>
                <a:gd name="T4" fmla="*/ 8 w 19"/>
                <a:gd name="T5" fmla="*/ 7 h 19"/>
                <a:gd name="T6" fmla="*/ 2 w 19"/>
                <a:gd name="T7" fmla="*/ 12 h 19"/>
                <a:gd name="T8" fmla="*/ 1 w 19"/>
                <a:gd name="T9" fmla="*/ 13 h 19"/>
                <a:gd name="T10" fmla="*/ 14 w 19"/>
                <a:gd name="T11" fmla="*/ 8 h 19"/>
                <a:gd name="T12" fmla="*/ 16 w 19"/>
                <a:gd name="T13" fmla="*/ 0 h 19"/>
              </a:gdLst>
              <a:cxnLst>
                <a:cxn ang="0">
                  <a:pos x="T0" y="T1"/>
                </a:cxn>
                <a:cxn ang="0">
                  <a:pos x="T2" y="T3"/>
                </a:cxn>
                <a:cxn ang="0">
                  <a:pos x="T4" y="T5"/>
                </a:cxn>
                <a:cxn ang="0">
                  <a:pos x="T6" y="T7"/>
                </a:cxn>
                <a:cxn ang="0">
                  <a:pos x="T8" y="T9"/>
                </a:cxn>
                <a:cxn ang="0">
                  <a:pos x="T10" y="T11"/>
                </a:cxn>
                <a:cxn ang="0">
                  <a:pos x="T12" y="T13"/>
                </a:cxn>
              </a:cxnLst>
              <a:rect l="0" t="0" r="r" b="b"/>
              <a:pathLst>
                <a:path w="19" h="19">
                  <a:moveTo>
                    <a:pt x="16" y="0"/>
                  </a:moveTo>
                  <a:cubicBezTo>
                    <a:pt x="16" y="0"/>
                    <a:pt x="15" y="0"/>
                    <a:pt x="15" y="0"/>
                  </a:cubicBezTo>
                  <a:cubicBezTo>
                    <a:pt x="15" y="5"/>
                    <a:pt x="11" y="4"/>
                    <a:pt x="8" y="7"/>
                  </a:cubicBezTo>
                  <a:cubicBezTo>
                    <a:pt x="6" y="9"/>
                    <a:pt x="6" y="15"/>
                    <a:pt x="2" y="12"/>
                  </a:cubicBezTo>
                  <a:cubicBezTo>
                    <a:pt x="1" y="12"/>
                    <a:pt x="0" y="13"/>
                    <a:pt x="1" y="13"/>
                  </a:cubicBezTo>
                  <a:cubicBezTo>
                    <a:pt x="3" y="19"/>
                    <a:pt x="12" y="12"/>
                    <a:pt x="14" y="8"/>
                  </a:cubicBezTo>
                  <a:cubicBezTo>
                    <a:pt x="17" y="6"/>
                    <a:pt x="19" y="4"/>
                    <a:pt x="16" y="0"/>
                  </a:cubicBezTo>
                  <a:close/>
                </a:path>
              </a:pathLst>
            </a:custGeom>
            <a:solidFill>
              <a:srgbClr val="BC611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96" name="Freeform 480"/>
            <p:cNvSpPr/>
            <p:nvPr/>
          </p:nvSpPr>
          <p:spPr bwMode="auto">
            <a:xfrm>
              <a:off x="631" y="381"/>
              <a:ext cx="22" cy="17"/>
            </a:xfrm>
            <a:custGeom>
              <a:gdLst>
                <a:gd name="T0" fmla="*/ 1 w 9"/>
                <a:gd name="T1" fmla="*/ 6 h 7"/>
                <a:gd name="T2" fmla="*/ 2 w 9"/>
                <a:gd name="T3" fmla="*/ 6 h 7"/>
                <a:gd name="T4" fmla="*/ 4 w 9"/>
                <a:gd name="T5" fmla="*/ 6 h 7"/>
                <a:gd name="T6" fmla="*/ 5 w 9"/>
                <a:gd name="T7" fmla="*/ 5 h 7"/>
                <a:gd name="T8" fmla="*/ 6 w 9"/>
                <a:gd name="T9" fmla="*/ 5 h 7"/>
                <a:gd name="T10" fmla="*/ 6 w 9"/>
                <a:gd name="T11" fmla="*/ 4 h 7"/>
                <a:gd name="T12" fmla="*/ 8 w 9"/>
                <a:gd name="T13" fmla="*/ 3 h 7"/>
                <a:gd name="T14" fmla="*/ 9 w 9"/>
                <a:gd name="T15" fmla="*/ 2 h 7"/>
                <a:gd name="T16" fmla="*/ 5 w 9"/>
                <a:gd name="T17" fmla="*/ 0 h 7"/>
                <a:gd name="T18" fmla="*/ 5 w 9"/>
                <a:gd name="T19" fmla="*/ 0 h 7"/>
                <a:gd name="T20" fmla="*/ 2 w 9"/>
                <a:gd name="T21" fmla="*/ 2 h 7"/>
                <a:gd name="T22" fmla="*/ 0 w 9"/>
                <a:gd name="T23" fmla="*/ 6 h 7"/>
                <a:gd name="T24" fmla="*/ 1 w 9"/>
                <a:gd name="T25" fmla="*/ 6 h 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7">
                  <a:moveTo>
                    <a:pt x="1" y="6"/>
                  </a:moveTo>
                  <a:cubicBezTo>
                    <a:pt x="1" y="6"/>
                    <a:pt x="2" y="6"/>
                    <a:pt x="2" y="6"/>
                  </a:cubicBezTo>
                  <a:cubicBezTo>
                    <a:pt x="2" y="7"/>
                    <a:pt x="3" y="7"/>
                    <a:pt x="4" y="6"/>
                  </a:cubicBezTo>
                  <a:cubicBezTo>
                    <a:pt x="4" y="6"/>
                    <a:pt x="5" y="6"/>
                    <a:pt x="5" y="5"/>
                  </a:cubicBezTo>
                  <a:cubicBezTo>
                    <a:pt x="5" y="5"/>
                    <a:pt x="5" y="5"/>
                    <a:pt x="6" y="5"/>
                  </a:cubicBezTo>
                  <a:cubicBezTo>
                    <a:pt x="6" y="5"/>
                    <a:pt x="6" y="5"/>
                    <a:pt x="6" y="4"/>
                  </a:cubicBezTo>
                  <a:cubicBezTo>
                    <a:pt x="7" y="4"/>
                    <a:pt x="7" y="3"/>
                    <a:pt x="8" y="3"/>
                  </a:cubicBezTo>
                  <a:cubicBezTo>
                    <a:pt x="9" y="3"/>
                    <a:pt x="9" y="2"/>
                    <a:pt x="9" y="2"/>
                  </a:cubicBezTo>
                  <a:cubicBezTo>
                    <a:pt x="8" y="1"/>
                    <a:pt x="7" y="1"/>
                    <a:pt x="5" y="0"/>
                  </a:cubicBezTo>
                  <a:cubicBezTo>
                    <a:pt x="5" y="0"/>
                    <a:pt x="5" y="0"/>
                    <a:pt x="5" y="0"/>
                  </a:cubicBezTo>
                  <a:cubicBezTo>
                    <a:pt x="4" y="1"/>
                    <a:pt x="3" y="2"/>
                    <a:pt x="2" y="2"/>
                  </a:cubicBezTo>
                  <a:cubicBezTo>
                    <a:pt x="1" y="3"/>
                    <a:pt x="1" y="4"/>
                    <a:pt x="0" y="6"/>
                  </a:cubicBezTo>
                  <a:cubicBezTo>
                    <a:pt x="0" y="6"/>
                    <a:pt x="1" y="7"/>
                    <a:pt x="1" y="6"/>
                  </a:cubicBezTo>
                  <a:close/>
                </a:path>
              </a:pathLst>
            </a:custGeom>
            <a:solidFill>
              <a:srgbClr val="AE5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97" name="Freeform 481"/>
            <p:cNvSpPr/>
            <p:nvPr/>
          </p:nvSpPr>
          <p:spPr bwMode="auto">
            <a:xfrm>
              <a:off x="722" y="508"/>
              <a:ext cx="171" cy="134"/>
            </a:xfrm>
            <a:custGeom>
              <a:gdLst>
                <a:gd name="T0" fmla="*/ 57 w 72"/>
                <a:gd name="T1" fmla="*/ 35 h 56"/>
                <a:gd name="T2" fmla="*/ 59 w 72"/>
                <a:gd name="T3" fmla="*/ 30 h 56"/>
                <a:gd name="T4" fmla="*/ 69 w 72"/>
                <a:gd name="T5" fmla="*/ 21 h 56"/>
                <a:gd name="T6" fmla="*/ 58 w 72"/>
                <a:gd name="T7" fmla="*/ 3 h 56"/>
                <a:gd name="T8" fmla="*/ 35 w 72"/>
                <a:gd name="T9" fmla="*/ 4 h 56"/>
                <a:gd name="T10" fmla="*/ 29 w 72"/>
                <a:gd name="T11" fmla="*/ 6 h 56"/>
                <a:gd name="T12" fmla="*/ 18 w 72"/>
                <a:gd name="T13" fmla="*/ 13 h 56"/>
                <a:gd name="T14" fmla="*/ 9 w 72"/>
                <a:gd name="T15" fmla="*/ 17 h 56"/>
                <a:gd name="T16" fmla="*/ 4 w 72"/>
                <a:gd name="T17" fmla="*/ 31 h 56"/>
                <a:gd name="T18" fmla="*/ 28 w 72"/>
                <a:gd name="T19" fmla="*/ 47 h 56"/>
                <a:gd name="T20" fmla="*/ 48 w 72"/>
                <a:gd name="T21" fmla="*/ 51 h 56"/>
                <a:gd name="T22" fmla="*/ 57 w 72"/>
                <a:gd name="T23" fmla="*/ 35 h 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 h="56">
                  <a:moveTo>
                    <a:pt x="57" y="35"/>
                  </a:moveTo>
                  <a:cubicBezTo>
                    <a:pt x="55" y="31"/>
                    <a:pt x="53" y="33"/>
                    <a:pt x="59" y="30"/>
                  </a:cubicBezTo>
                  <a:cubicBezTo>
                    <a:pt x="64" y="28"/>
                    <a:pt x="67" y="25"/>
                    <a:pt x="69" y="21"/>
                  </a:cubicBezTo>
                  <a:cubicBezTo>
                    <a:pt x="72" y="14"/>
                    <a:pt x="64" y="5"/>
                    <a:pt x="58" y="3"/>
                  </a:cubicBezTo>
                  <a:cubicBezTo>
                    <a:pt x="53" y="0"/>
                    <a:pt x="41" y="1"/>
                    <a:pt x="35" y="4"/>
                  </a:cubicBezTo>
                  <a:cubicBezTo>
                    <a:pt x="33" y="4"/>
                    <a:pt x="31" y="4"/>
                    <a:pt x="29" y="6"/>
                  </a:cubicBezTo>
                  <a:cubicBezTo>
                    <a:pt x="25" y="8"/>
                    <a:pt x="22" y="11"/>
                    <a:pt x="18" y="13"/>
                  </a:cubicBezTo>
                  <a:cubicBezTo>
                    <a:pt x="15" y="14"/>
                    <a:pt x="12" y="15"/>
                    <a:pt x="9" y="17"/>
                  </a:cubicBezTo>
                  <a:cubicBezTo>
                    <a:pt x="5" y="19"/>
                    <a:pt x="0" y="26"/>
                    <a:pt x="4" y="31"/>
                  </a:cubicBezTo>
                  <a:cubicBezTo>
                    <a:pt x="11" y="38"/>
                    <a:pt x="21" y="41"/>
                    <a:pt x="28" y="47"/>
                  </a:cubicBezTo>
                  <a:cubicBezTo>
                    <a:pt x="34" y="53"/>
                    <a:pt x="40" y="56"/>
                    <a:pt x="48" y="51"/>
                  </a:cubicBezTo>
                  <a:cubicBezTo>
                    <a:pt x="53" y="48"/>
                    <a:pt x="58" y="41"/>
                    <a:pt x="57" y="35"/>
                  </a:cubicBezTo>
                  <a:close/>
                </a:path>
              </a:pathLst>
            </a:custGeom>
            <a:solidFill>
              <a:srgbClr val="33A5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0000" lnSpcReduction="20000"/>
            </a:bodyPr>
            <a:lstStyle/>
            <a:p>
              <a:endParaRPr lang="zh-CN" altLang="en-US">
                <a:solidFill>
                  <a:schemeClr val="tx1"/>
                </a:solidFill>
              </a:endParaRPr>
            </a:p>
          </p:txBody>
        </p:sp>
        <p:sp>
          <p:nvSpPr>
            <p:cNvPr id="598" name="Freeform 482"/>
            <p:cNvSpPr/>
            <p:nvPr/>
          </p:nvSpPr>
          <p:spPr bwMode="auto">
            <a:xfrm>
              <a:off x="784" y="515"/>
              <a:ext cx="102" cy="69"/>
            </a:xfrm>
            <a:custGeom>
              <a:gdLst>
                <a:gd name="T0" fmla="*/ 0 w 43"/>
                <a:gd name="T1" fmla="*/ 19 h 29"/>
                <a:gd name="T2" fmla="*/ 18 w 43"/>
                <a:gd name="T3" fmla="*/ 25 h 29"/>
                <a:gd name="T4" fmla="*/ 28 w 43"/>
                <a:gd name="T5" fmla="*/ 29 h 29"/>
                <a:gd name="T6" fmla="*/ 35 w 43"/>
                <a:gd name="T7" fmla="*/ 26 h 29"/>
                <a:gd name="T8" fmla="*/ 39 w 43"/>
                <a:gd name="T9" fmla="*/ 23 h 29"/>
                <a:gd name="T10" fmla="*/ 43 w 43"/>
                <a:gd name="T11" fmla="*/ 17 h 29"/>
                <a:gd name="T12" fmla="*/ 43 w 43"/>
                <a:gd name="T13" fmla="*/ 17 h 29"/>
                <a:gd name="T14" fmla="*/ 43 w 43"/>
                <a:gd name="T15" fmla="*/ 17 h 29"/>
                <a:gd name="T16" fmla="*/ 43 w 43"/>
                <a:gd name="T17" fmla="*/ 16 h 29"/>
                <a:gd name="T18" fmla="*/ 42 w 43"/>
                <a:gd name="T19" fmla="*/ 16 h 29"/>
                <a:gd name="T20" fmla="*/ 41 w 43"/>
                <a:gd name="T21" fmla="*/ 17 h 29"/>
                <a:gd name="T22" fmla="*/ 36 w 43"/>
                <a:gd name="T23" fmla="*/ 22 h 29"/>
                <a:gd name="T24" fmla="*/ 22 w 43"/>
                <a:gd name="T25" fmla="*/ 18 h 29"/>
                <a:gd name="T26" fmla="*/ 17 w 43"/>
                <a:gd name="T27" fmla="*/ 15 h 29"/>
                <a:gd name="T28" fmla="*/ 13 w 43"/>
                <a:gd name="T29" fmla="*/ 12 h 29"/>
                <a:gd name="T30" fmla="*/ 13 w 43"/>
                <a:gd name="T31" fmla="*/ 11 h 29"/>
                <a:gd name="T32" fmla="*/ 13 w 43"/>
                <a:gd name="T33" fmla="*/ 6 h 29"/>
                <a:gd name="T34" fmla="*/ 14 w 43"/>
                <a:gd name="T35" fmla="*/ 1 h 29"/>
                <a:gd name="T36" fmla="*/ 13 w 43"/>
                <a:gd name="T37" fmla="*/ 0 h 29"/>
                <a:gd name="T38" fmla="*/ 0 w 43"/>
                <a:gd name="T39" fmla="*/ 18 h 29"/>
                <a:gd name="T40" fmla="*/ 0 w 43"/>
                <a:gd name="T41" fmla="*/ 19 h 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 h="28">
                  <a:moveTo>
                    <a:pt x="0" y="19"/>
                  </a:moveTo>
                  <a:cubicBezTo>
                    <a:pt x="7" y="20"/>
                    <a:pt x="13" y="22"/>
                    <a:pt x="18" y="25"/>
                  </a:cubicBezTo>
                  <a:cubicBezTo>
                    <a:pt x="22" y="27"/>
                    <a:pt x="25" y="28"/>
                    <a:pt x="28" y="29"/>
                  </a:cubicBezTo>
                  <a:cubicBezTo>
                    <a:pt x="31" y="29"/>
                    <a:pt x="33" y="28"/>
                    <a:pt x="35" y="26"/>
                  </a:cubicBezTo>
                  <a:cubicBezTo>
                    <a:pt x="36" y="25"/>
                    <a:pt x="38" y="24"/>
                    <a:pt x="39" y="23"/>
                  </a:cubicBezTo>
                  <a:cubicBezTo>
                    <a:pt x="41" y="22"/>
                    <a:pt x="42" y="20"/>
                    <a:pt x="43" y="17"/>
                  </a:cubicBezTo>
                  <a:cubicBezTo>
                    <a:pt x="43" y="17"/>
                    <a:pt x="43" y="17"/>
                    <a:pt x="43" y="17"/>
                  </a:cubicBezTo>
                  <a:cubicBezTo>
                    <a:pt x="43" y="17"/>
                    <a:pt x="43" y="17"/>
                    <a:pt x="43" y="17"/>
                  </a:cubicBezTo>
                  <a:cubicBezTo>
                    <a:pt x="43" y="17"/>
                    <a:pt x="43" y="16"/>
                    <a:pt x="43" y="16"/>
                  </a:cubicBezTo>
                  <a:cubicBezTo>
                    <a:pt x="43" y="15"/>
                    <a:pt x="42" y="15"/>
                    <a:pt x="42" y="16"/>
                  </a:cubicBezTo>
                  <a:cubicBezTo>
                    <a:pt x="41" y="16"/>
                    <a:pt x="41" y="17"/>
                    <a:pt x="41" y="17"/>
                  </a:cubicBezTo>
                  <a:cubicBezTo>
                    <a:pt x="39" y="19"/>
                    <a:pt x="38" y="21"/>
                    <a:pt x="36" y="22"/>
                  </a:cubicBezTo>
                  <a:cubicBezTo>
                    <a:pt x="32" y="23"/>
                    <a:pt x="25" y="21"/>
                    <a:pt x="22" y="18"/>
                  </a:cubicBezTo>
                  <a:cubicBezTo>
                    <a:pt x="21" y="16"/>
                    <a:pt x="19" y="15"/>
                    <a:pt x="17" y="15"/>
                  </a:cubicBezTo>
                  <a:cubicBezTo>
                    <a:pt x="15" y="14"/>
                    <a:pt x="14" y="13"/>
                    <a:pt x="13" y="12"/>
                  </a:cubicBezTo>
                  <a:cubicBezTo>
                    <a:pt x="13" y="12"/>
                    <a:pt x="13" y="11"/>
                    <a:pt x="13" y="11"/>
                  </a:cubicBezTo>
                  <a:cubicBezTo>
                    <a:pt x="14" y="9"/>
                    <a:pt x="13" y="8"/>
                    <a:pt x="13" y="6"/>
                  </a:cubicBezTo>
                  <a:cubicBezTo>
                    <a:pt x="13" y="4"/>
                    <a:pt x="13" y="3"/>
                    <a:pt x="14" y="1"/>
                  </a:cubicBezTo>
                  <a:cubicBezTo>
                    <a:pt x="14" y="0"/>
                    <a:pt x="13" y="0"/>
                    <a:pt x="13" y="0"/>
                  </a:cubicBezTo>
                  <a:cubicBezTo>
                    <a:pt x="7" y="4"/>
                    <a:pt x="4" y="12"/>
                    <a:pt x="0" y="18"/>
                  </a:cubicBezTo>
                  <a:cubicBezTo>
                    <a:pt x="0" y="18"/>
                    <a:pt x="0" y="19"/>
                    <a:pt x="0" y="19"/>
                  </a:cubicBezTo>
                  <a:close/>
                </a:path>
              </a:pathLst>
            </a:custGeom>
            <a:solidFill>
              <a:srgbClr val="008F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599" name="Freeform 483"/>
            <p:cNvSpPr/>
            <p:nvPr/>
          </p:nvSpPr>
          <p:spPr bwMode="auto">
            <a:xfrm>
              <a:off x="746" y="563"/>
              <a:ext cx="97" cy="76"/>
            </a:xfrm>
            <a:custGeom>
              <a:gdLst>
                <a:gd name="T0" fmla="*/ 41 w 41"/>
                <a:gd name="T1" fmla="*/ 20 h 32"/>
                <a:gd name="T2" fmla="*/ 39 w 41"/>
                <a:gd name="T3" fmla="*/ 10 h 32"/>
                <a:gd name="T4" fmla="*/ 37 w 41"/>
                <a:gd name="T5" fmla="*/ 10 h 32"/>
                <a:gd name="T6" fmla="*/ 37 w 41"/>
                <a:gd name="T7" fmla="*/ 14 h 32"/>
                <a:gd name="T8" fmla="*/ 36 w 41"/>
                <a:gd name="T9" fmla="*/ 21 h 32"/>
                <a:gd name="T10" fmla="*/ 23 w 41"/>
                <a:gd name="T11" fmla="*/ 27 h 32"/>
                <a:gd name="T12" fmla="*/ 23 w 41"/>
                <a:gd name="T13" fmla="*/ 27 h 32"/>
                <a:gd name="T14" fmla="*/ 23 w 41"/>
                <a:gd name="T15" fmla="*/ 26 h 32"/>
                <a:gd name="T16" fmla="*/ 20 w 41"/>
                <a:gd name="T17" fmla="*/ 16 h 32"/>
                <a:gd name="T18" fmla="*/ 18 w 41"/>
                <a:gd name="T19" fmla="*/ 14 h 32"/>
                <a:gd name="T20" fmla="*/ 20 w 41"/>
                <a:gd name="T21" fmla="*/ 8 h 32"/>
                <a:gd name="T22" fmla="*/ 18 w 41"/>
                <a:gd name="T23" fmla="*/ 3 h 32"/>
                <a:gd name="T24" fmla="*/ 17 w 41"/>
                <a:gd name="T25" fmla="*/ 1 h 32"/>
                <a:gd name="T26" fmla="*/ 17 w 41"/>
                <a:gd name="T27" fmla="*/ 0 h 32"/>
                <a:gd name="T28" fmla="*/ 6 w 41"/>
                <a:gd name="T29" fmla="*/ 8 h 32"/>
                <a:gd name="T30" fmla="*/ 11 w 41"/>
                <a:gd name="T31" fmla="*/ 12 h 32"/>
                <a:gd name="T32" fmla="*/ 15 w 41"/>
                <a:gd name="T33" fmla="*/ 19 h 32"/>
                <a:gd name="T34" fmla="*/ 22 w 41"/>
                <a:gd name="T35" fmla="*/ 27 h 32"/>
                <a:gd name="T36" fmla="*/ 22 w 41"/>
                <a:gd name="T37" fmla="*/ 27 h 32"/>
                <a:gd name="T38" fmla="*/ 23 w 41"/>
                <a:gd name="T39" fmla="*/ 28 h 32"/>
                <a:gd name="T40" fmla="*/ 38 w 41"/>
                <a:gd name="T41" fmla="*/ 28 h 32"/>
                <a:gd name="T42" fmla="*/ 41 w 41"/>
                <a:gd name="T43" fmla="*/ 20 h 3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32">
                  <a:moveTo>
                    <a:pt x="41" y="20"/>
                  </a:moveTo>
                  <a:cubicBezTo>
                    <a:pt x="41" y="16"/>
                    <a:pt x="40" y="14"/>
                    <a:pt x="39" y="10"/>
                  </a:cubicBezTo>
                  <a:cubicBezTo>
                    <a:pt x="38" y="10"/>
                    <a:pt x="37" y="10"/>
                    <a:pt x="37" y="10"/>
                  </a:cubicBezTo>
                  <a:cubicBezTo>
                    <a:pt x="37" y="12"/>
                    <a:pt x="37" y="13"/>
                    <a:pt x="37" y="14"/>
                  </a:cubicBezTo>
                  <a:cubicBezTo>
                    <a:pt x="37" y="17"/>
                    <a:pt x="37" y="19"/>
                    <a:pt x="36" y="21"/>
                  </a:cubicBezTo>
                  <a:cubicBezTo>
                    <a:pt x="33" y="26"/>
                    <a:pt x="28" y="27"/>
                    <a:pt x="23" y="27"/>
                  </a:cubicBezTo>
                  <a:cubicBezTo>
                    <a:pt x="23" y="26"/>
                    <a:pt x="23" y="27"/>
                    <a:pt x="23" y="27"/>
                  </a:cubicBezTo>
                  <a:cubicBezTo>
                    <a:pt x="23" y="26"/>
                    <a:pt x="23" y="26"/>
                    <a:pt x="23" y="26"/>
                  </a:cubicBezTo>
                  <a:cubicBezTo>
                    <a:pt x="20" y="23"/>
                    <a:pt x="21" y="19"/>
                    <a:pt x="20" y="16"/>
                  </a:cubicBezTo>
                  <a:cubicBezTo>
                    <a:pt x="19" y="15"/>
                    <a:pt x="19" y="14"/>
                    <a:pt x="18" y="14"/>
                  </a:cubicBezTo>
                  <a:cubicBezTo>
                    <a:pt x="15" y="9"/>
                    <a:pt x="19" y="10"/>
                    <a:pt x="20" y="8"/>
                  </a:cubicBezTo>
                  <a:cubicBezTo>
                    <a:pt x="22" y="5"/>
                    <a:pt x="20" y="4"/>
                    <a:pt x="18" y="3"/>
                  </a:cubicBezTo>
                  <a:cubicBezTo>
                    <a:pt x="18" y="2"/>
                    <a:pt x="18" y="2"/>
                    <a:pt x="17" y="1"/>
                  </a:cubicBezTo>
                  <a:cubicBezTo>
                    <a:pt x="17" y="1"/>
                    <a:pt x="17" y="0"/>
                    <a:pt x="17" y="0"/>
                  </a:cubicBezTo>
                  <a:cubicBezTo>
                    <a:pt x="13" y="1"/>
                    <a:pt x="0" y="2"/>
                    <a:pt x="6" y="8"/>
                  </a:cubicBezTo>
                  <a:cubicBezTo>
                    <a:pt x="7" y="10"/>
                    <a:pt x="10" y="10"/>
                    <a:pt x="11" y="12"/>
                  </a:cubicBezTo>
                  <a:cubicBezTo>
                    <a:pt x="13" y="14"/>
                    <a:pt x="14" y="17"/>
                    <a:pt x="15" y="19"/>
                  </a:cubicBezTo>
                  <a:cubicBezTo>
                    <a:pt x="16" y="22"/>
                    <a:pt x="18" y="26"/>
                    <a:pt x="22" y="27"/>
                  </a:cubicBezTo>
                  <a:cubicBezTo>
                    <a:pt x="22" y="27"/>
                    <a:pt x="22" y="27"/>
                    <a:pt x="22" y="27"/>
                  </a:cubicBezTo>
                  <a:cubicBezTo>
                    <a:pt x="22" y="27"/>
                    <a:pt x="22" y="27"/>
                    <a:pt x="23" y="28"/>
                  </a:cubicBezTo>
                  <a:cubicBezTo>
                    <a:pt x="27" y="31"/>
                    <a:pt x="33" y="32"/>
                    <a:pt x="38" y="28"/>
                  </a:cubicBezTo>
                  <a:cubicBezTo>
                    <a:pt x="40" y="26"/>
                    <a:pt x="41" y="23"/>
                    <a:pt x="41" y="20"/>
                  </a:cubicBezTo>
                  <a:close/>
                </a:path>
              </a:pathLst>
            </a:custGeom>
            <a:solidFill>
              <a:srgbClr val="008F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00" name="Freeform 484"/>
            <p:cNvSpPr/>
            <p:nvPr/>
          </p:nvSpPr>
          <p:spPr bwMode="auto">
            <a:xfrm>
              <a:off x="831" y="510"/>
              <a:ext cx="55" cy="50"/>
            </a:xfrm>
            <a:custGeom>
              <a:gdLst>
                <a:gd name="T0" fmla="*/ 21 w 23"/>
                <a:gd name="T1" fmla="*/ 20 h 21"/>
                <a:gd name="T2" fmla="*/ 15 w 23"/>
                <a:gd name="T3" fmla="*/ 5 h 21"/>
                <a:gd name="T4" fmla="*/ 15 w 23"/>
                <a:gd name="T5" fmla="*/ 4 h 21"/>
                <a:gd name="T6" fmla="*/ 1 w 23"/>
                <a:gd name="T7" fmla="*/ 1 h 21"/>
                <a:gd name="T8" fmla="*/ 1 w 23"/>
                <a:gd name="T9" fmla="*/ 1 h 21"/>
                <a:gd name="T10" fmla="*/ 1 w 23"/>
                <a:gd name="T11" fmla="*/ 1 h 21"/>
                <a:gd name="T12" fmla="*/ 1 w 23"/>
                <a:gd name="T13" fmla="*/ 1 h 21"/>
                <a:gd name="T14" fmla="*/ 1 w 23"/>
                <a:gd name="T15" fmla="*/ 2 h 21"/>
                <a:gd name="T16" fmla="*/ 9 w 23"/>
                <a:gd name="T17" fmla="*/ 8 h 21"/>
                <a:gd name="T18" fmla="*/ 10 w 23"/>
                <a:gd name="T19" fmla="*/ 9 h 21"/>
                <a:gd name="T20" fmla="*/ 15 w 23"/>
                <a:gd name="T21" fmla="*/ 11 h 21"/>
                <a:gd name="T22" fmla="*/ 20 w 23"/>
                <a:gd name="T23" fmla="*/ 20 h 21"/>
                <a:gd name="T24" fmla="*/ 21 w 23"/>
                <a:gd name="T25" fmla="*/ 20 h 2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1">
                  <a:moveTo>
                    <a:pt x="21" y="20"/>
                  </a:moveTo>
                  <a:cubicBezTo>
                    <a:pt x="23" y="13"/>
                    <a:pt x="20" y="8"/>
                    <a:pt x="15" y="5"/>
                  </a:cubicBezTo>
                  <a:cubicBezTo>
                    <a:pt x="16" y="5"/>
                    <a:pt x="16" y="4"/>
                    <a:pt x="15" y="4"/>
                  </a:cubicBezTo>
                  <a:cubicBezTo>
                    <a:pt x="11" y="0"/>
                    <a:pt x="7" y="0"/>
                    <a:pt x="1" y="1"/>
                  </a:cubicBezTo>
                  <a:cubicBezTo>
                    <a:pt x="1" y="1"/>
                    <a:pt x="1" y="1"/>
                    <a:pt x="1" y="1"/>
                  </a:cubicBezTo>
                  <a:cubicBezTo>
                    <a:pt x="1" y="1"/>
                    <a:pt x="1" y="1"/>
                    <a:pt x="1" y="1"/>
                  </a:cubicBezTo>
                  <a:cubicBezTo>
                    <a:pt x="1" y="1"/>
                    <a:pt x="1" y="1"/>
                    <a:pt x="1" y="1"/>
                  </a:cubicBezTo>
                  <a:cubicBezTo>
                    <a:pt x="0" y="1"/>
                    <a:pt x="1" y="2"/>
                    <a:pt x="1" y="2"/>
                  </a:cubicBezTo>
                  <a:cubicBezTo>
                    <a:pt x="4" y="2"/>
                    <a:pt x="10" y="4"/>
                    <a:pt x="9" y="8"/>
                  </a:cubicBezTo>
                  <a:cubicBezTo>
                    <a:pt x="9" y="8"/>
                    <a:pt x="9" y="9"/>
                    <a:pt x="10" y="9"/>
                  </a:cubicBezTo>
                  <a:cubicBezTo>
                    <a:pt x="12" y="10"/>
                    <a:pt x="15" y="8"/>
                    <a:pt x="15" y="11"/>
                  </a:cubicBezTo>
                  <a:cubicBezTo>
                    <a:pt x="16" y="14"/>
                    <a:pt x="18" y="17"/>
                    <a:pt x="20" y="20"/>
                  </a:cubicBezTo>
                  <a:cubicBezTo>
                    <a:pt x="21" y="21"/>
                    <a:pt x="21" y="20"/>
                    <a:pt x="21" y="20"/>
                  </a:cubicBezTo>
                  <a:close/>
                </a:path>
              </a:pathLst>
            </a:custGeom>
            <a:solidFill>
              <a:srgbClr val="B7E2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01" name="Freeform 485"/>
            <p:cNvSpPr/>
            <p:nvPr/>
          </p:nvSpPr>
          <p:spPr bwMode="auto">
            <a:xfrm>
              <a:off x="831" y="572"/>
              <a:ext cx="24" cy="41"/>
            </a:xfrm>
            <a:custGeom>
              <a:gdLst>
                <a:gd name="T0" fmla="*/ 9 w 10"/>
                <a:gd name="T1" fmla="*/ 13 h 17"/>
                <a:gd name="T2" fmla="*/ 10 w 10"/>
                <a:gd name="T3" fmla="*/ 12 h 17"/>
                <a:gd name="T4" fmla="*/ 0 w 10"/>
                <a:gd name="T5" fmla="*/ 5 h 17"/>
                <a:gd name="T6" fmla="*/ 1 w 10"/>
                <a:gd name="T7" fmla="*/ 6 h 17"/>
                <a:gd name="T8" fmla="*/ 3 w 10"/>
                <a:gd name="T9" fmla="*/ 10 h 17"/>
                <a:gd name="T10" fmla="*/ 4 w 10"/>
                <a:gd name="T11" fmla="*/ 10 h 17"/>
                <a:gd name="T12" fmla="*/ 6 w 10"/>
                <a:gd name="T13" fmla="*/ 11 h 17"/>
                <a:gd name="T14" fmla="*/ 7 w 10"/>
                <a:gd name="T15" fmla="*/ 17 h 17"/>
                <a:gd name="T16" fmla="*/ 8 w 10"/>
                <a:gd name="T17" fmla="*/ 17 h 17"/>
                <a:gd name="T18" fmla="*/ 9 w 10"/>
                <a:gd name="T19" fmla="*/ 13 h 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7">
                  <a:moveTo>
                    <a:pt x="9" y="13"/>
                  </a:moveTo>
                  <a:cubicBezTo>
                    <a:pt x="9" y="13"/>
                    <a:pt x="10" y="13"/>
                    <a:pt x="10" y="12"/>
                  </a:cubicBezTo>
                  <a:cubicBezTo>
                    <a:pt x="10" y="9"/>
                    <a:pt x="4" y="0"/>
                    <a:pt x="0" y="5"/>
                  </a:cubicBezTo>
                  <a:cubicBezTo>
                    <a:pt x="0" y="6"/>
                    <a:pt x="0" y="6"/>
                    <a:pt x="1" y="6"/>
                  </a:cubicBezTo>
                  <a:cubicBezTo>
                    <a:pt x="3" y="7"/>
                    <a:pt x="3" y="8"/>
                    <a:pt x="3" y="10"/>
                  </a:cubicBezTo>
                  <a:cubicBezTo>
                    <a:pt x="3" y="10"/>
                    <a:pt x="4" y="10"/>
                    <a:pt x="4" y="10"/>
                  </a:cubicBezTo>
                  <a:cubicBezTo>
                    <a:pt x="5" y="11"/>
                    <a:pt x="5" y="11"/>
                    <a:pt x="6" y="11"/>
                  </a:cubicBezTo>
                  <a:cubicBezTo>
                    <a:pt x="6" y="13"/>
                    <a:pt x="7" y="15"/>
                    <a:pt x="7" y="17"/>
                  </a:cubicBezTo>
                  <a:cubicBezTo>
                    <a:pt x="7" y="17"/>
                    <a:pt x="8" y="17"/>
                    <a:pt x="8" y="17"/>
                  </a:cubicBezTo>
                  <a:cubicBezTo>
                    <a:pt x="9" y="16"/>
                    <a:pt x="9" y="14"/>
                    <a:pt x="9" y="13"/>
                  </a:cubicBezTo>
                  <a:close/>
                </a:path>
              </a:pathLst>
            </a:custGeom>
            <a:solidFill>
              <a:srgbClr val="B7E2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02" name="Freeform 486"/>
            <p:cNvSpPr/>
            <p:nvPr/>
          </p:nvSpPr>
          <p:spPr bwMode="auto">
            <a:xfrm>
              <a:off x="529" y="556"/>
              <a:ext cx="274" cy="179"/>
            </a:xfrm>
            <a:custGeom>
              <a:gdLst>
                <a:gd name="T0" fmla="*/ 104 w 115"/>
                <a:gd name="T1" fmla="*/ 55 h 75"/>
                <a:gd name="T2" fmla="*/ 102 w 115"/>
                <a:gd name="T3" fmla="*/ 50 h 75"/>
                <a:gd name="T4" fmla="*/ 108 w 115"/>
                <a:gd name="T5" fmla="*/ 43 h 75"/>
                <a:gd name="T6" fmla="*/ 114 w 115"/>
                <a:gd name="T7" fmla="*/ 33 h 75"/>
                <a:gd name="T8" fmla="*/ 110 w 115"/>
                <a:gd name="T9" fmla="*/ 29 h 75"/>
                <a:gd name="T10" fmla="*/ 103 w 115"/>
                <a:gd name="T11" fmla="*/ 17 h 75"/>
                <a:gd name="T12" fmla="*/ 81 w 115"/>
                <a:gd name="T13" fmla="*/ 2 h 75"/>
                <a:gd name="T14" fmla="*/ 62 w 115"/>
                <a:gd name="T15" fmla="*/ 6 h 75"/>
                <a:gd name="T16" fmla="*/ 47 w 115"/>
                <a:gd name="T17" fmla="*/ 11 h 75"/>
                <a:gd name="T18" fmla="*/ 34 w 115"/>
                <a:gd name="T19" fmla="*/ 16 h 75"/>
                <a:gd name="T20" fmla="*/ 34 w 115"/>
                <a:gd name="T21" fmla="*/ 16 h 75"/>
                <a:gd name="T22" fmla="*/ 33 w 115"/>
                <a:gd name="T23" fmla="*/ 16 h 75"/>
                <a:gd name="T24" fmla="*/ 33 w 115"/>
                <a:gd name="T25" fmla="*/ 15 h 75"/>
                <a:gd name="T26" fmla="*/ 25 w 115"/>
                <a:gd name="T27" fmla="*/ 14 h 75"/>
                <a:gd name="T28" fmla="*/ 25 w 115"/>
                <a:gd name="T29" fmla="*/ 16 h 75"/>
                <a:gd name="T30" fmla="*/ 26 w 115"/>
                <a:gd name="T31" fmla="*/ 17 h 75"/>
                <a:gd name="T32" fmla="*/ 6 w 115"/>
                <a:gd name="T33" fmla="*/ 29 h 75"/>
                <a:gd name="T34" fmla="*/ 23 w 115"/>
                <a:gd name="T35" fmla="*/ 35 h 75"/>
                <a:gd name="T36" fmla="*/ 20 w 115"/>
                <a:gd name="T37" fmla="*/ 42 h 75"/>
                <a:gd name="T38" fmla="*/ 19 w 115"/>
                <a:gd name="T39" fmla="*/ 53 h 75"/>
                <a:gd name="T40" fmla="*/ 55 w 115"/>
                <a:gd name="T41" fmla="*/ 69 h 75"/>
                <a:gd name="T42" fmla="*/ 61 w 115"/>
                <a:gd name="T43" fmla="*/ 65 h 75"/>
                <a:gd name="T44" fmla="*/ 66 w 115"/>
                <a:gd name="T45" fmla="*/ 68 h 75"/>
                <a:gd name="T46" fmla="*/ 81 w 115"/>
                <a:gd name="T47" fmla="*/ 74 h 75"/>
                <a:gd name="T48" fmla="*/ 85 w 115"/>
                <a:gd name="T49" fmla="*/ 70 h 75"/>
                <a:gd name="T50" fmla="*/ 94 w 115"/>
                <a:gd name="T51" fmla="*/ 68 h 75"/>
                <a:gd name="T52" fmla="*/ 104 w 115"/>
                <a:gd name="T53" fmla="*/ 55 h 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5" h="75">
                  <a:moveTo>
                    <a:pt x="104" y="55"/>
                  </a:moveTo>
                  <a:cubicBezTo>
                    <a:pt x="104" y="53"/>
                    <a:pt x="103" y="51"/>
                    <a:pt x="102" y="50"/>
                  </a:cubicBezTo>
                  <a:cubicBezTo>
                    <a:pt x="100" y="45"/>
                    <a:pt x="105" y="45"/>
                    <a:pt x="108" y="43"/>
                  </a:cubicBezTo>
                  <a:cubicBezTo>
                    <a:pt x="112" y="41"/>
                    <a:pt x="115" y="37"/>
                    <a:pt x="114" y="33"/>
                  </a:cubicBezTo>
                  <a:cubicBezTo>
                    <a:pt x="113" y="31"/>
                    <a:pt x="112" y="30"/>
                    <a:pt x="110" y="29"/>
                  </a:cubicBezTo>
                  <a:cubicBezTo>
                    <a:pt x="107" y="26"/>
                    <a:pt x="106" y="21"/>
                    <a:pt x="103" y="17"/>
                  </a:cubicBezTo>
                  <a:cubicBezTo>
                    <a:pt x="98" y="11"/>
                    <a:pt x="88" y="6"/>
                    <a:pt x="81" y="2"/>
                  </a:cubicBezTo>
                  <a:cubicBezTo>
                    <a:pt x="75" y="0"/>
                    <a:pt x="68" y="3"/>
                    <a:pt x="62" y="6"/>
                  </a:cubicBezTo>
                  <a:cubicBezTo>
                    <a:pt x="57" y="9"/>
                    <a:pt x="52" y="10"/>
                    <a:pt x="47" y="11"/>
                  </a:cubicBezTo>
                  <a:cubicBezTo>
                    <a:pt x="44" y="12"/>
                    <a:pt x="38" y="16"/>
                    <a:pt x="34" y="16"/>
                  </a:cubicBezTo>
                  <a:cubicBezTo>
                    <a:pt x="34" y="16"/>
                    <a:pt x="34" y="16"/>
                    <a:pt x="34" y="16"/>
                  </a:cubicBezTo>
                  <a:cubicBezTo>
                    <a:pt x="33" y="16"/>
                    <a:pt x="33" y="16"/>
                    <a:pt x="33" y="16"/>
                  </a:cubicBezTo>
                  <a:cubicBezTo>
                    <a:pt x="34" y="16"/>
                    <a:pt x="34" y="15"/>
                    <a:pt x="33" y="15"/>
                  </a:cubicBezTo>
                  <a:cubicBezTo>
                    <a:pt x="30" y="14"/>
                    <a:pt x="28" y="14"/>
                    <a:pt x="25" y="14"/>
                  </a:cubicBezTo>
                  <a:cubicBezTo>
                    <a:pt x="25" y="15"/>
                    <a:pt x="24" y="15"/>
                    <a:pt x="25" y="16"/>
                  </a:cubicBezTo>
                  <a:cubicBezTo>
                    <a:pt x="25" y="16"/>
                    <a:pt x="26" y="16"/>
                    <a:pt x="26" y="17"/>
                  </a:cubicBezTo>
                  <a:cubicBezTo>
                    <a:pt x="16" y="18"/>
                    <a:pt x="0" y="22"/>
                    <a:pt x="6" y="29"/>
                  </a:cubicBezTo>
                  <a:cubicBezTo>
                    <a:pt x="11" y="35"/>
                    <a:pt x="17" y="35"/>
                    <a:pt x="23" y="35"/>
                  </a:cubicBezTo>
                  <a:cubicBezTo>
                    <a:pt x="28" y="35"/>
                    <a:pt x="22" y="41"/>
                    <a:pt x="20" y="42"/>
                  </a:cubicBezTo>
                  <a:cubicBezTo>
                    <a:pt x="18" y="46"/>
                    <a:pt x="19" y="50"/>
                    <a:pt x="19" y="53"/>
                  </a:cubicBezTo>
                  <a:cubicBezTo>
                    <a:pt x="21" y="68"/>
                    <a:pt x="42" y="73"/>
                    <a:pt x="55" y="69"/>
                  </a:cubicBezTo>
                  <a:cubicBezTo>
                    <a:pt x="57" y="69"/>
                    <a:pt x="59" y="66"/>
                    <a:pt x="61" y="65"/>
                  </a:cubicBezTo>
                  <a:cubicBezTo>
                    <a:pt x="64" y="61"/>
                    <a:pt x="64" y="64"/>
                    <a:pt x="66" y="68"/>
                  </a:cubicBezTo>
                  <a:cubicBezTo>
                    <a:pt x="69" y="72"/>
                    <a:pt x="77" y="75"/>
                    <a:pt x="81" y="74"/>
                  </a:cubicBezTo>
                  <a:cubicBezTo>
                    <a:pt x="83" y="73"/>
                    <a:pt x="84" y="72"/>
                    <a:pt x="85" y="70"/>
                  </a:cubicBezTo>
                  <a:cubicBezTo>
                    <a:pt x="88" y="66"/>
                    <a:pt x="91" y="71"/>
                    <a:pt x="94" y="68"/>
                  </a:cubicBezTo>
                  <a:cubicBezTo>
                    <a:pt x="98" y="66"/>
                    <a:pt x="104" y="60"/>
                    <a:pt x="104" y="55"/>
                  </a:cubicBezTo>
                  <a:close/>
                </a:path>
              </a:pathLst>
            </a:custGeom>
            <a:solidFill>
              <a:srgbClr val="60BF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solidFill>
                  <a:schemeClr val="tx1"/>
                </a:solidFill>
              </a:endParaRPr>
            </a:p>
          </p:txBody>
        </p:sp>
        <p:sp>
          <p:nvSpPr>
            <p:cNvPr id="603" name="Freeform 487"/>
            <p:cNvSpPr/>
            <p:nvPr/>
          </p:nvSpPr>
          <p:spPr bwMode="auto">
            <a:xfrm>
              <a:off x="560" y="563"/>
              <a:ext cx="233" cy="160"/>
            </a:xfrm>
            <a:custGeom>
              <a:gdLst>
                <a:gd name="T0" fmla="*/ 88 w 98"/>
                <a:gd name="T1" fmla="*/ 45 h 67"/>
                <a:gd name="T2" fmla="*/ 84 w 98"/>
                <a:gd name="T3" fmla="*/ 40 h 67"/>
                <a:gd name="T4" fmla="*/ 81 w 98"/>
                <a:gd name="T5" fmla="*/ 37 h 67"/>
                <a:gd name="T6" fmla="*/ 85 w 98"/>
                <a:gd name="T7" fmla="*/ 29 h 67"/>
                <a:gd name="T8" fmla="*/ 97 w 98"/>
                <a:gd name="T9" fmla="*/ 28 h 67"/>
                <a:gd name="T10" fmla="*/ 98 w 98"/>
                <a:gd name="T11" fmla="*/ 27 h 67"/>
                <a:gd name="T12" fmla="*/ 60 w 98"/>
                <a:gd name="T13" fmla="*/ 7 h 67"/>
                <a:gd name="T14" fmla="*/ 46 w 98"/>
                <a:gd name="T15" fmla="*/ 8 h 67"/>
                <a:gd name="T16" fmla="*/ 38 w 98"/>
                <a:gd name="T17" fmla="*/ 7 h 67"/>
                <a:gd name="T18" fmla="*/ 30 w 98"/>
                <a:gd name="T19" fmla="*/ 11 h 67"/>
                <a:gd name="T20" fmla="*/ 19 w 98"/>
                <a:gd name="T21" fmla="*/ 17 h 67"/>
                <a:gd name="T22" fmla="*/ 1 w 98"/>
                <a:gd name="T23" fmla="*/ 23 h 67"/>
                <a:gd name="T24" fmla="*/ 0 w 98"/>
                <a:gd name="T25" fmla="*/ 24 h 67"/>
                <a:gd name="T26" fmla="*/ 23 w 98"/>
                <a:gd name="T27" fmla="*/ 32 h 67"/>
                <a:gd name="T28" fmla="*/ 32 w 98"/>
                <a:gd name="T29" fmla="*/ 29 h 67"/>
                <a:gd name="T30" fmla="*/ 35 w 98"/>
                <a:gd name="T31" fmla="*/ 39 h 67"/>
                <a:gd name="T32" fmla="*/ 25 w 98"/>
                <a:gd name="T33" fmla="*/ 46 h 67"/>
                <a:gd name="T34" fmla="*/ 25 w 98"/>
                <a:gd name="T35" fmla="*/ 47 h 67"/>
                <a:gd name="T36" fmla="*/ 30 w 98"/>
                <a:gd name="T37" fmla="*/ 52 h 67"/>
                <a:gd name="T38" fmla="*/ 24 w 98"/>
                <a:gd name="T39" fmla="*/ 63 h 67"/>
                <a:gd name="T40" fmla="*/ 24 w 98"/>
                <a:gd name="T41" fmla="*/ 65 h 67"/>
                <a:gd name="T42" fmla="*/ 39 w 98"/>
                <a:gd name="T43" fmla="*/ 65 h 67"/>
                <a:gd name="T44" fmla="*/ 56 w 98"/>
                <a:gd name="T45" fmla="*/ 57 h 67"/>
                <a:gd name="T46" fmla="*/ 66 w 98"/>
                <a:gd name="T47" fmla="*/ 61 h 67"/>
                <a:gd name="T48" fmla="*/ 73 w 98"/>
                <a:gd name="T49" fmla="*/ 53 h 67"/>
                <a:gd name="T50" fmla="*/ 74 w 98"/>
                <a:gd name="T51" fmla="*/ 52 h 67"/>
                <a:gd name="T52" fmla="*/ 77 w 98"/>
                <a:gd name="T53" fmla="*/ 50 h 67"/>
                <a:gd name="T54" fmla="*/ 85 w 98"/>
                <a:gd name="T55" fmla="*/ 49 h 67"/>
                <a:gd name="T56" fmla="*/ 88 w 98"/>
                <a:gd name="T57" fmla="*/ 45 h 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67">
                  <a:moveTo>
                    <a:pt x="88" y="45"/>
                  </a:moveTo>
                  <a:cubicBezTo>
                    <a:pt x="87" y="43"/>
                    <a:pt x="85" y="41"/>
                    <a:pt x="84" y="40"/>
                  </a:cubicBezTo>
                  <a:cubicBezTo>
                    <a:pt x="83" y="39"/>
                    <a:pt x="82" y="38"/>
                    <a:pt x="81" y="37"/>
                  </a:cubicBezTo>
                  <a:cubicBezTo>
                    <a:pt x="78" y="34"/>
                    <a:pt x="81" y="25"/>
                    <a:pt x="85" y="29"/>
                  </a:cubicBezTo>
                  <a:cubicBezTo>
                    <a:pt x="89" y="32"/>
                    <a:pt x="92" y="25"/>
                    <a:pt x="97" y="28"/>
                  </a:cubicBezTo>
                  <a:cubicBezTo>
                    <a:pt x="98" y="28"/>
                    <a:pt x="98" y="28"/>
                    <a:pt x="98" y="27"/>
                  </a:cubicBezTo>
                  <a:cubicBezTo>
                    <a:pt x="91" y="12"/>
                    <a:pt x="78" y="0"/>
                    <a:pt x="60" y="7"/>
                  </a:cubicBezTo>
                  <a:cubicBezTo>
                    <a:pt x="55" y="9"/>
                    <a:pt x="52" y="10"/>
                    <a:pt x="46" y="8"/>
                  </a:cubicBezTo>
                  <a:cubicBezTo>
                    <a:pt x="43" y="7"/>
                    <a:pt x="41" y="7"/>
                    <a:pt x="38" y="7"/>
                  </a:cubicBezTo>
                  <a:cubicBezTo>
                    <a:pt x="36" y="8"/>
                    <a:pt x="32" y="9"/>
                    <a:pt x="30" y="11"/>
                  </a:cubicBezTo>
                  <a:cubicBezTo>
                    <a:pt x="27" y="13"/>
                    <a:pt x="23" y="15"/>
                    <a:pt x="19" y="17"/>
                  </a:cubicBezTo>
                  <a:cubicBezTo>
                    <a:pt x="12" y="19"/>
                    <a:pt x="8" y="23"/>
                    <a:pt x="1" y="23"/>
                  </a:cubicBezTo>
                  <a:cubicBezTo>
                    <a:pt x="0" y="23"/>
                    <a:pt x="0" y="24"/>
                    <a:pt x="0" y="24"/>
                  </a:cubicBezTo>
                  <a:cubicBezTo>
                    <a:pt x="4" y="30"/>
                    <a:pt x="16" y="33"/>
                    <a:pt x="23" y="32"/>
                  </a:cubicBezTo>
                  <a:cubicBezTo>
                    <a:pt x="24" y="32"/>
                    <a:pt x="31" y="28"/>
                    <a:pt x="32" y="29"/>
                  </a:cubicBezTo>
                  <a:cubicBezTo>
                    <a:pt x="33" y="32"/>
                    <a:pt x="38" y="36"/>
                    <a:pt x="35" y="39"/>
                  </a:cubicBezTo>
                  <a:cubicBezTo>
                    <a:pt x="33" y="42"/>
                    <a:pt x="28" y="44"/>
                    <a:pt x="25" y="46"/>
                  </a:cubicBezTo>
                  <a:cubicBezTo>
                    <a:pt x="25" y="46"/>
                    <a:pt x="25" y="47"/>
                    <a:pt x="25" y="47"/>
                  </a:cubicBezTo>
                  <a:cubicBezTo>
                    <a:pt x="25" y="47"/>
                    <a:pt x="30" y="52"/>
                    <a:pt x="30" y="52"/>
                  </a:cubicBezTo>
                  <a:cubicBezTo>
                    <a:pt x="29" y="55"/>
                    <a:pt x="27" y="61"/>
                    <a:pt x="24" y="63"/>
                  </a:cubicBezTo>
                  <a:cubicBezTo>
                    <a:pt x="23" y="64"/>
                    <a:pt x="23" y="64"/>
                    <a:pt x="24" y="65"/>
                  </a:cubicBezTo>
                  <a:cubicBezTo>
                    <a:pt x="29" y="67"/>
                    <a:pt x="33" y="67"/>
                    <a:pt x="39" y="65"/>
                  </a:cubicBezTo>
                  <a:cubicBezTo>
                    <a:pt x="44" y="63"/>
                    <a:pt x="49" y="53"/>
                    <a:pt x="56" y="57"/>
                  </a:cubicBezTo>
                  <a:cubicBezTo>
                    <a:pt x="59" y="60"/>
                    <a:pt x="62" y="62"/>
                    <a:pt x="66" y="61"/>
                  </a:cubicBezTo>
                  <a:cubicBezTo>
                    <a:pt x="69" y="60"/>
                    <a:pt x="69" y="50"/>
                    <a:pt x="73" y="53"/>
                  </a:cubicBezTo>
                  <a:cubicBezTo>
                    <a:pt x="74" y="53"/>
                    <a:pt x="74" y="53"/>
                    <a:pt x="74" y="52"/>
                  </a:cubicBezTo>
                  <a:cubicBezTo>
                    <a:pt x="73" y="49"/>
                    <a:pt x="74" y="50"/>
                    <a:pt x="77" y="50"/>
                  </a:cubicBezTo>
                  <a:cubicBezTo>
                    <a:pt x="80" y="50"/>
                    <a:pt x="82" y="50"/>
                    <a:pt x="85" y="49"/>
                  </a:cubicBezTo>
                  <a:cubicBezTo>
                    <a:pt x="88" y="49"/>
                    <a:pt x="88" y="47"/>
                    <a:pt x="88" y="45"/>
                  </a:cubicBezTo>
                  <a:close/>
                </a:path>
              </a:pathLst>
            </a:custGeom>
            <a:solidFill>
              <a:srgbClr val="33A5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7500" lnSpcReduction="20000"/>
            </a:bodyPr>
            <a:lstStyle/>
            <a:p>
              <a:endParaRPr lang="zh-CN" altLang="en-US">
                <a:solidFill>
                  <a:schemeClr val="tx1"/>
                </a:solidFill>
              </a:endParaRPr>
            </a:p>
          </p:txBody>
        </p:sp>
        <p:sp>
          <p:nvSpPr>
            <p:cNvPr id="604" name="Freeform 488"/>
            <p:cNvSpPr/>
            <p:nvPr/>
          </p:nvSpPr>
          <p:spPr bwMode="auto">
            <a:xfrm>
              <a:off x="579" y="570"/>
              <a:ext cx="198" cy="148"/>
            </a:xfrm>
            <a:custGeom>
              <a:gdLst>
                <a:gd name="T0" fmla="*/ 72 w 83"/>
                <a:gd name="T1" fmla="*/ 38 h 62"/>
                <a:gd name="T2" fmla="*/ 70 w 83"/>
                <a:gd name="T3" fmla="*/ 25 h 62"/>
                <a:gd name="T4" fmla="*/ 73 w 83"/>
                <a:gd name="T5" fmla="*/ 22 h 62"/>
                <a:gd name="T6" fmla="*/ 72 w 83"/>
                <a:gd name="T7" fmla="*/ 19 h 62"/>
                <a:gd name="T8" fmla="*/ 82 w 83"/>
                <a:gd name="T9" fmla="*/ 15 h 62"/>
                <a:gd name="T10" fmla="*/ 83 w 83"/>
                <a:gd name="T11" fmla="*/ 14 h 62"/>
                <a:gd name="T12" fmla="*/ 56 w 83"/>
                <a:gd name="T13" fmla="*/ 8 h 62"/>
                <a:gd name="T14" fmla="*/ 40 w 83"/>
                <a:gd name="T15" fmla="*/ 10 h 62"/>
                <a:gd name="T16" fmla="*/ 29 w 83"/>
                <a:gd name="T17" fmla="*/ 9 h 62"/>
                <a:gd name="T18" fmla="*/ 16 w 83"/>
                <a:gd name="T19" fmla="*/ 15 h 62"/>
                <a:gd name="T20" fmla="*/ 1 w 83"/>
                <a:gd name="T21" fmla="*/ 23 h 62"/>
                <a:gd name="T22" fmla="*/ 1 w 83"/>
                <a:gd name="T23" fmla="*/ 24 h 62"/>
                <a:gd name="T24" fmla="*/ 13 w 83"/>
                <a:gd name="T25" fmla="*/ 26 h 62"/>
                <a:gd name="T26" fmla="*/ 19 w 83"/>
                <a:gd name="T27" fmla="*/ 24 h 62"/>
                <a:gd name="T28" fmla="*/ 34 w 83"/>
                <a:gd name="T29" fmla="*/ 34 h 62"/>
                <a:gd name="T30" fmla="*/ 36 w 83"/>
                <a:gd name="T31" fmla="*/ 41 h 62"/>
                <a:gd name="T32" fmla="*/ 36 w 83"/>
                <a:gd name="T33" fmla="*/ 46 h 62"/>
                <a:gd name="T34" fmla="*/ 22 w 83"/>
                <a:gd name="T35" fmla="*/ 61 h 62"/>
                <a:gd name="T36" fmla="*/ 22 w 83"/>
                <a:gd name="T37" fmla="*/ 62 h 62"/>
                <a:gd name="T38" fmla="*/ 40 w 83"/>
                <a:gd name="T39" fmla="*/ 55 h 62"/>
                <a:gd name="T40" fmla="*/ 44 w 83"/>
                <a:gd name="T41" fmla="*/ 50 h 62"/>
                <a:gd name="T42" fmla="*/ 52 w 83"/>
                <a:gd name="T43" fmla="*/ 42 h 62"/>
                <a:gd name="T44" fmla="*/ 53 w 83"/>
                <a:gd name="T45" fmla="*/ 40 h 62"/>
                <a:gd name="T46" fmla="*/ 60 w 83"/>
                <a:gd name="T47" fmla="*/ 40 h 62"/>
                <a:gd name="T48" fmla="*/ 61 w 83"/>
                <a:gd name="T49" fmla="*/ 39 h 62"/>
                <a:gd name="T50" fmla="*/ 71 w 83"/>
                <a:gd name="T51" fmla="*/ 40 h 62"/>
                <a:gd name="T52" fmla="*/ 72 w 83"/>
                <a:gd name="T53" fmla="*/ 38 h 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3" h="62">
                  <a:moveTo>
                    <a:pt x="72" y="38"/>
                  </a:moveTo>
                  <a:cubicBezTo>
                    <a:pt x="69" y="34"/>
                    <a:pt x="63" y="30"/>
                    <a:pt x="70" y="25"/>
                  </a:cubicBezTo>
                  <a:cubicBezTo>
                    <a:pt x="72" y="24"/>
                    <a:pt x="72" y="24"/>
                    <a:pt x="73" y="22"/>
                  </a:cubicBezTo>
                  <a:cubicBezTo>
                    <a:pt x="73" y="21"/>
                    <a:pt x="72" y="20"/>
                    <a:pt x="72" y="19"/>
                  </a:cubicBezTo>
                  <a:cubicBezTo>
                    <a:pt x="68" y="11"/>
                    <a:pt x="77" y="11"/>
                    <a:pt x="82" y="15"/>
                  </a:cubicBezTo>
                  <a:cubicBezTo>
                    <a:pt x="82" y="15"/>
                    <a:pt x="83" y="14"/>
                    <a:pt x="83" y="14"/>
                  </a:cubicBezTo>
                  <a:cubicBezTo>
                    <a:pt x="76" y="4"/>
                    <a:pt x="66" y="0"/>
                    <a:pt x="56" y="8"/>
                  </a:cubicBezTo>
                  <a:cubicBezTo>
                    <a:pt x="50" y="12"/>
                    <a:pt x="48" y="12"/>
                    <a:pt x="40" y="10"/>
                  </a:cubicBezTo>
                  <a:cubicBezTo>
                    <a:pt x="36" y="9"/>
                    <a:pt x="33" y="8"/>
                    <a:pt x="29" y="9"/>
                  </a:cubicBezTo>
                  <a:cubicBezTo>
                    <a:pt x="24" y="9"/>
                    <a:pt x="20" y="12"/>
                    <a:pt x="16" y="15"/>
                  </a:cubicBezTo>
                  <a:cubicBezTo>
                    <a:pt x="11" y="18"/>
                    <a:pt x="5" y="19"/>
                    <a:pt x="1" y="23"/>
                  </a:cubicBezTo>
                  <a:cubicBezTo>
                    <a:pt x="0" y="24"/>
                    <a:pt x="1" y="24"/>
                    <a:pt x="1" y="24"/>
                  </a:cubicBezTo>
                  <a:cubicBezTo>
                    <a:pt x="5" y="26"/>
                    <a:pt x="9" y="27"/>
                    <a:pt x="13" y="26"/>
                  </a:cubicBezTo>
                  <a:cubicBezTo>
                    <a:pt x="15" y="26"/>
                    <a:pt x="17" y="25"/>
                    <a:pt x="19" y="24"/>
                  </a:cubicBezTo>
                  <a:cubicBezTo>
                    <a:pt x="28" y="20"/>
                    <a:pt x="34" y="26"/>
                    <a:pt x="34" y="34"/>
                  </a:cubicBezTo>
                  <a:cubicBezTo>
                    <a:pt x="34" y="37"/>
                    <a:pt x="33" y="40"/>
                    <a:pt x="36" y="41"/>
                  </a:cubicBezTo>
                  <a:cubicBezTo>
                    <a:pt x="39" y="41"/>
                    <a:pt x="37" y="45"/>
                    <a:pt x="36" y="46"/>
                  </a:cubicBezTo>
                  <a:cubicBezTo>
                    <a:pt x="35" y="54"/>
                    <a:pt x="29" y="59"/>
                    <a:pt x="22" y="61"/>
                  </a:cubicBezTo>
                  <a:cubicBezTo>
                    <a:pt x="21" y="61"/>
                    <a:pt x="21" y="62"/>
                    <a:pt x="22" y="62"/>
                  </a:cubicBezTo>
                  <a:cubicBezTo>
                    <a:pt x="28" y="62"/>
                    <a:pt x="35" y="60"/>
                    <a:pt x="40" y="55"/>
                  </a:cubicBezTo>
                  <a:cubicBezTo>
                    <a:pt x="41" y="54"/>
                    <a:pt x="43" y="52"/>
                    <a:pt x="44" y="50"/>
                  </a:cubicBezTo>
                  <a:cubicBezTo>
                    <a:pt x="45" y="46"/>
                    <a:pt x="49" y="45"/>
                    <a:pt x="52" y="42"/>
                  </a:cubicBezTo>
                  <a:cubicBezTo>
                    <a:pt x="52" y="42"/>
                    <a:pt x="53" y="41"/>
                    <a:pt x="53" y="40"/>
                  </a:cubicBezTo>
                  <a:cubicBezTo>
                    <a:pt x="52" y="37"/>
                    <a:pt x="57" y="40"/>
                    <a:pt x="60" y="40"/>
                  </a:cubicBezTo>
                  <a:cubicBezTo>
                    <a:pt x="60" y="40"/>
                    <a:pt x="61" y="40"/>
                    <a:pt x="61" y="39"/>
                  </a:cubicBezTo>
                  <a:cubicBezTo>
                    <a:pt x="64" y="36"/>
                    <a:pt x="68" y="39"/>
                    <a:pt x="71" y="40"/>
                  </a:cubicBezTo>
                  <a:cubicBezTo>
                    <a:pt x="72" y="40"/>
                    <a:pt x="73" y="39"/>
                    <a:pt x="72" y="38"/>
                  </a:cubicBezTo>
                  <a:close/>
                </a:path>
              </a:pathLst>
            </a:custGeom>
            <a:solidFill>
              <a:srgbClr val="008F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0000" lnSpcReduction="20000"/>
            </a:bodyPr>
            <a:lstStyle/>
            <a:p>
              <a:endParaRPr lang="zh-CN" altLang="en-US">
                <a:solidFill>
                  <a:schemeClr val="tx1"/>
                </a:solidFill>
              </a:endParaRPr>
            </a:p>
          </p:txBody>
        </p:sp>
        <p:sp>
          <p:nvSpPr>
            <p:cNvPr id="605" name="Freeform 489"/>
            <p:cNvSpPr/>
            <p:nvPr/>
          </p:nvSpPr>
          <p:spPr bwMode="auto">
            <a:xfrm>
              <a:off x="677" y="704"/>
              <a:ext cx="88" cy="31"/>
            </a:xfrm>
            <a:custGeom>
              <a:gdLst>
                <a:gd name="T0" fmla="*/ 37 w 37"/>
                <a:gd name="T1" fmla="*/ 3 h 13"/>
                <a:gd name="T2" fmla="*/ 36 w 37"/>
                <a:gd name="T3" fmla="*/ 2 h 13"/>
                <a:gd name="T4" fmla="*/ 21 w 37"/>
                <a:gd name="T5" fmla="*/ 5 h 13"/>
                <a:gd name="T6" fmla="*/ 9 w 37"/>
                <a:gd name="T7" fmla="*/ 9 h 13"/>
                <a:gd name="T8" fmla="*/ 2 w 37"/>
                <a:gd name="T9" fmla="*/ 1 h 13"/>
                <a:gd name="T10" fmla="*/ 1 w 37"/>
                <a:gd name="T11" fmla="*/ 2 h 13"/>
                <a:gd name="T12" fmla="*/ 1 w 37"/>
                <a:gd name="T13" fmla="*/ 3 h 13"/>
                <a:gd name="T14" fmla="*/ 1 w 37"/>
                <a:gd name="T15" fmla="*/ 4 h 13"/>
                <a:gd name="T16" fmla="*/ 3 w 37"/>
                <a:gd name="T17" fmla="*/ 5 h 13"/>
                <a:gd name="T18" fmla="*/ 12 w 37"/>
                <a:gd name="T19" fmla="*/ 13 h 13"/>
                <a:gd name="T20" fmla="*/ 15 w 37"/>
                <a:gd name="T21" fmla="*/ 13 h 13"/>
                <a:gd name="T22" fmla="*/ 18 w 37"/>
                <a:gd name="T23" fmla="*/ 13 h 13"/>
                <a:gd name="T24" fmla="*/ 22 w 37"/>
                <a:gd name="T25" fmla="*/ 10 h 13"/>
                <a:gd name="T26" fmla="*/ 30 w 37"/>
                <a:gd name="T27" fmla="*/ 6 h 13"/>
                <a:gd name="T28" fmla="*/ 37 w 37"/>
                <a:gd name="T29" fmla="*/ 3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 h="13">
                  <a:moveTo>
                    <a:pt x="37" y="3"/>
                  </a:moveTo>
                  <a:cubicBezTo>
                    <a:pt x="37" y="3"/>
                    <a:pt x="37" y="2"/>
                    <a:pt x="36" y="2"/>
                  </a:cubicBezTo>
                  <a:cubicBezTo>
                    <a:pt x="31" y="3"/>
                    <a:pt x="25" y="2"/>
                    <a:pt x="21" y="5"/>
                  </a:cubicBezTo>
                  <a:cubicBezTo>
                    <a:pt x="17" y="8"/>
                    <a:pt x="14" y="11"/>
                    <a:pt x="9" y="9"/>
                  </a:cubicBezTo>
                  <a:cubicBezTo>
                    <a:pt x="6" y="7"/>
                    <a:pt x="4" y="4"/>
                    <a:pt x="2" y="1"/>
                  </a:cubicBezTo>
                  <a:cubicBezTo>
                    <a:pt x="1" y="0"/>
                    <a:pt x="0" y="1"/>
                    <a:pt x="1" y="2"/>
                  </a:cubicBezTo>
                  <a:cubicBezTo>
                    <a:pt x="1" y="2"/>
                    <a:pt x="1" y="2"/>
                    <a:pt x="1" y="3"/>
                  </a:cubicBezTo>
                  <a:cubicBezTo>
                    <a:pt x="1" y="3"/>
                    <a:pt x="1" y="3"/>
                    <a:pt x="1" y="4"/>
                  </a:cubicBezTo>
                  <a:cubicBezTo>
                    <a:pt x="2" y="4"/>
                    <a:pt x="2" y="5"/>
                    <a:pt x="3" y="5"/>
                  </a:cubicBezTo>
                  <a:cubicBezTo>
                    <a:pt x="5" y="9"/>
                    <a:pt x="8" y="12"/>
                    <a:pt x="12" y="13"/>
                  </a:cubicBezTo>
                  <a:cubicBezTo>
                    <a:pt x="13" y="13"/>
                    <a:pt x="14" y="13"/>
                    <a:pt x="15" y="13"/>
                  </a:cubicBezTo>
                  <a:cubicBezTo>
                    <a:pt x="16" y="13"/>
                    <a:pt x="17" y="13"/>
                    <a:pt x="18" y="13"/>
                  </a:cubicBezTo>
                  <a:cubicBezTo>
                    <a:pt x="19" y="13"/>
                    <a:pt x="21" y="11"/>
                    <a:pt x="22" y="10"/>
                  </a:cubicBezTo>
                  <a:cubicBezTo>
                    <a:pt x="24" y="8"/>
                    <a:pt x="27" y="6"/>
                    <a:pt x="30" y="6"/>
                  </a:cubicBezTo>
                  <a:cubicBezTo>
                    <a:pt x="33" y="6"/>
                    <a:pt x="35" y="6"/>
                    <a:pt x="37" y="3"/>
                  </a:cubicBezTo>
                  <a:close/>
                </a:path>
              </a:pathLst>
            </a:custGeom>
            <a:solidFill>
              <a:srgbClr val="008F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06" name="Freeform 490"/>
            <p:cNvSpPr/>
            <p:nvPr/>
          </p:nvSpPr>
          <p:spPr bwMode="auto">
            <a:xfrm>
              <a:off x="762" y="637"/>
              <a:ext cx="38" cy="28"/>
            </a:xfrm>
            <a:custGeom>
              <a:gdLst>
                <a:gd name="T0" fmla="*/ 1 w 16"/>
                <a:gd name="T1" fmla="*/ 11 h 12"/>
                <a:gd name="T2" fmla="*/ 6 w 16"/>
                <a:gd name="T3" fmla="*/ 12 h 12"/>
                <a:gd name="T4" fmla="*/ 16 w 16"/>
                <a:gd name="T5" fmla="*/ 0 h 12"/>
                <a:gd name="T6" fmla="*/ 15 w 16"/>
                <a:gd name="T7" fmla="*/ 0 h 12"/>
                <a:gd name="T8" fmla="*/ 2 w 16"/>
                <a:gd name="T9" fmla="*/ 10 h 12"/>
                <a:gd name="T10" fmla="*/ 1 w 16"/>
                <a:gd name="T11" fmla="*/ 10 h 12"/>
                <a:gd name="T12" fmla="*/ 1 w 16"/>
                <a:gd name="T13" fmla="*/ 11 h 12"/>
              </a:gdLst>
              <a:cxnLst>
                <a:cxn ang="0">
                  <a:pos x="T0" y="T1"/>
                </a:cxn>
                <a:cxn ang="0">
                  <a:pos x="T2" y="T3"/>
                </a:cxn>
                <a:cxn ang="0">
                  <a:pos x="T4" y="T5"/>
                </a:cxn>
                <a:cxn ang="0">
                  <a:pos x="T6" y="T7"/>
                </a:cxn>
                <a:cxn ang="0">
                  <a:pos x="T8" y="T9"/>
                </a:cxn>
                <a:cxn ang="0">
                  <a:pos x="T10" y="T11"/>
                </a:cxn>
                <a:cxn ang="0">
                  <a:pos x="T12" y="T13"/>
                </a:cxn>
              </a:cxnLst>
              <a:rect l="0" t="0" r="r" b="b"/>
              <a:pathLst>
                <a:path w="16" h="12">
                  <a:moveTo>
                    <a:pt x="1" y="11"/>
                  </a:moveTo>
                  <a:cubicBezTo>
                    <a:pt x="3" y="12"/>
                    <a:pt x="4" y="12"/>
                    <a:pt x="6" y="12"/>
                  </a:cubicBezTo>
                  <a:cubicBezTo>
                    <a:pt x="11" y="11"/>
                    <a:pt x="16" y="6"/>
                    <a:pt x="16" y="0"/>
                  </a:cubicBezTo>
                  <a:cubicBezTo>
                    <a:pt x="16" y="0"/>
                    <a:pt x="15" y="0"/>
                    <a:pt x="15" y="0"/>
                  </a:cubicBezTo>
                  <a:cubicBezTo>
                    <a:pt x="10" y="3"/>
                    <a:pt x="8" y="12"/>
                    <a:pt x="2" y="10"/>
                  </a:cubicBezTo>
                  <a:cubicBezTo>
                    <a:pt x="2" y="10"/>
                    <a:pt x="1" y="10"/>
                    <a:pt x="1" y="10"/>
                  </a:cubicBezTo>
                  <a:cubicBezTo>
                    <a:pt x="1" y="10"/>
                    <a:pt x="0" y="11"/>
                    <a:pt x="1" y="11"/>
                  </a:cubicBezTo>
                  <a:close/>
                </a:path>
              </a:pathLst>
            </a:custGeom>
            <a:solidFill>
              <a:srgbClr val="008F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07" name="Freeform 491"/>
            <p:cNvSpPr/>
            <p:nvPr/>
          </p:nvSpPr>
          <p:spPr bwMode="auto">
            <a:xfrm>
              <a:off x="574" y="675"/>
              <a:ext cx="55" cy="50"/>
            </a:xfrm>
            <a:custGeom>
              <a:gdLst>
                <a:gd name="T0" fmla="*/ 23 w 23"/>
                <a:gd name="T1" fmla="*/ 18 h 21"/>
                <a:gd name="T2" fmla="*/ 13 w 23"/>
                <a:gd name="T3" fmla="*/ 14 h 21"/>
                <a:gd name="T4" fmla="*/ 2 w 23"/>
                <a:gd name="T5" fmla="*/ 1 h 21"/>
                <a:gd name="T6" fmla="*/ 1 w 23"/>
                <a:gd name="T7" fmla="*/ 1 h 21"/>
                <a:gd name="T8" fmla="*/ 7 w 23"/>
                <a:gd name="T9" fmla="*/ 13 h 21"/>
                <a:gd name="T10" fmla="*/ 23 w 23"/>
                <a:gd name="T11" fmla="*/ 20 h 21"/>
                <a:gd name="T12" fmla="*/ 23 w 23"/>
                <a:gd name="T13" fmla="*/ 18 h 21"/>
              </a:gdLst>
              <a:cxnLst>
                <a:cxn ang="0">
                  <a:pos x="T0" y="T1"/>
                </a:cxn>
                <a:cxn ang="0">
                  <a:pos x="T2" y="T3"/>
                </a:cxn>
                <a:cxn ang="0">
                  <a:pos x="T4" y="T5"/>
                </a:cxn>
                <a:cxn ang="0">
                  <a:pos x="T6" y="T7"/>
                </a:cxn>
                <a:cxn ang="0">
                  <a:pos x="T8" y="T9"/>
                </a:cxn>
                <a:cxn ang="0">
                  <a:pos x="T10" y="T11"/>
                </a:cxn>
                <a:cxn ang="0">
                  <a:pos x="T12" y="T13"/>
                </a:cxn>
              </a:cxnLst>
              <a:rect l="0" t="0" r="r" b="b"/>
              <a:pathLst>
                <a:path w="23" h="21">
                  <a:moveTo>
                    <a:pt x="23" y="18"/>
                  </a:moveTo>
                  <a:cubicBezTo>
                    <a:pt x="19" y="17"/>
                    <a:pt x="16" y="17"/>
                    <a:pt x="13" y="14"/>
                  </a:cubicBezTo>
                  <a:cubicBezTo>
                    <a:pt x="9" y="10"/>
                    <a:pt x="4" y="6"/>
                    <a:pt x="2" y="1"/>
                  </a:cubicBezTo>
                  <a:cubicBezTo>
                    <a:pt x="1" y="0"/>
                    <a:pt x="0" y="0"/>
                    <a:pt x="1" y="1"/>
                  </a:cubicBezTo>
                  <a:cubicBezTo>
                    <a:pt x="1" y="6"/>
                    <a:pt x="3" y="10"/>
                    <a:pt x="7" y="13"/>
                  </a:cubicBezTo>
                  <a:cubicBezTo>
                    <a:pt x="9" y="19"/>
                    <a:pt x="17" y="21"/>
                    <a:pt x="23" y="20"/>
                  </a:cubicBezTo>
                  <a:cubicBezTo>
                    <a:pt x="23" y="19"/>
                    <a:pt x="23" y="18"/>
                    <a:pt x="23" y="18"/>
                  </a:cubicBezTo>
                  <a:close/>
                </a:path>
              </a:pathLst>
            </a:custGeom>
            <a:solidFill>
              <a:srgbClr val="008F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08" name="Freeform 492"/>
            <p:cNvSpPr/>
            <p:nvPr/>
          </p:nvSpPr>
          <p:spPr bwMode="auto">
            <a:xfrm>
              <a:off x="546" y="396"/>
              <a:ext cx="269" cy="260"/>
            </a:xfrm>
            <a:custGeom>
              <a:gdLst>
                <a:gd name="T0" fmla="*/ 82 w 113"/>
                <a:gd name="T1" fmla="*/ 84 h 109"/>
                <a:gd name="T2" fmla="*/ 78 w 113"/>
                <a:gd name="T3" fmla="*/ 77 h 109"/>
                <a:gd name="T4" fmla="*/ 75 w 113"/>
                <a:gd name="T5" fmla="*/ 75 h 109"/>
                <a:gd name="T6" fmla="*/ 83 w 113"/>
                <a:gd name="T7" fmla="*/ 78 h 109"/>
                <a:gd name="T8" fmla="*/ 106 w 113"/>
                <a:gd name="T9" fmla="*/ 72 h 109"/>
                <a:gd name="T10" fmla="*/ 107 w 113"/>
                <a:gd name="T11" fmla="*/ 64 h 109"/>
                <a:gd name="T12" fmla="*/ 110 w 113"/>
                <a:gd name="T13" fmla="*/ 55 h 109"/>
                <a:gd name="T14" fmla="*/ 112 w 113"/>
                <a:gd name="T15" fmla="*/ 53 h 109"/>
                <a:gd name="T16" fmla="*/ 100 w 113"/>
                <a:gd name="T17" fmla="*/ 38 h 109"/>
                <a:gd name="T18" fmla="*/ 83 w 113"/>
                <a:gd name="T19" fmla="*/ 39 h 109"/>
                <a:gd name="T20" fmla="*/ 81 w 113"/>
                <a:gd name="T21" fmla="*/ 12 h 109"/>
                <a:gd name="T22" fmla="*/ 45 w 113"/>
                <a:gd name="T23" fmla="*/ 17 h 109"/>
                <a:gd name="T24" fmla="*/ 43 w 113"/>
                <a:gd name="T25" fmla="*/ 26 h 109"/>
                <a:gd name="T26" fmla="*/ 34 w 113"/>
                <a:gd name="T27" fmla="*/ 14 h 109"/>
                <a:gd name="T28" fmla="*/ 14 w 113"/>
                <a:gd name="T29" fmla="*/ 16 h 109"/>
                <a:gd name="T30" fmla="*/ 11 w 113"/>
                <a:gd name="T31" fmla="*/ 22 h 109"/>
                <a:gd name="T32" fmla="*/ 4 w 113"/>
                <a:gd name="T33" fmla="*/ 35 h 109"/>
                <a:gd name="T34" fmla="*/ 8 w 113"/>
                <a:gd name="T35" fmla="*/ 46 h 109"/>
                <a:gd name="T36" fmla="*/ 4 w 113"/>
                <a:gd name="T37" fmla="*/ 58 h 109"/>
                <a:gd name="T38" fmla="*/ 0 w 113"/>
                <a:gd name="T39" fmla="*/ 66 h 109"/>
                <a:gd name="T40" fmla="*/ 10 w 113"/>
                <a:gd name="T41" fmla="*/ 89 h 109"/>
                <a:gd name="T42" fmla="*/ 19 w 113"/>
                <a:gd name="T43" fmla="*/ 91 h 109"/>
                <a:gd name="T44" fmla="*/ 32 w 113"/>
                <a:gd name="T45" fmla="*/ 92 h 109"/>
                <a:gd name="T46" fmla="*/ 37 w 113"/>
                <a:gd name="T47" fmla="*/ 87 h 109"/>
                <a:gd name="T48" fmla="*/ 38 w 113"/>
                <a:gd name="T49" fmla="*/ 88 h 109"/>
                <a:gd name="T50" fmla="*/ 39 w 113"/>
                <a:gd name="T51" fmla="*/ 95 h 109"/>
                <a:gd name="T52" fmla="*/ 73 w 113"/>
                <a:gd name="T53" fmla="*/ 100 h 109"/>
                <a:gd name="T54" fmla="*/ 82 w 113"/>
                <a:gd name="T55" fmla="*/ 84 h 1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3" h="109">
                  <a:moveTo>
                    <a:pt x="82" y="84"/>
                  </a:moveTo>
                  <a:cubicBezTo>
                    <a:pt x="81" y="81"/>
                    <a:pt x="80" y="79"/>
                    <a:pt x="78" y="77"/>
                  </a:cubicBezTo>
                  <a:cubicBezTo>
                    <a:pt x="78" y="76"/>
                    <a:pt x="76" y="76"/>
                    <a:pt x="75" y="75"/>
                  </a:cubicBezTo>
                  <a:cubicBezTo>
                    <a:pt x="78" y="76"/>
                    <a:pt x="81" y="77"/>
                    <a:pt x="83" y="78"/>
                  </a:cubicBezTo>
                  <a:cubicBezTo>
                    <a:pt x="91" y="80"/>
                    <a:pt x="100" y="78"/>
                    <a:pt x="106" y="72"/>
                  </a:cubicBezTo>
                  <a:cubicBezTo>
                    <a:pt x="107" y="70"/>
                    <a:pt x="107" y="67"/>
                    <a:pt x="107" y="64"/>
                  </a:cubicBezTo>
                  <a:cubicBezTo>
                    <a:pt x="107" y="61"/>
                    <a:pt x="108" y="58"/>
                    <a:pt x="110" y="55"/>
                  </a:cubicBezTo>
                  <a:cubicBezTo>
                    <a:pt x="111" y="54"/>
                    <a:pt x="112" y="54"/>
                    <a:pt x="112" y="53"/>
                  </a:cubicBezTo>
                  <a:cubicBezTo>
                    <a:pt x="113" y="45"/>
                    <a:pt x="107" y="41"/>
                    <a:pt x="100" y="38"/>
                  </a:cubicBezTo>
                  <a:cubicBezTo>
                    <a:pt x="95" y="36"/>
                    <a:pt x="89" y="37"/>
                    <a:pt x="83" y="39"/>
                  </a:cubicBezTo>
                  <a:cubicBezTo>
                    <a:pt x="90" y="31"/>
                    <a:pt x="90" y="21"/>
                    <a:pt x="81" y="12"/>
                  </a:cubicBezTo>
                  <a:cubicBezTo>
                    <a:pt x="73" y="5"/>
                    <a:pt x="47" y="0"/>
                    <a:pt x="45" y="17"/>
                  </a:cubicBezTo>
                  <a:cubicBezTo>
                    <a:pt x="45" y="18"/>
                    <a:pt x="44" y="27"/>
                    <a:pt x="43" y="26"/>
                  </a:cubicBezTo>
                  <a:cubicBezTo>
                    <a:pt x="40" y="22"/>
                    <a:pt x="37" y="17"/>
                    <a:pt x="34" y="14"/>
                  </a:cubicBezTo>
                  <a:cubicBezTo>
                    <a:pt x="28" y="10"/>
                    <a:pt x="19" y="11"/>
                    <a:pt x="14" y="16"/>
                  </a:cubicBezTo>
                  <a:cubicBezTo>
                    <a:pt x="13" y="18"/>
                    <a:pt x="11" y="20"/>
                    <a:pt x="11" y="22"/>
                  </a:cubicBezTo>
                  <a:cubicBezTo>
                    <a:pt x="11" y="28"/>
                    <a:pt x="7" y="31"/>
                    <a:pt x="4" y="35"/>
                  </a:cubicBezTo>
                  <a:cubicBezTo>
                    <a:pt x="0" y="39"/>
                    <a:pt x="5" y="44"/>
                    <a:pt x="8" y="46"/>
                  </a:cubicBezTo>
                  <a:cubicBezTo>
                    <a:pt x="15" y="51"/>
                    <a:pt x="7" y="54"/>
                    <a:pt x="4" y="58"/>
                  </a:cubicBezTo>
                  <a:cubicBezTo>
                    <a:pt x="2" y="60"/>
                    <a:pt x="0" y="63"/>
                    <a:pt x="0" y="66"/>
                  </a:cubicBezTo>
                  <a:cubicBezTo>
                    <a:pt x="0" y="74"/>
                    <a:pt x="5" y="83"/>
                    <a:pt x="10" y="89"/>
                  </a:cubicBezTo>
                  <a:cubicBezTo>
                    <a:pt x="12" y="91"/>
                    <a:pt x="17" y="91"/>
                    <a:pt x="19" y="91"/>
                  </a:cubicBezTo>
                  <a:cubicBezTo>
                    <a:pt x="22" y="91"/>
                    <a:pt x="28" y="93"/>
                    <a:pt x="32" y="92"/>
                  </a:cubicBezTo>
                  <a:cubicBezTo>
                    <a:pt x="34" y="91"/>
                    <a:pt x="36" y="90"/>
                    <a:pt x="37" y="87"/>
                  </a:cubicBezTo>
                  <a:cubicBezTo>
                    <a:pt x="39" y="85"/>
                    <a:pt x="38" y="84"/>
                    <a:pt x="38" y="88"/>
                  </a:cubicBezTo>
                  <a:cubicBezTo>
                    <a:pt x="37" y="90"/>
                    <a:pt x="38" y="93"/>
                    <a:pt x="39" y="95"/>
                  </a:cubicBezTo>
                  <a:cubicBezTo>
                    <a:pt x="43" y="109"/>
                    <a:pt x="64" y="108"/>
                    <a:pt x="73" y="100"/>
                  </a:cubicBezTo>
                  <a:cubicBezTo>
                    <a:pt x="77" y="97"/>
                    <a:pt x="83" y="90"/>
                    <a:pt x="82" y="84"/>
                  </a:cubicBezTo>
                  <a:close/>
                </a:path>
              </a:pathLst>
            </a:custGeom>
            <a:solidFill>
              <a:srgbClr val="E6F7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lnSpcReduction="10000"/>
            </a:bodyPr>
            <a:lstStyle/>
            <a:p>
              <a:endParaRPr lang="zh-CN" altLang="en-US">
                <a:solidFill>
                  <a:schemeClr val="tx1"/>
                </a:solidFill>
              </a:endParaRPr>
            </a:p>
          </p:txBody>
        </p:sp>
        <p:sp>
          <p:nvSpPr>
            <p:cNvPr id="609" name="Freeform 493"/>
            <p:cNvSpPr/>
            <p:nvPr/>
          </p:nvSpPr>
          <p:spPr bwMode="auto">
            <a:xfrm>
              <a:off x="634" y="484"/>
              <a:ext cx="169" cy="134"/>
            </a:xfrm>
            <a:custGeom>
              <a:gdLst>
                <a:gd name="T0" fmla="*/ 61 w 71"/>
                <a:gd name="T1" fmla="*/ 6 h 56"/>
                <a:gd name="T2" fmla="*/ 70 w 71"/>
                <a:gd name="T3" fmla="*/ 6 h 56"/>
                <a:gd name="T4" fmla="*/ 70 w 71"/>
                <a:gd name="T5" fmla="*/ 4 h 56"/>
                <a:gd name="T6" fmla="*/ 48 w 71"/>
                <a:gd name="T7" fmla="*/ 3 h 56"/>
                <a:gd name="T8" fmla="*/ 47 w 71"/>
                <a:gd name="T9" fmla="*/ 2 h 56"/>
                <a:gd name="T10" fmla="*/ 32 w 71"/>
                <a:gd name="T11" fmla="*/ 9 h 56"/>
                <a:gd name="T12" fmla="*/ 19 w 71"/>
                <a:gd name="T13" fmla="*/ 18 h 56"/>
                <a:gd name="T14" fmla="*/ 14 w 71"/>
                <a:gd name="T15" fmla="*/ 23 h 56"/>
                <a:gd name="T16" fmla="*/ 8 w 71"/>
                <a:gd name="T17" fmla="*/ 36 h 56"/>
                <a:gd name="T18" fmla="*/ 3 w 71"/>
                <a:gd name="T19" fmla="*/ 43 h 56"/>
                <a:gd name="T20" fmla="*/ 2 w 71"/>
                <a:gd name="T21" fmla="*/ 56 h 56"/>
                <a:gd name="T22" fmla="*/ 3 w 71"/>
                <a:gd name="T23" fmla="*/ 56 h 56"/>
                <a:gd name="T24" fmla="*/ 7 w 71"/>
                <a:gd name="T25" fmla="*/ 43 h 56"/>
                <a:gd name="T26" fmla="*/ 18 w 71"/>
                <a:gd name="T27" fmla="*/ 34 h 56"/>
                <a:gd name="T28" fmla="*/ 19 w 71"/>
                <a:gd name="T29" fmla="*/ 47 h 56"/>
                <a:gd name="T30" fmla="*/ 21 w 71"/>
                <a:gd name="T31" fmla="*/ 47 h 56"/>
                <a:gd name="T32" fmla="*/ 28 w 71"/>
                <a:gd name="T33" fmla="*/ 37 h 56"/>
                <a:gd name="T34" fmla="*/ 30 w 71"/>
                <a:gd name="T35" fmla="*/ 36 h 56"/>
                <a:gd name="T36" fmla="*/ 30 w 71"/>
                <a:gd name="T37" fmla="*/ 30 h 56"/>
                <a:gd name="T38" fmla="*/ 31 w 71"/>
                <a:gd name="T39" fmla="*/ 29 h 56"/>
                <a:gd name="T40" fmla="*/ 50 w 71"/>
                <a:gd name="T41" fmla="*/ 23 h 56"/>
                <a:gd name="T42" fmla="*/ 50 w 71"/>
                <a:gd name="T43" fmla="*/ 22 h 56"/>
                <a:gd name="T44" fmla="*/ 42 w 71"/>
                <a:gd name="T45" fmla="*/ 15 h 56"/>
                <a:gd name="T46" fmla="*/ 53 w 71"/>
                <a:gd name="T47" fmla="*/ 9 h 56"/>
                <a:gd name="T48" fmla="*/ 53 w 71"/>
                <a:gd name="T49" fmla="*/ 9 h 56"/>
                <a:gd name="T50" fmla="*/ 61 w 71"/>
                <a:gd name="T51" fmla="*/ 6 h 5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56">
                  <a:moveTo>
                    <a:pt x="61" y="6"/>
                  </a:moveTo>
                  <a:cubicBezTo>
                    <a:pt x="64" y="6"/>
                    <a:pt x="67" y="6"/>
                    <a:pt x="70" y="6"/>
                  </a:cubicBezTo>
                  <a:cubicBezTo>
                    <a:pt x="71" y="6"/>
                    <a:pt x="71" y="5"/>
                    <a:pt x="70" y="4"/>
                  </a:cubicBezTo>
                  <a:cubicBezTo>
                    <a:pt x="63" y="0"/>
                    <a:pt x="55" y="0"/>
                    <a:pt x="48" y="3"/>
                  </a:cubicBezTo>
                  <a:cubicBezTo>
                    <a:pt x="48" y="2"/>
                    <a:pt x="48" y="2"/>
                    <a:pt x="47" y="2"/>
                  </a:cubicBezTo>
                  <a:cubicBezTo>
                    <a:pt x="42" y="3"/>
                    <a:pt x="36" y="5"/>
                    <a:pt x="32" y="9"/>
                  </a:cubicBezTo>
                  <a:cubicBezTo>
                    <a:pt x="27" y="13"/>
                    <a:pt x="25" y="15"/>
                    <a:pt x="19" y="18"/>
                  </a:cubicBezTo>
                  <a:cubicBezTo>
                    <a:pt x="16" y="19"/>
                    <a:pt x="15" y="20"/>
                    <a:pt x="14" y="23"/>
                  </a:cubicBezTo>
                  <a:cubicBezTo>
                    <a:pt x="12" y="27"/>
                    <a:pt x="11" y="32"/>
                    <a:pt x="8" y="36"/>
                  </a:cubicBezTo>
                  <a:cubicBezTo>
                    <a:pt x="6" y="38"/>
                    <a:pt x="4" y="40"/>
                    <a:pt x="3" y="43"/>
                  </a:cubicBezTo>
                  <a:cubicBezTo>
                    <a:pt x="1" y="47"/>
                    <a:pt x="0" y="52"/>
                    <a:pt x="2" y="56"/>
                  </a:cubicBezTo>
                  <a:cubicBezTo>
                    <a:pt x="2" y="56"/>
                    <a:pt x="3" y="56"/>
                    <a:pt x="3" y="56"/>
                  </a:cubicBezTo>
                  <a:cubicBezTo>
                    <a:pt x="5" y="51"/>
                    <a:pt x="4" y="47"/>
                    <a:pt x="7" y="43"/>
                  </a:cubicBezTo>
                  <a:cubicBezTo>
                    <a:pt x="8" y="42"/>
                    <a:pt x="17" y="32"/>
                    <a:pt x="18" y="34"/>
                  </a:cubicBezTo>
                  <a:cubicBezTo>
                    <a:pt x="19" y="38"/>
                    <a:pt x="20" y="43"/>
                    <a:pt x="19" y="47"/>
                  </a:cubicBezTo>
                  <a:cubicBezTo>
                    <a:pt x="19" y="48"/>
                    <a:pt x="21" y="48"/>
                    <a:pt x="21" y="47"/>
                  </a:cubicBezTo>
                  <a:cubicBezTo>
                    <a:pt x="22" y="44"/>
                    <a:pt x="23" y="35"/>
                    <a:pt x="28" y="37"/>
                  </a:cubicBezTo>
                  <a:cubicBezTo>
                    <a:pt x="28" y="37"/>
                    <a:pt x="29" y="37"/>
                    <a:pt x="30" y="36"/>
                  </a:cubicBezTo>
                  <a:cubicBezTo>
                    <a:pt x="31" y="35"/>
                    <a:pt x="29" y="30"/>
                    <a:pt x="30" y="30"/>
                  </a:cubicBezTo>
                  <a:cubicBezTo>
                    <a:pt x="31" y="30"/>
                    <a:pt x="31" y="29"/>
                    <a:pt x="31" y="29"/>
                  </a:cubicBezTo>
                  <a:cubicBezTo>
                    <a:pt x="30" y="20"/>
                    <a:pt x="44" y="25"/>
                    <a:pt x="50" y="23"/>
                  </a:cubicBezTo>
                  <a:cubicBezTo>
                    <a:pt x="50" y="23"/>
                    <a:pt x="50" y="22"/>
                    <a:pt x="50" y="22"/>
                  </a:cubicBezTo>
                  <a:cubicBezTo>
                    <a:pt x="47" y="21"/>
                    <a:pt x="35" y="17"/>
                    <a:pt x="42" y="15"/>
                  </a:cubicBezTo>
                  <a:cubicBezTo>
                    <a:pt x="46" y="14"/>
                    <a:pt x="50" y="12"/>
                    <a:pt x="53" y="9"/>
                  </a:cubicBezTo>
                  <a:cubicBezTo>
                    <a:pt x="53" y="9"/>
                    <a:pt x="53" y="9"/>
                    <a:pt x="53" y="9"/>
                  </a:cubicBezTo>
                  <a:cubicBezTo>
                    <a:pt x="48" y="4"/>
                    <a:pt x="58" y="6"/>
                    <a:pt x="61" y="6"/>
                  </a:cubicBezTo>
                  <a:close/>
                </a:path>
              </a:pathLst>
            </a:custGeom>
            <a:solidFill>
              <a:srgbClr val="B7E2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0000" lnSpcReduction="20000"/>
            </a:bodyPr>
            <a:lstStyle/>
            <a:p>
              <a:endParaRPr lang="zh-CN" altLang="en-US">
                <a:solidFill>
                  <a:schemeClr val="tx1"/>
                </a:solidFill>
              </a:endParaRPr>
            </a:p>
          </p:txBody>
        </p:sp>
        <p:sp>
          <p:nvSpPr>
            <p:cNvPr id="610" name="Freeform 494"/>
            <p:cNvSpPr/>
            <p:nvPr/>
          </p:nvSpPr>
          <p:spPr bwMode="auto">
            <a:xfrm>
              <a:off x="717" y="546"/>
              <a:ext cx="86" cy="36"/>
            </a:xfrm>
            <a:custGeom>
              <a:gdLst>
                <a:gd name="T0" fmla="*/ 36 w 36"/>
                <a:gd name="T1" fmla="*/ 3 h 15"/>
                <a:gd name="T2" fmla="*/ 35 w 36"/>
                <a:gd name="T3" fmla="*/ 2 h 15"/>
                <a:gd name="T4" fmla="*/ 35 w 36"/>
                <a:gd name="T5" fmla="*/ 1 h 15"/>
                <a:gd name="T6" fmla="*/ 34 w 36"/>
                <a:gd name="T7" fmla="*/ 1 h 15"/>
                <a:gd name="T8" fmla="*/ 17 w 36"/>
                <a:gd name="T9" fmla="*/ 8 h 15"/>
                <a:gd name="T10" fmla="*/ 12 w 36"/>
                <a:gd name="T11" fmla="*/ 9 h 15"/>
                <a:gd name="T12" fmla="*/ 1 w 36"/>
                <a:gd name="T13" fmla="*/ 8 h 15"/>
                <a:gd name="T14" fmla="*/ 1 w 36"/>
                <a:gd name="T15" fmla="*/ 9 h 15"/>
                <a:gd name="T16" fmla="*/ 22 w 36"/>
                <a:gd name="T17" fmla="*/ 15 h 15"/>
                <a:gd name="T18" fmla="*/ 36 w 36"/>
                <a:gd name="T19" fmla="*/ 3 h 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15">
                  <a:moveTo>
                    <a:pt x="36" y="3"/>
                  </a:moveTo>
                  <a:cubicBezTo>
                    <a:pt x="36" y="2"/>
                    <a:pt x="36" y="2"/>
                    <a:pt x="35" y="2"/>
                  </a:cubicBezTo>
                  <a:cubicBezTo>
                    <a:pt x="35" y="1"/>
                    <a:pt x="35" y="1"/>
                    <a:pt x="35" y="1"/>
                  </a:cubicBezTo>
                  <a:cubicBezTo>
                    <a:pt x="36" y="0"/>
                    <a:pt x="34" y="0"/>
                    <a:pt x="34" y="1"/>
                  </a:cubicBezTo>
                  <a:cubicBezTo>
                    <a:pt x="31" y="8"/>
                    <a:pt x="24" y="10"/>
                    <a:pt x="17" y="8"/>
                  </a:cubicBezTo>
                  <a:cubicBezTo>
                    <a:pt x="16" y="8"/>
                    <a:pt x="13" y="9"/>
                    <a:pt x="12" y="9"/>
                  </a:cubicBezTo>
                  <a:cubicBezTo>
                    <a:pt x="8" y="9"/>
                    <a:pt x="5" y="8"/>
                    <a:pt x="1" y="8"/>
                  </a:cubicBezTo>
                  <a:cubicBezTo>
                    <a:pt x="0" y="8"/>
                    <a:pt x="0" y="9"/>
                    <a:pt x="1" y="9"/>
                  </a:cubicBezTo>
                  <a:cubicBezTo>
                    <a:pt x="7" y="13"/>
                    <a:pt x="14" y="15"/>
                    <a:pt x="22" y="15"/>
                  </a:cubicBezTo>
                  <a:cubicBezTo>
                    <a:pt x="30" y="14"/>
                    <a:pt x="33" y="10"/>
                    <a:pt x="36" y="3"/>
                  </a:cubicBezTo>
                  <a:close/>
                </a:path>
              </a:pathLst>
            </a:custGeom>
            <a:solidFill>
              <a:srgbClr val="EFE5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11" name="Freeform 495"/>
            <p:cNvSpPr/>
            <p:nvPr/>
          </p:nvSpPr>
          <p:spPr bwMode="auto">
            <a:xfrm>
              <a:off x="577" y="529"/>
              <a:ext cx="81" cy="43"/>
            </a:xfrm>
            <a:custGeom>
              <a:gdLst>
                <a:gd name="T0" fmla="*/ 34 w 34"/>
                <a:gd name="T1" fmla="*/ 6 h 18"/>
                <a:gd name="T2" fmla="*/ 33 w 34"/>
                <a:gd name="T3" fmla="*/ 5 h 18"/>
                <a:gd name="T4" fmla="*/ 24 w 34"/>
                <a:gd name="T5" fmla="*/ 1 h 18"/>
                <a:gd name="T6" fmla="*/ 20 w 34"/>
                <a:gd name="T7" fmla="*/ 4 h 18"/>
                <a:gd name="T8" fmla="*/ 12 w 34"/>
                <a:gd name="T9" fmla="*/ 11 h 18"/>
                <a:gd name="T10" fmla="*/ 0 w 34"/>
                <a:gd name="T11" fmla="*/ 17 h 18"/>
                <a:gd name="T12" fmla="*/ 1 w 34"/>
                <a:gd name="T13" fmla="*/ 18 h 18"/>
                <a:gd name="T14" fmla="*/ 8 w 34"/>
                <a:gd name="T15" fmla="*/ 17 h 18"/>
                <a:gd name="T16" fmla="*/ 16 w 34"/>
                <a:gd name="T17" fmla="*/ 15 h 18"/>
                <a:gd name="T18" fmla="*/ 26 w 34"/>
                <a:gd name="T19" fmla="*/ 13 h 18"/>
                <a:gd name="T20" fmla="*/ 32 w 34"/>
                <a:gd name="T21" fmla="*/ 8 h 18"/>
                <a:gd name="T22" fmla="*/ 33 w 34"/>
                <a:gd name="T23" fmla="*/ 8 h 18"/>
                <a:gd name="T24" fmla="*/ 34 w 34"/>
                <a:gd name="T25" fmla="*/ 6 h 1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18">
                  <a:moveTo>
                    <a:pt x="34" y="6"/>
                  </a:moveTo>
                  <a:cubicBezTo>
                    <a:pt x="34" y="6"/>
                    <a:pt x="34" y="5"/>
                    <a:pt x="33" y="5"/>
                  </a:cubicBezTo>
                  <a:cubicBezTo>
                    <a:pt x="30" y="5"/>
                    <a:pt x="28" y="0"/>
                    <a:pt x="24" y="1"/>
                  </a:cubicBezTo>
                  <a:cubicBezTo>
                    <a:pt x="22" y="1"/>
                    <a:pt x="20" y="2"/>
                    <a:pt x="20" y="4"/>
                  </a:cubicBezTo>
                  <a:cubicBezTo>
                    <a:pt x="20" y="8"/>
                    <a:pt x="16" y="10"/>
                    <a:pt x="12" y="11"/>
                  </a:cubicBezTo>
                  <a:cubicBezTo>
                    <a:pt x="8" y="12"/>
                    <a:pt x="3" y="14"/>
                    <a:pt x="0" y="17"/>
                  </a:cubicBezTo>
                  <a:cubicBezTo>
                    <a:pt x="0" y="17"/>
                    <a:pt x="0" y="18"/>
                    <a:pt x="1" y="18"/>
                  </a:cubicBezTo>
                  <a:cubicBezTo>
                    <a:pt x="3" y="18"/>
                    <a:pt x="5" y="17"/>
                    <a:pt x="8" y="17"/>
                  </a:cubicBezTo>
                  <a:cubicBezTo>
                    <a:pt x="11" y="16"/>
                    <a:pt x="14" y="16"/>
                    <a:pt x="16" y="15"/>
                  </a:cubicBezTo>
                  <a:cubicBezTo>
                    <a:pt x="20" y="14"/>
                    <a:pt x="23" y="14"/>
                    <a:pt x="26" y="13"/>
                  </a:cubicBezTo>
                  <a:cubicBezTo>
                    <a:pt x="29" y="12"/>
                    <a:pt x="31" y="10"/>
                    <a:pt x="32" y="8"/>
                  </a:cubicBezTo>
                  <a:cubicBezTo>
                    <a:pt x="33" y="8"/>
                    <a:pt x="33" y="8"/>
                    <a:pt x="33" y="8"/>
                  </a:cubicBezTo>
                  <a:cubicBezTo>
                    <a:pt x="33" y="7"/>
                    <a:pt x="34" y="7"/>
                    <a:pt x="34" y="6"/>
                  </a:cubicBezTo>
                  <a:close/>
                </a:path>
              </a:pathLst>
            </a:custGeom>
            <a:solidFill>
              <a:srgbClr val="B7E2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12" name="Freeform 496"/>
            <p:cNvSpPr/>
            <p:nvPr/>
          </p:nvSpPr>
          <p:spPr bwMode="auto">
            <a:xfrm>
              <a:off x="546" y="570"/>
              <a:ext cx="78" cy="48"/>
            </a:xfrm>
            <a:custGeom>
              <a:gdLst>
                <a:gd name="T0" fmla="*/ 32 w 33"/>
                <a:gd name="T1" fmla="*/ 17 h 20"/>
                <a:gd name="T2" fmla="*/ 18 w 33"/>
                <a:gd name="T3" fmla="*/ 13 h 20"/>
                <a:gd name="T4" fmla="*/ 3 w 33"/>
                <a:gd name="T5" fmla="*/ 2 h 20"/>
                <a:gd name="T6" fmla="*/ 2 w 33"/>
                <a:gd name="T7" fmla="*/ 0 h 20"/>
                <a:gd name="T8" fmla="*/ 1 w 33"/>
                <a:gd name="T9" fmla="*/ 1 h 20"/>
                <a:gd name="T10" fmla="*/ 1 w 33"/>
                <a:gd name="T11" fmla="*/ 1 h 20"/>
                <a:gd name="T12" fmla="*/ 1 w 33"/>
                <a:gd name="T13" fmla="*/ 1 h 20"/>
                <a:gd name="T14" fmla="*/ 1 w 33"/>
                <a:gd name="T15" fmla="*/ 1 h 20"/>
                <a:gd name="T16" fmla="*/ 2 w 33"/>
                <a:gd name="T17" fmla="*/ 3 h 20"/>
                <a:gd name="T18" fmla="*/ 3 w 33"/>
                <a:gd name="T19" fmla="*/ 4 h 20"/>
                <a:gd name="T20" fmla="*/ 3 w 33"/>
                <a:gd name="T21" fmla="*/ 4 h 20"/>
                <a:gd name="T22" fmla="*/ 11 w 33"/>
                <a:gd name="T23" fmla="*/ 17 h 20"/>
                <a:gd name="T24" fmla="*/ 23 w 33"/>
                <a:gd name="T25" fmla="*/ 20 h 20"/>
                <a:gd name="T26" fmla="*/ 32 w 33"/>
                <a:gd name="T27" fmla="*/ 18 h 20"/>
                <a:gd name="T28" fmla="*/ 32 w 33"/>
                <a:gd name="T29" fmla="*/ 17 h 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20">
                  <a:moveTo>
                    <a:pt x="32" y="17"/>
                  </a:moveTo>
                  <a:cubicBezTo>
                    <a:pt x="26" y="19"/>
                    <a:pt x="22" y="16"/>
                    <a:pt x="18" y="13"/>
                  </a:cubicBezTo>
                  <a:cubicBezTo>
                    <a:pt x="12" y="9"/>
                    <a:pt x="7" y="7"/>
                    <a:pt x="3" y="2"/>
                  </a:cubicBezTo>
                  <a:cubicBezTo>
                    <a:pt x="3" y="1"/>
                    <a:pt x="2" y="1"/>
                    <a:pt x="2" y="0"/>
                  </a:cubicBezTo>
                  <a:cubicBezTo>
                    <a:pt x="1" y="0"/>
                    <a:pt x="0" y="1"/>
                    <a:pt x="1" y="1"/>
                  </a:cubicBezTo>
                  <a:cubicBezTo>
                    <a:pt x="1" y="1"/>
                    <a:pt x="1" y="1"/>
                    <a:pt x="1" y="1"/>
                  </a:cubicBezTo>
                  <a:cubicBezTo>
                    <a:pt x="1" y="1"/>
                    <a:pt x="1" y="1"/>
                    <a:pt x="1" y="1"/>
                  </a:cubicBezTo>
                  <a:cubicBezTo>
                    <a:pt x="1" y="1"/>
                    <a:pt x="1" y="1"/>
                    <a:pt x="1" y="1"/>
                  </a:cubicBezTo>
                  <a:cubicBezTo>
                    <a:pt x="1" y="2"/>
                    <a:pt x="2" y="2"/>
                    <a:pt x="2" y="3"/>
                  </a:cubicBezTo>
                  <a:cubicBezTo>
                    <a:pt x="2" y="3"/>
                    <a:pt x="3" y="4"/>
                    <a:pt x="3" y="4"/>
                  </a:cubicBezTo>
                  <a:cubicBezTo>
                    <a:pt x="3" y="4"/>
                    <a:pt x="3" y="4"/>
                    <a:pt x="3" y="4"/>
                  </a:cubicBezTo>
                  <a:cubicBezTo>
                    <a:pt x="3" y="9"/>
                    <a:pt x="7" y="14"/>
                    <a:pt x="11" y="17"/>
                  </a:cubicBezTo>
                  <a:cubicBezTo>
                    <a:pt x="14" y="19"/>
                    <a:pt x="19" y="19"/>
                    <a:pt x="23" y="20"/>
                  </a:cubicBezTo>
                  <a:cubicBezTo>
                    <a:pt x="26" y="20"/>
                    <a:pt x="29" y="20"/>
                    <a:pt x="32" y="18"/>
                  </a:cubicBezTo>
                  <a:cubicBezTo>
                    <a:pt x="33" y="18"/>
                    <a:pt x="32" y="17"/>
                    <a:pt x="32" y="17"/>
                  </a:cubicBezTo>
                  <a:close/>
                </a:path>
              </a:pathLst>
            </a:custGeom>
            <a:solidFill>
              <a:srgbClr val="B7E2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13" name="Freeform 497"/>
            <p:cNvSpPr/>
            <p:nvPr/>
          </p:nvSpPr>
          <p:spPr bwMode="auto">
            <a:xfrm>
              <a:off x="565" y="410"/>
              <a:ext cx="190" cy="131"/>
            </a:xfrm>
            <a:custGeom>
              <a:gdLst>
                <a:gd name="T0" fmla="*/ 53 w 80"/>
                <a:gd name="T1" fmla="*/ 43 h 55"/>
                <a:gd name="T2" fmla="*/ 53 w 80"/>
                <a:gd name="T3" fmla="*/ 42 h 55"/>
                <a:gd name="T4" fmla="*/ 60 w 80"/>
                <a:gd name="T5" fmla="*/ 32 h 55"/>
                <a:gd name="T6" fmla="*/ 62 w 80"/>
                <a:gd name="T7" fmla="*/ 29 h 55"/>
                <a:gd name="T8" fmla="*/ 72 w 80"/>
                <a:gd name="T9" fmla="*/ 16 h 55"/>
                <a:gd name="T10" fmla="*/ 73 w 80"/>
                <a:gd name="T11" fmla="*/ 16 h 55"/>
                <a:gd name="T12" fmla="*/ 56 w 80"/>
                <a:gd name="T13" fmla="*/ 0 h 55"/>
                <a:gd name="T14" fmla="*/ 40 w 80"/>
                <a:gd name="T15" fmla="*/ 4 h 55"/>
                <a:gd name="T16" fmla="*/ 37 w 80"/>
                <a:gd name="T17" fmla="*/ 9 h 55"/>
                <a:gd name="T18" fmla="*/ 32 w 80"/>
                <a:gd name="T19" fmla="*/ 16 h 55"/>
                <a:gd name="T20" fmla="*/ 24 w 80"/>
                <a:gd name="T21" fmla="*/ 9 h 55"/>
                <a:gd name="T22" fmla="*/ 6 w 80"/>
                <a:gd name="T23" fmla="*/ 19 h 55"/>
                <a:gd name="T24" fmla="*/ 4 w 80"/>
                <a:gd name="T25" fmla="*/ 30 h 55"/>
                <a:gd name="T26" fmla="*/ 9 w 80"/>
                <a:gd name="T27" fmla="*/ 31 h 55"/>
                <a:gd name="T28" fmla="*/ 19 w 80"/>
                <a:gd name="T29" fmla="*/ 38 h 55"/>
                <a:gd name="T30" fmla="*/ 19 w 80"/>
                <a:gd name="T31" fmla="*/ 40 h 55"/>
                <a:gd name="T32" fmla="*/ 24 w 80"/>
                <a:gd name="T33" fmla="*/ 43 h 55"/>
                <a:gd name="T34" fmla="*/ 18 w 80"/>
                <a:gd name="T35" fmla="*/ 42 h 55"/>
                <a:gd name="T36" fmla="*/ 8 w 80"/>
                <a:gd name="T37" fmla="*/ 36 h 55"/>
                <a:gd name="T38" fmla="*/ 3 w 80"/>
                <a:gd name="T39" fmla="*/ 37 h 55"/>
                <a:gd name="T40" fmla="*/ 3 w 80"/>
                <a:gd name="T41" fmla="*/ 41 h 55"/>
                <a:gd name="T42" fmla="*/ 1 w 80"/>
                <a:gd name="T43" fmla="*/ 50 h 55"/>
                <a:gd name="T44" fmla="*/ 1 w 80"/>
                <a:gd name="T45" fmla="*/ 51 h 55"/>
                <a:gd name="T46" fmla="*/ 11 w 80"/>
                <a:gd name="T47" fmla="*/ 55 h 55"/>
                <a:gd name="T48" fmla="*/ 18 w 80"/>
                <a:gd name="T49" fmla="*/ 53 h 55"/>
                <a:gd name="T50" fmla="*/ 28 w 80"/>
                <a:gd name="T51" fmla="*/ 52 h 55"/>
                <a:gd name="T52" fmla="*/ 31 w 80"/>
                <a:gd name="T53" fmla="*/ 51 h 55"/>
                <a:gd name="T54" fmla="*/ 42 w 80"/>
                <a:gd name="T55" fmla="*/ 47 h 55"/>
                <a:gd name="T56" fmla="*/ 49 w 80"/>
                <a:gd name="T57" fmla="*/ 45 h 55"/>
                <a:gd name="T58" fmla="*/ 50 w 80"/>
                <a:gd name="T59" fmla="*/ 46 h 55"/>
                <a:gd name="T60" fmla="*/ 52 w 80"/>
                <a:gd name="T61" fmla="*/ 44 h 55"/>
                <a:gd name="T62" fmla="*/ 53 w 80"/>
                <a:gd name="T63" fmla="*/ 43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5">
                  <a:moveTo>
                    <a:pt x="53" y="43"/>
                  </a:moveTo>
                  <a:cubicBezTo>
                    <a:pt x="54" y="43"/>
                    <a:pt x="54" y="42"/>
                    <a:pt x="53" y="42"/>
                  </a:cubicBezTo>
                  <a:cubicBezTo>
                    <a:pt x="55" y="38"/>
                    <a:pt x="56" y="33"/>
                    <a:pt x="60" y="32"/>
                  </a:cubicBezTo>
                  <a:cubicBezTo>
                    <a:pt x="61" y="31"/>
                    <a:pt x="62" y="31"/>
                    <a:pt x="62" y="29"/>
                  </a:cubicBezTo>
                  <a:cubicBezTo>
                    <a:pt x="62" y="24"/>
                    <a:pt x="65" y="12"/>
                    <a:pt x="72" y="16"/>
                  </a:cubicBezTo>
                  <a:cubicBezTo>
                    <a:pt x="73" y="16"/>
                    <a:pt x="73" y="16"/>
                    <a:pt x="73" y="16"/>
                  </a:cubicBezTo>
                  <a:cubicBezTo>
                    <a:pt x="80" y="6"/>
                    <a:pt x="65" y="1"/>
                    <a:pt x="56" y="0"/>
                  </a:cubicBezTo>
                  <a:cubicBezTo>
                    <a:pt x="52" y="0"/>
                    <a:pt x="42" y="1"/>
                    <a:pt x="40" y="4"/>
                  </a:cubicBezTo>
                  <a:cubicBezTo>
                    <a:pt x="38" y="6"/>
                    <a:pt x="37" y="7"/>
                    <a:pt x="37" y="9"/>
                  </a:cubicBezTo>
                  <a:cubicBezTo>
                    <a:pt x="37" y="13"/>
                    <a:pt x="37" y="24"/>
                    <a:pt x="32" y="16"/>
                  </a:cubicBezTo>
                  <a:cubicBezTo>
                    <a:pt x="30" y="14"/>
                    <a:pt x="28" y="9"/>
                    <a:pt x="24" y="9"/>
                  </a:cubicBezTo>
                  <a:cubicBezTo>
                    <a:pt x="18" y="8"/>
                    <a:pt x="11" y="15"/>
                    <a:pt x="6" y="19"/>
                  </a:cubicBezTo>
                  <a:cubicBezTo>
                    <a:pt x="3" y="22"/>
                    <a:pt x="1" y="27"/>
                    <a:pt x="4" y="30"/>
                  </a:cubicBezTo>
                  <a:cubicBezTo>
                    <a:pt x="5" y="31"/>
                    <a:pt x="8" y="31"/>
                    <a:pt x="9" y="31"/>
                  </a:cubicBezTo>
                  <a:cubicBezTo>
                    <a:pt x="11" y="32"/>
                    <a:pt x="25" y="36"/>
                    <a:pt x="19" y="38"/>
                  </a:cubicBezTo>
                  <a:cubicBezTo>
                    <a:pt x="18" y="39"/>
                    <a:pt x="18" y="39"/>
                    <a:pt x="19" y="40"/>
                  </a:cubicBezTo>
                  <a:cubicBezTo>
                    <a:pt x="20" y="41"/>
                    <a:pt x="22" y="42"/>
                    <a:pt x="24" y="43"/>
                  </a:cubicBezTo>
                  <a:cubicBezTo>
                    <a:pt x="22" y="43"/>
                    <a:pt x="20" y="42"/>
                    <a:pt x="18" y="42"/>
                  </a:cubicBezTo>
                  <a:cubicBezTo>
                    <a:pt x="14" y="40"/>
                    <a:pt x="12" y="39"/>
                    <a:pt x="8" y="36"/>
                  </a:cubicBezTo>
                  <a:cubicBezTo>
                    <a:pt x="6" y="35"/>
                    <a:pt x="5" y="35"/>
                    <a:pt x="3" y="37"/>
                  </a:cubicBezTo>
                  <a:cubicBezTo>
                    <a:pt x="3" y="38"/>
                    <a:pt x="3" y="40"/>
                    <a:pt x="3" y="41"/>
                  </a:cubicBezTo>
                  <a:cubicBezTo>
                    <a:pt x="6" y="43"/>
                    <a:pt x="3" y="49"/>
                    <a:pt x="1" y="50"/>
                  </a:cubicBezTo>
                  <a:cubicBezTo>
                    <a:pt x="0" y="50"/>
                    <a:pt x="0" y="51"/>
                    <a:pt x="1" y="51"/>
                  </a:cubicBezTo>
                  <a:cubicBezTo>
                    <a:pt x="4" y="53"/>
                    <a:pt x="7" y="55"/>
                    <a:pt x="11" y="55"/>
                  </a:cubicBezTo>
                  <a:cubicBezTo>
                    <a:pt x="13" y="55"/>
                    <a:pt x="16" y="54"/>
                    <a:pt x="18" y="53"/>
                  </a:cubicBezTo>
                  <a:cubicBezTo>
                    <a:pt x="22" y="52"/>
                    <a:pt x="25" y="53"/>
                    <a:pt x="28" y="52"/>
                  </a:cubicBezTo>
                  <a:cubicBezTo>
                    <a:pt x="29" y="52"/>
                    <a:pt x="30" y="51"/>
                    <a:pt x="31" y="51"/>
                  </a:cubicBezTo>
                  <a:cubicBezTo>
                    <a:pt x="34" y="47"/>
                    <a:pt x="37" y="46"/>
                    <a:pt x="42" y="47"/>
                  </a:cubicBezTo>
                  <a:cubicBezTo>
                    <a:pt x="45" y="47"/>
                    <a:pt x="47" y="47"/>
                    <a:pt x="49" y="45"/>
                  </a:cubicBezTo>
                  <a:cubicBezTo>
                    <a:pt x="49" y="46"/>
                    <a:pt x="50" y="46"/>
                    <a:pt x="50" y="46"/>
                  </a:cubicBezTo>
                  <a:cubicBezTo>
                    <a:pt x="51" y="45"/>
                    <a:pt x="51" y="44"/>
                    <a:pt x="52" y="44"/>
                  </a:cubicBezTo>
                  <a:cubicBezTo>
                    <a:pt x="52" y="44"/>
                    <a:pt x="53" y="43"/>
                    <a:pt x="53" y="43"/>
                  </a:cubicBezTo>
                  <a:close/>
                </a:path>
              </a:pathLst>
            </a:custGeom>
            <a:solidFill>
              <a:srgbClr val="B7E2E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solidFill>
                  <a:schemeClr val="tx1"/>
                </a:solidFill>
              </a:endParaRPr>
            </a:p>
          </p:txBody>
        </p:sp>
        <p:sp>
          <p:nvSpPr>
            <p:cNvPr id="614" name="Freeform 498"/>
            <p:cNvSpPr/>
            <p:nvPr/>
          </p:nvSpPr>
          <p:spPr bwMode="auto">
            <a:xfrm>
              <a:off x="589" y="420"/>
              <a:ext cx="138" cy="100"/>
            </a:xfrm>
            <a:custGeom>
              <a:gdLst>
                <a:gd name="T0" fmla="*/ 46 w 58"/>
                <a:gd name="T1" fmla="*/ 27 h 42"/>
                <a:gd name="T2" fmla="*/ 50 w 58"/>
                <a:gd name="T3" fmla="*/ 21 h 42"/>
                <a:gd name="T4" fmla="*/ 49 w 58"/>
                <a:gd name="T5" fmla="*/ 19 h 42"/>
                <a:gd name="T6" fmla="*/ 57 w 58"/>
                <a:gd name="T7" fmla="*/ 5 h 42"/>
                <a:gd name="T8" fmla="*/ 57 w 58"/>
                <a:gd name="T9" fmla="*/ 4 h 42"/>
                <a:gd name="T10" fmla="*/ 46 w 58"/>
                <a:gd name="T11" fmla="*/ 1 h 42"/>
                <a:gd name="T12" fmla="*/ 39 w 58"/>
                <a:gd name="T13" fmla="*/ 3 h 42"/>
                <a:gd name="T14" fmla="*/ 37 w 58"/>
                <a:gd name="T15" fmla="*/ 3 h 42"/>
                <a:gd name="T16" fmla="*/ 34 w 58"/>
                <a:gd name="T17" fmla="*/ 4 h 42"/>
                <a:gd name="T18" fmla="*/ 25 w 58"/>
                <a:gd name="T19" fmla="*/ 17 h 42"/>
                <a:gd name="T20" fmla="*/ 21 w 58"/>
                <a:gd name="T21" fmla="*/ 10 h 42"/>
                <a:gd name="T22" fmla="*/ 6 w 58"/>
                <a:gd name="T23" fmla="*/ 8 h 42"/>
                <a:gd name="T24" fmla="*/ 1 w 58"/>
                <a:gd name="T25" fmla="*/ 14 h 42"/>
                <a:gd name="T26" fmla="*/ 1 w 58"/>
                <a:gd name="T27" fmla="*/ 24 h 42"/>
                <a:gd name="T28" fmla="*/ 1 w 58"/>
                <a:gd name="T29" fmla="*/ 25 h 42"/>
                <a:gd name="T30" fmla="*/ 13 w 58"/>
                <a:gd name="T31" fmla="*/ 35 h 42"/>
                <a:gd name="T32" fmla="*/ 21 w 58"/>
                <a:gd name="T33" fmla="*/ 40 h 42"/>
                <a:gd name="T34" fmla="*/ 38 w 58"/>
                <a:gd name="T35" fmla="*/ 38 h 42"/>
                <a:gd name="T36" fmla="*/ 46 w 58"/>
                <a:gd name="T37" fmla="*/ 27 h 4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42">
                  <a:moveTo>
                    <a:pt x="46" y="27"/>
                  </a:moveTo>
                  <a:cubicBezTo>
                    <a:pt x="47" y="26"/>
                    <a:pt x="49" y="23"/>
                    <a:pt x="50" y="21"/>
                  </a:cubicBezTo>
                  <a:cubicBezTo>
                    <a:pt x="50" y="20"/>
                    <a:pt x="50" y="19"/>
                    <a:pt x="49" y="19"/>
                  </a:cubicBezTo>
                  <a:cubicBezTo>
                    <a:pt x="45" y="16"/>
                    <a:pt x="56" y="7"/>
                    <a:pt x="57" y="5"/>
                  </a:cubicBezTo>
                  <a:cubicBezTo>
                    <a:pt x="58" y="4"/>
                    <a:pt x="57" y="4"/>
                    <a:pt x="57" y="4"/>
                  </a:cubicBezTo>
                  <a:cubicBezTo>
                    <a:pt x="53" y="3"/>
                    <a:pt x="50" y="1"/>
                    <a:pt x="46" y="1"/>
                  </a:cubicBezTo>
                  <a:cubicBezTo>
                    <a:pt x="44" y="0"/>
                    <a:pt x="41" y="2"/>
                    <a:pt x="39" y="3"/>
                  </a:cubicBezTo>
                  <a:cubicBezTo>
                    <a:pt x="38" y="3"/>
                    <a:pt x="38" y="3"/>
                    <a:pt x="37" y="3"/>
                  </a:cubicBezTo>
                  <a:cubicBezTo>
                    <a:pt x="36" y="4"/>
                    <a:pt x="35" y="4"/>
                    <a:pt x="34" y="4"/>
                  </a:cubicBezTo>
                  <a:cubicBezTo>
                    <a:pt x="30" y="3"/>
                    <a:pt x="26" y="13"/>
                    <a:pt x="25" y="17"/>
                  </a:cubicBezTo>
                  <a:cubicBezTo>
                    <a:pt x="24" y="16"/>
                    <a:pt x="21" y="12"/>
                    <a:pt x="21" y="10"/>
                  </a:cubicBezTo>
                  <a:cubicBezTo>
                    <a:pt x="18" y="6"/>
                    <a:pt x="10" y="5"/>
                    <a:pt x="6" y="8"/>
                  </a:cubicBezTo>
                  <a:cubicBezTo>
                    <a:pt x="4" y="9"/>
                    <a:pt x="1" y="11"/>
                    <a:pt x="1" y="14"/>
                  </a:cubicBezTo>
                  <a:cubicBezTo>
                    <a:pt x="0" y="17"/>
                    <a:pt x="3" y="21"/>
                    <a:pt x="1" y="24"/>
                  </a:cubicBezTo>
                  <a:cubicBezTo>
                    <a:pt x="1" y="24"/>
                    <a:pt x="1" y="25"/>
                    <a:pt x="1" y="25"/>
                  </a:cubicBezTo>
                  <a:cubicBezTo>
                    <a:pt x="5" y="28"/>
                    <a:pt x="9" y="30"/>
                    <a:pt x="13" y="35"/>
                  </a:cubicBezTo>
                  <a:cubicBezTo>
                    <a:pt x="15" y="37"/>
                    <a:pt x="18" y="39"/>
                    <a:pt x="21" y="40"/>
                  </a:cubicBezTo>
                  <a:cubicBezTo>
                    <a:pt x="25" y="41"/>
                    <a:pt x="35" y="42"/>
                    <a:pt x="38" y="38"/>
                  </a:cubicBezTo>
                  <a:cubicBezTo>
                    <a:pt x="41" y="35"/>
                    <a:pt x="44" y="31"/>
                    <a:pt x="46" y="27"/>
                  </a:cubicBezTo>
                  <a:close/>
                </a:path>
              </a:pathLst>
            </a:custGeom>
            <a:solidFill>
              <a:srgbClr val="95DA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15" name="Freeform 499"/>
            <p:cNvSpPr/>
            <p:nvPr/>
          </p:nvSpPr>
          <p:spPr bwMode="auto">
            <a:xfrm>
              <a:off x="553" y="506"/>
              <a:ext cx="90" cy="31"/>
            </a:xfrm>
            <a:custGeom>
              <a:gdLst>
                <a:gd name="T0" fmla="*/ 37 w 38"/>
                <a:gd name="T1" fmla="*/ 5 h 13"/>
                <a:gd name="T2" fmla="*/ 31 w 38"/>
                <a:gd name="T3" fmla="*/ 6 h 13"/>
                <a:gd name="T4" fmla="*/ 0 w 38"/>
                <a:gd name="T5" fmla="*/ 12 h 13"/>
                <a:gd name="T6" fmla="*/ 1 w 38"/>
                <a:gd name="T7" fmla="*/ 12 h 13"/>
                <a:gd name="T8" fmla="*/ 22 w 38"/>
                <a:gd name="T9" fmla="*/ 9 h 13"/>
                <a:gd name="T10" fmla="*/ 35 w 38"/>
                <a:gd name="T11" fmla="*/ 7 h 13"/>
                <a:gd name="T12" fmla="*/ 36 w 38"/>
                <a:gd name="T13" fmla="*/ 7 h 13"/>
                <a:gd name="T14" fmla="*/ 37 w 38"/>
                <a:gd name="T15" fmla="*/ 7 h 13"/>
                <a:gd name="T16" fmla="*/ 37 w 38"/>
                <a:gd name="T17" fmla="*/ 6 h 13"/>
                <a:gd name="T18" fmla="*/ 37 w 38"/>
                <a:gd name="T19" fmla="*/ 5 h 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
                  <a:moveTo>
                    <a:pt x="37" y="5"/>
                  </a:moveTo>
                  <a:cubicBezTo>
                    <a:pt x="35" y="5"/>
                    <a:pt x="33" y="6"/>
                    <a:pt x="31" y="6"/>
                  </a:cubicBezTo>
                  <a:cubicBezTo>
                    <a:pt x="20" y="6"/>
                    <a:pt x="7" y="0"/>
                    <a:pt x="0" y="12"/>
                  </a:cubicBezTo>
                  <a:cubicBezTo>
                    <a:pt x="0" y="12"/>
                    <a:pt x="1" y="13"/>
                    <a:pt x="1" y="12"/>
                  </a:cubicBezTo>
                  <a:cubicBezTo>
                    <a:pt x="6" y="9"/>
                    <a:pt x="16" y="8"/>
                    <a:pt x="22" y="9"/>
                  </a:cubicBezTo>
                  <a:cubicBezTo>
                    <a:pt x="27" y="10"/>
                    <a:pt x="30" y="9"/>
                    <a:pt x="35" y="7"/>
                  </a:cubicBezTo>
                  <a:cubicBezTo>
                    <a:pt x="35" y="7"/>
                    <a:pt x="36" y="7"/>
                    <a:pt x="36" y="7"/>
                  </a:cubicBezTo>
                  <a:cubicBezTo>
                    <a:pt x="37" y="7"/>
                    <a:pt x="37" y="7"/>
                    <a:pt x="37" y="7"/>
                  </a:cubicBezTo>
                  <a:cubicBezTo>
                    <a:pt x="37" y="6"/>
                    <a:pt x="37" y="6"/>
                    <a:pt x="37" y="6"/>
                  </a:cubicBezTo>
                  <a:cubicBezTo>
                    <a:pt x="38" y="6"/>
                    <a:pt x="38" y="5"/>
                    <a:pt x="37" y="5"/>
                  </a:cubicBezTo>
                  <a:close/>
                </a:path>
              </a:pathLst>
            </a:custGeom>
            <a:solidFill>
              <a:srgbClr val="95DA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16" name="Freeform 500"/>
            <p:cNvSpPr/>
            <p:nvPr/>
          </p:nvSpPr>
          <p:spPr bwMode="auto">
            <a:xfrm>
              <a:off x="674" y="541"/>
              <a:ext cx="22" cy="65"/>
            </a:xfrm>
            <a:custGeom>
              <a:gdLst>
                <a:gd name="T0" fmla="*/ 2 w 9"/>
                <a:gd name="T1" fmla="*/ 26 h 27"/>
                <a:gd name="T2" fmla="*/ 2 w 9"/>
                <a:gd name="T3" fmla="*/ 26 h 27"/>
                <a:gd name="T4" fmla="*/ 2 w 9"/>
                <a:gd name="T5" fmla="*/ 26 h 27"/>
                <a:gd name="T6" fmla="*/ 4 w 9"/>
                <a:gd name="T7" fmla="*/ 21 h 27"/>
                <a:gd name="T8" fmla="*/ 5 w 9"/>
                <a:gd name="T9" fmla="*/ 18 h 27"/>
                <a:gd name="T10" fmla="*/ 7 w 9"/>
                <a:gd name="T11" fmla="*/ 13 h 27"/>
                <a:gd name="T12" fmla="*/ 2 w 9"/>
                <a:gd name="T13" fmla="*/ 2 h 27"/>
                <a:gd name="T14" fmla="*/ 1 w 9"/>
                <a:gd name="T15" fmla="*/ 1 h 27"/>
                <a:gd name="T16" fmla="*/ 0 w 9"/>
                <a:gd name="T17" fmla="*/ 1 h 27"/>
                <a:gd name="T18" fmla="*/ 1 w 9"/>
                <a:gd name="T19" fmla="*/ 2 h 27"/>
                <a:gd name="T20" fmla="*/ 1 w 9"/>
                <a:gd name="T21" fmla="*/ 3 h 27"/>
                <a:gd name="T22" fmla="*/ 1 w 9"/>
                <a:gd name="T23" fmla="*/ 4 h 27"/>
                <a:gd name="T24" fmla="*/ 2 w 9"/>
                <a:gd name="T25" fmla="*/ 11 h 27"/>
                <a:gd name="T26" fmla="*/ 2 w 9"/>
                <a:gd name="T27" fmla="*/ 17 h 27"/>
                <a:gd name="T28" fmla="*/ 1 w 9"/>
                <a:gd name="T29" fmla="*/ 26 h 27"/>
                <a:gd name="T30" fmla="*/ 2 w 9"/>
                <a:gd name="T31" fmla="*/ 26 h 27"/>
                <a:gd name="T32" fmla="*/ 2 w 9"/>
                <a:gd name="T33" fmla="*/ 26 h 2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 h="27">
                  <a:moveTo>
                    <a:pt x="2" y="26"/>
                  </a:moveTo>
                  <a:cubicBezTo>
                    <a:pt x="2" y="26"/>
                    <a:pt x="2" y="26"/>
                    <a:pt x="2" y="26"/>
                  </a:cubicBezTo>
                  <a:cubicBezTo>
                    <a:pt x="2" y="26"/>
                    <a:pt x="2" y="26"/>
                    <a:pt x="2" y="26"/>
                  </a:cubicBezTo>
                  <a:cubicBezTo>
                    <a:pt x="3" y="25"/>
                    <a:pt x="4" y="23"/>
                    <a:pt x="4" y="21"/>
                  </a:cubicBezTo>
                  <a:cubicBezTo>
                    <a:pt x="5" y="20"/>
                    <a:pt x="5" y="19"/>
                    <a:pt x="5" y="18"/>
                  </a:cubicBezTo>
                  <a:cubicBezTo>
                    <a:pt x="5" y="16"/>
                    <a:pt x="6" y="15"/>
                    <a:pt x="7" y="13"/>
                  </a:cubicBezTo>
                  <a:cubicBezTo>
                    <a:pt x="9" y="9"/>
                    <a:pt x="3" y="5"/>
                    <a:pt x="2" y="2"/>
                  </a:cubicBezTo>
                  <a:cubicBezTo>
                    <a:pt x="2" y="1"/>
                    <a:pt x="2" y="1"/>
                    <a:pt x="1" y="1"/>
                  </a:cubicBezTo>
                  <a:cubicBezTo>
                    <a:pt x="1" y="0"/>
                    <a:pt x="0" y="1"/>
                    <a:pt x="0" y="1"/>
                  </a:cubicBezTo>
                  <a:cubicBezTo>
                    <a:pt x="0" y="2"/>
                    <a:pt x="0" y="2"/>
                    <a:pt x="1" y="2"/>
                  </a:cubicBezTo>
                  <a:cubicBezTo>
                    <a:pt x="1" y="3"/>
                    <a:pt x="1" y="3"/>
                    <a:pt x="1" y="3"/>
                  </a:cubicBezTo>
                  <a:cubicBezTo>
                    <a:pt x="1" y="3"/>
                    <a:pt x="1" y="3"/>
                    <a:pt x="1" y="4"/>
                  </a:cubicBezTo>
                  <a:cubicBezTo>
                    <a:pt x="0" y="6"/>
                    <a:pt x="1" y="9"/>
                    <a:pt x="2" y="11"/>
                  </a:cubicBezTo>
                  <a:cubicBezTo>
                    <a:pt x="3" y="13"/>
                    <a:pt x="2" y="15"/>
                    <a:pt x="2" y="17"/>
                  </a:cubicBezTo>
                  <a:cubicBezTo>
                    <a:pt x="2" y="20"/>
                    <a:pt x="2" y="23"/>
                    <a:pt x="1" y="26"/>
                  </a:cubicBezTo>
                  <a:cubicBezTo>
                    <a:pt x="0" y="26"/>
                    <a:pt x="1" y="27"/>
                    <a:pt x="2" y="26"/>
                  </a:cubicBezTo>
                  <a:cubicBezTo>
                    <a:pt x="2" y="26"/>
                    <a:pt x="2" y="26"/>
                    <a:pt x="2" y="26"/>
                  </a:cubicBezTo>
                  <a:close/>
                </a:path>
              </a:pathLst>
            </a:custGeom>
            <a:solidFill>
              <a:srgbClr val="95DAD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17" name="Freeform 501"/>
            <p:cNvSpPr/>
            <p:nvPr/>
          </p:nvSpPr>
          <p:spPr bwMode="auto">
            <a:xfrm>
              <a:off x="669" y="491"/>
              <a:ext cx="79" cy="81"/>
            </a:xfrm>
            <a:custGeom>
              <a:gdLst>
                <a:gd name="T0" fmla="*/ 26 w 33"/>
                <a:gd name="T1" fmla="*/ 17 h 34"/>
                <a:gd name="T2" fmla="*/ 21 w 33"/>
                <a:gd name="T3" fmla="*/ 15 h 34"/>
                <a:gd name="T4" fmla="*/ 21 w 33"/>
                <a:gd name="T5" fmla="*/ 12 h 34"/>
                <a:gd name="T6" fmla="*/ 21 w 33"/>
                <a:gd name="T7" fmla="*/ 11 h 34"/>
                <a:gd name="T8" fmla="*/ 32 w 33"/>
                <a:gd name="T9" fmla="*/ 1 h 34"/>
                <a:gd name="T10" fmla="*/ 32 w 33"/>
                <a:gd name="T11" fmla="*/ 0 h 34"/>
                <a:gd name="T12" fmla="*/ 12 w 33"/>
                <a:gd name="T13" fmla="*/ 12 h 34"/>
                <a:gd name="T14" fmla="*/ 12 w 33"/>
                <a:gd name="T15" fmla="*/ 13 h 34"/>
                <a:gd name="T16" fmla="*/ 2 w 33"/>
                <a:gd name="T17" fmla="*/ 23 h 34"/>
                <a:gd name="T18" fmla="*/ 5 w 33"/>
                <a:gd name="T19" fmla="*/ 33 h 34"/>
                <a:gd name="T20" fmla="*/ 6 w 33"/>
                <a:gd name="T21" fmla="*/ 33 h 34"/>
                <a:gd name="T22" fmla="*/ 6 w 33"/>
                <a:gd name="T23" fmla="*/ 25 h 34"/>
                <a:gd name="T24" fmla="*/ 10 w 33"/>
                <a:gd name="T25" fmla="*/ 23 h 34"/>
                <a:gd name="T26" fmla="*/ 11 w 33"/>
                <a:gd name="T27" fmla="*/ 21 h 34"/>
                <a:gd name="T28" fmla="*/ 20 w 33"/>
                <a:gd name="T29" fmla="*/ 18 h 34"/>
                <a:gd name="T30" fmla="*/ 20 w 33"/>
                <a:gd name="T31" fmla="*/ 18 h 34"/>
                <a:gd name="T32" fmla="*/ 26 w 33"/>
                <a:gd name="T33" fmla="*/ 18 h 34"/>
                <a:gd name="T34" fmla="*/ 26 w 33"/>
                <a:gd name="T35" fmla="*/ 17 h 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4">
                  <a:moveTo>
                    <a:pt x="26" y="17"/>
                  </a:moveTo>
                  <a:cubicBezTo>
                    <a:pt x="24" y="16"/>
                    <a:pt x="23" y="16"/>
                    <a:pt x="21" y="15"/>
                  </a:cubicBezTo>
                  <a:cubicBezTo>
                    <a:pt x="20" y="15"/>
                    <a:pt x="19" y="14"/>
                    <a:pt x="21" y="12"/>
                  </a:cubicBezTo>
                  <a:cubicBezTo>
                    <a:pt x="21" y="11"/>
                    <a:pt x="21" y="11"/>
                    <a:pt x="21" y="11"/>
                  </a:cubicBezTo>
                  <a:cubicBezTo>
                    <a:pt x="17" y="8"/>
                    <a:pt x="30" y="2"/>
                    <a:pt x="32" y="1"/>
                  </a:cubicBezTo>
                  <a:cubicBezTo>
                    <a:pt x="33" y="1"/>
                    <a:pt x="33" y="0"/>
                    <a:pt x="32" y="0"/>
                  </a:cubicBezTo>
                  <a:cubicBezTo>
                    <a:pt x="23" y="1"/>
                    <a:pt x="18" y="5"/>
                    <a:pt x="12" y="12"/>
                  </a:cubicBezTo>
                  <a:cubicBezTo>
                    <a:pt x="12" y="12"/>
                    <a:pt x="12" y="13"/>
                    <a:pt x="12" y="13"/>
                  </a:cubicBezTo>
                  <a:cubicBezTo>
                    <a:pt x="13" y="14"/>
                    <a:pt x="3" y="21"/>
                    <a:pt x="2" y="23"/>
                  </a:cubicBezTo>
                  <a:cubicBezTo>
                    <a:pt x="0" y="26"/>
                    <a:pt x="3" y="31"/>
                    <a:pt x="5" y="33"/>
                  </a:cubicBezTo>
                  <a:cubicBezTo>
                    <a:pt x="5" y="34"/>
                    <a:pt x="6" y="34"/>
                    <a:pt x="6" y="33"/>
                  </a:cubicBezTo>
                  <a:cubicBezTo>
                    <a:pt x="6" y="30"/>
                    <a:pt x="6" y="28"/>
                    <a:pt x="6" y="25"/>
                  </a:cubicBezTo>
                  <a:cubicBezTo>
                    <a:pt x="5" y="23"/>
                    <a:pt x="9" y="24"/>
                    <a:pt x="10" y="23"/>
                  </a:cubicBezTo>
                  <a:cubicBezTo>
                    <a:pt x="10" y="22"/>
                    <a:pt x="11" y="22"/>
                    <a:pt x="11" y="21"/>
                  </a:cubicBezTo>
                  <a:cubicBezTo>
                    <a:pt x="14" y="18"/>
                    <a:pt x="17" y="18"/>
                    <a:pt x="20" y="18"/>
                  </a:cubicBezTo>
                  <a:cubicBezTo>
                    <a:pt x="20" y="18"/>
                    <a:pt x="20" y="18"/>
                    <a:pt x="20" y="18"/>
                  </a:cubicBezTo>
                  <a:cubicBezTo>
                    <a:pt x="22" y="18"/>
                    <a:pt x="24" y="19"/>
                    <a:pt x="26" y="18"/>
                  </a:cubicBezTo>
                  <a:cubicBezTo>
                    <a:pt x="27" y="18"/>
                    <a:pt x="27" y="18"/>
                    <a:pt x="26" y="17"/>
                  </a:cubicBezTo>
                  <a:close/>
                </a:path>
              </a:pathLst>
            </a:custGeom>
            <a:solidFill>
              <a:srgbClr val="3CBD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18" name="Freeform 502"/>
            <p:cNvSpPr/>
            <p:nvPr/>
          </p:nvSpPr>
          <p:spPr bwMode="auto">
            <a:xfrm>
              <a:off x="584" y="422"/>
              <a:ext cx="119" cy="86"/>
            </a:xfrm>
            <a:custGeom>
              <a:gdLst>
                <a:gd name="T0" fmla="*/ 34 w 50"/>
                <a:gd name="T1" fmla="*/ 33 h 36"/>
                <a:gd name="T2" fmla="*/ 37 w 50"/>
                <a:gd name="T3" fmla="*/ 14 h 36"/>
                <a:gd name="T4" fmla="*/ 39 w 50"/>
                <a:gd name="T5" fmla="*/ 12 h 36"/>
                <a:gd name="T6" fmla="*/ 44 w 50"/>
                <a:gd name="T7" fmla="*/ 10 h 36"/>
                <a:gd name="T8" fmla="*/ 46 w 50"/>
                <a:gd name="T9" fmla="*/ 8 h 36"/>
                <a:gd name="T10" fmla="*/ 46 w 50"/>
                <a:gd name="T11" fmla="*/ 5 h 36"/>
                <a:gd name="T12" fmla="*/ 47 w 50"/>
                <a:gd name="T13" fmla="*/ 1 h 36"/>
                <a:gd name="T14" fmla="*/ 49 w 50"/>
                <a:gd name="T15" fmla="*/ 1 h 36"/>
                <a:gd name="T16" fmla="*/ 49 w 50"/>
                <a:gd name="T17" fmla="*/ 0 h 36"/>
                <a:gd name="T18" fmla="*/ 46 w 50"/>
                <a:gd name="T19" fmla="*/ 0 h 36"/>
                <a:gd name="T20" fmla="*/ 45 w 50"/>
                <a:gd name="T21" fmla="*/ 0 h 36"/>
                <a:gd name="T22" fmla="*/ 37 w 50"/>
                <a:gd name="T23" fmla="*/ 3 h 36"/>
                <a:gd name="T24" fmla="*/ 35 w 50"/>
                <a:gd name="T25" fmla="*/ 4 h 36"/>
                <a:gd name="T26" fmla="*/ 35 w 50"/>
                <a:gd name="T27" fmla="*/ 6 h 36"/>
                <a:gd name="T28" fmla="*/ 30 w 50"/>
                <a:gd name="T29" fmla="*/ 11 h 36"/>
                <a:gd name="T30" fmla="*/ 29 w 50"/>
                <a:gd name="T31" fmla="*/ 17 h 36"/>
                <a:gd name="T32" fmla="*/ 32 w 50"/>
                <a:gd name="T33" fmla="*/ 26 h 36"/>
                <a:gd name="T34" fmla="*/ 22 w 50"/>
                <a:gd name="T35" fmla="*/ 9 h 36"/>
                <a:gd name="T36" fmla="*/ 15 w 50"/>
                <a:gd name="T37" fmla="*/ 5 h 36"/>
                <a:gd name="T38" fmla="*/ 15 w 50"/>
                <a:gd name="T39" fmla="*/ 5 h 36"/>
                <a:gd name="T40" fmla="*/ 15 w 50"/>
                <a:gd name="T41" fmla="*/ 5 h 36"/>
                <a:gd name="T42" fmla="*/ 4 w 50"/>
                <a:gd name="T43" fmla="*/ 9 h 36"/>
                <a:gd name="T44" fmla="*/ 0 w 50"/>
                <a:gd name="T45" fmla="*/ 13 h 36"/>
                <a:gd name="T46" fmla="*/ 1 w 50"/>
                <a:gd name="T47" fmla="*/ 14 h 36"/>
                <a:gd name="T48" fmla="*/ 12 w 50"/>
                <a:gd name="T49" fmla="*/ 17 h 36"/>
                <a:gd name="T50" fmla="*/ 15 w 50"/>
                <a:gd name="T51" fmla="*/ 17 h 36"/>
                <a:gd name="T52" fmla="*/ 32 w 50"/>
                <a:gd name="T53" fmla="*/ 35 h 36"/>
                <a:gd name="T54" fmla="*/ 34 w 50"/>
                <a:gd name="T55" fmla="*/ 35 h 36"/>
                <a:gd name="T56" fmla="*/ 34 w 50"/>
                <a:gd name="T57" fmla="*/ 33 h 3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36">
                  <a:moveTo>
                    <a:pt x="34" y="33"/>
                  </a:moveTo>
                  <a:cubicBezTo>
                    <a:pt x="36" y="27"/>
                    <a:pt x="30" y="17"/>
                    <a:pt x="37" y="14"/>
                  </a:cubicBezTo>
                  <a:cubicBezTo>
                    <a:pt x="38" y="14"/>
                    <a:pt x="39" y="13"/>
                    <a:pt x="39" y="12"/>
                  </a:cubicBezTo>
                  <a:cubicBezTo>
                    <a:pt x="39" y="7"/>
                    <a:pt x="42" y="10"/>
                    <a:pt x="44" y="10"/>
                  </a:cubicBezTo>
                  <a:cubicBezTo>
                    <a:pt x="45" y="10"/>
                    <a:pt x="46" y="9"/>
                    <a:pt x="46" y="8"/>
                  </a:cubicBezTo>
                  <a:cubicBezTo>
                    <a:pt x="46" y="7"/>
                    <a:pt x="46" y="6"/>
                    <a:pt x="46" y="5"/>
                  </a:cubicBezTo>
                  <a:cubicBezTo>
                    <a:pt x="45" y="3"/>
                    <a:pt x="46" y="2"/>
                    <a:pt x="47" y="1"/>
                  </a:cubicBezTo>
                  <a:cubicBezTo>
                    <a:pt x="48" y="1"/>
                    <a:pt x="48" y="1"/>
                    <a:pt x="49" y="1"/>
                  </a:cubicBezTo>
                  <a:cubicBezTo>
                    <a:pt x="50" y="1"/>
                    <a:pt x="50" y="0"/>
                    <a:pt x="49" y="0"/>
                  </a:cubicBezTo>
                  <a:cubicBezTo>
                    <a:pt x="48" y="0"/>
                    <a:pt x="47" y="0"/>
                    <a:pt x="46" y="0"/>
                  </a:cubicBezTo>
                  <a:cubicBezTo>
                    <a:pt x="46" y="0"/>
                    <a:pt x="46" y="0"/>
                    <a:pt x="45" y="0"/>
                  </a:cubicBezTo>
                  <a:cubicBezTo>
                    <a:pt x="43" y="0"/>
                    <a:pt x="40" y="1"/>
                    <a:pt x="37" y="3"/>
                  </a:cubicBezTo>
                  <a:cubicBezTo>
                    <a:pt x="37" y="3"/>
                    <a:pt x="36" y="4"/>
                    <a:pt x="35" y="4"/>
                  </a:cubicBezTo>
                  <a:cubicBezTo>
                    <a:pt x="35" y="5"/>
                    <a:pt x="35" y="6"/>
                    <a:pt x="35" y="6"/>
                  </a:cubicBezTo>
                  <a:cubicBezTo>
                    <a:pt x="34" y="8"/>
                    <a:pt x="31" y="10"/>
                    <a:pt x="30" y="11"/>
                  </a:cubicBezTo>
                  <a:cubicBezTo>
                    <a:pt x="29" y="12"/>
                    <a:pt x="28" y="15"/>
                    <a:pt x="29" y="17"/>
                  </a:cubicBezTo>
                  <a:cubicBezTo>
                    <a:pt x="30" y="20"/>
                    <a:pt x="31" y="23"/>
                    <a:pt x="32" y="26"/>
                  </a:cubicBezTo>
                  <a:cubicBezTo>
                    <a:pt x="28" y="20"/>
                    <a:pt x="25" y="15"/>
                    <a:pt x="22" y="9"/>
                  </a:cubicBezTo>
                  <a:cubicBezTo>
                    <a:pt x="20" y="7"/>
                    <a:pt x="18" y="5"/>
                    <a:pt x="15" y="5"/>
                  </a:cubicBezTo>
                  <a:cubicBezTo>
                    <a:pt x="15" y="5"/>
                    <a:pt x="15" y="5"/>
                    <a:pt x="15" y="5"/>
                  </a:cubicBezTo>
                  <a:cubicBezTo>
                    <a:pt x="15" y="5"/>
                    <a:pt x="15" y="5"/>
                    <a:pt x="15" y="5"/>
                  </a:cubicBezTo>
                  <a:cubicBezTo>
                    <a:pt x="11" y="4"/>
                    <a:pt x="6" y="6"/>
                    <a:pt x="4" y="9"/>
                  </a:cubicBezTo>
                  <a:cubicBezTo>
                    <a:pt x="3" y="10"/>
                    <a:pt x="2" y="12"/>
                    <a:pt x="0" y="13"/>
                  </a:cubicBezTo>
                  <a:cubicBezTo>
                    <a:pt x="0" y="14"/>
                    <a:pt x="0" y="14"/>
                    <a:pt x="1" y="14"/>
                  </a:cubicBezTo>
                  <a:cubicBezTo>
                    <a:pt x="6" y="13"/>
                    <a:pt x="8" y="17"/>
                    <a:pt x="12" y="17"/>
                  </a:cubicBezTo>
                  <a:cubicBezTo>
                    <a:pt x="13" y="18"/>
                    <a:pt x="14" y="18"/>
                    <a:pt x="15" y="17"/>
                  </a:cubicBezTo>
                  <a:cubicBezTo>
                    <a:pt x="22" y="9"/>
                    <a:pt x="31" y="30"/>
                    <a:pt x="32" y="35"/>
                  </a:cubicBezTo>
                  <a:cubicBezTo>
                    <a:pt x="33" y="36"/>
                    <a:pt x="34" y="36"/>
                    <a:pt x="34" y="35"/>
                  </a:cubicBezTo>
                  <a:cubicBezTo>
                    <a:pt x="34" y="34"/>
                    <a:pt x="34" y="34"/>
                    <a:pt x="34" y="33"/>
                  </a:cubicBezTo>
                  <a:close/>
                </a:path>
              </a:pathLst>
            </a:custGeom>
            <a:solidFill>
              <a:srgbClr val="3CBD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19" name="Freeform 503"/>
            <p:cNvSpPr/>
            <p:nvPr/>
          </p:nvSpPr>
          <p:spPr bwMode="auto">
            <a:xfrm>
              <a:off x="634" y="494"/>
              <a:ext cx="74" cy="55"/>
            </a:xfrm>
            <a:custGeom>
              <a:gdLst>
                <a:gd name="T0" fmla="*/ 26 w 31"/>
                <a:gd name="T1" fmla="*/ 10 h 23"/>
                <a:gd name="T2" fmla="*/ 11 w 31"/>
                <a:gd name="T3" fmla="*/ 3 h 23"/>
                <a:gd name="T4" fmla="*/ 1 w 31"/>
                <a:gd name="T5" fmla="*/ 12 h 23"/>
                <a:gd name="T6" fmla="*/ 16 w 31"/>
                <a:gd name="T7" fmla="*/ 23 h 23"/>
                <a:gd name="T8" fmla="*/ 26 w 31"/>
                <a:gd name="T9" fmla="*/ 10 h 23"/>
              </a:gdLst>
              <a:cxnLst>
                <a:cxn ang="0">
                  <a:pos x="T0" y="T1"/>
                </a:cxn>
                <a:cxn ang="0">
                  <a:pos x="T2" y="T3"/>
                </a:cxn>
                <a:cxn ang="0">
                  <a:pos x="T4" y="T5"/>
                </a:cxn>
                <a:cxn ang="0">
                  <a:pos x="T6" y="T7"/>
                </a:cxn>
                <a:cxn ang="0">
                  <a:pos x="T8" y="T9"/>
                </a:cxn>
              </a:cxnLst>
              <a:rect l="0" t="0" r="r" b="b"/>
              <a:pathLst>
                <a:path w="31" h="23">
                  <a:moveTo>
                    <a:pt x="26" y="10"/>
                  </a:moveTo>
                  <a:cubicBezTo>
                    <a:pt x="23" y="7"/>
                    <a:pt x="15" y="0"/>
                    <a:pt x="11" y="3"/>
                  </a:cubicBezTo>
                  <a:cubicBezTo>
                    <a:pt x="6" y="4"/>
                    <a:pt x="0" y="7"/>
                    <a:pt x="1" y="12"/>
                  </a:cubicBezTo>
                  <a:cubicBezTo>
                    <a:pt x="1" y="20"/>
                    <a:pt x="10" y="23"/>
                    <a:pt x="16" y="23"/>
                  </a:cubicBezTo>
                  <a:cubicBezTo>
                    <a:pt x="21" y="23"/>
                    <a:pt x="31" y="16"/>
                    <a:pt x="26" y="10"/>
                  </a:cubicBezTo>
                  <a:close/>
                </a:path>
              </a:pathLst>
            </a:custGeom>
            <a:solidFill>
              <a:srgbClr val="EFE58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20" name="Freeform 504"/>
            <p:cNvSpPr/>
            <p:nvPr/>
          </p:nvSpPr>
          <p:spPr bwMode="auto">
            <a:xfrm>
              <a:off x="629" y="506"/>
              <a:ext cx="69" cy="45"/>
            </a:xfrm>
            <a:custGeom>
              <a:gdLst>
                <a:gd name="T0" fmla="*/ 26 w 29"/>
                <a:gd name="T1" fmla="*/ 6 h 19"/>
                <a:gd name="T2" fmla="*/ 26 w 29"/>
                <a:gd name="T3" fmla="*/ 6 h 19"/>
                <a:gd name="T4" fmla="*/ 22 w 29"/>
                <a:gd name="T5" fmla="*/ 0 h 19"/>
                <a:gd name="T6" fmla="*/ 21 w 29"/>
                <a:gd name="T7" fmla="*/ 1 h 19"/>
                <a:gd name="T8" fmla="*/ 20 w 29"/>
                <a:gd name="T9" fmla="*/ 1 h 19"/>
                <a:gd name="T10" fmla="*/ 21 w 29"/>
                <a:gd name="T11" fmla="*/ 3 h 19"/>
                <a:gd name="T12" fmla="*/ 22 w 29"/>
                <a:gd name="T13" fmla="*/ 4 h 19"/>
                <a:gd name="T14" fmla="*/ 22 w 29"/>
                <a:gd name="T15" fmla="*/ 4 h 19"/>
                <a:gd name="T16" fmla="*/ 17 w 29"/>
                <a:gd name="T17" fmla="*/ 6 h 19"/>
                <a:gd name="T18" fmla="*/ 6 w 29"/>
                <a:gd name="T19" fmla="*/ 3 h 19"/>
                <a:gd name="T20" fmla="*/ 5 w 29"/>
                <a:gd name="T21" fmla="*/ 3 h 19"/>
                <a:gd name="T22" fmla="*/ 14 w 29"/>
                <a:gd name="T23" fmla="*/ 18 h 19"/>
                <a:gd name="T24" fmla="*/ 25 w 29"/>
                <a:gd name="T25" fmla="*/ 16 h 19"/>
                <a:gd name="T26" fmla="*/ 26 w 29"/>
                <a:gd name="T27" fmla="*/ 6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19">
                  <a:moveTo>
                    <a:pt x="26" y="6"/>
                  </a:moveTo>
                  <a:cubicBezTo>
                    <a:pt x="26" y="6"/>
                    <a:pt x="26" y="6"/>
                    <a:pt x="26" y="6"/>
                  </a:cubicBezTo>
                  <a:cubicBezTo>
                    <a:pt x="25" y="3"/>
                    <a:pt x="24" y="2"/>
                    <a:pt x="22" y="0"/>
                  </a:cubicBezTo>
                  <a:cubicBezTo>
                    <a:pt x="21" y="0"/>
                    <a:pt x="21" y="0"/>
                    <a:pt x="21" y="1"/>
                  </a:cubicBezTo>
                  <a:cubicBezTo>
                    <a:pt x="20" y="1"/>
                    <a:pt x="20" y="1"/>
                    <a:pt x="20" y="1"/>
                  </a:cubicBezTo>
                  <a:cubicBezTo>
                    <a:pt x="21" y="2"/>
                    <a:pt x="21" y="2"/>
                    <a:pt x="21" y="3"/>
                  </a:cubicBezTo>
                  <a:cubicBezTo>
                    <a:pt x="22" y="3"/>
                    <a:pt x="22" y="4"/>
                    <a:pt x="22" y="4"/>
                  </a:cubicBezTo>
                  <a:cubicBezTo>
                    <a:pt x="22" y="4"/>
                    <a:pt x="22" y="4"/>
                    <a:pt x="22" y="4"/>
                  </a:cubicBezTo>
                  <a:cubicBezTo>
                    <a:pt x="20" y="5"/>
                    <a:pt x="18" y="6"/>
                    <a:pt x="17" y="6"/>
                  </a:cubicBezTo>
                  <a:cubicBezTo>
                    <a:pt x="13" y="7"/>
                    <a:pt x="8" y="8"/>
                    <a:pt x="6" y="3"/>
                  </a:cubicBezTo>
                  <a:cubicBezTo>
                    <a:pt x="6" y="3"/>
                    <a:pt x="5" y="3"/>
                    <a:pt x="5" y="3"/>
                  </a:cubicBezTo>
                  <a:cubicBezTo>
                    <a:pt x="0" y="10"/>
                    <a:pt x="9" y="16"/>
                    <a:pt x="14" y="18"/>
                  </a:cubicBezTo>
                  <a:cubicBezTo>
                    <a:pt x="18" y="19"/>
                    <a:pt x="22" y="18"/>
                    <a:pt x="25" y="16"/>
                  </a:cubicBezTo>
                  <a:cubicBezTo>
                    <a:pt x="29" y="13"/>
                    <a:pt x="23" y="8"/>
                    <a:pt x="26" y="6"/>
                  </a:cubicBezTo>
                  <a:close/>
                </a:path>
              </a:pathLst>
            </a:custGeom>
            <a:solidFill>
              <a:srgbClr val="FBB6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21" name="Freeform 505"/>
            <p:cNvSpPr/>
            <p:nvPr/>
          </p:nvSpPr>
          <p:spPr bwMode="auto">
            <a:xfrm>
              <a:off x="660" y="508"/>
              <a:ext cx="26" cy="21"/>
            </a:xfrm>
            <a:custGeom>
              <a:gdLst>
                <a:gd name="T0" fmla="*/ 10 w 11"/>
                <a:gd name="T1" fmla="*/ 7 h 9"/>
                <a:gd name="T2" fmla="*/ 11 w 11"/>
                <a:gd name="T3" fmla="*/ 3 h 9"/>
                <a:gd name="T4" fmla="*/ 11 w 11"/>
                <a:gd name="T5" fmla="*/ 1 h 9"/>
                <a:gd name="T6" fmla="*/ 7 w 11"/>
                <a:gd name="T7" fmla="*/ 1 h 9"/>
                <a:gd name="T8" fmla="*/ 6 w 11"/>
                <a:gd name="T9" fmla="*/ 2 h 9"/>
                <a:gd name="T10" fmla="*/ 4 w 11"/>
                <a:gd name="T11" fmla="*/ 5 h 9"/>
                <a:gd name="T12" fmla="*/ 1 w 11"/>
                <a:gd name="T13" fmla="*/ 5 h 9"/>
                <a:gd name="T14" fmla="*/ 1 w 11"/>
                <a:gd name="T15" fmla="*/ 6 h 9"/>
                <a:gd name="T16" fmla="*/ 10 w 11"/>
                <a:gd name="T17" fmla="*/ 8 h 9"/>
                <a:gd name="T18" fmla="*/ 10 w 11"/>
                <a:gd name="T19" fmla="*/ 7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9">
                  <a:moveTo>
                    <a:pt x="10" y="7"/>
                  </a:moveTo>
                  <a:cubicBezTo>
                    <a:pt x="10" y="5"/>
                    <a:pt x="9" y="4"/>
                    <a:pt x="11" y="3"/>
                  </a:cubicBezTo>
                  <a:cubicBezTo>
                    <a:pt x="11" y="2"/>
                    <a:pt x="11" y="2"/>
                    <a:pt x="11" y="1"/>
                  </a:cubicBezTo>
                  <a:cubicBezTo>
                    <a:pt x="9" y="0"/>
                    <a:pt x="8" y="0"/>
                    <a:pt x="7" y="1"/>
                  </a:cubicBezTo>
                  <a:cubicBezTo>
                    <a:pt x="6" y="1"/>
                    <a:pt x="6" y="2"/>
                    <a:pt x="6" y="2"/>
                  </a:cubicBezTo>
                  <a:cubicBezTo>
                    <a:pt x="5" y="3"/>
                    <a:pt x="5" y="4"/>
                    <a:pt x="4" y="5"/>
                  </a:cubicBezTo>
                  <a:cubicBezTo>
                    <a:pt x="3" y="5"/>
                    <a:pt x="2" y="5"/>
                    <a:pt x="1" y="5"/>
                  </a:cubicBezTo>
                  <a:cubicBezTo>
                    <a:pt x="1" y="5"/>
                    <a:pt x="0" y="6"/>
                    <a:pt x="1" y="6"/>
                  </a:cubicBezTo>
                  <a:cubicBezTo>
                    <a:pt x="2" y="8"/>
                    <a:pt x="8" y="9"/>
                    <a:pt x="10" y="8"/>
                  </a:cubicBezTo>
                  <a:cubicBezTo>
                    <a:pt x="10" y="8"/>
                    <a:pt x="11" y="7"/>
                    <a:pt x="10" y="7"/>
                  </a:cubicBezTo>
                  <a:close/>
                </a:path>
              </a:pathLst>
            </a:custGeom>
            <a:solidFill>
              <a:srgbClr val="B864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22" name="Freeform 506"/>
            <p:cNvSpPr/>
            <p:nvPr/>
          </p:nvSpPr>
          <p:spPr bwMode="auto">
            <a:xfrm>
              <a:off x="646" y="520"/>
              <a:ext cx="14" cy="19"/>
            </a:xfrm>
            <a:custGeom>
              <a:gdLst>
                <a:gd name="T0" fmla="*/ 5 w 6"/>
                <a:gd name="T1" fmla="*/ 4 h 8"/>
                <a:gd name="T2" fmla="*/ 3 w 6"/>
                <a:gd name="T3" fmla="*/ 4 h 8"/>
                <a:gd name="T4" fmla="*/ 2 w 6"/>
                <a:gd name="T5" fmla="*/ 1 h 8"/>
                <a:gd name="T6" fmla="*/ 1 w 6"/>
                <a:gd name="T7" fmla="*/ 1 h 8"/>
                <a:gd name="T8" fmla="*/ 2 w 6"/>
                <a:gd name="T9" fmla="*/ 7 h 8"/>
                <a:gd name="T10" fmla="*/ 5 w 6"/>
                <a:gd name="T11" fmla="*/ 7 h 8"/>
                <a:gd name="T12" fmla="*/ 6 w 6"/>
                <a:gd name="T13" fmla="*/ 5 h 8"/>
                <a:gd name="T14" fmla="*/ 5 w 6"/>
                <a:gd name="T15" fmla="*/ 4 h 8"/>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5" y="4"/>
                  </a:moveTo>
                  <a:cubicBezTo>
                    <a:pt x="5" y="4"/>
                    <a:pt x="4" y="4"/>
                    <a:pt x="3" y="4"/>
                  </a:cubicBezTo>
                  <a:cubicBezTo>
                    <a:pt x="3" y="3"/>
                    <a:pt x="2" y="2"/>
                    <a:pt x="2" y="1"/>
                  </a:cubicBezTo>
                  <a:cubicBezTo>
                    <a:pt x="2" y="0"/>
                    <a:pt x="1" y="0"/>
                    <a:pt x="1" y="1"/>
                  </a:cubicBezTo>
                  <a:cubicBezTo>
                    <a:pt x="0" y="3"/>
                    <a:pt x="1" y="5"/>
                    <a:pt x="2" y="7"/>
                  </a:cubicBezTo>
                  <a:cubicBezTo>
                    <a:pt x="3" y="7"/>
                    <a:pt x="4" y="8"/>
                    <a:pt x="5" y="7"/>
                  </a:cubicBezTo>
                  <a:cubicBezTo>
                    <a:pt x="6" y="7"/>
                    <a:pt x="6" y="6"/>
                    <a:pt x="6" y="5"/>
                  </a:cubicBezTo>
                  <a:cubicBezTo>
                    <a:pt x="6" y="5"/>
                    <a:pt x="6" y="4"/>
                    <a:pt x="5" y="4"/>
                  </a:cubicBezTo>
                  <a:close/>
                </a:path>
              </a:pathLst>
            </a:custGeom>
            <a:solidFill>
              <a:srgbClr val="B864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23" name="Freeform 507"/>
            <p:cNvSpPr/>
            <p:nvPr/>
          </p:nvSpPr>
          <p:spPr bwMode="auto">
            <a:xfrm>
              <a:off x="253" y="436"/>
              <a:ext cx="257" cy="229"/>
            </a:xfrm>
            <a:custGeom>
              <a:gdLst>
                <a:gd name="T0" fmla="*/ 87 w 108"/>
                <a:gd name="T1" fmla="*/ 24 h 96"/>
                <a:gd name="T2" fmla="*/ 76 w 108"/>
                <a:gd name="T3" fmla="*/ 27 h 96"/>
                <a:gd name="T4" fmla="*/ 72 w 108"/>
                <a:gd name="T5" fmla="*/ 32 h 96"/>
                <a:gd name="T6" fmla="*/ 71 w 108"/>
                <a:gd name="T7" fmla="*/ 33 h 96"/>
                <a:gd name="T8" fmla="*/ 71 w 108"/>
                <a:gd name="T9" fmla="*/ 6 h 96"/>
                <a:gd name="T10" fmla="*/ 47 w 108"/>
                <a:gd name="T11" fmla="*/ 11 h 96"/>
                <a:gd name="T12" fmla="*/ 43 w 108"/>
                <a:gd name="T13" fmla="*/ 31 h 96"/>
                <a:gd name="T14" fmla="*/ 34 w 108"/>
                <a:gd name="T15" fmla="*/ 21 h 96"/>
                <a:gd name="T16" fmla="*/ 11 w 108"/>
                <a:gd name="T17" fmla="*/ 23 h 96"/>
                <a:gd name="T18" fmla="*/ 0 w 108"/>
                <a:gd name="T19" fmla="*/ 41 h 96"/>
                <a:gd name="T20" fmla="*/ 2 w 108"/>
                <a:gd name="T21" fmla="*/ 46 h 96"/>
                <a:gd name="T22" fmla="*/ 12 w 108"/>
                <a:gd name="T23" fmla="*/ 58 h 96"/>
                <a:gd name="T24" fmla="*/ 21 w 108"/>
                <a:gd name="T25" fmla="*/ 61 h 96"/>
                <a:gd name="T26" fmla="*/ 22 w 108"/>
                <a:gd name="T27" fmla="*/ 61 h 96"/>
                <a:gd name="T28" fmla="*/ 20 w 108"/>
                <a:gd name="T29" fmla="*/ 62 h 96"/>
                <a:gd name="T30" fmla="*/ 10 w 108"/>
                <a:gd name="T31" fmla="*/ 67 h 96"/>
                <a:gd name="T32" fmla="*/ 7 w 108"/>
                <a:gd name="T33" fmla="*/ 77 h 96"/>
                <a:gd name="T34" fmla="*/ 15 w 108"/>
                <a:gd name="T35" fmla="*/ 92 h 96"/>
                <a:gd name="T36" fmla="*/ 32 w 108"/>
                <a:gd name="T37" fmla="*/ 87 h 96"/>
                <a:gd name="T38" fmla="*/ 39 w 108"/>
                <a:gd name="T39" fmla="*/ 78 h 96"/>
                <a:gd name="T40" fmla="*/ 39 w 108"/>
                <a:gd name="T41" fmla="*/ 82 h 96"/>
                <a:gd name="T42" fmla="*/ 46 w 108"/>
                <a:gd name="T43" fmla="*/ 95 h 96"/>
                <a:gd name="T44" fmla="*/ 67 w 108"/>
                <a:gd name="T45" fmla="*/ 87 h 96"/>
                <a:gd name="T46" fmla="*/ 71 w 108"/>
                <a:gd name="T47" fmla="*/ 71 h 96"/>
                <a:gd name="T48" fmla="*/ 62 w 108"/>
                <a:gd name="T49" fmla="*/ 60 h 96"/>
                <a:gd name="T50" fmla="*/ 68 w 108"/>
                <a:gd name="T51" fmla="*/ 63 h 96"/>
                <a:gd name="T52" fmla="*/ 73 w 108"/>
                <a:gd name="T53" fmla="*/ 65 h 96"/>
                <a:gd name="T54" fmla="*/ 92 w 108"/>
                <a:gd name="T55" fmla="*/ 59 h 96"/>
                <a:gd name="T56" fmla="*/ 87 w 108"/>
                <a:gd name="T57" fmla="*/ 24 h 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8" h="96">
                  <a:moveTo>
                    <a:pt x="87" y="24"/>
                  </a:moveTo>
                  <a:cubicBezTo>
                    <a:pt x="83" y="23"/>
                    <a:pt x="79" y="25"/>
                    <a:pt x="76" y="27"/>
                  </a:cubicBezTo>
                  <a:cubicBezTo>
                    <a:pt x="75" y="29"/>
                    <a:pt x="73" y="31"/>
                    <a:pt x="72" y="32"/>
                  </a:cubicBezTo>
                  <a:cubicBezTo>
                    <a:pt x="71" y="33"/>
                    <a:pt x="71" y="33"/>
                    <a:pt x="71" y="33"/>
                  </a:cubicBezTo>
                  <a:cubicBezTo>
                    <a:pt x="75" y="24"/>
                    <a:pt x="79" y="15"/>
                    <a:pt x="71" y="6"/>
                  </a:cubicBezTo>
                  <a:cubicBezTo>
                    <a:pt x="64" y="0"/>
                    <a:pt x="53" y="6"/>
                    <a:pt x="47" y="11"/>
                  </a:cubicBezTo>
                  <a:cubicBezTo>
                    <a:pt x="42" y="16"/>
                    <a:pt x="41" y="23"/>
                    <a:pt x="43" y="31"/>
                  </a:cubicBezTo>
                  <a:cubicBezTo>
                    <a:pt x="41" y="27"/>
                    <a:pt x="38" y="23"/>
                    <a:pt x="34" y="21"/>
                  </a:cubicBezTo>
                  <a:cubicBezTo>
                    <a:pt x="26" y="14"/>
                    <a:pt x="19" y="17"/>
                    <a:pt x="11" y="23"/>
                  </a:cubicBezTo>
                  <a:cubicBezTo>
                    <a:pt x="5" y="27"/>
                    <a:pt x="1" y="34"/>
                    <a:pt x="0" y="41"/>
                  </a:cubicBezTo>
                  <a:cubicBezTo>
                    <a:pt x="0" y="43"/>
                    <a:pt x="1" y="45"/>
                    <a:pt x="2" y="46"/>
                  </a:cubicBezTo>
                  <a:cubicBezTo>
                    <a:pt x="5" y="50"/>
                    <a:pt x="8" y="54"/>
                    <a:pt x="12" y="58"/>
                  </a:cubicBezTo>
                  <a:cubicBezTo>
                    <a:pt x="14" y="60"/>
                    <a:pt x="18" y="62"/>
                    <a:pt x="21" y="61"/>
                  </a:cubicBezTo>
                  <a:cubicBezTo>
                    <a:pt x="21" y="61"/>
                    <a:pt x="22" y="61"/>
                    <a:pt x="22" y="61"/>
                  </a:cubicBezTo>
                  <a:cubicBezTo>
                    <a:pt x="22" y="62"/>
                    <a:pt x="21" y="62"/>
                    <a:pt x="20" y="62"/>
                  </a:cubicBezTo>
                  <a:cubicBezTo>
                    <a:pt x="17" y="65"/>
                    <a:pt x="13" y="65"/>
                    <a:pt x="10" y="67"/>
                  </a:cubicBezTo>
                  <a:cubicBezTo>
                    <a:pt x="8" y="69"/>
                    <a:pt x="8" y="74"/>
                    <a:pt x="7" y="77"/>
                  </a:cubicBezTo>
                  <a:cubicBezTo>
                    <a:pt x="7" y="83"/>
                    <a:pt x="9" y="90"/>
                    <a:pt x="15" y="92"/>
                  </a:cubicBezTo>
                  <a:cubicBezTo>
                    <a:pt x="22" y="94"/>
                    <a:pt x="27" y="91"/>
                    <a:pt x="32" y="87"/>
                  </a:cubicBezTo>
                  <a:cubicBezTo>
                    <a:pt x="35" y="84"/>
                    <a:pt x="37" y="81"/>
                    <a:pt x="39" y="78"/>
                  </a:cubicBezTo>
                  <a:cubicBezTo>
                    <a:pt x="39" y="79"/>
                    <a:pt x="39" y="80"/>
                    <a:pt x="39" y="82"/>
                  </a:cubicBezTo>
                  <a:cubicBezTo>
                    <a:pt x="39" y="87"/>
                    <a:pt x="40" y="93"/>
                    <a:pt x="46" y="95"/>
                  </a:cubicBezTo>
                  <a:cubicBezTo>
                    <a:pt x="52" y="96"/>
                    <a:pt x="62" y="90"/>
                    <a:pt x="67" y="87"/>
                  </a:cubicBezTo>
                  <a:cubicBezTo>
                    <a:pt x="72" y="84"/>
                    <a:pt x="74" y="77"/>
                    <a:pt x="71" y="71"/>
                  </a:cubicBezTo>
                  <a:cubicBezTo>
                    <a:pt x="69" y="67"/>
                    <a:pt x="65" y="64"/>
                    <a:pt x="62" y="60"/>
                  </a:cubicBezTo>
                  <a:cubicBezTo>
                    <a:pt x="63" y="60"/>
                    <a:pt x="67" y="62"/>
                    <a:pt x="68" y="63"/>
                  </a:cubicBezTo>
                  <a:cubicBezTo>
                    <a:pt x="70" y="64"/>
                    <a:pt x="71" y="64"/>
                    <a:pt x="73" y="65"/>
                  </a:cubicBezTo>
                  <a:cubicBezTo>
                    <a:pt x="79" y="67"/>
                    <a:pt x="88" y="65"/>
                    <a:pt x="92" y="59"/>
                  </a:cubicBezTo>
                  <a:cubicBezTo>
                    <a:pt x="98" y="48"/>
                    <a:pt x="108" y="27"/>
                    <a:pt x="87" y="24"/>
                  </a:cubicBezTo>
                  <a:close/>
                </a:path>
              </a:pathLst>
            </a:custGeom>
            <a:solidFill>
              <a:srgbClr val="E6F7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92500" lnSpcReduction="20000"/>
            </a:bodyPr>
            <a:lstStyle/>
            <a:p>
              <a:endParaRPr lang="zh-CN" altLang="en-US">
                <a:solidFill>
                  <a:schemeClr val="tx1"/>
                </a:solidFill>
              </a:endParaRPr>
            </a:p>
          </p:txBody>
        </p:sp>
        <p:sp>
          <p:nvSpPr>
            <p:cNvPr id="624" name="Freeform 508"/>
            <p:cNvSpPr/>
            <p:nvPr/>
          </p:nvSpPr>
          <p:spPr bwMode="auto">
            <a:xfrm>
              <a:off x="277" y="470"/>
              <a:ext cx="209" cy="155"/>
            </a:xfrm>
            <a:custGeom>
              <a:gdLst>
                <a:gd name="T0" fmla="*/ 86 w 88"/>
                <a:gd name="T1" fmla="*/ 32 h 65"/>
                <a:gd name="T2" fmla="*/ 84 w 88"/>
                <a:gd name="T3" fmla="*/ 34 h 65"/>
                <a:gd name="T4" fmla="*/ 75 w 88"/>
                <a:gd name="T5" fmla="*/ 34 h 65"/>
                <a:gd name="T6" fmla="*/ 81 w 88"/>
                <a:gd name="T7" fmla="*/ 27 h 65"/>
                <a:gd name="T8" fmla="*/ 80 w 88"/>
                <a:gd name="T9" fmla="*/ 26 h 65"/>
                <a:gd name="T10" fmla="*/ 75 w 88"/>
                <a:gd name="T11" fmla="*/ 28 h 65"/>
                <a:gd name="T12" fmla="*/ 72 w 88"/>
                <a:gd name="T13" fmla="*/ 29 h 65"/>
                <a:gd name="T14" fmla="*/ 70 w 88"/>
                <a:gd name="T15" fmla="*/ 30 h 65"/>
                <a:gd name="T16" fmla="*/ 69 w 88"/>
                <a:gd name="T17" fmla="*/ 23 h 65"/>
                <a:gd name="T18" fmla="*/ 76 w 88"/>
                <a:gd name="T19" fmla="*/ 12 h 65"/>
                <a:gd name="T20" fmla="*/ 75 w 88"/>
                <a:gd name="T21" fmla="*/ 11 h 65"/>
                <a:gd name="T22" fmla="*/ 60 w 88"/>
                <a:gd name="T23" fmla="*/ 23 h 65"/>
                <a:gd name="T24" fmla="*/ 60 w 88"/>
                <a:gd name="T25" fmla="*/ 19 h 65"/>
                <a:gd name="T26" fmla="*/ 61 w 88"/>
                <a:gd name="T27" fmla="*/ 1 h 65"/>
                <a:gd name="T28" fmla="*/ 60 w 88"/>
                <a:gd name="T29" fmla="*/ 1 h 65"/>
                <a:gd name="T30" fmla="*/ 47 w 88"/>
                <a:gd name="T31" fmla="*/ 11 h 65"/>
                <a:gd name="T32" fmla="*/ 40 w 88"/>
                <a:gd name="T33" fmla="*/ 19 h 65"/>
                <a:gd name="T34" fmla="*/ 40 w 88"/>
                <a:gd name="T35" fmla="*/ 21 h 65"/>
                <a:gd name="T36" fmla="*/ 36 w 88"/>
                <a:gd name="T37" fmla="*/ 1 h 65"/>
                <a:gd name="T38" fmla="*/ 35 w 88"/>
                <a:gd name="T39" fmla="*/ 1 h 65"/>
                <a:gd name="T40" fmla="*/ 32 w 88"/>
                <a:gd name="T41" fmla="*/ 17 h 65"/>
                <a:gd name="T42" fmla="*/ 32 w 88"/>
                <a:gd name="T43" fmla="*/ 18 h 65"/>
                <a:gd name="T44" fmla="*/ 29 w 88"/>
                <a:gd name="T45" fmla="*/ 13 h 65"/>
                <a:gd name="T46" fmla="*/ 8 w 88"/>
                <a:gd name="T47" fmla="*/ 5 h 65"/>
                <a:gd name="T48" fmla="*/ 6 w 88"/>
                <a:gd name="T49" fmla="*/ 15 h 65"/>
                <a:gd name="T50" fmla="*/ 22 w 88"/>
                <a:gd name="T51" fmla="*/ 25 h 65"/>
                <a:gd name="T52" fmla="*/ 15 w 88"/>
                <a:gd name="T53" fmla="*/ 33 h 65"/>
                <a:gd name="T54" fmla="*/ 2 w 88"/>
                <a:gd name="T55" fmla="*/ 40 h 65"/>
                <a:gd name="T56" fmla="*/ 2 w 88"/>
                <a:gd name="T57" fmla="*/ 41 h 65"/>
                <a:gd name="T58" fmla="*/ 20 w 88"/>
                <a:gd name="T59" fmla="*/ 45 h 65"/>
                <a:gd name="T60" fmla="*/ 24 w 88"/>
                <a:gd name="T61" fmla="*/ 43 h 65"/>
                <a:gd name="T62" fmla="*/ 26 w 88"/>
                <a:gd name="T63" fmla="*/ 44 h 65"/>
                <a:gd name="T64" fmla="*/ 23 w 88"/>
                <a:gd name="T65" fmla="*/ 50 h 65"/>
                <a:gd name="T66" fmla="*/ 19 w 88"/>
                <a:gd name="T67" fmla="*/ 62 h 65"/>
                <a:gd name="T68" fmla="*/ 20 w 88"/>
                <a:gd name="T69" fmla="*/ 63 h 65"/>
                <a:gd name="T70" fmla="*/ 31 w 88"/>
                <a:gd name="T71" fmla="*/ 51 h 65"/>
                <a:gd name="T72" fmla="*/ 33 w 88"/>
                <a:gd name="T73" fmla="*/ 54 h 65"/>
                <a:gd name="T74" fmla="*/ 43 w 88"/>
                <a:gd name="T75" fmla="*/ 65 h 65"/>
                <a:gd name="T76" fmla="*/ 44 w 88"/>
                <a:gd name="T77" fmla="*/ 65 h 65"/>
                <a:gd name="T78" fmla="*/ 48 w 88"/>
                <a:gd name="T79" fmla="*/ 47 h 65"/>
                <a:gd name="T80" fmla="*/ 65 w 88"/>
                <a:gd name="T81" fmla="*/ 51 h 65"/>
                <a:gd name="T82" fmla="*/ 88 w 88"/>
                <a:gd name="T83" fmla="*/ 32 h 65"/>
                <a:gd name="T84" fmla="*/ 86 w 88"/>
                <a:gd name="T85" fmla="*/ 32 h 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8" h="65">
                  <a:moveTo>
                    <a:pt x="86" y="32"/>
                  </a:moveTo>
                  <a:cubicBezTo>
                    <a:pt x="85" y="33"/>
                    <a:pt x="85" y="34"/>
                    <a:pt x="84" y="34"/>
                  </a:cubicBezTo>
                  <a:cubicBezTo>
                    <a:pt x="81" y="39"/>
                    <a:pt x="78" y="38"/>
                    <a:pt x="75" y="34"/>
                  </a:cubicBezTo>
                  <a:cubicBezTo>
                    <a:pt x="77" y="31"/>
                    <a:pt x="79" y="29"/>
                    <a:pt x="81" y="27"/>
                  </a:cubicBezTo>
                  <a:cubicBezTo>
                    <a:pt x="81" y="26"/>
                    <a:pt x="80" y="26"/>
                    <a:pt x="80" y="26"/>
                  </a:cubicBezTo>
                  <a:cubicBezTo>
                    <a:pt x="78" y="26"/>
                    <a:pt x="76" y="27"/>
                    <a:pt x="75" y="28"/>
                  </a:cubicBezTo>
                  <a:cubicBezTo>
                    <a:pt x="74" y="28"/>
                    <a:pt x="73" y="29"/>
                    <a:pt x="72" y="29"/>
                  </a:cubicBezTo>
                  <a:cubicBezTo>
                    <a:pt x="71" y="29"/>
                    <a:pt x="71" y="29"/>
                    <a:pt x="70" y="30"/>
                  </a:cubicBezTo>
                  <a:cubicBezTo>
                    <a:pt x="67" y="31"/>
                    <a:pt x="67" y="29"/>
                    <a:pt x="69" y="23"/>
                  </a:cubicBezTo>
                  <a:cubicBezTo>
                    <a:pt x="73" y="21"/>
                    <a:pt x="76" y="17"/>
                    <a:pt x="76" y="12"/>
                  </a:cubicBezTo>
                  <a:cubicBezTo>
                    <a:pt x="76" y="11"/>
                    <a:pt x="76" y="11"/>
                    <a:pt x="75" y="11"/>
                  </a:cubicBezTo>
                  <a:cubicBezTo>
                    <a:pt x="68" y="13"/>
                    <a:pt x="65" y="18"/>
                    <a:pt x="60" y="23"/>
                  </a:cubicBezTo>
                  <a:cubicBezTo>
                    <a:pt x="55" y="30"/>
                    <a:pt x="60" y="21"/>
                    <a:pt x="60" y="19"/>
                  </a:cubicBezTo>
                  <a:cubicBezTo>
                    <a:pt x="61" y="13"/>
                    <a:pt x="61" y="7"/>
                    <a:pt x="61" y="1"/>
                  </a:cubicBezTo>
                  <a:cubicBezTo>
                    <a:pt x="61" y="1"/>
                    <a:pt x="60" y="0"/>
                    <a:pt x="60" y="1"/>
                  </a:cubicBezTo>
                  <a:cubicBezTo>
                    <a:pt x="54" y="5"/>
                    <a:pt x="48" y="2"/>
                    <a:pt x="47" y="11"/>
                  </a:cubicBezTo>
                  <a:cubicBezTo>
                    <a:pt x="45" y="21"/>
                    <a:pt x="43" y="14"/>
                    <a:pt x="40" y="19"/>
                  </a:cubicBezTo>
                  <a:cubicBezTo>
                    <a:pt x="40" y="19"/>
                    <a:pt x="40" y="20"/>
                    <a:pt x="40" y="21"/>
                  </a:cubicBezTo>
                  <a:cubicBezTo>
                    <a:pt x="33" y="15"/>
                    <a:pt x="35" y="9"/>
                    <a:pt x="36" y="1"/>
                  </a:cubicBezTo>
                  <a:cubicBezTo>
                    <a:pt x="37" y="0"/>
                    <a:pt x="35" y="0"/>
                    <a:pt x="35" y="1"/>
                  </a:cubicBezTo>
                  <a:cubicBezTo>
                    <a:pt x="33" y="5"/>
                    <a:pt x="30" y="12"/>
                    <a:pt x="32" y="17"/>
                  </a:cubicBezTo>
                  <a:cubicBezTo>
                    <a:pt x="32" y="17"/>
                    <a:pt x="32" y="17"/>
                    <a:pt x="32" y="18"/>
                  </a:cubicBezTo>
                  <a:cubicBezTo>
                    <a:pt x="31" y="16"/>
                    <a:pt x="30" y="15"/>
                    <a:pt x="29" y="13"/>
                  </a:cubicBezTo>
                  <a:cubicBezTo>
                    <a:pt x="24" y="6"/>
                    <a:pt x="17" y="2"/>
                    <a:pt x="8" y="5"/>
                  </a:cubicBezTo>
                  <a:cubicBezTo>
                    <a:pt x="2" y="7"/>
                    <a:pt x="0" y="10"/>
                    <a:pt x="6" y="15"/>
                  </a:cubicBezTo>
                  <a:cubicBezTo>
                    <a:pt x="11" y="19"/>
                    <a:pt x="17" y="22"/>
                    <a:pt x="22" y="25"/>
                  </a:cubicBezTo>
                  <a:cubicBezTo>
                    <a:pt x="24" y="26"/>
                    <a:pt x="16" y="32"/>
                    <a:pt x="15" y="33"/>
                  </a:cubicBezTo>
                  <a:cubicBezTo>
                    <a:pt x="11" y="35"/>
                    <a:pt x="8" y="41"/>
                    <a:pt x="2" y="40"/>
                  </a:cubicBezTo>
                  <a:cubicBezTo>
                    <a:pt x="2" y="40"/>
                    <a:pt x="2" y="41"/>
                    <a:pt x="2" y="41"/>
                  </a:cubicBezTo>
                  <a:cubicBezTo>
                    <a:pt x="8" y="46"/>
                    <a:pt x="13" y="49"/>
                    <a:pt x="20" y="45"/>
                  </a:cubicBezTo>
                  <a:cubicBezTo>
                    <a:pt x="21" y="45"/>
                    <a:pt x="23" y="43"/>
                    <a:pt x="24" y="43"/>
                  </a:cubicBezTo>
                  <a:cubicBezTo>
                    <a:pt x="24" y="43"/>
                    <a:pt x="25" y="43"/>
                    <a:pt x="26" y="44"/>
                  </a:cubicBezTo>
                  <a:cubicBezTo>
                    <a:pt x="25" y="46"/>
                    <a:pt x="24" y="48"/>
                    <a:pt x="23" y="50"/>
                  </a:cubicBezTo>
                  <a:cubicBezTo>
                    <a:pt x="20" y="54"/>
                    <a:pt x="20" y="58"/>
                    <a:pt x="19" y="62"/>
                  </a:cubicBezTo>
                  <a:cubicBezTo>
                    <a:pt x="19" y="63"/>
                    <a:pt x="19" y="64"/>
                    <a:pt x="20" y="63"/>
                  </a:cubicBezTo>
                  <a:cubicBezTo>
                    <a:pt x="24" y="60"/>
                    <a:pt x="32" y="56"/>
                    <a:pt x="31" y="51"/>
                  </a:cubicBezTo>
                  <a:cubicBezTo>
                    <a:pt x="31" y="52"/>
                    <a:pt x="32" y="53"/>
                    <a:pt x="33" y="54"/>
                  </a:cubicBezTo>
                  <a:cubicBezTo>
                    <a:pt x="39" y="56"/>
                    <a:pt x="39" y="62"/>
                    <a:pt x="43" y="65"/>
                  </a:cubicBezTo>
                  <a:cubicBezTo>
                    <a:pt x="43" y="65"/>
                    <a:pt x="44" y="65"/>
                    <a:pt x="44" y="65"/>
                  </a:cubicBezTo>
                  <a:cubicBezTo>
                    <a:pt x="45" y="58"/>
                    <a:pt x="49" y="54"/>
                    <a:pt x="48" y="47"/>
                  </a:cubicBezTo>
                  <a:cubicBezTo>
                    <a:pt x="47" y="41"/>
                    <a:pt x="63" y="50"/>
                    <a:pt x="65" y="51"/>
                  </a:cubicBezTo>
                  <a:cubicBezTo>
                    <a:pt x="78" y="54"/>
                    <a:pt x="84" y="42"/>
                    <a:pt x="88" y="32"/>
                  </a:cubicBezTo>
                  <a:cubicBezTo>
                    <a:pt x="88" y="32"/>
                    <a:pt x="87" y="31"/>
                    <a:pt x="86" y="32"/>
                  </a:cubicBezTo>
                  <a:close/>
                </a:path>
              </a:pathLst>
            </a:custGeom>
            <a:solidFill>
              <a:srgbClr val="C5E8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7500" lnSpcReduction="20000"/>
            </a:bodyPr>
            <a:lstStyle/>
            <a:p>
              <a:endParaRPr lang="zh-CN" altLang="en-US">
                <a:solidFill>
                  <a:schemeClr val="tx1"/>
                </a:solidFill>
              </a:endParaRPr>
            </a:p>
          </p:txBody>
        </p:sp>
        <p:sp>
          <p:nvSpPr>
            <p:cNvPr id="625" name="Freeform 509"/>
            <p:cNvSpPr/>
            <p:nvPr/>
          </p:nvSpPr>
          <p:spPr bwMode="auto">
            <a:xfrm>
              <a:off x="289" y="475"/>
              <a:ext cx="176" cy="143"/>
            </a:xfrm>
            <a:custGeom>
              <a:gdLst>
                <a:gd name="T0" fmla="*/ 73 w 74"/>
                <a:gd name="T1" fmla="*/ 41 h 60"/>
                <a:gd name="T2" fmla="*/ 62 w 74"/>
                <a:gd name="T3" fmla="*/ 34 h 60"/>
                <a:gd name="T4" fmla="*/ 67 w 74"/>
                <a:gd name="T5" fmla="*/ 30 h 60"/>
                <a:gd name="T6" fmla="*/ 67 w 74"/>
                <a:gd name="T7" fmla="*/ 29 h 60"/>
                <a:gd name="T8" fmla="*/ 65 w 74"/>
                <a:gd name="T9" fmla="*/ 30 h 60"/>
                <a:gd name="T10" fmla="*/ 56 w 74"/>
                <a:gd name="T11" fmla="*/ 28 h 60"/>
                <a:gd name="T12" fmla="*/ 58 w 74"/>
                <a:gd name="T13" fmla="*/ 23 h 60"/>
                <a:gd name="T14" fmla="*/ 57 w 74"/>
                <a:gd name="T15" fmla="*/ 23 h 60"/>
                <a:gd name="T16" fmla="*/ 48 w 74"/>
                <a:gd name="T17" fmla="*/ 28 h 60"/>
                <a:gd name="T18" fmla="*/ 46 w 74"/>
                <a:gd name="T19" fmla="*/ 22 h 60"/>
                <a:gd name="T20" fmla="*/ 52 w 74"/>
                <a:gd name="T21" fmla="*/ 10 h 60"/>
                <a:gd name="T22" fmla="*/ 51 w 74"/>
                <a:gd name="T23" fmla="*/ 10 h 60"/>
                <a:gd name="T24" fmla="*/ 47 w 74"/>
                <a:gd name="T25" fmla="*/ 13 h 60"/>
                <a:gd name="T26" fmla="*/ 53 w 74"/>
                <a:gd name="T27" fmla="*/ 1 h 60"/>
                <a:gd name="T28" fmla="*/ 52 w 74"/>
                <a:gd name="T29" fmla="*/ 0 h 60"/>
                <a:gd name="T30" fmla="*/ 43 w 74"/>
                <a:gd name="T31" fmla="*/ 10 h 60"/>
                <a:gd name="T32" fmla="*/ 37 w 74"/>
                <a:gd name="T33" fmla="*/ 22 h 60"/>
                <a:gd name="T34" fmla="*/ 31 w 74"/>
                <a:gd name="T35" fmla="*/ 20 h 60"/>
                <a:gd name="T36" fmla="*/ 24 w 74"/>
                <a:gd name="T37" fmla="*/ 12 h 60"/>
                <a:gd name="T38" fmla="*/ 23 w 74"/>
                <a:gd name="T39" fmla="*/ 7 h 60"/>
                <a:gd name="T40" fmla="*/ 1 w 74"/>
                <a:gd name="T41" fmla="*/ 5 h 60"/>
                <a:gd name="T42" fmla="*/ 1 w 74"/>
                <a:gd name="T43" fmla="*/ 6 h 60"/>
                <a:gd name="T44" fmla="*/ 11 w 74"/>
                <a:gd name="T45" fmla="*/ 18 h 60"/>
                <a:gd name="T46" fmla="*/ 15 w 74"/>
                <a:gd name="T47" fmla="*/ 21 h 60"/>
                <a:gd name="T48" fmla="*/ 23 w 74"/>
                <a:gd name="T49" fmla="*/ 28 h 60"/>
                <a:gd name="T50" fmla="*/ 14 w 74"/>
                <a:gd name="T51" fmla="*/ 31 h 60"/>
                <a:gd name="T52" fmla="*/ 9 w 74"/>
                <a:gd name="T53" fmla="*/ 36 h 60"/>
                <a:gd name="T54" fmla="*/ 3 w 74"/>
                <a:gd name="T55" fmla="*/ 39 h 60"/>
                <a:gd name="T56" fmla="*/ 3 w 74"/>
                <a:gd name="T57" fmla="*/ 40 h 60"/>
                <a:gd name="T58" fmla="*/ 16 w 74"/>
                <a:gd name="T59" fmla="*/ 38 h 60"/>
                <a:gd name="T60" fmla="*/ 19 w 74"/>
                <a:gd name="T61" fmla="*/ 35 h 60"/>
                <a:gd name="T62" fmla="*/ 22 w 74"/>
                <a:gd name="T63" fmla="*/ 41 h 60"/>
                <a:gd name="T64" fmla="*/ 19 w 74"/>
                <a:gd name="T65" fmla="*/ 55 h 60"/>
                <a:gd name="T66" fmla="*/ 20 w 74"/>
                <a:gd name="T67" fmla="*/ 55 h 60"/>
                <a:gd name="T68" fmla="*/ 25 w 74"/>
                <a:gd name="T69" fmla="*/ 44 h 60"/>
                <a:gd name="T70" fmla="*/ 33 w 74"/>
                <a:gd name="T71" fmla="*/ 42 h 60"/>
                <a:gd name="T72" fmla="*/ 35 w 74"/>
                <a:gd name="T73" fmla="*/ 50 h 60"/>
                <a:gd name="T74" fmla="*/ 37 w 74"/>
                <a:gd name="T75" fmla="*/ 59 h 60"/>
                <a:gd name="T76" fmla="*/ 39 w 74"/>
                <a:gd name="T77" fmla="*/ 59 h 60"/>
                <a:gd name="T78" fmla="*/ 46 w 74"/>
                <a:gd name="T79" fmla="*/ 43 h 60"/>
                <a:gd name="T80" fmla="*/ 59 w 74"/>
                <a:gd name="T81" fmla="*/ 48 h 60"/>
                <a:gd name="T82" fmla="*/ 74 w 74"/>
                <a:gd name="T83" fmla="*/ 43 h 60"/>
                <a:gd name="T84" fmla="*/ 73 w 74"/>
                <a:gd name="T85" fmla="*/ 41 h 6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4" h="60">
                  <a:moveTo>
                    <a:pt x="73" y="41"/>
                  </a:moveTo>
                  <a:cubicBezTo>
                    <a:pt x="72" y="42"/>
                    <a:pt x="58" y="37"/>
                    <a:pt x="62" y="34"/>
                  </a:cubicBezTo>
                  <a:cubicBezTo>
                    <a:pt x="64" y="33"/>
                    <a:pt x="66" y="33"/>
                    <a:pt x="67" y="30"/>
                  </a:cubicBezTo>
                  <a:cubicBezTo>
                    <a:pt x="68" y="30"/>
                    <a:pt x="67" y="29"/>
                    <a:pt x="67" y="29"/>
                  </a:cubicBezTo>
                  <a:cubicBezTo>
                    <a:pt x="66" y="29"/>
                    <a:pt x="65" y="30"/>
                    <a:pt x="65" y="30"/>
                  </a:cubicBezTo>
                  <a:cubicBezTo>
                    <a:pt x="62" y="31"/>
                    <a:pt x="59" y="31"/>
                    <a:pt x="56" y="28"/>
                  </a:cubicBezTo>
                  <a:cubicBezTo>
                    <a:pt x="57" y="27"/>
                    <a:pt x="57" y="25"/>
                    <a:pt x="58" y="23"/>
                  </a:cubicBezTo>
                  <a:cubicBezTo>
                    <a:pt x="58" y="23"/>
                    <a:pt x="57" y="22"/>
                    <a:pt x="57" y="23"/>
                  </a:cubicBezTo>
                  <a:cubicBezTo>
                    <a:pt x="54" y="24"/>
                    <a:pt x="51" y="26"/>
                    <a:pt x="48" y="28"/>
                  </a:cubicBezTo>
                  <a:cubicBezTo>
                    <a:pt x="41" y="33"/>
                    <a:pt x="42" y="26"/>
                    <a:pt x="46" y="22"/>
                  </a:cubicBezTo>
                  <a:cubicBezTo>
                    <a:pt x="49" y="19"/>
                    <a:pt x="51" y="15"/>
                    <a:pt x="52" y="10"/>
                  </a:cubicBezTo>
                  <a:cubicBezTo>
                    <a:pt x="52" y="10"/>
                    <a:pt x="52" y="9"/>
                    <a:pt x="51" y="10"/>
                  </a:cubicBezTo>
                  <a:cubicBezTo>
                    <a:pt x="49" y="11"/>
                    <a:pt x="48" y="11"/>
                    <a:pt x="47" y="13"/>
                  </a:cubicBezTo>
                  <a:cubicBezTo>
                    <a:pt x="49" y="9"/>
                    <a:pt x="51" y="6"/>
                    <a:pt x="53" y="1"/>
                  </a:cubicBezTo>
                  <a:cubicBezTo>
                    <a:pt x="53" y="1"/>
                    <a:pt x="52" y="0"/>
                    <a:pt x="52" y="0"/>
                  </a:cubicBezTo>
                  <a:cubicBezTo>
                    <a:pt x="47" y="3"/>
                    <a:pt x="44" y="4"/>
                    <a:pt x="43" y="10"/>
                  </a:cubicBezTo>
                  <a:cubicBezTo>
                    <a:pt x="41" y="14"/>
                    <a:pt x="39" y="18"/>
                    <a:pt x="37" y="22"/>
                  </a:cubicBezTo>
                  <a:cubicBezTo>
                    <a:pt x="34" y="25"/>
                    <a:pt x="34" y="26"/>
                    <a:pt x="31" y="20"/>
                  </a:cubicBezTo>
                  <a:cubicBezTo>
                    <a:pt x="29" y="17"/>
                    <a:pt x="26" y="15"/>
                    <a:pt x="24" y="12"/>
                  </a:cubicBezTo>
                  <a:cubicBezTo>
                    <a:pt x="24" y="10"/>
                    <a:pt x="24" y="8"/>
                    <a:pt x="23" y="7"/>
                  </a:cubicBezTo>
                  <a:cubicBezTo>
                    <a:pt x="17" y="0"/>
                    <a:pt x="8" y="1"/>
                    <a:pt x="1" y="5"/>
                  </a:cubicBezTo>
                  <a:cubicBezTo>
                    <a:pt x="0" y="5"/>
                    <a:pt x="0" y="6"/>
                    <a:pt x="1" y="6"/>
                  </a:cubicBezTo>
                  <a:cubicBezTo>
                    <a:pt x="5" y="10"/>
                    <a:pt x="8" y="14"/>
                    <a:pt x="11" y="18"/>
                  </a:cubicBezTo>
                  <a:cubicBezTo>
                    <a:pt x="12" y="19"/>
                    <a:pt x="14" y="20"/>
                    <a:pt x="15" y="21"/>
                  </a:cubicBezTo>
                  <a:cubicBezTo>
                    <a:pt x="15" y="21"/>
                    <a:pt x="27" y="26"/>
                    <a:pt x="23" y="28"/>
                  </a:cubicBezTo>
                  <a:cubicBezTo>
                    <a:pt x="19" y="29"/>
                    <a:pt x="17" y="29"/>
                    <a:pt x="14" y="31"/>
                  </a:cubicBezTo>
                  <a:cubicBezTo>
                    <a:pt x="11" y="33"/>
                    <a:pt x="12" y="34"/>
                    <a:pt x="9" y="36"/>
                  </a:cubicBezTo>
                  <a:cubicBezTo>
                    <a:pt x="6" y="37"/>
                    <a:pt x="5" y="37"/>
                    <a:pt x="3" y="39"/>
                  </a:cubicBezTo>
                  <a:cubicBezTo>
                    <a:pt x="3" y="40"/>
                    <a:pt x="3" y="40"/>
                    <a:pt x="3" y="40"/>
                  </a:cubicBezTo>
                  <a:cubicBezTo>
                    <a:pt x="7" y="44"/>
                    <a:pt x="12" y="41"/>
                    <a:pt x="16" y="38"/>
                  </a:cubicBezTo>
                  <a:cubicBezTo>
                    <a:pt x="17" y="37"/>
                    <a:pt x="18" y="36"/>
                    <a:pt x="19" y="35"/>
                  </a:cubicBezTo>
                  <a:cubicBezTo>
                    <a:pt x="25" y="31"/>
                    <a:pt x="24" y="39"/>
                    <a:pt x="22" y="41"/>
                  </a:cubicBezTo>
                  <a:cubicBezTo>
                    <a:pt x="19" y="45"/>
                    <a:pt x="21" y="50"/>
                    <a:pt x="19" y="55"/>
                  </a:cubicBezTo>
                  <a:cubicBezTo>
                    <a:pt x="19" y="55"/>
                    <a:pt x="20" y="56"/>
                    <a:pt x="20" y="55"/>
                  </a:cubicBezTo>
                  <a:cubicBezTo>
                    <a:pt x="23" y="53"/>
                    <a:pt x="24" y="48"/>
                    <a:pt x="25" y="44"/>
                  </a:cubicBezTo>
                  <a:cubicBezTo>
                    <a:pt x="26" y="41"/>
                    <a:pt x="28" y="40"/>
                    <a:pt x="33" y="42"/>
                  </a:cubicBezTo>
                  <a:cubicBezTo>
                    <a:pt x="34" y="44"/>
                    <a:pt x="34" y="48"/>
                    <a:pt x="35" y="50"/>
                  </a:cubicBezTo>
                  <a:cubicBezTo>
                    <a:pt x="35" y="53"/>
                    <a:pt x="36" y="56"/>
                    <a:pt x="37" y="59"/>
                  </a:cubicBezTo>
                  <a:cubicBezTo>
                    <a:pt x="38" y="60"/>
                    <a:pt x="39" y="60"/>
                    <a:pt x="39" y="59"/>
                  </a:cubicBezTo>
                  <a:cubicBezTo>
                    <a:pt x="39" y="57"/>
                    <a:pt x="39" y="40"/>
                    <a:pt x="46" y="43"/>
                  </a:cubicBezTo>
                  <a:cubicBezTo>
                    <a:pt x="50" y="45"/>
                    <a:pt x="55" y="46"/>
                    <a:pt x="59" y="48"/>
                  </a:cubicBezTo>
                  <a:cubicBezTo>
                    <a:pt x="66" y="50"/>
                    <a:pt x="70" y="48"/>
                    <a:pt x="74" y="43"/>
                  </a:cubicBezTo>
                  <a:cubicBezTo>
                    <a:pt x="74" y="42"/>
                    <a:pt x="74" y="41"/>
                    <a:pt x="73" y="41"/>
                  </a:cubicBezTo>
                  <a:close/>
                </a:path>
              </a:pathLst>
            </a:custGeom>
            <a:solidFill>
              <a:srgbClr val="AAE1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0000" lnSpcReduction="20000"/>
            </a:bodyPr>
            <a:lstStyle/>
            <a:p>
              <a:endParaRPr lang="zh-CN" altLang="en-US">
                <a:solidFill>
                  <a:schemeClr val="tx1"/>
                </a:solidFill>
              </a:endParaRPr>
            </a:p>
          </p:txBody>
        </p:sp>
        <p:sp>
          <p:nvSpPr>
            <p:cNvPr id="626" name="Freeform 510"/>
            <p:cNvSpPr/>
            <p:nvPr/>
          </p:nvSpPr>
          <p:spPr bwMode="auto">
            <a:xfrm>
              <a:off x="310" y="484"/>
              <a:ext cx="129" cy="127"/>
            </a:xfrm>
            <a:custGeom>
              <a:gdLst>
                <a:gd name="T0" fmla="*/ 53 w 54"/>
                <a:gd name="T1" fmla="*/ 35 h 53"/>
                <a:gd name="T2" fmla="*/ 45 w 54"/>
                <a:gd name="T3" fmla="*/ 30 h 53"/>
                <a:gd name="T4" fmla="*/ 49 w 54"/>
                <a:gd name="T5" fmla="*/ 29 h 53"/>
                <a:gd name="T6" fmla="*/ 49 w 54"/>
                <a:gd name="T7" fmla="*/ 28 h 53"/>
                <a:gd name="T8" fmla="*/ 32 w 54"/>
                <a:gd name="T9" fmla="*/ 28 h 53"/>
                <a:gd name="T10" fmla="*/ 34 w 54"/>
                <a:gd name="T11" fmla="*/ 14 h 53"/>
                <a:gd name="T12" fmla="*/ 37 w 54"/>
                <a:gd name="T13" fmla="*/ 1 h 53"/>
                <a:gd name="T14" fmla="*/ 36 w 54"/>
                <a:gd name="T15" fmla="*/ 1 h 53"/>
                <a:gd name="T16" fmla="*/ 29 w 54"/>
                <a:gd name="T17" fmla="*/ 17 h 53"/>
                <a:gd name="T18" fmla="*/ 25 w 54"/>
                <a:gd name="T19" fmla="*/ 23 h 53"/>
                <a:gd name="T20" fmla="*/ 22 w 54"/>
                <a:gd name="T21" fmla="*/ 20 h 53"/>
                <a:gd name="T22" fmla="*/ 16 w 54"/>
                <a:gd name="T23" fmla="*/ 12 h 53"/>
                <a:gd name="T24" fmla="*/ 2 w 54"/>
                <a:gd name="T25" fmla="*/ 2 h 53"/>
                <a:gd name="T26" fmla="*/ 1 w 54"/>
                <a:gd name="T27" fmla="*/ 3 h 53"/>
                <a:gd name="T28" fmla="*/ 2 w 54"/>
                <a:gd name="T29" fmla="*/ 12 h 53"/>
                <a:gd name="T30" fmla="*/ 1 w 54"/>
                <a:gd name="T31" fmla="*/ 13 h 53"/>
                <a:gd name="T32" fmla="*/ 7 w 54"/>
                <a:gd name="T33" fmla="*/ 17 h 53"/>
                <a:gd name="T34" fmla="*/ 15 w 54"/>
                <a:gd name="T35" fmla="*/ 24 h 53"/>
                <a:gd name="T36" fmla="*/ 5 w 54"/>
                <a:gd name="T37" fmla="*/ 29 h 53"/>
                <a:gd name="T38" fmla="*/ 5 w 54"/>
                <a:gd name="T39" fmla="*/ 31 h 53"/>
                <a:gd name="T40" fmla="*/ 15 w 54"/>
                <a:gd name="T41" fmla="*/ 35 h 53"/>
                <a:gd name="T42" fmla="*/ 16 w 54"/>
                <a:gd name="T43" fmla="*/ 36 h 53"/>
                <a:gd name="T44" fmla="*/ 27 w 54"/>
                <a:gd name="T45" fmla="*/ 42 h 53"/>
                <a:gd name="T46" fmla="*/ 27 w 54"/>
                <a:gd name="T47" fmla="*/ 50 h 53"/>
                <a:gd name="T48" fmla="*/ 27 w 54"/>
                <a:gd name="T49" fmla="*/ 50 h 53"/>
                <a:gd name="T50" fmla="*/ 27 w 54"/>
                <a:gd name="T51" fmla="*/ 52 h 53"/>
                <a:gd name="T52" fmla="*/ 29 w 54"/>
                <a:gd name="T53" fmla="*/ 52 h 53"/>
                <a:gd name="T54" fmla="*/ 29 w 54"/>
                <a:gd name="T55" fmla="*/ 42 h 53"/>
                <a:gd name="T56" fmla="*/ 43 w 54"/>
                <a:gd name="T57" fmla="*/ 35 h 53"/>
                <a:gd name="T58" fmla="*/ 53 w 54"/>
                <a:gd name="T59" fmla="*/ 36 h 53"/>
                <a:gd name="T60" fmla="*/ 53 w 54"/>
                <a:gd name="T61" fmla="*/ 35 h 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 h="52">
                  <a:moveTo>
                    <a:pt x="53" y="35"/>
                  </a:moveTo>
                  <a:cubicBezTo>
                    <a:pt x="51" y="32"/>
                    <a:pt x="48" y="31"/>
                    <a:pt x="45" y="30"/>
                  </a:cubicBezTo>
                  <a:cubicBezTo>
                    <a:pt x="46" y="30"/>
                    <a:pt x="47" y="30"/>
                    <a:pt x="49" y="29"/>
                  </a:cubicBezTo>
                  <a:cubicBezTo>
                    <a:pt x="49" y="29"/>
                    <a:pt x="49" y="28"/>
                    <a:pt x="49" y="28"/>
                  </a:cubicBezTo>
                  <a:cubicBezTo>
                    <a:pt x="43" y="26"/>
                    <a:pt x="37" y="26"/>
                    <a:pt x="32" y="28"/>
                  </a:cubicBezTo>
                  <a:cubicBezTo>
                    <a:pt x="27" y="30"/>
                    <a:pt x="33" y="16"/>
                    <a:pt x="34" y="14"/>
                  </a:cubicBezTo>
                  <a:cubicBezTo>
                    <a:pt x="36" y="10"/>
                    <a:pt x="37" y="6"/>
                    <a:pt x="37" y="1"/>
                  </a:cubicBezTo>
                  <a:cubicBezTo>
                    <a:pt x="38" y="0"/>
                    <a:pt x="37" y="0"/>
                    <a:pt x="36" y="1"/>
                  </a:cubicBezTo>
                  <a:cubicBezTo>
                    <a:pt x="33" y="6"/>
                    <a:pt x="32" y="12"/>
                    <a:pt x="29" y="17"/>
                  </a:cubicBezTo>
                  <a:cubicBezTo>
                    <a:pt x="27" y="19"/>
                    <a:pt x="26" y="20"/>
                    <a:pt x="25" y="23"/>
                  </a:cubicBezTo>
                  <a:cubicBezTo>
                    <a:pt x="24" y="25"/>
                    <a:pt x="23" y="22"/>
                    <a:pt x="22" y="20"/>
                  </a:cubicBezTo>
                  <a:cubicBezTo>
                    <a:pt x="20" y="18"/>
                    <a:pt x="19" y="14"/>
                    <a:pt x="16" y="12"/>
                  </a:cubicBezTo>
                  <a:cubicBezTo>
                    <a:pt x="12" y="7"/>
                    <a:pt x="6" y="7"/>
                    <a:pt x="2" y="2"/>
                  </a:cubicBezTo>
                  <a:cubicBezTo>
                    <a:pt x="1" y="1"/>
                    <a:pt x="0" y="2"/>
                    <a:pt x="1" y="3"/>
                  </a:cubicBezTo>
                  <a:cubicBezTo>
                    <a:pt x="1" y="4"/>
                    <a:pt x="7" y="13"/>
                    <a:pt x="2" y="12"/>
                  </a:cubicBezTo>
                  <a:cubicBezTo>
                    <a:pt x="2" y="12"/>
                    <a:pt x="1" y="12"/>
                    <a:pt x="1" y="13"/>
                  </a:cubicBezTo>
                  <a:cubicBezTo>
                    <a:pt x="3" y="15"/>
                    <a:pt x="4" y="16"/>
                    <a:pt x="7" y="17"/>
                  </a:cubicBezTo>
                  <a:cubicBezTo>
                    <a:pt x="11" y="18"/>
                    <a:pt x="13" y="21"/>
                    <a:pt x="15" y="24"/>
                  </a:cubicBezTo>
                  <a:cubicBezTo>
                    <a:pt x="13" y="27"/>
                    <a:pt x="7" y="28"/>
                    <a:pt x="5" y="29"/>
                  </a:cubicBezTo>
                  <a:cubicBezTo>
                    <a:pt x="4" y="30"/>
                    <a:pt x="5" y="31"/>
                    <a:pt x="5" y="31"/>
                  </a:cubicBezTo>
                  <a:cubicBezTo>
                    <a:pt x="9" y="30"/>
                    <a:pt x="18" y="29"/>
                    <a:pt x="15" y="35"/>
                  </a:cubicBezTo>
                  <a:cubicBezTo>
                    <a:pt x="14" y="35"/>
                    <a:pt x="15" y="36"/>
                    <a:pt x="16" y="36"/>
                  </a:cubicBezTo>
                  <a:cubicBezTo>
                    <a:pt x="24" y="32"/>
                    <a:pt x="26" y="37"/>
                    <a:pt x="27" y="42"/>
                  </a:cubicBezTo>
                  <a:cubicBezTo>
                    <a:pt x="27" y="44"/>
                    <a:pt x="27" y="47"/>
                    <a:pt x="27" y="50"/>
                  </a:cubicBezTo>
                  <a:cubicBezTo>
                    <a:pt x="27" y="50"/>
                    <a:pt x="27" y="50"/>
                    <a:pt x="27" y="50"/>
                  </a:cubicBezTo>
                  <a:cubicBezTo>
                    <a:pt x="27" y="51"/>
                    <a:pt x="27" y="52"/>
                    <a:pt x="27" y="52"/>
                  </a:cubicBezTo>
                  <a:cubicBezTo>
                    <a:pt x="27" y="53"/>
                    <a:pt x="29" y="53"/>
                    <a:pt x="29" y="52"/>
                  </a:cubicBezTo>
                  <a:cubicBezTo>
                    <a:pt x="29" y="50"/>
                    <a:pt x="29" y="45"/>
                    <a:pt x="29" y="42"/>
                  </a:cubicBezTo>
                  <a:cubicBezTo>
                    <a:pt x="29" y="35"/>
                    <a:pt x="37" y="33"/>
                    <a:pt x="43" y="35"/>
                  </a:cubicBezTo>
                  <a:cubicBezTo>
                    <a:pt x="46" y="37"/>
                    <a:pt x="49" y="36"/>
                    <a:pt x="53" y="36"/>
                  </a:cubicBezTo>
                  <a:cubicBezTo>
                    <a:pt x="53" y="36"/>
                    <a:pt x="54" y="35"/>
                    <a:pt x="53" y="35"/>
                  </a:cubicBezTo>
                  <a:close/>
                </a:path>
              </a:pathLst>
            </a:custGeom>
            <a:solidFill>
              <a:srgbClr val="8AD7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solidFill>
                  <a:schemeClr val="tx1"/>
                </a:solidFill>
              </a:endParaRPr>
            </a:p>
          </p:txBody>
        </p:sp>
        <p:sp>
          <p:nvSpPr>
            <p:cNvPr id="627" name="Freeform 511"/>
            <p:cNvSpPr/>
            <p:nvPr/>
          </p:nvSpPr>
          <p:spPr bwMode="auto">
            <a:xfrm>
              <a:off x="270" y="575"/>
              <a:ext cx="57" cy="81"/>
            </a:xfrm>
            <a:custGeom>
              <a:gdLst>
                <a:gd name="T0" fmla="*/ 23 w 24"/>
                <a:gd name="T1" fmla="*/ 0 h 34"/>
                <a:gd name="T2" fmla="*/ 9 w 24"/>
                <a:gd name="T3" fmla="*/ 7 h 34"/>
                <a:gd name="T4" fmla="*/ 3 w 24"/>
                <a:gd name="T5" fmla="*/ 11 h 34"/>
                <a:gd name="T6" fmla="*/ 0 w 24"/>
                <a:gd name="T7" fmla="*/ 21 h 34"/>
                <a:gd name="T8" fmla="*/ 12 w 24"/>
                <a:gd name="T9" fmla="*/ 34 h 34"/>
                <a:gd name="T10" fmla="*/ 12 w 24"/>
                <a:gd name="T11" fmla="*/ 33 h 34"/>
                <a:gd name="T12" fmla="*/ 9 w 24"/>
                <a:gd name="T13" fmla="*/ 20 h 34"/>
                <a:gd name="T14" fmla="*/ 12 w 24"/>
                <a:gd name="T15" fmla="*/ 17 h 34"/>
                <a:gd name="T16" fmla="*/ 13 w 24"/>
                <a:gd name="T17" fmla="*/ 12 h 34"/>
                <a:gd name="T18" fmla="*/ 24 w 24"/>
                <a:gd name="T19" fmla="*/ 1 h 34"/>
                <a:gd name="T20" fmla="*/ 23 w 24"/>
                <a:gd name="T21" fmla="*/ 0 h 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34">
                  <a:moveTo>
                    <a:pt x="23" y="0"/>
                  </a:moveTo>
                  <a:cubicBezTo>
                    <a:pt x="18" y="1"/>
                    <a:pt x="13" y="3"/>
                    <a:pt x="9" y="7"/>
                  </a:cubicBezTo>
                  <a:cubicBezTo>
                    <a:pt x="7" y="8"/>
                    <a:pt x="4" y="9"/>
                    <a:pt x="3" y="11"/>
                  </a:cubicBezTo>
                  <a:cubicBezTo>
                    <a:pt x="0" y="13"/>
                    <a:pt x="0" y="17"/>
                    <a:pt x="0" y="21"/>
                  </a:cubicBezTo>
                  <a:cubicBezTo>
                    <a:pt x="1" y="29"/>
                    <a:pt x="4" y="33"/>
                    <a:pt x="12" y="34"/>
                  </a:cubicBezTo>
                  <a:cubicBezTo>
                    <a:pt x="13" y="34"/>
                    <a:pt x="13" y="33"/>
                    <a:pt x="12" y="33"/>
                  </a:cubicBezTo>
                  <a:cubicBezTo>
                    <a:pt x="9" y="29"/>
                    <a:pt x="3" y="24"/>
                    <a:pt x="9" y="20"/>
                  </a:cubicBezTo>
                  <a:cubicBezTo>
                    <a:pt x="10" y="19"/>
                    <a:pt x="12" y="18"/>
                    <a:pt x="12" y="17"/>
                  </a:cubicBezTo>
                  <a:cubicBezTo>
                    <a:pt x="13" y="15"/>
                    <a:pt x="13" y="14"/>
                    <a:pt x="13" y="12"/>
                  </a:cubicBezTo>
                  <a:cubicBezTo>
                    <a:pt x="13" y="7"/>
                    <a:pt x="20" y="4"/>
                    <a:pt x="24" y="1"/>
                  </a:cubicBezTo>
                  <a:cubicBezTo>
                    <a:pt x="24" y="1"/>
                    <a:pt x="24" y="0"/>
                    <a:pt x="23" y="0"/>
                  </a:cubicBezTo>
                  <a:close/>
                </a:path>
              </a:pathLst>
            </a:custGeom>
            <a:solidFill>
              <a:srgbClr val="C5E8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28" name="Freeform 512"/>
            <p:cNvSpPr/>
            <p:nvPr/>
          </p:nvSpPr>
          <p:spPr bwMode="auto">
            <a:xfrm>
              <a:off x="348" y="534"/>
              <a:ext cx="60" cy="53"/>
            </a:xfrm>
            <a:custGeom>
              <a:gdLst>
                <a:gd name="T0" fmla="*/ 20 w 25"/>
                <a:gd name="T1" fmla="*/ 3 h 22"/>
                <a:gd name="T2" fmla="*/ 6 w 25"/>
                <a:gd name="T3" fmla="*/ 3 h 22"/>
                <a:gd name="T4" fmla="*/ 1 w 25"/>
                <a:gd name="T5" fmla="*/ 8 h 22"/>
                <a:gd name="T6" fmla="*/ 2 w 25"/>
                <a:gd name="T7" fmla="*/ 12 h 22"/>
                <a:gd name="T8" fmla="*/ 1 w 25"/>
                <a:gd name="T9" fmla="*/ 14 h 22"/>
                <a:gd name="T10" fmla="*/ 17 w 25"/>
                <a:gd name="T11" fmla="*/ 19 h 22"/>
                <a:gd name="T12" fmla="*/ 20 w 25"/>
                <a:gd name="T13" fmla="*/ 3 h 22"/>
              </a:gdLst>
              <a:cxnLst>
                <a:cxn ang="0">
                  <a:pos x="T0" y="T1"/>
                </a:cxn>
                <a:cxn ang="0">
                  <a:pos x="T2" y="T3"/>
                </a:cxn>
                <a:cxn ang="0">
                  <a:pos x="T4" y="T5"/>
                </a:cxn>
                <a:cxn ang="0">
                  <a:pos x="T6" y="T7"/>
                </a:cxn>
                <a:cxn ang="0">
                  <a:pos x="T8" y="T9"/>
                </a:cxn>
                <a:cxn ang="0">
                  <a:pos x="T10" y="T11"/>
                </a:cxn>
                <a:cxn ang="0">
                  <a:pos x="T12" y="T13"/>
                </a:cxn>
              </a:cxnLst>
              <a:rect l="0" t="0" r="r" b="b"/>
              <a:pathLst>
                <a:path w="25" h="22">
                  <a:moveTo>
                    <a:pt x="20" y="3"/>
                  </a:moveTo>
                  <a:cubicBezTo>
                    <a:pt x="16" y="0"/>
                    <a:pt x="10" y="0"/>
                    <a:pt x="6" y="3"/>
                  </a:cubicBezTo>
                  <a:cubicBezTo>
                    <a:pt x="4" y="4"/>
                    <a:pt x="1" y="5"/>
                    <a:pt x="1" y="8"/>
                  </a:cubicBezTo>
                  <a:cubicBezTo>
                    <a:pt x="1" y="9"/>
                    <a:pt x="2" y="10"/>
                    <a:pt x="2" y="12"/>
                  </a:cubicBezTo>
                  <a:cubicBezTo>
                    <a:pt x="2" y="12"/>
                    <a:pt x="0" y="13"/>
                    <a:pt x="1" y="14"/>
                  </a:cubicBezTo>
                  <a:cubicBezTo>
                    <a:pt x="3" y="21"/>
                    <a:pt x="12" y="22"/>
                    <a:pt x="17" y="19"/>
                  </a:cubicBezTo>
                  <a:cubicBezTo>
                    <a:pt x="22" y="15"/>
                    <a:pt x="25" y="7"/>
                    <a:pt x="20" y="3"/>
                  </a:cubicBezTo>
                  <a:close/>
                </a:path>
              </a:pathLst>
            </a:custGeom>
            <a:solidFill>
              <a:srgbClr val="FEDA6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29" name="Freeform 513"/>
            <p:cNvSpPr/>
            <p:nvPr/>
          </p:nvSpPr>
          <p:spPr bwMode="auto">
            <a:xfrm>
              <a:off x="348" y="537"/>
              <a:ext cx="55" cy="52"/>
            </a:xfrm>
            <a:custGeom>
              <a:gdLst>
                <a:gd name="T0" fmla="*/ 16 w 23"/>
                <a:gd name="T1" fmla="*/ 1 h 22"/>
                <a:gd name="T2" fmla="*/ 11 w 23"/>
                <a:gd name="T3" fmla="*/ 6 h 22"/>
                <a:gd name="T4" fmla="*/ 10 w 23"/>
                <a:gd name="T5" fmla="*/ 6 h 22"/>
                <a:gd name="T6" fmla="*/ 10 w 23"/>
                <a:gd name="T7" fmla="*/ 10 h 22"/>
                <a:gd name="T8" fmla="*/ 2 w 23"/>
                <a:gd name="T9" fmla="*/ 12 h 22"/>
                <a:gd name="T10" fmla="*/ 1 w 23"/>
                <a:gd name="T11" fmla="*/ 13 h 22"/>
                <a:gd name="T12" fmla="*/ 9 w 23"/>
                <a:gd name="T13" fmla="*/ 20 h 22"/>
                <a:gd name="T14" fmla="*/ 20 w 23"/>
                <a:gd name="T15" fmla="*/ 12 h 22"/>
                <a:gd name="T16" fmla="*/ 16 w 23"/>
                <a:gd name="T17" fmla="*/ 1 h 2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2">
                  <a:moveTo>
                    <a:pt x="16" y="1"/>
                  </a:moveTo>
                  <a:cubicBezTo>
                    <a:pt x="12" y="0"/>
                    <a:pt x="14" y="7"/>
                    <a:pt x="11" y="6"/>
                  </a:cubicBezTo>
                  <a:cubicBezTo>
                    <a:pt x="10" y="6"/>
                    <a:pt x="10" y="6"/>
                    <a:pt x="10" y="6"/>
                  </a:cubicBezTo>
                  <a:cubicBezTo>
                    <a:pt x="10" y="7"/>
                    <a:pt x="10" y="9"/>
                    <a:pt x="10" y="10"/>
                  </a:cubicBezTo>
                  <a:cubicBezTo>
                    <a:pt x="8" y="12"/>
                    <a:pt x="5" y="14"/>
                    <a:pt x="2" y="12"/>
                  </a:cubicBezTo>
                  <a:cubicBezTo>
                    <a:pt x="2" y="12"/>
                    <a:pt x="2" y="12"/>
                    <a:pt x="1" y="13"/>
                  </a:cubicBezTo>
                  <a:cubicBezTo>
                    <a:pt x="0" y="17"/>
                    <a:pt x="6" y="20"/>
                    <a:pt x="9" y="20"/>
                  </a:cubicBezTo>
                  <a:cubicBezTo>
                    <a:pt x="13" y="22"/>
                    <a:pt x="18" y="16"/>
                    <a:pt x="20" y="12"/>
                  </a:cubicBezTo>
                  <a:cubicBezTo>
                    <a:pt x="23" y="8"/>
                    <a:pt x="22" y="2"/>
                    <a:pt x="16" y="1"/>
                  </a:cubicBezTo>
                  <a:close/>
                </a:path>
              </a:pathLst>
            </a:custGeom>
            <a:solidFill>
              <a:srgbClr val="FFBD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30" name="Freeform 514"/>
            <p:cNvSpPr/>
            <p:nvPr/>
          </p:nvSpPr>
          <p:spPr bwMode="auto">
            <a:xfrm>
              <a:off x="351" y="565"/>
              <a:ext cx="4" cy="10"/>
            </a:xfrm>
            <a:custGeom>
              <a:gdLst>
                <a:gd name="T0" fmla="*/ 1 w 2"/>
                <a:gd name="T1" fmla="*/ 1 h 4"/>
                <a:gd name="T2" fmla="*/ 1 w 2"/>
                <a:gd name="T3" fmla="*/ 0 h 4"/>
                <a:gd name="T4" fmla="*/ 0 w 2"/>
                <a:gd name="T5" fmla="*/ 2 h 4"/>
                <a:gd name="T6" fmla="*/ 0 w 2"/>
                <a:gd name="T7" fmla="*/ 3 h 4"/>
                <a:gd name="T8" fmla="*/ 1 w 2"/>
                <a:gd name="T9" fmla="*/ 4 h 4"/>
                <a:gd name="T10" fmla="*/ 1 w 2"/>
                <a:gd name="T11" fmla="*/ 2 h 4"/>
                <a:gd name="T12" fmla="*/ 1 w 2"/>
                <a:gd name="T13" fmla="*/ 1 h 4"/>
              </a:gdLst>
              <a:cxnLst>
                <a:cxn ang="0">
                  <a:pos x="T0" y="T1"/>
                </a:cxn>
                <a:cxn ang="0">
                  <a:pos x="T2" y="T3"/>
                </a:cxn>
                <a:cxn ang="0">
                  <a:pos x="T4" y="T5"/>
                </a:cxn>
                <a:cxn ang="0">
                  <a:pos x="T6" y="T7"/>
                </a:cxn>
                <a:cxn ang="0">
                  <a:pos x="T8" y="T9"/>
                </a:cxn>
                <a:cxn ang="0">
                  <a:pos x="T10" y="T11"/>
                </a:cxn>
                <a:cxn ang="0">
                  <a:pos x="T12" y="T13"/>
                </a:cxn>
              </a:cxnLst>
              <a:rect l="0" t="0" r="r" b="b"/>
              <a:pathLst>
                <a:path w="2" h="4">
                  <a:moveTo>
                    <a:pt x="1" y="1"/>
                  </a:moveTo>
                  <a:cubicBezTo>
                    <a:pt x="1" y="1"/>
                    <a:pt x="1" y="0"/>
                    <a:pt x="1" y="0"/>
                  </a:cubicBezTo>
                  <a:cubicBezTo>
                    <a:pt x="0" y="1"/>
                    <a:pt x="0" y="1"/>
                    <a:pt x="0" y="2"/>
                  </a:cubicBezTo>
                  <a:cubicBezTo>
                    <a:pt x="0" y="2"/>
                    <a:pt x="0" y="3"/>
                    <a:pt x="0" y="3"/>
                  </a:cubicBezTo>
                  <a:cubicBezTo>
                    <a:pt x="1" y="4"/>
                    <a:pt x="1" y="4"/>
                    <a:pt x="1" y="4"/>
                  </a:cubicBezTo>
                  <a:cubicBezTo>
                    <a:pt x="2" y="3"/>
                    <a:pt x="2" y="2"/>
                    <a:pt x="1" y="2"/>
                  </a:cubicBezTo>
                  <a:cubicBezTo>
                    <a:pt x="1" y="1"/>
                    <a:pt x="1" y="1"/>
                    <a:pt x="1" y="1"/>
                  </a:cubicBezTo>
                  <a:close/>
                </a:path>
              </a:pathLst>
            </a:custGeom>
            <a:solidFill>
              <a:srgbClr val="7046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31" name="Freeform 515"/>
            <p:cNvSpPr/>
            <p:nvPr/>
          </p:nvSpPr>
          <p:spPr bwMode="auto">
            <a:xfrm>
              <a:off x="377" y="546"/>
              <a:ext cx="14" cy="19"/>
            </a:xfrm>
            <a:custGeom>
              <a:gdLst>
                <a:gd name="T0" fmla="*/ 5 w 6"/>
                <a:gd name="T1" fmla="*/ 3 h 8"/>
                <a:gd name="T2" fmla="*/ 4 w 6"/>
                <a:gd name="T3" fmla="*/ 1 h 8"/>
                <a:gd name="T4" fmla="*/ 3 w 6"/>
                <a:gd name="T5" fmla="*/ 0 h 8"/>
                <a:gd name="T6" fmla="*/ 2 w 6"/>
                <a:gd name="T7" fmla="*/ 2 h 8"/>
                <a:gd name="T8" fmla="*/ 0 w 6"/>
                <a:gd name="T9" fmla="*/ 4 h 8"/>
                <a:gd name="T10" fmla="*/ 1 w 6"/>
                <a:gd name="T11" fmla="*/ 7 h 8"/>
                <a:gd name="T12" fmla="*/ 2 w 6"/>
                <a:gd name="T13" fmla="*/ 7 h 8"/>
                <a:gd name="T14" fmla="*/ 5 w 6"/>
                <a:gd name="T15" fmla="*/ 4 h 8"/>
                <a:gd name="T16" fmla="*/ 5 w 6"/>
                <a:gd name="T17" fmla="*/ 3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5" y="3"/>
                  </a:moveTo>
                  <a:cubicBezTo>
                    <a:pt x="4" y="2"/>
                    <a:pt x="4" y="2"/>
                    <a:pt x="4" y="1"/>
                  </a:cubicBezTo>
                  <a:cubicBezTo>
                    <a:pt x="4" y="1"/>
                    <a:pt x="4" y="0"/>
                    <a:pt x="3" y="0"/>
                  </a:cubicBezTo>
                  <a:cubicBezTo>
                    <a:pt x="2" y="1"/>
                    <a:pt x="2" y="2"/>
                    <a:pt x="2" y="2"/>
                  </a:cubicBezTo>
                  <a:cubicBezTo>
                    <a:pt x="1" y="3"/>
                    <a:pt x="0" y="3"/>
                    <a:pt x="0" y="4"/>
                  </a:cubicBezTo>
                  <a:cubicBezTo>
                    <a:pt x="0" y="5"/>
                    <a:pt x="1" y="6"/>
                    <a:pt x="1" y="7"/>
                  </a:cubicBezTo>
                  <a:cubicBezTo>
                    <a:pt x="1" y="7"/>
                    <a:pt x="2" y="8"/>
                    <a:pt x="2" y="7"/>
                  </a:cubicBezTo>
                  <a:cubicBezTo>
                    <a:pt x="3" y="6"/>
                    <a:pt x="5" y="5"/>
                    <a:pt x="5" y="4"/>
                  </a:cubicBezTo>
                  <a:cubicBezTo>
                    <a:pt x="6" y="3"/>
                    <a:pt x="5" y="3"/>
                    <a:pt x="5" y="3"/>
                  </a:cubicBezTo>
                  <a:close/>
                </a:path>
              </a:pathLst>
            </a:custGeom>
            <a:solidFill>
              <a:srgbClr val="C07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32" name="Freeform 516"/>
            <p:cNvSpPr/>
            <p:nvPr/>
          </p:nvSpPr>
          <p:spPr bwMode="auto">
            <a:xfrm>
              <a:off x="370" y="534"/>
              <a:ext cx="16" cy="15"/>
            </a:xfrm>
            <a:custGeom>
              <a:gdLst>
                <a:gd name="T0" fmla="*/ 6 w 7"/>
                <a:gd name="T1" fmla="*/ 4 h 6"/>
                <a:gd name="T2" fmla="*/ 7 w 7"/>
                <a:gd name="T3" fmla="*/ 3 h 6"/>
                <a:gd name="T4" fmla="*/ 0 w 7"/>
                <a:gd name="T5" fmla="*/ 2 h 6"/>
                <a:gd name="T6" fmla="*/ 0 w 7"/>
                <a:gd name="T7" fmla="*/ 3 h 6"/>
                <a:gd name="T8" fmla="*/ 6 w 7"/>
                <a:gd name="T9" fmla="*/ 4 h 6"/>
              </a:gdLst>
              <a:cxnLst>
                <a:cxn ang="0">
                  <a:pos x="T0" y="T1"/>
                </a:cxn>
                <a:cxn ang="0">
                  <a:pos x="T2" y="T3"/>
                </a:cxn>
                <a:cxn ang="0">
                  <a:pos x="T4" y="T5"/>
                </a:cxn>
                <a:cxn ang="0">
                  <a:pos x="T6" y="T7"/>
                </a:cxn>
                <a:cxn ang="0">
                  <a:pos x="T8" y="T9"/>
                </a:cxn>
              </a:cxnLst>
              <a:rect l="0" t="0" r="r" b="b"/>
              <a:pathLst>
                <a:path w="7" h="6">
                  <a:moveTo>
                    <a:pt x="6" y="4"/>
                  </a:moveTo>
                  <a:cubicBezTo>
                    <a:pt x="6" y="4"/>
                    <a:pt x="7" y="3"/>
                    <a:pt x="7" y="3"/>
                  </a:cubicBezTo>
                  <a:cubicBezTo>
                    <a:pt x="6" y="1"/>
                    <a:pt x="0" y="0"/>
                    <a:pt x="0" y="2"/>
                  </a:cubicBezTo>
                  <a:cubicBezTo>
                    <a:pt x="0" y="2"/>
                    <a:pt x="0" y="3"/>
                    <a:pt x="0" y="3"/>
                  </a:cubicBezTo>
                  <a:cubicBezTo>
                    <a:pt x="1" y="6"/>
                    <a:pt x="4" y="3"/>
                    <a:pt x="6" y="4"/>
                  </a:cubicBezTo>
                  <a:close/>
                </a:path>
              </a:pathLst>
            </a:custGeom>
            <a:solidFill>
              <a:srgbClr val="C07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33" name="Freeform 517"/>
            <p:cNvSpPr/>
            <p:nvPr/>
          </p:nvSpPr>
          <p:spPr bwMode="auto">
            <a:xfrm>
              <a:off x="377" y="577"/>
              <a:ext cx="9" cy="5"/>
            </a:xfrm>
            <a:custGeom>
              <a:gdLst>
                <a:gd name="T0" fmla="*/ 3 w 4"/>
                <a:gd name="T1" fmla="*/ 0 h 2"/>
                <a:gd name="T2" fmla="*/ 1 w 4"/>
                <a:gd name="T3" fmla="*/ 1 h 2"/>
                <a:gd name="T4" fmla="*/ 1 w 4"/>
                <a:gd name="T5" fmla="*/ 0 h 2"/>
                <a:gd name="T6" fmla="*/ 0 w 4"/>
                <a:gd name="T7" fmla="*/ 1 h 2"/>
                <a:gd name="T8" fmla="*/ 0 w 4"/>
                <a:gd name="T9" fmla="*/ 1 h 2"/>
                <a:gd name="T10" fmla="*/ 0 w 4"/>
                <a:gd name="T11" fmla="*/ 1 h 2"/>
                <a:gd name="T12" fmla="*/ 3 w 4"/>
                <a:gd name="T13" fmla="*/ 2 h 2"/>
                <a:gd name="T14" fmla="*/ 4 w 4"/>
                <a:gd name="T15" fmla="*/ 1 h 2"/>
                <a:gd name="T16" fmla="*/ 3 w 4"/>
                <a:gd name="T17" fmla="*/ 0 h 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2">
                  <a:moveTo>
                    <a:pt x="3" y="0"/>
                  </a:moveTo>
                  <a:cubicBezTo>
                    <a:pt x="2" y="0"/>
                    <a:pt x="2" y="1"/>
                    <a:pt x="1" y="1"/>
                  </a:cubicBezTo>
                  <a:cubicBezTo>
                    <a:pt x="1" y="1"/>
                    <a:pt x="1" y="1"/>
                    <a:pt x="1" y="0"/>
                  </a:cubicBezTo>
                  <a:cubicBezTo>
                    <a:pt x="1" y="0"/>
                    <a:pt x="0" y="0"/>
                    <a:pt x="0" y="1"/>
                  </a:cubicBezTo>
                  <a:cubicBezTo>
                    <a:pt x="0" y="1"/>
                    <a:pt x="0" y="1"/>
                    <a:pt x="0" y="1"/>
                  </a:cubicBezTo>
                  <a:cubicBezTo>
                    <a:pt x="0" y="1"/>
                    <a:pt x="0" y="1"/>
                    <a:pt x="0" y="1"/>
                  </a:cubicBezTo>
                  <a:cubicBezTo>
                    <a:pt x="1" y="2"/>
                    <a:pt x="2" y="2"/>
                    <a:pt x="3" y="2"/>
                  </a:cubicBezTo>
                  <a:cubicBezTo>
                    <a:pt x="3" y="2"/>
                    <a:pt x="4" y="2"/>
                    <a:pt x="4" y="1"/>
                  </a:cubicBezTo>
                  <a:cubicBezTo>
                    <a:pt x="4" y="1"/>
                    <a:pt x="3" y="0"/>
                    <a:pt x="3" y="0"/>
                  </a:cubicBezTo>
                  <a:close/>
                </a:path>
              </a:pathLst>
            </a:custGeom>
            <a:solidFill>
              <a:srgbClr val="70461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34" name="Freeform 518"/>
            <p:cNvSpPr/>
            <p:nvPr/>
          </p:nvSpPr>
          <p:spPr bwMode="auto">
            <a:xfrm>
              <a:off x="74" y="155"/>
              <a:ext cx="186" cy="179"/>
            </a:xfrm>
            <a:custGeom>
              <a:gdLst>
                <a:gd name="T0" fmla="*/ 71 w 78"/>
                <a:gd name="T1" fmla="*/ 34 h 75"/>
                <a:gd name="T2" fmla="*/ 64 w 78"/>
                <a:gd name="T3" fmla="*/ 33 h 75"/>
                <a:gd name="T4" fmla="*/ 63 w 78"/>
                <a:gd name="T5" fmla="*/ 33 h 75"/>
                <a:gd name="T6" fmla="*/ 65 w 78"/>
                <a:gd name="T7" fmla="*/ 32 h 75"/>
                <a:gd name="T8" fmla="*/ 70 w 78"/>
                <a:gd name="T9" fmla="*/ 17 h 75"/>
                <a:gd name="T10" fmla="*/ 59 w 78"/>
                <a:gd name="T11" fmla="*/ 10 h 75"/>
                <a:gd name="T12" fmla="*/ 44 w 78"/>
                <a:gd name="T13" fmla="*/ 18 h 75"/>
                <a:gd name="T14" fmla="*/ 26 w 78"/>
                <a:gd name="T15" fmla="*/ 2 h 75"/>
                <a:gd name="T16" fmla="*/ 5 w 78"/>
                <a:gd name="T17" fmla="*/ 13 h 75"/>
                <a:gd name="T18" fmla="*/ 6 w 78"/>
                <a:gd name="T19" fmla="*/ 32 h 75"/>
                <a:gd name="T20" fmla="*/ 14 w 78"/>
                <a:gd name="T21" fmla="*/ 35 h 75"/>
                <a:gd name="T22" fmla="*/ 10 w 78"/>
                <a:gd name="T23" fmla="*/ 38 h 75"/>
                <a:gd name="T24" fmla="*/ 6 w 78"/>
                <a:gd name="T25" fmla="*/ 39 h 75"/>
                <a:gd name="T26" fmla="*/ 1 w 78"/>
                <a:gd name="T27" fmla="*/ 55 h 75"/>
                <a:gd name="T28" fmla="*/ 4 w 78"/>
                <a:gd name="T29" fmla="*/ 62 h 75"/>
                <a:gd name="T30" fmla="*/ 15 w 78"/>
                <a:gd name="T31" fmla="*/ 68 h 75"/>
                <a:gd name="T32" fmla="*/ 26 w 78"/>
                <a:gd name="T33" fmla="*/ 71 h 75"/>
                <a:gd name="T34" fmla="*/ 31 w 78"/>
                <a:gd name="T35" fmla="*/ 64 h 75"/>
                <a:gd name="T36" fmla="*/ 35 w 78"/>
                <a:gd name="T37" fmla="*/ 61 h 75"/>
                <a:gd name="T38" fmla="*/ 50 w 78"/>
                <a:gd name="T39" fmla="*/ 69 h 75"/>
                <a:gd name="T40" fmla="*/ 65 w 78"/>
                <a:gd name="T41" fmla="*/ 62 h 75"/>
                <a:gd name="T42" fmla="*/ 60 w 78"/>
                <a:gd name="T43" fmla="*/ 48 h 75"/>
                <a:gd name="T44" fmla="*/ 76 w 78"/>
                <a:gd name="T45" fmla="*/ 45 h 75"/>
                <a:gd name="T46" fmla="*/ 71 w 78"/>
                <a:gd name="T47" fmla="*/ 34 h 7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8" h="75">
                  <a:moveTo>
                    <a:pt x="71" y="34"/>
                  </a:moveTo>
                  <a:cubicBezTo>
                    <a:pt x="69" y="33"/>
                    <a:pt x="66" y="33"/>
                    <a:pt x="64" y="33"/>
                  </a:cubicBezTo>
                  <a:cubicBezTo>
                    <a:pt x="64" y="33"/>
                    <a:pt x="64" y="33"/>
                    <a:pt x="63" y="33"/>
                  </a:cubicBezTo>
                  <a:cubicBezTo>
                    <a:pt x="64" y="33"/>
                    <a:pt x="64" y="32"/>
                    <a:pt x="65" y="32"/>
                  </a:cubicBezTo>
                  <a:cubicBezTo>
                    <a:pt x="71" y="29"/>
                    <a:pt x="72" y="23"/>
                    <a:pt x="70" y="17"/>
                  </a:cubicBezTo>
                  <a:cubicBezTo>
                    <a:pt x="68" y="12"/>
                    <a:pt x="63" y="10"/>
                    <a:pt x="59" y="10"/>
                  </a:cubicBezTo>
                  <a:cubicBezTo>
                    <a:pt x="51" y="9"/>
                    <a:pt x="48" y="13"/>
                    <a:pt x="44" y="18"/>
                  </a:cubicBezTo>
                  <a:cubicBezTo>
                    <a:pt x="45" y="10"/>
                    <a:pt x="34" y="0"/>
                    <a:pt x="26" y="2"/>
                  </a:cubicBezTo>
                  <a:cubicBezTo>
                    <a:pt x="19" y="4"/>
                    <a:pt x="9" y="6"/>
                    <a:pt x="5" y="13"/>
                  </a:cubicBezTo>
                  <a:cubicBezTo>
                    <a:pt x="1" y="19"/>
                    <a:pt x="1" y="26"/>
                    <a:pt x="6" y="32"/>
                  </a:cubicBezTo>
                  <a:cubicBezTo>
                    <a:pt x="8" y="35"/>
                    <a:pt x="11" y="35"/>
                    <a:pt x="14" y="35"/>
                  </a:cubicBezTo>
                  <a:cubicBezTo>
                    <a:pt x="17" y="36"/>
                    <a:pt x="10" y="38"/>
                    <a:pt x="10" y="38"/>
                  </a:cubicBezTo>
                  <a:cubicBezTo>
                    <a:pt x="9" y="38"/>
                    <a:pt x="7" y="39"/>
                    <a:pt x="6" y="39"/>
                  </a:cubicBezTo>
                  <a:cubicBezTo>
                    <a:pt x="1" y="42"/>
                    <a:pt x="0" y="49"/>
                    <a:pt x="1" y="55"/>
                  </a:cubicBezTo>
                  <a:cubicBezTo>
                    <a:pt x="2" y="58"/>
                    <a:pt x="2" y="60"/>
                    <a:pt x="4" y="62"/>
                  </a:cubicBezTo>
                  <a:cubicBezTo>
                    <a:pt x="7" y="66"/>
                    <a:pt x="12" y="63"/>
                    <a:pt x="15" y="68"/>
                  </a:cubicBezTo>
                  <a:cubicBezTo>
                    <a:pt x="18" y="71"/>
                    <a:pt x="22" y="75"/>
                    <a:pt x="26" y="71"/>
                  </a:cubicBezTo>
                  <a:cubicBezTo>
                    <a:pt x="29" y="69"/>
                    <a:pt x="30" y="67"/>
                    <a:pt x="31" y="64"/>
                  </a:cubicBezTo>
                  <a:cubicBezTo>
                    <a:pt x="32" y="60"/>
                    <a:pt x="33" y="53"/>
                    <a:pt x="35" y="61"/>
                  </a:cubicBezTo>
                  <a:cubicBezTo>
                    <a:pt x="37" y="70"/>
                    <a:pt x="42" y="68"/>
                    <a:pt x="50" y="69"/>
                  </a:cubicBezTo>
                  <a:cubicBezTo>
                    <a:pt x="56" y="69"/>
                    <a:pt x="62" y="67"/>
                    <a:pt x="65" y="62"/>
                  </a:cubicBezTo>
                  <a:cubicBezTo>
                    <a:pt x="67" y="56"/>
                    <a:pt x="64" y="49"/>
                    <a:pt x="60" y="48"/>
                  </a:cubicBezTo>
                  <a:cubicBezTo>
                    <a:pt x="67" y="50"/>
                    <a:pt x="73" y="52"/>
                    <a:pt x="76" y="45"/>
                  </a:cubicBezTo>
                  <a:cubicBezTo>
                    <a:pt x="78" y="40"/>
                    <a:pt x="76" y="35"/>
                    <a:pt x="71" y="34"/>
                  </a:cubicBezTo>
                  <a:close/>
                </a:path>
              </a:pathLst>
            </a:custGeom>
            <a:solidFill>
              <a:srgbClr val="D6F2E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62500" lnSpcReduction="20000"/>
            </a:bodyPr>
            <a:lstStyle/>
            <a:p>
              <a:endParaRPr lang="zh-CN" altLang="en-US">
                <a:solidFill>
                  <a:schemeClr val="tx1"/>
                </a:solidFill>
              </a:endParaRPr>
            </a:p>
          </p:txBody>
        </p:sp>
        <p:sp>
          <p:nvSpPr>
            <p:cNvPr id="635" name="Freeform 519"/>
            <p:cNvSpPr/>
            <p:nvPr/>
          </p:nvSpPr>
          <p:spPr bwMode="auto">
            <a:xfrm>
              <a:off x="74" y="157"/>
              <a:ext cx="153" cy="170"/>
            </a:xfrm>
            <a:custGeom>
              <a:gdLst>
                <a:gd name="T0" fmla="*/ 63 w 64"/>
                <a:gd name="T1" fmla="*/ 10 h 71"/>
                <a:gd name="T2" fmla="*/ 53 w 64"/>
                <a:gd name="T3" fmla="*/ 12 h 71"/>
                <a:gd name="T4" fmla="*/ 47 w 64"/>
                <a:gd name="T5" fmla="*/ 16 h 71"/>
                <a:gd name="T6" fmla="*/ 45 w 64"/>
                <a:gd name="T7" fmla="*/ 18 h 71"/>
                <a:gd name="T8" fmla="*/ 45 w 64"/>
                <a:gd name="T9" fmla="*/ 17 h 71"/>
                <a:gd name="T10" fmla="*/ 28 w 64"/>
                <a:gd name="T11" fmla="*/ 1 h 71"/>
                <a:gd name="T12" fmla="*/ 3 w 64"/>
                <a:gd name="T13" fmla="*/ 18 h 71"/>
                <a:gd name="T14" fmla="*/ 6 w 64"/>
                <a:gd name="T15" fmla="*/ 29 h 71"/>
                <a:gd name="T16" fmla="*/ 8 w 64"/>
                <a:gd name="T17" fmla="*/ 32 h 71"/>
                <a:gd name="T18" fmla="*/ 17 w 64"/>
                <a:gd name="T19" fmla="*/ 36 h 71"/>
                <a:gd name="T20" fmla="*/ 3 w 64"/>
                <a:gd name="T21" fmla="*/ 52 h 71"/>
                <a:gd name="T22" fmla="*/ 8 w 64"/>
                <a:gd name="T23" fmla="*/ 62 h 71"/>
                <a:gd name="T24" fmla="*/ 21 w 64"/>
                <a:gd name="T25" fmla="*/ 70 h 71"/>
                <a:gd name="T26" fmla="*/ 28 w 64"/>
                <a:gd name="T27" fmla="*/ 68 h 71"/>
                <a:gd name="T28" fmla="*/ 30 w 64"/>
                <a:gd name="T29" fmla="*/ 63 h 71"/>
                <a:gd name="T30" fmla="*/ 33 w 64"/>
                <a:gd name="T31" fmla="*/ 55 h 71"/>
                <a:gd name="T32" fmla="*/ 47 w 64"/>
                <a:gd name="T33" fmla="*/ 68 h 71"/>
                <a:gd name="T34" fmla="*/ 47 w 64"/>
                <a:gd name="T35" fmla="*/ 67 h 71"/>
                <a:gd name="T36" fmla="*/ 40 w 64"/>
                <a:gd name="T37" fmla="*/ 54 h 71"/>
                <a:gd name="T38" fmla="*/ 45 w 64"/>
                <a:gd name="T39" fmla="*/ 45 h 71"/>
                <a:gd name="T40" fmla="*/ 48 w 64"/>
                <a:gd name="T41" fmla="*/ 42 h 71"/>
                <a:gd name="T42" fmla="*/ 46 w 64"/>
                <a:gd name="T43" fmla="*/ 34 h 71"/>
                <a:gd name="T44" fmla="*/ 46 w 64"/>
                <a:gd name="T45" fmla="*/ 29 h 71"/>
                <a:gd name="T46" fmla="*/ 47 w 64"/>
                <a:gd name="T47" fmla="*/ 18 h 71"/>
                <a:gd name="T48" fmla="*/ 53 w 64"/>
                <a:gd name="T49" fmla="*/ 13 h 71"/>
                <a:gd name="T50" fmla="*/ 56 w 64"/>
                <a:gd name="T51" fmla="*/ 12 h 71"/>
                <a:gd name="T52" fmla="*/ 63 w 64"/>
                <a:gd name="T53" fmla="*/ 11 h 71"/>
                <a:gd name="T54" fmla="*/ 63 w 64"/>
                <a:gd name="T55" fmla="*/ 10 h 7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4" h="71">
                  <a:moveTo>
                    <a:pt x="63" y="10"/>
                  </a:moveTo>
                  <a:cubicBezTo>
                    <a:pt x="59" y="9"/>
                    <a:pt x="56" y="10"/>
                    <a:pt x="53" y="12"/>
                  </a:cubicBezTo>
                  <a:cubicBezTo>
                    <a:pt x="50" y="13"/>
                    <a:pt x="48" y="14"/>
                    <a:pt x="47" y="16"/>
                  </a:cubicBezTo>
                  <a:cubicBezTo>
                    <a:pt x="46" y="17"/>
                    <a:pt x="46" y="17"/>
                    <a:pt x="45" y="18"/>
                  </a:cubicBezTo>
                  <a:cubicBezTo>
                    <a:pt x="41" y="20"/>
                    <a:pt x="44" y="18"/>
                    <a:pt x="45" y="17"/>
                  </a:cubicBezTo>
                  <a:cubicBezTo>
                    <a:pt x="47" y="8"/>
                    <a:pt x="35" y="2"/>
                    <a:pt x="28" y="1"/>
                  </a:cubicBezTo>
                  <a:cubicBezTo>
                    <a:pt x="19" y="0"/>
                    <a:pt x="5" y="9"/>
                    <a:pt x="3" y="18"/>
                  </a:cubicBezTo>
                  <a:cubicBezTo>
                    <a:pt x="2" y="20"/>
                    <a:pt x="5" y="26"/>
                    <a:pt x="6" y="29"/>
                  </a:cubicBezTo>
                  <a:cubicBezTo>
                    <a:pt x="7" y="30"/>
                    <a:pt x="7" y="31"/>
                    <a:pt x="8" y="32"/>
                  </a:cubicBezTo>
                  <a:cubicBezTo>
                    <a:pt x="9" y="33"/>
                    <a:pt x="16" y="36"/>
                    <a:pt x="17" y="36"/>
                  </a:cubicBezTo>
                  <a:cubicBezTo>
                    <a:pt x="9" y="41"/>
                    <a:pt x="0" y="39"/>
                    <a:pt x="3" y="52"/>
                  </a:cubicBezTo>
                  <a:cubicBezTo>
                    <a:pt x="4" y="56"/>
                    <a:pt x="5" y="59"/>
                    <a:pt x="8" y="62"/>
                  </a:cubicBezTo>
                  <a:cubicBezTo>
                    <a:pt x="12" y="64"/>
                    <a:pt x="17" y="70"/>
                    <a:pt x="21" y="70"/>
                  </a:cubicBezTo>
                  <a:cubicBezTo>
                    <a:pt x="25" y="71"/>
                    <a:pt x="26" y="70"/>
                    <a:pt x="28" y="68"/>
                  </a:cubicBezTo>
                  <a:cubicBezTo>
                    <a:pt x="29" y="67"/>
                    <a:pt x="30" y="65"/>
                    <a:pt x="30" y="63"/>
                  </a:cubicBezTo>
                  <a:cubicBezTo>
                    <a:pt x="30" y="62"/>
                    <a:pt x="32" y="51"/>
                    <a:pt x="33" y="55"/>
                  </a:cubicBezTo>
                  <a:cubicBezTo>
                    <a:pt x="35" y="63"/>
                    <a:pt x="39" y="70"/>
                    <a:pt x="47" y="68"/>
                  </a:cubicBezTo>
                  <a:cubicBezTo>
                    <a:pt x="47" y="68"/>
                    <a:pt x="48" y="67"/>
                    <a:pt x="47" y="67"/>
                  </a:cubicBezTo>
                  <a:cubicBezTo>
                    <a:pt x="43" y="64"/>
                    <a:pt x="39" y="59"/>
                    <a:pt x="40" y="54"/>
                  </a:cubicBezTo>
                  <a:cubicBezTo>
                    <a:pt x="41" y="51"/>
                    <a:pt x="43" y="48"/>
                    <a:pt x="45" y="45"/>
                  </a:cubicBezTo>
                  <a:cubicBezTo>
                    <a:pt x="46" y="44"/>
                    <a:pt x="48" y="43"/>
                    <a:pt x="48" y="42"/>
                  </a:cubicBezTo>
                  <a:cubicBezTo>
                    <a:pt x="49" y="40"/>
                    <a:pt x="47" y="36"/>
                    <a:pt x="46" y="34"/>
                  </a:cubicBezTo>
                  <a:cubicBezTo>
                    <a:pt x="45" y="31"/>
                    <a:pt x="45" y="34"/>
                    <a:pt x="46" y="29"/>
                  </a:cubicBezTo>
                  <a:cubicBezTo>
                    <a:pt x="46" y="25"/>
                    <a:pt x="46" y="21"/>
                    <a:pt x="47" y="18"/>
                  </a:cubicBezTo>
                  <a:cubicBezTo>
                    <a:pt x="49" y="16"/>
                    <a:pt x="51" y="15"/>
                    <a:pt x="53" y="13"/>
                  </a:cubicBezTo>
                  <a:cubicBezTo>
                    <a:pt x="54" y="13"/>
                    <a:pt x="55" y="13"/>
                    <a:pt x="56" y="12"/>
                  </a:cubicBezTo>
                  <a:cubicBezTo>
                    <a:pt x="58" y="11"/>
                    <a:pt x="61" y="11"/>
                    <a:pt x="63" y="11"/>
                  </a:cubicBezTo>
                  <a:cubicBezTo>
                    <a:pt x="64" y="11"/>
                    <a:pt x="64" y="10"/>
                    <a:pt x="63" y="10"/>
                  </a:cubicBezTo>
                  <a:close/>
                </a:path>
              </a:pathLst>
            </a:custGeom>
            <a:solidFill>
              <a:srgbClr val="A8DC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solidFill>
                  <a:schemeClr val="tx1"/>
                </a:solidFill>
              </a:endParaRPr>
            </a:p>
          </p:txBody>
        </p:sp>
        <p:sp>
          <p:nvSpPr>
            <p:cNvPr id="636" name="Freeform 520"/>
            <p:cNvSpPr/>
            <p:nvPr/>
          </p:nvSpPr>
          <p:spPr bwMode="auto">
            <a:xfrm>
              <a:off x="72" y="160"/>
              <a:ext cx="93" cy="147"/>
            </a:xfrm>
            <a:custGeom>
              <a:gdLst>
                <a:gd name="T0" fmla="*/ 39 w 39"/>
                <a:gd name="T1" fmla="*/ 36 h 62"/>
                <a:gd name="T2" fmla="*/ 25 w 39"/>
                <a:gd name="T3" fmla="*/ 31 h 62"/>
                <a:gd name="T4" fmla="*/ 19 w 39"/>
                <a:gd name="T5" fmla="*/ 27 h 62"/>
                <a:gd name="T6" fmla="*/ 17 w 39"/>
                <a:gd name="T7" fmla="*/ 24 h 62"/>
                <a:gd name="T8" fmla="*/ 24 w 39"/>
                <a:gd name="T9" fmla="*/ 2 h 62"/>
                <a:gd name="T10" fmla="*/ 24 w 39"/>
                <a:gd name="T11" fmla="*/ 0 h 62"/>
                <a:gd name="T12" fmla="*/ 15 w 39"/>
                <a:gd name="T13" fmla="*/ 4 h 62"/>
                <a:gd name="T14" fmla="*/ 12 w 39"/>
                <a:gd name="T15" fmla="*/ 32 h 62"/>
                <a:gd name="T16" fmla="*/ 12 w 39"/>
                <a:gd name="T17" fmla="*/ 37 h 62"/>
                <a:gd name="T18" fmla="*/ 4 w 39"/>
                <a:gd name="T19" fmla="*/ 43 h 62"/>
                <a:gd name="T20" fmla="*/ 10 w 39"/>
                <a:gd name="T21" fmla="*/ 62 h 62"/>
                <a:gd name="T22" fmla="*/ 11 w 39"/>
                <a:gd name="T23" fmla="*/ 62 h 62"/>
                <a:gd name="T24" fmla="*/ 21 w 39"/>
                <a:gd name="T25" fmla="*/ 54 h 62"/>
                <a:gd name="T26" fmla="*/ 23 w 39"/>
                <a:gd name="T27" fmla="*/ 52 h 62"/>
                <a:gd name="T28" fmla="*/ 30 w 39"/>
                <a:gd name="T29" fmla="*/ 46 h 62"/>
                <a:gd name="T30" fmla="*/ 31 w 39"/>
                <a:gd name="T31" fmla="*/ 46 h 62"/>
                <a:gd name="T32" fmla="*/ 39 w 39"/>
                <a:gd name="T33" fmla="*/ 37 h 62"/>
                <a:gd name="T34" fmla="*/ 39 w 39"/>
                <a:gd name="T35" fmla="*/ 36 h 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62">
                  <a:moveTo>
                    <a:pt x="39" y="36"/>
                  </a:moveTo>
                  <a:cubicBezTo>
                    <a:pt x="37" y="35"/>
                    <a:pt x="25" y="31"/>
                    <a:pt x="25" y="31"/>
                  </a:cubicBezTo>
                  <a:cubicBezTo>
                    <a:pt x="23" y="29"/>
                    <a:pt x="19" y="30"/>
                    <a:pt x="19" y="27"/>
                  </a:cubicBezTo>
                  <a:cubicBezTo>
                    <a:pt x="19" y="25"/>
                    <a:pt x="19" y="25"/>
                    <a:pt x="17" y="24"/>
                  </a:cubicBezTo>
                  <a:cubicBezTo>
                    <a:pt x="8" y="19"/>
                    <a:pt x="19" y="5"/>
                    <a:pt x="24" y="2"/>
                  </a:cubicBezTo>
                  <a:cubicBezTo>
                    <a:pt x="25" y="1"/>
                    <a:pt x="24" y="0"/>
                    <a:pt x="24" y="0"/>
                  </a:cubicBezTo>
                  <a:cubicBezTo>
                    <a:pt x="20" y="1"/>
                    <a:pt x="17" y="2"/>
                    <a:pt x="15" y="4"/>
                  </a:cubicBezTo>
                  <a:cubicBezTo>
                    <a:pt x="5" y="9"/>
                    <a:pt x="1" y="24"/>
                    <a:pt x="12" y="32"/>
                  </a:cubicBezTo>
                  <a:cubicBezTo>
                    <a:pt x="16" y="35"/>
                    <a:pt x="18" y="34"/>
                    <a:pt x="12" y="37"/>
                  </a:cubicBezTo>
                  <a:cubicBezTo>
                    <a:pt x="9" y="38"/>
                    <a:pt x="6" y="40"/>
                    <a:pt x="4" y="43"/>
                  </a:cubicBezTo>
                  <a:cubicBezTo>
                    <a:pt x="0" y="49"/>
                    <a:pt x="5" y="59"/>
                    <a:pt x="10" y="62"/>
                  </a:cubicBezTo>
                  <a:cubicBezTo>
                    <a:pt x="10" y="62"/>
                    <a:pt x="11" y="62"/>
                    <a:pt x="11" y="62"/>
                  </a:cubicBezTo>
                  <a:cubicBezTo>
                    <a:pt x="14" y="58"/>
                    <a:pt x="17" y="57"/>
                    <a:pt x="21" y="54"/>
                  </a:cubicBezTo>
                  <a:cubicBezTo>
                    <a:pt x="22" y="54"/>
                    <a:pt x="22" y="53"/>
                    <a:pt x="23" y="52"/>
                  </a:cubicBezTo>
                  <a:cubicBezTo>
                    <a:pt x="24" y="51"/>
                    <a:pt x="30" y="45"/>
                    <a:pt x="30" y="46"/>
                  </a:cubicBezTo>
                  <a:cubicBezTo>
                    <a:pt x="30" y="46"/>
                    <a:pt x="30" y="46"/>
                    <a:pt x="31" y="46"/>
                  </a:cubicBezTo>
                  <a:cubicBezTo>
                    <a:pt x="38" y="45"/>
                    <a:pt x="37" y="42"/>
                    <a:pt x="39" y="37"/>
                  </a:cubicBezTo>
                  <a:cubicBezTo>
                    <a:pt x="39" y="36"/>
                    <a:pt x="39" y="36"/>
                    <a:pt x="39" y="36"/>
                  </a:cubicBezTo>
                  <a:close/>
                </a:path>
              </a:pathLst>
            </a:custGeom>
            <a:solidFill>
              <a:srgbClr val="7D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0000" lnSpcReduction="20000"/>
            </a:bodyPr>
            <a:lstStyle/>
            <a:p>
              <a:endParaRPr lang="zh-CN" altLang="en-US">
                <a:solidFill>
                  <a:schemeClr val="tx1"/>
                </a:solidFill>
              </a:endParaRPr>
            </a:p>
          </p:txBody>
        </p:sp>
        <p:sp>
          <p:nvSpPr>
            <p:cNvPr id="637" name="Freeform 521"/>
            <p:cNvSpPr/>
            <p:nvPr/>
          </p:nvSpPr>
          <p:spPr bwMode="auto">
            <a:xfrm>
              <a:off x="136" y="157"/>
              <a:ext cx="60" cy="55"/>
            </a:xfrm>
            <a:custGeom>
              <a:gdLst>
                <a:gd name="T0" fmla="*/ 0 w 25"/>
                <a:gd name="T1" fmla="*/ 0 h 23"/>
                <a:gd name="T2" fmla="*/ 0 w 25"/>
                <a:gd name="T3" fmla="*/ 2 h 23"/>
                <a:gd name="T4" fmla="*/ 2 w 25"/>
                <a:gd name="T5" fmla="*/ 3 h 23"/>
                <a:gd name="T6" fmla="*/ 6 w 25"/>
                <a:gd name="T7" fmla="*/ 10 h 23"/>
                <a:gd name="T8" fmla="*/ 14 w 25"/>
                <a:gd name="T9" fmla="*/ 22 h 23"/>
                <a:gd name="T10" fmla="*/ 15 w 25"/>
                <a:gd name="T11" fmla="*/ 22 h 23"/>
                <a:gd name="T12" fmla="*/ 0 w 25"/>
                <a:gd name="T13" fmla="*/ 0 h 23"/>
              </a:gdLst>
              <a:cxnLst>
                <a:cxn ang="0">
                  <a:pos x="T0" y="T1"/>
                </a:cxn>
                <a:cxn ang="0">
                  <a:pos x="T2" y="T3"/>
                </a:cxn>
                <a:cxn ang="0">
                  <a:pos x="T4" y="T5"/>
                </a:cxn>
                <a:cxn ang="0">
                  <a:pos x="T6" y="T7"/>
                </a:cxn>
                <a:cxn ang="0">
                  <a:pos x="T8" y="T9"/>
                </a:cxn>
                <a:cxn ang="0">
                  <a:pos x="T10" y="T11"/>
                </a:cxn>
                <a:cxn ang="0">
                  <a:pos x="T12" y="T13"/>
                </a:cxn>
              </a:cxnLst>
              <a:rect l="0" t="0" r="r" b="b"/>
              <a:pathLst>
                <a:path w="25" h="23">
                  <a:moveTo>
                    <a:pt x="0" y="0"/>
                  </a:moveTo>
                  <a:cubicBezTo>
                    <a:pt x="0" y="0"/>
                    <a:pt x="0" y="1"/>
                    <a:pt x="0" y="2"/>
                  </a:cubicBezTo>
                  <a:cubicBezTo>
                    <a:pt x="1" y="2"/>
                    <a:pt x="1" y="2"/>
                    <a:pt x="2" y="3"/>
                  </a:cubicBezTo>
                  <a:cubicBezTo>
                    <a:pt x="3" y="5"/>
                    <a:pt x="5" y="7"/>
                    <a:pt x="6" y="10"/>
                  </a:cubicBezTo>
                  <a:cubicBezTo>
                    <a:pt x="10" y="13"/>
                    <a:pt x="14" y="16"/>
                    <a:pt x="14" y="22"/>
                  </a:cubicBezTo>
                  <a:cubicBezTo>
                    <a:pt x="14" y="22"/>
                    <a:pt x="14" y="23"/>
                    <a:pt x="15" y="22"/>
                  </a:cubicBezTo>
                  <a:cubicBezTo>
                    <a:pt x="25" y="13"/>
                    <a:pt x="10" y="0"/>
                    <a:pt x="0" y="0"/>
                  </a:cubicBezTo>
                  <a:close/>
                </a:path>
              </a:pathLst>
            </a:custGeom>
            <a:solidFill>
              <a:srgbClr val="5CBF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38" name="Freeform 522"/>
            <p:cNvSpPr/>
            <p:nvPr/>
          </p:nvSpPr>
          <p:spPr bwMode="auto">
            <a:xfrm>
              <a:off x="127" y="202"/>
              <a:ext cx="40" cy="34"/>
            </a:xfrm>
            <a:custGeom>
              <a:gdLst>
                <a:gd name="T0" fmla="*/ 17 w 17"/>
                <a:gd name="T1" fmla="*/ 11 h 14"/>
                <a:gd name="T2" fmla="*/ 11 w 17"/>
                <a:gd name="T3" fmla="*/ 6 h 14"/>
                <a:gd name="T4" fmla="*/ 7 w 17"/>
                <a:gd name="T5" fmla="*/ 4 h 14"/>
                <a:gd name="T6" fmla="*/ 5 w 17"/>
                <a:gd name="T7" fmla="*/ 3 h 14"/>
                <a:gd name="T8" fmla="*/ 2 w 17"/>
                <a:gd name="T9" fmla="*/ 0 h 14"/>
                <a:gd name="T10" fmla="*/ 1 w 17"/>
                <a:gd name="T11" fmla="*/ 1 h 14"/>
                <a:gd name="T12" fmla="*/ 4 w 17"/>
                <a:gd name="T13" fmla="*/ 4 h 14"/>
                <a:gd name="T14" fmla="*/ 7 w 17"/>
                <a:gd name="T15" fmla="*/ 8 h 14"/>
                <a:gd name="T16" fmla="*/ 9 w 17"/>
                <a:gd name="T17" fmla="*/ 9 h 14"/>
                <a:gd name="T18" fmla="*/ 13 w 17"/>
                <a:gd name="T19" fmla="*/ 13 h 14"/>
                <a:gd name="T20" fmla="*/ 13 w 17"/>
                <a:gd name="T21" fmla="*/ 13 h 14"/>
                <a:gd name="T22" fmla="*/ 14 w 17"/>
                <a:gd name="T23" fmla="*/ 14 h 14"/>
                <a:gd name="T24" fmla="*/ 14 w 17"/>
                <a:gd name="T25" fmla="*/ 14 h 14"/>
                <a:gd name="T26" fmla="*/ 15 w 17"/>
                <a:gd name="T27" fmla="*/ 13 h 14"/>
                <a:gd name="T28" fmla="*/ 16 w 17"/>
                <a:gd name="T29" fmla="*/ 12 h 14"/>
                <a:gd name="T30" fmla="*/ 17 w 17"/>
                <a:gd name="T31" fmla="*/ 11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4">
                  <a:moveTo>
                    <a:pt x="17" y="11"/>
                  </a:moveTo>
                  <a:cubicBezTo>
                    <a:pt x="15" y="9"/>
                    <a:pt x="13" y="8"/>
                    <a:pt x="11" y="6"/>
                  </a:cubicBezTo>
                  <a:cubicBezTo>
                    <a:pt x="10" y="6"/>
                    <a:pt x="8" y="5"/>
                    <a:pt x="7" y="4"/>
                  </a:cubicBezTo>
                  <a:cubicBezTo>
                    <a:pt x="6" y="3"/>
                    <a:pt x="6" y="3"/>
                    <a:pt x="5" y="3"/>
                  </a:cubicBezTo>
                  <a:cubicBezTo>
                    <a:pt x="4" y="2"/>
                    <a:pt x="3" y="1"/>
                    <a:pt x="2" y="0"/>
                  </a:cubicBezTo>
                  <a:cubicBezTo>
                    <a:pt x="1" y="0"/>
                    <a:pt x="0" y="0"/>
                    <a:pt x="1" y="1"/>
                  </a:cubicBezTo>
                  <a:cubicBezTo>
                    <a:pt x="2" y="2"/>
                    <a:pt x="3" y="3"/>
                    <a:pt x="4" y="4"/>
                  </a:cubicBezTo>
                  <a:cubicBezTo>
                    <a:pt x="5" y="5"/>
                    <a:pt x="6" y="6"/>
                    <a:pt x="7" y="8"/>
                  </a:cubicBezTo>
                  <a:cubicBezTo>
                    <a:pt x="8" y="8"/>
                    <a:pt x="9" y="9"/>
                    <a:pt x="9" y="9"/>
                  </a:cubicBezTo>
                  <a:cubicBezTo>
                    <a:pt x="11" y="10"/>
                    <a:pt x="13" y="11"/>
                    <a:pt x="13" y="13"/>
                  </a:cubicBezTo>
                  <a:cubicBezTo>
                    <a:pt x="13" y="13"/>
                    <a:pt x="13" y="13"/>
                    <a:pt x="13" y="13"/>
                  </a:cubicBezTo>
                  <a:cubicBezTo>
                    <a:pt x="13" y="13"/>
                    <a:pt x="14" y="14"/>
                    <a:pt x="14" y="14"/>
                  </a:cubicBezTo>
                  <a:cubicBezTo>
                    <a:pt x="14" y="14"/>
                    <a:pt x="14" y="14"/>
                    <a:pt x="14" y="14"/>
                  </a:cubicBezTo>
                  <a:cubicBezTo>
                    <a:pt x="15" y="14"/>
                    <a:pt x="15" y="14"/>
                    <a:pt x="15" y="13"/>
                  </a:cubicBezTo>
                  <a:cubicBezTo>
                    <a:pt x="16" y="13"/>
                    <a:pt x="16" y="12"/>
                    <a:pt x="16" y="12"/>
                  </a:cubicBezTo>
                  <a:cubicBezTo>
                    <a:pt x="17" y="12"/>
                    <a:pt x="17" y="12"/>
                    <a:pt x="17" y="11"/>
                  </a:cubicBezTo>
                  <a:close/>
                </a:path>
              </a:pathLst>
            </a:custGeom>
            <a:solidFill>
              <a:srgbClr val="7D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39" name="Freeform 523"/>
            <p:cNvSpPr/>
            <p:nvPr/>
          </p:nvSpPr>
          <p:spPr bwMode="auto">
            <a:xfrm>
              <a:off x="165" y="210"/>
              <a:ext cx="62" cy="88"/>
            </a:xfrm>
            <a:custGeom>
              <a:gdLst>
                <a:gd name="T0" fmla="*/ 25 w 26"/>
                <a:gd name="T1" fmla="*/ 0 h 37"/>
                <a:gd name="T2" fmla="*/ 23 w 26"/>
                <a:gd name="T3" fmla="*/ 1 h 37"/>
                <a:gd name="T4" fmla="*/ 22 w 26"/>
                <a:gd name="T5" fmla="*/ 1 h 37"/>
                <a:gd name="T6" fmla="*/ 16 w 26"/>
                <a:gd name="T7" fmla="*/ 6 h 37"/>
                <a:gd name="T8" fmla="*/ 16 w 26"/>
                <a:gd name="T9" fmla="*/ 6 h 37"/>
                <a:gd name="T10" fmla="*/ 16 w 26"/>
                <a:gd name="T11" fmla="*/ 6 h 37"/>
                <a:gd name="T12" fmla="*/ 15 w 26"/>
                <a:gd name="T13" fmla="*/ 7 h 37"/>
                <a:gd name="T14" fmla="*/ 5 w 26"/>
                <a:gd name="T15" fmla="*/ 11 h 37"/>
                <a:gd name="T16" fmla="*/ 6 w 26"/>
                <a:gd name="T17" fmla="*/ 10 h 37"/>
                <a:gd name="T18" fmla="*/ 4 w 26"/>
                <a:gd name="T19" fmla="*/ 10 h 37"/>
                <a:gd name="T20" fmla="*/ 0 w 26"/>
                <a:gd name="T21" fmla="*/ 15 h 37"/>
                <a:gd name="T22" fmla="*/ 3 w 26"/>
                <a:gd name="T23" fmla="*/ 21 h 37"/>
                <a:gd name="T24" fmla="*/ 5 w 26"/>
                <a:gd name="T25" fmla="*/ 24 h 37"/>
                <a:gd name="T26" fmla="*/ 12 w 26"/>
                <a:gd name="T27" fmla="*/ 36 h 37"/>
                <a:gd name="T28" fmla="*/ 13 w 26"/>
                <a:gd name="T29" fmla="*/ 37 h 37"/>
                <a:gd name="T30" fmla="*/ 11 w 26"/>
                <a:gd name="T31" fmla="*/ 26 h 37"/>
                <a:gd name="T32" fmla="*/ 10 w 26"/>
                <a:gd name="T33" fmla="*/ 19 h 37"/>
                <a:gd name="T34" fmla="*/ 10 w 26"/>
                <a:gd name="T35" fmla="*/ 16 h 37"/>
                <a:gd name="T36" fmla="*/ 12 w 26"/>
                <a:gd name="T37" fmla="*/ 14 h 37"/>
                <a:gd name="T38" fmla="*/ 16 w 26"/>
                <a:gd name="T39" fmla="*/ 8 h 37"/>
                <a:gd name="T40" fmla="*/ 16 w 26"/>
                <a:gd name="T41" fmla="*/ 7 h 37"/>
                <a:gd name="T42" fmla="*/ 17 w 26"/>
                <a:gd name="T43" fmla="*/ 6 h 37"/>
                <a:gd name="T44" fmla="*/ 20 w 26"/>
                <a:gd name="T45" fmla="*/ 4 h 37"/>
                <a:gd name="T46" fmla="*/ 20 w 26"/>
                <a:gd name="T47" fmla="*/ 4 h 37"/>
                <a:gd name="T48" fmla="*/ 24 w 26"/>
                <a:gd name="T49" fmla="*/ 2 h 37"/>
                <a:gd name="T50" fmla="*/ 25 w 26"/>
                <a:gd name="T51" fmla="*/ 1 h 37"/>
                <a:gd name="T52" fmla="*/ 25 w 26"/>
                <a:gd name="T53" fmla="*/ 0 h 3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 h="37">
                  <a:moveTo>
                    <a:pt x="25" y="0"/>
                  </a:moveTo>
                  <a:cubicBezTo>
                    <a:pt x="24" y="0"/>
                    <a:pt x="23" y="0"/>
                    <a:pt x="23" y="1"/>
                  </a:cubicBezTo>
                  <a:cubicBezTo>
                    <a:pt x="23" y="1"/>
                    <a:pt x="23" y="1"/>
                    <a:pt x="22" y="1"/>
                  </a:cubicBezTo>
                  <a:cubicBezTo>
                    <a:pt x="20" y="2"/>
                    <a:pt x="18" y="4"/>
                    <a:pt x="16" y="6"/>
                  </a:cubicBezTo>
                  <a:cubicBezTo>
                    <a:pt x="16" y="6"/>
                    <a:pt x="16" y="6"/>
                    <a:pt x="16" y="6"/>
                  </a:cubicBezTo>
                  <a:cubicBezTo>
                    <a:pt x="16" y="6"/>
                    <a:pt x="16" y="6"/>
                    <a:pt x="16" y="6"/>
                  </a:cubicBezTo>
                  <a:cubicBezTo>
                    <a:pt x="16" y="6"/>
                    <a:pt x="15" y="6"/>
                    <a:pt x="15" y="7"/>
                  </a:cubicBezTo>
                  <a:cubicBezTo>
                    <a:pt x="12" y="10"/>
                    <a:pt x="8" y="9"/>
                    <a:pt x="5" y="11"/>
                  </a:cubicBezTo>
                  <a:cubicBezTo>
                    <a:pt x="5" y="11"/>
                    <a:pt x="6" y="10"/>
                    <a:pt x="6" y="10"/>
                  </a:cubicBezTo>
                  <a:cubicBezTo>
                    <a:pt x="6" y="9"/>
                    <a:pt x="5" y="9"/>
                    <a:pt x="4" y="10"/>
                  </a:cubicBezTo>
                  <a:cubicBezTo>
                    <a:pt x="4" y="12"/>
                    <a:pt x="1" y="13"/>
                    <a:pt x="0" y="15"/>
                  </a:cubicBezTo>
                  <a:cubicBezTo>
                    <a:pt x="0" y="16"/>
                    <a:pt x="4" y="23"/>
                    <a:pt x="3" y="21"/>
                  </a:cubicBezTo>
                  <a:cubicBezTo>
                    <a:pt x="4" y="23"/>
                    <a:pt x="4" y="23"/>
                    <a:pt x="5" y="24"/>
                  </a:cubicBezTo>
                  <a:cubicBezTo>
                    <a:pt x="10" y="26"/>
                    <a:pt x="12" y="31"/>
                    <a:pt x="12" y="36"/>
                  </a:cubicBezTo>
                  <a:cubicBezTo>
                    <a:pt x="12" y="37"/>
                    <a:pt x="13" y="37"/>
                    <a:pt x="13" y="37"/>
                  </a:cubicBezTo>
                  <a:cubicBezTo>
                    <a:pt x="15" y="32"/>
                    <a:pt x="13" y="30"/>
                    <a:pt x="11" y="26"/>
                  </a:cubicBezTo>
                  <a:cubicBezTo>
                    <a:pt x="10" y="24"/>
                    <a:pt x="10" y="22"/>
                    <a:pt x="10" y="19"/>
                  </a:cubicBezTo>
                  <a:cubicBezTo>
                    <a:pt x="10" y="19"/>
                    <a:pt x="10" y="17"/>
                    <a:pt x="10" y="16"/>
                  </a:cubicBezTo>
                  <a:cubicBezTo>
                    <a:pt x="8" y="14"/>
                    <a:pt x="10" y="16"/>
                    <a:pt x="12" y="14"/>
                  </a:cubicBezTo>
                  <a:cubicBezTo>
                    <a:pt x="14" y="12"/>
                    <a:pt x="15" y="9"/>
                    <a:pt x="16" y="8"/>
                  </a:cubicBezTo>
                  <a:cubicBezTo>
                    <a:pt x="16" y="8"/>
                    <a:pt x="16" y="8"/>
                    <a:pt x="16" y="7"/>
                  </a:cubicBezTo>
                  <a:cubicBezTo>
                    <a:pt x="17" y="7"/>
                    <a:pt x="17" y="7"/>
                    <a:pt x="17" y="6"/>
                  </a:cubicBezTo>
                  <a:cubicBezTo>
                    <a:pt x="18" y="6"/>
                    <a:pt x="19" y="5"/>
                    <a:pt x="20" y="4"/>
                  </a:cubicBezTo>
                  <a:cubicBezTo>
                    <a:pt x="20" y="4"/>
                    <a:pt x="20" y="4"/>
                    <a:pt x="20" y="4"/>
                  </a:cubicBezTo>
                  <a:cubicBezTo>
                    <a:pt x="22" y="4"/>
                    <a:pt x="23" y="3"/>
                    <a:pt x="24" y="2"/>
                  </a:cubicBezTo>
                  <a:cubicBezTo>
                    <a:pt x="24" y="2"/>
                    <a:pt x="25" y="2"/>
                    <a:pt x="25" y="1"/>
                  </a:cubicBezTo>
                  <a:cubicBezTo>
                    <a:pt x="26" y="1"/>
                    <a:pt x="26" y="0"/>
                    <a:pt x="25" y="0"/>
                  </a:cubicBezTo>
                  <a:close/>
                </a:path>
              </a:pathLst>
            </a:custGeom>
            <a:solidFill>
              <a:srgbClr val="A8DCD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40" name="Freeform 524"/>
            <p:cNvSpPr/>
            <p:nvPr/>
          </p:nvSpPr>
          <p:spPr bwMode="auto">
            <a:xfrm>
              <a:off x="70" y="179"/>
              <a:ext cx="54" cy="114"/>
            </a:xfrm>
            <a:custGeom>
              <a:gdLst>
                <a:gd name="T0" fmla="*/ 22 w 23"/>
                <a:gd name="T1" fmla="*/ 26 h 48"/>
                <a:gd name="T2" fmla="*/ 11 w 23"/>
                <a:gd name="T3" fmla="*/ 1 h 48"/>
                <a:gd name="T4" fmla="*/ 10 w 23"/>
                <a:gd name="T5" fmla="*/ 1 h 48"/>
                <a:gd name="T6" fmla="*/ 8 w 23"/>
                <a:gd name="T7" fmla="*/ 8 h 48"/>
                <a:gd name="T8" fmla="*/ 7 w 23"/>
                <a:gd name="T9" fmla="*/ 18 h 48"/>
                <a:gd name="T10" fmla="*/ 15 w 23"/>
                <a:gd name="T11" fmla="*/ 27 h 48"/>
                <a:gd name="T12" fmla="*/ 6 w 23"/>
                <a:gd name="T13" fmla="*/ 48 h 48"/>
                <a:gd name="T14" fmla="*/ 8 w 23"/>
                <a:gd name="T15" fmla="*/ 47 h 48"/>
                <a:gd name="T16" fmla="*/ 16 w 23"/>
                <a:gd name="T17" fmla="*/ 34 h 48"/>
                <a:gd name="T18" fmla="*/ 22 w 23"/>
                <a:gd name="T19" fmla="*/ 27 h 48"/>
                <a:gd name="T20" fmla="*/ 22 w 23"/>
                <a:gd name="T21" fmla="*/ 26 h 4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48">
                  <a:moveTo>
                    <a:pt x="22" y="26"/>
                  </a:moveTo>
                  <a:cubicBezTo>
                    <a:pt x="10" y="22"/>
                    <a:pt x="9" y="12"/>
                    <a:pt x="11" y="1"/>
                  </a:cubicBezTo>
                  <a:cubicBezTo>
                    <a:pt x="11" y="0"/>
                    <a:pt x="10" y="0"/>
                    <a:pt x="10" y="1"/>
                  </a:cubicBezTo>
                  <a:cubicBezTo>
                    <a:pt x="9" y="3"/>
                    <a:pt x="8" y="5"/>
                    <a:pt x="8" y="8"/>
                  </a:cubicBezTo>
                  <a:cubicBezTo>
                    <a:pt x="7" y="11"/>
                    <a:pt x="5" y="15"/>
                    <a:pt x="7" y="18"/>
                  </a:cubicBezTo>
                  <a:cubicBezTo>
                    <a:pt x="8" y="20"/>
                    <a:pt x="15" y="28"/>
                    <a:pt x="15" y="27"/>
                  </a:cubicBezTo>
                  <a:cubicBezTo>
                    <a:pt x="7" y="32"/>
                    <a:pt x="0" y="37"/>
                    <a:pt x="6" y="48"/>
                  </a:cubicBezTo>
                  <a:cubicBezTo>
                    <a:pt x="7" y="48"/>
                    <a:pt x="8" y="48"/>
                    <a:pt x="8" y="47"/>
                  </a:cubicBezTo>
                  <a:cubicBezTo>
                    <a:pt x="8" y="41"/>
                    <a:pt x="10" y="37"/>
                    <a:pt x="16" y="34"/>
                  </a:cubicBezTo>
                  <a:cubicBezTo>
                    <a:pt x="19" y="32"/>
                    <a:pt x="20" y="30"/>
                    <a:pt x="22" y="27"/>
                  </a:cubicBezTo>
                  <a:cubicBezTo>
                    <a:pt x="23" y="26"/>
                    <a:pt x="22" y="26"/>
                    <a:pt x="22" y="26"/>
                  </a:cubicBezTo>
                  <a:close/>
                </a:path>
              </a:pathLst>
            </a:custGeom>
            <a:solidFill>
              <a:srgbClr val="5CBF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41" name="Freeform 525"/>
            <p:cNvSpPr/>
            <p:nvPr/>
          </p:nvSpPr>
          <p:spPr bwMode="auto">
            <a:xfrm>
              <a:off x="153" y="217"/>
              <a:ext cx="36" cy="43"/>
            </a:xfrm>
            <a:custGeom>
              <a:gdLst>
                <a:gd name="T0" fmla="*/ 12 w 15"/>
                <a:gd name="T1" fmla="*/ 2 h 18"/>
                <a:gd name="T2" fmla="*/ 3 w 15"/>
                <a:gd name="T3" fmla="*/ 3 h 18"/>
                <a:gd name="T4" fmla="*/ 2 w 15"/>
                <a:gd name="T5" fmla="*/ 4 h 18"/>
                <a:gd name="T6" fmla="*/ 0 w 15"/>
                <a:gd name="T7" fmla="*/ 7 h 18"/>
                <a:gd name="T8" fmla="*/ 1 w 15"/>
                <a:gd name="T9" fmla="*/ 13 h 18"/>
                <a:gd name="T10" fmla="*/ 11 w 15"/>
                <a:gd name="T11" fmla="*/ 15 h 18"/>
                <a:gd name="T12" fmla="*/ 12 w 15"/>
                <a:gd name="T13" fmla="*/ 2 h 18"/>
              </a:gdLst>
              <a:cxnLst>
                <a:cxn ang="0">
                  <a:pos x="T0" y="T1"/>
                </a:cxn>
                <a:cxn ang="0">
                  <a:pos x="T2" y="T3"/>
                </a:cxn>
                <a:cxn ang="0">
                  <a:pos x="T4" y="T5"/>
                </a:cxn>
                <a:cxn ang="0">
                  <a:pos x="T6" y="T7"/>
                </a:cxn>
                <a:cxn ang="0">
                  <a:pos x="T8" y="T9"/>
                </a:cxn>
                <a:cxn ang="0">
                  <a:pos x="T10" y="T11"/>
                </a:cxn>
                <a:cxn ang="0">
                  <a:pos x="T12" y="T13"/>
                </a:cxn>
              </a:cxnLst>
              <a:rect l="0" t="0" r="r" b="b"/>
              <a:pathLst>
                <a:path w="15" h="18">
                  <a:moveTo>
                    <a:pt x="12" y="2"/>
                  </a:moveTo>
                  <a:cubicBezTo>
                    <a:pt x="10" y="0"/>
                    <a:pt x="5" y="0"/>
                    <a:pt x="3" y="3"/>
                  </a:cubicBezTo>
                  <a:cubicBezTo>
                    <a:pt x="4" y="3"/>
                    <a:pt x="2" y="4"/>
                    <a:pt x="2" y="4"/>
                  </a:cubicBezTo>
                  <a:cubicBezTo>
                    <a:pt x="1" y="5"/>
                    <a:pt x="0" y="6"/>
                    <a:pt x="0" y="7"/>
                  </a:cubicBezTo>
                  <a:cubicBezTo>
                    <a:pt x="0" y="9"/>
                    <a:pt x="0" y="12"/>
                    <a:pt x="1" y="13"/>
                  </a:cubicBezTo>
                  <a:cubicBezTo>
                    <a:pt x="2" y="18"/>
                    <a:pt x="8" y="17"/>
                    <a:pt x="11" y="15"/>
                  </a:cubicBezTo>
                  <a:cubicBezTo>
                    <a:pt x="14" y="12"/>
                    <a:pt x="15" y="6"/>
                    <a:pt x="12" y="2"/>
                  </a:cubicBezTo>
                  <a:close/>
                </a:path>
              </a:pathLst>
            </a:custGeom>
            <a:solidFill>
              <a:srgbClr val="F2BE6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42" name="Freeform 526"/>
            <p:cNvSpPr/>
            <p:nvPr/>
          </p:nvSpPr>
          <p:spPr bwMode="auto">
            <a:xfrm>
              <a:off x="158" y="229"/>
              <a:ext cx="24" cy="26"/>
            </a:xfrm>
            <a:custGeom>
              <a:gdLst>
                <a:gd name="T0" fmla="*/ 9 w 10"/>
                <a:gd name="T1" fmla="*/ 2 h 11"/>
                <a:gd name="T2" fmla="*/ 6 w 10"/>
                <a:gd name="T3" fmla="*/ 0 h 11"/>
                <a:gd name="T4" fmla="*/ 2 w 10"/>
                <a:gd name="T5" fmla="*/ 4 h 11"/>
                <a:gd name="T6" fmla="*/ 1 w 10"/>
                <a:gd name="T7" fmla="*/ 5 h 11"/>
                <a:gd name="T8" fmla="*/ 2 w 10"/>
                <a:gd name="T9" fmla="*/ 5 h 11"/>
                <a:gd name="T10" fmla="*/ 1 w 10"/>
                <a:gd name="T11" fmla="*/ 10 h 11"/>
                <a:gd name="T12" fmla="*/ 2 w 10"/>
                <a:gd name="T13" fmla="*/ 10 h 11"/>
                <a:gd name="T14" fmla="*/ 10 w 10"/>
                <a:gd name="T15" fmla="*/ 4 h 11"/>
                <a:gd name="T16" fmla="*/ 9 w 10"/>
                <a:gd name="T17" fmla="*/ 2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1">
                  <a:moveTo>
                    <a:pt x="9" y="2"/>
                  </a:moveTo>
                  <a:cubicBezTo>
                    <a:pt x="8" y="1"/>
                    <a:pt x="7" y="0"/>
                    <a:pt x="6" y="0"/>
                  </a:cubicBezTo>
                  <a:cubicBezTo>
                    <a:pt x="3" y="0"/>
                    <a:pt x="2" y="2"/>
                    <a:pt x="2" y="4"/>
                  </a:cubicBezTo>
                  <a:cubicBezTo>
                    <a:pt x="1" y="4"/>
                    <a:pt x="1" y="4"/>
                    <a:pt x="1" y="5"/>
                  </a:cubicBezTo>
                  <a:cubicBezTo>
                    <a:pt x="2" y="5"/>
                    <a:pt x="2" y="5"/>
                    <a:pt x="2" y="5"/>
                  </a:cubicBezTo>
                  <a:cubicBezTo>
                    <a:pt x="0" y="7"/>
                    <a:pt x="0" y="8"/>
                    <a:pt x="1" y="10"/>
                  </a:cubicBezTo>
                  <a:cubicBezTo>
                    <a:pt x="1" y="10"/>
                    <a:pt x="2" y="11"/>
                    <a:pt x="2" y="10"/>
                  </a:cubicBezTo>
                  <a:cubicBezTo>
                    <a:pt x="5" y="9"/>
                    <a:pt x="10" y="8"/>
                    <a:pt x="10" y="4"/>
                  </a:cubicBezTo>
                  <a:cubicBezTo>
                    <a:pt x="10" y="3"/>
                    <a:pt x="10" y="2"/>
                    <a:pt x="9" y="2"/>
                  </a:cubicBezTo>
                  <a:close/>
                </a:path>
              </a:pathLst>
            </a:custGeom>
            <a:solidFill>
              <a:srgbClr val="E297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43" name="Freeform 527"/>
            <p:cNvSpPr/>
            <p:nvPr/>
          </p:nvSpPr>
          <p:spPr bwMode="auto">
            <a:xfrm>
              <a:off x="170" y="229"/>
              <a:ext cx="9" cy="12"/>
            </a:xfrm>
            <a:custGeom>
              <a:gdLst>
                <a:gd name="T0" fmla="*/ 1 w 4"/>
                <a:gd name="T1" fmla="*/ 3 h 5"/>
                <a:gd name="T2" fmla="*/ 2 w 4"/>
                <a:gd name="T3" fmla="*/ 4 h 5"/>
                <a:gd name="T4" fmla="*/ 3 w 4"/>
                <a:gd name="T5" fmla="*/ 4 h 5"/>
                <a:gd name="T6" fmla="*/ 3 w 4"/>
                <a:gd name="T7" fmla="*/ 4 h 5"/>
                <a:gd name="T8" fmla="*/ 4 w 4"/>
                <a:gd name="T9" fmla="*/ 3 h 5"/>
                <a:gd name="T10" fmla="*/ 1 w 4"/>
                <a:gd name="T11" fmla="*/ 1 h 5"/>
                <a:gd name="T12" fmla="*/ 2 w 4"/>
                <a:gd name="T13" fmla="*/ 2 h 5"/>
                <a:gd name="T14" fmla="*/ 2 w 4"/>
                <a:gd name="T15" fmla="*/ 4 h 5"/>
                <a:gd name="T16" fmla="*/ 3 w 4"/>
                <a:gd name="T17" fmla="*/ 3 h 5"/>
                <a:gd name="T18" fmla="*/ 2 w 4"/>
                <a:gd name="T19" fmla="*/ 3 h 5"/>
                <a:gd name="T20" fmla="*/ 3 w 4"/>
                <a:gd name="T21" fmla="*/ 4 h 5"/>
                <a:gd name="T22" fmla="*/ 2 w 4"/>
                <a:gd name="T23" fmla="*/ 2 h 5"/>
                <a:gd name="T24" fmla="*/ 1 w 4"/>
                <a:gd name="T25" fmla="*/ 3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 h="5">
                  <a:moveTo>
                    <a:pt x="1" y="3"/>
                  </a:moveTo>
                  <a:cubicBezTo>
                    <a:pt x="1" y="3"/>
                    <a:pt x="2" y="3"/>
                    <a:pt x="2" y="4"/>
                  </a:cubicBezTo>
                  <a:cubicBezTo>
                    <a:pt x="2" y="4"/>
                    <a:pt x="2" y="5"/>
                    <a:pt x="3" y="4"/>
                  </a:cubicBezTo>
                  <a:cubicBezTo>
                    <a:pt x="3" y="4"/>
                    <a:pt x="3" y="4"/>
                    <a:pt x="3" y="4"/>
                  </a:cubicBezTo>
                  <a:cubicBezTo>
                    <a:pt x="4" y="4"/>
                    <a:pt x="4" y="4"/>
                    <a:pt x="4" y="3"/>
                  </a:cubicBezTo>
                  <a:cubicBezTo>
                    <a:pt x="4" y="2"/>
                    <a:pt x="3" y="0"/>
                    <a:pt x="1" y="1"/>
                  </a:cubicBezTo>
                  <a:cubicBezTo>
                    <a:pt x="1" y="2"/>
                    <a:pt x="1" y="3"/>
                    <a:pt x="2" y="2"/>
                  </a:cubicBezTo>
                  <a:cubicBezTo>
                    <a:pt x="2" y="2"/>
                    <a:pt x="2" y="3"/>
                    <a:pt x="2" y="4"/>
                  </a:cubicBezTo>
                  <a:cubicBezTo>
                    <a:pt x="3" y="3"/>
                    <a:pt x="3" y="3"/>
                    <a:pt x="3" y="3"/>
                  </a:cubicBezTo>
                  <a:cubicBezTo>
                    <a:pt x="3" y="3"/>
                    <a:pt x="2" y="3"/>
                    <a:pt x="2" y="3"/>
                  </a:cubicBezTo>
                  <a:cubicBezTo>
                    <a:pt x="2" y="3"/>
                    <a:pt x="3" y="3"/>
                    <a:pt x="3" y="4"/>
                  </a:cubicBezTo>
                  <a:cubicBezTo>
                    <a:pt x="3" y="3"/>
                    <a:pt x="3" y="2"/>
                    <a:pt x="2" y="2"/>
                  </a:cubicBezTo>
                  <a:cubicBezTo>
                    <a:pt x="1" y="1"/>
                    <a:pt x="0" y="2"/>
                    <a:pt x="1" y="3"/>
                  </a:cubicBezTo>
                  <a:close/>
                </a:path>
              </a:pathLst>
            </a:custGeom>
            <a:solidFill>
              <a:srgbClr val="CB5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44" name="Freeform 528"/>
            <p:cNvSpPr/>
            <p:nvPr/>
          </p:nvSpPr>
          <p:spPr bwMode="auto">
            <a:xfrm>
              <a:off x="174" y="238"/>
              <a:ext cx="8" cy="5"/>
            </a:xfrm>
            <a:custGeom>
              <a:gdLst>
                <a:gd name="T0" fmla="*/ 1 w 3"/>
                <a:gd name="T1" fmla="*/ 1 h 2"/>
                <a:gd name="T2" fmla="*/ 2 w 3"/>
                <a:gd name="T3" fmla="*/ 2 h 2"/>
                <a:gd name="T4" fmla="*/ 2 w 3"/>
                <a:gd name="T5" fmla="*/ 0 h 2"/>
                <a:gd name="T6" fmla="*/ 1 w 3"/>
                <a:gd name="T7" fmla="*/ 0 h 2"/>
                <a:gd name="T8" fmla="*/ 1 w 3"/>
                <a:gd name="T9" fmla="*/ 1 h 2"/>
              </a:gdLst>
              <a:cxnLst>
                <a:cxn ang="0">
                  <a:pos x="T0" y="T1"/>
                </a:cxn>
                <a:cxn ang="0">
                  <a:pos x="T2" y="T3"/>
                </a:cxn>
                <a:cxn ang="0">
                  <a:pos x="T4" y="T5"/>
                </a:cxn>
                <a:cxn ang="0">
                  <a:pos x="T6" y="T7"/>
                </a:cxn>
                <a:cxn ang="0">
                  <a:pos x="T8" y="T9"/>
                </a:cxn>
              </a:cxnLst>
              <a:rect l="0" t="0" r="r" b="b"/>
              <a:pathLst>
                <a:path w="3" h="2">
                  <a:moveTo>
                    <a:pt x="1" y="1"/>
                  </a:moveTo>
                  <a:cubicBezTo>
                    <a:pt x="1" y="2"/>
                    <a:pt x="1" y="2"/>
                    <a:pt x="2" y="2"/>
                  </a:cubicBezTo>
                  <a:cubicBezTo>
                    <a:pt x="3" y="2"/>
                    <a:pt x="3" y="0"/>
                    <a:pt x="2" y="0"/>
                  </a:cubicBezTo>
                  <a:cubicBezTo>
                    <a:pt x="2" y="0"/>
                    <a:pt x="1" y="0"/>
                    <a:pt x="1" y="0"/>
                  </a:cubicBezTo>
                  <a:cubicBezTo>
                    <a:pt x="1" y="0"/>
                    <a:pt x="0" y="1"/>
                    <a:pt x="1" y="1"/>
                  </a:cubicBezTo>
                  <a:close/>
                </a:path>
              </a:pathLst>
            </a:custGeom>
            <a:solidFill>
              <a:srgbClr val="CB5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45" name="Freeform 529"/>
            <p:cNvSpPr/>
            <p:nvPr/>
          </p:nvSpPr>
          <p:spPr bwMode="auto">
            <a:xfrm>
              <a:off x="170" y="233"/>
              <a:ext cx="4" cy="8"/>
            </a:xfrm>
            <a:custGeom>
              <a:gdLst>
                <a:gd name="T0" fmla="*/ 0 w 2"/>
                <a:gd name="T1" fmla="*/ 1 h 3"/>
                <a:gd name="T2" fmla="*/ 1 w 2"/>
                <a:gd name="T3" fmla="*/ 3 h 3"/>
                <a:gd name="T4" fmla="*/ 2 w 2"/>
                <a:gd name="T5" fmla="*/ 2 h 3"/>
                <a:gd name="T6" fmla="*/ 2 w 2"/>
                <a:gd name="T7" fmla="*/ 1 h 3"/>
                <a:gd name="T8" fmla="*/ 0 w 2"/>
                <a:gd name="T9" fmla="*/ 1 h 3"/>
              </a:gdLst>
              <a:cxnLst>
                <a:cxn ang="0">
                  <a:pos x="T0" y="T1"/>
                </a:cxn>
                <a:cxn ang="0">
                  <a:pos x="T2" y="T3"/>
                </a:cxn>
                <a:cxn ang="0">
                  <a:pos x="T4" y="T5"/>
                </a:cxn>
                <a:cxn ang="0">
                  <a:pos x="T6" y="T7"/>
                </a:cxn>
                <a:cxn ang="0">
                  <a:pos x="T8" y="T9"/>
                </a:cxn>
              </a:cxnLst>
              <a:rect l="0" t="0" r="r" b="b"/>
              <a:pathLst>
                <a:path w="2" h="3">
                  <a:moveTo>
                    <a:pt x="0" y="1"/>
                  </a:moveTo>
                  <a:cubicBezTo>
                    <a:pt x="0" y="2"/>
                    <a:pt x="0" y="2"/>
                    <a:pt x="1" y="3"/>
                  </a:cubicBezTo>
                  <a:cubicBezTo>
                    <a:pt x="1" y="3"/>
                    <a:pt x="2" y="3"/>
                    <a:pt x="2" y="2"/>
                  </a:cubicBezTo>
                  <a:cubicBezTo>
                    <a:pt x="2" y="2"/>
                    <a:pt x="2" y="2"/>
                    <a:pt x="2" y="1"/>
                  </a:cubicBezTo>
                  <a:cubicBezTo>
                    <a:pt x="2" y="0"/>
                    <a:pt x="0" y="0"/>
                    <a:pt x="0" y="1"/>
                  </a:cubicBezTo>
                  <a:close/>
                </a:path>
              </a:pathLst>
            </a:custGeom>
            <a:solidFill>
              <a:srgbClr val="CB5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46" name="Freeform 530"/>
            <p:cNvSpPr/>
            <p:nvPr/>
          </p:nvSpPr>
          <p:spPr bwMode="auto">
            <a:xfrm>
              <a:off x="160" y="245"/>
              <a:ext cx="7" cy="5"/>
            </a:xfrm>
            <a:custGeom>
              <a:gdLst>
                <a:gd name="T0" fmla="*/ 1 w 3"/>
                <a:gd name="T1" fmla="*/ 2 h 2"/>
                <a:gd name="T2" fmla="*/ 2 w 3"/>
                <a:gd name="T3" fmla="*/ 2 h 2"/>
                <a:gd name="T4" fmla="*/ 2 w 3"/>
                <a:gd name="T5" fmla="*/ 1 h 2"/>
                <a:gd name="T6" fmla="*/ 2 w 3"/>
                <a:gd name="T7" fmla="*/ 1 h 2"/>
                <a:gd name="T8" fmla="*/ 1 w 3"/>
                <a:gd name="T9" fmla="*/ 2 h 2"/>
              </a:gdLst>
              <a:cxnLst>
                <a:cxn ang="0">
                  <a:pos x="T0" y="T1"/>
                </a:cxn>
                <a:cxn ang="0">
                  <a:pos x="T2" y="T3"/>
                </a:cxn>
                <a:cxn ang="0">
                  <a:pos x="T4" y="T5"/>
                </a:cxn>
                <a:cxn ang="0">
                  <a:pos x="T6" y="T7"/>
                </a:cxn>
                <a:cxn ang="0">
                  <a:pos x="T8" y="T9"/>
                </a:cxn>
              </a:cxnLst>
              <a:rect l="0" t="0" r="r" b="b"/>
              <a:pathLst>
                <a:path w="3" h="2">
                  <a:moveTo>
                    <a:pt x="1" y="2"/>
                  </a:moveTo>
                  <a:cubicBezTo>
                    <a:pt x="1" y="2"/>
                    <a:pt x="2" y="2"/>
                    <a:pt x="2" y="2"/>
                  </a:cubicBezTo>
                  <a:cubicBezTo>
                    <a:pt x="3" y="2"/>
                    <a:pt x="3" y="1"/>
                    <a:pt x="2" y="1"/>
                  </a:cubicBezTo>
                  <a:cubicBezTo>
                    <a:pt x="2" y="1"/>
                    <a:pt x="2" y="1"/>
                    <a:pt x="2" y="1"/>
                  </a:cubicBezTo>
                  <a:cubicBezTo>
                    <a:pt x="1" y="0"/>
                    <a:pt x="0" y="1"/>
                    <a:pt x="1" y="2"/>
                  </a:cubicBezTo>
                  <a:close/>
                </a:path>
              </a:pathLst>
            </a:custGeom>
            <a:solidFill>
              <a:srgbClr val="CB5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47" name="Freeform 531"/>
            <p:cNvSpPr/>
            <p:nvPr/>
          </p:nvSpPr>
          <p:spPr bwMode="auto">
            <a:xfrm>
              <a:off x="162" y="243"/>
              <a:ext cx="5" cy="5"/>
            </a:xfrm>
            <a:custGeom>
              <a:gdLst>
                <a:gd name="T0" fmla="*/ 1 w 2"/>
                <a:gd name="T1" fmla="*/ 2 h 2"/>
                <a:gd name="T2" fmla="*/ 1 w 2"/>
                <a:gd name="T3" fmla="*/ 0 h 2"/>
                <a:gd name="T4" fmla="*/ 1 w 2"/>
                <a:gd name="T5" fmla="*/ 2 h 2"/>
              </a:gdLst>
              <a:cxnLst>
                <a:cxn ang="0">
                  <a:pos x="T0" y="T1"/>
                </a:cxn>
                <a:cxn ang="0">
                  <a:pos x="T2" y="T3"/>
                </a:cxn>
                <a:cxn ang="0">
                  <a:pos x="T4" y="T5"/>
                </a:cxn>
              </a:cxnLst>
              <a:rect l="0" t="0" r="r" b="b"/>
              <a:pathLst>
                <a:path w="2" h="2">
                  <a:moveTo>
                    <a:pt x="1" y="2"/>
                  </a:moveTo>
                  <a:cubicBezTo>
                    <a:pt x="2" y="2"/>
                    <a:pt x="2" y="0"/>
                    <a:pt x="1" y="0"/>
                  </a:cubicBezTo>
                  <a:cubicBezTo>
                    <a:pt x="0" y="0"/>
                    <a:pt x="0" y="2"/>
                    <a:pt x="1" y="2"/>
                  </a:cubicBezTo>
                  <a:close/>
                </a:path>
              </a:pathLst>
            </a:custGeom>
            <a:solidFill>
              <a:srgbClr val="CB5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48" name="Freeform 532"/>
            <p:cNvSpPr/>
            <p:nvPr/>
          </p:nvSpPr>
          <p:spPr bwMode="auto">
            <a:xfrm>
              <a:off x="179" y="52"/>
              <a:ext cx="191" cy="165"/>
            </a:xfrm>
            <a:custGeom>
              <a:gdLst>
                <a:gd name="T0" fmla="*/ 76 w 80"/>
                <a:gd name="T1" fmla="*/ 19 h 69"/>
                <a:gd name="T2" fmla="*/ 67 w 80"/>
                <a:gd name="T3" fmla="*/ 18 h 69"/>
                <a:gd name="T4" fmla="*/ 59 w 80"/>
                <a:gd name="T5" fmla="*/ 23 h 69"/>
                <a:gd name="T6" fmla="*/ 59 w 80"/>
                <a:gd name="T7" fmla="*/ 23 h 69"/>
                <a:gd name="T8" fmla="*/ 61 w 80"/>
                <a:gd name="T9" fmla="*/ 18 h 69"/>
                <a:gd name="T10" fmla="*/ 58 w 80"/>
                <a:gd name="T11" fmla="*/ 4 h 69"/>
                <a:gd name="T12" fmla="*/ 40 w 80"/>
                <a:gd name="T13" fmla="*/ 3 h 69"/>
                <a:gd name="T14" fmla="*/ 35 w 80"/>
                <a:gd name="T15" fmla="*/ 17 h 69"/>
                <a:gd name="T16" fmla="*/ 26 w 80"/>
                <a:gd name="T17" fmla="*/ 11 h 69"/>
                <a:gd name="T18" fmla="*/ 9 w 80"/>
                <a:gd name="T19" fmla="*/ 16 h 69"/>
                <a:gd name="T20" fmla="*/ 9 w 80"/>
                <a:gd name="T21" fmla="*/ 31 h 69"/>
                <a:gd name="T22" fmla="*/ 17 w 80"/>
                <a:gd name="T23" fmla="*/ 35 h 69"/>
                <a:gd name="T24" fmla="*/ 11 w 80"/>
                <a:gd name="T25" fmla="*/ 37 h 69"/>
                <a:gd name="T26" fmla="*/ 26 w 80"/>
                <a:gd name="T27" fmla="*/ 65 h 69"/>
                <a:gd name="T28" fmla="*/ 42 w 80"/>
                <a:gd name="T29" fmla="*/ 57 h 69"/>
                <a:gd name="T30" fmla="*/ 48 w 80"/>
                <a:gd name="T31" fmla="*/ 61 h 69"/>
                <a:gd name="T32" fmla="*/ 56 w 80"/>
                <a:gd name="T33" fmla="*/ 67 h 69"/>
                <a:gd name="T34" fmla="*/ 66 w 80"/>
                <a:gd name="T35" fmla="*/ 61 h 69"/>
                <a:gd name="T36" fmla="*/ 71 w 80"/>
                <a:gd name="T37" fmla="*/ 41 h 69"/>
                <a:gd name="T38" fmla="*/ 65 w 80"/>
                <a:gd name="T39" fmla="*/ 38 h 69"/>
                <a:gd name="T40" fmla="*/ 74 w 80"/>
                <a:gd name="T41" fmla="*/ 35 h 69"/>
                <a:gd name="T42" fmla="*/ 76 w 80"/>
                <a:gd name="T43" fmla="*/ 19 h 6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 h="69">
                  <a:moveTo>
                    <a:pt x="76" y="19"/>
                  </a:moveTo>
                  <a:cubicBezTo>
                    <a:pt x="75" y="15"/>
                    <a:pt x="70" y="16"/>
                    <a:pt x="67" y="18"/>
                  </a:cubicBezTo>
                  <a:cubicBezTo>
                    <a:pt x="64" y="19"/>
                    <a:pt x="62" y="21"/>
                    <a:pt x="59" y="23"/>
                  </a:cubicBezTo>
                  <a:cubicBezTo>
                    <a:pt x="59" y="23"/>
                    <a:pt x="59" y="23"/>
                    <a:pt x="59" y="23"/>
                  </a:cubicBezTo>
                  <a:cubicBezTo>
                    <a:pt x="60" y="21"/>
                    <a:pt x="60" y="20"/>
                    <a:pt x="61" y="18"/>
                  </a:cubicBezTo>
                  <a:cubicBezTo>
                    <a:pt x="62" y="13"/>
                    <a:pt x="62" y="7"/>
                    <a:pt x="58" y="4"/>
                  </a:cubicBezTo>
                  <a:cubicBezTo>
                    <a:pt x="55" y="1"/>
                    <a:pt x="44" y="0"/>
                    <a:pt x="40" y="3"/>
                  </a:cubicBezTo>
                  <a:cubicBezTo>
                    <a:pt x="36" y="6"/>
                    <a:pt x="35" y="12"/>
                    <a:pt x="35" y="17"/>
                  </a:cubicBezTo>
                  <a:cubicBezTo>
                    <a:pt x="33" y="15"/>
                    <a:pt x="29" y="12"/>
                    <a:pt x="26" y="11"/>
                  </a:cubicBezTo>
                  <a:cubicBezTo>
                    <a:pt x="21" y="9"/>
                    <a:pt x="12" y="11"/>
                    <a:pt x="9" y="16"/>
                  </a:cubicBezTo>
                  <a:cubicBezTo>
                    <a:pt x="7" y="20"/>
                    <a:pt x="5" y="27"/>
                    <a:pt x="9" y="31"/>
                  </a:cubicBezTo>
                  <a:cubicBezTo>
                    <a:pt x="12" y="33"/>
                    <a:pt x="14" y="34"/>
                    <a:pt x="17" y="35"/>
                  </a:cubicBezTo>
                  <a:cubicBezTo>
                    <a:pt x="17" y="35"/>
                    <a:pt x="13" y="36"/>
                    <a:pt x="11" y="37"/>
                  </a:cubicBezTo>
                  <a:cubicBezTo>
                    <a:pt x="0" y="47"/>
                    <a:pt x="14" y="64"/>
                    <a:pt x="26" y="65"/>
                  </a:cubicBezTo>
                  <a:cubicBezTo>
                    <a:pt x="32" y="65"/>
                    <a:pt x="38" y="63"/>
                    <a:pt x="42" y="57"/>
                  </a:cubicBezTo>
                  <a:cubicBezTo>
                    <a:pt x="44" y="52"/>
                    <a:pt x="45" y="57"/>
                    <a:pt x="48" y="61"/>
                  </a:cubicBezTo>
                  <a:cubicBezTo>
                    <a:pt x="50" y="63"/>
                    <a:pt x="53" y="66"/>
                    <a:pt x="56" y="67"/>
                  </a:cubicBezTo>
                  <a:cubicBezTo>
                    <a:pt x="61" y="69"/>
                    <a:pt x="64" y="65"/>
                    <a:pt x="66" y="61"/>
                  </a:cubicBezTo>
                  <a:cubicBezTo>
                    <a:pt x="69" y="54"/>
                    <a:pt x="75" y="49"/>
                    <a:pt x="71" y="41"/>
                  </a:cubicBezTo>
                  <a:cubicBezTo>
                    <a:pt x="70" y="39"/>
                    <a:pt x="67" y="38"/>
                    <a:pt x="65" y="38"/>
                  </a:cubicBezTo>
                  <a:cubicBezTo>
                    <a:pt x="68" y="38"/>
                    <a:pt x="72" y="37"/>
                    <a:pt x="74" y="35"/>
                  </a:cubicBezTo>
                  <a:cubicBezTo>
                    <a:pt x="80" y="32"/>
                    <a:pt x="79" y="24"/>
                    <a:pt x="76" y="19"/>
                  </a:cubicBezTo>
                  <a:close/>
                </a:path>
              </a:pathLst>
            </a:custGeom>
            <a:solidFill>
              <a:srgbClr val="DEF2E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5000" lnSpcReduction="20000"/>
            </a:bodyPr>
            <a:lstStyle/>
            <a:p>
              <a:endParaRPr lang="zh-CN" altLang="en-US">
                <a:solidFill>
                  <a:schemeClr val="tx1"/>
                </a:solidFill>
              </a:endParaRPr>
            </a:p>
          </p:txBody>
        </p:sp>
        <p:sp>
          <p:nvSpPr>
            <p:cNvPr id="649" name="Freeform 533"/>
            <p:cNvSpPr/>
            <p:nvPr/>
          </p:nvSpPr>
          <p:spPr bwMode="auto">
            <a:xfrm>
              <a:off x="289" y="54"/>
              <a:ext cx="50" cy="74"/>
            </a:xfrm>
            <a:custGeom>
              <a:gdLst>
                <a:gd name="T0" fmla="*/ 20 w 21"/>
                <a:gd name="T1" fmla="*/ 18 h 31"/>
                <a:gd name="T2" fmla="*/ 20 w 21"/>
                <a:gd name="T3" fmla="*/ 18 h 31"/>
                <a:gd name="T4" fmla="*/ 20 w 21"/>
                <a:gd name="T5" fmla="*/ 18 h 31"/>
                <a:gd name="T6" fmla="*/ 18 w 21"/>
                <a:gd name="T7" fmla="*/ 19 h 31"/>
                <a:gd name="T8" fmla="*/ 12 w 21"/>
                <a:gd name="T9" fmla="*/ 22 h 31"/>
                <a:gd name="T10" fmla="*/ 8 w 21"/>
                <a:gd name="T11" fmla="*/ 1 h 31"/>
                <a:gd name="T12" fmla="*/ 7 w 21"/>
                <a:gd name="T13" fmla="*/ 2 h 31"/>
                <a:gd name="T14" fmla="*/ 7 w 21"/>
                <a:gd name="T15" fmla="*/ 10 h 31"/>
                <a:gd name="T16" fmla="*/ 6 w 21"/>
                <a:gd name="T17" fmla="*/ 11 h 31"/>
                <a:gd name="T18" fmla="*/ 6 w 21"/>
                <a:gd name="T19" fmla="*/ 20 h 31"/>
                <a:gd name="T20" fmla="*/ 3 w 21"/>
                <a:gd name="T21" fmla="*/ 23 h 31"/>
                <a:gd name="T22" fmla="*/ 0 w 21"/>
                <a:gd name="T23" fmla="*/ 29 h 31"/>
                <a:gd name="T24" fmla="*/ 1 w 21"/>
                <a:gd name="T25" fmla="*/ 31 h 31"/>
                <a:gd name="T26" fmla="*/ 7 w 21"/>
                <a:gd name="T27" fmla="*/ 29 h 31"/>
                <a:gd name="T28" fmla="*/ 18 w 21"/>
                <a:gd name="T29" fmla="*/ 21 h 31"/>
                <a:gd name="T30" fmla="*/ 21 w 21"/>
                <a:gd name="T31" fmla="*/ 19 h 31"/>
                <a:gd name="T32" fmla="*/ 20 w 21"/>
                <a:gd name="T33" fmla="*/ 18 h 3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 h="31">
                  <a:moveTo>
                    <a:pt x="20" y="18"/>
                  </a:moveTo>
                  <a:cubicBezTo>
                    <a:pt x="20" y="18"/>
                    <a:pt x="20" y="18"/>
                    <a:pt x="20" y="18"/>
                  </a:cubicBezTo>
                  <a:cubicBezTo>
                    <a:pt x="20" y="18"/>
                    <a:pt x="20" y="18"/>
                    <a:pt x="20" y="18"/>
                  </a:cubicBezTo>
                  <a:cubicBezTo>
                    <a:pt x="19" y="18"/>
                    <a:pt x="19" y="19"/>
                    <a:pt x="18" y="19"/>
                  </a:cubicBezTo>
                  <a:cubicBezTo>
                    <a:pt x="16" y="20"/>
                    <a:pt x="14" y="21"/>
                    <a:pt x="12" y="22"/>
                  </a:cubicBezTo>
                  <a:cubicBezTo>
                    <a:pt x="16" y="15"/>
                    <a:pt x="17" y="5"/>
                    <a:pt x="8" y="1"/>
                  </a:cubicBezTo>
                  <a:cubicBezTo>
                    <a:pt x="8" y="0"/>
                    <a:pt x="7" y="1"/>
                    <a:pt x="7" y="2"/>
                  </a:cubicBezTo>
                  <a:cubicBezTo>
                    <a:pt x="7" y="3"/>
                    <a:pt x="9" y="10"/>
                    <a:pt x="7" y="10"/>
                  </a:cubicBezTo>
                  <a:cubicBezTo>
                    <a:pt x="7" y="11"/>
                    <a:pt x="6" y="11"/>
                    <a:pt x="6" y="11"/>
                  </a:cubicBezTo>
                  <a:cubicBezTo>
                    <a:pt x="7" y="14"/>
                    <a:pt x="7" y="17"/>
                    <a:pt x="6" y="20"/>
                  </a:cubicBezTo>
                  <a:cubicBezTo>
                    <a:pt x="6" y="21"/>
                    <a:pt x="4" y="22"/>
                    <a:pt x="3" y="23"/>
                  </a:cubicBezTo>
                  <a:cubicBezTo>
                    <a:pt x="2" y="25"/>
                    <a:pt x="2" y="27"/>
                    <a:pt x="0" y="29"/>
                  </a:cubicBezTo>
                  <a:cubicBezTo>
                    <a:pt x="0" y="30"/>
                    <a:pt x="0" y="31"/>
                    <a:pt x="1" y="31"/>
                  </a:cubicBezTo>
                  <a:cubicBezTo>
                    <a:pt x="3" y="30"/>
                    <a:pt x="5" y="31"/>
                    <a:pt x="7" y="29"/>
                  </a:cubicBezTo>
                  <a:cubicBezTo>
                    <a:pt x="10" y="26"/>
                    <a:pt x="14" y="24"/>
                    <a:pt x="18" y="21"/>
                  </a:cubicBezTo>
                  <a:cubicBezTo>
                    <a:pt x="19" y="20"/>
                    <a:pt x="20" y="19"/>
                    <a:pt x="21" y="19"/>
                  </a:cubicBezTo>
                  <a:cubicBezTo>
                    <a:pt x="21" y="18"/>
                    <a:pt x="21" y="17"/>
                    <a:pt x="20" y="18"/>
                  </a:cubicBezTo>
                  <a:close/>
                </a:path>
              </a:pathLst>
            </a:custGeom>
            <a:solidFill>
              <a:srgbClr val="A9D7D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50" name="Freeform 534"/>
            <p:cNvSpPr/>
            <p:nvPr/>
          </p:nvSpPr>
          <p:spPr bwMode="auto">
            <a:xfrm>
              <a:off x="191" y="71"/>
              <a:ext cx="171" cy="141"/>
            </a:xfrm>
            <a:custGeom>
              <a:gdLst>
                <a:gd name="T0" fmla="*/ 71 w 72"/>
                <a:gd name="T1" fmla="*/ 20 h 59"/>
                <a:gd name="T2" fmla="*/ 71 w 72"/>
                <a:gd name="T3" fmla="*/ 20 h 59"/>
                <a:gd name="T4" fmla="*/ 69 w 72"/>
                <a:gd name="T5" fmla="*/ 11 h 59"/>
                <a:gd name="T6" fmla="*/ 68 w 72"/>
                <a:gd name="T7" fmla="*/ 11 h 59"/>
                <a:gd name="T8" fmla="*/ 67 w 72"/>
                <a:gd name="T9" fmla="*/ 15 h 59"/>
                <a:gd name="T10" fmla="*/ 61 w 72"/>
                <a:gd name="T11" fmla="*/ 24 h 59"/>
                <a:gd name="T12" fmla="*/ 60 w 72"/>
                <a:gd name="T13" fmla="*/ 23 h 59"/>
                <a:gd name="T14" fmla="*/ 47 w 72"/>
                <a:gd name="T15" fmla="*/ 33 h 59"/>
                <a:gd name="T16" fmla="*/ 43 w 72"/>
                <a:gd name="T17" fmla="*/ 31 h 59"/>
                <a:gd name="T18" fmla="*/ 39 w 72"/>
                <a:gd name="T19" fmla="*/ 29 h 59"/>
                <a:gd name="T20" fmla="*/ 38 w 72"/>
                <a:gd name="T21" fmla="*/ 29 h 59"/>
                <a:gd name="T22" fmla="*/ 34 w 72"/>
                <a:gd name="T23" fmla="*/ 21 h 59"/>
                <a:gd name="T24" fmla="*/ 32 w 72"/>
                <a:gd name="T25" fmla="*/ 12 h 59"/>
                <a:gd name="T26" fmla="*/ 30 w 72"/>
                <a:gd name="T27" fmla="*/ 10 h 59"/>
                <a:gd name="T28" fmla="*/ 8 w 72"/>
                <a:gd name="T29" fmla="*/ 5 h 59"/>
                <a:gd name="T30" fmla="*/ 5 w 72"/>
                <a:gd name="T31" fmla="*/ 24 h 59"/>
                <a:gd name="T32" fmla="*/ 7 w 72"/>
                <a:gd name="T33" fmla="*/ 29 h 59"/>
                <a:gd name="T34" fmla="*/ 2 w 72"/>
                <a:gd name="T35" fmla="*/ 37 h 59"/>
                <a:gd name="T36" fmla="*/ 23 w 72"/>
                <a:gd name="T37" fmla="*/ 56 h 59"/>
                <a:gd name="T38" fmla="*/ 34 w 72"/>
                <a:gd name="T39" fmla="*/ 53 h 59"/>
                <a:gd name="T40" fmla="*/ 37 w 72"/>
                <a:gd name="T41" fmla="*/ 49 h 59"/>
                <a:gd name="T42" fmla="*/ 45 w 72"/>
                <a:gd name="T43" fmla="*/ 52 h 59"/>
                <a:gd name="T44" fmla="*/ 53 w 72"/>
                <a:gd name="T45" fmla="*/ 59 h 59"/>
                <a:gd name="T46" fmla="*/ 61 w 72"/>
                <a:gd name="T47" fmla="*/ 52 h 59"/>
                <a:gd name="T48" fmla="*/ 67 w 72"/>
                <a:gd name="T49" fmla="*/ 36 h 59"/>
                <a:gd name="T50" fmla="*/ 64 w 72"/>
                <a:gd name="T51" fmla="*/ 32 h 59"/>
                <a:gd name="T52" fmla="*/ 62 w 72"/>
                <a:gd name="T53" fmla="*/ 30 h 59"/>
                <a:gd name="T54" fmla="*/ 70 w 72"/>
                <a:gd name="T55" fmla="*/ 27 h 59"/>
                <a:gd name="T56" fmla="*/ 69 w 72"/>
                <a:gd name="T57" fmla="*/ 27 h 59"/>
                <a:gd name="T58" fmla="*/ 71 w 72"/>
                <a:gd name="T59" fmla="*/ 20 h 5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59">
                  <a:moveTo>
                    <a:pt x="71" y="20"/>
                  </a:moveTo>
                  <a:cubicBezTo>
                    <a:pt x="71" y="20"/>
                    <a:pt x="71" y="20"/>
                    <a:pt x="71" y="20"/>
                  </a:cubicBezTo>
                  <a:cubicBezTo>
                    <a:pt x="71" y="17"/>
                    <a:pt x="71" y="13"/>
                    <a:pt x="69" y="11"/>
                  </a:cubicBezTo>
                  <a:cubicBezTo>
                    <a:pt x="69" y="10"/>
                    <a:pt x="68" y="10"/>
                    <a:pt x="68" y="11"/>
                  </a:cubicBezTo>
                  <a:cubicBezTo>
                    <a:pt x="68" y="12"/>
                    <a:pt x="67" y="14"/>
                    <a:pt x="67" y="15"/>
                  </a:cubicBezTo>
                  <a:cubicBezTo>
                    <a:pt x="66" y="20"/>
                    <a:pt x="64" y="20"/>
                    <a:pt x="61" y="24"/>
                  </a:cubicBezTo>
                  <a:cubicBezTo>
                    <a:pt x="61" y="23"/>
                    <a:pt x="60" y="22"/>
                    <a:pt x="60" y="23"/>
                  </a:cubicBezTo>
                  <a:cubicBezTo>
                    <a:pt x="55" y="29"/>
                    <a:pt x="50" y="26"/>
                    <a:pt x="47" y="33"/>
                  </a:cubicBezTo>
                  <a:cubicBezTo>
                    <a:pt x="45" y="37"/>
                    <a:pt x="44" y="33"/>
                    <a:pt x="43" y="31"/>
                  </a:cubicBezTo>
                  <a:cubicBezTo>
                    <a:pt x="42" y="30"/>
                    <a:pt x="41" y="29"/>
                    <a:pt x="39" y="29"/>
                  </a:cubicBezTo>
                  <a:cubicBezTo>
                    <a:pt x="39" y="29"/>
                    <a:pt x="38" y="29"/>
                    <a:pt x="38" y="29"/>
                  </a:cubicBezTo>
                  <a:cubicBezTo>
                    <a:pt x="34" y="28"/>
                    <a:pt x="34" y="25"/>
                    <a:pt x="34" y="21"/>
                  </a:cubicBezTo>
                  <a:cubicBezTo>
                    <a:pt x="34" y="18"/>
                    <a:pt x="33" y="15"/>
                    <a:pt x="32" y="12"/>
                  </a:cubicBezTo>
                  <a:cubicBezTo>
                    <a:pt x="31" y="11"/>
                    <a:pt x="31" y="10"/>
                    <a:pt x="30" y="10"/>
                  </a:cubicBezTo>
                  <a:cubicBezTo>
                    <a:pt x="25" y="3"/>
                    <a:pt x="16" y="0"/>
                    <a:pt x="8" y="5"/>
                  </a:cubicBezTo>
                  <a:cubicBezTo>
                    <a:pt x="3" y="9"/>
                    <a:pt x="0" y="19"/>
                    <a:pt x="5" y="24"/>
                  </a:cubicBezTo>
                  <a:cubicBezTo>
                    <a:pt x="9" y="28"/>
                    <a:pt x="12" y="26"/>
                    <a:pt x="7" y="29"/>
                  </a:cubicBezTo>
                  <a:cubicBezTo>
                    <a:pt x="4" y="31"/>
                    <a:pt x="2" y="34"/>
                    <a:pt x="2" y="37"/>
                  </a:cubicBezTo>
                  <a:cubicBezTo>
                    <a:pt x="1" y="49"/>
                    <a:pt x="13" y="53"/>
                    <a:pt x="23" y="56"/>
                  </a:cubicBezTo>
                  <a:cubicBezTo>
                    <a:pt x="26" y="56"/>
                    <a:pt x="31" y="56"/>
                    <a:pt x="34" y="53"/>
                  </a:cubicBezTo>
                  <a:cubicBezTo>
                    <a:pt x="35" y="52"/>
                    <a:pt x="36" y="51"/>
                    <a:pt x="37" y="49"/>
                  </a:cubicBezTo>
                  <a:cubicBezTo>
                    <a:pt x="40" y="44"/>
                    <a:pt x="43" y="50"/>
                    <a:pt x="45" y="52"/>
                  </a:cubicBezTo>
                  <a:cubicBezTo>
                    <a:pt x="47" y="55"/>
                    <a:pt x="48" y="59"/>
                    <a:pt x="53" y="59"/>
                  </a:cubicBezTo>
                  <a:cubicBezTo>
                    <a:pt x="56" y="59"/>
                    <a:pt x="59" y="54"/>
                    <a:pt x="61" y="52"/>
                  </a:cubicBezTo>
                  <a:cubicBezTo>
                    <a:pt x="63" y="48"/>
                    <a:pt x="68" y="41"/>
                    <a:pt x="67" y="36"/>
                  </a:cubicBezTo>
                  <a:cubicBezTo>
                    <a:pt x="66" y="35"/>
                    <a:pt x="66" y="33"/>
                    <a:pt x="64" y="32"/>
                  </a:cubicBezTo>
                  <a:cubicBezTo>
                    <a:pt x="63" y="31"/>
                    <a:pt x="58" y="29"/>
                    <a:pt x="62" y="30"/>
                  </a:cubicBezTo>
                  <a:cubicBezTo>
                    <a:pt x="66" y="30"/>
                    <a:pt x="68" y="29"/>
                    <a:pt x="70" y="27"/>
                  </a:cubicBezTo>
                  <a:cubicBezTo>
                    <a:pt x="69" y="27"/>
                    <a:pt x="69" y="27"/>
                    <a:pt x="69" y="27"/>
                  </a:cubicBezTo>
                  <a:cubicBezTo>
                    <a:pt x="71" y="25"/>
                    <a:pt x="72" y="23"/>
                    <a:pt x="71" y="20"/>
                  </a:cubicBezTo>
                  <a:close/>
                </a:path>
              </a:pathLst>
            </a:custGeom>
            <a:solidFill>
              <a:srgbClr val="88D8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40000" lnSpcReduction="20000"/>
            </a:bodyPr>
            <a:lstStyle/>
            <a:p>
              <a:endParaRPr lang="zh-CN" altLang="en-US">
                <a:solidFill>
                  <a:schemeClr val="tx1"/>
                </a:solidFill>
              </a:endParaRPr>
            </a:p>
          </p:txBody>
        </p:sp>
        <p:sp>
          <p:nvSpPr>
            <p:cNvPr id="651" name="Freeform 535"/>
            <p:cNvSpPr/>
            <p:nvPr/>
          </p:nvSpPr>
          <p:spPr bwMode="auto">
            <a:xfrm>
              <a:off x="205" y="83"/>
              <a:ext cx="62" cy="60"/>
            </a:xfrm>
            <a:custGeom>
              <a:gdLst>
                <a:gd name="T0" fmla="*/ 24 w 26"/>
                <a:gd name="T1" fmla="*/ 17 h 25"/>
                <a:gd name="T2" fmla="*/ 13 w 26"/>
                <a:gd name="T3" fmla="*/ 3 h 25"/>
                <a:gd name="T4" fmla="*/ 12 w 26"/>
                <a:gd name="T5" fmla="*/ 3 h 25"/>
                <a:gd name="T6" fmla="*/ 3 w 26"/>
                <a:gd name="T7" fmla="*/ 1 h 25"/>
                <a:gd name="T8" fmla="*/ 2 w 26"/>
                <a:gd name="T9" fmla="*/ 1 h 25"/>
                <a:gd name="T10" fmla="*/ 3 w 26"/>
                <a:gd name="T11" fmla="*/ 7 h 25"/>
                <a:gd name="T12" fmla="*/ 4 w 26"/>
                <a:gd name="T13" fmla="*/ 16 h 25"/>
                <a:gd name="T14" fmla="*/ 3 w 26"/>
                <a:gd name="T15" fmla="*/ 18 h 25"/>
                <a:gd name="T16" fmla="*/ 9 w 26"/>
                <a:gd name="T17" fmla="*/ 21 h 25"/>
                <a:gd name="T18" fmla="*/ 25 w 26"/>
                <a:gd name="T19" fmla="*/ 24 h 25"/>
                <a:gd name="T20" fmla="*/ 26 w 26"/>
                <a:gd name="T21" fmla="*/ 24 h 25"/>
                <a:gd name="T22" fmla="*/ 23 w 26"/>
                <a:gd name="T23" fmla="*/ 18 h 25"/>
                <a:gd name="T24" fmla="*/ 24 w 26"/>
                <a:gd name="T25" fmla="*/ 17 h 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25">
                  <a:moveTo>
                    <a:pt x="24" y="17"/>
                  </a:moveTo>
                  <a:cubicBezTo>
                    <a:pt x="21" y="12"/>
                    <a:pt x="17" y="8"/>
                    <a:pt x="13" y="3"/>
                  </a:cubicBezTo>
                  <a:cubicBezTo>
                    <a:pt x="13" y="3"/>
                    <a:pt x="13" y="3"/>
                    <a:pt x="12" y="3"/>
                  </a:cubicBezTo>
                  <a:cubicBezTo>
                    <a:pt x="11" y="4"/>
                    <a:pt x="4" y="1"/>
                    <a:pt x="3" y="1"/>
                  </a:cubicBezTo>
                  <a:cubicBezTo>
                    <a:pt x="3" y="0"/>
                    <a:pt x="2" y="1"/>
                    <a:pt x="2" y="1"/>
                  </a:cubicBezTo>
                  <a:cubicBezTo>
                    <a:pt x="3" y="4"/>
                    <a:pt x="0" y="5"/>
                    <a:pt x="3" y="7"/>
                  </a:cubicBezTo>
                  <a:cubicBezTo>
                    <a:pt x="5" y="11"/>
                    <a:pt x="6" y="13"/>
                    <a:pt x="4" y="16"/>
                  </a:cubicBezTo>
                  <a:cubicBezTo>
                    <a:pt x="4" y="17"/>
                    <a:pt x="3" y="18"/>
                    <a:pt x="3" y="18"/>
                  </a:cubicBezTo>
                  <a:cubicBezTo>
                    <a:pt x="4" y="20"/>
                    <a:pt x="8" y="21"/>
                    <a:pt x="9" y="21"/>
                  </a:cubicBezTo>
                  <a:cubicBezTo>
                    <a:pt x="15" y="23"/>
                    <a:pt x="20" y="23"/>
                    <a:pt x="25" y="24"/>
                  </a:cubicBezTo>
                  <a:cubicBezTo>
                    <a:pt x="26" y="25"/>
                    <a:pt x="26" y="24"/>
                    <a:pt x="26" y="24"/>
                  </a:cubicBezTo>
                  <a:cubicBezTo>
                    <a:pt x="26" y="22"/>
                    <a:pt x="25" y="20"/>
                    <a:pt x="23" y="18"/>
                  </a:cubicBezTo>
                  <a:cubicBezTo>
                    <a:pt x="24" y="18"/>
                    <a:pt x="24" y="18"/>
                    <a:pt x="24" y="17"/>
                  </a:cubicBezTo>
                  <a:close/>
                </a:path>
              </a:pathLst>
            </a:custGeom>
            <a:solidFill>
              <a:srgbClr val="9C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52" name="Freeform 536"/>
            <p:cNvSpPr/>
            <p:nvPr/>
          </p:nvSpPr>
          <p:spPr bwMode="auto">
            <a:xfrm>
              <a:off x="267" y="143"/>
              <a:ext cx="79" cy="67"/>
            </a:xfrm>
            <a:custGeom>
              <a:gdLst>
                <a:gd name="T0" fmla="*/ 33 w 33"/>
                <a:gd name="T1" fmla="*/ 9 h 28"/>
                <a:gd name="T2" fmla="*/ 19 w 33"/>
                <a:gd name="T3" fmla="*/ 2 h 28"/>
                <a:gd name="T4" fmla="*/ 6 w 33"/>
                <a:gd name="T5" fmla="*/ 3 h 28"/>
                <a:gd name="T6" fmla="*/ 5 w 33"/>
                <a:gd name="T7" fmla="*/ 2 h 28"/>
                <a:gd name="T8" fmla="*/ 4 w 33"/>
                <a:gd name="T9" fmla="*/ 2 h 28"/>
                <a:gd name="T10" fmla="*/ 3 w 33"/>
                <a:gd name="T11" fmla="*/ 1 h 28"/>
                <a:gd name="T12" fmla="*/ 2 w 33"/>
                <a:gd name="T13" fmla="*/ 0 h 28"/>
                <a:gd name="T14" fmla="*/ 0 w 33"/>
                <a:gd name="T15" fmla="*/ 1 h 28"/>
                <a:gd name="T16" fmla="*/ 6 w 33"/>
                <a:gd name="T17" fmla="*/ 14 h 28"/>
                <a:gd name="T18" fmla="*/ 11 w 33"/>
                <a:gd name="T19" fmla="*/ 17 h 28"/>
                <a:gd name="T20" fmla="*/ 14 w 33"/>
                <a:gd name="T21" fmla="*/ 21 h 28"/>
                <a:gd name="T22" fmla="*/ 22 w 33"/>
                <a:gd name="T23" fmla="*/ 28 h 28"/>
                <a:gd name="T24" fmla="*/ 23 w 33"/>
                <a:gd name="T25" fmla="*/ 28 h 28"/>
                <a:gd name="T26" fmla="*/ 31 w 33"/>
                <a:gd name="T27" fmla="*/ 17 h 28"/>
                <a:gd name="T28" fmla="*/ 30 w 33"/>
                <a:gd name="T29" fmla="*/ 15 h 28"/>
                <a:gd name="T30" fmla="*/ 33 w 33"/>
                <a:gd name="T31" fmla="*/ 10 h 28"/>
                <a:gd name="T32" fmla="*/ 33 w 33"/>
                <a:gd name="T33" fmla="*/ 9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28">
                  <a:moveTo>
                    <a:pt x="33" y="9"/>
                  </a:moveTo>
                  <a:cubicBezTo>
                    <a:pt x="29" y="5"/>
                    <a:pt x="24" y="1"/>
                    <a:pt x="19" y="2"/>
                  </a:cubicBezTo>
                  <a:cubicBezTo>
                    <a:pt x="17" y="2"/>
                    <a:pt x="10" y="4"/>
                    <a:pt x="6" y="3"/>
                  </a:cubicBezTo>
                  <a:cubicBezTo>
                    <a:pt x="6" y="3"/>
                    <a:pt x="5" y="3"/>
                    <a:pt x="5" y="2"/>
                  </a:cubicBezTo>
                  <a:cubicBezTo>
                    <a:pt x="4" y="2"/>
                    <a:pt x="4" y="2"/>
                    <a:pt x="4" y="2"/>
                  </a:cubicBezTo>
                  <a:cubicBezTo>
                    <a:pt x="4" y="1"/>
                    <a:pt x="3" y="1"/>
                    <a:pt x="3" y="1"/>
                  </a:cubicBezTo>
                  <a:cubicBezTo>
                    <a:pt x="2" y="1"/>
                    <a:pt x="2" y="1"/>
                    <a:pt x="2" y="0"/>
                  </a:cubicBezTo>
                  <a:cubicBezTo>
                    <a:pt x="1" y="0"/>
                    <a:pt x="0" y="0"/>
                    <a:pt x="0" y="1"/>
                  </a:cubicBezTo>
                  <a:cubicBezTo>
                    <a:pt x="1" y="5"/>
                    <a:pt x="2" y="11"/>
                    <a:pt x="6" y="14"/>
                  </a:cubicBezTo>
                  <a:cubicBezTo>
                    <a:pt x="8" y="15"/>
                    <a:pt x="9" y="16"/>
                    <a:pt x="11" y="17"/>
                  </a:cubicBezTo>
                  <a:cubicBezTo>
                    <a:pt x="12" y="18"/>
                    <a:pt x="12" y="20"/>
                    <a:pt x="14" y="21"/>
                  </a:cubicBezTo>
                  <a:cubicBezTo>
                    <a:pt x="17" y="23"/>
                    <a:pt x="19" y="25"/>
                    <a:pt x="22" y="28"/>
                  </a:cubicBezTo>
                  <a:cubicBezTo>
                    <a:pt x="23" y="28"/>
                    <a:pt x="23" y="28"/>
                    <a:pt x="23" y="28"/>
                  </a:cubicBezTo>
                  <a:cubicBezTo>
                    <a:pt x="26" y="24"/>
                    <a:pt x="29" y="21"/>
                    <a:pt x="31" y="17"/>
                  </a:cubicBezTo>
                  <a:cubicBezTo>
                    <a:pt x="31" y="16"/>
                    <a:pt x="31" y="15"/>
                    <a:pt x="30" y="15"/>
                  </a:cubicBezTo>
                  <a:cubicBezTo>
                    <a:pt x="29" y="13"/>
                    <a:pt x="30" y="12"/>
                    <a:pt x="33" y="10"/>
                  </a:cubicBezTo>
                  <a:cubicBezTo>
                    <a:pt x="33" y="10"/>
                    <a:pt x="33" y="9"/>
                    <a:pt x="33" y="9"/>
                  </a:cubicBezTo>
                  <a:close/>
                </a:path>
              </a:pathLst>
            </a:custGeom>
            <a:solidFill>
              <a:srgbClr val="9C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53" name="Freeform 537"/>
            <p:cNvSpPr/>
            <p:nvPr/>
          </p:nvSpPr>
          <p:spPr bwMode="auto">
            <a:xfrm>
              <a:off x="205" y="138"/>
              <a:ext cx="84" cy="67"/>
            </a:xfrm>
            <a:custGeom>
              <a:gdLst>
                <a:gd name="T0" fmla="*/ 34 w 35"/>
                <a:gd name="T1" fmla="*/ 16 h 28"/>
                <a:gd name="T2" fmla="*/ 28 w 35"/>
                <a:gd name="T3" fmla="*/ 1 h 28"/>
                <a:gd name="T4" fmla="*/ 27 w 35"/>
                <a:gd name="T5" fmla="*/ 0 h 28"/>
                <a:gd name="T6" fmla="*/ 20 w 35"/>
                <a:gd name="T7" fmla="*/ 4 h 28"/>
                <a:gd name="T8" fmla="*/ 14 w 35"/>
                <a:gd name="T9" fmla="*/ 8 h 28"/>
                <a:gd name="T10" fmla="*/ 8 w 35"/>
                <a:gd name="T11" fmla="*/ 12 h 28"/>
                <a:gd name="T12" fmla="*/ 1 w 35"/>
                <a:gd name="T13" fmla="*/ 18 h 28"/>
                <a:gd name="T14" fmla="*/ 1 w 35"/>
                <a:gd name="T15" fmla="*/ 19 h 28"/>
                <a:gd name="T16" fmla="*/ 19 w 35"/>
                <a:gd name="T17" fmla="*/ 27 h 28"/>
                <a:gd name="T18" fmla="*/ 34 w 35"/>
                <a:gd name="T19" fmla="*/ 17 h 28"/>
                <a:gd name="T20" fmla="*/ 34 w 35"/>
                <a:gd name="T21" fmla="*/ 16 h 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28">
                  <a:moveTo>
                    <a:pt x="34" y="16"/>
                  </a:moveTo>
                  <a:cubicBezTo>
                    <a:pt x="31" y="12"/>
                    <a:pt x="27" y="7"/>
                    <a:pt x="28" y="1"/>
                  </a:cubicBezTo>
                  <a:cubicBezTo>
                    <a:pt x="28" y="0"/>
                    <a:pt x="28" y="0"/>
                    <a:pt x="27" y="0"/>
                  </a:cubicBezTo>
                  <a:cubicBezTo>
                    <a:pt x="25" y="1"/>
                    <a:pt x="22" y="2"/>
                    <a:pt x="20" y="4"/>
                  </a:cubicBezTo>
                  <a:cubicBezTo>
                    <a:pt x="18" y="5"/>
                    <a:pt x="16" y="6"/>
                    <a:pt x="14" y="8"/>
                  </a:cubicBezTo>
                  <a:cubicBezTo>
                    <a:pt x="12" y="9"/>
                    <a:pt x="10" y="11"/>
                    <a:pt x="8" y="12"/>
                  </a:cubicBezTo>
                  <a:cubicBezTo>
                    <a:pt x="5" y="14"/>
                    <a:pt x="5" y="17"/>
                    <a:pt x="1" y="18"/>
                  </a:cubicBezTo>
                  <a:cubicBezTo>
                    <a:pt x="1" y="18"/>
                    <a:pt x="0" y="19"/>
                    <a:pt x="1" y="19"/>
                  </a:cubicBezTo>
                  <a:cubicBezTo>
                    <a:pt x="6" y="24"/>
                    <a:pt x="12" y="26"/>
                    <a:pt x="19" y="27"/>
                  </a:cubicBezTo>
                  <a:cubicBezTo>
                    <a:pt x="26" y="28"/>
                    <a:pt x="30" y="22"/>
                    <a:pt x="34" y="17"/>
                  </a:cubicBezTo>
                  <a:cubicBezTo>
                    <a:pt x="34" y="17"/>
                    <a:pt x="35" y="17"/>
                    <a:pt x="34" y="16"/>
                  </a:cubicBezTo>
                  <a:close/>
                </a:path>
              </a:pathLst>
            </a:custGeom>
            <a:solidFill>
              <a:srgbClr val="56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54" name="Freeform 538"/>
            <p:cNvSpPr/>
            <p:nvPr/>
          </p:nvSpPr>
          <p:spPr bwMode="auto">
            <a:xfrm>
              <a:off x="305" y="62"/>
              <a:ext cx="24" cy="57"/>
            </a:xfrm>
            <a:custGeom>
              <a:gdLst>
                <a:gd name="T0" fmla="*/ 6 w 10"/>
                <a:gd name="T1" fmla="*/ 1 h 24"/>
                <a:gd name="T2" fmla="*/ 5 w 10"/>
                <a:gd name="T3" fmla="*/ 1 h 24"/>
                <a:gd name="T4" fmla="*/ 6 w 10"/>
                <a:gd name="T5" fmla="*/ 5 h 24"/>
                <a:gd name="T6" fmla="*/ 5 w 10"/>
                <a:gd name="T7" fmla="*/ 12 h 24"/>
                <a:gd name="T8" fmla="*/ 1 w 10"/>
                <a:gd name="T9" fmla="*/ 23 h 24"/>
                <a:gd name="T10" fmla="*/ 2 w 10"/>
                <a:gd name="T11" fmla="*/ 24 h 24"/>
                <a:gd name="T12" fmla="*/ 4 w 10"/>
                <a:gd name="T13" fmla="*/ 22 h 24"/>
                <a:gd name="T14" fmla="*/ 5 w 10"/>
                <a:gd name="T15" fmla="*/ 21 h 24"/>
                <a:gd name="T16" fmla="*/ 6 w 10"/>
                <a:gd name="T17" fmla="*/ 20 h 24"/>
                <a:gd name="T18" fmla="*/ 8 w 10"/>
                <a:gd name="T19" fmla="*/ 16 h 24"/>
                <a:gd name="T20" fmla="*/ 8 w 10"/>
                <a:gd name="T21" fmla="*/ 13 h 24"/>
                <a:gd name="T22" fmla="*/ 6 w 10"/>
                <a:gd name="T23" fmla="*/ 1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6" y="1"/>
                  </a:moveTo>
                  <a:cubicBezTo>
                    <a:pt x="6" y="0"/>
                    <a:pt x="5" y="1"/>
                    <a:pt x="5" y="1"/>
                  </a:cubicBezTo>
                  <a:cubicBezTo>
                    <a:pt x="5" y="2"/>
                    <a:pt x="5" y="3"/>
                    <a:pt x="6" y="5"/>
                  </a:cubicBezTo>
                  <a:cubicBezTo>
                    <a:pt x="7" y="7"/>
                    <a:pt x="6" y="10"/>
                    <a:pt x="5" y="12"/>
                  </a:cubicBezTo>
                  <a:cubicBezTo>
                    <a:pt x="5" y="16"/>
                    <a:pt x="3" y="20"/>
                    <a:pt x="1" y="23"/>
                  </a:cubicBezTo>
                  <a:cubicBezTo>
                    <a:pt x="0" y="23"/>
                    <a:pt x="1" y="24"/>
                    <a:pt x="2" y="24"/>
                  </a:cubicBezTo>
                  <a:cubicBezTo>
                    <a:pt x="3" y="23"/>
                    <a:pt x="4" y="22"/>
                    <a:pt x="4" y="22"/>
                  </a:cubicBezTo>
                  <a:cubicBezTo>
                    <a:pt x="5" y="22"/>
                    <a:pt x="5" y="22"/>
                    <a:pt x="5" y="21"/>
                  </a:cubicBezTo>
                  <a:cubicBezTo>
                    <a:pt x="5" y="21"/>
                    <a:pt x="5" y="21"/>
                    <a:pt x="6" y="20"/>
                  </a:cubicBezTo>
                  <a:cubicBezTo>
                    <a:pt x="7" y="19"/>
                    <a:pt x="7" y="18"/>
                    <a:pt x="8" y="16"/>
                  </a:cubicBezTo>
                  <a:cubicBezTo>
                    <a:pt x="8" y="15"/>
                    <a:pt x="8" y="14"/>
                    <a:pt x="8" y="13"/>
                  </a:cubicBezTo>
                  <a:cubicBezTo>
                    <a:pt x="10" y="9"/>
                    <a:pt x="9" y="4"/>
                    <a:pt x="6" y="1"/>
                  </a:cubicBezTo>
                  <a:close/>
                </a:path>
              </a:pathLst>
            </a:custGeom>
            <a:solidFill>
              <a:srgbClr val="56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55" name="Freeform 539"/>
            <p:cNvSpPr/>
            <p:nvPr/>
          </p:nvSpPr>
          <p:spPr bwMode="auto">
            <a:xfrm>
              <a:off x="324" y="107"/>
              <a:ext cx="41" cy="38"/>
            </a:xfrm>
            <a:custGeom>
              <a:gdLst>
                <a:gd name="T0" fmla="*/ 15 w 17"/>
                <a:gd name="T1" fmla="*/ 0 h 16"/>
                <a:gd name="T2" fmla="*/ 14 w 17"/>
                <a:gd name="T3" fmla="*/ 0 h 16"/>
                <a:gd name="T4" fmla="*/ 9 w 17"/>
                <a:gd name="T5" fmla="*/ 10 h 16"/>
                <a:gd name="T6" fmla="*/ 1 w 17"/>
                <a:gd name="T7" fmla="*/ 14 h 16"/>
                <a:gd name="T8" fmla="*/ 1 w 17"/>
                <a:gd name="T9" fmla="*/ 16 h 16"/>
                <a:gd name="T10" fmla="*/ 8 w 17"/>
                <a:gd name="T11" fmla="*/ 14 h 16"/>
                <a:gd name="T12" fmla="*/ 11 w 17"/>
                <a:gd name="T13" fmla="*/ 13 h 16"/>
                <a:gd name="T14" fmla="*/ 11 w 17"/>
                <a:gd name="T15" fmla="*/ 13 h 16"/>
                <a:gd name="T16" fmla="*/ 15 w 17"/>
                <a:gd name="T17" fmla="*/ 7 h 16"/>
                <a:gd name="T18" fmla="*/ 15 w 17"/>
                <a:gd name="T19" fmla="*/ 0 h 1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16">
                  <a:moveTo>
                    <a:pt x="15" y="0"/>
                  </a:moveTo>
                  <a:cubicBezTo>
                    <a:pt x="14" y="0"/>
                    <a:pt x="14" y="0"/>
                    <a:pt x="14" y="0"/>
                  </a:cubicBezTo>
                  <a:cubicBezTo>
                    <a:pt x="13" y="4"/>
                    <a:pt x="13" y="8"/>
                    <a:pt x="9" y="10"/>
                  </a:cubicBezTo>
                  <a:cubicBezTo>
                    <a:pt x="6" y="11"/>
                    <a:pt x="4" y="13"/>
                    <a:pt x="1" y="14"/>
                  </a:cubicBezTo>
                  <a:cubicBezTo>
                    <a:pt x="0" y="15"/>
                    <a:pt x="1" y="16"/>
                    <a:pt x="1" y="16"/>
                  </a:cubicBezTo>
                  <a:cubicBezTo>
                    <a:pt x="4" y="15"/>
                    <a:pt x="6" y="14"/>
                    <a:pt x="8" y="14"/>
                  </a:cubicBezTo>
                  <a:cubicBezTo>
                    <a:pt x="9" y="14"/>
                    <a:pt x="10" y="14"/>
                    <a:pt x="11" y="13"/>
                  </a:cubicBezTo>
                  <a:cubicBezTo>
                    <a:pt x="11" y="13"/>
                    <a:pt x="11" y="13"/>
                    <a:pt x="11" y="13"/>
                  </a:cubicBezTo>
                  <a:cubicBezTo>
                    <a:pt x="14" y="12"/>
                    <a:pt x="14" y="10"/>
                    <a:pt x="15" y="7"/>
                  </a:cubicBezTo>
                  <a:cubicBezTo>
                    <a:pt x="16" y="5"/>
                    <a:pt x="17" y="2"/>
                    <a:pt x="15" y="0"/>
                  </a:cubicBezTo>
                  <a:close/>
                </a:path>
              </a:pathLst>
            </a:custGeom>
            <a:solidFill>
              <a:srgbClr val="56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56" name="Freeform 540"/>
            <p:cNvSpPr/>
            <p:nvPr/>
          </p:nvSpPr>
          <p:spPr bwMode="auto">
            <a:xfrm>
              <a:off x="251" y="86"/>
              <a:ext cx="64" cy="93"/>
            </a:xfrm>
            <a:custGeom>
              <a:gdLst>
                <a:gd name="T0" fmla="*/ 24 w 27"/>
                <a:gd name="T1" fmla="*/ 33 h 39"/>
                <a:gd name="T2" fmla="*/ 21 w 27"/>
                <a:gd name="T3" fmla="*/ 30 h 39"/>
                <a:gd name="T4" fmla="*/ 21 w 27"/>
                <a:gd name="T5" fmla="*/ 29 h 39"/>
                <a:gd name="T6" fmla="*/ 10 w 27"/>
                <a:gd name="T7" fmla="*/ 26 h 39"/>
                <a:gd name="T8" fmla="*/ 10 w 27"/>
                <a:gd name="T9" fmla="*/ 25 h 39"/>
                <a:gd name="T10" fmla="*/ 10 w 27"/>
                <a:gd name="T11" fmla="*/ 24 h 39"/>
                <a:gd name="T12" fmla="*/ 9 w 27"/>
                <a:gd name="T13" fmla="*/ 24 h 39"/>
                <a:gd name="T14" fmla="*/ 9 w 27"/>
                <a:gd name="T15" fmla="*/ 17 h 39"/>
                <a:gd name="T16" fmla="*/ 7 w 27"/>
                <a:gd name="T17" fmla="*/ 9 h 39"/>
                <a:gd name="T18" fmla="*/ 1 w 27"/>
                <a:gd name="T19" fmla="*/ 0 h 39"/>
                <a:gd name="T20" fmla="*/ 0 w 27"/>
                <a:gd name="T21" fmla="*/ 1 h 39"/>
                <a:gd name="T22" fmla="*/ 4 w 27"/>
                <a:gd name="T23" fmla="*/ 11 h 39"/>
                <a:gd name="T24" fmla="*/ 6 w 27"/>
                <a:gd name="T25" fmla="*/ 14 h 39"/>
                <a:gd name="T26" fmla="*/ 7 w 27"/>
                <a:gd name="T27" fmla="*/ 23 h 39"/>
                <a:gd name="T28" fmla="*/ 7 w 27"/>
                <a:gd name="T29" fmla="*/ 23 h 39"/>
                <a:gd name="T30" fmla="*/ 8 w 27"/>
                <a:gd name="T31" fmla="*/ 25 h 39"/>
                <a:gd name="T32" fmla="*/ 8 w 27"/>
                <a:gd name="T33" fmla="*/ 25 h 39"/>
                <a:gd name="T34" fmla="*/ 8 w 27"/>
                <a:gd name="T35" fmla="*/ 25 h 39"/>
                <a:gd name="T36" fmla="*/ 8 w 27"/>
                <a:gd name="T37" fmla="*/ 25 h 39"/>
                <a:gd name="T38" fmla="*/ 8 w 27"/>
                <a:gd name="T39" fmla="*/ 25 h 39"/>
                <a:gd name="T40" fmla="*/ 9 w 27"/>
                <a:gd name="T41" fmla="*/ 26 h 39"/>
                <a:gd name="T42" fmla="*/ 13 w 27"/>
                <a:gd name="T43" fmla="*/ 29 h 39"/>
                <a:gd name="T44" fmla="*/ 17 w 27"/>
                <a:gd name="T45" fmla="*/ 31 h 39"/>
                <a:gd name="T46" fmla="*/ 20 w 27"/>
                <a:gd name="T47" fmla="*/ 35 h 39"/>
                <a:gd name="T48" fmla="*/ 25 w 27"/>
                <a:gd name="T49" fmla="*/ 39 h 39"/>
                <a:gd name="T50" fmla="*/ 26 w 27"/>
                <a:gd name="T51" fmla="*/ 38 h 39"/>
                <a:gd name="T52" fmla="*/ 24 w 27"/>
                <a:gd name="T53" fmla="*/ 33 h 3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 h="39">
                  <a:moveTo>
                    <a:pt x="24" y="33"/>
                  </a:moveTo>
                  <a:cubicBezTo>
                    <a:pt x="23" y="32"/>
                    <a:pt x="20" y="31"/>
                    <a:pt x="21" y="30"/>
                  </a:cubicBezTo>
                  <a:cubicBezTo>
                    <a:pt x="21" y="30"/>
                    <a:pt x="22" y="29"/>
                    <a:pt x="21" y="29"/>
                  </a:cubicBezTo>
                  <a:cubicBezTo>
                    <a:pt x="19" y="27"/>
                    <a:pt x="11" y="28"/>
                    <a:pt x="10" y="26"/>
                  </a:cubicBezTo>
                  <a:cubicBezTo>
                    <a:pt x="10" y="25"/>
                    <a:pt x="10" y="25"/>
                    <a:pt x="10" y="25"/>
                  </a:cubicBezTo>
                  <a:cubicBezTo>
                    <a:pt x="10" y="25"/>
                    <a:pt x="10" y="25"/>
                    <a:pt x="10" y="24"/>
                  </a:cubicBezTo>
                  <a:cubicBezTo>
                    <a:pt x="10" y="24"/>
                    <a:pt x="10" y="24"/>
                    <a:pt x="9" y="24"/>
                  </a:cubicBezTo>
                  <a:cubicBezTo>
                    <a:pt x="8" y="22"/>
                    <a:pt x="9" y="18"/>
                    <a:pt x="9" y="17"/>
                  </a:cubicBezTo>
                  <a:cubicBezTo>
                    <a:pt x="9" y="14"/>
                    <a:pt x="8" y="11"/>
                    <a:pt x="7" y="9"/>
                  </a:cubicBezTo>
                  <a:cubicBezTo>
                    <a:pt x="6" y="5"/>
                    <a:pt x="5" y="2"/>
                    <a:pt x="1" y="0"/>
                  </a:cubicBezTo>
                  <a:cubicBezTo>
                    <a:pt x="0" y="0"/>
                    <a:pt x="0" y="0"/>
                    <a:pt x="0" y="1"/>
                  </a:cubicBezTo>
                  <a:cubicBezTo>
                    <a:pt x="2" y="4"/>
                    <a:pt x="3" y="7"/>
                    <a:pt x="4" y="11"/>
                  </a:cubicBezTo>
                  <a:cubicBezTo>
                    <a:pt x="5" y="12"/>
                    <a:pt x="6" y="13"/>
                    <a:pt x="6" y="14"/>
                  </a:cubicBezTo>
                  <a:cubicBezTo>
                    <a:pt x="8" y="16"/>
                    <a:pt x="7" y="20"/>
                    <a:pt x="7" y="23"/>
                  </a:cubicBezTo>
                  <a:cubicBezTo>
                    <a:pt x="7" y="23"/>
                    <a:pt x="7" y="24"/>
                    <a:pt x="7" y="23"/>
                  </a:cubicBezTo>
                  <a:cubicBezTo>
                    <a:pt x="8" y="24"/>
                    <a:pt x="8" y="24"/>
                    <a:pt x="8" y="25"/>
                  </a:cubicBezTo>
                  <a:cubicBezTo>
                    <a:pt x="8" y="25"/>
                    <a:pt x="8" y="25"/>
                    <a:pt x="8" y="25"/>
                  </a:cubicBezTo>
                  <a:cubicBezTo>
                    <a:pt x="8" y="25"/>
                    <a:pt x="8" y="25"/>
                    <a:pt x="8" y="25"/>
                  </a:cubicBezTo>
                  <a:cubicBezTo>
                    <a:pt x="8" y="25"/>
                    <a:pt x="8" y="25"/>
                    <a:pt x="8" y="25"/>
                  </a:cubicBezTo>
                  <a:cubicBezTo>
                    <a:pt x="8" y="25"/>
                    <a:pt x="8" y="25"/>
                    <a:pt x="8" y="25"/>
                  </a:cubicBezTo>
                  <a:cubicBezTo>
                    <a:pt x="8" y="26"/>
                    <a:pt x="8" y="26"/>
                    <a:pt x="9" y="26"/>
                  </a:cubicBezTo>
                  <a:cubicBezTo>
                    <a:pt x="10" y="28"/>
                    <a:pt x="11" y="30"/>
                    <a:pt x="13" y="29"/>
                  </a:cubicBezTo>
                  <a:cubicBezTo>
                    <a:pt x="15" y="30"/>
                    <a:pt x="16" y="30"/>
                    <a:pt x="17" y="31"/>
                  </a:cubicBezTo>
                  <a:cubicBezTo>
                    <a:pt x="18" y="32"/>
                    <a:pt x="19" y="34"/>
                    <a:pt x="20" y="35"/>
                  </a:cubicBezTo>
                  <a:cubicBezTo>
                    <a:pt x="22" y="36"/>
                    <a:pt x="24" y="37"/>
                    <a:pt x="25" y="39"/>
                  </a:cubicBezTo>
                  <a:cubicBezTo>
                    <a:pt x="26" y="39"/>
                    <a:pt x="27" y="38"/>
                    <a:pt x="26" y="38"/>
                  </a:cubicBezTo>
                  <a:cubicBezTo>
                    <a:pt x="25" y="36"/>
                    <a:pt x="25" y="35"/>
                    <a:pt x="24" y="33"/>
                  </a:cubicBezTo>
                  <a:close/>
                </a:path>
              </a:pathLst>
            </a:custGeom>
            <a:solidFill>
              <a:srgbClr val="56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57" name="Freeform 541"/>
            <p:cNvSpPr/>
            <p:nvPr/>
          </p:nvSpPr>
          <p:spPr bwMode="auto">
            <a:xfrm>
              <a:off x="196" y="128"/>
              <a:ext cx="40" cy="36"/>
            </a:xfrm>
            <a:custGeom>
              <a:gdLst>
                <a:gd name="T0" fmla="*/ 14 w 17"/>
                <a:gd name="T1" fmla="*/ 2 h 15"/>
                <a:gd name="T2" fmla="*/ 14 w 17"/>
                <a:gd name="T3" fmla="*/ 2 h 15"/>
                <a:gd name="T4" fmla="*/ 13 w 17"/>
                <a:gd name="T5" fmla="*/ 2 h 15"/>
                <a:gd name="T6" fmla="*/ 12 w 17"/>
                <a:gd name="T7" fmla="*/ 2 h 15"/>
                <a:gd name="T8" fmla="*/ 12 w 17"/>
                <a:gd name="T9" fmla="*/ 2 h 15"/>
                <a:gd name="T10" fmla="*/ 7 w 17"/>
                <a:gd name="T11" fmla="*/ 0 h 15"/>
                <a:gd name="T12" fmla="*/ 6 w 17"/>
                <a:gd name="T13" fmla="*/ 1 h 15"/>
                <a:gd name="T14" fmla="*/ 9 w 17"/>
                <a:gd name="T15" fmla="*/ 3 h 15"/>
                <a:gd name="T16" fmla="*/ 2 w 17"/>
                <a:gd name="T17" fmla="*/ 9 h 15"/>
                <a:gd name="T18" fmla="*/ 0 w 17"/>
                <a:gd name="T19" fmla="*/ 14 h 15"/>
                <a:gd name="T20" fmla="*/ 1 w 17"/>
                <a:gd name="T21" fmla="*/ 14 h 15"/>
                <a:gd name="T22" fmla="*/ 2 w 17"/>
                <a:gd name="T23" fmla="*/ 13 h 15"/>
                <a:gd name="T24" fmla="*/ 3 w 17"/>
                <a:gd name="T25" fmla="*/ 10 h 15"/>
                <a:gd name="T26" fmla="*/ 7 w 17"/>
                <a:gd name="T27" fmla="*/ 7 h 15"/>
                <a:gd name="T28" fmla="*/ 16 w 17"/>
                <a:gd name="T29" fmla="*/ 4 h 15"/>
                <a:gd name="T30" fmla="*/ 16 w 17"/>
                <a:gd name="T31" fmla="*/ 4 h 15"/>
                <a:gd name="T32" fmla="*/ 16 w 17"/>
                <a:gd name="T33" fmla="*/ 4 h 15"/>
                <a:gd name="T34" fmla="*/ 16 w 17"/>
                <a:gd name="T35" fmla="*/ 3 h 15"/>
                <a:gd name="T36" fmla="*/ 14 w 17"/>
                <a:gd name="T37" fmla="*/ 2 h 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15">
                  <a:moveTo>
                    <a:pt x="14" y="2"/>
                  </a:moveTo>
                  <a:cubicBezTo>
                    <a:pt x="14" y="2"/>
                    <a:pt x="14" y="2"/>
                    <a:pt x="14" y="2"/>
                  </a:cubicBezTo>
                  <a:cubicBezTo>
                    <a:pt x="14" y="2"/>
                    <a:pt x="13" y="2"/>
                    <a:pt x="13" y="2"/>
                  </a:cubicBezTo>
                  <a:cubicBezTo>
                    <a:pt x="12" y="1"/>
                    <a:pt x="12" y="2"/>
                    <a:pt x="12" y="2"/>
                  </a:cubicBezTo>
                  <a:cubicBezTo>
                    <a:pt x="12" y="2"/>
                    <a:pt x="12" y="2"/>
                    <a:pt x="12" y="2"/>
                  </a:cubicBezTo>
                  <a:cubicBezTo>
                    <a:pt x="10" y="1"/>
                    <a:pt x="8" y="1"/>
                    <a:pt x="7" y="0"/>
                  </a:cubicBezTo>
                  <a:cubicBezTo>
                    <a:pt x="6" y="0"/>
                    <a:pt x="5" y="1"/>
                    <a:pt x="6" y="1"/>
                  </a:cubicBezTo>
                  <a:cubicBezTo>
                    <a:pt x="7" y="2"/>
                    <a:pt x="8" y="3"/>
                    <a:pt x="9" y="3"/>
                  </a:cubicBezTo>
                  <a:cubicBezTo>
                    <a:pt x="6" y="4"/>
                    <a:pt x="4" y="6"/>
                    <a:pt x="2" y="9"/>
                  </a:cubicBezTo>
                  <a:cubicBezTo>
                    <a:pt x="1" y="11"/>
                    <a:pt x="0" y="12"/>
                    <a:pt x="0" y="14"/>
                  </a:cubicBezTo>
                  <a:cubicBezTo>
                    <a:pt x="0" y="15"/>
                    <a:pt x="1" y="15"/>
                    <a:pt x="1" y="14"/>
                  </a:cubicBezTo>
                  <a:cubicBezTo>
                    <a:pt x="2" y="14"/>
                    <a:pt x="2" y="14"/>
                    <a:pt x="2" y="13"/>
                  </a:cubicBezTo>
                  <a:cubicBezTo>
                    <a:pt x="2" y="12"/>
                    <a:pt x="3" y="11"/>
                    <a:pt x="3" y="10"/>
                  </a:cubicBezTo>
                  <a:cubicBezTo>
                    <a:pt x="4" y="9"/>
                    <a:pt x="6" y="8"/>
                    <a:pt x="7" y="7"/>
                  </a:cubicBezTo>
                  <a:cubicBezTo>
                    <a:pt x="9" y="4"/>
                    <a:pt x="13" y="5"/>
                    <a:pt x="16" y="4"/>
                  </a:cubicBezTo>
                  <a:cubicBezTo>
                    <a:pt x="16" y="4"/>
                    <a:pt x="16" y="4"/>
                    <a:pt x="16" y="4"/>
                  </a:cubicBezTo>
                  <a:cubicBezTo>
                    <a:pt x="16" y="4"/>
                    <a:pt x="16" y="4"/>
                    <a:pt x="16" y="4"/>
                  </a:cubicBezTo>
                  <a:cubicBezTo>
                    <a:pt x="16" y="4"/>
                    <a:pt x="17" y="3"/>
                    <a:pt x="16" y="3"/>
                  </a:cubicBezTo>
                  <a:cubicBezTo>
                    <a:pt x="16" y="3"/>
                    <a:pt x="15" y="3"/>
                    <a:pt x="14" y="2"/>
                  </a:cubicBezTo>
                  <a:close/>
                </a:path>
              </a:pathLst>
            </a:custGeom>
            <a:solidFill>
              <a:srgbClr val="56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58" name="Freeform 542"/>
            <p:cNvSpPr/>
            <p:nvPr/>
          </p:nvSpPr>
          <p:spPr bwMode="auto">
            <a:xfrm>
              <a:off x="201" y="140"/>
              <a:ext cx="59" cy="48"/>
            </a:xfrm>
            <a:custGeom>
              <a:gdLst>
                <a:gd name="T0" fmla="*/ 23 w 25"/>
                <a:gd name="T1" fmla="*/ 4 h 20"/>
                <a:gd name="T2" fmla="*/ 20 w 25"/>
                <a:gd name="T3" fmla="*/ 5 h 20"/>
                <a:gd name="T4" fmla="*/ 22 w 25"/>
                <a:gd name="T5" fmla="*/ 3 h 20"/>
                <a:gd name="T6" fmla="*/ 22 w 25"/>
                <a:gd name="T7" fmla="*/ 2 h 20"/>
                <a:gd name="T8" fmla="*/ 15 w 25"/>
                <a:gd name="T9" fmla="*/ 1 h 20"/>
                <a:gd name="T10" fmla="*/ 6 w 25"/>
                <a:gd name="T11" fmla="*/ 6 h 20"/>
                <a:gd name="T12" fmla="*/ 3 w 25"/>
                <a:gd name="T13" fmla="*/ 20 h 20"/>
                <a:gd name="T14" fmla="*/ 5 w 25"/>
                <a:gd name="T15" fmla="*/ 20 h 20"/>
                <a:gd name="T16" fmla="*/ 11 w 25"/>
                <a:gd name="T17" fmla="*/ 17 h 20"/>
                <a:gd name="T18" fmla="*/ 12 w 25"/>
                <a:gd name="T19" fmla="*/ 15 h 20"/>
                <a:gd name="T20" fmla="*/ 18 w 25"/>
                <a:gd name="T21" fmla="*/ 10 h 20"/>
                <a:gd name="T22" fmla="*/ 24 w 25"/>
                <a:gd name="T23" fmla="*/ 5 h 20"/>
                <a:gd name="T24" fmla="*/ 23 w 25"/>
                <a:gd name="T25" fmla="*/ 4 h 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20">
                  <a:moveTo>
                    <a:pt x="23" y="4"/>
                  </a:moveTo>
                  <a:cubicBezTo>
                    <a:pt x="22" y="4"/>
                    <a:pt x="21" y="5"/>
                    <a:pt x="20" y="5"/>
                  </a:cubicBezTo>
                  <a:cubicBezTo>
                    <a:pt x="21" y="4"/>
                    <a:pt x="22" y="4"/>
                    <a:pt x="22" y="3"/>
                  </a:cubicBezTo>
                  <a:cubicBezTo>
                    <a:pt x="23" y="2"/>
                    <a:pt x="23" y="2"/>
                    <a:pt x="22" y="2"/>
                  </a:cubicBezTo>
                  <a:cubicBezTo>
                    <a:pt x="20" y="0"/>
                    <a:pt x="17" y="1"/>
                    <a:pt x="15" y="1"/>
                  </a:cubicBezTo>
                  <a:cubicBezTo>
                    <a:pt x="11" y="1"/>
                    <a:pt x="8" y="3"/>
                    <a:pt x="6" y="6"/>
                  </a:cubicBezTo>
                  <a:cubicBezTo>
                    <a:pt x="3" y="11"/>
                    <a:pt x="0" y="14"/>
                    <a:pt x="3" y="20"/>
                  </a:cubicBezTo>
                  <a:cubicBezTo>
                    <a:pt x="4" y="20"/>
                    <a:pt x="4" y="20"/>
                    <a:pt x="5" y="20"/>
                  </a:cubicBezTo>
                  <a:cubicBezTo>
                    <a:pt x="6" y="16"/>
                    <a:pt x="9" y="18"/>
                    <a:pt x="11" y="17"/>
                  </a:cubicBezTo>
                  <a:cubicBezTo>
                    <a:pt x="12" y="16"/>
                    <a:pt x="12" y="16"/>
                    <a:pt x="12" y="15"/>
                  </a:cubicBezTo>
                  <a:cubicBezTo>
                    <a:pt x="11" y="11"/>
                    <a:pt x="15" y="11"/>
                    <a:pt x="18" y="10"/>
                  </a:cubicBezTo>
                  <a:cubicBezTo>
                    <a:pt x="20" y="9"/>
                    <a:pt x="22" y="7"/>
                    <a:pt x="24" y="5"/>
                  </a:cubicBezTo>
                  <a:cubicBezTo>
                    <a:pt x="25" y="4"/>
                    <a:pt x="24" y="4"/>
                    <a:pt x="23" y="4"/>
                  </a:cubicBezTo>
                  <a:close/>
                </a:path>
              </a:pathLst>
            </a:custGeom>
            <a:solidFill>
              <a:srgbClr val="9CE4E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59" name="Freeform 543"/>
            <p:cNvSpPr/>
            <p:nvPr/>
          </p:nvSpPr>
          <p:spPr bwMode="auto">
            <a:xfrm>
              <a:off x="253" y="124"/>
              <a:ext cx="40" cy="33"/>
            </a:xfrm>
            <a:custGeom>
              <a:gdLst>
                <a:gd name="T0" fmla="*/ 13 w 17"/>
                <a:gd name="T1" fmla="*/ 2 h 14"/>
                <a:gd name="T2" fmla="*/ 10 w 17"/>
                <a:gd name="T3" fmla="*/ 2 h 14"/>
                <a:gd name="T4" fmla="*/ 8 w 17"/>
                <a:gd name="T5" fmla="*/ 0 h 14"/>
                <a:gd name="T6" fmla="*/ 4 w 17"/>
                <a:gd name="T7" fmla="*/ 1 h 14"/>
                <a:gd name="T8" fmla="*/ 3 w 17"/>
                <a:gd name="T9" fmla="*/ 12 h 14"/>
                <a:gd name="T10" fmla="*/ 5 w 17"/>
                <a:gd name="T11" fmla="*/ 14 h 14"/>
                <a:gd name="T12" fmla="*/ 9 w 17"/>
                <a:gd name="T13" fmla="*/ 13 h 14"/>
                <a:gd name="T14" fmla="*/ 14 w 17"/>
                <a:gd name="T15" fmla="*/ 11 h 14"/>
                <a:gd name="T16" fmla="*/ 15 w 17"/>
                <a:gd name="T17" fmla="*/ 8 h 14"/>
                <a:gd name="T18" fmla="*/ 16 w 17"/>
                <a:gd name="T19" fmla="*/ 6 h 14"/>
                <a:gd name="T20" fmla="*/ 13 w 17"/>
                <a:gd name="T21" fmla="*/ 2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4">
                  <a:moveTo>
                    <a:pt x="13" y="2"/>
                  </a:moveTo>
                  <a:cubicBezTo>
                    <a:pt x="13" y="2"/>
                    <a:pt x="11" y="3"/>
                    <a:pt x="10" y="2"/>
                  </a:cubicBezTo>
                  <a:cubicBezTo>
                    <a:pt x="10" y="1"/>
                    <a:pt x="9" y="1"/>
                    <a:pt x="8" y="0"/>
                  </a:cubicBezTo>
                  <a:cubicBezTo>
                    <a:pt x="6" y="0"/>
                    <a:pt x="5" y="0"/>
                    <a:pt x="4" y="1"/>
                  </a:cubicBezTo>
                  <a:cubicBezTo>
                    <a:pt x="0" y="4"/>
                    <a:pt x="0" y="9"/>
                    <a:pt x="3" y="12"/>
                  </a:cubicBezTo>
                  <a:cubicBezTo>
                    <a:pt x="4" y="13"/>
                    <a:pt x="4" y="14"/>
                    <a:pt x="5" y="14"/>
                  </a:cubicBezTo>
                  <a:cubicBezTo>
                    <a:pt x="7" y="14"/>
                    <a:pt x="8" y="13"/>
                    <a:pt x="9" y="13"/>
                  </a:cubicBezTo>
                  <a:cubicBezTo>
                    <a:pt x="11" y="14"/>
                    <a:pt x="14" y="13"/>
                    <a:pt x="14" y="11"/>
                  </a:cubicBezTo>
                  <a:cubicBezTo>
                    <a:pt x="15" y="10"/>
                    <a:pt x="14" y="9"/>
                    <a:pt x="15" y="8"/>
                  </a:cubicBezTo>
                  <a:cubicBezTo>
                    <a:pt x="15" y="7"/>
                    <a:pt x="16" y="6"/>
                    <a:pt x="16" y="6"/>
                  </a:cubicBezTo>
                  <a:cubicBezTo>
                    <a:pt x="17" y="4"/>
                    <a:pt x="15" y="3"/>
                    <a:pt x="13" y="2"/>
                  </a:cubicBezTo>
                  <a:close/>
                </a:path>
              </a:pathLst>
            </a:custGeom>
            <a:solidFill>
              <a:srgbClr val="FAC94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60" name="Freeform 544"/>
            <p:cNvSpPr/>
            <p:nvPr/>
          </p:nvSpPr>
          <p:spPr bwMode="auto">
            <a:xfrm>
              <a:off x="265" y="126"/>
              <a:ext cx="26" cy="22"/>
            </a:xfrm>
            <a:custGeom>
              <a:gdLst>
                <a:gd name="T0" fmla="*/ 10 w 11"/>
                <a:gd name="T1" fmla="*/ 2 h 9"/>
                <a:gd name="T2" fmla="*/ 8 w 11"/>
                <a:gd name="T3" fmla="*/ 1 h 9"/>
                <a:gd name="T4" fmla="*/ 4 w 11"/>
                <a:gd name="T5" fmla="*/ 1 h 9"/>
                <a:gd name="T6" fmla="*/ 3 w 11"/>
                <a:gd name="T7" fmla="*/ 0 h 9"/>
                <a:gd name="T8" fmla="*/ 1 w 11"/>
                <a:gd name="T9" fmla="*/ 7 h 9"/>
                <a:gd name="T10" fmla="*/ 1 w 11"/>
                <a:gd name="T11" fmla="*/ 8 h 9"/>
                <a:gd name="T12" fmla="*/ 1 w 11"/>
                <a:gd name="T13" fmla="*/ 8 h 9"/>
                <a:gd name="T14" fmla="*/ 4 w 11"/>
                <a:gd name="T15" fmla="*/ 9 h 9"/>
                <a:gd name="T16" fmla="*/ 6 w 11"/>
                <a:gd name="T17" fmla="*/ 9 h 9"/>
                <a:gd name="T18" fmla="*/ 7 w 11"/>
                <a:gd name="T19" fmla="*/ 8 h 9"/>
                <a:gd name="T20" fmla="*/ 9 w 11"/>
                <a:gd name="T21" fmla="*/ 8 h 9"/>
                <a:gd name="T22" fmla="*/ 10 w 11"/>
                <a:gd name="T23" fmla="*/ 7 h 9"/>
                <a:gd name="T24" fmla="*/ 10 w 11"/>
                <a:gd name="T25" fmla="*/ 2 h 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9">
                  <a:moveTo>
                    <a:pt x="10" y="2"/>
                  </a:moveTo>
                  <a:cubicBezTo>
                    <a:pt x="9" y="2"/>
                    <a:pt x="9" y="1"/>
                    <a:pt x="8" y="1"/>
                  </a:cubicBezTo>
                  <a:cubicBezTo>
                    <a:pt x="6" y="1"/>
                    <a:pt x="5" y="2"/>
                    <a:pt x="4" y="1"/>
                  </a:cubicBezTo>
                  <a:cubicBezTo>
                    <a:pt x="4" y="0"/>
                    <a:pt x="3" y="0"/>
                    <a:pt x="3" y="0"/>
                  </a:cubicBezTo>
                  <a:cubicBezTo>
                    <a:pt x="1" y="2"/>
                    <a:pt x="0" y="5"/>
                    <a:pt x="1" y="7"/>
                  </a:cubicBezTo>
                  <a:cubicBezTo>
                    <a:pt x="1" y="7"/>
                    <a:pt x="1" y="7"/>
                    <a:pt x="1" y="8"/>
                  </a:cubicBezTo>
                  <a:cubicBezTo>
                    <a:pt x="1" y="8"/>
                    <a:pt x="1" y="8"/>
                    <a:pt x="1" y="8"/>
                  </a:cubicBezTo>
                  <a:cubicBezTo>
                    <a:pt x="2" y="9"/>
                    <a:pt x="3" y="9"/>
                    <a:pt x="4" y="9"/>
                  </a:cubicBezTo>
                  <a:cubicBezTo>
                    <a:pt x="5" y="9"/>
                    <a:pt x="5" y="9"/>
                    <a:pt x="6" y="9"/>
                  </a:cubicBezTo>
                  <a:cubicBezTo>
                    <a:pt x="6" y="9"/>
                    <a:pt x="7" y="9"/>
                    <a:pt x="7" y="8"/>
                  </a:cubicBezTo>
                  <a:cubicBezTo>
                    <a:pt x="8" y="7"/>
                    <a:pt x="8" y="7"/>
                    <a:pt x="9" y="8"/>
                  </a:cubicBezTo>
                  <a:cubicBezTo>
                    <a:pt x="9" y="8"/>
                    <a:pt x="10" y="8"/>
                    <a:pt x="10" y="7"/>
                  </a:cubicBezTo>
                  <a:cubicBezTo>
                    <a:pt x="10" y="6"/>
                    <a:pt x="11" y="4"/>
                    <a:pt x="10" y="2"/>
                  </a:cubicBezTo>
                  <a:close/>
                </a:path>
              </a:pathLst>
            </a:custGeom>
            <a:solidFill>
              <a:srgbClr val="E297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61" name="Freeform 545"/>
            <p:cNvSpPr/>
            <p:nvPr/>
          </p:nvSpPr>
          <p:spPr bwMode="auto">
            <a:xfrm>
              <a:off x="265" y="150"/>
              <a:ext cx="9" cy="7"/>
            </a:xfrm>
            <a:custGeom>
              <a:gdLst>
                <a:gd name="T0" fmla="*/ 2 w 4"/>
                <a:gd name="T1" fmla="*/ 1 h 3"/>
                <a:gd name="T2" fmla="*/ 2 w 4"/>
                <a:gd name="T3" fmla="*/ 1 h 3"/>
                <a:gd name="T4" fmla="*/ 2 w 4"/>
                <a:gd name="T5" fmla="*/ 1 h 3"/>
                <a:gd name="T6" fmla="*/ 1 w 4"/>
                <a:gd name="T7" fmla="*/ 1 h 3"/>
                <a:gd name="T8" fmla="*/ 1 w 4"/>
                <a:gd name="T9" fmla="*/ 0 h 3"/>
                <a:gd name="T10" fmla="*/ 1 w 4"/>
                <a:gd name="T11" fmla="*/ 0 h 3"/>
                <a:gd name="T12" fmla="*/ 0 w 4"/>
                <a:gd name="T13" fmla="*/ 1 h 3"/>
                <a:gd name="T14" fmla="*/ 0 w 4"/>
                <a:gd name="T15" fmla="*/ 2 h 3"/>
                <a:gd name="T16" fmla="*/ 0 w 4"/>
                <a:gd name="T17" fmla="*/ 2 h 3"/>
                <a:gd name="T18" fmla="*/ 1 w 4"/>
                <a:gd name="T19" fmla="*/ 2 h 3"/>
                <a:gd name="T20" fmla="*/ 1 w 4"/>
                <a:gd name="T21" fmla="*/ 2 h 3"/>
                <a:gd name="T22" fmla="*/ 2 w 4"/>
                <a:gd name="T23" fmla="*/ 2 h 3"/>
                <a:gd name="T24" fmla="*/ 2 w 4"/>
                <a:gd name="T25" fmla="*/ 3 h 3"/>
                <a:gd name="T26" fmla="*/ 2 w 4"/>
                <a:gd name="T27" fmla="*/ 3 h 3"/>
                <a:gd name="T28" fmla="*/ 3 w 4"/>
                <a:gd name="T29" fmla="*/ 3 h 3"/>
                <a:gd name="T30" fmla="*/ 3 w 4"/>
                <a:gd name="T31" fmla="*/ 3 h 3"/>
                <a:gd name="T32" fmla="*/ 3 w 4"/>
                <a:gd name="T33" fmla="*/ 1 h 3"/>
                <a:gd name="T34" fmla="*/ 2 w 4"/>
                <a:gd name="T35" fmla="*/ 1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 h="3">
                  <a:moveTo>
                    <a:pt x="2" y="1"/>
                  </a:moveTo>
                  <a:cubicBezTo>
                    <a:pt x="2" y="1"/>
                    <a:pt x="2" y="1"/>
                    <a:pt x="2" y="1"/>
                  </a:cubicBezTo>
                  <a:cubicBezTo>
                    <a:pt x="2" y="1"/>
                    <a:pt x="2" y="1"/>
                    <a:pt x="2" y="1"/>
                  </a:cubicBezTo>
                  <a:cubicBezTo>
                    <a:pt x="1" y="1"/>
                    <a:pt x="1" y="1"/>
                    <a:pt x="1" y="1"/>
                  </a:cubicBezTo>
                  <a:cubicBezTo>
                    <a:pt x="1" y="1"/>
                    <a:pt x="1" y="1"/>
                    <a:pt x="1" y="0"/>
                  </a:cubicBezTo>
                  <a:cubicBezTo>
                    <a:pt x="1" y="0"/>
                    <a:pt x="1" y="0"/>
                    <a:pt x="1" y="0"/>
                  </a:cubicBezTo>
                  <a:cubicBezTo>
                    <a:pt x="0" y="0"/>
                    <a:pt x="0" y="0"/>
                    <a:pt x="0" y="1"/>
                  </a:cubicBezTo>
                  <a:cubicBezTo>
                    <a:pt x="0" y="1"/>
                    <a:pt x="0" y="1"/>
                    <a:pt x="0" y="2"/>
                  </a:cubicBezTo>
                  <a:cubicBezTo>
                    <a:pt x="0" y="2"/>
                    <a:pt x="0" y="2"/>
                    <a:pt x="0" y="2"/>
                  </a:cubicBezTo>
                  <a:cubicBezTo>
                    <a:pt x="0" y="2"/>
                    <a:pt x="1" y="2"/>
                    <a:pt x="1" y="2"/>
                  </a:cubicBezTo>
                  <a:cubicBezTo>
                    <a:pt x="1" y="2"/>
                    <a:pt x="1" y="2"/>
                    <a:pt x="1" y="2"/>
                  </a:cubicBezTo>
                  <a:cubicBezTo>
                    <a:pt x="1" y="2"/>
                    <a:pt x="1" y="2"/>
                    <a:pt x="2" y="2"/>
                  </a:cubicBezTo>
                  <a:cubicBezTo>
                    <a:pt x="2" y="3"/>
                    <a:pt x="2" y="3"/>
                    <a:pt x="2" y="3"/>
                  </a:cubicBezTo>
                  <a:cubicBezTo>
                    <a:pt x="2" y="3"/>
                    <a:pt x="2" y="3"/>
                    <a:pt x="2" y="3"/>
                  </a:cubicBezTo>
                  <a:cubicBezTo>
                    <a:pt x="2" y="3"/>
                    <a:pt x="3" y="3"/>
                    <a:pt x="3" y="3"/>
                  </a:cubicBezTo>
                  <a:cubicBezTo>
                    <a:pt x="3" y="3"/>
                    <a:pt x="3" y="3"/>
                    <a:pt x="3" y="3"/>
                  </a:cubicBezTo>
                  <a:cubicBezTo>
                    <a:pt x="3" y="2"/>
                    <a:pt x="4" y="2"/>
                    <a:pt x="3" y="1"/>
                  </a:cubicBezTo>
                  <a:cubicBezTo>
                    <a:pt x="3" y="1"/>
                    <a:pt x="2" y="1"/>
                    <a:pt x="2" y="1"/>
                  </a:cubicBezTo>
                  <a:close/>
                </a:path>
              </a:pathLst>
            </a:custGeom>
            <a:solidFill>
              <a:srgbClr val="CB5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62" name="Freeform 546"/>
            <p:cNvSpPr/>
            <p:nvPr/>
          </p:nvSpPr>
          <p:spPr bwMode="auto">
            <a:xfrm>
              <a:off x="284" y="124"/>
              <a:ext cx="5" cy="7"/>
            </a:xfrm>
            <a:custGeom>
              <a:gdLst>
                <a:gd name="T0" fmla="*/ 1 w 2"/>
                <a:gd name="T1" fmla="*/ 2 h 3"/>
                <a:gd name="T2" fmla="*/ 2 w 2"/>
                <a:gd name="T3" fmla="*/ 2 h 3"/>
                <a:gd name="T4" fmla="*/ 2 w 2"/>
                <a:gd name="T5" fmla="*/ 2 h 3"/>
                <a:gd name="T6" fmla="*/ 2 w 2"/>
                <a:gd name="T7" fmla="*/ 1 h 3"/>
                <a:gd name="T8" fmla="*/ 1 w 2"/>
                <a:gd name="T9" fmla="*/ 0 h 3"/>
                <a:gd name="T10" fmla="*/ 0 w 2"/>
                <a:gd name="T11" fmla="*/ 1 h 3"/>
                <a:gd name="T12" fmla="*/ 0 w 2"/>
                <a:gd name="T13" fmla="*/ 2 h 3"/>
                <a:gd name="T14" fmla="*/ 1 w 2"/>
                <a:gd name="T15" fmla="*/ 2 h 3"/>
                <a:gd name="T16" fmla="*/ 1 w 2"/>
                <a:gd name="T17" fmla="*/ 2 h 3"/>
                <a:gd name="T18" fmla="*/ 1 w 2"/>
                <a:gd name="T19" fmla="*/ 2 h 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1" y="2"/>
                  </a:moveTo>
                  <a:cubicBezTo>
                    <a:pt x="1" y="2"/>
                    <a:pt x="2" y="2"/>
                    <a:pt x="2" y="2"/>
                  </a:cubicBezTo>
                  <a:cubicBezTo>
                    <a:pt x="2" y="2"/>
                    <a:pt x="2" y="2"/>
                    <a:pt x="2" y="2"/>
                  </a:cubicBezTo>
                  <a:cubicBezTo>
                    <a:pt x="2" y="2"/>
                    <a:pt x="2" y="1"/>
                    <a:pt x="2" y="1"/>
                  </a:cubicBezTo>
                  <a:cubicBezTo>
                    <a:pt x="2" y="1"/>
                    <a:pt x="1" y="0"/>
                    <a:pt x="1" y="0"/>
                  </a:cubicBezTo>
                  <a:cubicBezTo>
                    <a:pt x="1" y="0"/>
                    <a:pt x="0" y="0"/>
                    <a:pt x="0" y="1"/>
                  </a:cubicBezTo>
                  <a:cubicBezTo>
                    <a:pt x="0" y="1"/>
                    <a:pt x="0" y="1"/>
                    <a:pt x="0" y="2"/>
                  </a:cubicBezTo>
                  <a:cubicBezTo>
                    <a:pt x="0" y="2"/>
                    <a:pt x="0" y="3"/>
                    <a:pt x="1" y="2"/>
                  </a:cubicBezTo>
                  <a:cubicBezTo>
                    <a:pt x="1" y="2"/>
                    <a:pt x="1" y="2"/>
                    <a:pt x="1" y="2"/>
                  </a:cubicBezTo>
                  <a:cubicBezTo>
                    <a:pt x="1" y="2"/>
                    <a:pt x="1" y="2"/>
                    <a:pt x="1" y="2"/>
                  </a:cubicBezTo>
                  <a:close/>
                </a:path>
              </a:pathLst>
            </a:custGeom>
            <a:solidFill>
              <a:srgbClr val="CB5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63" name="Freeform 547"/>
            <p:cNvSpPr/>
            <p:nvPr/>
          </p:nvSpPr>
          <p:spPr bwMode="auto">
            <a:xfrm>
              <a:off x="286" y="126"/>
              <a:ext cx="7" cy="14"/>
            </a:xfrm>
            <a:custGeom>
              <a:gdLst>
                <a:gd name="T0" fmla="*/ 1 w 3"/>
                <a:gd name="T1" fmla="*/ 1 h 6"/>
                <a:gd name="T2" fmla="*/ 1 w 3"/>
                <a:gd name="T3" fmla="*/ 2 h 6"/>
                <a:gd name="T4" fmla="*/ 1 w 3"/>
                <a:gd name="T5" fmla="*/ 2 h 6"/>
                <a:gd name="T6" fmla="*/ 0 w 3"/>
                <a:gd name="T7" fmla="*/ 3 h 6"/>
                <a:gd name="T8" fmla="*/ 0 w 3"/>
                <a:gd name="T9" fmla="*/ 5 h 6"/>
                <a:gd name="T10" fmla="*/ 2 w 3"/>
                <a:gd name="T11" fmla="*/ 5 h 6"/>
                <a:gd name="T12" fmla="*/ 2 w 3"/>
                <a:gd name="T13" fmla="*/ 2 h 6"/>
                <a:gd name="T14" fmla="*/ 2 w 3"/>
                <a:gd name="T15" fmla="*/ 2 h 6"/>
                <a:gd name="T16" fmla="*/ 1 w 3"/>
                <a:gd name="T17" fmla="*/ 1 h 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6">
                  <a:moveTo>
                    <a:pt x="1" y="1"/>
                  </a:moveTo>
                  <a:cubicBezTo>
                    <a:pt x="1" y="1"/>
                    <a:pt x="1" y="2"/>
                    <a:pt x="1" y="2"/>
                  </a:cubicBezTo>
                  <a:cubicBezTo>
                    <a:pt x="1" y="2"/>
                    <a:pt x="1" y="2"/>
                    <a:pt x="1" y="2"/>
                  </a:cubicBezTo>
                  <a:cubicBezTo>
                    <a:pt x="0" y="2"/>
                    <a:pt x="0" y="3"/>
                    <a:pt x="0" y="3"/>
                  </a:cubicBezTo>
                  <a:cubicBezTo>
                    <a:pt x="0" y="4"/>
                    <a:pt x="0" y="4"/>
                    <a:pt x="0" y="5"/>
                  </a:cubicBezTo>
                  <a:cubicBezTo>
                    <a:pt x="1" y="5"/>
                    <a:pt x="1" y="6"/>
                    <a:pt x="2" y="5"/>
                  </a:cubicBezTo>
                  <a:cubicBezTo>
                    <a:pt x="2" y="4"/>
                    <a:pt x="2" y="3"/>
                    <a:pt x="2" y="2"/>
                  </a:cubicBezTo>
                  <a:cubicBezTo>
                    <a:pt x="2" y="2"/>
                    <a:pt x="2" y="2"/>
                    <a:pt x="2" y="2"/>
                  </a:cubicBezTo>
                  <a:cubicBezTo>
                    <a:pt x="3" y="1"/>
                    <a:pt x="2" y="0"/>
                    <a:pt x="1" y="1"/>
                  </a:cubicBezTo>
                  <a:close/>
                </a:path>
              </a:pathLst>
            </a:custGeom>
            <a:solidFill>
              <a:srgbClr val="CB5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64" name="Freeform 548"/>
            <p:cNvSpPr/>
            <p:nvPr/>
          </p:nvSpPr>
          <p:spPr bwMode="auto">
            <a:xfrm>
              <a:off x="274" y="131"/>
              <a:ext cx="10" cy="12"/>
            </a:xfrm>
            <a:custGeom>
              <a:gdLst>
                <a:gd name="T0" fmla="*/ 4 w 4"/>
                <a:gd name="T1" fmla="*/ 1 h 5"/>
                <a:gd name="T2" fmla="*/ 2 w 4"/>
                <a:gd name="T3" fmla="*/ 0 h 5"/>
                <a:gd name="T4" fmla="*/ 1 w 4"/>
                <a:gd name="T5" fmla="*/ 1 h 5"/>
                <a:gd name="T6" fmla="*/ 1 w 4"/>
                <a:gd name="T7" fmla="*/ 1 h 5"/>
                <a:gd name="T8" fmla="*/ 0 w 4"/>
                <a:gd name="T9" fmla="*/ 4 h 5"/>
                <a:gd name="T10" fmla="*/ 3 w 4"/>
                <a:gd name="T11" fmla="*/ 3 h 5"/>
                <a:gd name="T12" fmla="*/ 3 w 4"/>
                <a:gd name="T13" fmla="*/ 2 h 5"/>
                <a:gd name="T14" fmla="*/ 3 w 4"/>
                <a:gd name="T15" fmla="*/ 2 h 5"/>
                <a:gd name="T16" fmla="*/ 3 w 4"/>
                <a:gd name="T17" fmla="*/ 2 h 5"/>
                <a:gd name="T18" fmla="*/ 4 w 4"/>
                <a:gd name="T19" fmla="*/ 1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5">
                  <a:moveTo>
                    <a:pt x="4" y="1"/>
                  </a:moveTo>
                  <a:cubicBezTo>
                    <a:pt x="3" y="0"/>
                    <a:pt x="3" y="0"/>
                    <a:pt x="2" y="0"/>
                  </a:cubicBezTo>
                  <a:cubicBezTo>
                    <a:pt x="1" y="0"/>
                    <a:pt x="1" y="1"/>
                    <a:pt x="1" y="1"/>
                  </a:cubicBezTo>
                  <a:cubicBezTo>
                    <a:pt x="1" y="1"/>
                    <a:pt x="1" y="1"/>
                    <a:pt x="1" y="1"/>
                  </a:cubicBezTo>
                  <a:cubicBezTo>
                    <a:pt x="0" y="2"/>
                    <a:pt x="0" y="3"/>
                    <a:pt x="0" y="4"/>
                  </a:cubicBezTo>
                  <a:cubicBezTo>
                    <a:pt x="1" y="5"/>
                    <a:pt x="3" y="4"/>
                    <a:pt x="3" y="3"/>
                  </a:cubicBezTo>
                  <a:cubicBezTo>
                    <a:pt x="4" y="3"/>
                    <a:pt x="4" y="2"/>
                    <a:pt x="3" y="2"/>
                  </a:cubicBezTo>
                  <a:cubicBezTo>
                    <a:pt x="3" y="2"/>
                    <a:pt x="3" y="2"/>
                    <a:pt x="3" y="2"/>
                  </a:cubicBezTo>
                  <a:cubicBezTo>
                    <a:pt x="3" y="2"/>
                    <a:pt x="3" y="2"/>
                    <a:pt x="3" y="2"/>
                  </a:cubicBezTo>
                  <a:cubicBezTo>
                    <a:pt x="4" y="2"/>
                    <a:pt x="4" y="1"/>
                    <a:pt x="4" y="1"/>
                  </a:cubicBezTo>
                  <a:close/>
                </a:path>
              </a:pathLst>
            </a:custGeom>
            <a:solidFill>
              <a:srgbClr val="CB5B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65" name="Freeform 549"/>
            <p:cNvSpPr/>
            <p:nvPr/>
          </p:nvSpPr>
          <p:spPr bwMode="auto">
            <a:xfrm>
              <a:off x="755" y="88"/>
              <a:ext cx="136" cy="131"/>
            </a:xfrm>
            <a:custGeom>
              <a:gdLst>
                <a:gd name="T0" fmla="*/ 56 w 57"/>
                <a:gd name="T1" fmla="*/ 16 h 55"/>
                <a:gd name="T2" fmla="*/ 51 w 57"/>
                <a:gd name="T3" fmla="*/ 5 h 55"/>
                <a:gd name="T4" fmla="*/ 37 w 57"/>
                <a:gd name="T5" fmla="*/ 9 h 55"/>
                <a:gd name="T6" fmla="*/ 22 w 57"/>
                <a:gd name="T7" fmla="*/ 3 h 55"/>
                <a:gd name="T8" fmla="*/ 15 w 57"/>
                <a:gd name="T9" fmla="*/ 12 h 55"/>
                <a:gd name="T10" fmla="*/ 16 w 57"/>
                <a:gd name="T11" fmla="*/ 16 h 55"/>
                <a:gd name="T12" fmla="*/ 18 w 57"/>
                <a:gd name="T13" fmla="*/ 17 h 55"/>
                <a:gd name="T14" fmla="*/ 13 w 57"/>
                <a:gd name="T15" fmla="*/ 17 h 55"/>
                <a:gd name="T16" fmla="*/ 3 w 57"/>
                <a:gd name="T17" fmla="*/ 30 h 55"/>
                <a:gd name="T18" fmla="*/ 11 w 57"/>
                <a:gd name="T19" fmla="*/ 36 h 55"/>
                <a:gd name="T20" fmla="*/ 13 w 57"/>
                <a:gd name="T21" fmla="*/ 40 h 55"/>
                <a:gd name="T22" fmla="*/ 13 w 57"/>
                <a:gd name="T23" fmla="*/ 48 h 55"/>
                <a:gd name="T24" fmla="*/ 30 w 57"/>
                <a:gd name="T25" fmla="*/ 49 h 55"/>
                <a:gd name="T26" fmla="*/ 33 w 57"/>
                <a:gd name="T27" fmla="*/ 39 h 55"/>
                <a:gd name="T28" fmla="*/ 34 w 57"/>
                <a:gd name="T29" fmla="*/ 37 h 55"/>
                <a:gd name="T30" fmla="*/ 36 w 57"/>
                <a:gd name="T31" fmla="*/ 41 h 55"/>
                <a:gd name="T32" fmla="*/ 41 w 57"/>
                <a:gd name="T33" fmla="*/ 45 h 55"/>
                <a:gd name="T34" fmla="*/ 52 w 57"/>
                <a:gd name="T35" fmla="*/ 42 h 55"/>
                <a:gd name="T36" fmla="*/ 53 w 57"/>
                <a:gd name="T37" fmla="*/ 40 h 55"/>
                <a:gd name="T38" fmla="*/ 55 w 57"/>
                <a:gd name="T39" fmla="*/ 32 h 55"/>
                <a:gd name="T40" fmla="*/ 57 w 57"/>
                <a:gd name="T41" fmla="*/ 24 h 55"/>
                <a:gd name="T42" fmla="*/ 56 w 57"/>
                <a:gd name="T43" fmla="*/ 16 h 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 h="55">
                  <a:moveTo>
                    <a:pt x="56" y="16"/>
                  </a:moveTo>
                  <a:cubicBezTo>
                    <a:pt x="56" y="13"/>
                    <a:pt x="54" y="7"/>
                    <a:pt x="51" y="5"/>
                  </a:cubicBezTo>
                  <a:cubicBezTo>
                    <a:pt x="46" y="1"/>
                    <a:pt x="40" y="5"/>
                    <a:pt x="37" y="9"/>
                  </a:cubicBezTo>
                  <a:cubicBezTo>
                    <a:pt x="35" y="4"/>
                    <a:pt x="28" y="0"/>
                    <a:pt x="22" y="3"/>
                  </a:cubicBezTo>
                  <a:cubicBezTo>
                    <a:pt x="19" y="5"/>
                    <a:pt x="15" y="8"/>
                    <a:pt x="15" y="12"/>
                  </a:cubicBezTo>
                  <a:cubicBezTo>
                    <a:pt x="15" y="13"/>
                    <a:pt x="15" y="15"/>
                    <a:pt x="16" y="16"/>
                  </a:cubicBezTo>
                  <a:cubicBezTo>
                    <a:pt x="16" y="16"/>
                    <a:pt x="17" y="17"/>
                    <a:pt x="18" y="17"/>
                  </a:cubicBezTo>
                  <a:cubicBezTo>
                    <a:pt x="16" y="17"/>
                    <a:pt x="15" y="17"/>
                    <a:pt x="13" y="17"/>
                  </a:cubicBezTo>
                  <a:cubicBezTo>
                    <a:pt x="6" y="18"/>
                    <a:pt x="0" y="23"/>
                    <a:pt x="3" y="30"/>
                  </a:cubicBezTo>
                  <a:cubicBezTo>
                    <a:pt x="5" y="34"/>
                    <a:pt x="8" y="35"/>
                    <a:pt x="11" y="36"/>
                  </a:cubicBezTo>
                  <a:cubicBezTo>
                    <a:pt x="14" y="37"/>
                    <a:pt x="14" y="37"/>
                    <a:pt x="13" y="40"/>
                  </a:cubicBezTo>
                  <a:cubicBezTo>
                    <a:pt x="12" y="43"/>
                    <a:pt x="12" y="45"/>
                    <a:pt x="13" y="48"/>
                  </a:cubicBezTo>
                  <a:cubicBezTo>
                    <a:pt x="15" y="55"/>
                    <a:pt x="26" y="53"/>
                    <a:pt x="30" y="49"/>
                  </a:cubicBezTo>
                  <a:cubicBezTo>
                    <a:pt x="32" y="46"/>
                    <a:pt x="33" y="42"/>
                    <a:pt x="33" y="39"/>
                  </a:cubicBezTo>
                  <a:cubicBezTo>
                    <a:pt x="34" y="39"/>
                    <a:pt x="33" y="36"/>
                    <a:pt x="34" y="37"/>
                  </a:cubicBezTo>
                  <a:cubicBezTo>
                    <a:pt x="34" y="38"/>
                    <a:pt x="35" y="39"/>
                    <a:pt x="36" y="41"/>
                  </a:cubicBezTo>
                  <a:cubicBezTo>
                    <a:pt x="37" y="43"/>
                    <a:pt x="39" y="44"/>
                    <a:pt x="41" y="45"/>
                  </a:cubicBezTo>
                  <a:cubicBezTo>
                    <a:pt x="45" y="46"/>
                    <a:pt x="48" y="45"/>
                    <a:pt x="52" y="42"/>
                  </a:cubicBezTo>
                  <a:cubicBezTo>
                    <a:pt x="53" y="42"/>
                    <a:pt x="53" y="41"/>
                    <a:pt x="53" y="40"/>
                  </a:cubicBezTo>
                  <a:cubicBezTo>
                    <a:pt x="54" y="37"/>
                    <a:pt x="55" y="35"/>
                    <a:pt x="55" y="32"/>
                  </a:cubicBezTo>
                  <a:cubicBezTo>
                    <a:pt x="55" y="29"/>
                    <a:pt x="57" y="26"/>
                    <a:pt x="57" y="24"/>
                  </a:cubicBezTo>
                  <a:cubicBezTo>
                    <a:pt x="57" y="21"/>
                    <a:pt x="57" y="19"/>
                    <a:pt x="56" y="16"/>
                  </a:cubicBezTo>
                  <a:close/>
                </a:path>
              </a:pathLst>
            </a:custGeom>
            <a:solidFill>
              <a:srgbClr val="A9DAD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solidFill>
                  <a:schemeClr val="tx1"/>
                </a:solidFill>
              </a:endParaRPr>
            </a:p>
          </p:txBody>
        </p:sp>
        <p:sp>
          <p:nvSpPr>
            <p:cNvPr id="666" name="Freeform 550"/>
            <p:cNvSpPr/>
            <p:nvPr/>
          </p:nvSpPr>
          <p:spPr bwMode="auto">
            <a:xfrm>
              <a:off x="769" y="150"/>
              <a:ext cx="46" cy="33"/>
            </a:xfrm>
            <a:custGeom>
              <a:gdLst>
                <a:gd name="T0" fmla="*/ 18 w 19"/>
                <a:gd name="T1" fmla="*/ 2 h 14"/>
                <a:gd name="T2" fmla="*/ 5 w 19"/>
                <a:gd name="T3" fmla="*/ 1 h 14"/>
                <a:gd name="T4" fmla="*/ 1 w 19"/>
                <a:gd name="T5" fmla="*/ 3 h 14"/>
                <a:gd name="T6" fmla="*/ 1 w 19"/>
                <a:gd name="T7" fmla="*/ 8 h 14"/>
                <a:gd name="T8" fmla="*/ 8 w 19"/>
                <a:gd name="T9" fmla="*/ 13 h 14"/>
                <a:gd name="T10" fmla="*/ 9 w 19"/>
                <a:gd name="T11" fmla="*/ 14 h 14"/>
                <a:gd name="T12" fmla="*/ 17 w 19"/>
                <a:gd name="T13" fmla="*/ 8 h 14"/>
                <a:gd name="T14" fmla="*/ 17 w 19"/>
                <a:gd name="T15" fmla="*/ 7 h 14"/>
                <a:gd name="T16" fmla="*/ 13 w 19"/>
                <a:gd name="T17" fmla="*/ 6 h 14"/>
                <a:gd name="T18" fmla="*/ 14 w 19"/>
                <a:gd name="T19" fmla="*/ 4 h 14"/>
                <a:gd name="T20" fmla="*/ 14 w 19"/>
                <a:gd name="T21" fmla="*/ 3 h 14"/>
                <a:gd name="T22" fmla="*/ 16 w 19"/>
                <a:gd name="T23" fmla="*/ 2 h 14"/>
                <a:gd name="T24" fmla="*/ 18 w 19"/>
                <a:gd name="T25" fmla="*/ 2 h 14"/>
                <a:gd name="T26" fmla="*/ 18 w 19"/>
                <a:gd name="T27" fmla="*/ 2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4">
                  <a:moveTo>
                    <a:pt x="18" y="2"/>
                  </a:moveTo>
                  <a:cubicBezTo>
                    <a:pt x="14" y="0"/>
                    <a:pt x="10" y="0"/>
                    <a:pt x="5" y="1"/>
                  </a:cubicBezTo>
                  <a:cubicBezTo>
                    <a:pt x="3" y="1"/>
                    <a:pt x="1" y="2"/>
                    <a:pt x="1" y="3"/>
                  </a:cubicBezTo>
                  <a:cubicBezTo>
                    <a:pt x="1" y="5"/>
                    <a:pt x="0" y="7"/>
                    <a:pt x="1" y="8"/>
                  </a:cubicBezTo>
                  <a:cubicBezTo>
                    <a:pt x="2" y="10"/>
                    <a:pt x="10" y="11"/>
                    <a:pt x="8" y="13"/>
                  </a:cubicBezTo>
                  <a:cubicBezTo>
                    <a:pt x="8" y="13"/>
                    <a:pt x="9" y="14"/>
                    <a:pt x="9" y="14"/>
                  </a:cubicBezTo>
                  <a:cubicBezTo>
                    <a:pt x="12" y="12"/>
                    <a:pt x="14" y="10"/>
                    <a:pt x="17" y="8"/>
                  </a:cubicBezTo>
                  <a:cubicBezTo>
                    <a:pt x="17" y="8"/>
                    <a:pt x="17" y="7"/>
                    <a:pt x="17" y="7"/>
                  </a:cubicBezTo>
                  <a:cubicBezTo>
                    <a:pt x="15" y="8"/>
                    <a:pt x="14" y="7"/>
                    <a:pt x="13" y="6"/>
                  </a:cubicBezTo>
                  <a:cubicBezTo>
                    <a:pt x="13" y="6"/>
                    <a:pt x="14" y="4"/>
                    <a:pt x="14" y="4"/>
                  </a:cubicBezTo>
                  <a:cubicBezTo>
                    <a:pt x="14" y="4"/>
                    <a:pt x="14" y="3"/>
                    <a:pt x="14" y="3"/>
                  </a:cubicBezTo>
                  <a:cubicBezTo>
                    <a:pt x="12" y="3"/>
                    <a:pt x="16" y="2"/>
                    <a:pt x="16" y="2"/>
                  </a:cubicBezTo>
                  <a:cubicBezTo>
                    <a:pt x="16" y="2"/>
                    <a:pt x="17" y="2"/>
                    <a:pt x="18" y="2"/>
                  </a:cubicBezTo>
                  <a:cubicBezTo>
                    <a:pt x="19" y="2"/>
                    <a:pt x="19" y="2"/>
                    <a:pt x="18" y="2"/>
                  </a:cubicBezTo>
                  <a:close/>
                </a:path>
              </a:pathLst>
            </a:custGeom>
            <a:solidFill>
              <a:srgbClr val="6F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67" name="Freeform 551"/>
            <p:cNvSpPr/>
            <p:nvPr/>
          </p:nvSpPr>
          <p:spPr bwMode="auto">
            <a:xfrm>
              <a:off x="789" y="155"/>
              <a:ext cx="45" cy="57"/>
            </a:xfrm>
            <a:custGeom>
              <a:gdLst>
                <a:gd name="T0" fmla="*/ 18 w 19"/>
                <a:gd name="T1" fmla="*/ 2 h 24"/>
                <a:gd name="T2" fmla="*/ 15 w 19"/>
                <a:gd name="T3" fmla="*/ 1 h 24"/>
                <a:gd name="T4" fmla="*/ 11 w 19"/>
                <a:gd name="T5" fmla="*/ 3 h 24"/>
                <a:gd name="T6" fmla="*/ 6 w 19"/>
                <a:gd name="T7" fmla="*/ 7 h 24"/>
                <a:gd name="T8" fmla="*/ 2 w 19"/>
                <a:gd name="T9" fmla="*/ 10 h 24"/>
                <a:gd name="T10" fmla="*/ 1 w 19"/>
                <a:gd name="T11" fmla="*/ 15 h 24"/>
                <a:gd name="T12" fmla="*/ 3 w 19"/>
                <a:gd name="T13" fmla="*/ 19 h 24"/>
                <a:gd name="T14" fmla="*/ 3 w 19"/>
                <a:gd name="T15" fmla="*/ 21 h 24"/>
                <a:gd name="T16" fmla="*/ 4 w 19"/>
                <a:gd name="T17" fmla="*/ 23 h 24"/>
                <a:gd name="T18" fmla="*/ 4 w 19"/>
                <a:gd name="T19" fmla="*/ 23 h 24"/>
                <a:gd name="T20" fmla="*/ 5 w 19"/>
                <a:gd name="T21" fmla="*/ 23 h 24"/>
                <a:gd name="T22" fmla="*/ 5 w 19"/>
                <a:gd name="T23" fmla="*/ 23 h 24"/>
                <a:gd name="T24" fmla="*/ 5 w 19"/>
                <a:gd name="T25" fmla="*/ 23 h 24"/>
                <a:gd name="T26" fmla="*/ 5 w 19"/>
                <a:gd name="T27" fmla="*/ 23 h 24"/>
                <a:gd name="T28" fmla="*/ 6 w 19"/>
                <a:gd name="T29" fmla="*/ 24 h 24"/>
                <a:gd name="T30" fmla="*/ 7 w 19"/>
                <a:gd name="T31" fmla="*/ 23 h 24"/>
                <a:gd name="T32" fmla="*/ 10 w 19"/>
                <a:gd name="T33" fmla="*/ 20 h 24"/>
                <a:gd name="T34" fmla="*/ 11 w 19"/>
                <a:gd name="T35" fmla="*/ 20 h 24"/>
                <a:gd name="T36" fmla="*/ 12 w 19"/>
                <a:gd name="T37" fmla="*/ 19 h 24"/>
                <a:gd name="T38" fmla="*/ 14 w 19"/>
                <a:gd name="T39" fmla="*/ 13 h 24"/>
                <a:gd name="T40" fmla="*/ 16 w 19"/>
                <a:gd name="T41" fmla="*/ 13 h 24"/>
                <a:gd name="T42" fmla="*/ 17 w 19"/>
                <a:gd name="T43" fmla="*/ 13 h 24"/>
                <a:gd name="T44" fmla="*/ 18 w 19"/>
                <a:gd name="T45" fmla="*/ 2 h 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4">
                  <a:moveTo>
                    <a:pt x="18" y="2"/>
                  </a:moveTo>
                  <a:cubicBezTo>
                    <a:pt x="18" y="0"/>
                    <a:pt x="16" y="0"/>
                    <a:pt x="15" y="1"/>
                  </a:cubicBezTo>
                  <a:cubicBezTo>
                    <a:pt x="14" y="1"/>
                    <a:pt x="13" y="2"/>
                    <a:pt x="11" y="3"/>
                  </a:cubicBezTo>
                  <a:cubicBezTo>
                    <a:pt x="9" y="4"/>
                    <a:pt x="8" y="6"/>
                    <a:pt x="6" y="7"/>
                  </a:cubicBezTo>
                  <a:cubicBezTo>
                    <a:pt x="5" y="8"/>
                    <a:pt x="3" y="9"/>
                    <a:pt x="2" y="10"/>
                  </a:cubicBezTo>
                  <a:cubicBezTo>
                    <a:pt x="0" y="11"/>
                    <a:pt x="0" y="13"/>
                    <a:pt x="1" y="15"/>
                  </a:cubicBezTo>
                  <a:cubicBezTo>
                    <a:pt x="1" y="16"/>
                    <a:pt x="3" y="17"/>
                    <a:pt x="3" y="19"/>
                  </a:cubicBezTo>
                  <a:cubicBezTo>
                    <a:pt x="3" y="20"/>
                    <a:pt x="3" y="21"/>
                    <a:pt x="3" y="21"/>
                  </a:cubicBezTo>
                  <a:cubicBezTo>
                    <a:pt x="3" y="22"/>
                    <a:pt x="4" y="22"/>
                    <a:pt x="4" y="23"/>
                  </a:cubicBezTo>
                  <a:cubicBezTo>
                    <a:pt x="4" y="23"/>
                    <a:pt x="4" y="23"/>
                    <a:pt x="4" y="23"/>
                  </a:cubicBezTo>
                  <a:cubicBezTo>
                    <a:pt x="4" y="23"/>
                    <a:pt x="4" y="23"/>
                    <a:pt x="5" y="23"/>
                  </a:cubicBezTo>
                  <a:cubicBezTo>
                    <a:pt x="5" y="23"/>
                    <a:pt x="5" y="23"/>
                    <a:pt x="5" y="23"/>
                  </a:cubicBezTo>
                  <a:cubicBezTo>
                    <a:pt x="5" y="23"/>
                    <a:pt x="5" y="23"/>
                    <a:pt x="5" y="23"/>
                  </a:cubicBezTo>
                  <a:cubicBezTo>
                    <a:pt x="5" y="23"/>
                    <a:pt x="5" y="23"/>
                    <a:pt x="5" y="23"/>
                  </a:cubicBezTo>
                  <a:cubicBezTo>
                    <a:pt x="5" y="23"/>
                    <a:pt x="6" y="24"/>
                    <a:pt x="6" y="24"/>
                  </a:cubicBezTo>
                  <a:cubicBezTo>
                    <a:pt x="7" y="24"/>
                    <a:pt x="7" y="24"/>
                    <a:pt x="7" y="23"/>
                  </a:cubicBezTo>
                  <a:cubicBezTo>
                    <a:pt x="7" y="22"/>
                    <a:pt x="8" y="21"/>
                    <a:pt x="10" y="20"/>
                  </a:cubicBezTo>
                  <a:cubicBezTo>
                    <a:pt x="10" y="20"/>
                    <a:pt x="11" y="20"/>
                    <a:pt x="11" y="20"/>
                  </a:cubicBezTo>
                  <a:cubicBezTo>
                    <a:pt x="12" y="20"/>
                    <a:pt x="12" y="20"/>
                    <a:pt x="12" y="19"/>
                  </a:cubicBezTo>
                  <a:cubicBezTo>
                    <a:pt x="13" y="17"/>
                    <a:pt x="14" y="15"/>
                    <a:pt x="14" y="13"/>
                  </a:cubicBezTo>
                  <a:cubicBezTo>
                    <a:pt x="16" y="8"/>
                    <a:pt x="15" y="11"/>
                    <a:pt x="16" y="13"/>
                  </a:cubicBezTo>
                  <a:cubicBezTo>
                    <a:pt x="16" y="13"/>
                    <a:pt x="17" y="13"/>
                    <a:pt x="17" y="13"/>
                  </a:cubicBezTo>
                  <a:cubicBezTo>
                    <a:pt x="19" y="10"/>
                    <a:pt x="19" y="5"/>
                    <a:pt x="18" y="2"/>
                  </a:cubicBezTo>
                  <a:close/>
                </a:path>
              </a:pathLst>
            </a:custGeom>
            <a:solidFill>
              <a:srgbClr val="86CB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68" name="Freeform 552"/>
            <p:cNvSpPr/>
            <p:nvPr/>
          </p:nvSpPr>
          <p:spPr bwMode="auto">
            <a:xfrm>
              <a:off x="822" y="117"/>
              <a:ext cx="17" cy="26"/>
            </a:xfrm>
            <a:custGeom>
              <a:gdLst>
                <a:gd name="T0" fmla="*/ 7 w 7"/>
                <a:gd name="T1" fmla="*/ 11 h 11"/>
                <a:gd name="T2" fmla="*/ 4 w 7"/>
                <a:gd name="T3" fmla="*/ 6 h 11"/>
                <a:gd name="T4" fmla="*/ 1 w 7"/>
                <a:gd name="T5" fmla="*/ 0 h 11"/>
                <a:gd name="T6" fmla="*/ 0 w 7"/>
                <a:gd name="T7" fmla="*/ 0 h 11"/>
                <a:gd name="T8" fmla="*/ 0 w 7"/>
                <a:gd name="T9" fmla="*/ 5 h 11"/>
                <a:gd name="T10" fmla="*/ 4 w 7"/>
                <a:gd name="T11" fmla="*/ 10 h 11"/>
                <a:gd name="T12" fmla="*/ 4 w 7"/>
                <a:gd name="T13" fmla="*/ 10 h 11"/>
                <a:gd name="T14" fmla="*/ 6 w 7"/>
                <a:gd name="T15" fmla="*/ 11 h 11"/>
                <a:gd name="T16" fmla="*/ 7 w 7"/>
                <a:gd name="T17" fmla="*/ 11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
                  <a:moveTo>
                    <a:pt x="7" y="11"/>
                  </a:moveTo>
                  <a:cubicBezTo>
                    <a:pt x="6" y="9"/>
                    <a:pt x="6" y="7"/>
                    <a:pt x="4" y="6"/>
                  </a:cubicBezTo>
                  <a:cubicBezTo>
                    <a:pt x="1" y="5"/>
                    <a:pt x="1" y="3"/>
                    <a:pt x="1" y="0"/>
                  </a:cubicBezTo>
                  <a:cubicBezTo>
                    <a:pt x="1" y="0"/>
                    <a:pt x="0" y="0"/>
                    <a:pt x="0" y="0"/>
                  </a:cubicBezTo>
                  <a:cubicBezTo>
                    <a:pt x="0" y="2"/>
                    <a:pt x="0" y="4"/>
                    <a:pt x="0" y="5"/>
                  </a:cubicBezTo>
                  <a:cubicBezTo>
                    <a:pt x="1" y="7"/>
                    <a:pt x="3" y="9"/>
                    <a:pt x="4" y="10"/>
                  </a:cubicBezTo>
                  <a:cubicBezTo>
                    <a:pt x="4" y="10"/>
                    <a:pt x="4" y="10"/>
                    <a:pt x="4" y="10"/>
                  </a:cubicBezTo>
                  <a:cubicBezTo>
                    <a:pt x="4" y="11"/>
                    <a:pt x="5" y="11"/>
                    <a:pt x="6" y="11"/>
                  </a:cubicBezTo>
                  <a:cubicBezTo>
                    <a:pt x="7" y="11"/>
                    <a:pt x="7" y="11"/>
                    <a:pt x="7" y="11"/>
                  </a:cubicBezTo>
                  <a:close/>
                </a:path>
              </a:pathLst>
            </a:custGeom>
            <a:solidFill>
              <a:srgbClr val="4CAA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69" name="Freeform 553"/>
            <p:cNvSpPr/>
            <p:nvPr/>
          </p:nvSpPr>
          <p:spPr bwMode="auto">
            <a:xfrm>
              <a:off x="843" y="126"/>
              <a:ext cx="26" cy="26"/>
            </a:xfrm>
            <a:custGeom>
              <a:gdLst>
                <a:gd name="T0" fmla="*/ 11 w 11"/>
                <a:gd name="T1" fmla="*/ 0 h 11"/>
                <a:gd name="T2" fmla="*/ 5 w 11"/>
                <a:gd name="T3" fmla="*/ 3 h 11"/>
                <a:gd name="T4" fmla="*/ 2 w 11"/>
                <a:gd name="T5" fmla="*/ 6 h 11"/>
                <a:gd name="T6" fmla="*/ 2 w 11"/>
                <a:gd name="T7" fmla="*/ 6 h 11"/>
                <a:gd name="T8" fmla="*/ 0 w 11"/>
                <a:gd name="T9" fmla="*/ 7 h 11"/>
                <a:gd name="T10" fmla="*/ 0 w 11"/>
                <a:gd name="T11" fmla="*/ 9 h 11"/>
                <a:gd name="T12" fmla="*/ 0 w 11"/>
                <a:gd name="T13" fmla="*/ 9 h 11"/>
                <a:gd name="T14" fmla="*/ 1 w 11"/>
                <a:gd name="T15" fmla="*/ 9 h 11"/>
                <a:gd name="T16" fmla="*/ 1 w 11"/>
                <a:gd name="T17" fmla="*/ 10 h 11"/>
                <a:gd name="T18" fmla="*/ 0 w 11"/>
                <a:gd name="T19" fmla="*/ 10 h 11"/>
                <a:gd name="T20" fmla="*/ 1 w 11"/>
                <a:gd name="T21" fmla="*/ 11 h 11"/>
                <a:gd name="T22" fmla="*/ 1 w 11"/>
                <a:gd name="T23" fmla="*/ 10 h 11"/>
                <a:gd name="T24" fmla="*/ 4 w 11"/>
                <a:gd name="T25" fmla="*/ 7 h 11"/>
                <a:gd name="T26" fmla="*/ 6 w 11"/>
                <a:gd name="T27" fmla="*/ 7 h 11"/>
                <a:gd name="T28" fmla="*/ 7 w 11"/>
                <a:gd name="T29" fmla="*/ 5 h 11"/>
                <a:gd name="T30" fmla="*/ 11 w 11"/>
                <a:gd name="T31" fmla="*/ 1 h 11"/>
                <a:gd name="T32" fmla="*/ 11 w 11"/>
                <a:gd name="T33" fmla="*/ 0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 h="11">
                  <a:moveTo>
                    <a:pt x="11" y="0"/>
                  </a:moveTo>
                  <a:cubicBezTo>
                    <a:pt x="8" y="1"/>
                    <a:pt x="7" y="1"/>
                    <a:pt x="5" y="3"/>
                  </a:cubicBezTo>
                  <a:cubicBezTo>
                    <a:pt x="5" y="4"/>
                    <a:pt x="3" y="5"/>
                    <a:pt x="2" y="6"/>
                  </a:cubicBezTo>
                  <a:cubicBezTo>
                    <a:pt x="2" y="6"/>
                    <a:pt x="2" y="6"/>
                    <a:pt x="2" y="6"/>
                  </a:cubicBezTo>
                  <a:cubicBezTo>
                    <a:pt x="1" y="6"/>
                    <a:pt x="1" y="6"/>
                    <a:pt x="0" y="7"/>
                  </a:cubicBezTo>
                  <a:cubicBezTo>
                    <a:pt x="0" y="7"/>
                    <a:pt x="0" y="8"/>
                    <a:pt x="0" y="9"/>
                  </a:cubicBezTo>
                  <a:cubicBezTo>
                    <a:pt x="0" y="9"/>
                    <a:pt x="0" y="9"/>
                    <a:pt x="0" y="9"/>
                  </a:cubicBezTo>
                  <a:cubicBezTo>
                    <a:pt x="0" y="9"/>
                    <a:pt x="0" y="9"/>
                    <a:pt x="1" y="9"/>
                  </a:cubicBezTo>
                  <a:cubicBezTo>
                    <a:pt x="1" y="10"/>
                    <a:pt x="1" y="10"/>
                    <a:pt x="1" y="10"/>
                  </a:cubicBezTo>
                  <a:cubicBezTo>
                    <a:pt x="1" y="10"/>
                    <a:pt x="0" y="10"/>
                    <a:pt x="0" y="10"/>
                  </a:cubicBezTo>
                  <a:cubicBezTo>
                    <a:pt x="0" y="11"/>
                    <a:pt x="1" y="11"/>
                    <a:pt x="1" y="11"/>
                  </a:cubicBezTo>
                  <a:cubicBezTo>
                    <a:pt x="1" y="11"/>
                    <a:pt x="1" y="11"/>
                    <a:pt x="1" y="10"/>
                  </a:cubicBezTo>
                  <a:cubicBezTo>
                    <a:pt x="2" y="9"/>
                    <a:pt x="3" y="8"/>
                    <a:pt x="4" y="7"/>
                  </a:cubicBezTo>
                  <a:cubicBezTo>
                    <a:pt x="5" y="7"/>
                    <a:pt x="5" y="7"/>
                    <a:pt x="6" y="7"/>
                  </a:cubicBezTo>
                  <a:cubicBezTo>
                    <a:pt x="7" y="6"/>
                    <a:pt x="7" y="6"/>
                    <a:pt x="7" y="5"/>
                  </a:cubicBezTo>
                  <a:cubicBezTo>
                    <a:pt x="8" y="3"/>
                    <a:pt x="9" y="2"/>
                    <a:pt x="11" y="1"/>
                  </a:cubicBezTo>
                  <a:cubicBezTo>
                    <a:pt x="11" y="1"/>
                    <a:pt x="11" y="0"/>
                    <a:pt x="11" y="0"/>
                  </a:cubicBezTo>
                  <a:close/>
                </a:path>
              </a:pathLst>
            </a:custGeom>
            <a:solidFill>
              <a:srgbClr val="4CAA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70" name="Freeform 554"/>
            <p:cNvSpPr/>
            <p:nvPr/>
          </p:nvSpPr>
          <p:spPr bwMode="auto">
            <a:xfrm>
              <a:off x="831" y="152"/>
              <a:ext cx="48" cy="46"/>
            </a:xfrm>
            <a:custGeom>
              <a:gdLst>
                <a:gd name="T0" fmla="*/ 20 w 20"/>
                <a:gd name="T1" fmla="*/ 14 h 19"/>
                <a:gd name="T2" fmla="*/ 15 w 20"/>
                <a:gd name="T3" fmla="*/ 11 h 19"/>
                <a:gd name="T4" fmla="*/ 15 w 20"/>
                <a:gd name="T5" fmla="*/ 10 h 19"/>
                <a:gd name="T6" fmla="*/ 13 w 20"/>
                <a:gd name="T7" fmla="*/ 10 h 19"/>
                <a:gd name="T8" fmla="*/ 12 w 20"/>
                <a:gd name="T9" fmla="*/ 10 h 19"/>
                <a:gd name="T10" fmla="*/ 11 w 20"/>
                <a:gd name="T11" fmla="*/ 8 h 19"/>
                <a:gd name="T12" fmla="*/ 12 w 20"/>
                <a:gd name="T13" fmla="*/ 7 h 19"/>
                <a:gd name="T14" fmla="*/ 12 w 20"/>
                <a:gd name="T15" fmla="*/ 7 h 19"/>
                <a:gd name="T16" fmla="*/ 10 w 20"/>
                <a:gd name="T17" fmla="*/ 6 h 19"/>
                <a:gd name="T18" fmla="*/ 10 w 20"/>
                <a:gd name="T19" fmla="*/ 5 h 19"/>
                <a:gd name="T20" fmla="*/ 1 w 20"/>
                <a:gd name="T21" fmla="*/ 0 h 19"/>
                <a:gd name="T22" fmla="*/ 1 w 20"/>
                <a:gd name="T23" fmla="*/ 0 h 19"/>
                <a:gd name="T24" fmla="*/ 0 w 20"/>
                <a:gd name="T25" fmla="*/ 4 h 19"/>
                <a:gd name="T26" fmla="*/ 1 w 20"/>
                <a:gd name="T27" fmla="*/ 8 h 19"/>
                <a:gd name="T28" fmla="*/ 6 w 20"/>
                <a:gd name="T29" fmla="*/ 15 h 19"/>
                <a:gd name="T30" fmla="*/ 20 w 20"/>
                <a:gd name="T31" fmla="*/ 15 h 19"/>
                <a:gd name="T32" fmla="*/ 20 w 20"/>
                <a:gd name="T33" fmla="*/ 14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20" y="14"/>
                  </a:moveTo>
                  <a:cubicBezTo>
                    <a:pt x="18" y="13"/>
                    <a:pt x="17" y="12"/>
                    <a:pt x="15" y="11"/>
                  </a:cubicBezTo>
                  <a:cubicBezTo>
                    <a:pt x="15" y="10"/>
                    <a:pt x="15" y="10"/>
                    <a:pt x="15" y="10"/>
                  </a:cubicBezTo>
                  <a:cubicBezTo>
                    <a:pt x="14" y="10"/>
                    <a:pt x="14" y="10"/>
                    <a:pt x="13" y="10"/>
                  </a:cubicBezTo>
                  <a:cubicBezTo>
                    <a:pt x="13" y="10"/>
                    <a:pt x="12" y="10"/>
                    <a:pt x="12" y="10"/>
                  </a:cubicBezTo>
                  <a:cubicBezTo>
                    <a:pt x="9" y="9"/>
                    <a:pt x="9" y="8"/>
                    <a:pt x="11" y="8"/>
                  </a:cubicBezTo>
                  <a:cubicBezTo>
                    <a:pt x="11" y="8"/>
                    <a:pt x="11" y="7"/>
                    <a:pt x="12" y="7"/>
                  </a:cubicBezTo>
                  <a:cubicBezTo>
                    <a:pt x="12" y="7"/>
                    <a:pt x="12" y="7"/>
                    <a:pt x="12" y="7"/>
                  </a:cubicBezTo>
                  <a:cubicBezTo>
                    <a:pt x="11" y="6"/>
                    <a:pt x="11" y="6"/>
                    <a:pt x="10" y="6"/>
                  </a:cubicBezTo>
                  <a:cubicBezTo>
                    <a:pt x="10" y="6"/>
                    <a:pt x="11" y="5"/>
                    <a:pt x="10" y="5"/>
                  </a:cubicBezTo>
                  <a:cubicBezTo>
                    <a:pt x="8" y="3"/>
                    <a:pt x="1" y="4"/>
                    <a:pt x="1" y="0"/>
                  </a:cubicBezTo>
                  <a:cubicBezTo>
                    <a:pt x="1" y="0"/>
                    <a:pt x="1" y="0"/>
                    <a:pt x="1" y="0"/>
                  </a:cubicBezTo>
                  <a:cubicBezTo>
                    <a:pt x="0" y="2"/>
                    <a:pt x="0" y="3"/>
                    <a:pt x="0" y="4"/>
                  </a:cubicBezTo>
                  <a:cubicBezTo>
                    <a:pt x="0" y="5"/>
                    <a:pt x="0" y="6"/>
                    <a:pt x="1" y="8"/>
                  </a:cubicBezTo>
                  <a:cubicBezTo>
                    <a:pt x="3" y="10"/>
                    <a:pt x="4" y="13"/>
                    <a:pt x="6" y="15"/>
                  </a:cubicBezTo>
                  <a:cubicBezTo>
                    <a:pt x="10" y="19"/>
                    <a:pt x="16" y="19"/>
                    <a:pt x="20" y="15"/>
                  </a:cubicBezTo>
                  <a:cubicBezTo>
                    <a:pt x="20" y="15"/>
                    <a:pt x="20" y="15"/>
                    <a:pt x="20" y="14"/>
                  </a:cubicBezTo>
                  <a:close/>
                </a:path>
              </a:pathLst>
            </a:custGeom>
            <a:solidFill>
              <a:srgbClr val="86CB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71" name="Freeform 555"/>
            <p:cNvSpPr/>
            <p:nvPr/>
          </p:nvSpPr>
          <p:spPr bwMode="auto">
            <a:xfrm>
              <a:off x="796" y="93"/>
              <a:ext cx="43" cy="62"/>
            </a:xfrm>
            <a:custGeom>
              <a:gdLst>
                <a:gd name="T0" fmla="*/ 17 w 18"/>
                <a:gd name="T1" fmla="*/ 3 h 26"/>
                <a:gd name="T2" fmla="*/ 9 w 18"/>
                <a:gd name="T3" fmla="*/ 0 h 26"/>
                <a:gd name="T4" fmla="*/ 2 w 18"/>
                <a:gd name="T5" fmla="*/ 5 h 26"/>
                <a:gd name="T6" fmla="*/ 2 w 18"/>
                <a:gd name="T7" fmla="*/ 14 h 26"/>
                <a:gd name="T8" fmla="*/ 11 w 18"/>
                <a:gd name="T9" fmla="*/ 23 h 26"/>
                <a:gd name="T10" fmla="*/ 12 w 18"/>
                <a:gd name="T11" fmla="*/ 25 h 26"/>
                <a:gd name="T12" fmla="*/ 12 w 18"/>
                <a:gd name="T13" fmla="*/ 25 h 26"/>
                <a:gd name="T14" fmla="*/ 12 w 18"/>
                <a:gd name="T15" fmla="*/ 25 h 26"/>
                <a:gd name="T16" fmla="*/ 13 w 18"/>
                <a:gd name="T17" fmla="*/ 25 h 26"/>
                <a:gd name="T18" fmla="*/ 13 w 18"/>
                <a:gd name="T19" fmla="*/ 25 h 26"/>
                <a:gd name="T20" fmla="*/ 12 w 18"/>
                <a:gd name="T21" fmla="*/ 24 h 26"/>
                <a:gd name="T22" fmla="*/ 13 w 18"/>
                <a:gd name="T23" fmla="*/ 25 h 26"/>
                <a:gd name="T24" fmla="*/ 13 w 18"/>
                <a:gd name="T25" fmla="*/ 25 h 26"/>
                <a:gd name="T26" fmla="*/ 12 w 18"/>
                <a:gd name="T27" fmla="*/ 24 h 26"/>
                <a:gd name="T28" fmla="*/ 12 w 18"/>
                <a:gd name="T29" fmla="*/ 24 h 26"/>
                <a:gd name="T30" fmla="*/ 10 w 18"/>
                <a:gd name="T31" fmla="*/ 21 h 26"/>
                <a:gd name="T32" fmla="*/ 9 w 18"/>
                <a:gd name="T33" fmla="*/ 18 h 26"/>
                <a:gd name="T34" fmla="*/ 8 w 18"/>
                <a:gd name="T35" fmla="*/ 8 h 26"/>
                <a:gd name="T36" fmla="*/ 9 w 18"/>
                <a:gd name="T37" fmla="*/ 6 h 26"/>
                <a:gd name="T38" fmla="*/ 17 w 18"/>
                <a:gd name="T39" fmla="*/ 3 h 26"/>
                <a:gd name="T40" fmla="*/ 17 w 18"/>
                <a:gd name="T41" fmla="*/ 3 h 2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26">
                  <a:moveTo>
                    <a:pt x="17" y="3"/>
                  </a:moveTo>
                  <a:cubicBezTo>
                    <a:pt x="15" y="2"/>
                    <a:pt x="12" y="0"/>
                    <a:pt x="9" y="0"/>
                  </a:cubicBezTo>
                  <a:cubicBezTo>
                    <a:pt x="6" y="1"/>
                    <a:pt x="3" y="2"/>
                    <a:pt x="2" y="5"/>
                  </a:cubicBezTo>
                  <a:cubicBezTo>
                    <a:pt x="1" y="8"/>
                    <a:pt x="0" y="12"/>
                    <a:pt x="2" y="14"/>
                  </a:cubicBezTo>
                  <a:cubicBezTo>
                    <a:pt x="4" y="17"/>
                    <a:pt x="8" y="19"/>
                    <a:pt x="11" y="23"/>
                  </a:cubicBezTo>
                  <a:cubicBezTo>
                    <a:pt x="11" y="23"/>
                    <a:pt x="11" y="24"/>
                    <a:pt x="12" y="25"/>
                  </a:cubicBezTo>
                  <a:cubicBezTo>
                    <a:pt x="12" y="25"/>
                    <a:pt x="12" y="25"/>
                    <a:pt x="12" y="25"/>
                  </a:cubicBezTo>
                  <a:cubicBezTo>
                    <a:pt x="12" y="25"/>
                    <a:pt x="12" y="25"/>
                    <a:pt x="12" y="25"/>
                  </a:cubicBezTo>
                  <a:cubicBezTo>
                    <a:pt x="12" y="26"/>
                    <a:pt x="13" y="26"/>
                    <a:pt x="13" y="25"/>
                  </a:cubicBezTo>
                  <a:cubicBezTo>
                    <a:pt x="13" y="25"/>
                    <a:pt x="13" y="25"/>
                    <a:pt x="13" y="25"/>
                  </a:cubicBezTo>
                  <a:cubicBezTo>
                    <a:pt x="13" y="25"/>
                    <a:pt x="13" y="25"/>
                    <a:pt x="12" y="24"/>
                  </a:cubicBezTo>
                  <a:cubicBezTo>
                    <a:pt x="12" y="25"/>
                    <a:pt x="13" y="25"/>
                    <a:pt x="13" y="25"/>
                  </a:cubicBezTo>
                  <a:cubicBezTo>
                    <a:pt x="13" y="25"/>
                    <a:pt x="13" y="25"/>
                    <a:pt x="13" y="25"/>
                  </a:cubicBezTo>
                  <a:cubicBezTo>
                    <a:pt x="13" y="24"/>
                    <a:pt x="12" y="24"/>
                    <a:pt x="12" y="24"/>
                  </a:cubicBezTo>
                  <a:cubicBezTo>
                    <a:pt x="12" y="24"/>
                    <a:pt x="12" y="24"/>
                    <a:pt x="12" y="24"/>
                  </a:cubicBezTo>
                  <a:cubicBezTo>
                    <a:pt x="12" y="23"/>
                    <a:pt x="11" y="22"/>
                    <a:pt x="10" y="21"/>
                  </a:cubicBezTo>
                  <a:cubicBezTo>
                    <a:pt x="10" y="20"/>
                    <a:pt x="9" y="19"/>
                    <a:pt x="9" y="18"/>
                  </a:cubicBezTo>
                  <a:cubicBezTo>
                    <a:pt x="9" y="17"/>
                    <a:pt x="7" y="9"/>
                    <a:pt x="8" y="8"/>
                  </a:cubicBezTo>
                  <a:cubicBezTo>
                    <a:pt x="9" y="8"/>
                    <a:pt x="9" y="7"/>
                    <a:pt x="9" y="6"/>
                  </a:cubicBezTo>
                  <a:cubicBezTo>
                    <a:pt x="9" y="5"/>
                    <a:pt x="15" y="3"/>
                    <a:pt x="17" y="3"/>
                  </a:cubicBezTo>
                  <a:cubicBezTo>
                    <a:pt x="17" y="3"/>
                    <a:pt x="18" y="3"/>
                    <a:pt x="17" y="3"/>
                  </a:cubicBezTo>
                  <a:close/>
                </a:path>
              </a:pathLst>
            </a:custGeom>
            <a:solidFill>
              <a:srgbClr val="86CB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72" name="Freeform 556"/>
            <p:cNvSpPr/>
            <p:nvPr/>
          </p:nvSpPr>
          <p:spPr bwMode="auto">
            <a:xfrm>
              <a:off x="839" y="95"/>
              <a:ext cx="30" cy="45"/>
            </a:xfrm>
            <a:custGeom>
              <a:gdLst>
                <a:gd name="T0" fmla="*/ 13 w 13"/>
                <a:gd name="T1" fmla="*/ 3 h 19"/>
                <a:gd name="T2" fmla="*/ 4 w 13"/>
                <a:gd name="T3" fmla="*/ 4 h 19"/>
                <a:gd name="T4" fmla="*/ 1 w 13"/>
                <a:gd name="T5" fmla="*/ 15 h 19"/>
                <a:gd name="T6" fmla="*/ 1 w 13"/>
                <a:gd name="T7" fmla="*/ 19 h 19"/>
                <a:gd name="T8" fmla="*/ 2 w 13"/>
                <a:gd name="T9" fmla="*/ 19 h 19"/>
                <a:gd name="T10" fmla="*/ 2 w 13"/>
                <a:gd name="T11" fmla="*/ 18 h 19"/>
                <a:gd name="T12" fmla="*/ 2 w 13"/>
                <a:gd name="T13" fmla="*/ 17 h 19"/>
                <a:gd name="T14" fmla="*/ 2 w 13"/>
                <a:gd name="T15" fmla="*/ 17 h 19"/>
                <a:gd name="T16" fmla="*/ 2 w 13"/>
                <a:gd name="T17" fmla="*/ 15 h 19"/>
                <a:gd name="T18" fmla="*/ 7 w 13"/>
                <a:gd name="T19" fmla="*/ 9 h 19"/>
                <a:gd name="T20" fmla="*/ 6 w 13"/>
                <a:gd name="T21" fmla="*/ 9 h 19"/>
                <a:gd name="T22" fmla="*/ 5 w 13"/>
                <a:gd name="T23" fmla="*/ 10 h 19"/>
                <a:gd name="T24" fmla="*/ 3 w 13"/>
                <a:gd name="T25" fmla="*/ 10 h 19"/>
                <a:gd name="T26" fmla="*/ 5 w 13"/>
                <a:gd name="T27" fmla="*/ 8 h 19"/>
                <a:gd name="T28" fmla="*/ 12 w 13"/>
                <a:gd name="T29" fmla="*/ 3 h 19"/>
                <a:gd name="T30" fmla="*/ 13 w 13"/>
                <a:gd name="T31" fmla="*/ 3 h 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 h="19">
                  <a:moveTo>
                    <a:pt x="13" y="3"/>
                  </a:moveTo>
                  <a:cubicBezTo>
                    <a:pt x="9" y="0"/>
                    <a:pt x="7" y="2"/>
                    <a:pt x="4" y="4"/>
                  </a:cubicBezTo>
                  <a:cubicBezTo>
                    <a:pt x="1" y="7"/>
                    <a:pt x="1" y="11"/>
                    <a:pt x="1" y="15"/>
                  </a:cubicBezTo>
                  <a:cubicBezTo>
                    <a:pt x="1" y="16"/>
                    <a:pt x="0" y="17"/>
                    <a:pt x="1" y="19"/>
                  </a:cubicBezTo>
                  <a:cubicBezTo>
                    <a:pt x="1" y="19"/>
                    <a:pt x="2" y="19"/>
                    <a:pt x="2" y="19"/>
                  </a:cubicBezTo>
                  <a:cubicBezTo>
                    <a:pt x="2" y="18"/>
                    <a:pt x="2" y="18"/>
                    <a:pt x="2" y="18"/>
                  </a:cubicBezTo>
                  <a:cubicBezTo>
                    <a:pt x="2" y="18"/>
                    <a:pt x="2" y="17"/>
                    <a:pt x="2" y="17"/>
                  </a:cubicBezTo>
                  <a:cubicBezTo>
                    <a:pt x="2" y="17"/>
                    <a:pt x="2" y="17"/>
                    <a:pt x="2" y="17"/>
                  </a:cubicBezTo>
                  <a:cubicBezTo>
                    <a:pt x="2" y="16"/>
                    <a:pt x="2" y="16"/>
                    <a:pt x="2" y="15"/>
                  </a:cubicBezTo>
                  <a:cubicBezTo>
                    <a:pt x="4" y="13"/>
                    <a:pt x="7" y="12"/>
                    <a:pt x="7" y="9"/>
                  </a:cubicBezTo>
                  <a:cubicBezTo>
                    <a:pt x="7" y="9"/>
                    <a:pt x="7" y="9"/>
                    <a:pt x="6" y="9"/>
                  </a:cubicBezTo>
                  <a:cubicBezTo>
                    <a:pt x="6" y="9"/>
                    <a:pt x="6" y="9"/>
                    <a:pt x="5" y="10"/>
                  </a:cubicBezTo>
                  <a:cubicBezTo>
                    <a:pt x="4" y="10"/>
                    <a:pt x="4" y="10"/>
                    <a:pt x="3" y="10"/>
                  </a:cubicBezTo>
                  <a:cubicBezTo>
                    <a:pt x="4" y="10"/>
                    <a:pt x="4" y="9"/>
                    <a:pt x="5" y="8"/>
                  </a:cubicBezTo>
                  <a:cubicBezTo>
                    <a:pt x="7" y="5"/>
                    <a:pt x="9" y="5"/>
                    <a:pt x="12" y="3"/>
                  </a:cubicBezTo>
                  <a:cubicBezTo>
                    <a:pt x="13" y="3"/>
                    <a:pt x="13" y="3"/>
                    <a:pt x="13" y="3"/>
                  </a:cubicBezTo>
                  <a:close/>
                </a:path>
              </a:pathLst>
            </a:custGeom>
            <a:solidFill>
              <a:srgbClr val="86CB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73" name="Freeform 557"/>
            <p:cNvSpPr/>
            <p:nvPr/>
          </p:nvSpPr>
          <p:spPr bwMode="auto">
            <a:xfrm>
              <a:off x="786" y="155"/>
              <a:ext cx="43" cy="33"/>
            </a:xfrm>
            <a:custGeom>
              <a:gdLst>
                <a:gd name="T0" fmla="*/ 18 w 18"/>
                <a:gd name="T1" fmla="*/ 1 h 14"/>
                <a:gd name="T2" fmla="*/ 17 w 18"/>
                <a:gd name="T3" fmla="*/ 0 h 14"/>
                <a:gd name="T4" fmla="*/ 16 w 18"/>
                <a:gd name="T5" fmla="*/ 0 h 14"/>
                <a:gd name="T6" fmla="*/ 16 w 18"/>
                <a:gd name="T7" fmla="*/ 2 h 14"/>
                <a:gd name="T8" fmla="*/ 11 w 18"/>
                <a:gd name="T9" fmla="*/ 3 h 14"/>
                <a:gd name="T10" fmla="*/ 7 w 18"/>
                <a:gd name="T11" fmla="*/ 6 h 14"/>
                <a:gd name="T12" fmla="*/ 0 w 18"/>
                <a:gd name="T13" fmla="*/ 13 h 14"/>
                <a:gd name="T14" fmla="*/ 1 w 18"/>
                <a:gd name="T15" fmla="*/ 13 h 14"/>
                <a:gd name="T16" fmla="*/ 5 w 18"/>
                <a:gd name="T17" fmla="*/ 10 h 14"/>
                <a:gd name="T18" fmla="*/ 9 w 18"/>
                <a:gd name="T19" fmla="*/ 9 h 14"/>
                <a:gd name="T20" fmla="*/ 11 w 18"/>
                <a:gd name="T21" fmla="*/ 8 h 14"/>
                <a:gd name="T22" fmla="*/ 13 w 18"/>
                <a:gd name="T23" fmla="*/ 13 h 14"/>
                <a:gd name="T24" fmla="*/ 13 w 18"/>
                <a:gd name="T25" fmla="*/ 13 h 14"/>
                <a:gd name="T26" fmla="*/ 14 w 18"/>
                <a:gd name="T27" fmla="*/ 8 h 14"/>
                <a:gd name="T28" fmla="*/ 16 w 18"/>
                <a:gd name="T29" fmla="*/ 7 h 14"/>
                <a:gd name="T30" fmla="*/ 17 w 18"/>
                <a:gd name="T31" fmla="*/ 2 h 14"/>
                <a:gd name="T32" fmla="*/ 18 w 18"/>
                <a:gd name="T33" fmla="*/ 1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4">
                  <a:moveTo>
                    <a:pt x="18" y="1"/>
                  </a:moveTo>
                  <a:cubicBezTo>
                    <a:pt x="17" y="1"/>
                    <a:pt x="17" y="1"/>
                    <a:pt x="17" y="0"/>
                  </a:cubicBezTo>
                  <a:cubicBezTo>
                    <a:pt x="17" y="0"/>
                    <a:pt x="16" y="0"/>
                    <a:pt x="16" y="0"/>
                  </a:cubicBezTo>
                  <a:cubicBezTo>
                    <a:pt x="16" y="1"/>
                    <a:pt x="16" y="1"/>
                    <a:pt x="16" y="2"/>
                  </a:cubicBezTo>
                  <a:cubicBezTo>
                    <a:pt x="14" y="2"/>
                    <a:pt x="13" y="2"/>
                    <a:pt x="11" y="3"/>
                  </a:cubicBezTo>
                  <a:cubicBezTo>
                    <a:pt x="10" y="4"/>
                    <a:pt x="9" y="5"/>
                    <a:pt x="7" y="6"/>
                  </a:cubicBezTo>
                  <a:cubicBezTo>
                    <a:pt x="4" y="8"/>
                    <a:pt x="2" y="9"/>
                    <a:pt x="0" y="13"/>
                  </a:cubicBezTo>
                  <a:cubicBezTo>
                    <a:pt x="0" y="13"/>
                    <a:pt x="1" y="14"/>
                    <a:pt x="1" y="13"/>
                  </a:cubicBezTo>
                  <a:cubicBezTo>
                    <a:pt x="2" y="12"/>
                    <a:pt x="3" y="11"/>
                    <a:pt x="5" y="10"/>
                  </a:cubicBezTo>
                  <a:cubicBezTo>
                    <a:pt x="6" y="9"/>
                    <a:pt x="8" y="10"/>
                    <a:pt x="9" y="9"/>
                  </a:cubicBezTo>
                  <a:cubicBezTo>
                    <a:pt x="10" y="9"/>
                    <a:pt x="10" y="9"/>
                    <a:pt x="11" y="8"/>
                  </a:cubicBezTo>
                  <a:cubicBezTo>
                    <a:pt x="12" y="7"/>
                    <a:pt x="12" y="13"/>
                    <a:pt x="13" y="13"/>
                  </a:cubicBezTo>
                  <a:cubicBezTo>
                    <a:pt x="13" y="14"/>
                    <a:pt x="13" y="14"/>
                    <a:pt x="13" y="13"/>
                  </a:cubicBezTo>
                  <a:cubicBezTo>
                    <a:pt x="14" y="12"/>
                    <a:pt x="14" y="10"/>
                    <a:pt x="14" y="8"/>
                  </a:cubicBezTo>
                  <a:cubicBezTo>
                    <a:pt x="15" y="7"/>
                    <a:pt x="16" y="8"/>
                    <a:pt x="16" y="7"/>
                  </a:cubicBezTo>
                  <a:cubicBezTo>
                    <a:pt x="17" y="6"/>
                    <a:pt x="16" y="3"/>
                    <a:pt x="17" y="2"/>
                  </a:cubicBezTo>
                  <a:cubicBezTo>
                    <a:pt x="18" y="2"/>
                    <a:pt x="18" y="1"/>
                    <a:pt x="18" y="1"/>
                  </a:cubicBezTo>
                  <a:close/>
                </a:path>
              </a:pathLst>
            </a:custGeom>
            <a:solidFill>
              <a:srgbClr val="4CAA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74" name="Freeform 558"/>
            <p:cNvSpPr/>
            <p:nvPr/>
          </p:nvSpPr>
          <p:spPr bwMode="auto">
            <a:xfrm>
              <a:off x="762" y="128"/>
              <a:ext cx="67" cy="48"/>
            </a:xfrm>
            <a:custGeom>
              <a:gdLst>
                <a:gd name="T0" fmla="*/ 28 w 28"/>
                <a:gd name="T1" fmla="*/ 12 h 20"/>
                <a:gd name="T2" fmla="*/ 15 w 28"/>
                <a:gd name="T3" fmla="*/ 0 h 20"/>
                <a:gd name="T4" fmla="*/ 0 w 28"/>
                <a:gd name="T5" fmla="*/ 8 h 20"/>
                <a:gd name="T6" fmla="*/ 6 w 28"/>
                <a:gd name="T7" fmla="*/ 16 h 20"/>
                <a:gd name="T8" fmla="*/ 12 w 28"/>
                <a:gd name="T9" fmla="*/ 13 h 20"/>
                <a:gd name="T10" fmla="*/ 20 w 28"/>
                <a:gd name="T11" fmla="*/ 11 h 20"/>
                <a:gd name="T12" fmla="*/ 24 w 28"/>
                <a:gd name="T13" fmla="*/ 12 h 20"/>
                <a:gd name="T14" fmla="*/ 28 w 28"/>
                <a:gd name="T15" fmla="*/ 13 h 20"/>
                <a:gd name="T16" fmla="*/ 28 w 28"/>
                <a:gd name="T17" fmla="*/ 12 h 2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0">
                  <a:moveTo>
                    <a:pt x="28" y="12"/>
                  </a:moveTo>
                  <a:cubicBezTo>
                    <a:pt x="26" y="8"/>
                    <a:pt x="21" y="1"/>
                    <a:pt x="15" y="0"/>
                  </a:cubicBezTo>
                  <a:cubicBezTo>
                    <a:pt x="10" y="0"/>
                    <a:pt x="0" y="1"/>
                    <a:pt x="0" y="8"/>
                  </a:cubicBezTo>
                  <a:cubicBezTo>
                    <a:pt x="0" y="10"/>
                    <a:pt x="3" y="20"/>
                    <a:pt x="6" y="16"/>
                  </a:cubicBezTo>
                  <a:cubicBezTo>
                    <a:pt x="8" y="15"/>
                    <a:pt x="10" y="15"/>
                    <a:pt x="12" y="13"/>
                  </a:cubicBezTo>
                  <a:cubicBezTo>
                    <a:pt x="15" y="11"/>
                    <a:pt x="16" y="10"/>
                    <a:pt x="20" y="11"/>
                  </a:cubicBezTo>
                  <a:cubicBezTo>
                    <a:pt x="21" y="11"/>
                    <a:pt x="23" y="12"/>
                    <a:pt x="24" y="12"/>
                  </a:cubicBezTo>
                  <a:cubicBezTo>
                    <a:pt x="25" y="12"/>
                    <a:pt x="26" y="13"/>
                    <a:pt x="28" y="13"/>
                  </a:cubicBezTo>
                  <a:cubicBezTo>
                    <a:pt x="28" y="13"/>
                    <a:pt x="28" y="13"/>
                    <a:pt x="28" y="12"/>
                  </a:cubicBezTo>
                  <a:close/>
                </a:path>
              </a:pathLst>
            </a:custGeom>
            <a:solidFill>
              <a:srgbClr val="4BB7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75" name="Freeform 559"/>
            <p:cNvSpPr/>
            <p:nvPr/>
          </p:nvSpPr>
          <p:spPr bwMode="auto">
            <a:xfrm>
              <a:off x="753" y="124"/>
              <a:ext cx="76" cy="33"/>
            </a:xfrm>
            <a:custGeom>
              <a:gdLst>
                <a:gd name="T0" fmla="*/ 13 w 32"/>
                <a:gd name="T1" fmla="*/ 2 h 14"/>
                <a:gd name="T2" fmla="*/ 4 w 32"/>
                <a:gd name="T3" fmla="*/ 12 h 14"/>
                <a:gd name="T4" fmla="*/ 4 w 32"/>
                <a:gd name="T5" fmla="*/ 12 h 14"/>
                <a:gd name="T6" fmla="*/ 7 w 32"/>
                <a:gd name="T7" fmla="*/ 7 h 14"/>
                <a:gd name="T8" fmla="*/ 11 w 32"/>
                <a:gd name="T9" fmla="*/ 4 h 14"/>
                <a:gd name="T10" fmla="*/ 14 w 32"/>
                <a:gd name="T11" fmla="*/ 4 h 14"/>
                <a:gd name="T12" fmla="*/ 15 w 32"/>
                <a:gd name="T13" fmla="*/ 4 h 14"/>
                <a:gd name="T14" fmla="*/ 15 w 32"/>
                <a:gd name="T15" fmla="*/ 4 h 14"/>
                <a:gd name="T16" fmla="*/ 21 w 32"/>
                <a:gd name="T17" fmla="*/ 4 h 14"/>
                <a:gd name="T18" fmla="*/ 31 w 32"/>
                <a:gd name="T19" fmla="*/ 14 h 14"/>
                <a:gd name="T20" fmla="*/ 32 w 32"/>
                <a:gd name="T21" fmla="*/ 14 h 14"/>
                <a:gd name="T22" fmla="*/ 13 w 32"/>
                <a:gd name="T23" fmla="*/ 2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14">
                  <a:moveTo>
                    <a:pt x="13" y="2"/>
                  </a:moveTo>
                  <a:cubicBezTo>
                    <a:pt x="10" y="3"/>
                    <a:pt x="0" y="7"/>
                    <a:pt x="4" y="12"/>
                  </a:cubicBezTo>
                  <a:cubicBezTo>
                    <a:pt x="4" y="12"/>
                    <a:pt x="4" y="12"/>
                    <a:pt x="4" y="12"/>
                  </a:cubicBezTo>
                  <a:cubicBezTo>
                    <a:pt x="5" y="10"/>
                    <a:pt x="6" y="9"/>
                    <a:pt x="7" y="7"/>
                  </a:cubicBezTo>
                  <a:cubicBezTo>
                    <a:pt x="8" y="6"/>
                    <a:pt x="10" y="5"/>
                    <a:pt x="11" y="4"/>
                  </a:cubicBezTo>
                  <a:cubicBezTo>
                    <a:pt x="12" y="4"/>
                    <a:pt x="13" y="4"/>
                    <a:pt x="14" y="4"/>
                  </a:cubicBezTo>
                  <a:cubicBezTo>
                    <a:pt x="15" y="4"/>
                    <a:pt x="15" y="4"/>
                    <a:pt x="15" y="4"/>
                  </a:cubicBezTo>
                  <a:cubicBezTo>
                    <a:pt x="15" y="4"/>
                    <a:pt x="15" y="4"/>
                    <a:pt x="15" y="4"/>
                  </a:cubicBezTo>
                  <a:cubicBezTo>
                    <a:pt x="16" y="5"/>
                    <a:pt x="19" y="4"/>
                    <a:pt x="21" y="4"/>
                  </a:cubicBezTo>
                  <a:cubicBezTo>
                    <a:pt x="25" y="5"/>
                    <a:pt x="29" y="10"/>
                    <a:pt x="31" y="14"/>
                  </a:cubicBezTo>
                  <a:cubicBezTo>
                    <a:pt x="31" y="14"/>
                    <a:pt x="32" y="14"/>
                    <a:pt x="32" y="14"/>
                  </a:cubicBezTo>
                  <a:cubicBezTo>
                    <a:pt x="29" y="6"/>
                    <a:pt x="21" y="0"/>
                    <a:pt x="13" y="2"/>
                  </a:cubicBezTo>
                  <a:close/>
                </a:path>
              </a:pathLst>
            </a:custGeom>
            <a:solidFill>
              <a:srgbClr val="1DAA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76" name="Freeform 560"/>
            <p:cNvSpPr/>
            <p:nvPr/>
          </p:nvSpPr>
          <p:spPr bwMode="auto">
            <a:xfrm>
              <a:off x="858" y="138"/>
              <a:ext cx="35" cy="14"/>
            </a:xfrm>
            <a:custGeom>
              <a:gdLst>
                <a:gd name="T0" fmla="*/ 15 w 15"/>
                <a:gd name="T1" fmla="*/ 1 h 6"/>
                <a:gd name="T2" fmla="*/ 11 w 15"/>
                <a:gd name="T3" fmla="*/ 0 h 6"/>
                <a:gd name="T4" fmla="*/ 10 w 15"/>
                <a:gd name="T5" fmla="*/ 0 h 6"/>
                <a:gd name="T6" fmla="*/ 10 w 15"/>
                <a:gd name="T7" fmla="*/ 1 h 6"/>
                <a:gd name="T8" fmla="*/ 6 w 15"/>
                <a:gd name="T9" fmla="*/ 2 h 6"/>
                <a:gd name="T10" fmla="*/ 1 w 15"/>
                <a:gd name="T11" fmla="*/ 3 h 6"/>
                <a:gd name="T12" fmla="*/ 0 w 15"/>
                <a:gd name="T13" fmla="*/ 4 h 6"/>
                <a:gd name="T14" fmla="*/ 5 w 15"/>
                <a:gd name="T15" fmla="*/ 5 h 6"/>
                <a:gd name="T16" fmla="*/ 9 w 15"/>
                <a:gd name="T17" fmla="*/ 6 h 6"/>
                <a:gd name="T18" fmla="*/ 12 w 15"/>
                <a:gd name="T19" fmla="*/ 5 h 6"/>
                <a:gd name="T20" fmla="*/ 15 w 15"/>
                <a:gd name="T21" fmla="*/ 2 h 6"/>
                <a:gd name="T22" fmla="*/ 15 w 15"/>
                <a:gd name="T23" fmla="*/ 1 h 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6">
                  <a:moveTo>
                    <a:pt x="15" y="1"/>
                  </a:moveTo>
                  <a:cubicBezTo>
                    <a:pt x="13" y="1"/>
                    <a:pt x="12" y="0"/>
                    <a:pt x="11" y="0"/>
                  </a:cubicBezTo>
                  <a:cubicBezTo>
                    <a:pt x="11" y="0"/>
                    <a:pt x="10" y="0"/>
                    <a:pt x="10" y="0"/>
                  </a:cubicBezTo>
                  <a:cubicBezTo>
                    <a:pt x="10" y="0"/>
                    <a:pt x="10" y="0"/>
                    <a:pt x="10" y="1"/>
                  </a:cubicBezTo>
                  <a:cubicBezTo>
                    <a:pt x="8" y="1"/>
                    <a:pt x="7" y="1"/>
                    <a:pt x="6" y="2"/>
                  </a:cubicBezTo>
                  <a:cubicBezTo>
                    <a:pt x="4" y="3"/>
                    <a:pt x="3" y="4"/>
                    <a:pt x="1" y="3"/>
                  </a:cubicBezTo>
                  <a:cubicBezTo>
                    <a:pt x="0" y="3"/>
                    <a:pt x="0" y="4"/>
                    <a:pt x="0" y="4"/>
                  </a:cubicBezTo>
                  <a:cubicBezTo>
                    <a:pt x="2" y="5"/>
                    <a:pt x="4" y="5"/>
                    <a:pt x="5" y="5"/>
                  </a:cubicBezTo>
                  <a:cubicBezTo>
                    <a:pt x="6" y="6"/>
                    <a:pt x="8" y="6"/>
                    <a:pt x="9" y="6"/>
                  </a:cubicBezTo>
                  <a:cubicBezTo>
                    <a:pt x="10" y="6"/>
                    <a:pt x="12" y="5"/>
                    <a:pt x="12" y="5"/>
                  </a:cubicBezTo>
                  <a:cubicBezTo>
                    <a:pt x="14" y="4"/>
                    <a:pt x="14" y="3"/>
                    <a:pt x="15" y="2"/>
                  </a:cubicBezTo>
                  <a:cubicBezTo>
                    <a:pt x="15" y="2"/>
                    <a:pt x="15" y="1"/>
                    <a:pt x="15" y="1"/>
                  </a:cubicBezTo>
                  <a:close/>
                </a:path>
              </a:pathLst>
            </a:custGeom>
            <a:solidFill>
              <a:srgbClr val="1DAA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77" name="Freeform 561"/>
            <p:cNvSpPr/>
            <p:nvPr/>
          </p:nvSpPr>
          <p:spPr bwMode="auto">
            <a:xfrm>
              <a:off x="760" y="143"/>
              <a:ext cx="17" cy="28"/>
            </a:xfrm>
            <a:custGeom>
              <a:gdLst>
                <a:gd name="T0" fmla="*/ 7 w 7"/>
                <a:gd name="T1" fmla="*/ 11 h 12"/>
                <a:gd name="T2" fmla="*/ 7 w 7"/>
                <a:gd name="T3" fmla="*/ 11 h 12"/>
                <a:gd name="T4" fmla="*/ 7 w 7"/>
                <a:gd name="T5" fmla="*/ 11 h 12"/>
                <a:gd name="T6" fmla="*/ 3 w 7"/>
                <a:gd name="T7" fmla="*/ 6 h 12"/>
                <a:gd name="T8" fmla="*/ 3 w 7"/>
                <a:gd name="T9" fmla="*/ 4 h 12"/>
                <a:gd name="T10" fmla="*/ 1 w 7"/>
                <a:gd name="T11" fmla="*/ 3 h 12"/>
                <a:gd name="T12" fmla="*/ 1 w 7"/>
                <a:gd name="T13" fmla="*/ 1 h 12"/>
                <a:gd name="T14" fmla="*/ 0 w 7"/>
                <a:gd name="T15" fmla="*/ 1 h 12"/>
                <a:gd name="T16" fmla="*/ 0 w 7"/>
                <a:gd name="T17" fmla="*/ 2 h 12"/>
                <a:gd name="T18" fmla="*/ 0 w 7"/>
                <a:gd name="T19" fmla="*/ 3 h 12"/>
                <a:gd name="T20" fmla="*/ 1 w 7"/>
                <a:gd name="T21" fmla="*/ 6 h 12"/>
                <a:gd name="T22" fmla="*/ 2 w 7"/>
                <a:gd name="T23" fmla="*/ 9 h 12"/>
                <a:gd name="T24" fmla="*/ 7 w 7"/>
                <a:gd name="T25" fmla="*/ 11 h 12"/>
                <a:gd name="T26" fmla="*/ 7 w 7"/>
                <a:gd name="T27" fmla="*/ 11 h 12"/>
                <a:gd name="T28" fmla="*/ 7 w 7"/>
                <a:gd name="T29" fmla="*/ 11 h 12"/>
                <a:gd name="T30" fmla="*/ 7 w 7"/>
                <a:gd name="T31" fmla="*/ 11 h 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2">
                  <a:moveTo>
                    <a:pt x="7" y="11"/>
                  </a:moveTo>
                  <a:cubicBezTo>
                    <a:pt x="7" y="11"/>
                    <a:pt x="7" y="11"/>
                    <a:pt x="7" y="11"/>
                  </a:cubicBezTo>
                  <a:cubicBezTo>
                    <a:pt x="7" y="11"/>
                    <a:pt x="7" y="11"/>
                    <a:pt x="7" y="11"/>
                  </a:cubicBezTo>
                  <a:cubicBezTo>
                    <a:pt x="5" y="10"/>
                    <a:pt x="3" y="7"/>
                    <a:pt x="3" y="6"/>
                  </a:cubicBezTo>
                  <a:cubicBezTo>
                    <a:pt x="3" y="5"/>
                    <a:pt x="4" y="5"/>
                    <a:pt x="3" y="4"/>
                  </a:cubicBezTo>
                  <a:cubicBezTo>
                    <a:pt x="3" y="4"/>
                    <a:pt x="2" y="4"/>
                    <a:pt x="1" y="3"/>
                  </a:cubicBezTo>
                  <a:cubicBezTo>
                    <a:pt x="1" y="3"/>
                    <a:pt x="1" y="2"/>
                    <a:pt x="1" y="1"/>
                  </a:cubicBezTo>
                  <a:cubicBezTo>
                    <a:pt x="1" y="1"/>
                    <a:pt x="0" y="0"/>
                    <a:pt x="0" y="1"/>
                  </a:cubicBezTo>
                  <a:cubicBezTo>
                    <a:pt x="0" y="1"/>
                    <a:pt x="0" y="2"/>
                    <a:pt x="0" y="2"/>
                  </a:cubicBezTo>
                  <a:cubicBezTo>
                    <a:pt x="0" y="2"/>
                    <a:pt x="0" y="3"/>
                    <a:pt x="0" y="3"/>
                  </a:cubicBezTo>
                  <a:cubicBezTo>
                    <a:pt x="0" y="4"/>
                    <a:pt x="0" y="5"/>
                    <a:pt x="1" y="6"/>
                  </a:cubicBezTo>
                  <a:cubicBezTo>
                    <a:pt x="1" y="7"/>
                    <a:pt x="2" y="8"/>
                    <a:pt x="2" y="9"/>
                  </a:cubicBezTo>
                  <a:cubicBezTo>
                    <a:pt x="3" y="12"/>
                    <a:pt x="5" y="11"/>
                    <a:pt x="7" y="11"/>
                  </a:cubicBezTo>
                  <a:cubicBezTo>
                    <a:pt x="7" y="11"/>
                    <a:pt x="7" y="11"/>
                    <a:pt x="7" y="11"/>
                  </a:cubicBezTo>
                  <a:cubicBezTo>
                    <a:pt x="7" y="11"/>
                    <a:pt x="7" y="11"/>
                    <a:pt x="7" y="11"/>
                  </a:cubicBezTo>
                  <a:cubicBezTo>
                    <a:pt x="7" y="11"/>
                    <a:pt x="7" y="11"/>
                    <a:pt x="7" y="11"/>
                  </a:cubicBezTo>
                  <a:close/>
                </a:path>
              </a:pathLst>
            </a:custGeom>
            <a:solidFill>
              <a:srgbClr val="D2EE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78" name="Freeform 562"/>
            <p:cNvSpPr/>
            <p:nvPr/>
          </p:nvSpPr>
          <p:spPr bwMode="auto">
            <a:xfrm>
              <a:off x="784" y="186"/>
              <a:ext cx="16" cy="26"/>
            </a:xfrm>
            <a:custGeom>
              <a:gdLst>
                <a:gd name="T0" fmla="*/ 3 w 7"/>
                <a:gd name="T1" fmla="*/ 5 h 11"/>
                <a:gd name="T2" fmla="*/ 3 w 7"/>
                <a:gd name="T3" fmla="*/ 5 h 11"/>
                <a:gd name="T4" fmla="*/ 1 w 7"/>
                <a:gd name="T5" fmla="*/ 1 h 11"/>
                <a:gd name="T6" fmla="*/ 1 w 7"/>
                <a:gd name="T7" fmla="*/ 1 h 11"/>
                <a:gd name="T8" fmla="*/ 1 w 7"/>
                <a:gd name="T9" fmla="*/ 4 h 11"/>
                <a:gd name="T10" fmla="*/ 2 w 7"/>
                <a:gd name="T11" fmla="*/ 9 h 11"/>
                <a:gd name="T12" fmla="*/ 6 w 7"/>
                <a:gd name="T13" fmla="*/ 11 h 11"/>
                <a:gd name="T14" fmla="*/ 7 w 7"/>
                <a:gd name="T15" fmla="*/ 11 h 11"/>
                <a:gd name="T16" fmla="*/ 3 w 7"/>
                <a:gd name="T17" fmla="*/ 5 h 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1">
                  <a:moveTo>
                    <a:pt x="3" y="5"/>
                  </a:moveTo>
                  <a:cubicBezTo>
                    <a:pt x="3" y="5"/>
                    <a:pt x="3" y="5"/>
                    <a:pt x="3" y="5"/>
                  </a:cubicBezTo>
                  <a:cubicBezTo>
                    <a:pt x="1" y="4"/>
                    <a:pt x="2" y="2"/>
                    <a:pt x="1" y="1"/>
                  </a:cubicBezTo>
                  <a:cubicBezTo>
                    <a:pt x="1" y="0"/>
                    <a:pt x="1" y="0"/>
                    <a:pt x="1" y="1"/>
                  </a:cubicBezTo>
                  <a:cubicBezTo>
                    <a:pt x="0" y="2"/>
                    <a:pt x="0" y="3"/>
                    <a:pt x="1" y="4"/>
                  </a:cubicBezTo>
                  <a:cubicBezTo>
                    <a:pt x="1" y="6"/>
                    <a:pt x="1" y="7"/>
                    <a:pt x="2" y="9"/>
                  </a:cubicBezTo>
                  <a:cubicBezTo>
                    <a:pt x="3" y="10"/>
                    <a:pt x="5" y="11"/>
                    <a:pt x="6" y="11"/>
                  </a:cubicBezTo>
                  <a:cubicBezTo>
                    <a:pt x="7" y="11"/>
                    <a:pt x="7" y="11"/>
                    <a:pt x="7" y="11"/>
                  </a:cubicBezTo>
                  <a:cubicBezTo>
                    <a:pt x="5" y="9"/>
                    <a:pt x="3" y="8"/>
                    <a:pt x="3" y="5"/>
                  </a:cubicBezTo>
                  <a:close/>
                </a:path>
              </a:pathLst>
            </a:custGeom>
            <a:solidFill>
              <a:srgbClr val="D2EE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79" name="Freeform 563"/>
            <p:cNvSpPr/>
            <p:nvPr/>
          </p:nvSpPr>
          <p:spPr bwMode="auto">
            <a:xfrm>
              <a:off x="862" y="152"/>
              <a:ext cx="17" cy="34"/>
            </a:xfrm>
            <a:custGeom>
              <a:gdLst>
                <a:gd name="T0" fmla="*/ 7 w 7"/>
                <a:gd name="T1" fmla="*/ 13 h 14"/>
                <a:gd name="T2" fmla="*/ 6 w 7"/>
                <a:gd name="T3" fmla="*/ 10 h 14"/>
                <a:gd name="T4" fmla="*/ 5 w 7"/>
                <a:gd name="T5" fmla="*/ 6 h 14"/>
                <a:gd name="T6" fmla="*/ 1 w 7"/>
                <a:gd name="T7" fmla="*/ 1 h 14"/>
                <a:gd name="T8" fmla="*/ 0 w 7"/>
                <a:gd name="T9" fmla="*/ 1 h 14"/>
                <a:gd name="T10" fmla="*/ 1 w 7"/>
                <a:gd name="T11" fmla="*/ 5 h 14"/>
                <a:gd name="T12" fmla="*/ 2 w 7"/>
                <a:gd name="T13" fmla="*/ 8 h 14"/>
                <a:gd name="T14" fmla="*/ 3 w 7"/>
                <a:gd name="T15" fmla="*/ 9 h 14"/>
                <a:gd name="T16" fmla="*/ 6 w 7"/>
                <a:gd name="T17" fmla="*/ 13 h 14"/>
                <a:gd name="T18" fmla="*/ 7 w 7"/>
                <a:gd name="T19" fmla="*/ 13 h 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4">
                  <a:moveTo>
                    <a:pt x="7" y="13"/>
                  </a:moveTo>
                  <a:cubicBezTo>
                    <a:pt x="7" y="12"/>
                    <a:pt x="7" y="11"/>
                    <a:pt x="6" y="10"/>
                  </a:cubicBezTo>
                  <a:cubicBezTo>
                    <a:pt x="6" y="8"/>
                    <a:pt x="6" y="7"/>
                    <a:pt x="5" y="6"/>
                  </a:cubicBezTo>
                  <a:cubicBezTo>
                    <a:pt x="4" y="4"/>
                    <a:pt x="2" y="3"/>
                    <a:pt x="1" y="1"/>
                  </a:cubicBezTo>
                  <a:cubicBezTo>
                    <a:pt x="1" y="0"/>
                    <a:pt x="0" y="1"/>
                    <a:pt x="0" y="1"/>
                  </a:cubicBezTo>
                  <a:cubicBezTo>
                    <a:pt x="1" y="2"/>
                    <a:pt x="0" y="4"/>
                    <a:pt x="1" y="5"/>
                  </a:cubicBezTo>
                  <a:cubicBezTo>
                    <a:pt x="1" y="6"/>
                    <a:pt x="2" y="6"/>
                    <a:pt x="2" y="8"/>
                  </a:cubicBezTo>
                  <a:cubicBezTo>
                    <a:pt x="2" y="8"/>
                    <a:pt x="3" y="9"/>
                    <a:pt x="3" y="9"/>
                  </a:cubicBezTo>
                  <a:cubicBezTo>
                    <a:pt x="5" y="10"/>
                    <a:pt x="6" y="11"/>
                    <a:pt x="6" y="13"/>
                  </a:cubicBezTo>
                  <a:cubicBezTo>
                    <a:pt x="7" y="14"/>
                    <a:pt x="7" y="14"/>
                    <a:pt x="7" y="13"/>
                  </a:cubicBezTo>
                  <a:close/>
                </a:path>
              </a:pathLst>
            </a:custGeom>
            <a:solidFill>
              <a:srgbClr val="D2EE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80" name="Freeform 564"/>
            <p:cNvSpPr/>
            <p:nvPr/>
          </p:nvSpPr>
          <p:spPr bwMode="auto">
            <a:xfrm>
              <a:off x="817" y="131"/>
              <a:ext cx="29" cy="36"/>
            </a:xfrm>
            <a:custGeom>
              <a:gdLst>
                <a:gd name="T0" fmla="*/ 12 w 12"/>
                <a:gd name="T1" fmla="*/ 5 h 15"/>
                <a:gd name="T2" fmla="*/ 2 w 12"/>
                <a:gd name="T3" fmla="*/ 4 h 15"/>
                <a:gd name="T4" fmla="*/ 2 w 12"/>
                <a:gd name="T5" fmla="*/ 4 h 15"/>
                <a:gd name="T6" fmla="*/ 1 w 12"/>
                <a:gd name="T7" fmla="*/ 6 h 15"/>
                <a:gd name="T8" fmla="*/ 2 w 12"/>
                <a:gd name="T9" fmla="*/ 9 h 15"/>
                <a:gd name="T10" fmla="*/ 7 w 12"/>
                <a:gd name="T11" fmla="*/ 12 h 15"/>
                <a:gd name="T12" fmla="*/ 8 w 12"/>
                <a:gd name="T13" fmla="*/ 10 h 15"/>
                <a:gd name="T14" fmla="*/ 10 w 12"/>
                <a:gd name="T15" fmla="*/ 8 h 15"/>
                <a:gd name="T16" fmla="*/ 12 w 12"/>
                <a:gd name="T17" fmla="*/ 5 h 1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12" y="5"/>
                  </a:moveTo>
                  <a:cubicBezTo>
                    <a:pt x="11" y="0"/>
                    <a:pt x="5" y="3"/>
                    <a:pt x="2" y="4"/>
                  </a:cubicBezTo>
                  <a:cubicBezTo>
                    <a:pt x="2" y="4"/>
                    <a:pt x="2" y="4"/>
                    <a:pt x="2" y="4"/>
                  </a:cubicBezTo>
                  <a:cubicBezTo>
                    <a:pt x="1" y="5"/>
                    <a:pt x="1" y="5"/>
                    <a:pt x="1" y="6"/>
                  </a:cubicBezTo>
                  <a:cubicBezTo>
                    <a:pt x="0" y="7"/>
                    <a:pt x="1" y="8"/>
                    <a:pt x="2" y="9"/>
                  </a:cubicBezTo>
                  <a:cubicBezTo>
                    <a:pt x="3" y="11"/>
                    <a:pt x="4" y="15"/>
                    <a:pt x="7" y="12"/>
                  </a:cubicBezTo>
                  <a:cubicBezTo>
                    <a:pt x="7" y="11"/>
                    <a:pt x="7" y="11"/>
                    <a:pt x="8" y="10"/>
                  </a:cubicBezTo>
                  <a:cubicBezTo>
                    <a:pt x="8" y="9"/>
                    <a:pt x="9" y="9"/>
                    <a:pt x="10" y="8"/>
                  </a:cubicBezTo>
                  <a:cubicBezTo>
                    <a:pt x="11" y="8"/>
                    <a:pt x="12" y="6"/>
                    <a:pt x="12" y="5"/>
                  </a:cubicBezTo>
                  <a:close/>
                </a:path>
              </a:pathLst>
            </a:custGeom>
            <a:solidFill>
              <a:srgbClr val="F3D68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81" name="Freeform 565"/>
            <p:cNvSpPr/>
            <p:nvPr/>
          </p:nvSpPr>
          <p:spPr bwMode="auto">
            <a:xfrm>
              <a:off x="819" y="143"/>
              <a:ext cx="24" cy="19"/>
            </a:xfrm>
            <a:custGeom>
              <a:gdLst>
                <a:gd name="T0" fmla="*/ 9 w 10"/>
                <a:gd name="T1" fmla="*/ 0 h 8"/>
                <a:gd name="T2" fmla="*/ 9 w 10"/>
                <a:gd name="T3" fmla="*/ 0 h 8"/>
                <a:gd name="T4" fmla="*/ 5 w 10"/>
                <a:gd name="T5" fmla="*/ 1 h 8"/>
                <a:gd name="T6" fmla="*/ 4 w 10"/>
                <a:gd name="T7" fmla="*/ 1 h 8"/>
                <a:gd name="T8" fmla="*/ 2 w 10"/>
                <a:gd name="T9" fmla="*/ 2 h 8"/>
                <a:gd name="T10" fmla="*/ 1 w 10"/>
                <a:gd name="T11" fmla="*/ 3 h 8"/>
                <a:gd name="T12" fmla="*/ 0 w 10"/>
                <a:gd name="T13" fmla="*/ 2 h 8"/>
                <a:gd name="T14" fmla="*/ 0 w 10"/>
                <a:gd name="T15" fmla="*/ 3 h 8"/>
                <a:gd name="T16" fmla="*/ 3 w 10"/>
                <a:gd name="T17" fmla="*/ 6 h 8"/>
                <a:gd name="T18" fmla="*/ 3 w 10"/>
                <a:gd name="T19" fmla="*/ 7 h 8"/>
                <a:gd name="T20" fmla="*/ 5 w 10"/>
                <a:gd name="T21" fmla="*/ 7 h 8"/>
                <a:gd name="T22" fmla="*/ 9 w 10"/>
                <a:gd name="T23" fmla="*/ 3 h 8"/>
                <a:gd name="T24" fmla="*/ 9 w 10"/>
                <a:gd name="T25" fmla="*/ 0 h 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8">
                  <a:moveTo>
                    <a:pt x="9" y="0"/>
                  </a:moveTo>
                  <a:cubicBezTo>
                    <a:pt x="9" y="0"/>
                    <a:pt x="9" y="0"/>
                    <a:pt x="9" y="0"/>
                  </a:cubicBezTo>
                  <a:cubicBezTo>
                    <a:pt x="8" y="1"/>
                    <a:pt x="7" y="1"/>
                    <a:pt x="5" y="1"/>
                  </a:cubicBezTo>
                  <a:cubicBezTo>
                    <a:pt x="5" y="1"/>
                    <a:pt x="5" y="1"/>
                    <a:pt x="4" y="1"/>
                  </a:cubicBezTo>
                  <a:cubicBezTo>
                    <a:pt x="3" y="1"/>
                    <a:pt x="3" y="1"/>
                    <a:pt x="2" y="2"/>
                  </a:cubicBezTo>
                  <a:cubicBezTo>
                    <a:pt x="2" y="2"/>
                    <a:pt x="1" y="2"/>
                    <a:pt x="1" y="3"/>
                  </a:cubicBezTo>
                  <a:cubicBezTo>
                    <a:pt x="1" y="3"/>
                    <a:pt x="1" y="2"/>
                    <a:pt x="0" y="2"/>
                  </a:cubicBezTo>
                  <a:cubicBezTo>
                    <a:pt x="0" y="2"/>
                    <a:pt x="0" y="2"/>
                    <a:pt x="0" y="3"/>
                  </a:cubicBezTo>
                  <a:cubicBezTo>
                    <a:pt x="0" y="4"/>
                    <a:pt x="1" y="5"/>
                    <a:pt x="3" y="6"/>
                  </a:cubicBezTo>
                  <a:cubicBezTo>
                    <a:pt x="3" y="6"/>
                    <a:pt x="3" y="7"/>
                    <a:pt x="3" y="7"/>
                  </a:cubicBezTo>
                  <a:cubicBezTo>
                    <a:pt x="4" y="8"/>
                    <a:pt x="5" y="7"/>
                    <a:pt x="5" y="7"/>
                  </a:cubicBezTo>
                  <a:cubicBezTo>
                    <a:pt x="6" y="5"/>
                    <a:pt x="8" y="4"/>
                    <a:pt x="9" y="3"/>
                  </a:cubicBezTo>
                  <a:cubicBezTo>
                    <a:pt x="10" y="2"/>
                    <a:pt x="10" y="1"/>
                    <a:pt x="9" y="0"/>
                  </a:cubicBezTo>
                  <a:close/>
                </a:path>
              </a:pathLst>
            </a:custGeom>
            <a:solidFill>
              <a:srgbClr val="EA9D5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82" name="Freeform 566"/>
            <p:cNvSpPr/>
            <p:nvPr/>
          </p:nvSpPr>
          <p:spPr bwMode="auto">
            <a:xfrm>
              <a:off x="827" y="145"/>
              <a:ext cx="12" cy="5"/>
            </a:xfrm>
            <a:custGeom>
              <a:gdLst>
                <a:gd name="T0" fmla="*/ 4 w 5"/>
                <a:gd name="T1" fmla="*/ 2 h 2"/>
                <a:gd name="T2" fmla="*/ 5 w 5"/>
                <a:gd name="T3" fmla="*/ 1 h 2"/>
                <a:gd name="T4" fmla="*/ 2 w 5"/>
                <a:gd name="T5" fmla="*/ 0 h 2"/>
                <a:gd name="T6" fmla="*/ 0 w 5"/>
                <a:gd name="T7" fmla="*/ 0 h 2"/>
                <a:gd name="T8" fmla="*/ 0 w 5"/>
                <a:gd name="T9" fmla="*/ 1 h 2"/>
                <a:gd name="T10" fmla="*/ 0 w 5"/>
                <a:gd name="T11" fmla="*/ 1 h 2"/>
                <a:gd name="T12" fmla="*/ 2 w 5"/>
                <a:gd name="T13" fmla="*/ 2 h 2"/>
                <a:gd name="T14" fmla="*/ 4 w 5"/>
                <a:gd name="T15" fmla="*/ 2 h 2"/>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2">
                  <a:moveTo>
                    <a:pt x="4" y="2"/>
                  </a:moveTo>
                  <a:cubicBezTo>
                    <a:pt x="5" y="2"/>
                    <a:pt x="5" y="2"/>
                    <a:pt x="5" y="1"/>
                  </a:cubicBezTo>
                  <a:cubicBezTo>
                    <a:pt x="5" y="0"/>
                    <a:pt x="3" y="0"/>
                    <a:pt x="2" y="0"/>
                  </a:cubicBezTo>
                  <a:cubicBezTo>
                    <a:pt x="1" y="0"/>
                    <a:pt x="1" y="0"/>
                    <a:pt x="0" y="0"/>
                  </a:cubicBezTo>
                  <a:cubicBezTo>
                    <a:pt x="0" y="1"/>
                    <a:pt x="0" y="1"/>
                    <a:pt x="0" y="1"/>
                  </a:cubicBezTo>
                  <a:cubicBezTo>
                    <a:pt x="0" y="1"/>
                    <a:pt x="0" y="1"/>
                    <a:pt x="0" y="1"/>
                  </a:cubicBezTo>
                  <a:cubicBezTo>
                    <a:pt x="1" y="2"/>
                    <a:pt x="1" y="2"/>
                    <a:pt x="2" y="2"/>
                  </a:cubicBezTo>
                  <a:cubicBezTo>
                    <a:pt x="3" y="2"/>
                    <a:pt x="3" y="2"/>
                    <a:pt x="4" y="2"/>
                  </a:cubicBezTo>
                  <a:close/>
                </a:path>
              </a:pathLst>
            </a:custGeom>
            <a:solidFill>
              <a:srgbClr val="A777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83" name="Freeform 567"/>
            <p:cNvSpPr/>
            <p:nvPr/>
          </p:nvSpPr>
          <p:spPr bwMode="auto">
            <a:xfrm>
              <a:off x="831" y="145"/>
              <a:ext cx="15" cy="12"/>
            </a:xfrm>
            <a:custGeom>
              <a:gdLst>
                <a:gd name="T0" fmla="*/ 5 w 6"/>
                <a:gd name="T1" fmla="*/ 0 h 5"/>
                <a:gd name="T2" fmla="*/ 4 w 6"/>
                <a:gd name="T3" fmla="*/ 1 h 5"/>
                <a:gd name="T4" fmla="*/ 4 w 6"/>
                <a:gd name="T5" fmla="*/ 2 h 5"/>
                <a:gd name="T6" fmla="*/ 3 w 6"/>
                <a:gd name="T7" fmla="*/ 2 h 5"/>
                <a:gd name="T8" fmla="*/ 1 w 6"/>
                <a:gd name="T9" fmla="*/ 4 h 5"/>
                <a:gd name="T10" fmla="*/ 1 w 6"/>
                <a:gd name="T11" fmla="*/ 4 h 5"/>
                <a:gd name="T12" fmla="*/ 1 w 6"/>
                <a:gd name="T13" fmla="*/ 5 h 5"/>
                <a:gd name="T14" fmla="*/ 1 w 6"/>
                <a:gd name="T15" fmla="*/ 5 h 5"/>
                <a:gd name="T16" fmla="*/ 4 w 6"/>
                <a:gd name="T17" fmla="*/ 4 h 5"/>
                <a:gd name="T18" fmla="*/ 5 w 6"/>
                <a:gd name="T19" fmla="*/ 1 h 5"/>
                <a:gd name="T20" fmla="*/ 5 w 6"/>
                <a:gd name="T21" fmla="*/ 0 h 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5">
                  <a:moveTo>
                    <a:pt x="5" y="0"/>
                  </a:moveTo>
                  <a:cubicBezTo>
                    <a:pt x="5" y="1"/>
                    <a:pt x="4" y="1"/>
                    <a:pt x="4" y="1"/>
                  </a:cubicBezTo>
                  <a:cubicBezTo>
                    <a:pt x="4" y="1"/>
                    <a:pt x="4" y="2"/>
                    <a:pt x="4" y="2"/>
                  </a:cubicBezTo>
                  <a:cubicBezTo>
                    <a:pt x="4" y="2"/>
                    <a:pt x="4" y="2"/>
                    <a:pt x="3" y="2"/>
                  </a:cubicBezTo>
                  <a:cubicBezTo>
                    <a:pt x="3" y="3"/>
                    <a:pt x="2" y="4"/>
                    <a:pt x="1" y="4"/>
                  </a:cubicBezTo>
                  <a:cubicBezTo>
                    <a:pt x="1" y="4"/>
                    <a:pt x="0" y="4"/>
                    <a:pt x="1" y="4"/>
                  </a:cubicBezTo>
                  <a:cubicBezTo>
                    <a:pt x="1" y="5"/>
                    <a:pt x="1" y="5"/>
                    <a:pt x="1" y="5"/>
                  </a:cubicBezTo>
                  <a:cubicBezTo>
                    <a:pt x="1" y="5"/>
                    <a:pt x="1" y="5"/>
                    <a:pt x="1" y="5"/>
                  </a:cubicBezTo>
                  <a:cubicBezTo>
                    <a:pt x="2" y="5"/>
                    <a:pt x="3" y="4"/>
                    <a:pt x="4" y="4"/>
                  </a:cubicBezTo>
                  <a:cubicBezTo>
                    <a:pt x="5" y="3"/>
                    <a:pt x="5" y="2"/>
                    <a:pt x="5" y="1"/>
                  </a:cubicBezTo>
                  <a:cubicBezTo>
                    <a:pt x="6" y="0"/>
                    <a:pt x="5" y="0"/>
                    <a:pt x="5" y="0"/>
                  </a:cubicBezTo>
                  <a:close/>
                </a:path>
              </a:pathLst>
            </a:custGeom>
            <a:solidFill>
              <a:srgbClr val="A7775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84" name="Freeform 568"/>
            <p:cNvSpPr/>
            <p:nvPr/>
          </p:nvSpPr>
          <p:spPr bwMode="auto">
            <a:xfrm flipH="1">
              <a:off x="827" y="174"/>
              <a:ext cx="0" cy="2"/>
            </a:xfrm>
            <a:custGeom>
              <a:gdLst>
                <a:gd name="T0" fmla="*/ 1 h 1"/>
                <a:gd name="T1" fmla="*/ 1 h 1"/>
                <a:gd name="T2" fmla="*/ 1 h 1"/>
              </a:gdLst>
              <a:cxnLst>
                <a:cxn ang="0">
                  <a:pos x="0" y="T0"/>
                </a:cxn>
                <a:cxn ang="0">
                  <a:pos x="0" y="T1"/>
                </a:cxn>
                <a:cxn ang="0">
                  <a:pos x="0" y="T2"/>
                </a:cxn>
              </a:cxnLst>
              <a:rect l="0" t="0" r="r" b="b"/>
              <a:pathLst>
                <a:path h="1">
                  <a:moveTo>
                    <a:pt x="0" y="1"/>
                  </a:moveTo>
                  <a:cubicBezTo>
                    <a:pt x="0" y="1"/>
                    <a:pt x="0" y="1"/>
                    <a:pt x="0" y="1"/>
                  </a:cubicBezTo>
                  <a:cubicBezTo>
                    <a:pt x="0" y="0"/>
                    <a:pt x="0" y="0"/>
                    <a:pt x="0" y="1"/>
                  </a:cubicBezTo>
                  <a:close/>
                </a:path>
              </a:pathLst>
            </a:custGeom>
            <a:solidFill>
              <a:srgbClr val="86CB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sp>
          <p:nvSpPr>
            <p:cNvPr id="685" name="Freeform 569"/>
            <p:cNvSpPr/>
            <p:nvPr/>
          </p:nvSpPr>
          <p:spPr bwMode="auto">
            <a:xfrm flipH="1">
              <a:off x="827" y="152"/>
              <a:ext cx="0" cy="0"/>
            </a:xfrm>
            <a:custGeom>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86CBD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solidFill>
                  <a:schemeClr val="tx1"/>
                </a:solidFill>
              </a:endParaRPr>
            </a:p>
          </p:txBody>
        </p:sp>
      </p:grpSp>
      <p:sp>
        <p:nvSpPr>
          <p:cNvPr id="2" name="Title Placeholder 1"/>
          <p:cNvSpPr>
            <a:spLocks noGrp="1"/>
          </p:cNvSpPr>
          <p:nvPr>
            <p:ph type="title"/>
            <p:custDataLst>
              <p:tags r:id="rId19"/>
            </p:custDataLst>
          </p:nvPr>
        </p:nvSpPr>
        <p:spPr>
          <a:xfrm>
            <a:off x="838200" y="365125"/>
            <a:ext cx="10515600" cy="1325563"/>
          </a:xfrm>
          <a:prstGeom prst="rect">
            <a:avLst/>
          </a:prstGeom>
        </p:spPr>
        <p:txBody>
          <a:bodyPr vert="horz" lIns="90000" tIns="46800" rIns="90000" bIns="46800" rtlCol="0" anchor="ctr">
            <a:normAutofit/>
          </a:bodyPr>
          <a:lstStyle/>
          <a:p>
            <a:r>
              <a:rPr lang="zh-CN" altLang="en-US"/>
              <a:t>单击此处编辑母版标题样式</a:t>
            </a:r>
            <a:endParaRPr lang="en-US"/>
          </a:p>
        </p:txBody>
      </p:sp>
      <p:sp>
        <p:nvSpPr>
          <p:cNvPr id="3" name="Text Placeholder 2"/>
          <p:cNvSpPr>
            <a:spLocks noGrp="1"/>
          </p:cNvSpPr>
          <p:nvPr>
            <p:ph type="body" idx="1"/>
            <p:custDataLst>
              <p:tags r:id="rId20"/>
            </p:custDataLst>
          </p:nvPr>
        </p:nvSpPr>
        <p:spPr>
          <a:xfrm>
            <a:off x="838200" y="1825625"/>
            <a:ext cx="10515600" cy="4351338"/>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0000" tIns="46800" rIns="90000" bIns="46800" rtlCol="0" anchor="ctr">
            <a:normAutofit/>
          </a:bodyPr>
          <a:lstStyle>
            <a:lvl1pPr algn="l">
              <a:lnSpc>
                <a:spcPct val="120000"/>
              </a:lnSpc>
              <a:defRPr sz="1200">
                <a:solidFill>
                  <a:schemeClr val="tx1">
                    <a:lumMod val="50000"/>
                    <a:lumOff val="50000"/>
                  </a:schemeClr>
                </a:solidFill>
              </a:defRPr>
            </a:lvl1pPr>
          </a:lstStyle>
          <a:p>
            <a:fld id="{51E57FE4-7C3F-4B16-9A9A-9C7F3244FBD8}" type="datetimeFigureOut">
              <a:rPr lang="zh-CN" altLang="en-US" smtClean="0"/>
              <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0000" tIns="46800" rIns="90000" bIns="46800" rtlCol="0" anchor="ctr">
            <a:normAutofit/>
          </a:bodyPr>
          <a:lstStyle>
            <a:lvl1pPr algn="ctr">
              <a:lnSpc>
                <a:spcPct val="120000"/>
              </a:lnSpc>
              <a:defRPr sz="1200">
                <a:solidFill>
                  <a:schemeClr val="tx1">
                    <a:lumMod val="50000"/>
                    <a:lumOff val="50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0000" tIns="46800" rIns="90000" bIns="46800" rtlCol="0" anchor="ctr">
            <a:normAutofit/>
          </a:bodyPr>
          <a:lstStyle>
            <a:lvl1pPr algn="r">
              <a:lnSpc>
                <a:spcPct val="120000"/>
              </a:lnSpc>
              <a:defRPr sz="1200">
                <a:solidFill>
                  <a:schemeClr val="tx1">
                    <a:lumMod val="50000"/>
                    <a:lumOff val="50000"/>
                  </a:schemeClr>
                </a:solidFill>
              </a:defRPr>
            </a:lvl1pPr>
          </a:lstStyle>
          <a:p>
            <a:fld id="{C3324570-9E21-4871-BE3E-2AD2560761AA}" type="slidenum">
              <a:rPr lang="zh-CN" altLang="en-US" smtClean="0"/>
              <a:t>0</a:t>
            </a:fld>
            <a:endParaRPr lang="zh-CN" altLang="en-US"/>
          </a:p>
        </p:txBody>
      </p:sp>
      <p:pic>
        <p:nvPicPr>
          <p:cNvPr id="8" name="图片 7"/>
          <p:cNvPicPr>
            <a:picLocks noChangeAspect="1"/>
          </p:cNvPicPr>
          <p:nvPr/>
        </p:nvPicPr>
        <p:blipFill>
          <a:blip r:embed="rId21"/>
          <a:stretch>
            <a:fillRect/>
          </a:stretch>
        </p:blipFill>
        <p:spPr>
          <a:xfrm>
            <a:off x="4484" y="-4183"/>
            <a:ext cx="1207113" cy="902286"/>
          </a:xfrm>
          <a:prstGeom prst="rect">
            <a:avLst/>
          </a:prstGeom>
        </p:spPr>
      </p:pic>
      <p:pic>
        <p:nvPicPr>
          <p:cNvPr id="9" name="图片 8"/>
          <p:cNvPicPr>
            <a:picLocks noChangeAspect="1"/>
          </p:cNvPicPr>
          <p:nvPr/>
        </p:nvPicPr>
        <p:blipFill>
          <a:blip r:embed="rId22"/>
          <a:stretch>
            <a:fillRect/>
          </a:stretch>
        </p:blipFill>
        <p:spPr>
          <a:xfrm>
            <a:off x="11052651" y="5990494"/>
            <a:ext cx="1140051" cy="871804"/>
          </a:xfrm>
          <a:prstGeom prst="rect">
            <a:avLst/>
          </a:prstGeom>
        </p:spPr>
      </p:pic>
      <p:sp>
        <p:nvSpPr>
          <p:cNvPr id="10" name="KSO_TEMPLATE" hidden="1"/>
          <p:cNvSpPr/>
          <p:nvPr>
            <p:custDataLst>
              <p:tags r:id="rId23"/>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686" name="图片 1073743875" descr="学科网 zxxk.com" title=""/>
          <p:cNvPicPr>
            <a:picLocks noChangeAspect="1"/>
          </p:cNvPicPr>
          <p:nvPr/>
        </p:nvPicPr>
        <p:blipFill>
          <a:blip r:embed="rId25" r:link="rId24"/>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ransition/>
  <p:timing/>
  <p:txStyles>
    <p:titleStyle>
      <a:lvl1pPr algn="l" defTabSz="914400" rtl="0" eaLnBrk="1" latinLnBrk="0" hangingPunct="1">
        <a:lnSpc>
          <a:spcPct val="12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6F6F4"/>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defRPr>
            </a:lvl1pPr>
          </a:lstStyle>
          <a:p>
            <a:fld id="{49AE70B2-8BF9-45C0-BB95-33D1B9D3A854}" type="slidenum">
              <a:rPr lang="zh-CN" altLang="en-US" smtClean="0"/>
              <a:t>0</a:t>
            </a:fld>
            <a:endParaRPr lang="zh-CN" altLang="en-US"/>
          </a:p>
        </p:txBody>
      </p:sp>
      <p:sp>
        <p:nvSpPr>
          <p:cNvPr id="7" name="KSO_TEMPLATE" hidden="1"/>
          <p:cNvSpPr/>
          <p:nvPr>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1073743875" descr="学科网 zxxk.com" title=""/>
          <p:cNvPicPr>
            <a:picLocks noChangeAspect="1"/>
          </p:cNvPicPr>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75000"/>
              <a:lumOff val="25000"/>
            </a:schemeClr>
          </a:solidFill>
          <a:uFillTx/>
          <a:latin typeface="Arial" panose="020b0604020202020204" pitchFamily="34" charset="0"/>
          <a:ea typeface="隶书" panose="020105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75000"/>
              <a:lumOff val="25000"/>
            </a:schemeClr>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170" tIns="46990" rIns="90170" bIns="4699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1073743875" descr="学科网 zxxk.com" title=""/>
          <p:cNvPicPr>
            <a:picLocks noChangeAspect="1"/>
          </p:cNvPicPr>
          <p:nvPr/>
        </p:nvPicPr>
        <p:blipFill>
          <a:blip r:embed="rId27" r:link="rId26"/>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Rectangle 2"/>
          <p:cNvSpPr/>
          <p:nvPr>
            <p:ph type="title"/>
          </p:nvPr>
        </p:nvSpPr>
        <p:spPr>
          <a:xfrm>
            <a:off x="609600" y="274638"/>
            <a:ext cx="10972800" cy="1143000"/>
          </a:xfrm>
          <a:prstGeom prst="rect">
            <a:avLst/>
          </a:prstGeom>
          <a:noFill/>
          <a:ln>
            <a:noFill/>
            <a:miter lim="800000"/>
          </a:ln>
        </p:spPr>
        <p:txBody>
          <a:bodyPr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mj-lt"/>
                <a:ea typeface="+mj-ea"/>
                <a:cs typeface="+mj-cs"/>
              </a:defRPr>
            </a:lvl1pPr>
            <a:lvl2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9pPr>
          </a:lstStyle>
          <a:p>
            <a:pPr lvl="0"/>
            <a:r>
              <a:t>单击此处编辑母版标题样式</a:t>
            </a:r>
          </a:p>
        </p:txBody>
      </p:sp>
      <p:sp>
        <p:nvSpPr>
          <p:cNvPr id="1027" name="Rectangle 3"/>
          <p:cNvSpPr/>
          <p:nvPr>
            <p:ph type="body" idx="1"/>
          </p:nvPr>
        </p:nvSpPr>
        <p:spPr>
          <a:xfrm>
            <a:off x="609600" y="1600200"/>
            <a:ext cx="10972800" cy="4525962"/>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a:r>
              <a:t>单击此处编辑母版文本样式</a:t>
            </a:r>
          </a:p>
          <a:p>
            <a:pPr lvl="1"/>
            <a:r>
              <a:t>第二级</a:t>
            </a:r>
          </a:p>
          <a:p>
            <a:pPr lvl="2"/>
            <a:r>
              <a:t>第三级</a:t>
            </a:r>
          </a:p>
          <a:p>
            <a:pPr lvl="3"/>
            <a:r>
              <a:t>第四级</a:t>
            </a:r>
          </a:p>
          <a:p>
            <a:pPr lvl="4"/>
            <a:r>
              <a:t>第五级</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eaLnBrk="1" hangingPunct="1"/>
            <a:endParaRPr lang="zh-CN" altLang="zh-CN" sz="1400"/>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ctr" eaLnBrk="1" hangingPunct="1"/>
            <a:endParaRPr lang="zh-CN" altLang="zh-CN" sz="1400"/>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ln>
          <a:effectLst/>
        </p:spPr>
        <p:txBody>
          <a:bodyPr numCol="1" compatLnSpc="1">
            <a:noAutofit/>
          </a:bodyPr>
          <a:lstStyle>
            <a:defPPr>
              <a:defRPr lang="zh-CN"/>
            </a:defPPr>
            <a:lvl1pPr marL="0" indent="0" algn="l" defTabSz="914400"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1pPr>
            <a:lvl2pPr marL="742950" indent="-28575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2pPr>
            <a:lvl3pPr marL="11430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3pPr>
            <a:lvl4pPr marL="16002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4pPr>
            <a:lvl5pPr marL="2057400" indent="-228600" algn="l" rtl="0" eaLnBrk="1" fontAlgn="base" latinLnBrk="0" hangingPunct="1">
              <a:lnSpc>
                <a:spcPct val="100000"/>
              </a:lnSpc>
              <a:spcBef>
                <a:spcPct val="0"/>
              </a:spcBef>
              <a:spcAft>
                <a:spcPct val="0"/>
              </a:spcAft>
              <a:buClrTx/>
              <a:buSzTx/>
              <a:buFontTx/>
              <a:buNone/>
              <a:defRPr kumimoji="0" lang="zh-CN" altLang="en-US" sz="1800" b="0" i="0" u="none" kern="1200" baseline="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algn="r" eaLnBrk="1" hangingPunct="1"/>
            <a:fld id="{DB88C431-0635-4994-B46D-02E6CC56FD35}" type="slidenum">
              <a:rPr lang="zh-CN" altLang="zh-CN" sz="1400"/>
              <a:t/>
            </a:fld>
            <a:endParaRPr lang="zh-CN" altLang="zh-CN" sz="1400"/>
          </a:p>
        </p:txBody>
      </p:sp>
      <p:pic>
        <p:nvPicPr>
          <p:cNvPr id="1031" name="图片 1073743875" descr="学科网 zxxk.com" title=""/>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baseline="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defTabSz="914400" rtl="0" eaLnBrk="0" fontAlgn="base" hangingPunct="0">
        <a:lnSpc>
          <a:spcPct val="100000"/>
        </a:lnSpc>
        <a:spcBef>
          <a:spcPct val="20000"/>
        </a:spcBef>
        <a:spcAft>
          <a:spcPct val="0"/>
        </a:spcAft>
        <a:buClrTx/>
        <a:buSzTx/>
        <a:buFontTx/>
        <a:buChar char="•"/>
        <a:defRPr kumimoji="0"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pic>
        <p:nvPicPr>
          <p:cNvPr id="7" name="图片 1073743875" descr="学科网 zxxk.com" title=""/>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 id="214748373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lt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dk1">
                    <a:tint val="75000"/>
                    <a:lumMod val="85000"/>
                    <a:lumOff val="15000"/>
                  </a:schemeClr>
                </a:solidFill>
                <a:latin typeface="Arial" panose="020b0604020202020204" pitchFamily="34" charset="0"/>
                <a:ea typeface="汉仪中黑 简" panose="00020600040101010101" charset="-122"/>
                <a:cs typeface="汉仪中黑 简" panose="00020600040101010101" charset="-122"/>
              </a:defRPr>
            </a:lvl1pPr>
          </a:lstStyle>
          <a:p>
            <a:fld id="{49AE70B2-8BF9-45C0-BB95-33D1B9D3A854}" type="slidenum">
              <a:rPr lang="zh-CN" altLang="en-US" smtClean="0"/>
              <a:t>0</a:t>
            </a:fld>
            <a:endParaRPr lang="zh-CN" altLang="en-US"/>
          </a:p>
        </p:txBody>
      </p:sp>
      <p:sp>
        <p:nvSpPr>
          <p:cNvPr id="8"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9" name="图片 1073743875" descr="学科网 zxxk.com" title=""/>
          <p:cNvPicPr>
            <a:picLocks noChangeAspect="1"/>
          </p:cNvPicPr>
          <p:nvPr/>
        </p:nvPicPr>
        <p:blipFill>
          <a:blip r:embed="rId26" r:link="rId25"/>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43" r:id="rId12"/>
    <p:sldLayoutId id="2147483744" r:id="rId13"/>
    <p:sldLayoutId id="2147483745" r:id="rId14"/>
    <p:sldLayoutId id="2147483746" r:id="rId15"/>
    <p:sldLayoutId id="2147483747" r:id="rId16"/>
    <p:sldLayoutId id="2147483748" r:id="rId17"/>
    <p:sldLayoutId id="2147483749"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dk1">
              <a:lumMod val="85000"/>
              <a:lumOff val="15000"/>
            </a:schemeClr>
          </a:solidFill>
          <a:uFillTx/>
          <a:latin typeface="Arial" panose="020b0604020202020204" pitchFamily="34" charset="0"/>
          <a:ea typeface="汉仪中黑 简" panose="00020600040101010101"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Arial" panose="020b0604020202020204" pitchFamily="34" charset="0"/>
          <a:ea typeface="汉仪中黑 简" panose="00020600040101010101"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dk1">
              <a:lumMod val="85000"/>
              <a:lumOff val="15000"/>
            </a:schemeClr>
          </a:solidFill>
          <a:uFillTx/>
          <a:latin typeface="Arial" panose="020b0604020202020204" pitchFamily="34" charset="0"/>
          <a:ea typeface="汉仪中黑 简" panose="00020600040101010101"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Arial" panose="020b0604020202020204" pitchFamily="34" charset="0"/>
          <a:ea typeface="汉仪中黑 简" panose="00020600040101010101"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Arial" panose="020b0604020202020204" pitchFamily="34" charset="0"/>
          <a:ea typeface="汉仪中黑 简" panose="00020600040101010101"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dk1">
              <a:lumMod val="85000"/>
              <a:lumOff val="15000"/>
            </a:schemeClr>
          </a:solidFill>
          <a:uFillTx/>
          <a:latin typeface="Arial" panose="020b0604020202020204" pitchFamily="34" charset="0"/>
          <a:ea typeface="汉仪中黑 简" panose="00020600040101010101"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charset="-122"/>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1"/>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1073743875" descr="学科网 zxxk.com" title=""/>
          <p:cNvPicPr>
            <a:picLocks noChangeAspect="1"/>
          </p:cNvPicPr>
          <p:nvPr/>
        </p:nvPicPr>
        <p:blipFill>
          <a:blip r:embed="rId23" r:link="rId2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 id="2147483762" r:id="rId12"/>
    <p:sldLayoutId id="2147483763" r:id="rId13"/>
    <p:sldLayoutId id="2147483764" r:id="rId14"/>
    <p:sldLayoutId id="2147483765" r:id="rId15"/>
    <p:sldLayoutId id="2147483766" r:id="rId16"/>
    <p:sldLayoutId id="2147483767" r:id="rId17"/>
    <p:sldLayoutId id="214748376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598.xml" /><Relationship Id="rId3" Type="http://schemas.openxmlformats.org/officeDocument/2006/relationships/tags" Target="../tags/tag59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39.png" /><Relationship Id="rId3" Type="http://schemas.openxmlformats.org/officeDocument/2006/relationships/tags" Target="../tags/tag60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1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8.xml" /><Relationship Id="rId2" Type="http://schemas.openxmlformats.org/officeDocument/2006/relationships/tags" Target="../tags/tag61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8.xml" /><Relationship Id="rId2" Type="http://schemas.openxmlformats.org/officeDocument/2006/relationships/tags" Target="../tags/tag61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8.xml" /><Relationship Id="rId2" Type="http://schemas.openxmlformats.org/officeDocument/2006/relationships/tags" Target="../tags/tag61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8.xml" /><Relationship Id="rId2" Type="http://schemas.openxmlformats.org/officeDocument/2006/relationships/notesSlide" Target="../notesSlides/notesSlide2.xml" /><Relationship Id="rId3" Type="http://schemas.openxmlformats.org/officeDocument/2006/relationships/tags" Target="../tags/tag61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61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6.xml" /><Relationship Id="rId2" Type="http://schemas.openxmlformats.org/officeDocument/2006/relationships/tags" Target="../tags/tag61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tags" Target="../tags/tag60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tags" Target="../tags/tag618.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 Id="rId3" Type="http://schemas.openxmlformats.org/officeDocument/2006/relationships/tags" Target="../tags/tag61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7.xml" /><Relationship Id="rId2" Type="http://schemas.openxmlformats.org/officeDocument/2006/relationships/image" Target="../media/image40.png" /><Relationship Id="rId3" Type="http://schemas.openxmlformats.org/officeDocument/2006/relationships/tags" Target="../tags/tag62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621.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8.xml" /><Relationship Id="rId2" Type="http://schemas.openxmlformats.org/officeDocument/2006/relationships/tags" Target="../tags/tag62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03.xml" /><Relationship Id="rId2" Type="http://schemas.openxmlformats.org/officeDocument/2006/relationships/image" Target="../media/image33.png" /><Relationship Id="rId3" Type="http://schemas.openxmlformats.org/officeDocument/2006/relationships/tags" Target="../tags/tag623.xml" /><Relationship Id="rId4" Type="http://schemas.openxmlformats.org/officeDocument/2006/relationships/image" Target="../media/image34.png" /><Relationship Id="rId5" Type="http://schemas.openxmlformats.org/officeDocument/2006/relationships/tags" Target="../tags/tag624.xml" /><Relationship Id="rId6" Type="http://schemas.openxmlformats.org/officeDocument/2006/relationships/tags" Target="../tags/tag6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3.xml" /><Relationship Id="rId2" Type="http://schemas.openxmlformats.org/officeDocument/2006/relationships/tags" Target="../tags/tag62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03.xml" /><Relationship Id="rId2" Type="http://schemas.openxmlformats.org/officeDocument/2006/relationships/image" Target="../media/image33.png" /><Relationship Id="rId3" Type="http://schemas.openxmlformats.org/officeDocument/2006/relationships/tags" Target="../tags/tag627.xml" /><Relationship Id="rId4" Type="http://schemas.openxmlformats.org/officeDocument/2006/relationships/image" Target="../media/image34.png" /><Relationship Id="rId5" Type="http://schemas.openxmlformats.org/officeDocument/2006/relationships/tags" Target="../tags/tag628.xml" /><Relationship Id="rId6" Type="http://schemas.openxmlformats.org/officeDocument/2006/relationships/tags" Target="../tags/tag629.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03.xml" /><Relationship Id="rId2" Type="http://schemas.openxmlformats.org/officeDocument/2006/relationships/image" Target="../media/image33.png" /><Relationship Id="rId3" Type="http://schemas.openxmlformats.org/officeDocument/2006/relationships/tags" Target="../tags/tag630.xml" /><Relationship Id="rId4" Type="http://schemas.openxmlformats.org/officeDocument/2006/relationships/image" Target="../media/image34.png" /><Relationship Id="rId5" Type="http://schemas.openxmlformats.org/officeDocument/2006/relationships/tags" Target="../tags/tag631.xml" /><Relationship Id="rId6" Type="http://schemas.openxmlformats.org/officeDocument/2006/relationships/tags" Target="../tags/tag63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1.png" /><Relationship Id="rId3" Type="http://schemas.openxmlformats.org/officeDocument/2006/relationships/tags" Target="../tags/tag63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634.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3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36.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3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63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1.xml" /><Relationship Id="rId2" Type="http://schemas.openxmlformats.org/officeDocument/2006/relationships/tags" Target="../tags/tag601.xml" /><Relationship Id="rId3" Type="http://schemas.openxmlformats.org/officeDocument/2006/relationships/tags" Target="../tags/tag602.xml" /><Relationship Id="rId4" Type="http://schemas.openxmlformats.org/officeDocument/2006/relationships/tags" Target="../tags/tag60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tags" Target="../tags/tag60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80.xml" /><Relationship Id="rId2" Type="http://schemas.openxmlformats.org/officeDocument/2006/relationships/tags" Target="../tags/tag60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80.xml" /><Relationship Id="rId2" Type="http://schemas.openxmlformats.org/officeDocument/2006/relationships/tags" Target="../tags/tag60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60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tags" Target="../tags/tag60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标题 3"/>
          <p:cNvSpPr>
            <a:spLocks noGrp="1"/>
          </p:cNvSpPr>
          <p:nvPr>
            <p:ph type="ctrTitle"/>
            <p:custDataLst>
              <p:tags r:id="rId2"/>
            </p:custDataLst>
          </p:nvPr>
        </p:nvSpPr>
        <p:spPr>
          <a:xfrm>
            <a:off x="4446905" y="2274570"/>
            <a:ext cx="6393180" cy="1224280"/>
          </a:xfrm>
        </p:spPr>
        <p:txBody>
          <a:bodyPr>
            <a:noAutofit/>
          </a:bodyPr>
          <a:lstStyle/>
          <a:p>
            <a:pPr marL="0" lvl="0" indent="0" algn="r">
              <a:lnSpc>
                <a:spcPct val="120000"/>
              </a:lnSpc>
              <a:spcBef>
                <a:spcPct val="0"/>
              </a:spcBef>
              <a:spcAft>
                <a:spcPct val="0"/>
              </a:spcAft>
              <a:buSzTx/>
              <a:buNone/>
            </a:pPr>
            <a:r>
              <a:rPr lang="zh-CN" altLang="en-US" sz="9600" b="0">
                <a:solidFill>
                  <a:srgbClr val="7030A0"/>
                </a:solidFill>
                <a:uFillTx/>
                <a:latin typeface="方正粗黑宋简体" panose="02000000000000000000" charset="-122"/>
                <a:ea typeface="方正粗黑宋简体" panose="02000000000000000000" charset="-122"/>
                <a:sym typeface="+mn-ea"/>
              </a:rPr>
              <a:t>句式变换</a:t>
            </a:r>
            <a:endParaRPr lang="zh-CN" altLang="en-US" sz="9600" b="0">
              <a:solidFill>
                <a:srgbClr val="7030A0"/>
              </a:solidFill>
              <a:uFillTx/>
              <a:latin typeface="方正粗黑宋简体" panose="02000000000000000000" charset="-122"/>
              <a:ea typeface="方正粗黑宋简体" panose="02000000000000000000" charset="-122"/>
              <a:sym typeface="+mn-ea"/>
            </a:endParaRPr>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2290" name="TextBox 5"/>
          <p:cNvSpPr/>
          <p:nvPr/>
        </p:nvSpPr>
        <p:spPr>
          <a:xfrm>
            <a:off x="147955" y="154940"/>
            <a:ext cx="11890375" cy="2136775"/>
          </a:xfrm>
          <a:prstGeom prst="rect">
            <a:avLst/>
          </a:prstGeom>
          <a:gradFill>
            <a:gsLst>
              <a:gs pos="42000">
                <a:srgbClr val="DFE9FB"/>
              </a:gs>
              <a:gs pos="0">
                <a:srgbClr val="E7EFFC"/>
              </a:gs>
              <a:gs pos="100000">
                <a:srgbClr val="D7E3FA"/>
              </a:gs>
            </a:gsLst>
            <a:lin scaled="1"/>
          </a:gradFill>
          <a:ln>
            <a:noFill/>
            <a:miter lim="800000"/>
          </a:ln>
        </p:spPr>
        <p:txBody>
          <a:bodyPr wrap="square">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600">
                <a:solidFill>
                  <a:srgbClr val="FF0000"/>
                </a:solidFill>
                <a:latin typeface="方正粗黑宋简体" panose="02000000000000000000" charset="-122"/>
                <a:ea typeface="方正粗黑宋简体" panose="02000000000000000000" charset="-122"/>
                <a:cs typeface="方正粗黑宋简体" panose="02000000000000000000" charset="-122"/>
              </a:rPr>
              <a:t>例 </a:t>
            </a:r>
            <a:r>
              <a:rPr lang="en-US" altLang="zh-CN" sz="2600">
                <a:solidFill>
                  <a:srgbClr val="FF0000"/>
                </a:solidFill>
                <a:latin typeface="方正粗黑宋简体" panose="02000000000000000000" charset="-122"/>
                <a:ea typeface="方正粗黑宋简体" panose="02000000000000000000" charset="-122"/>
                <a:cs typeface="方正粗黑宋简体" panose="02000000000000000000" charset="-122"/>
              </a:rPr>
              <a:t>1</a:t>
            </a:r>
            <a:r>
              <a:rPr lang="zh-CN" altLang="en-US" sz="2600">
                <a:latin typeface="方正粗黑宋简体" panose="02000000000000000000" charset="-122"/>
                <a:ea typeface="方正粗黑宋简体" panose="02000000000000000000" charset="-122"/>
                <a:cs typeface="方正粗黑宋简体" panose="02000000000000000000" charset="-122"/>
              </a:rPr>
              <a:t> (</a:t>
            </a:r>
            <a:r>
              <a:rPr lang="zh-CN" altLang="en-US" sz="2600">
                <a:solidFill>
                  <a:srgbClr val="0000FF"/>
                </a:solidFill>
                <a:latin typeface="方正粗黑宋简体" panose="02000000000000000000" charset="-122"/>
                <a:ea typeface="方正粗黑宋简体" panose="02000000000000000000" charset="-122"/>
                <a:cs typeface="方正粗黑宋简体" panose="02000000000000000000" charset="-122"/>
              </a:rPr>
              <a:t>2011·新课标全国卷</a:t>
            </a:r>
            <a:r>
              <a:rPr lang="zh-CN" altLang="en-US" sz="2600">
                <a:latin typeface="方正粗黑宋简体" panose="02000000000000000000" charset="-122"/>
                <a:ea typeface="方正粗黑宋简体" panose="02000000000000000000" charset="-122"/>
                <a:cs typeface="方正粗黑宋简体" panose="02000000000000000000" charset="-122"/>
              </a:rPr>
              <a:t>)把下面这个长句改写成几个较短的句子，可以改变语序，增删词语，但不得改变原意。(5分)</a:t>
            </a:r>
            <a:endParaRPr lang="en-US" altLang="zh-CN" sz="2600">
              <a:latin typeface="方正粗黑宋简体" panose="02000000000000000000" charset="-122"/>
              <a:ea typeface="方正粗黑宋简体" panose="02000000000000000000" charset="-122"/>
              <a:cs typeface="方正粗黑宋简体" panose="02000000000000000000" charset="-122"/>
            </a:endParaRPr>
          </a:p>
          <a:p>
            <a:pPr marL="0" lvl="0" indent="0" eaLnBrk="1" hangingPunct="1">
              <a:spcBef>
                <a:spcPct val="0"/>
              </a:spcBef>
              <a:buNone/>
            </a:pPr>
            <a:r>
              <a:rPr lang="zh-CN" altLang="en-US" sz="2600">
                <a:solidFill>
                  <a:srgbClr val="0000CC"/>
                </a:solidFill>
                <a:latin typeface="方正粗黑宋简体" panose="02000000000000000000" charset="-122"/>
                <a:ea typeface="方正粗黑宋简体" panose="02000000000000000000" charset="-122"/>
                <a:cs typeface="方正粗黑宋简体" panose="02000000000000000000" charset="-122"/>
              </a:rPr>
              <a:t>巴黎之行让我对法国作家和诗人维克多·雨果为建立法国文学创作者的</a:t>
            </a:r>
            <a:r>
              <a:rPr lang="zh-CN" altLang="en-US" sz="2600">
                <a:solidFill>
                  <a:srgbClr val="FF0000"/>
                </a:solidFill>
                <a:latin typeface="方正粗黑宋简体" panose="02000000000000000000" charset="-122"/>
                <a:ea typeface="方正粗黑宋简体" panose="02000000000000000000" charset="-122"/>
                <a:cs typeface="方正粗黑宋简体" panose="02000000000000000000" charset="-122"/>
              </a:rPr>
              <a:t>著作权保护</a:t>
            </a:r>
            <a:r>
              <a:rPr lang="zh-CN" altLang="en-US" sz="2600">
                <a:solidFill>
                  <a:srgbClr val="0000CC"/>
                </a:solidFill>
                <a:latin typeface="方正粗黑宋简体" panose="02000000000000000000" charset="-122"/>
                <a:ea typeface="方正粗黑宋简体" panose="02000000000000000000" charset="-122"/>
                <a:cs typeface="方正粗黑宋简体" panose="02000000000000000000" charset="-122"/>
              </a:rPr>
              <a:t>机构——法国文学家协会所做的工作，为促成制定</a:t>
            </a:r>
            <a:r>
              <a:rPr lang="zh-CN" altLang="en-US" sz="2600">
                <a:solidFill>
                  <a:srgbClr val="FF0000"/>
                </a:solidFill>
                <a:latin typeface="方正粗黑宋简体" panose="02000000000000000000" charset="-122"/>
                <a:ea typeface="方正粗黑宋简体" panose="02000000000000000000" charset="-122"/>
                <a:cs typeface="方正粗黑宋简体" panose="02000000000000000000" charset="-122"/>
              </a:rPr>
              <a:t>保护</a:t>
            </a:r>
            <a:r>
              <a:rPr lang="zh-CN" altLang="en-US" sz="2600">
                <a:solidFill>
                  <a:srgbClr val="0000CC"/>
                </a:solidFill>
                <a:latin typeface="方正粗黑宋简体" panose="02000000000000000000" charset="-122"/>
                <a:ea typeface="方正粗黑宋简体" panose="02000000000000000000" charset="-122"/>
                <a:cs typeface="方正粗黑宋简体" panose="02000000000000000000" charset="-122"/>
              </a:rPr>
              <a:t>文学艺术作品</a:t>
            </a:r>
            <a:r>
              <a:rPr lang="zh-CN" altLang="en-US" sz="2600">
                <a:solidFill>
                  <a:srgbClr val="FF0000"/>
                </a:solidFill>
                <a:latin typeface="方正粗黑宋简体" panose="02000000000000000000" charset="-122"/>
                <a:ea typeface="方正粗黑宋简体" panose="02000000000000000000" charset="-122"/>
                <a:cs typeface="方正粗黑宋简体" panose="02000000000000000000" charset="-122"/>
              </a:rPr>
              <a:t>著作权</a:t>
            </a:r>
            <a:r>
              <a:rPr lang="zh-CN" altLang="en-US" sz="2600">
                <a:solidFill>
                  <a:srgbClr val="0000CC"/>
                </a:solidFill>
                <a:latin typeface="方正粗黑宋简体" panose="02000000000000000000" charset="-122"/>
                <a:ea typeface="方正粗黑宋简体" panose="02000000000000000000" charset="-122"/>
                <a:cs typeface="方正粗黑宋简体" panose="02000000000000000000" charset="-122"/>
              </a:rPr>
              <a:t>的国际公约——伯尔尼公约做出的杰出贡献有了更深的了解。</a:t>
            </a:r>
            <a:endParaRPr lang="zh-CN" altLang="en-US" sz="2600">
              <a:solidFill>
                <a:srgbClr val="0000CC"/>
              </a:solidFill>
              <a:latin typeface="方正粗黑宋简体" panose="02000000000000000000" charset="-122"/>
              <a:ea typeface="方正粗黑宋简体" panose="02000000000000000000" charset="-122"/>
              <a:cs typeface="方正粗黑宋简体" panose="02000000000000000000" charset="-122"/>
            </a:endParaRPr>
          </a:p>
        </p:txBody>
      </p:sp>
      <p:sp>
        <p:nvSpPr>
          <p:cNvPr id="12292" name="矩形 3"/>
          <p:cNvSpPr/>
          <p:nvPr/>
        </p:nvSpPr>
        <p:spPr>
          <a:xfrm>
            <a:off x="259398" y="2417445"/>
            <a:ext cx="1670685" cy="460375"/>
          </a:xfrm>
          <a:prstGeom prst="rect">
            <a:avLst/>
          </a:prstGeom>
          <a:gradFill>
            <a:gsLst>
              <a:gs pos="0">
                <a:srgbClr val="BFFDFA"/>
              </a:gs>
              <a:gs pos="100000">
                <a:srgbClr val="8FE4E1"/>
              </a:gs>
            </a:gsLst>
            <a:lin scaled="1"/>
          </a:grad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50000"/>
              </a:spcBef>
              <a:buNone/>
            </a:pPr>
            <a:r>
              <a:rPr lang="zh-CN" altLang="en-US" sz="2400" b="1">
                <a:solidFill>
                  <a:srgbClr val="FF0000"/>
                </a:solidFill>
                <a:latin typeface="方正粗黑宋简体" panose="02000000000000000000" charset="-122"/>
                <a:ea typeface="方正粗黑宋简体" panose="02000000000000000000" charset="-122"/>
                <a:cs typeface="方正粗黑宋简体" panose="02000000000000000000" charset="-122"/>
              </a:rPr>
              <a:t>1</a:t>
            </a:r>
            <a:r>
              <a:rPr lang="en-US" altLang="zh-CN" sz="2400" b="1">
                <a:solidFill>
                  <a:srgbClr val="FF0000"/>
                </a:solidFill>
                <a:latin typeface="方正粗黑宋简体" panose="02000000000000000000" charset="-122"/>
                <a:ea typeface="方正粗黑宋简体" panose="02000000000000000000" charset="-122"/>
                <a:cs typeface="方正粗黑宋简体" panose="02000000000000000000" charset="-122"/>
              </a:rPr>
              <a:t>.</a:t>
            </a:r>
            <a:r>
              <a:rPr lang="zh-CN" altLang="en-US" sz="2400" b="1">
                <a:solidFill>
                  <a:srgbClr val="FF0000"/>
                </a:solidFill>
                <a:latin typeface="方正粗黑宋简体" panose="02000000000000000000" charset="-122"/>
                <a:ea typeface="方正粗黑宋简体" panose="02000000000000000000" charset="-122"/>
                <a:cs typeface="方正粗黑宋简体" panose="02000000000000000000" charset="-122"/>
              </a:rPr>
              <a:t>提取主干</a:t>
            </a:r>
            <a:endParaRPr lang="zh-CN" altLang="en-US" sz="2400" b="1">
              <a:solidFill>
                <a:srgbClr val="FF0000"/>
              </a:solidFill>
              <a:latin typeface="方正粗黑宋简体" panose="02000000000000000000" charset="-122"/>
              <a:ea typeface="方正粗黑宋简体" panose="02000000000000000000" charset="-122"/>
              <a:cs typeface="方正粗黑宋简体" panose="02000000000000000000" charset="-122"/>
            </a:endParaRPr>
          </a:p>
        </p:txBody>
      </p:sp>
      <p:sp>
        <p:nvSpPr>
          <p:cNvPr id="12293" name="矩形 4"/>
          <p:cNvSpPr/>
          <p:nvPr/>
        </p:nvSpPr>
        <p:spPr>
          <a:xfrm>
            <a:off x="2152650" y="2406015"/>
            <a:ext cx="8984615" cy="460375"/>
          </a:xfrm>
          <a:prstGeom prst="rect">
            <a:avLst/>
          </a:prstGeom>
          <a:noFill/>
          <a:ln w="19050">
            <a:solidFill>
              <a:schemeClr val="tx1"/>
            </a:solid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400" b="1">
                <a:solidFill>
                  <a:srgbClr val="1B01DD"/>
                </a:solidFill>
                <a:latin typeface="汉仪颜楷简" panose="00020600040101010101" charset="-122"/>
                <a:ea typeface="汉仪颜楷简" panose="00020600040101010101" charset="-122"/>
                <a:cs typeface="汉仪颜楷简" panose="00020600040101010101" charset="-122"/>
                <a:sym typeface="Arial" panose="020b0604020202020204" pitchFamily="34" charset="0"/>
              </a:rPr>
              <a:t>①</a:t>
            </a:r>
            <a:r>
              <a:rPr lang="zh-CN" altLang="en-US" sz="2400" b="1">
                <a:solidFill>
                  <a:srgbClr val="1B01DD"/>
                </a:solidFill>
                <a:latin typeface="汉仪颜楷简" panose="00020600040101010101" charset="-122"/>
                <a:ea typeface="汉仪颜楷简" panose="00020600040101010101" charset="-122"/>
                <a:cs typeface="汉仪颜楷简" panose="00020600040101010101" charset="-122"/>
              </a:rPr>
              <a:t>巴黎之行让我对法国作家和诗人维克多·雨果有了更深的了解。</a:t>
            </a:r>
            <a:endParaRPr lang="zh-CN" altLang="en-US" sz="2400" b="1">
              <a:solidFill>
                <a:srgbClr val="1B01DD"/>
              </a:solidFill>
              <a:latin typeface="汉仪颜楷简" panose="00020600040101010101" charset="-122"/>
              <a:ea typeface="汉仪颜楷简" panose="00020600040101010101" charset="-122"/>
              <a:cs typeface="汉仪颜楷简" panose="00020600040101010101" charset="-122"/>
            </a:endParaRPr>
          </a:p>
        </p:txBody>
      </p:sp>
      <p:sp>
        <p:nvSpPr>
          <p:cNvPr id="12294" name="矩形 5"/>
          <p:cNvSpPr/>
          <p:nvPr/>
        </p:nvSpPr>
        <p:spPr>
          <a:xfrm>
            <a:off x="259398" y="3048318"/>
            <a:ext cx="8001000" cy="460375"/>
          </a:xfrm>
          <a:prstGeom prst="rect">
            <a:avLst/>
          </a:prstGeom>
          <a:gradFill>
            <a:gsLst>
              <a:gs pos="0">
                <a:srgbClr val="BFFDFA"/>
              </a:gs>
              <a:gs pos="100000">
                <a:srgbClr val="8FE4E1"/>
              </a:gs>
            </a:gsLst>
            <a:lin scaled="1"/>
          </a:grad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50000"/>
              </a:spcBef>
              <a:buNone/>
            </a:pPr>
            <a:r>
              <a:rPr lang="zh-CN" altLang="en-US" sz="2400" b="1">
                <a:solidFill>
                  <a:srgbClr val="FF0000"/>
                </a:solidFill>
                <a:latin typeface="方正粗黑宋简体" panose="02000000000000000000" charset="-122"/>
                <a:ea typeface="方正粗黑宋简体" panose="02000000000000000000" charset="-122"/>
                <a:cs typeface="方正粗黑宋简体" panose="02000000000000000000" charset="-122"/>
                <a:sym typeface="Arial" panose="020b0604020202020204" pitchFamily="34" charset="0"/>
              </a:rPr>
              <a:t>2</a:t>
            </a:r>
            <a:r>
              <a:rPr sz="2400" b="1">
                <a:solidFill>
                  <a:srgbClr val="FF0000"/>
                </a:solidFill>
                <a:latin typeface="方正粗黑宋简体" panose="02000000000000000000" charset="-122"/>
                <a:ea typeface="方正粗黑宋简体" panose="02000000000000000000" charset="-122"/>
                <a:cs typeface="方正粗黑宋简体" panose="02000000000000000000" charset="-122"/>
                <a:sym typeface="Arial" panose="020b0604020202020204" pitchFamily="34" charset="0"/>
              </a:rPr>
              <a:t>.</a:t>
            </a:r>
            <a:r>
              <a:rPr lang="zh-CN" altLang="en-US" sz="2400" b="1">
                <a:solidFill>
                  <a:srgbClr val="FF0000"/>
                </a:solidFill>
                <a:latin typeface="方正粗黑宋简体" panose="02000000000000000000" charset="-122"/>
                <a:ea typeface="方正粗黑宋简体" panose="02000000000000000000" charset="-122"/>
                <a:cs typeface="方正粗黑宋简体" panose="02000000000000000000" charset="-122"/>
                <a:sym typeface="Arial" panose="020b0604020202020204" pitchFamily="34" charset="0"/>
              </a:rPr>
              <a:t>切</a:t>
            </a:r>
            <a:r>
              <a:rPr lang="zh-CN" altLang="en-US" sz="2400" b="1">
                <a:solidFill>
                  <a:srgbClr val="FF0000"/>
                </a:solidFill>
                <a:latin typeface="方正粗黑宋简体" panose="02000000000000000000" charset="-122"/>
                <a:ea typeface="方正粗黑宋简体" panose="02000000000000000000" charset="-122"/>
                <a:cs typeface="方正粗黑宋简体" panose="02000000000000000000" charset="-122"/>
              </a:rPr>
              <a:t>分枝叶</a:t>
            </a:r>
            <a:r>
              <a:rPr lang="zh-CN" altLang="en-US" sz="2400" b="1">
                <a:latin typeface="华文中宋" panose="02010600040101010101" pitchFamily="2" charset="-122"/>
                <a:ea typeface="华文中宋" panose="02010600040101010101" pitchFamily="2" charset="-122"/>
                <a:cs typeface="华文中宋" panose="02010600040101010101" pitchFamily="2" charset="-122"/>
                <a:sym typeface="Arial" panose="020b0604020202020204" pitchFamily="34" charset="0"/>
              </a:rPr>
              <a:t>（每个短句都是结构完整的单句</a:t>
            </a:r>
            <a:r>
              <a:rPr lang="zh-CN" altLang="en-US" sz="2400" b="1">
                <a:latin typeface="华文中宋" panose="02010600040101010101" pitchFamily="2" charset="-122"/>
                <a:ea typeface="华文中宋" panose="02010600040101010101" pitchFamily="2" charset="-122"/>
                <a:cs typeface="华文中宋" panose="02010600040101010101" pitchFamily="2" charset="-122"/>
              </a:rPr>
              <a:t> </a:t>
            </a:r>
            <a:r>
              <a:rPr lang="zh-CN" altLang="en-US" sz="2400" b="1">
                <a:latin typeface="华文中宋" panose="02010600040101010101" pitchFamily="2" charset="-122"/>
                <a:ea typeface="华文中宋" panose="02010600040101010101" pitchFamily="2" charset="-122"/>
                <a:cs typeface="华文中宋" panose="02010600040101010101" pitchFamily="2" charset="-122"/>
                <a:sym typeface="Arial" panose="020b0604020202020204" pitchFamily="34" charset="0"/>
              </a:rPr>
              <a:t>）</a:t>
            </a:r>
            <a:endParaRPr lang="zh-CN" altLang="en-US" sz="2400" b="1">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12295" name="Text Box 8"/>
          <p:cNvSpPr/>
          <p:nvPr/>
        </p:nvSpPr>
        <p:spPr>
          <a:xfrm>
            <a:off x="1192848" y="3542030"/>
            <a:ext cx="2325370" cy="460375"/>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400" b="1">
                <a:solidFill>
                  <a:srgbClr val="0000CC"/>
                </a:solidFill>
                <a:latin typeface="汉仪颜楷简" panose="00020600040101010101" charset="-122"/>
                <a:ea typeface="汉仪颜楷简" panose="00020600040101010101" charset="-122"/>
                <a:sym typeface="Arial" panose="020b0604020202020204" pitchFamily="34" charset="0"/>
              </a:rPr>
              <a:t>著作权保护方面</a:t>
            </a:r>
            <a:endParaRPr lang="zh-CN" altLang="en-US" sz="2400" b="1">
              <a:solidFill>
                <a:srgbClr val="0000CC"/>
              </a:solidFill>
              <a:latin typeface="汉仪颜楷简" panose="00020600040101010101" charset="-122"/>
              <a:ea typeface="汉仪颜楷简" panose="00020600040101010101" charset="-122"/>
              <a:sym typeface="Arial" panose="020b0604020202020204" pitchFamily="34" charset="0"/>
            </a:endParaRPr>
          </a:p>
        </p:txBody>
      </p:sp>
      <p:sp>
        <p:nvSpPr>
          <p:cNvPr id="12296" name="矩形 7"/>
          <p:cNvSpPr/>
          <p:nvPr/>
        </p:nvSpPr>
        <p:spPr>
          <a:xfrm>
            <a:off x="1835150" y="3945255"/>
            <a:ext cx="8807450" cy="460375"/>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400" b="1">
                <a:solidFill>
                  <a:srgbClr val="0000CC"/>
                </a:solidFill>
                <a:latin typeface="汉仪颜楷简" panose="00020600040101010101" charset="-122"/>
                <a:ea typeface="汉仪颜楷简" panose="00020600040101010101" charset="-122"/>
                <a:cs typeface="汉仪颜楷简" panose="00020600040101010101" charset="-122"/>
                <a:sym typeface="Arial" panose="020b0604020202020204" pitchFamily="34" charset="0"/>
              </a:rPr>
              <a:t>法国文学创作者的著作权保护机构——法国文学家协会</a:t>
            </a:r>
            <a:endParaRPr lang="zh-CN" altLang="en-US" sz="2400" b="1">
              <a:solidFill>
                <a:srgbClr val="0000CC"/>
              </a:solidFill>
              <a:latin typeface="汉仪颜楷简" panose="00020600040101010101" charset="-122"/>
              <a:ea typeface="汉仪颜楷简" panose="00020600040101010101" charset="-122"/>
              <a:cs typeface="汉仪颜楷简" panose="00020600040101010101" charset="-122"/>
              <a:sym typeface="Arial" panose="020b0604020202020204" pitchFamily="34" charset="0"/>
            </a:endParaRPr>
          </a:p>
        </p:txBody>
      </p:sp>
      <p:sp>
        <p:nvSpPr>
          <p:cNvPr id="12297" name="矩形 8"/>
          <p:cNvSpPr/>
          <p:nvPr/>
        </p:nvSpPr>
        <p:spPr>
          <a:xfrm>
            <a:off x="1826260" y="4345305"/>
            <a:ext cx="7936865" cy="460375"/>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400" b="1">
                <a:solidFill>
                  <a:srgbClr val="0000CC"/>
                </a:solidFill>
                <a:latin typeface="汉仪颜楷简" panose="00020600040101010101" charset="-122"/>
                <a:ea typeface="汉仪颜楷简" panose="00020600040101010101" charset="-122"/>
                <a:cs typeface="汉仪颜楷简" panose="00020600040101010101" charset="-122"/>
                <a:sym typeface="Arial" panose="020b0604020202020204" pitchFamily="34" charset="0"/>
              </a:rPr>
              <a:t>保护文学艺术作品著作权的国际公约——伯尔尼公约</a:t>
            </a:r>
            <a:endParaRPr lang="zh-CN" altLang="en-US" sz="2400" b="1">
              <a:solidFill>
                <a:srgbClr val="0000CC"/>
              </a:solidFill>
              <a:latin typeface="汉仪颜楷简" panose="00020600040101010101" charset="-122"/>
              <a:ea typeface="汉仪颜楷简" panose="00020600040101010101" charset="-122"/>
              <a:cs typeface="汉仪颜楷简" panose="00020600040101010101" charset="-122"/>
              <a:sym typeface="Arial" panose="020b0604020202020204" pitchFamily="34" charset="0"/>
            </a:endParaRPr>
          </a:p>
        </p:txBody>
      </p:sp>
      <p:sp>
        <p:nvSpPr>
          <p:cNvPr id="12298" name="矩形 9"/>
          <p:cNvSpPr/>
          <p:nvPr/>
        </p:nvSpPr>
        <p:spPr>
          <a:xfrm>
            <a:off x="259715" y="4819015"/>
            <a:ext cx="1670685" cy="460375"/>
          </a:xfrm>
          <a:prstGeom prst="rect">
            <a:avLst/>
          </a:prstGeom>
          <a:gradFill>
            <a:gsLst>
              <a:gs pos="0">
                <a:srgbClr val="BFFDFA"/>
              </a:gs>
              <a:gs pos="100000">
                <a:srgbClr val="8FE4E1"/>
              </a:gs>
            </a:gsLst>
            <a:lin scaled="1"/>
          </a:grad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algn="l" eaLnBrk="1" hangingPunct="1">
              <a:spcBef>
                <a:spcPct val="50000"/>
              </a:spcBef>
              <a:buNone/>
            </a:pPr>
            <a:r>
              <a:rPr lang="zh-CN" altLang="en-US" sz="2400" b="1">
                <a:solidFill>
                  <a:srgbClr val="FF0000"/>
                </a:solidFill>
                <a:latin typeface="方正粗黑宋简体" panose="02000000000000000000" charset="-122"/>
                <a:ea typeface="方正粗黑宋简体" panose="02000000000000000000" charset="-122"/>
                <a:cs typeface="方正粗黑宋简体" panose="02000000000000000000" charset="-122"/>
                <a:sym typeface="Arial" panose="020b0604020202020204" pitchFamily="34" charset="0"/>
              </a:rPr>
              <a:t>3</a:t>
            </a:r>
            <a:r>
              <a:rPr sz="2400" b="1">
                <a:solidFill>
                  <a:srgbClr val="FF0000"/>
                </a:solidFill>
                <a:latin typeface="方正粗黑宋简体" panose="02000000000000000000" charset="-122"/>
                <a:ea typeface="方正粗黑宋简体" panose="02000000000000000000" charset="-122"/>
                <a:cs typeface="方正粗黑宋简体" panose="02000000000000000000" charset="-122"/>
                <a:sym typeface="Arial" panose="020b0604020202020204" pitchFamily="34" charset="0"/>
              </a:rPr>
              <a:t>.</a:t>
            </a:r>
            <a:r>
              <a:rPr lang="zh-CN" altLang="en-US" sz="2400" b="1">
                <a:solidFill>
                  <a:srgbClr val="FF0000"/>
                </a:solidFill>
                <a:latin typeface="方正粗黑宋简体" panose="02000000000000000000" charset="-122"/>
                <a:ea typeface="方正粗黑宋简体" panose="02000000000000000000" charset="-122"/>
                <a:cs typeface="方正粗黑宋简体" panose="02000000000000000000" charset="-122"/>
                <a:sym typeface="Arial" panose="020b0604020202020204" pitchFamily="34" charset="0"/>
              </a:rPr>
              <a:t>分层</a:t>
            </a:r>
            <a:r>
              <a:rPr lang="zh-CN" altLang="en-US" sz="2400" b="1">
                <a:solidFill>
                  <a:srgbClr val="FF0000"/>
                </a:solidFill>
                <a:latin typeface="方正粗黑宋简体" panose="02000000000000000000" charset="-122"/>
                <a:ea typeface="方正粗黑宋简体" panose="02000000000000000000" charset="-122"/>
                <a:cs typeface="方正粗黑宋简体" panose="02000000000000000000" charset="-122"/>
              </a:rPr>
              <a:t>调整</a:t>
            </a:r>
            <a:endParaRPr lang="zh-CN" altLang="en-US" sz="2400" b="1">
              <a:solidFill>
                <a:srgbClr val="FF0000"/>
              </a:solidFill>
              <a:latin typeface="方正粗黑宋简体" panose="02000000000000000000" charset="-122"/>
              <a:ea typeface="方正粗黑宋简体" panose="02000000000000000000" charset="-122"/>
              <a:cs typeface="方正粗黑宋简体" panose="02000000000000000000" charset="-122"/>
              <a:sym typeface="Arial" panose="020b0604020202020204" pitchFamily="34" charset="0"/>
            </a:endParaRPr>
          </a:p>
        </p:txBody>
      </p:sp>
      <p:sp>
        <p:nvSpPr>
          <p:cNvPr id="12299" name="矩形 10"/>
          <p:cNvSpPr/>
          <p:nvPr/>
        </p:nvSpPr>
        <p:spPr>
          <a:xfrm>
            <a:off x="192405" y="5450205"/>
            <a:ext cx="11784330" cy="1198880"/>
          </a:xfrm>
          <a:prstGeom prst="rect">
            <a:avLst/>
          </a:prstGeom>
          <a:gradFill>
            <a:gsLst>
              <a:gs pos="36000">
                <a:srgbClr val="CCFFCC"/>
              </a:gs>
              <a:gs pos="98701">
                <a:srgbClr val="F7F7F7"/>
              </a:gs>
            </a:gsLst>
            <a:lin scaled="1"/>
          </a:gradFill>
          <a:ln w="28575">
            <a:solidFill>
              <a:schemeClr val="tx1"/>
            </a:solid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lnSpc>
                <a:spcPct val="100000"/>
              </a:lnSpc>
              <a:spcBef>
                <a:spcPct val="0"/>
              </a:spcBef>
              <a:buNone/>
            </a:pPr>
            <a:r>
              <a:rPr lang="zh-CN" altLang="en-US"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Arial" panose="020b0604020202020204" pitchFamily="34" charset="0"/>
              </a:rPr>
              <a:t>①</a:t>
            </a:r>
            <a:r>
              <a:rPr lang="zh-CN" altLang="en-US" sz="2400">
                <a:latin typeface="方正粗黑宋简体" panose="02000000000000000000" charset="-122"/>
                <a:ea typeface="方正粗黑宋简体" panose="02000000000000000000" charset="-122"/>
                <a:cs typeface="方正粗黑宋简体" panose="02000000000000000000" charset="-122"/>
              </a:rPr>
              <a:t>巴黎之行让我对法国作家和诗人维克多·雨果有了更深的了解。</a:t>
            </a:r>
            <a:r>
              <a:rPr lang="zh-CN" altLang="en-US"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Arial" panose="020b0604020202020204" pitchFamily="34" charset="0"/>
              </a:rPr>
              <a:t>②</a:t>
            </a:r>
            <a:r>
              <a:rPr lang="zh-CN" altLang="en-US" sz="2400">
                <a:latin typeface="方正粗黑宋简体" panose="02000000000000000000" charset="-122"/>
                <a:ea typeface="方正粗黑宋简体" panose="02000000000000000000" charset="-122"/>
                <a:cs typeface="方正粗黑宋简体" panose="02000000000000000000" charset="-122"/>
              </a:rPr>
              <a:t>他在著作权保护方面做出了杰出的贡献。</a:t>
            </a:r>
            <a:r>
              <a:rPr lang="zh-CN" altLang="en-US"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Arial" panose="020b0604020202020204" pitchFamily="34" charset="0"/>
              </a:rPr>
              <a:t>③</a:t>
            </a:r>
            <a:r>
              <a:rPr lang="zh-CN" altLang="en-US" sz="2400">
                <a:latin typeface="方正粗黑宋简体" panose="02000000000000000000" charset="-122"/>
                <a:ea typeface="方正粗黑宋简体" panose="02000000000000000000" charset="-122"/>
                <a:cs typeface="方正粗黑宋简体" panose="02000000000000000000" charset="-122"/>
              </a:rPr>
              <a:t>他促成了法国文学创作者的著作权保护机构——法国文学家协会的建立。</a:t>
            </a:r>
            <a:r>
              <a:rPr lang="zh-CN" altLang="en-US" sz="2400">
                <a:solidFill>
                  <a:srgbClr val="FF0000"/>
                </a:solidFill>
                <a:latin typeface="方正粗黑宋简体" panose="02000000000000000000" charset="-122"/>
                <a:ea typeface="方正粗黑宋简体" panose="02000000000000000000" charset="-122"/>
                <a:cs typeface="方正粗黑宋简体" panose="02000000000000000000" charset="-122"/>
                <a:sym typeface="Arial" panose="020b0604020202020204" pitchFamily="34" charset="0"/>
              </a:rPr>
              <a:t>④</a:t>
            </a:r>
            <a:r>
              <a:rPr lang="zh-CN" altLang="en-US" sz="2400">
                <a:latin typeface="方正粗黑宋简体" panose="02000000000000000000" charset="-122"/>
                <a:ea typeface="方正粗黑宋简体" panose="02000000000000000000" charset="-122"/>
                <a:cs typeface="方正粗黑宋简体" panose="02000000000000000000" charset="-122"/>
                <a:sym typeface="Arial" panose="020b0604020202020204" pitchFamily="34" charset="0"/>
              </a:rPr>
              <a:t>他促成了保护文学艺术作品著作权的国际公约——伯尔尼公约的制定。</a:t>
            </a:r>
            <a:endParaRPr lang="zh-CN" altLang="en-US" sz="2400">
              <a:latin typeface="方正粗黑宋简体" panose="02000000000000000000" charset="-122"/>
              <a:ea typeface="方正粗黑宋简体" panose="02000000000000000000" charset="-122"/>
              <a:cs typeface="方正粗黑宋简体" panose="02000000000000000000" charset="-122"/>
              <a:sym typeface="Arial" panose="020b0604020202020204" pitchFamily="34" charset="0"/>
            </a:endParaRPr>
          </a:p>
        </p:txBody>
      </p:sp>
      <p:sp>
        <p:nvSpPr>
          <p:cNvPr id="12300" name="矩形 11"/>
          <p:cNvSpPr/>
          <p:nvPr/>
        </p:nvSpPr>
        <p:spPr>
          <a:xfrm>
            <a:off x="226060" y="3542030"/>
            <a:ext cx="1099185" cy="460375"/>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400" b="1">
                <a:solidFill>
                  <a:srgbClr val="FF0000"/>
                </a:solidFill>
                <a:highlight>
                  <a:srgbClr val="00FF00"/>
                </a:highlight>
                <a:latin typeface="汉仪颜楷简" panose="00020600040101010101" charset="-122"/>
                <a:ea typeface="汉仪颜楷简" panose="00020600040101010101" charset="-122"/>
                <a:sym typeface="Arial" panose="020b0604020202020204" pitchFamily="34" charset="0"/>
              </a:rPr>
              <a:t>②</a:t>
            </a:r>
            <a:r>
              <a:rPr lang="zh-CN" altLang="en-US" sz="2400" b="1">
                <a:solidFill>
                  <a:srgbClr val="FF0000"/>
                </a:solidFill>
                <a:latin typeface="汉仪颜楷简" panose="00020600040101010101" charset="-122"/>
                <a:ea typeface="汉仪颜楷简" panose="00020600040101010101" charset="-122"/>
                <a:sym typeface="Arial" panose="020b0604020202020204" pitchFamily="34" charset="0"/>
              </a:rPr>
              <a:t>他在</a:t>
            </a:r>
            <a:endParaRPr lang="zh-CN" altLang="en-US" sz="2400" b="1">
              <a:solidFill>
                <a:srgbClr val="FF0000"/>
              </a:solidFill>
              <a:latin typeface="汉仪颜楷简" panose="00020600040101010101" charset="-122"/>
              <a:ea typeface="汉仪颜楷简" panose="00020600040101010101" charset="-122"/>
              <a:sym typeface="Arial" panose="020b0604020202020204" pitchFamily="34" charset="0"/>
            </a:endParaRPr>
          </a:p>
        </p:txBody>
      </p:sp>
      <p:sp>
        <p:nvSpPr>
          <p:cNvPr id="12301" name="矩形 12"/>
          <p:cNvSpPr/>
          <p:nvPr/>
        </p:nvSpPr>
        <p:spPr>
          <a:xfrm>
            <a:off x="3407410" y="3542030"/>
            <a:ext cx="3471545" cy="460375"/>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400" b="1">
                <a:solidFill>
                  <a:srgbClr val="FF0000"/>
                </a:solidFill>
                <a:latin typeface="汉仪颜楷简" panose="00020600040101010101" charset="-122"/>
                <a:ea typeface="汉仪颜楷简" panose="00020600040101010101" charset="-122"/>
                <a:sym typeface="Arial" panose="020b0604020202020204" pitchFamily="34" charset="0"/>
              </a:rPr>
              <a:t>做出了杰出的贡献。</a:t>
            </a:r>
            <a:endParaRPr lang="zh-CN" altLang="en-US" sz="2400" b="1">
              <a:solidFill>
                <a:srgbClr val="FF0000"/>
              </a:solidFill>
              <a:latin typeface="汉仪颜楷简" panose="00020600040101010101" charset="-122"/>
              <a:ea typeface="汉仪颜楷简" panose="00020600040101010101" charset="-122"/>
              <a:sym typeface="Arial" panose="020b0604020202020204" pitchFamily="34" charset="0"/>
            </a:endParaRPr>
          </a:p>
        </p:txBody>
      </p:sp>
      <p:sp>
        <p:nvSpPr>
          <p:cNvPr id="12302" name="矩形 13"/>
          <p:cNvSpPr/>
          <p:nvPr/>
        </p:nvSpPr>
        <p:spPr>
          <a:xfrm>
            <a:off x="226060" y="3934142"/>
            <a:ext cx="1871662" cy="460375"/>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400" b="1">
                <a:solidFill>
                  <a:srgbClr val="FF0000"/>
                </a:solidFill>
                <a:latin typeface="汉仪颜楷简" panose="00020600040101010101" charset="-122"/>
                <a:ea typeface="汉仪颜楷简" panose="00020600040101010101" charset="-122"/>
                <a:sym typeface="Arial" panose="020b0604020202020204" pitchFamily="34" charset="0"/>
              </a:rPr>
              <a:t>③</a:t>
            </a:r>
            <a:r>
              <a:rPr lang="zh-CN" altLang="en-US" sz="2400" b="1">
                <a:solidFill>
                  <a:srgbClr val="0000CC"/>
                </a:solidFill>
                <a:latin typeface="汉仪颜楷简" panose="00020600040101010101" charset="-122"/>
                <a:ea typeface="汉仪颜楷简" panose="00020600040101010101" charset="-122"/>
                <a:sym typeface="Arial" panose="020b0604020202020204" pitchFamily="34" charset="0"/>
              </a:rPr>
              <a:t>他</a:t>
            </a:r>
            <a:r>
              <a:rPr lang="zh-CN" altLang="en-US" sz="2400" b="1">
                <a:solidFill>
                  <a:srgbClr val="FF0000"/>
                </a:solidFill>
                <a:latin typeface="汉仪颜楷简" panose="00020600040101010101" charset="-122"/>
                <a:ea typeface="汉仪颜楷简" panose="00020600040101010101" charset="-122"/>
                <a:sym typeface="Arial" panose="020b0604020202020204" pitchFamily="34" charset="0"/>
              </a:rPr>
              <a:t>促成了</a:t>
            </a:r>
            <a:endParaRPr lang="zh-CN" altLang="en-US" sz="2400">
              <a:latin typeface="汉仪颜楷简" panose="00020600040101010101" charset="-122"/>
              <a:ea typeface="汉仪颜楷简" panose="00020600040101010101" charset="-122"/>
            </a:endParaRPr>
          </a:p>
        </p:txBody>
      </p:sp>
      <p:sp>
        <p:nvSpPr>
          <p:cNvPr id="12303" name="矩形 14"/>
          <p:cNvSpPr/>
          <p:nvPr/>
        </p:nvSpPr>
        <p:spPr>
          <a:xfrm>
            <a:off x="9367520" y="3945572"/>
            <a:ext cx="1404620" cy="460375"/>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400" b="1">
                <a:solidFill>
                  <a:srgbClr val="FF0000"/>
                </a:solidFill>
                <a:latin typeface="汉仪颜楷简" panose="00020600040101010101" charset="-122"/>
                <a:ea typeface="汉仪颜楷简" panose="00020600040101010101" charset="-122"/>
                <a:sym typeface="Arial" panose="020b0604020202020204" pitchFamily="34" charset="0"/>
              </a:rPr>
              <a:t>的建立。</a:t>
            </a:r>
            <a:endParaRPr lang="zh-CN" altLang="en-US" sz="2400">
              <a:solidFill>
                <a:srgbClr val="FF0000"/>
              </a:solidFill>
              <a:latin typeface="汉仪颜楷简" panose="00020600040101010101" charset="-122"/>
              <a:ea typeface="汉仪颜楷简" panose="00020600040101010101" charset="-122"/>
            </a:endParaRPr>
          </a:p>
        </p:txBody>
      </p:sp>
      <p:sp>
        <p:nvSpPr>
          <p:cNvPr id="12304" name="矩形 16"/>
          <p:cNvSpPr/>
          <p:nvPr/>
        </p:nvSpPr>
        <p:spPr>
          <a:xfrm>
            <a:off x="226060" y="4358005"/>
            <a:ext cx="1713230" cy="460375"/>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400" b="1">
                <a:solidFill>
                  <a:srgbClr val="FF0000"/>
                </a:solidFill>
                <a:latin typeface="汉仪颜楷简" panose="00020600040101010101" charset="-122"/>
                <a:ea typeface="汉仪颜楷简" panose="00020600040101010101" charset="-122"/>
                <a:sym typeface="Arial" panose="020b0604020202020204" pitchFamily="34" charset="0"/>
              </a:rPr>
              <a:t>④</a:t>
            </a:r>
            <a:r>
              <a:rPr lang="zh-CN" altLang="en-US" sz="2400" b="1">
                <a:solidFill>
                  <a:srgbClr val="0000CC"/>
                </a:solidFill>
                <a:latin typeface="汉仪颜楷简" panose="00020600040101010101" charset="-122"/>
                <a:ea typeface="汉仪颜楷简" panose="00020600040101010101" charset="-122"/>
                <a:sym typeface="Arial" panose="020b0604020202020204" pitchFamily="34" charset="0"/>
              </a:rPr>
              <a:t>他</a:t>
            </a:r>
            <a:r>
              <a:rPr lang="zh-CN" altLang="en-US" sz="2400" b="1">
                <a:solidFill>
                  <a:srgbClr val="FF0000"/>
                </a:solidFill>
                <a:latin typeface="汉仪颜楷简" panose="00020600040101010101" charset="-122"/>
                <a:ea typeface="汉仪颜楷简" panose="00020600040101010101" charset="-122"/>
                <a:sym typeface="Arial" panose="020b0604020202020204" pitchFamily="34" charset="0"/>
              </a:rPr>
              <a:t>促成了</a:t>
            </a:r>
            <a:endParaRPr lang="zh-CN" altLang="en-US" sz="2400">
              <a:latin typeface="汉仪颜楷简" panose="00020600040101010101" charset="-122"/>
              <a:ea typeface="汉仪颜楷简" panose="00020600040101010101" charset="-122"/>
            </a:endParaRPr>
          </a:p>
        </p:txBody>
      </p:sp>
      <p:sp>
        <p:nvSpPr>
          <p:cNvPr id="12305" name="矩形 17"/>
          <p:cNvSpPr/>
          <p:nvPr/>
        </p:nvSpPr>
        <p:spPr>
          <a:xfrm>
            <a:off x="9047163" y="4329430"/>
            <a:ext cx="1407160" cy="460375"/>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400" b="1">
                <a:solidFill>
                  <a:srgbClr val="FF0000"/>
                </a:solidFill>
                <a:latin typeface="汉仪颜楷简" panose="00020600040101010101" charset="-122"/>
                <a:ea typeface="汉仪颜楷简" panose="00020600040101010101" charset="-122"/>
                <a:sym typeface="Arial" panose="020b0604020202020204" pitchFamily="34" charset="0"/>
              </a:rPr>
              <a:t>的制定。</a:t>
            </a:r>
            <a:endParaRPr lang="zh-CN" altLang="en-US" sz="2400" b="1">
              <a:solidFill>
                <a:srgbClr val="FF0000"/>
              </a:solidFill>
              <a:latin typeface="汉仪颜楷简" panose="00020600040101010101" charset="-122"/>
              <a:ea typeface="汉仪颜楷简" panose="00020600040101010101" charset="-122"/>
              <a:sym typeface="Arial" panose="020b0604020202020204" pitchFamily="34" charset="0"/>
            </a:endParaRPr>
          </a:p>
        </p:txBody>
      </p:sp>
      <p:pic>
        <p:nvPicPr>
          <p:cNvPr id="2" name="Picture 2"/>
          <p:cNvPicPr>
            <a:picLocks noChangeAspect="1"/>
          </p:cNvPicPr>
          <p:nvPr/>
        </p:nvPicPr>
        <p:blipFill>
          <a:blip r:embed="rId2"/>
          <a:stretch>
            <a:fillRect/>
          </a:stretch>
        </p:blipFill>
        <p:spPr>
          <a:xfrm flipH="1">
            <a:off x="11963400" y="11823700"/>
            <a:ext cx="0" cy="0"/>
          </a:xfrm>
          <a:prstGeom prst="rect">
            <a:avLst/>
          </a:prstGeom>
          <a:ln>
            <a:noFill/>
          </a:ln>
        </p:spPr>
      </p:pic>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 presetClass="entr" presetSubtype="10" fill="hold" grpId="0" nodeType="clickEffect">
                                  <p:stCondLst>
                                    <p:cond delay="0"/>
                                  </p:stCondLst>
                                  <p:childTnLst>
                                    <p:set>
                                      <p:cBhvr additive="base">
                                        <p:cTn id="6" dur="1" fill="hold">
                                          <p:stCondLst>
                                            <p:cond delay="0"/>
                                          </p:stCondLst>
                                        </p:cTn>
                                        <p:tgtEl>
                                          <p:spTgt spid="12290"/>
                                        </p:tgtEl>
                                        <p:attrNameLst>
                                          <p:attrName>style.visibility</p:attrName>
                                        </p:attrNameLst>
                                      </p:cBhvr>
                                      <p:to>
                                        <p:strVal val="visible"/>
                                      </p:to>
                                    </p:set>
                                    <p:animEffect transition="in" filter="checkerboard(across)">
                                      <p:cBhvr additive="base">
                                        <p:cTn id="7" dur="500"/>
                                        <p:tgtEl>
                                          <p:spTgt spid="12290"/>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5" presetClass="entr" presetSubtype="10" fill="hold" grpId="2" nodeType="clickEffect">
                                  <p:stCondLst>
                                    <p:cond delay="0"/>
                                  </p:stCondLst>
                                  <p:childTnLst>
                                    <p:set>
                                      <p:cBhvr additive="base">
                                        <p:cTn id="11" dur="1" fill="hold">
                                          <p:stCondLst>
                                            <p:cond delay="0"/>
                                          </p:stCondLst>
                                        </p:cTn>
                                        <p:tgtEl>
                                          <p:spTgt spid="12292"/>
                                        </p:tgtEl>
                                        <p:attrNameLst>
                                          <p:attrName>style.visibility</p:attrName>
                                        </p:attrNameLst>
                                      </p:cBhvr>
                                      <p:to>
                                        <p:strVal val="visible"/>
                                      </p:to>
                                    </p:set>
                                    <p:animEffect transition="in" filter="checkerboard(across)">
                                      <p:cBhvr additive="base">
                                        <p:cTn id="12" dur="500"/>
                                        <p:tgtEl>
                                          <p:spTgt spid="12292"/>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3" nodeType="clickEffect">
                                  <p:stCondLst>
                                    <p:cond delay="0"/>
                                  </p:stCondLst>
                                  <p:childTnLst>
                                    <p:set>
                                      <p:cBhvr additive="base">
                                        <p:cTn id="16" dur="1" fill="hold">
                                          <p:stCondLst>
                                            <p:cond delay="0"/>
                                          </p:stCondLst>
                                        </p:cTn>
                                        <p:tgtEl>
                                          <p:spTgt spid="12293"/>
                                        </p:tgtEl>
                                        <p:attrNameLst>
                                          <p:attrName>style.visibility</p:attrName>
                                        </p:attrNameLst>
                                      </p:cBhvr>
                                      <p:to>
                                        <p:strVal val="visible"/>
                                      </p:to>
                                    </p:set>
                                    <p:animEffect transition="in" filter="blinds(horizontal)">
                                      <p:cBhvr additive="base">
                                        <p:cTn id="17" dur="500"/>
                                        <p:tgtEl>
                                          <p:spTgt spid="12293"/>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3" presetClass="entr" presetSubtype="10" fill="hold" grpId="4" nodeType="clickEffect">
                                  <p:stCondLst>
                                    <p:cond delay="0"/>
                                  </p:stCondLst>
                                  <p:childTnLst>
                                    <p:set>
                                      <p:cBhvr additive="base">
                                        <p:cTn id="21" dur="1" fill="hold">
                                          <p:stCondLst>
                                            <p:cond delay="0"/>
                                          </p:stCondLst>
                                        </p:cTn>
                                        <p:tgtEl>
                                          <p:spTgt spid="12294"/>
                                        </p:tgtEl>
                                        <p:attrNameLst>
                                          <p:attrName>style.visibility</p:attrName>
                                        </p:attrNameLst>
                                      </p:cBhvr>
                                      <p:to>
                                        <p:strVal val="visible"/>
                                      </p:to>
                                    </p:set>
                                    <p:animEffect transition="in" filter="blinds(horizontal)">
                                      <p:cBhvr additive="base">
                                        <p:cTn id="22" dur="500"/>
                                        <p:tgtEl>
                                          <p:spTgt spid="12294"/>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3" presetClass="entr" presetSubtype="10" fill="hold" grpId="10" nodeType="clickEffect">
                                  <p:stCondLst>
                                    <p:cond delay="0"/>
                                  </p:stCondLst>
                                  <p:childTnLst>
                                    <p:set>
                                      <p:cBhvr additive="base">
                                        <p:cTn id="26" dur="1" fill="hold">
                                          <p:stCondLst>
                                            <p:cond delay="0"/>
                                          </p:stCondLst>
                                        </p:cTn>
                                        <p:tgtEl>
                                          <p:spTgt spid="12300"/>
                                        </p:tgtEl>
                                        <p:attrNameLst>
                                          <p:attrName>style.visibility</p:attrName>
                                        </p:attrNameLst>
                                      </p:cBhvr>
                                      <p:to>
                                        <p:strVal val="visible"/>
                                      </p:to>
                                    </p:set>
                                    <p:animEffect transition="in" filter="blinds(horizontal)">
                                      <p:cBhvr additive="base">
                                        <p:cTn id="27" dur="500"/>
                                        <p:tgtEl>
                                          <p:spTgt spid="12300"/>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3" presetClass="entr" presetSubtype="10" fill="hold" grpId="11" nodeType="clickEffect">
                                  <p:stCondLst>
                                    <p:cond delay="0"/>
                                  </p:stCondLst>
                                  <p:childTnLst>
                                    <p:set>
                                      <p:cBhvr additive="base">
                                        <p:cTn id="31" dur="1" fill="hold">
                                          <p:stCondLst>
                                            <p:cond delay="0"/>
                                          </p:stCondLst>
                                        </p:cTn>
                                        <p:tgtEl>
                                          <p:spTgt spid="12301"/>
                                        </p:tgtEl>
                                        <p:attrNameLst>
                                          <p:attrName>style.visibility</p:attrName>
                                        </p:attrNameLst>
                                      </p:cBhvr>
                                      <p:to>
                                        <p:strVal val="visible"/>
                                      </p:to>
                                    </p:set>
                                    <p:animEffect transition="in" filter="blinds(horizontal)">
                                      <p:cBhvr additive="base">
                                        <p:cTn id="32" dur="500"/>
                                        <p:tgtEl>
                                          <p:spTgt spid="12301"/>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3" presetClass="entr" presetSubtype="10" fill="hold" grpId="5" nodeType="clickEffect">
                                  <p:stCondLst>
                                    <p:cond delay="0"/>
                                  </p:stCondLst>
                                  <p:childTnLst>
                                    <p:set>
                                      <p:cBhvr additive="base">
                                        <p:cTn id="36" dur="1" fill="hold">
                                          <p:stCondLst>
                                            <p:cond delay="0"/>
                                          </p:stCondLst>
                                        </p:cTn>
                                        <p:tgtEl>
                                          <p:spTgt spid="12295"/>
                                        </p:tgtEl>
                                        <p:attrNameLst>
                                          <p:attrName>style.visibility</p:attrName>
                                        </p:attrNameLst>
                                      </p:cBhvr>
                                      <p:to>
                                        <p:strVal val="visible"/>
                                      </p:to>
                                    </p:set>
                                    <p:animEffect transition="in" filter="blinds(horizontal)">
                                      <p:cBhvr additive="base">
                                        <p:cTn id="37" dur="500"/>
                                        <p:tgtEl>
                                          <p:spTgt spid="12295"/>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3" presetClass="entr" presetSubtype="10" fill="hold" grpId="12" nodeType="clickEffect">
                                  <p:stCondLst>
                                    <p:cond delay="0"/>
                                  </p:stCondLst>
                                  <p:childTnLst>
                                    <p:set>
                                      <p:cBhvr additive="base">
                                        <p:cTn id="41" dur="1" fill="hold">
                                          <p:stCondLst>
                                            <p:cond delay="0"/>
                                          </p:stCondLst>
                                        </p:cTn>
                                        <p:tgtEl>
                                          <p:spTgt spid="12302"/>
                                        </p:tgtEl>
                                        <p:attrNameLst>
                                          <p:attrName>style.visibility</p:attrName>
                                        </p:attrNameLst>
                                      </p:cBhvr>
                                      <p:to>
                                        <p:strVal val="visible"/>
                                      </p:to>
                                    </p:set>
                                    <p:animEffect transition="in" filter="blinds(horizontal)">
                                      <p:cBhvr additive="base">
                                        <p:cTn id="42" dur="500"/>
                                        <p:tgtEl>
                                          <p:spTgt spid="12302"/>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3" presetClass="entr" presetSubtype="10" fill="hold" grpId="13" nodeType="clickEffect">
                                  <p:stCondLst>
                                    <p:cond delay="0"/>
                                  </p:stCondLst>
                                  <p:childTnLst>
                                    <p:set>
                                      <p:cBhvr additive="base">
                                        <p:cTn id="46" dur="1" fill="hold">
                                          <p:stCondLst>
                                            <p:cond delay="0"/>
                                          </p:stCondLst>
                                        </p:cTn>
                                        <p:tgtEl>
                                          <p:spTgt spid="12303"/>
                                        </p:tgtEl>
                                        <p:attrNameLst>
                                          <p:attrName>style.visibility</p:attrName>
                                        </p:attrNameLst>
                                      </p:cBhvr>
                                      <p:to>
                                        <p:strVal val="visible"/>
                                      </p:to>
                                    </p:set>
                                    <p:animEffect transition="in" filter="blinds(horizontal)">
                                      <p:cBhvr additive="base">
                                        <p:cTn id="47" dur="500"/>
                                        <p:tgtEl>
                                          <p:spTgt spid="12303"/>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3" presetClass="entr" presetSubtype="10" fill="hold" grpId="6" nodeType="clickEffect">
                                  <p:stCondLst>
                                    <p:cond delay="0"/>
                                  </p:stCondLst>
                                  <p:childTnLst>
                                    <p:set>
                                      <p:cBhvr additive="base">
                                        <p:cTn id="51" dur="1" fill="hold">
                                          <p:stCondLst>
                                            <p:cond delay="0"/>
                                          </p:stCondLst>
                                        </p:cTn>
                                        <p:tgtEl>
                                          <p:spTgt spid="12296"/>
                                        </p:tgtEl>
                                        <p:attrNameLst>
                                          <p:attrName>style.visibility</p:attrName>
                                        </p:attrNameLst>
                                      </p:cBhvr>
                                      <p:to>
                                        <p:strVal val="visible"/>
                                      </p:to>
                                    </p:set>
                                    <p:animEffect transition="in" filter="blinds(horizontal)">
                                      <p:cBhvr additive="base">
                                        <p:cTn id="52" dur="500"/>
                                        <p:tgtEl>
                                          <p:spTgt spid="12296"/>
                                        </p:tgtEl>
                                      </p:cBhvr>
                                    </p:animEffect>
                                  </p:childTnLst>
                                </p:cTn>
                              </p:par>
                            </p:childTnLst>
                          </p:cTn>
                        </p:par>
                      </p:childTnLst>
                    </p:cTn>
                  </p:par>
                  <p:par>
                    <p:cTn id="53" fill="hold" nodeType="clickPar">
                      <p:stCondLst>
                        <p:cond delay="indefinite"/>
                      </p:stCondLst>
                      <p:childTnLst>
                        <p:par>
                          <p:cTn id="54" fill="hold">
                            <p:stCondLst>
                              <p:cond delay="0"/>
                            </p:stCondLst>
                            <p:childTnLst>
                              <p:par>
                                <p:cTn id="55" presetID="3" presetClass="entr" presetSubtype="10" fill="hold" grpId="14" nodeType="clickEffect">
                                  <p:stCondLst>
                                    <p:cond delay="0"/>
                                  </p:stCondLst>
                                  <p:childTnLst>
                                    <p:set>
                                      <p:cBhvr additive="base">
                                        <p:cTn id="56" dur="1" fill="hold">
                                          <p:stCondLst>
                                            <p:cond delay="0"/>
                                          </p:stCondLst>
                                        </p:cTn>
                                        <p:tgtEl>
                                          <p:spTgt spid="12304"/>
                                        </p:tgtEl>
                                        <p:attrNameLst>
                                          <p:attrName>style.visibility</p:attrName>
                                        </p:attrNameLst>
                                      </p:cBhvr>
                                      <p:to>
                                        <p:strVal val="visible"/>
                                      </p:to>
                                    </p:set>
                                    <p:animEffect transition="in" filter="blinds(horizontal)">
                                      <p:cBhvr additive="base">
                                        <p:cTn id="57" dur="500"/>
                                        <p:tgtEl>
                                          <p:spTgt spid="12304"/>
                                        </p:tgtEl>
                                      </p:cBhvr>
                                    </p:animEffect>
                                  </p:childTnLst>
                                </p:cTn>
                              </p:par>
                            </p:childTnLst>
                          </p:cTn>
                        </p:par>
                      </p:childTnLst>
                    </p:cTn>
                  </p:par>
                  <p:par>
                    <p:cTn id="58" fill="hold" nodeType="clickPar">
                      <p:stCondLst>
                        <p:cond delay="indefinite"/>
                      </p:stCondLst>
                      <p:childTnLst>
                        <p:par>
                          <p:cTn id="59" fill="hold">
                            <p:stCondLst>
                              <p:cond delay="0"/>
                            </p:stCondLst>
                            <p:childTnLst>
                              <p:par>
                                <p:cTn id="60" presetID="3" presetClass="entr" presetSubtype="10" fill="hold" grpId="15" nodeType="clickEffect">
                                  <p:stCondLst>
                                    <p:cond delay="0"/>
                                  </p:stCondLst>
                                  <p:childTnLst>
                                    <p:set>
                                      <p:cBhvr additive="base">
                                        <p:cTn id="61" dur="1" fill="hold">
                                          <p:stCondLst>
                                            <p:cond delay="0"/>
                                          </p:stCondLst>
                                        </p:cTn>
                                        <p:tgtEl>
                                          <p:spTgt spid="12305"/>
                                        </p:tgtEl>
                                        <p:attrNameLst>
                                          <p:attrName>style.visibility</p:attrName>
                                        </p:attrNameLst>
                                      </p:cBhvr>
                                      <p:to>
                                        <p:strVal val="visible"/>
                                      </p:to>
                                    </p:set>
                                    <p:animEffect transition="in" filter="blinds(horizontal)">
                                      <p:cBhvr additive="base">
                                        <p:cTn id="62" dur="500"/>
                                        <p:tgtEl>
                                          <p:spTgt spid="12305"/>
                                        </p:tgtEl>
                                      </p:cBhvr>
                                    </p:animEffect>
                                  </p:childTnLst>
                                </p:cTn>
                              </p:par>
                            </p:childTnLst>
                          </p:cTn>
                        </p:par>
                      </p:childTnLst>
                    </p:cTn>
                  </p:par>
                  <p:par>
                    <p:cTn id="63" fill="hold" nodeType="clickPar">
                      <p:stCondLst>
                        <p:cond delay="indefinite"/>
                      </p:stCondLst>
                      <p:childTnLst>
                        <p:par>
                          <p:cTn id="64" fill="hold">
                            <p:stCondLst>
                              <p:cond delay="0"/>
                            </p:stCondLst>
                            <p:childTnLst>
                              <p:par>
                                <p:cTn id="65" presetID="3" presetClass="entr" presetSubtype="10" fill="hold" grpId="7" nodeType="clickEffect">
                                  <p:stCondLst>
                                    <p:cond delay="0"/>
                                  </p:stCondLst>
                                  <p:childTnLst>
                                    <p:set>
                                      <p:cBhvr additive="base">
                                        <p:cTn id="66" dur="1" fill="hold">
                                          <p:stCondLst>
                                            <p:cond delay="0"/>
                                          </p:stCondLst>
                                        </p:cTn>
                                        <p:tgtEl>
                                          <p:spTgt spid="12297"/>
                                        </p:tgtEl>
                                        <p:attrNameLst>
                                          <p:attrName>style.visibility</p:attrName>
                                        </p:attrNameLst>
                                      </p:cBhvr>
                                      <p:to>
                                        <p:strVal val="visible"/>
                                      </p:to>
                                    </p:set>
                                    <p:animEffect transition="in" filter="blinds(horizontal)">
                                      <p:cBhvr additive="base">
                                        <p:cTn id="67" dur="500"/>
                                        <p:tgtEl>
                                          <p:spTgt spid="12297"/>
                                        </p:tgtEl>
                                      </p:cBhvr>
                                    </p:animEffect>
                                  </p:childTnLst>
                                </p:cTn>
                              </p:par>
                            </p:childTnLst>
                          </p:cTn>
                        </p:par>
                      </p:childTnLst>
                    </p:cTn>
                  </p:par>
                  <p:par>
                    <p:cTn id="68" fill="hold" nodeType="clickPar">
                      <p:stCondLst>
                        <p:cond delay="indefinite"/>
                      </p:stCondLst>
                      <p:childTnLst>
                        <p:par>
                          <p:cTn id="69" fill="hold">
                            <p:stCondLst>
                              <p:cond delay="0"/>
                            </p:stCondLst>
                            <p:childTnLst>
                              <p:par>
                                <p:cTn id="70" presetID="3" presetClass="entr" presetSubtype="10" fill="hold" grpId="8" nodeType="clickEffect">
                                  <p:stCondLst>
                                    <p:cond delay="0"/>
                                  </p:stCondLst>
                                  <p:childTnLst>
                                    <p:set>
                                      <p:cBhvr additive="base">
                                        <p:cTn id="71" dur="1" fill="hold">
                                          <p:stCondLst>
                                            <p:cond delay="0"/>
                                          </p:stCondLst>
                                        </p:cTn>
                                        <p:tgtEl>
                                          <p:spTgt spid="12298"/>
                                        </p:tgtEl>
                                        <p:attrNameLst>
                                          <p:attrName>style.visibility</p:attrName>
                                        </p:attrNameLst>
                                      </p:cBhvr>
                                      <p:to>
                                        <p:strVal val="visible"/>
                                      </p:to>
                                    </p:set>
                                    <p:animEffect transition="in" filter="blinds(horizontal)">
                                      <p:cBhvr additive="base">
                                        <p:cTn id="72" dur="500"/>
                                        <p:tgtEl>
                                          <p:spTgt spid="12298"/>
                                        </p:tgtEl>
                                      </p:cBhvr>
                                    </p:animEffect>
                                  </p:childTnLst>
                                </p:cTn>
                              </p:par>
                            </p:childTnLst>
                          </p:cTn>
                        </p:par>
                      </p:childTnLst>
                    </p:cTn>
                  </p:par>
                  <p:par>
                    <p:cTn id="73" fill="hold" nodeType="clickPar">
                      <p:stCondLst>
                        <p:cond delay="indefinite"/>
                      </p:stCondLst>
                      <p:childTnLst>
                        <p:par>
                          <p:cTn id="74" fill="hold">
                            <p:stCondLst>
                              <p:cond delay="0"/>
                            </p:stCondLst>
                            <p:childTnLst>
                              <p:par>
                                <p:cTn id="75" presetID="3" presetClass="entr" presetSubtype="10" fill="hold" grpId="9" nodeType="clickEffect">
                                  <p:stCondLst>
                                    <p:cond delay="0"/>
                                  </p:stCondLst>
                                  <p:childTnLst>
                                    <p:set>
                                      <p:cBhvr additive="base">
                                        <p:cTn id="76" dur="1" fill="hold">
                                          <p:stCondLst>
                                            <p:cond delay="0"/>
                                          </p:stCondLst>
                                        </p:cTn>
                                        <p:tgtEl>
                                          <p:spTgt spid="12299"/>
                                        </p:tgtEl>
                                        <p:attrNameLst>
                                          <p:attrName>style.visibility</p:attrName>
                                        </p:attrNameLst>
                                      </p:cBhvr>
                                      <p:to>
                                        <p:strVal val="visible"/>
                                      </p:to>
                                    </p:set>
                                    <p:animEffect transition="in" filter="blinds(horizontal)">
                                      <p:cBhvr additive="base">
                                        <p:cTn id="77" dur="500"/>
                                        <p:tgtEl>
                                          <p:spTgt spid="12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p:bldP spid="12292" grpId="2" animBg="1"/>
      <p:bldP spid="12293" grpId="3" animBg="1"/>
      <p:bldP spid="12294" grpId="4" animBg="1"/>
      <p:bldP spid="12295" grpId="5"/>
      <p:bldP spid="12296" grpId="6"/>
      <p:bldP spid="12297" grpId="7"/>
      <p:bldP spid="12298" grpId="8" animBg="1"/>
      <p:bldP spid="12299" grpId="9" animBg="1"/>
      <p:bldP spid="12300" grpId="10"/>
      <p:bldP spid="12301" grpId="11"/>
      <p:bldP spid="12302" grpId="12"/>
      <p:bldP spid="12303" grpId="13"/>
      <p:bldP spid="12304" grpId="14"/>
      <p:bldP spid="12305" grpId="15"/>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内容占位符 2"/>
          <p:cNvSpPr>
            <a:spLocks noGrp="1"/>
          </p:cNvSpPr>
          <p:nvPr>
            <p:ph idx="1"/>
          </p:nvPr>
        </p:nvSpPr>
        <p:spPr>
          <a:xfrm>
            <a:off x="553085" y="1165225"/>
            <a:ext cx="10865485" cy="5906770"/>
          </a:xfrm>
        </p:spPr>
        <p:txBody>
          <a:bodyPr/>
          <a:lstStyle/>
          <a:p>
            <a:pPr marL="0" indent="0" fontAlgn="auto">
              <a:lnSpc>
                <a:spcPct val="100000"/>
              </a:lnSpc>
              <a:spcBef>
                <a:spcPct val="0"/>
              </a:spcBef>
              <a:buNone/>
            </a:pPr>
            <a:r>
              <a:rPr lang="zh-CN" altLang="en-US" sz="2800">
                <a:latin typeface="方正粗黑宋简体" panose="02000000000000000000" charset="-122"/>
                <a:ea typeface="方正粗黑宋简体" panose="02000000000000000000" charset="-122"/>
                <a:cs typeface="方正粗黑宋简体" panose="02000000000000000000" charset="-122"/>
              </a:rPr>
              <a:t>【即时训练1】将下面的长句改写成</a:t>
            </a:r>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rPr>
              <a:t>四个连贯的短句</a:t>
            </a:r>
            <a:r>
              <a:rPr lang="zh-CN" altLang="en-US" sz="2800">
                <a:latin typeface="方正粗黑宋简体" panose="02000000000000000000" charset="-122"/>
                <a:ea typeface="方正粗黑宋简体" panose="02000000000000000000" charset="-122"/>
                <a:cs typeface="方正粗黑宋简体" panose="02000000000000000000" charset="-122"/>
              </a:rPr>
              <a:t>，可以改变语序、增删词语，但不得改变原意。</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a:p>
            <a:pPr marL="0" indent="0" fontAlgn="auto">
              <a:lnSpc>
                <a:spcPct val="100000"/>
              </a:lnSpc>
              <a:spcBef>
                <a:spcPct val="0"/>
              </a:spcBef>
              <a:buNone/>
            </a:pPr>
            <a:r>
              <a:rPr lang="zh-CN" altLang="en-US" sz="2800">
                <a:latin typeface="方正粗黑宋简体" panose="02000000000000000000" charset="-122"/>
                <a:ea typeface="方正粗黑宋简体" panose="02000000000000000000" charset="-122"/>
                <a:cs typeface="方正粗黑宋简体" panose="02000000000000000000" charset="-122"/>
              </a:rPr>
              <a:t>一则名为《低头人生》</a:t>
            </a:r>
            <a:r>
              <a:rPr lang="zh-CN" altLang="en-US" sz="2800">
                <a:solidFill>
                  <a:srgbClr val="1A10E6"/>
                </a:solidFill>
                <a:latin typeface="方正粗黑宋简体" panose="02000000000000000000" charset="-122"/>
                <a:ea typeface="方正粗黑宋简体" panose="02000000000000000000" charset="-122"/>
                <a:cs typeface="方正粗黑宋简体" panose="02000000000000000000" charset="-122"/>
              </a:rPr>
              <a:t>的</a:t>
            </a:r>
            <a:r>
              <a:rPr lang="zh-CN" altLang="en-US" sz="2800">
                <a:latin typeface="方正粗黑宋简体" panose="02000000000000000000" charset="-122"/>
                <a:ea typeface="方正粗黑宋简体" panose="02000000000000000000" charset="-122"/>
                <a:cs typeface="方正粗黑宋简体" panose="02000000000000000000" charset="-122"/>
              </a:rPr>
              <a:t>以夸张的手法描绘每个低头已经低到扭曲</a:t>
            </a:r>
            <a:r>
              <a:rPr lang="zh-CN" altLang="en-US" sz="2800">
                <a:solidFill>
                  <a:srgbClr val="1A10E6"/>
                </a:solidFill>
                <a:latin typeface="方正粗黑宋简体" panose="02000000000000000000" charset="-122"/>
                <a:ea typeface="方正粗黑宋简体" panose="02000000000000000000" charset="-122"/>
                <a:cs typeface="方正粗黑宋简体" panose="02000000000000000000" charset="-122"/>
              </a:rPr>
              <a:t>的</a:t>
            </a:r>
            <a:r>
              <a:rPr lang="zh-CN" altLang="en-US" sz="2800">
                <a:latin typeface="方正粗黑宋简体" panose="02000000000000000000" charset="-122"/>
                <a:ea typeface="方正粗黑宋简体" panose="02000000000000000000" charset="-122"/>
                <a:cs typeface="方正粗黑宋简体" panose="02000000000000000000" charset="-122"/>
              </a:rPr>
              <a:t>，只关注着自己掌上方寸之地</a:t>
            </a:r>
            <a:r>
              <a:rPr lang="zh-CN" altLang="en-US" sz="2800">
                <a:solidFill>
                  <a:srgbClr val="1A10E6"/>
                </a:solidFill>
                <a:latin typeface="方正粗黑宋简体" panose="02000000000000000000" charset="-122"/>
                <a:ea typeface="方正粗黑宋简体" panose="02000000000000000000" charset="-122"/>
                <a:cs typeface="方正粗黑宋简体" panose="02000000000000000000" charset="-122"/>
              </a:rPr>
              <a:t>的</a:t>
            </a:r>
            <a:r>
              <a:rPr lang="zh-CN" altLang="en-US" sz="2800">
                <a:latin typeface="方正粗黑宋简体" panose="02000000000000000000" charset="-122"/>
                <a:ea typeface="方正粗黑宋简体" panose="02000000000000000000" charset="-122"/>
                <a:cs typeface="方正粗黑宋简体" panose="02000000000000000000" charset="-122"/>
              </a:rPr>
              <a:t>低头族生活状态</a:t>
            </a:r>
            <a:r>
              <a:rPr lang="zh-CN" altLang="en-US" sz="2800">
                <a:solidFill>
                  <a:srgbClr val="1A10E6"/>
                </a:solidFill>
                <a:latin typeface="方正粗黑宋简体" panose="02000000000000000000" charset="-122"/>
                <a:ea typeface="方正粗黑宋简体" panose="02000000000000000000" charset="-122"/>
                <a:cs typeface="方正粗黑宋简体" panose="02000000000000000000" charset="-122"/>
              </a:rPr>
              <a:t>的</a:t>
            </a:r>
            <a:r>
              <a:rPr lang="zh-CN" altLang="en-US" sz="2800">
                <a:latin typeface="方正粗黑宋简体" panose="02000000000000000000" charset="-122"/>
                <a:ea typeface="方正粗黑宋简体" panose="02000000000000000000" charset="-122"/>
                <a:cs typeface="方正粗黑宋简体" panose="02000000000000000000" charset="-122"/>
              </a:rPr>
              <a:t>动画短片近日在网络上传播甚广。</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p:txBody>
      </p:sp>
      <p:sp>
        <p:nvSpPr>
          <p:cNvPr id="4" name="文本框 3"/>
          <p:cNvSpPr txBox="1"/>
          <p:nvPr/>
        </p:nvSpPr>
        <p:spPr>
          <a:xfrm>
            <a:off x="654050" y="3931920"/>
            <a:ext cx="10883265" cy="2245360"/>
          </a:xfrm>
          <a:prstGeom prst="rect">
            <a:avLst/>
          </a:prstGeom>
          <a:noFill/>
          <a:ln w="28575">
            <a:solidFill>
              <a:schemeClr val="tx1"/>
            </a:solidFill>
          </a:ln>
        </p:spPr>
        <p:txBody>
          <a:bodyPr wrap="square" rtlCol="0">
            <a:spAutoFit/>
          </a:bodyPr>
          <a:lstStyle/>
          <a:p>
            <a:r>
              <a:rPr lang="zh-CN" altLang="en-US" sz="2800">
                <a:latin typeface="方正粗黑宋简体" panose="02000000000000000000" charset="-122"/>
                <a:ea typeface="方正粗黑宋简体" panose="02000000000000000000" charset="-122"/>
                <a:cs typeface="方正粗黑宋简体" panose="02000000000000000000" charset="-122"/>
              </a:rPr>
              <a:t>【答案】</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a:p>
            <a:r>
              <a:rPr lang="zh-CN" altLang="en-US" sz="2800">
                <a:latin typeface="方正粗黑宋简体" panose="02000000000000000000" charset="-122"/>
                <a:ea typeface="方正粗黑宋简体" panose="02000000000000000000" charset="-122"/>
                <a:cs typeface="方正粗黑宋简体" panose="02000000000000000000" charset="-122"/>
              </a:rPr>
              <a:t>（1）一则名为《低头人生》的动画片近日在网络上传播甚广。</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a:p>
            <a:r>
              <a:rPr lang="zh-CN" altLang="en-US" sz="2800">
                <a:latin typeface="方正粗黑宋简体" panose="02000000000000000000" charset="-122"/>
                <a:ea typeface="方正粗黑宋简体" panose="02000000000000000000" charset="-122"/>
                <a:cs typeface="方正粗黑宋简体" panose="02000000000000000000" charset="-122"/>
              </a:rPr>
              <a:t>（2）这部动画片以夸张的手法描绘了低头族的生活状态。</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a:p>
            <a:r>
              <a:rPr lang="zh-CN" altLang="en-US" sz="2800">
                <a:latin typeface="方正粗黑宋简体" panose="02000000000000000000" charset="-122"/>
                <a:ea typeface="方正粗黑宋简体" panose="02000000000000000000" charset="-122"/>
                <a:cs typeface="方正粗黑宋简体" panose="02000000000000000000" charset="-122"/>
              </a:rPr>
              <a:t>（3）他们每个人低头已经低到扭曲的地步。</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a:p>
            <a:r>
              <a:rPr lang="zh-CN" altLang="en-US" sz="2800">
                <a:latin typeface="方正粗黑宋简体" panose="02000000000000000000" charset="-122"/>
                <a:ea typeface="方正粗黑宋简体" panose="02000000000000000000" charset="-122"/>
                <a:cs typeface="方正粗黑宋简体" panose="02000000000000000000" charset="-122"/>
              </a:rPr>
              <a:t>（4）他们都只关注着自己掌上的方寸之地。</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4339" name="Text Box 4"/>
          <p:cNvSpPr txBox="1">
            <a:spLocks noChangeArrowheads="1"/>
          </p:cNvSpPr>
          <p:nvPr/>
        </p:nvSpPr>
        <p:spPr bwMode="auto">
          <a:xfrm>
            <a:off x="340360" y="1123950"/>
            <a:ext cx="11201400" cy="1383665"/>
          </a:xfrm>
          <a:prstGeom prst="rect">
            <a:avLst/>
          </a:prstGeom>
          <a:noFill/>
          <a:ln w="9525">
            <a:noFill/>
            <a:miter lim="800000"/>
          </a:ln>
          <a:effectLst/>
        </p:spPr>
        <p:txBody>
          <a:bodyPr wrap="squar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eaLnBrk="1" hangingPunct="1"/>
            <a:r>
              <a:rPr kumimoji="1" lang="zh-CN" altLang="en-US" sz="2800" b="1">
                <a:solidFill>
                  <a:schemeClr val="tx2"/>
                </a:solidFill>
                <a:effectLst>
                  <a:outerShdw blurRad="38100" dist="38100" dir="2700000" algn="tl">
                    <a:schemeClr val="bg2"/>
                  </a:outerShdw>
                </a:effectLst>
                <a:latin typeface="黑体" panose="02010609060101010101" charset="-122"/>
                <a:ea typeface="黑体" panose="02010609060101010101" charset="-122"/>
              </a:rPr>
              <a:t>    </a:t>
            </a:r>
            <a:r>
              <a:rPr kumimoji="1" lang="zh-CN" altLang="en-US" sz="2800" b="1">
                <a:solidFill>
                  <a:srgbClr val="FF0000"/>
                </a:solidFill>
                <a:effectLst>
                  <a:outerShdw blurRad="38100" dist="38100" dir="2700000" algn="tl">
                    <a:schemeClr val="bg2"/>
                  </a:outerShdw>
                </a:effectLst>
                <a:latin typeface="黑体" panose="02010609060101010101" charset="-122"/>
                <a:ea typeface="黑体" panose="02010609060101010101" charset="-122"/>
              </a:rPr>
              <a:t>并列短语</a:t>
            </a:r>
            <a:r>
              <a:rPr kumimoji="1" lang="zh-CN" altLang="en-US" sz="2800" b="1">
                <a:effectLst>
                  <a:outerShdw blurRad="38100" dist="38100" dir="2700000" algn="tl">
                    <a:schemeClr val="bg2"/>
                  </a:outerShdw>
                </a:effectLst>
                <a:latin typeface="黑体" panose="02010609060101010101" charset="-122"/>
                <a:ea typeface="黑体" panose="02010609060101010101" charset="-122"/>
              </a:rPr>
              <a:t>充当句子成分而过长的句子，</a:t>
            </a:r>
            <a:r>
              <a:rPr kumimoji="1" lang="zh-CN" altLang="en-US" sz="2800" b="1">
                <a:solidFill>
                  <a:srgbClr val="FF0000"/>
                </a:solidFill>
                <a:effectLst>
                  <a:outerShdw blurRad="38100" dist="38100" dir="2700000" algn="tl">
                    <a:schemeClr val="bg2"/>
                  </a:outerShdw>
                </a:effectLst>
                <a:latin typeface="黑体" panose="02010609060101010101" charset="-122"/>
                <a:ea typeface="黑体" panose="02010609060101010101" charset="-122"/>
              </a:rPr>
              <a:t>拆开并列的修饰成分</a:t>
            </a:r>
            <a:r>
              <a:rPr kumimoji="1" lang="zh-CN" altLang="en-US" sz="2800" b="1">
                <a:solidFill>
                  <a:srgbClr val="1B01DD"/>
                </a:solidFill>
                <a:effectLst>
                  <a:outerShdw blurRad="38100" dist="38100" dir="2700000" algn="tl">
                    <a:schemeClr val="bg2"/>
                  </a:outerShdw>
                </a:effectLst>
                <a:latin typeface="黑体" panose="02010609060101010101" charset="-122"/>
                <a:ea typeface="黑体" panose="02010609060101010101" charset="-122"/>
              </a:rPr>
              <a:t>或复句形式，让其分别同</a:t>
            </a:r>
            <a:r>
              <a:rPr kumimoji="1" lang="zh-CN" altLang="en-US" sz="2800" b="1">
                <a:solidFill>
                  <a:srgbClr val="FF0000"/>
                </a:solidFill>
                <a:effectLst>
                  <a:outerShdw blurRad="38100" dist="38100" dir="2700000" algn="tl">
                    <a:schemeClr val="bg2"/>
                  </a:outerShdw>
                </a:effectLst>
                <a:latin typeface="黑体" panose="02010609060101010101" charset="-122"/>
                <a:ea typeface="黑体" panose="02010609060101010101" charset="-122"/>
              </a:rPr>
              <a:t>中心词</a:t>
            </a:r>
            <a:r>
              <a:rPr kumimoji="1" lang="zh-CN" altLang="en-US" sz="2800" b="1">
                <a:solidFill>
                  <a:srgbClr val="1B01DD"/>
                </a:solidFill>
                <a:effectLst>
                  <a:outerShdw blurRad="38100" dist="38100" dir="2700000" algn="tl">
                    <a:schemeClr val="bg2"/>
                  </a:outerShdw>
                </a:effectLst>
                <a:latin typeface="黑体" panose="02010609060101010101" charset="-122"/>
                <a:ea typeface="黑体" panose="02010609060101010101" charset="-122"/>
              </a:rPr>
              <a:t>搭配，形成叠用的句式</a:t>
            </a:r>
            <a:r>
              <a:rPr kumimoji="1" lang="zh-CN" altLang="en-US" sz="2800" b="1">
                <a:effectLst>
                  <a:outerShdw blurRad="38100" dist="38100" dir="2700000" algn="tl">
                    <a:schemeClr val="bg2"/>
                  </a:outerShdw>
                </a:effectLst>
                <a:latin typeface="黑体" panose="02010609060101010101" charset="-122"/>
                <a:ea typeface="黑体" panose="02010609060101010101" charset="-122"/>
              </a:rPr>
              <a:t>，将并列短语扩展成几个</a:t>
            </a:r>
            <a:r>
              <a:rPr kumimoji="1" lang="zh-CN" altLang="en-US" sz="2800" b="1">
                <a:solidFill>
                  <a:srgbClr val="FF0000"/>
                </a:solidFill>
                <a:effectLst>
                  <a:outerShdw blurRad="38100" dist="38100" dir="2700000" algn="tl">
                    <a:schemeClr val="bg2"/>
                  </a:outerShdw>
                </a:effectLst>
                <a:latin typeface="黑体" panose="02010609060101010101" charset="-122"/>
                <a:ea typeface="黑体" panose="02010609060101010101" charset="-122"/>
              </a:rPr>
              <a:t>并列的分句</a:t>
            </a:r>
            <a:r>
              <a:rPr kumimoji="1" lang="zh-CN" altLang="en-US" sz="2800" b="1">
                <a:effectLst>
                  <a:outerShdw blurRad="38100" dist="38100" dir="2700000" algn="tl">
                    <a:schemeClr val="bg2"/>
                  </a:outerShdw>
                </a:effectLst>
                <a:latin typeface="黑体" panose="02010609060101010101" charset="-122"/>
                <a:ea typeface="黑体" panose="02010609060101010101" charset="-122"/>
              </a:rPr>
              <a:t>。这种方法称</a:t>
            </a:r>
            <a:r>
              <a:rPr kumimoji="1" lang="zh-CN" altLang="en-US" sz="2800" b="1">
                <a:solidFill>
                  <a:srgbClr val="FF0000"/>
                </a:solidFill>
                <a:effectLst>
                  <a:outerShdw blurRad="38100" dist="38100" dir="2700000" algn="tl">
                    <a:schemeClr val="bg2"/>
                  </a:outerShdw>
                </a:effectLst>
                <a:latin typeface="黑体" panose="02010609060101010101" charset="-122"/>
                <a:ea typeface="黑体" panose="02010609060101010101" charset="-122"/>
              </a:rPr>
              <a:t>并列分离法。</a:t>
            </a:r>
            <a:r>
              <a:rPr kumimoji="1" lang="zh-CN" altLang="en-US" sz="2800" b="1">
                <a:solidFill>
                  <a:srgbClr val="FF0000"/>
                </a:solidFill>
                <a:latin typeface="黑体" panose="02010609060101010101" charset="-122"/>
                <a:ea typeface="黑体" panose="02010609060101010101" charset="-122"/>
              </a:rPr>
              <a:t>                                                                                               </a:t>
            </a:r>
            <a:endParaRPr kumimoji="1" lang="zh-CN" altLang="en-US" sz="2800" b="1">
              <a:solidFill>
                <a:srgbClr val="FF0000"/>
              </a:solidFill>
              <a:latin typeface="黑体" panose="02010609060101010101" charset="-122"/>
              <a:ea typeface="黑体" panose="02010609060101010101" charset="-122"/>
            </a:endParaRPr>
          </a:p>
        </p:txBody>
      </p:sp>
      <p:sp>
        <p:nvSpPr>
          <p:cNvPr id="14340" name="Text Box 5"/>
          <p:cNvSpPr txBox="1">
            <a:spLocks noChangeArrowheads="1"/>
          </p:cNvSpPr>
          <p:nvPr/>
        </p:nvSpPr>
        <p:spPr bwMode="auto">
          <a:xfrm>
            <a:off x="369570" y="2836545"/>
            <a:ext cx="11172190" cy="1383665"/>
          </a:xfrm>
          <a:prstGeom prst="rect">
            <a:avLst/>
          </a:prstGeom>
          <a:noFill/>
          <a:ln w="9525">
            <a:solidFill>
              <a:schemeClr val="tx1">
                <a:lumMod val="95000"/>
                <a:lumOff val="5000"/>
              </a:schemeClr>
            </a:solidFill>
            <a:miter lim="800000"/>
          </a:ln>
          <a:effectLst/>
        </p:spPr>
        <p:txBody>
          <a:bodyPr wrap="squar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eaLnBrk="1" hangingPunct="1"/>
            <a:r>
              <a:rPr kumimoji="1" lang="zh-CN" altLang="en-US" sz="2800" b="1">
                <a:solidFill>
                  <a:srgbClr val="FF0000"/>
                </a:solidFill>
                <a:effectLst>
                  <a:outerShdw blurRad="38100" dist="38100" dir="2700000" algn="tl">
                    <a:schemeClr val="bg2"/>
                  </a:outerShdw>
                </a:effectLst>
                <a:latin typeface="黑体" panose="02010609060101010101" charset="-122"/>
                <a:ea typeface="黑体" panose="02010609060101010101" charset="-122"/>
              </a:rPr>
              <a:t>例：</a:t>
            </a:r>
            <a:r>
              <a:rPr kumimoji="1" lang="zh-CN" altLang="en-US" sz="2800" b="1">
                <a:solidFill>
                  <a:srgbClr val="0000FF"/>
                </a:solidFill>
                <a:effectLst>
                  <a:outerShdw blurRad="38100" dist="38100" dir="2700000" algn="tl">
                    <a:schemeClr val="bg2"/>
                  </a:outerShdw>
                </a:effectLst>
                <a:latin typeface="黑体" panose="02010609060101010101" charset="-122"/>
                <a:ea typeface="黑体" panose="02010609060101010101" charset="-122"/>
              </a:rPr>
              <a:t>将下面长句改为连贯的短句。</a:t>
            </a:r>
            <a:endParaRPr kumimoji="1" lang="zh-CN" altLang="en-US" sz="2800" b="1">
              <a:solidFill>
                <a:srgbClr val="0000FF"/>
              </a:solidFill>
              <a:effectLst>
                <a:outerShdw blurRad="38100" dist="38100" dir="2700000" algn="tl">
                  <a:schemeClr val="bg2"/>
                </a:outerShdw>
              </a:effectLst>
              <a:latin typeface="黑体" panose="02010609060101010101" charset="-122"/>
              <a:ea typeface="黑体" panose="02010609060101010101" charset="-122"/>
            </a:endParaRPr>
          </a:p>
          <a:p>
            <a:pPr marL="0" marR="0" lvl="0" indent="0" eaLnBrk="1" hangingPunct="1"/>
            <a:r>
              <a:rPr kumimoji="1" lang="zh-CN" altLang="en-US" sz="2800" b="1">
                <a:effectLst>
                  <a:outerShdw blurRad="38100" dist="38100" dir="2700000" algn="tl">
                    <a:schemeClr val="bg2"/>
                  </a:outerShdw>
                </a:effectLst>
                <a:latin typeface="黑体" panose="02010609060101010101" charset="-122"/>
                <a:ea typeface="黑体" panose="02010609060101010101" charset="-122"/>
              </a:rPr>
              <a:t>    这出戏一开始，就给观众</a:t>
            </a:r>
            <a:r>
              <a:rPr kumimoji="1" lang="zh-CN" altLang="en-US" sz="2800" b="1">
                <a:solidFill>
                  <a:srgbClr val="FF0000"/>
                </a:solidFill>
                <a:effectLst>
                  <a:outerShdw blurRad="38100" dist="38100" dir="2700000" algn="tl">
                    <a:schemeClr val="bg2"/>
                  </a:outerShdw>
                </a:effectLst>
                <a:latin typeface="黑体" panose="02010609060101010101" charset="-122"/>
                <a:ea typeface="黑体" panose="02010609060101010101" charset="-122"/>
              </a:rPr>
              <a:t>展现了</a:t>
            </a:r>
            <a:r>
              <a:rPr kumimoji="1" lang="zh-CN" altLang="en-US" sz="2800" b="1">
                <a:solidFill>
                  <a:srgbClr val="0000FF"/>
                </a:solidFill>
                <a:effectLst>
                  <a:outerShdw blurRad="38100" dist="38100" dir="2700000" algn="tl">
                    <a:schemeClr val="bg2"/>
                  </a:outerShdw>
                </a:effectLst>
                <a:latin typeface="黑体" panose="02010609060101010101" charset="-122"/>
                <a:ea typeface="黑体" panose="02010609060101010101" charset="-122"/>
              </a:rPr>
              <a:t>草原上的欣欣向荣的大好风光</a:t>
            </a:r>
            <a:r>
              <a:rPr kumimoji="1" lang="zh-CN" altLang="en-US" sz="2800" b="1">
                <a:solidFill>
                  <a:srgbClr val="FF0000"/>
                </a:solidFill>
                <a:effectLst>
                  <a:outerShdw blurRad="38100" dist="38100" dir="2700000" algn="tl">
                    <a:schemeClr val="bg2"/>
                  </a:outerShdw>
                </a:effectLst>
                <a:latin typeface="黑体" panose="02010609060101010101" charset="-122"/>
                <a:ea typeface="黑体" panose="02010609060101010101" charset="-122"/>
              </a:rPr>
              <a:t>和</a:t>
            </a:r>
            <a:r>
              <a:rPr kumimoji="1" lang="zh-CN" altLang="en-US" sz="2800" b="1">
                <a:solidFill>
                  <a:srgbClr val="0000FF"/>
                </a:solidFill>
                <a:effectLst>
                  <a:outerShdw blurRad="38100" dist="38100" dir="2700000" algn="tl">
                    <a:schemeClr val="bg2"/>
                  </a:outerShdw>
                </a:effectLst>
                <a:latin typeface="黑体" panose="02010609060101010101" charset="-122"/>
                <a:ea typeface="黑体" panose="02010609060101010101" charset="-122"/>
              </a:rPr>
              <a:t>牧民群众为开辟草原牧场、架设桥梁而战斗的动人场面。 </a:t>
            </a:r>
            <a:r>
              <a:rPr kumimoji="1" lang="zh-CN" altLang="en-US" sz="2800" b="1">
                <a:solidFill>
                  <a:srgbClr val="0000FF"/>
                </a:solidFill>
                <a:latin typeface="黑体" panose="02010609060101010101" charset="-122"/>
                <a:ea typeface="黑体" panose="02010609060101010101" charset="-122"/>
              </a:rPr>
              <a:t>                </a:t>
            </a:r>
            <a:endParaRPr kumimoji="1" lang="zh-CN" altLang="en-US" sz="2800" b="1">
              <a:solidFill>
                <a:srgbClr val="0000FF"/>
              </a:solidFill>
              <a:latin typeface="黑体" panose="02010609060101010101" charset="-122"/>
              <a:ea typeface="黑体" panose="02010609060101010101" charset="-122"/>
            </a:endParaRPr>
          </a:p>
        </p:txBody>
      </p:sp>
      <p:sp>
        <p:nvSpPr>
          <p:cNvPr id="14341" name="矩形 7"/>
          <p:cNvSpPr/>
          <p:nvPr/>
        </p:nvSpPr>
        <p:spPr>
          <a:xfrm>
            <a:off x="196850" y="149860"/>
            <a:ext cx="9789160" cy="645160"/>
          </a:xfrm>
          <a:prstGeom prst="rect">
            <a:avLst/>
          </a:prstGeom>
          <a:gradFill>
            <a:gsLst>
              <a:gs pos="100000">
                <a:srgbClr val="F6DAF5"/>
              </a:gs>
              <a:gs pos="0">
                <a:srgbClr val="9CBEFF"/>
              </a:gs>
            </a:gsLst>
            <a:lin scaled="1"/>
          </a:gradFill>
          <a:ln>
            <a:solidFill>
              <a:schemeClr val="tx1">
                <a:lumMod val="95000"/>
                <a:lumOff val="5000"/>
              </a:schemeClr>
            </a:solidFill>
          </a:ln>
        </p:spPr>
        <p:txBody>
          <a:bodyPr wrap="squar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eaLnBrk="1" hangingPunct="1"/>
            <a:r>
              <a:rPr lang="zh-CN" altLang="en-US" sz="3600" b="1">
                <a:latin typeface="黑体" panose="02010609060101010101" charset="-122"/>
                <a:ea typeface="黑体" panose="02010609060101010101" charset="-122"/>
              </a:rPr>
              <a:t>长句变短句</a:t>
            </a:r>
            <a:r>
              <a:rPr lang="zh-CN" altLang="en-US" sz="3600" b="1">
                <a:solidFill>
                  <a:srgbClr val="FF0000"/>
                </a:solidFill>
                <a:latin typeface="黑体" panose="02010609060101010101" charset="-122"/>
                <a:ea typeface="黑体" panose="02010609060101010101" charset="-122"/>
              </a:rPr>
              <a:t>技巧二：</a:t>
            </a:r>
            <a:r>
              <a:rPr lang="zh-CN" altLang="en-US" sz="3600" b="1">
                <a:solidFill>
                  <a:srgbClr val="0000FF"/>
                </a:solidFill>
                <a:latin typeface="黑体" panose="02010609060101010101" charset="-122"/>
                <a:ea typeface="黑体" panose="02010609060101010101" charset="-122"/>
              </a:rPr>
              <a:t>并列成分多</a:t>
            </a:r>
            <a:r>
              <a:rPr lang="zh-CN" altLang="en-US" sz="3600" b="1">
                <a:solidFill>
                  <a:srgbClr val="FF0000"/>
                </a:solidFill>
                <a:latin typeface="黑体" panose="02010609060101010101" charset="-122"/>
                <a:ea typeface="黑体" panose="02010609060101010101" charset="-122"/>
              </a:rPr>
              <a:t>（</a:t>
            </a:r>
            <a:r>
              <a:rPr kumimoji="1" lang="zh-CN" altLang="en-US" sz="3600" b="1">
                <a:solidFill>
                  <a:srgbClr val="FF0000"/>
                </a:solidFill>
                <a:effectLst>
                  <a:outerShdw blurRad="38100" dist="38100" dir="2700000" algn="tl">
                    <a:schemeClr val="bg2"/>
                  </a:outerShdw>
                </a:effectLst>
                <a:latin typeface="黑体" panose="02010609060101010101" charset="-122"/>
                <a:ea typeface="黑体" panose="02010609060101010101" charset="-122"/>
              </a:rPr>
              <a:t>并列分离法</a:t>
            </a:r>
            <a:r>
              <a:rPr lang="zh-CN" altLang="en-US" sz="3600" b="1">
                <a:solidFill>
                  <a:srgbClr val="FF0000"/>
                </a:solidFill>
                <a:latin typeface="黑体" panose="02010609060101010101" charset="-122"/>
                <a:ea typeface="黑体" panose="02010609060101010101" charset="-122"/>
              </a:rPr>
              <a:t>）</a:t>
            </a:r>
            <a:endParaRPr lang="zh-CN" altLang="en-US" sz="3600" b="1">
              <a:solidFill>
                <a:srgbClr val="FF0000"/>
              </a:solidFill>
              <a:latin typeface="黑体" panose="02010609060101010101" charset="-122"/>
              <a:ea typeface="黑体" panose="02010609060101010101" charset="-122"/>
            </a:endParaRPr>
          </a:p>
        </p:txBody>
      </p:sp>
      <p:sp>
        <p:nvSpPr>
          <p:cNvPr id="14342" name="矩形 5"/>
          <p:cNvSpPr/>
          <p:nvPr/>
        </p:nvSpPr>
        <p:spPr>
          <a:xfrm>
            <a:off x="408940" y="5318760"/>
            <a:ext cx="11210925" cy="953135"/>
          </a:xfrm>
          <a:prstGeom prst="rect">
            <a:avLst/>
          </a:prstGeom>
          <a:noFill/>
          <a:ln>
            <a:solidFill>
              <a:schemeClr val="tx1">
                <a:lumMod val="95000"/>
                <a:lumOff val="5000"/>
              </a:schemeClr>
            </a:solid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800" b="1">
                <a:latin typeface="黑体" panose="02010609060101010101" charset="-122"/>
                <a:ea typeface="黑体" panose="02010609060101010101" charset="-122"/>
              </a:rPr>
              <a:t>这出戏一开始，就给观众</a:t>
            </a:r>
            <a:r>
              <a:rPr lang="zh-CN" altLang="en-US" sz="2800" b="1">
                <a:solidFill>
                  <a:srgbClr val="FF0000"/>
                </a:solidFill>
                <a:latin typeface="黑体" panose="02010609060101010101" charset="-122"/>
                <a:ea typeface="黑体" panose="02010609060101010101" charset="-122"/>
              </a:rPr>
              <a:t>展现了</a:t>
            </a:r>
            <a:r>
              <a:rPr lang="zh-CN" altLang="en-US" sz="2800" b="1">
                <a:latin typeface="黑体" panose="02010609060101010101" charset="-122"/>
                <a:ea typeface="黑体" panose="02010609060101010101" charset="-122"/>
              </a:rPr>
              <a:t>草原上的欣欣向荣的大好风光，</a:t>
            </a:r>
            <a:r>
              <a:rPr sz="2800" b="1">
                <a:solidFill>
                  <a:srgbClr val="FF0000"/>
                </a:solidFill>
                <a:latin typeface="黑体" panose="02010609060101010101" charset="-122"/>
                <a:ea typeface="黑体" panose="02010609060101010101" charset="-122"/>
                <a:sym typeface="+mn-ea"/>
              </a:rPr>
              <a:t>展现了</a:t>
            </a:r>
            <a:r>
              <a:rPr sz="2800" b="1">
                <a:latin typeface="黑体" panose="02010609060101010101" charset="-122"/>
                <a:ea typeface="黑体" panose="02010609060101010101" charset="-122"/>
                <a:sym typeface="+mn-ea"/>
              </a:rPr>
              <a:t>牧民群众为开辟草原牧场、架设桥梁而战斗的动人场面。</a:t>
            </a:r>
            <a:endParaRPr lang="zh-CN" altLang="en-US" sz="2800"/>
          </a:p>
        </p:txBody>
      </p:sp>
      <p:sp>
        <p:nvSpPr>
          <p:cNvPr id="14344" name="矩形 8"/>
          <p:cNvSpPr/>
          <p:nvPr/>
        </p:nvSpPr>
        <p:spPr>
          <a:xfrm>
            <a:off x="369570" y="4531677"/>
            <a:ext cx="1964055" cy="521970"/>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800" b="1">
                <a:solidFill>
                  <a:srgbClr val="FF0000"/>
                </a:solidFill>
                <a:latin typeface="华文中宋" panose="02010600040101010101" pitchFamily="2" charset="-122"/>
                <a:ea typeface="华文中宋" panose="02010600040101010101" pitchFamily="2" charset="-122"/>
              </a:rPr>
              <a:t>参考答案：</a:t>
            </a:r>
            <a:endParaRPr lang="zh-CN" altLang="en-US" sz="2800" b="1">
              <a:solidFill>
                <a:srgbClr val="FF0000"/>
              </a:solidFill>
              <a:latin typeface="华文中宋" panose="02010600040101010101" pitchFamily="2" charset="-122"/>
              <a:ea typeface="华文中宋" panose="0201060004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2" nodeType="clickEffect">
                                  <p:stCondLst>
                                    <p:cond delay="0"/>
                                  </p:stCondLst>
                                  <p:childTnLst>
                                    <p:set>
                                      <p:cBhvr additive="base">
                                        <p:cTn id="6" dur="1" fill="hold">
                                          <p:stCondLst>
                                            <p:cond delay="0"/>
                                          </p:stCondLst>
                                        </p:cTn>
                                        <p:tgtEl>
                                          <p:spTgt spid="14341"/>
                                        </p:tgtEl>
                                        <p:attrNameLst>
                                          <p:attrName>style.visibility</p:attrName>
                                        </p:attrNameLst>
                                      </p:cBhvr>
                                      <p:to>
                                        <p:strVal val="visible"/>
                                      </p:to>
                                    </p:set>
                                    <p:animEffect transition="in" filter="blinds(horizontal)">
                                      <p:cBhvr additive="base">
                                        <p:cTn id="7" dur="500"/>
                                        <p:tgtEl>
                                          <p:spTgt spid="14341"/>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additive="base">
                                        <p:cTn id="11" dur="1" fill="hold">
                                          <p:stCondLst>
                                            <p:cond delay="0"/>
                                          </p:stCondLst>
                                        </p:cTn>
                                        <p:tgtEl>
                                          <p:spTgt spid="14339"/>
                                        </p:tgtEl>
                                        <p:attrNameLst>
                                          <p:attrName>style.visibility</p:attrName>
                                        </p:attrNameLst>
                                      </p:cBhvr>
                                      <p:to>
                                        <p:strVal val="visible"/>
                                      </p:to>
                                    </p:set>
                                    <p:animEffect transition="in" filter="blinds(horizontal)">
                                      <p:cBhvr additive="base">
                                        <p:cTn id="12" dur="500"/>
                                        <p:tgtEl>
                                          <p:spTgt spid="14339"/>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1" nodeType="clickEffect">
                                  <p:stCondLst>
                                    <p:cond delay="0"/>
                                  </p:stCondLst>
                                  <p:childTnLst>
                                    <p:set>
                                      <p:cBhvr additive="base">
                                        <p:cTn id="16" dur="1" fill="hold">
                                          <p:stCondLst>
                                            <p:cond delay="0"/>
                                          </p:stCondLst>
                                        </p:cTn>
                                        <p:tgtEl>
                                          <p:spTgt spid="14340"/>
                                        </p:tgtEl>
                                        <p:attrNameLst>
                                          <p:attrName>style.visibility</p:attrName>
                                        </p:attrNameLst>
                                      </p:cBhvr>
                                      <p:to>
                                        <p:strVal val="visible"/>
                                      </p:to>
                                    </p:set>
                                    <p:animEffect transition="in" filter="blinds(horizontal)">
                                      <p:cBhvr additive="base">
                                        <p:cTn id="17" dur="500"/>
                                        <p:tgtEl>
                                          <p:spTgt spid="14340"/>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3" presetClass="entr" presetSubtype="10" fill="hold" grpId="5" nodeType="clickEffect">
                                  <p:stCondLst>
                                    <p:cond delay="0"/>
                                  </p:stCondLst>
                                  <p:childTnLst>
                                    <p:set>
                                      <p:cBhvr additive="base">
                                        <p:cTn id="21" dur="1" fill="hold">
                                          <p:stCondLst>
                                            <p:cond delay="0"/>
                                          </p:stCondLst>
                                        </p:cTn>
                                        <p:tgtEl>
                                          <p:spTgt spid="14344"/>
                                        </p:tgtEl>
                                        <p:attrNameLst>
                                          <p:attrName>style.visibility</p:attrName>
                                        </p:attrNameLst>
                                      </p:cBhvr>
                                      <p:to>
                                        <p:strVal val="visible"/>
                                      </p:to>
                                    </p:set>
                                    <p:animEffect transition="in" filter="blinds(horizontal)">
                                      <p:cBhvr additive="base">
                                        <p:cTn id="22" dur="500"/>
                                        <p:tgtEl>
                                          <p:spTgt spid="14344"/>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3" presetClass="entr" presetSubtype="10" fill="hold" grpId="3" nodeType="clickEffect">
                                  <p:stCondLst>
                                    <p:cond delay="0"/>
                                  </p:stCondLst>
                                  <p:childTnLst>
                                    <p:set>
                                      <p:cBhvr additive="base">
                                        <p:cTn id="26" dur="1" fill="hold">
                                          <p:stCondLst>
                                            <p:cond delay="0"/>
                                          </p:stCondLst>
                                        </p:cTn>
                                        <p:tgtEl>
                                          <p:spTgt spid="14342"/>
                                        </p:tgtEl>
                                        <p:attrNameLst>
                                          <p:attrName>style.visibility</p:attrName>
                                        </p:attrNameLst>
                                      </p:cBhvr>
                                      <p:to>
                                        <p:strVal val="visible"/>
                                      </p:to>
                                    </p:set>
                                    <p:animEffect transition="in" filter="blinds(horizontal)">
                                      <p:cBhvr additive="base">
                                        <p:cTn id="27" dur="500"/>
                                        <p:tgtEl>
                                          <p:spTgt spid="14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nimBg="1"/>
      <p:bldP spid="14340" grpId="1" animBg="1"/>
      <p:bldP spid="14341" grpId="2" animBg="1"/>
      <p:bldP spid="14342" grpId="3" animBg="1"/>
      <p:bldP spid="14344" grpId="5"/>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内容占位符 2"/>
          <p:cNvSpPr>
            <a:spLocks noGrp="1"/>
          </p:cNvSpPr>
          <p:nvPr>
            <p:ph idx="1"/>
          </p:nvPr>
        </p:nvSpPr>
        <p:spPr>
          <a:xfrm>
            <a:off x="249555" y="128270"/>
            <a:ext cx="11674475" cy="6431280"/>
          </a:xfrm>
        </p:spPr>
        <p:txBody>
          <a:bodyPr>
            <a:noAutofit/>
          </a:bodyPr>
          <a:lstStyle/>
          <a:p>
            <a:pPr marL="0" indent="0" algn="l" fontAlgn="auto">
              <a:lnSpc>
                <a:spcPct val="100000"/>
              </a:lnSpc>
              <a:spcBef>
                <a:spcPct val="0"/>
              </a:spcBef>
              <a:buFont typeface="Arial" panose="020b0604020202020204" pitchFamily="34" charset="0"/>
              <a:buNone/>
            </a:pPr>
            <a:r>
              <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sym typeface="+mn-ea"/>
              </a:rPr>
              <a:t>【题型示例1】解析：</a:t>
            </a:r>
            <a:endPar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sym typeface="+mn-ea"/>
            </a:endParaRPr>
          </a:p>
          <a:p>
            <a:pPr marL="0" indent="0" algn="l" fontAlgn="auto">
              <a:lnSpc>
                <a:spcPct val="100000"/>
              </a:lnSpc>
              <a:spcBef>
                <a:spcPct val="0"/>
              </a:spcBef>
              <a:buFont typeface="Arial" panose="020b0604020202020204" pitchFamily="34" charset="0"/>
              <a:buNone/>
            </a:pPr>
            <a:r>
              <a:rPr lang="zh-CN" altLang="en-US" sz="2800">
                <a:solidFill>
                  <a:schemeClr val="tx1">
                    <a:lumMod val="95000"/>
                    <a:lumOff val="5000"/>
                  </a:schemeClr>
                </a:solidFill>
                <a:highlight>
                  <a:srgbClr val="FF0000"/>
                </a:highlight>
                <a:latin typeface="方正粗黑宋简体" panose="02000000000000000000" charset="-122"/>
                <a:ea typeface="方正粗黑宋简体" panose="02000000000000000000" charset="-122"/>
                <a:cs typeface="方正粗黑宋简体" panose="02000000000000000000" charset="-122"/>
                <a:sym typeface="+mn-ea"/>
              </a:rPr>
              <a:t>第一步，找长句的主干</a:t>
            </a:r>
            <a:r>
              <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sym typeface="+mn-ea"/>
              </a:rPr>
              <a:t>，即“古人类学是研究有关人类起源和发展问题的一个分支学科。”可以把它作为一个主干句放在开头。</a:t>
            </a:r>
            <a:endPar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marL="0" indent="0" algn="l" fontAlgn="auto">
              <a:lnSpc>
                <a:spcPct val="100000"/>
              </a:lnSpc>
              <a:spcBef>
                <a:spcPct val="0"/>
              </a:spcBef>
              <a:buFont typeface="Arial" panose="020b0604020202020204" pitchFamily="34" charset="0"/>
              <a:buNone/>
            </a:pPr>
            <a:r>
              <a:rPr lang="zh-CN" altLang="en-US" sz="2800">
                <a:solidFill>
                  <a:schemeClr val="tx1">
                    <a:lumMod val="95000"/>
                    <a:lumOff val="5000"/>
                  </a:schemeClr>
                </a:solidFill>
                <a:highlight>
                  <a:srgbClr val="FF0000"/>
                </a:highlight>
                <a:latin typeface="方正粗黑宋简体" panose="02000000000000000000" charset="-122"/>
                <a:ea typeface="方正粗黑宋简体" panose="02000000000000000000" charset="-122"/>
                <a:cs typeface="方正粗黑宋简体" panose="02000000000000000000" charset="-122"/>
                <a:sym typeface="+mn-ea"/>
              </a:rPr>
              <a:t>第二步，将其余句子变为短句。</a:t>
            </a:r>
            <a:r>
              <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sym typeface="+mn-ea"/>
              </a:rPr>
              <a:t>“化石猿猴和现代猿猴与人类的亲缘关系、劳动在从猿到人转变中的作用、人类发展过程中体质特征的变化和规律等”是说古人类学研究的问题，这些都作主干句谓语</a:t>
            </a:r>
            <a:r>
              <a:rPr lang="zh-CN" altLang="en-US" sz="2800">
                <a:solidFill>
                  <a:schemeClr val="tx1">
                    <a:lumMod val="95000"/>
                    <a:lumOff val="5000"/>
                  </a:schemeClr>
                </a:solidFill>
                <a:highlight>
                  <a:srgbClr val="00FF00"/>
                </a:highlight>
                <a:latin typeface="方正粗黑宋简体" panose="02000000000000000000" charset="-122"/>
                <a:ea typeface="方正粗黑宋简体" panose="02000000000000000000" charset="-122"/>
                <a:cs typeface="方正粗黑宋简体" panose="02000000000000000000" charset="-122"/>
                <a:sym typeface="+mn-ea"/>
              </a:rPr>
              <a:t>“研究”的长宾语</a:t>
            </a:r>
            <a:r>
              <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sym typeface="+mn-ea"/>
              </a:rPr>
              <a:t>。这个长宾语由</a:t>
            </a:r>
            <a:r>
              <a:rPr lang="zh-CN" altLang="en-US" sz="2800">
                <a:solidFill>
                  <a:schemeClr val="tx1">
                    <a:lumMod val="95000"/>
                    <a:lumOff val="5000"/>
                  </a:schemeClr>
                </a:solidFill>
                <a:highlight>
                  <a:srgbClr val="00FF00"/>
                </a:highlight>
                <a:latin typeface="方正粗黑宋简体" panose="02000000000000000000" charset="-122"/>
                <a:ea typeface="方正粗黑宋简体" panose="02000000000000000000" charset="-122"/>
                <a:cs typeface="方正粗黑宋简体" panose="02000000000000000000" charset="-122"/>
                <a:sym typeface="+mn-ea"/>
              </a:rPr>
              <a:t>三个短语组成</a:t>
            </a:r>
            <a:r>
              <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sym typeface="+mn-ea"/>
              </a:rPr>
              <a:t>，可以把它拆分开，分别用总谓语“研究”跟它们搭配，可得出三个短句：①古人类学研究化石猿猴和现代猿猴与人类的亲缘关系；②古人类学研究劳动在从猿到人转变中的作用；③古人类学研究人类发展过程中体质特征的变化和规律等。</a:t>
            </a:r>
            <a:endPar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marL="0" indent="0" algn="l" fontAlgn="auto">
              <a:lnSpc>
                <a:spcPct val="100000"/>
              </a:lnSpc>
              <a:spcBef>
                <a:spcPct val="0"/>
              </a:spcBef>
              <a:buFont typeface="Arial" panose="020b0604020202020204" pitchFamily="34" charset="0"/>
              <a:buNone/>
            </a:pPr>
            <a:r>
              <a:rPr lang="zh-CN" altLang="en-US" sz="2800">
                <a:solidFill>
                  <a:schemeClr val="tx1">
                    <a:lumMod val="95000"/>
                    <a:lumOff val="5000"/>
                  </a:schemeClr>
                </a:solidFill>
                <a:highlight>
                  <a:srgbClr val="FF0000"/>
                </a:highlight>
                <a:latin typeface="方正粗黑宋简体" panose="02000000000000000000" charset="-122"/>
                <a:ea typeface="方正粗黑宋简体" panose="02000000000000000000" charset="-122"/>
                <a:cs typeface="方正粗黑宋简体" panose="02000000000000000000" charset="-122"/>
                <a:sym typeface="+mn-ea"/>
              </a:rPr>
              <a:t>第三步，按一定的顺序合理排列所有短句。</a:t>
            </a:r>
            <a:r>
              <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sym typeface="+mn-ea"/>
              </a:rPr>
              <a:t>如果把这三个短句直接跟在主干句后，句子表达不够简明。四个短句的主语都是“古人类学”，所以后三个短句中的主语可以用代词“它”来称代；而表述时还可以只在短句①中用代词“它”来称代，短句②③中的主语则承前省略。</a:t>
            </a:r>
            <a:endPar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ustDataLst>
      <p:tags r:id="rId2"/>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6386" name="Text Box 2"/>
          <p:cNvSpPr/>
          <p:nvPr/>
        </p:nvSpPr>
        <p:spPr>
          <a:xfrm>
            <a:off x="504825" y="1229995"/>
            <a:ext cx="11687175" cy="521970"/>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800" b="1">
                <a:solidFill>
                  <a:srgbClr val="0000FF"/>
                </a:solidFill>
                <a:latin typeface="黑体" panose="02010609060101010101" charset="-122"/>
                <a:ea typeface="黑体" panose="02010609060101010101" charset="-122"/>
              </a:rPr>
              <a:t>多个主谓短语层层套装而成、句意绕来绕去的主谓句，可用这种方法。</a:t>
            </a:r>
            <a:r>
              <a:rPr lang="zh-CN" altLang="en-US" sz="2000" b="1">
                <a:solidFill>
                  <a:srgbClr val="0000FF"/>
                </a:solidFill>
                <a:latin typeface="黑体" panose="02010609060101010101" charset="-122"/>
                <a:ea typeface="黑体" panose="02010609060101010101" charset="-122"/>
              </a:rPr>
              <a:t> </a:t>
            </a:r>
            <a:endParaRPr lang="zh-CN" altLang="en-US" b="1">
              <a:solidFill>
                <a:srgbClr val="0000FF"/>
              </a:solidFill>
              <a:latin typeface="黑体" panose="02010609060101010101" charset="-122"/>
              <a:ea typeface="黑体" panose="02010609060101010101" charset="-122"/>
            </a:endParaRPr>
          </a:p>
        </p:txBody>
      </p:sp>
      <p:sp>
        <p:nvSpPr>
          <p:cNvPr id="16387" name="Rectangle 4"/>
          <p:cNvSpPr/>
          <p:nvPr/>
        </p:nvSpPr>
        <p:spPr>
          <a:xfrm>
            <a:off x="697230" y="2944813"/>
            <a:ext cx="8610600" cy="583565"/>
          </a:xfrm>
          <a:prstGeom prst="rect">
            <a:avLst/>
          </a:prstGeom>
          <a:noFill/>
          <a:ln>
            <a:noFill/>
            <a:miter lim="800000"/>
          </a:ln>
        </p:spPr>
        <p:txBody>
          <a:bodyPr anchor="ctr" anchorCtr="0">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b="1">
                <a:solidFill>
                  <a:srgbClr val="FF0000"/>
                </a:solidFill>
                <a:latin typeface="黑体" panose="02010609060101010101" charset="-122"/>
                <a:ea typeface="黑体" panose="02010609060101010101" charset="-122"/>
              </a:rPr>
              <a:t>第一步，</a:t>
            </a:r>
            <a:r>
              <a:rPr lang="zh-CN" altLang="en-US" b="1">
                <a:latin typeface="黑体" panose="02010609060101010101" charset="-122"/>
                <a:ea typeface="黑体" panose="02010609060101010101" charset="-122"/>
              </a:rPr>
              <a:t>确定陈述对象。</a:t>
            </a:r>
            <a:endParaRPr lang="zh-CN" altLang="en-US" b="1">
              <a:latin typeface="黑体" panose="02010609060101010101" charset="-122"/>
              <a:ea typeface="黑体" panose="02010609060101010101" charset="-122"/>
            </a:endParaRPr>
          </a:p>
        </p:txBody>
      </p:sp>
      <p:sp>
        <p:nvSpPr>
          <p:cNvPr id="16388" name="Rectangle 5"/>
          <p:cNvSpPr/>
          <p:nvPr/>
        </p:nvSpPr>
        <p:spPr>
          <a:xfrm>
            <a:off x="697547" y="3652838"/>
            <a:ext cx="8839200" cy="583565"/>
          </a:xfrm>
          <a:prstGeom prst="rect">
            <a:avLst/>
          </a:prstGeom>
          <a:noFill/>
          <a:ln>
            <a:noFill/>
            <a:miter lim="800000"/>
          </a:ln>
        </p:spPr>
        <p:txBody>
          <a:bodyPr anchor="ctr" anchorCtr="0">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b="1">
                <a:solidFill>
                  <a:srgbClr val="FF0000"/>
                </a:solidFill>
                <a:latin typeface="黑体" panose="02010609060101010101" charset="-122"/>
                <a:ea typeface="黑体" panose="02010609060101010101" charset="-122"/>
              </a:rPr>
              <a:t>第二步，</a:t>
            </a:r>
            <a:r>
              <a:rPr lang="zh-CN" altLang="en-US" b="1">
                <a:latin typeface="黑体" panose="02010609060101010101" charset="-122"/>
                <a:ea typeface="黑体" panose="02010609060101010101" charset="-122"/>
              </a:rPr>
              <a:t>明确每个对象的陈述内容</a:t>
            </a:r>
            <a:r>
              <a:rPr lang="zh-CN" altLang="en-US" b="1">
                <a:solidFill>
                  <a:srgbClr val="0000FF"/>
                </a:solidFill>
                <a:latin typeface="黑体" panose="02010609060101010101" charset="-122"/>
                <a:ea typeface="黑体" panose="02010609060101010101" charset="-122"/>
              </a:rPr>
              <a:t>（找谓语）</a:t>
            </a:r>
            <a:r>
              <a:rPr lang="zh-CN" altLang="en-US" b="1">
                <a:latin typeface="黑体" panose="02010609060101010101" charset="-122"/>
                <a:ea typeface="黑体" panose="02010609060101010101" charset="-122"/>
              </a:rPr>
              <a:t>。</a:t>
            </a:r>
            <a:endParaRPr lang="zh-CN" altLang="en-US" b="1">
              <a:latin typeface="黑体" panose="02010609060101010101" charset="-122"/>
              <a:ea typeface="黑体" panose="02010609060101010101" charset="-122"/>
            </a:endParaRPr>
          </a:p>
        </p:txBody>
      </p:sp>
      <p:sp>
        <p:nvSpPr>
          <p:cNvPr id="16389" name="Rectangle 6"/>
          <p:cNvSpPr/>
          <p:nvPr/>
        </p:nvSpPr>
        <p:spPr>
          <a:xfrm>
            <a:off x="697230" y="2122805"/>
            <a:ext cx="4038600" cy="583565"/>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50000"/>
              </a:spcBef>
              <a:buNone/>
            </a:pPr>
            <a:r>
              <a:rPr lang="zh-CN" altLang="en-US" b="1">
                <a:solidFill>
                  <a:srgbClr val="FF0000"/>
                </a:solidFill>
                <a:latin typeface="黑体" panose="02010609060101010101" charset="-122"/>
                <a:ea typeface="黑体" panose="02010609060101010101" charset="-122"/>
              </a:rPr>
              <a:t>解题步骤：</a:t>
            </a:r>
            <a:endParaRPr lang="zh-CN" altLang="en-US" b="1">
              <a:solidFill>
                <a:srgbClr val="FF0000"/>
              </a:solidFill>
              <a:latin typeface="黑体" panose="02010609060101010101" charset="-122"/>
              <a:ea typeface="黑体" panose="02010609060101010101" charset="-122"/>
            </a:endParaRPr>
          </a:p>
        </p:txBody>
      </p:sp>
      <p:sp>
        <p:nvSpPr>
          <p:cNvPr id="16390" name="矩形 6"/>
          <p:cNvSpPr/>
          <p:nvPr/>
        </p:nvSpPr>
        <p:spPr>
          <a:xfrm>
            <a:off x="236855" y="213995"/>
            <a:ext cx="9653905" cy="645160"/>
          </a:xfrm>
          <a:prstGeom prst="rect">
            <a:avLst/>
          </a:prstGeom>
          <a:gradFill>
            <a:gsLst>
              <a:gs pos="100000">
                <a:srgbClr val="F6DAF5"/>
              </a:gs>
              <a:gs pos="0">
                <a:srgbClr val="9CBEFF"/>
              </a:gs>
            </a:gsLst>
            <a:lin scaled="1"/>
          </a:gradFill>
          <a:ln>
            <a:solidFill>
              <a:schemeClr val="tx1">
                <a:lumMod val="95000"/>
                <a:lumOff val="5000"/>
              </a:schemeClr>
            </a:solid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3600" b="1">
                <a:latin typeface="黑体" panose="02010609060101010101" charset="-122"/>
                <a:ea typeface="黑体" panose="02010609060101010101" charset="-122"/>
              </a:rPr>
              <a:t>长句变短句</a:t>
            </a:r>
            <a:r>
              <a:rPr lang="zh-CN" altLang="en-US" sz="3600" b="1">
                <a:solidFill>
                  <a:srgbClr val="FF0000"/>
                </a:solidFill>
                <a:latin typeface="黑体" panose="02010609060101010101" charset="-122"/>
                <a:ea typeface="黑体" panose="02010609060101010101" charset="-122"/>
              </a:rPr>
              <a:t>技巧三：</a:t>
            </a:r>
            <a:r>
              <a:rPr lang="zh-CN" altLang="en-US" sz="3600" b="1">
                <a:solidFill>
                  <a:srgbClr val="0000FF"/>
                </a:solidFill>
                <a:latin typeface="黑体" panose="02010609060101010101" charset="-122"/>
                <a:ea typeface="黑体" panose="02010609060101010101" charset="-122"/>
              </a:rPr>
              <a:t>内部层次多</a:t>
            </a:r>
            <a:r>
              <a:rPr lang="zh-CN" altLang="en-US" sz="3600" b="1">
                <a:solidFill>
                  <a:srgbClr val="FF0000"/>
                </a:solidFill>
                <a:latin typeface="黑体" panose="02010609060101010101" charset="-122"/>
                <a:ea typeface="黑体" panose="02010609060101010101" charset="-122"/>
              </a:rPr>
              <a:t>（陈说分解法）</a:t>
            </a:r>
            <a:endParaRPr lang="zh-CN" altLang="en-US" sz="3600" b="1">
              <a:solidFill>
                <a:srgbClr val="FF0000"/>
              </a:solidFill>
              <a:latin typeface="黑体" panose="02010609060101010101" charset="-122"/>
              <a:ea typeface="黑体" panose="02010609060101010101" charset="-122"/>
            </a:endParaRPr>
          </a:p>
        </p:txBody>
      </p:sp>
      <p:sp>
        <p:nvSpPr>
          <p:cNvPr id="16391" name="矩形 7"/>
          <p:cNvSpPr/>
          <p:nvPr/>
        </p:nvSpPr>
        <p:spPr>
          <a:xfrm>
            <a:off x="697547" y="4361180"/>
            <a:ext cx="8643938" cy="1076325"/>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b="1">
                <a:solidFill>
                  <a:srgbClr val="FF0000"/>
                </a:solidFill>
                <a:latin typeface="黑体" panose="02010609060101010101" charset="-122"/>
                <a:ea typeface="黑体" panose="02010609060101010101" charset="-122"/>
              </a:rPr>
              <a:t>第三步，</a:t>
            </a:r>
            <a:r>
              <a:rPr lang="zh-CN" altLang="en-US" b="1">
                <a:latin typeface="黑体" panose="02010609060101010101" charset="-122"/>
                <a:ea typeface="黑体" panose="02010609060101010101" charset="-122"/>
              </a:rPr>
              <a:t>按时间顺序分别陈说事件发生的过程。</a:t>
            </a:r>
            <a:endParaRPr lang="zh-CN" altLang="en-US" b="1">
              <a:latin typeface="黑体" panose="02010609060101010101" charset="-122"/>
              <a:ea typeface="黑体" panose="02010609060101010101" charset="-122"/>
            </a:endParaRPr>
          </a:p>
          <a:p>
            <a:pPr marL="0" lvl="0" indent="0" eaLnBrk="1" hangingPunct="1">
              <a:spcBef>
                <a:spcPct val="0"/>
              </a:spcBef>
              <a:buNone/>
            </a:pPr>
            <a:endParaRPr lang="zh-CN" altLang="en-US" b="1">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 presetClass="entr" presetSubtype="10" fill="hold" grpId="4" nodeType="clickEffect">
                                  <p:stCondLst>
                                    <p:cond delay="0"/>
                                  </p:stCondLst>
                                  <p:childTnLst>
                                    <p:set>
                                      <p:cBhvr additive="base">
                                        <p:cTn id="6" dur="1" fill="hold">
                                          <p:stCondLst>
                                            <p:cond delay="0"/>
                                          </p:stCondLst>
                                        </p:cTn>
                                        <p:tgtEl>
                                          <p:spTgt spid="16390"/>
                                        </p:tgtEl>
                                        <p:attrNameLst>
                                          <p:attrName>style.visibility</p:attrName>
                                        </p:attrNameLst>
                                      </p:cBhvr>
                                      <p:to>
                                        <p:strVal val="visible"/>
                                      </p:to>
                                    </p:set>
                                    <p:animEffect transition="in" filter="checkerboard(across)">
                                      <p:cBhvr additive="base">
                                        <p:cTn id="7" dur="500"/>
                                        <p:tgtEl>
                                          <p:spTgt spid="16390"/>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5" presetClass="entr" presetSubtype="10" fill="hold" grpId="0" nodeType="clickEffect">
                                  <p:stCondLst>
                                    <p:cond delay="0"/>
                                  </p:stCondLst>
                                  <p:childTnLst>
                                    <p:set>
                                      <p:cBhvr additive="base">
                                        <p:cTn id="11" dur="1" fill="hold">
                                          <p:stCondLst>
                                            <p:cond delay="0"/>
                                          </p:stCondLst>
                                        </p:cTn>
                                        <p:tgtEl>
                                          <p:spTgt spid="16386"/>
                                        </p:tgtEl>
                                        <p:attrNameLst>
                                          <p:attrName>style.visibility</p:attrName>
                                        </p:attrNameLst>
                                      </p:cBhvr>
                                      <p:to>
                                        <p:strVal val="visible"/>
                                      </p:to>
                                    </p:set>
                                    <p:animEffect transition="in" filter="checkerboard(across)">
                                      <p:cBhvr additive="base">
                                        <p:cTn id="12" dur="500"/>
                                        <p:tgtEl>
                                          <p:spTgt spid="1638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5" presetClass="entr" presetSubtype="10" fill="hold" grpId="3" nodeType="clickEffect">
                                  <p:stCondLst>
                                    <p:cond delay="0"/>
                                  </p:stCondLst>
                                  <p:childTnLst>
                                    <p:set>
                                      <p:cBhvr additive="base">
                                        <p:cTn id="16" dur="1" fill="hold">
                                          <p:stCondLst>
                                            <p:cond delay="0"/>
                                          </p:stCondLst>
                                        </p:cTn>
                                        <p:tgtEl>
                                          <p:spTgt spid="16389"/>
                                        </p:tgtEl>
                                        <p:attrNameLst>
                                          <p:attrName>style.visibility</p:attrName>
                                        </p:attrNameLst>
                                      </p:cBhvr>
                                      <p:to>
                                        <p:strVal val="visible"/>
                                      </p:to>
                                    </p:set>
                                    <p:animEffect transition="in" filter="checkerboard(across)">
                                      <p:cBhvr additive="base">
                                        <p:cTn id="17" dur="500"/>
                                        <p:tgtEl>
                                          <p:spTgt spid="16389"/>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5" presetClass="entr" presetSubtype="10" fill="hold" grpId="1" nodeType="clickEffect">
                                  <p:stCondLst>
                                    <p:cond delay="0"/>
                                  </p:stCondLst>
                                  <p:childTnLst>
                                    <p:set>
                                      <p:cBhvr additive="base">
                                        <p:cTn id="21" dur="1" fill="hold">
                                          <p:stCondLst>
                                            <p:cond delay="0"/>
                                          </p:stCondLst>
                                        </p:cTn>
                                        <p:tgtEl>
                                          <p:spTgt spid="16387"/>
                                        </p:tgtEl>
                                        <p:attrNameLst>
                                          <p:attrName>style.visibility</p:attrName>
                                        </p:attrNameLst>
                                      </p:cBhvr>
                                      <p:to>
                                        <p:strVal val="visible"/>
                                      </p:to>
                                    </p:set>
                                    <p:animEffect transition="in" filter="checkerboard(across)">
                                      <p:cBhvr additive="base">
                                        <p:cTn id="22" dur="500"/>
                                        <p:tgtEl>
                                          <p:spTgt spid="16387"/>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5" presetClass="entr" presetSubtype="10" fill="hold" grpId="2" nodeType="clickEffect">
                                  <p:stCondLst>
                                    <p:cond delay="0"/>
                                  </p:stCondLst>
                                  <p:childTnLst>
                                    <p:set>
                                      <p:cBhvr additive="base">
                                        <p:cTn id="26" dur="1" fill="hold">
                                          <p:stCondLst>
                                            <p:cond delay="0"/>
                                          </p:stCondLst>
                                        </p:cTn>
                                        <p:tgtEl>
                                          <p:spTgt spid="16388"/>
                                        </p:tgtEl>
                                        <p:attrNameLst>
                                          <p:attrName>style.visibility</p:attrName>
                                        </p:attrNameLst>
                                      </p:cBhvr>
                                      <p:to>
                                        <p:strVal val="visible"/>
                                      </p:to>
                                    </p:set>
                                    <p:animEffect transition="in" filter="checkerboard(across)">
                                      <p:cBhvr additive="base">
                                        <p:cTn id="27" dur="500"/>
                                        <p:tgtEl>
                                          <p:spTgt spid="16388"/>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5" presetClass="entr" presetSubtype="10" fill="hold" grpId="5" nodeType="clickEffect">
                                  <p:stCondLst>
                                    <p:cond delay="0"/>
                                  </p:stCondLst>
                                  <p:childTnLst>
                                    <p:set>
                                      <p:cBhvr additive="base">
                                        <p:cTn id="31" dur="1" fill="hold">
                                          <p:stCondLst>
                                            <p:cond delay="0"/>
                                          </p:stCondLst>
                                        </p:cTn>
                                        <p:tgtEl>
                                          <p:spTgt spid="16391"/>
                                        </p:tgtEl>
                                        <p:attrNameLst>
                                          <p:attrName>style.visibility</p:attrName>
                                        </p:attrNameLst>
                                      </p:cBhvr>
                                      <p:to>
                                        <p:strVal val="visible"/>
                                      </p:to>
                                    </p:set>
                                    <p:animEffect transition="in" filter="checkerboard(across)">
                                      <p:cBhvr additive="base">
                                        <p:cTn id="32" dur="500"/>
                                        <p:tgtEl>
                                          <p:spTgt spid="163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7" grpId="1"/>
      <p:bldP spid="16388" grpId="2"/>
      <p:bldP spid="16389" grpId="3"/>
      <p:bldP spid="16390" grpId="4" animBg="1"/>
      <p:bldP spid="16391" grpId="5"/>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8434" name="Rectangle 2"/>
          <p:cNvSpPr/>
          <p:nvPr>
            <p:ph type="body" idx="4294967295"/>
          </p:nvPr>
        </p:nvSpPr>
        <p:spPr>
          <a:xfrm>
            <a:off x="542925" y="229870"/>
            <a:ext cx="11733530" cy="3071495"/>
          </a:xfrm>
          <a:prstGeom prst="rect">
            <a:avLst/>
          </a:prstGeom>
          <a:noFill/>
          <a:ln>
            <a:miter lim="800000"/>
          </a:ln>
        </p:spPr>
        <p:txBody>
          <a:bodyPr vert="horz" wrap="square" lIns="91440" tIns="45720" rIns="91440" bIns="45720" anchor="t"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a:lnSpc>
                <a:spcPct val="120000"/>
              </a:lnSpc>
              <a:spcBef>
                <a:spcPct val="0"/>
              </a:spcBef>
              <a:buNone/>
            </a:pPr>
            <a:r>
              <a:rPr lang="zh-CN" altLang="en-US" sz="2800" b="1">
                <a:solidFill>
                  <a:srgbClr val="FF0000"/>
                </a:solidFill>
                <a:latin typeface="黑体" panose="02010609060101010101" charset="-122"/>
                <a:ea typeface="黑体" panose="02010609060101010101" charset="-122"/>
                <a:cs typeface="黑体" panose="02010609060101010101" charset="-122"/>
              </a:rPr>
              <a:t>（</a:t>
            </a:r>
            <a:r>
              <a:rPr lang="en-US" altLang="zh-CN" sz="2800" b="1">
                <a:solidFill>
                  <a:srgbClr val="FF0000"/>
                </a:solidFill>
                <a:latin typeface="黑体" panose="02010609060101010101" charset="-122"/>
                <a:ea typeface="黑体" panose="02010609060101010101" charset="-122"/>
                <a:cs typeface="黑体" panose="02010609060101010101" charset="-122"/>
              </a:rPr>
              <a:t>2013</a:t>
            </a:r>
            <a:r>
              <a:rPr lang="zh-CN" altLang="en-US" sz="2800" b="1">
                <a:solidFill>
                  <a:srgbClr val="FF0000"/>
                </a:solidFill>
                <a:latin typeface="黑体" panose="02010609060101010101" charset="-122"/>
                <a:ea typeface="黑体" panose="02010609060101010101" charset="-122"/>
                <a:cs typeface="黑体" panose="02010609060101010101" charset="-122"/>
              </a:rPr>
              <a:t>全国大纲卷）</a:t>
            </a:r>
            <a:r>
              <a:rPr lang="zh-CN" altLang="en-US" sz="2800" b="1">
                <a:latin typeface="黑体" panose="02010609060101010101" charset="-122"/>
                <a:ea typeface="黑体" panose="02010609060101010101" charset="-122"/>
                <a:cs typeface="黑体" panose="02010609060101010101" charset="-122"/>
              </a:rPr>
              <a:t>把下面这个长句改写成几个较短的句子，可以改变语序、增删词语，但不得改变原意。   </a:t>
            </a:r>
            <a:endParaRPr lang="zh-CN" altLang="en-US" sz="2800" b="1">
              <a:latin typeface="黑体" panose="02010609060101010101" charset="-122"/>
              <a:ea typeface="黑体" panose="02010609060101010101" charset="-122"/>
              <a:cs typeface="黑体" panose="02010609060101010101" charset="-122"/>
            </a:endParaRPr>
          </a:p>
          <a:p>
            <a:pPr marL="0" lvl="0" indent="0">
              <a:lnSpc>
                <a:spcPct val="120000"/>
              </a:lnSpc>
              <a:spcBef>
                <a:spcPct val="0"/>
              </a:spcBef>
              <a:buNone/>
            </a:pPr>
            <a:r>
              <a:rPr lang="zh-CN" altLang="en-US" sz="2800" b="1">
                <a:latin typeface="黑体" panose="02010609060101010101" charset="-122"/>
                <a:ea typeface="黑体" panose="02010609060101010101" charset="-122"/>
                <a:cs typeface="黑体" panose="02010609060101010101" charset="-122"/>
              </a:rPr>
              <a:t>    </a:t>
            </a:r>
            <a:r>
              <a:rPr lang="zh-CN" altLang="en-US" sz="2800" b="1">
                <a:solidFill>
                  <a:srgbClr val="0000FF"/>
                </a:solidFill>
                <a:latin typeface="黑体" panose="02010609060101010101" charset="-122"/>
                <a:ea typeface="黑体" panose="02010609060101010101" charset="-122"/>
                <a:cs typeface="黑体" panose="02010609060101010101" charset="-122"/>
              </a:rPr>
              <a:t>教练在赛后分析会上对我在比赛中的表现进行的深入剖析，使我对自己在这次比赛中由于骄傲自大、轻视对手导致的严重失误有了更进一步的认识，并作出了坚决改正错误，争取在下一次比赛中取得好成绩的保证。</a:t>
            </a:r>
            <a:endParaRPr lang="zh-CN" altLang="en-US" sz="2800" b="1">
              <a:solidFill>
                <a:srgbClr val="0000FF"/>
              </a:solidFill>
              <a:latin typeface="黑体" panose="02010609060101010101" charset="-122"/>
              <a:ea typeface="黑体" panose="02010609060101010101" charset="-122"/>
              <a:cs typeface="黑体" panose="02010609060101010101" charset="-122"/>
            </a:endParaRPr>
          </a:p>
          <a:p>
            <a:pPr marL="0" lvl="0" indent="0">
              <a:lnSpc>
                <a:spcPct val="120000"/>
              </a:lnSpc>
              <a:spcBef>
                <a:spcPct val="0"/>
              </a:spcBef>
              <a:buNone/>
            </a:pPr>
            <a:r>
              <a:rPr lang="zh-CN" altLang="en-US" sz="2800" b="1">
                <a:solidFill>
                  <a:srgbClr val="FF0000"/>
                </a:solidFill>
                <a:latin typeface="黑体" panose="02010609060101010101" charset="-122"/>
                <a:ea typeface="黑体" panose="02010609060101010101" charset="-122"/>
                <a:cs typeface="黑体" panose="02010609060101010101" charset="-122"/>
              </a:rPr>
              <a:t>答案：</a:t>
            </a:r>
            <a:endParaRPr lang="zh-CN" altLang="en-US" sz="2800" b="1">
              <a:solidFill>
                <a:srgbClr val="FF0000"/>
              </a:solidFill>
              <a:latin typeface="黑体" panose="02010609060101010101" charset="-122"/>
              <a:ea typeface="黑体" panose="02010609060101010101" charset="-122"/>
              <a:cs typeface="黑体" panose="02010609060101010101" charset="-122"/>
            </a:endParaRPr>
          </a:p>
          <a:p>
            <a:pPr marL="0" lvl="0" indent="0">
              <a:lnSpc>
                <a:spcPct val="100000"/>
              </a:lnSpc>
              <a:spcBef>
                <a:spcPct val="0"/>
              </a:spcBef>
              <a:buNone/>
            </a:pPr>
            <a:r>
              <a:rPr lang="zh-CN" altLang="en-US" sz="2800" b="1">
                <a:solidFill>
                  <a:srgbClr val="0000FF"/>
                </a:solidFill>
                <a:latin typeface="黑体" panose="02010609060101010101" charset="-122"/>
                <a:ea typeface="黑体" panose="02010609060101010101" charset="-122"/>
              </a:rPr>
              <a:t>  </a:t>
            </a:r>
            <a:endParaRPr lang="zh-CN" altLang="en-US" sz="2800" b="1">
              <a:solidFill>
                <a:srgbClr val="0000FF"/>
              </a:solidFill>
              <a:latin typeface="黑体" panose="02010609060101010101" charset="-122"/>
              <a:ea typeface="黑体" panose="02010609060101010101" charset="-122"/>
            </a:endParaRPr>
          </a:p>
        </p:txBody>
      </p:sp>
      <p:sp>
        <p:nvSpPr>
          <p:cNvPr id="18436" name="矩形 4"/>
          <p:cNvSpPr/>
          <p:nvPr/>
        </p:nvSpPr>
        <p:spPr>
          <a:xfrm>
            <a:off x="478472" y="4062095"/>
            <a:ext cx="7993062" cy="521970"/>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800" b="1">
                <a:solidFill>
                  <a:srgbClr val="0000FF"/>
                </a:solidFill>
                <a:latin typeface="黑体" panose="02010609060101010101" charset="-122"/>
                <a:ea typeface="黑体" panose="02010609060101010101" charset="-122"/>
              </a:rPr>
              <a:t>我在这次比赛中出现了严重失误， </a:t>
            </a:r>
            <a:endParaRPr lang="zh-CN" altLang="en-US" sz="2800" b="1">
              <a:solidFill>
                <a:srgbClr val="0000FF"/>
              </a:solidFill>
              <a:latin typeface="黑体" panose="02010609060101010101" charset="-122"/>
              <a:ea typeface="黑体" panose="02010609060101010101" charset="-122"/>
            </a:endParaRPr>
          </a:p>
        </p:txBody>
      </p:sp>
      <p:sp>
        <p:nvSpPr>
          <p:cNvPr id="18437" name="矩形 5"/>
          <p:cNvSpPr/>
          <p:nvPr/>
        </p:nvSpPr>
        <p:spPr>
          <a:xfrm>
            <a:off x="5835015" y="4062412"/>
            <a:ext cx="2685415" cy="521970"/>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800" b="1">
                <a:latin typeface="黑体" panose="02010609060101010101" charset="-122"/>
                <a:ea typeface="黑体" panose="02010609060101010101" charset="-122"/>
              </a:rPr>
              <a:t>赛后分析会上，</a:t>
            </a:r>
            <a:endParaRPr lang="zh-CN" altLang="en-US" sz="2800"/>
          </a:p>
        </p:txBody>
      </p:sp>
      <p:sp>
        <p:nvSpPr>
          <p:cNvPr id="18438" name="矩形 6"/>
          <p:cNvSpPr/>
          <p:nvPr/>
        </p:nvSpPr>
        <p:spPr>
          <a:xfrm>
            <a:off x="478472" y="4703762"/>
            <a:ext cx="6490335" cy="521970"/>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800" b="1">
                <a:solidFill>
                  <a:srgbClr val="0000FF"/>
                </a:solidFill>
                <a:latin typeface="黑体" panose="02010609060101010101" charset="-122"/>
                <a:ea typeface="黑体" panose="02010609060101010101" charset="-122"/>
              </a:rPr>
              <a:t>教练对我比赛中的表现进行了深入剖析</a:t>
            </a:r>
            <a:r>
              <a:rPr lang="zh-CN" altLang="en-US" sz="1800" b="1">
                <a:solidFill>
                  <a:srgbClr val="0000FF"/>
                </a:solidFill>
                <a:latin typeface="黑体" panose="02010609060101010101" charset="-122"/>
                <a:ea typeface="黑体" panose="02010609060101010101" charset="-122"/>
              </a:rPr>
              <a:t>，</a:t>
            </a:r>
            <a:endParaRPr lang="zh-CN" altLang="en-US" sz="1800">
              <a:solidFill>
                <a:srgbClr val="0000FF"/>
              </a:solidFill>
            </a:endParaRPr>
          </a:p>
        </p:txBody>
      </p:sp>
      <p:sp>
        <p:nvSpPr>
          <p:cNvPr id="18439" name="矩形 7"/>
          <p:cNvSpPr/>
          <p:nvPr/>
        </p:nvSpPr>
        <p:spPr>
          <a:xfrm>
            <a:off x="478155" y="5344795"/>
            <a:ext cx="9144000" cy="521970"/>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800" b="1">
                <a:latin typeface="黑体" panose="02010609060101010101" charset="-122"/>
                <a:ea typeface="黑体" panose="02010609060101010101" charset="-122"/>
              </a:rPr>
              <a:t>我进一步认识到失误的原因在于我骄傲自大、轻视对手，</a:t>
            </a:r>
            <a:endParaRPr lang="zh-CN" altLang="en-US" sz="2800"/>
          </a:p>
        </p:txBody>
      </p:sp>
      <p:sp>
        <p:nvSpPr>
          <p:cNvPr id="18440" name="矩形 8"/>
          <p:cNvSpPr/>
          <p:nvPr/>
        </p:nvSpPr>
        <p:spPr>
          <a:xfrm>
            <a:off x="478155" y="5986145"/>
            <a:ext cx="3757930" cy="521970"/>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800" b="1">
                <a:solidFill>
                  <a:srgbClr val="0000FF"/>
                </a:solidFill>
                <a:latin typeface="黑体" panose="02010609060101010101" charset="-122"/>
                <a:ea typeface="黑体" panose="02010609060101010101" charset="-122"/>
              </a:rPr>
              <a:t>并保证坚决改正错误，</a:t>
            </a:r>
            <a:endParaRPr lang="zh-CN" altLang="en-US" sz="2800">
              <a:solidFill>
                <a:srgbClr val="0000FF"/>
              </a:solidFill>
            </a:endParaRPr>
          </a:p>
        </p:txBody>
      </p:sp>
      <p:sp>
        <p:nvSpPr>
          <p:cNvPr id="18441" name="矩形 9"/>
          <p:cNvSpPr/>
          <p:nvPr/>
        </p:nvSpPr>
        <p:spPr>
          <a:xfrm>
            <a:off x="4076383" y="5985828"/>
            <a:ext cx="5580062" cy="521970"/>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800" b="1">
                <a:latin typeface="黑体" panose="02010609060101010101" charset="-122"/>
                <a:ea typeface="黑体" panose="02010609060101010101" charset="-122"/>
              </a:rPr>
              <a:t>争取在下一次比赛中取得好成绩</a:t>
            </a:r>
            <a:r>
              <a:rPr lang="zh-CN" altLang="en-US" sz="2400" b="1">
                <a:latin typeface="黑体" panose="02010609060101010101" charset="-122"/>
                <a:ea typeface="黑体" panose="02010609060101010101" charset="-122"/>
              </a:rPr>
              <a:t>。</a:t>
            </a:r>
            <a:endParaRPr lang="zh-CN" altLang="en-US" sz="240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18434">
                                            <p:txEl>
                                              <p:pRg st="0" end="0"/>
                                            </p:txEl>
                                          </p:spTgt>
                                        </p:tgtEl>
                                        <p:attrNameLst>
                                          <p:attrName>style.visibility</p:attrName>
                                        </p:attrNameLst>
                                      </p:cBhvr>
                                      <p:to>
                                        <p:strVal val="visible"/>
                                      </p:to>
                                    </p:set>
                                    <p:animEffect transition="in" filter="blinds(horizontal)">
                                      <p:cBhvr additive="base">
                                        <p:cTn id="7" dur="500"/>
                                        <p:tgtEl>
                                          <p:spTgt spid="18434">
                                            <p:txEl>
                                              <p:pRg st="0" end="0"/>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0" nodeType="clickEffect">
                                  <p:stCondLst>
                                    <p:cond delay="0"/>
                                  </p:stCondLst>
                                  <p:childTnLst>
                                    <p:set>
                                      <p:cBhvr additive="base">
                                        <p:cTn id="11" dur="1" fill="hold">
                                          <p:stCondLst>
                                            <p:cond delay="0"/>
                                          </p:stCondLst>
                                        </p:cTn>
                                        <p:tgtEl>
                                          <p:spTgt spid="18434">
                                            <p:txEl>
                                              <p:pRg st="1" end="1"/>
                                            </p:txEl>
                                          </p:spTgt>
                                        </p:tgtEl>
                                        <p:attrNameLst>
                                          <p:attrName>style.visibility</p:attrName>
                                        </p:attrNameLst>
                                      </p:cBhvr>
                                      <p:to>
                                        <p:strVal val="visible"/>
                                      </p:to>
                                    </p:set>
                                    <p:animEffect transition="in" filter="blinds(horizontal)">
                                      <p:cBhvr additive="base">
                                        <p:cTn id="12" dur="500"/>
                                        <p:tgtEl>
                                          <p:spTgt spid="18434">
                                            <p:txEl>
                                              <p:pRg st="1" end="1"/>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additive="base">
                                        <p:cTn id="16" dur="1" fill="hold">
                                          <p:stCondLst>
                                            <p:cond delay="0"/>
                                          </p:stCondLst>
                                        </p:cTn>
                                        <p:tgtEl>
                                          <p:spTgt spid="18434">
                                            <p:txEl>
                                              <p:pRg st="2" end="2"/>
                                            </p:txEl>
                                          </p:spTgt>
                                        </p:tgtEl>
                                        <p:attrNameLst>
                                          <p:attrName>style.visibility</p:attrName>
                                        </p:attrNameLst>
                                      </p:cBhvr>
                                      <p:to>
                                        <p:strVal val="visible"/>
                                      </p:to>
                                    </p:set>
                                    <p:animEffect transition="in" filter="blinds(horizontal)">
                                      <p:cBhvr additive="base">
                                        <p:cTn id="17" dur="500"/>
                                        <p:tgtEl>
                                          <p:spTgt spid="18434">
                                            <p:txEl>
                                              <p:pRg st="2" end="2"/>
                                            </p:txEl>
                                          </p:spTgt>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additive="base">
                                        <p:cTn id="21" dur="1" fill="hold">
                                          <p:stCondLst>
                                            <p:cond delay="0"/>
                                          </p:stCondLst>
                                        </p:cTn>
                                        <p:tgtEl>
                                          <p:spTgt spid="18434">
                                            <p:txEl>
                                              <p:pRg st="3" end="3"/>
                                            </p:txEl>
                                          </p:spTgt>
                                        </p:tgtEl>
                                        <p:attrNameLst>
                                          <p:attrName>style.visibility</p:attrName>
                                        </p:attrNameLst>
                                      </p:cBhvr>
                                      <p:to>
                                        <p:strVal val="visible"/>
                                      </p:to>
                                    </p:set>
                                    <p:animEffect transition="in" filter="blinds(horizontal)">
                                      <p:cBhvr additive="base">
                                        <p:cTn id="22" dur="500"/>
                                        <p:tgtEl>
                                          <p:spTgt spid="18434">
                                            <p:txEl>
                                              <p:pRg st="3" end="3"/>
                                            </p:txEl>
                                          </p:spTgt>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3" presetClass="entr" presetSubtype="10" fill="hold" grpId="2" nodeType="clickEffect">
                                  <p:stCondLst>
                                    <p:cond delay="0"/>
                                  </p:stCondLst>
                                  <p:childTnLst>
                                    <p:set>
                                      <p:cBhvr additive="base">
                                        <p:cTn id="26" dur="1" fill="hold">
                                          <p:stCondLst>
                                            <p:cond delay="0"/>
                                          </p:stCondLst>
                                        </p:cTn>
                                        <p:tgtEl>
                                          <p:spTgt spid="18436"/>
                                        </p:tgtEl>
                                        <p:attrNameLst>
                                          <p:attrName>style.visibility</p:attrName>
                                        </p:attrNameLst>
                                      </p:cBhvr>
                                      <p:to>
                                        <p:strVal val="visible"/>
                                      </p:to>
                                    </p:set>
                                    <p:animEffect transition="in" filter="blinds(horizontal)">
                                      <p:cBhvr additive="base">
                                        <p:cTn id="27" dur="500"/>
                                        <p:tgtEl>
                                          <p:spTgt spid="18436"/>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3" presetClass="entr" presetSubtype="10" fill="hold" grpId="3" nodeType="clickEffect">
                                  <p:stCondLst>
                                    <p:cond delay="0"/>
                                  </p:stCondLst>
                                  <p:childTnLst>
                                    <p:set>
                                      <p:cBhvr additive="base">
                                        <p:cTn id="31" dur="1" fill="hold">
                                          <p:stCondLst>
                                            <p:cond delay="0"/>
                                          </p:stCondLst>
                                        </p:cTn>
                                        <p:tgtEl>
                                          <p:spTgt spid="18437"/>
                                        </p:tgtEl>
                                        <p:attrNameLst>
                                          <p:attrName>style.visibility</p:attrName>
                                        </p:attrNameLst>
                                      </p:cBhvr>
                                      <p:to>
                                        <p:strVal val="visible"/>
                                      </p:to>
                                    </p:set>
                                    <p:animEffect transition="in" filter="blinds(horizontal)">
                                      <p:cBhvr additive="base">
                                        <p:cTn id="32" dur="500"/>
                                        <p:tgtEl>
                                          <p:spTgt spid="18437"/>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3" presetClass="entr" presetSubtype="10" fill="hold" grpId="4" nodeType="clickEffect">
                                  <p:stCondLst>
                                    <p:cond delay="0"/>
                                  </p:stCondLst>
                                  <p:childTnLst>
                                    <p:set>
                                      <p:cBhvr additive="base">
                                        <p:cTn id="36" dur="1" fill="hold">
                                          <p:stCondLst>
                                            <p:cond delay="0"/>
                                          </p:stCondLst>
                                        </p:cTn>
                                        <p:tgtEl>
                                          <p:spTgt spid="18438"/>
                                        </p:tgtEl>
                                        <p:attrNameLst>
                                          <p:attrName>style.visibility</p:attrName>
                                        </p:attrNameLst>
                                      </p:cBhvr>
                                      <p:to>
                                        <p:strVal val="visible"/>
                                      </p:to>
                                    </p:set>
                                    <p:animEffect transition="in" filter="blinds(horizontal)">
                                      <p:cBhvr additive="base">
                                        <p:cTn id="37" dur="500"/>
                                        <p:tgtEl>
                                          <p:spTgt spid="18438"/>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3" presetClass="entr" presetSubtype="10" fill="hold" grpId="5" nodeType="clickEffect">
                                  <p:stCondLst>
                                    <p:cond delay="0"/>
                                  </p:stCondLst>
                                  <p:childTnLst>
                                    <p:set>
                                      <p:cBhvr additive="base">
                                        <p:cTn id="41" dur="1" fill="hold">
                                          <p:stCondLst>
                                            <p:cond delay="0"/>
                                          </p:stCondLst>
                                        </p:cTn>
                                        <p:tgtEl>
                                          <p:spTgt spid="18439"/>
                                        </p:tgtEl>
                                        <p:attrNameLst>
                                          <p:attrName>style.visibility</p:attrName>
                                        </p:attrNameLst>
                                      </p:cBhvr>
                                      <p:to>
                                        <p:strVal val="visible"/>
                                      </p:to>
                                    </p:set>
                                    <p:animEffect transition="in" filter="blinds(horizontal)">
                                      <p:cBhvr additive="base">
                                        <p:cTn id="42" dur="500"/>
                                        <p:tgtEl>
                                          <p:spTgt spid="18439"/>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3" presetClass="entr" presetSubtype="10" fill="hold" grpId="6" nodeType="clickEffect">
                                  <p:stCondLst>
                                    <p:cond delay="0"/>
                                  </p:stCondLst>
                                  <p:childTnLst>
                                    <p:set>
                                      <p:cBhvr additive="base">
                                        <p:cTn id="46" dur="1" fill="hold">
                                          <p:stCondLst>
                                            <p:cond delay="0"/>
                                          </p:stCondLst>
                                        </p:cTn>
                                        <p:tgtEl>
                                          <p:spTgt spid="18440"/>
                                        </p:tgtEl>
                                        <p:attrNameLst>
                                          <p:attrName>style.visibility</p:attrName>
                                        </p:attrNameLst>
                                      </p:cBhvr>
                                      <p:to>
                                        <p:strVal val="visible"/>
                                      </p:to>
                                    </p:set>
                                    <p:animEffect transition="in" filter="blinds(horizontal)">
                                      <p:cBhvr additive="base">
                                        <p:cTn id="47" dur="500"/>
                                        <p:tgtEl>
                                          <p:spTgt spid="18440"/>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3" presetClass="entr" presetSubtype="10" fill="hold" grpId="7" nodeType="clickEffect">
                                  <p:stCondLst>
                                    <p:cond delay="0"/>
                                  </p:stCondLst>
                                  <p:childTnLst>
                                    <p:set>
                                      <p:cBhvr additive="base">
                                        <p:cTn id="51" dur="1" fill="hold">
                                          <p:stCondLst>
                                            <p:cond delay="0"/>
                                          </p:stCondLst>
                                        </p:cTn>
                                        <p:tgtEl>
                                          <p:spTgt spid="18441"/>
                                        </p:tgtEl>
                                        <p:attrNameLst>
                                          <p:attrName>style.visibility</p:attrName>
                                        </p:attrNameLst>
                                      </p:cBhvr>
                                      <p:to>
                                        <p:strVal val="visible"/>
                                      </p:to>
                                    </p:set>
                                    <p:animEffect transition="in" filter="blinds(horizontal)">
                                      <p:cBhvr additive="base">
                                        <p:cTn id="52" dur="500"/>
                                        <p:tgtEl>
                                          <p:spTgt spid="18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uiExpand="1" build="p"/>
      <p:bldP spid="18436" grpId="2"/>
      <p:bldP spid="18437" grpId="3"/>
      <p:bldP spid="18438" grpId="4"/>
      <p:bldP spid="18439" grpId="5"/>
      <p:bldP spid="18440" grpId="6"/>
      <p:bldP spid="18441" grpId="7"/>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内容占位符 2"/>
          <p:cNvSpPr>
            <a:spLocks noGrp="1"/>
          </p:cNvSpPr>
          <p:nvPr>
            <p:ph idx="1"/>
          </p:nvPr>
        </p:nvSpPr>
        <p:spPr>
          <a:xfrm>
            <a:off x="258445" y="337820"/>
            <a:ext cx="11708765" cy="5964555"/>
          </a:xfrm>
        </p:spPr>
        <p:txBody>
          <a:bodyPr/>
          <a:lstStyle/>
          <a:p>
            <a:pPr marL="0" indent="0">
              <a:spcAft>
                <a:spcPct val="0"/>
              </a:spcAft>
              <a:buNone/>
            </a:pPr>
            <a:r>
              <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【2022高考1】</a:t>
            </a:r>
            <a:endPar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marL="0" indent="0">
              <a:spcAft>
                <a:spcPct val="0"/>
              </a:spcAft>
              <a:buNone/>
            </a:pPr>
            <a:r>
              <a:rPr lang="zh-CN" altLang="en-US" sz="2800">
                <a:solidFill>
                  <a:srgbClr val="1A10E6"/>
                </a:solidFill>
                <a:latin typeface="方正粗黑宋简体" panose="02000000000000000000" charset="-122"/>
                <a:ea typeface="方正粗黑宋简体" panose="02000000000000000000" charset="-122"/>
                <a:cs typeface="方正粗黑宋简体" panose="02000000000000000000" charset="-122"/>
              </a:rPr>
              <a:t>整个团队按照先在陆上发射台发射、再把导弹装进发射筒以模拟水下发射环境、最后进行潜艇发射的规划开始了“巨浪一号”的研制攻关。</a:t>
            </a:r>
            <a:endParaRPr lang="zh-CN" altLang="en-US" sz="2800">
              <a:solidFill>
                <a:srgbClr val="1A10E6"/>
              </a:solidFill>
              <a:latin typeface="方正粗黑宋简体" panose="02000000000000000000" charset="-122"/>
              <a:ea typeface="方正粗黑宋简体" panose="02000000000000000000" charset="-122"/>
              <a:cs typeface="方正粗黑宋简体" panose="02000000000000000000" charset="-122"/>
            </a:endParaRPr>
          </a:p>
          <a:p>
            <a:pPr marL="0" indent="0">
              <a:spcAft>
                <a:spcPct val="0"/>
              </a:spcAft>
              <a:buNone/>
            </a:pPr>
            <a:r>
              <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请将文中画波浪线的部分改成几个较短的语句。可以改变语序、少量增删词语，但不得改变原意。</a:t>
            </a:r>
            <a:endPar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marL="0" indent="0">
              <a:buNone/>
            </a:pPr>
            <a:endPar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p:txBody>
      </p:sp>
      <p:sp>
        <p:nvSpPr>
          <p:cNvPr id="4" name="文本框 3"/>
          <p:cNvSpPr txBox="1"/>
          <p:nvPr/>
        </p:nvSpPr>
        <p:spPr>
          <a:xfrm>
            <a:off x="323850" y="3429000"/>
            <a:ext cx="11654790" cy="953135"/>
          </a:xfrm>
          <a:prstGeom prst="rect">
            <a:avLst/>
          </a:prstGeom>
          <a:gradFill>
            <a:gsLst>
              <a:gs pos="0">
                <a:srgbClr val="EEDFF3"/>
              </a:gs>
              <a:gs pos="100000">
                <a:srgbClr val="D2BFF1"/>
              </a:gs>
            </a:gsLst>
            <a:lin scaled="1"/>
          </a:gradFill>
          <a:ln w="28575">
            <a:solidFill>
              <a:schemeClr val="tx1"/>
            </a:solidFill>
          </a:ln>
        </p:spPr>
        <p:txBody>
          <a:bodyPr wrap="square" rtlCol="0">
            <a:spAutoFit/>
          </a:bodyPr>
          <a:lstStyle/>
          <a:p>
            <a:r>
              <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整个团队开始了“巨浪一号”的研制攻关规划，先在陆地上的发射台发射，再把导弹装进发射筒，模拟水下发射的环境，最后一步进行潜艇发射。</a:t>
            </a:r>
            <a:endPar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9458" name="Text Box 2"/>
          <p:cNvSpPr/>
          <p:nvPr/>
        </p:nvSpPr>
        <p:spPr>
          <a:xfrm>
            <a:off x="2809875" y="357188"/>
            <a:ext cx="8462962" cy="2322830"/>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50000"/>
              </a:spcBef>
              <a:buNone/>
            </a:pPr>
            <a:endParaRPr lang="zh-CN" altLang="en-US" b="1">
              <a:solidFill>
                <a:srgbClr val="FF9900"/>
              </a:solidFill>
              <a:latin typeface="黑体" panose="02010609060101010101" charset="-122"/>
              <a:ea typeface="黑体" panose="02010609060101010101" charset="-122"/>
            </a:endParaRPr>
          </a:p>
          <a:p>
            <a:pPr marL="0" lvl="0" indent="0" eaLnBrk="1" hangingPunct="1">
              <a:spcBef>
                <a:spcPts val="1800"/>
              </a:spcBef>
              <a:spcAft>
                <a:spcPts val="1800"/>
              </a:spcAft>
              <a:buNone/>
            </a:pPr>
            <a:endParaRPr lang="zh-CN" altLang="en-US" sz="4000" b="1">
              <a:latin typeface="黑体" panose="02010609060101010101" charset="-122"/>
              <a:ea typeface="黑体" panose="02010609060101010101" charset="-122"/>
            </a:endParaRPr>
          </a:p>
          <a:p>
            <a:pPr marL="0" lvl="0" indent="0" eaLnBrk="1" hangingPunct="1">
              <a:spcBef>
                <a:spcPts val="1800"/>
              </a:spcBef>
              <a:spcAft>
                <a:spcPts val="1800"/>
              </a:spcAft>
              <a:buNone/>
            </a:pPr>
            <a:endParaRPr lang="zh-CN" altLang="en-US" sz="2800" b="1">
              <a:solidFill>
                <a:srgbClr val="FF0000"/>
              </a:solidFill>
              <a:latin typeface="黑体" panose="02010609060101010101" charset="-122"/>
              <a:ea typeface="黑体" panose="02010609060101010101" charset="-122"/>
            </a:endParaRPr>
          </a:p>
        </p:txBody>
      </p:sp>
      <p:sp>
        <p:nvSpPr>
          <p:cNvPr id="19459" name="矩形 3"/>
          <p:cNvSpPr/>
          <p:nvPr/>
        </p:nvSpPr>
        <p:spPr>
          <a:xfrm>
            <a:off x="3101022" y="1011555"/>
            <a:ext cx="2685415" cy="521970"/>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800" b="1">
                <a:solidFill>
                  <a:srgbClr val="FF0000"/>
                </a:solidFill>
                <a:latin typeface="黑体" panose="02010609060101010101" charset="-122"/>
                <a:ea typeface="黑体" panose="02010609060101010101" charset="-122"/>
              </a:rPr>
              <a:t>（</a:t>
            </a:r>
            <a:r>
              <a:rPr lang="zh-CN" altLang="zh-CN" sz="2800" b="1">
                <a:solidFill>
                  <a:srgbClr val="FF0000"/>
                </a:solidFill>
                <a:latin typeface="黑体" panose="02010609060101010101" charset="-122"/>
                <a:ea typeface="黑体" panose="02010609060101010101" charset="-122"/>
              </a:rPr>
              <a:t>提取主干法</a:t>
            </a:r>
            <a:r>
              <a:rPr lang="zh-CN" altLang="en-US" sz="2800" b="1">
                <a:solidFill>
                  <a:srgbClr val="FF0000"/>
                </a:solidFill>
                <a:latin typeface="黑体" panose="02010609060101010101" charset="-122"/>
                <a:ea typeface="黑体" panose="02010609060101010101" charset="-122"/>
              </a:rPr>
              <a:t>）</a:t>
            </a:r>
            <a:endParaRPr lang="zh-CN" altLang="en-US" sz="2800" b="1">
              <a:solidFill>
                <a:srgbClr val="FF0000"/>
              </a:solidFill>
              <a:latin typeface="黑体" panose="02010609060101010101" charset="-122"/>
              <a:ea typeface="黑体" panose="02010609060101010101" charset="-122"/>
            </a:endParaRPr>
          </a:p>
        </p:txBody>
      </p:sp>
      <p:sp>
        <p:nvSpPr>
          <p:cNvPr id="19460" name="矩形 4"/>
          <p:cNvSpPr/>
          <p:nvPr/>
        </p:nvSpPr>
        <p:spPr>
          <a:xfrm>
            <a:off x="3100705" y="2039937"/>
            <a:ext cx="2685415" cy="521970"/>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50000"/>
              </a:spcBef>
              <a:buNone/>
            </a:pPr>
            <a:r>
              <a:rPr lang="zh-CN" altLang="en-US" sz="2800" b="1">
                <a:solidFill>
                  <a:srgbClr val="FF0000"/>
                </a:solidFill>
                <a:latin typeface="黑体" panose="02010609060101010101" charset="-122"/>
                <a:ea typeface="黑体" panose="02010609060101010101" charset="-122"/>
              </a:rPr>
              <a:t>（并列分离法）</a:t>
            </a:r>
            <a:endParaRPr lang="zh-CN" altLang="en-US" sz="2400" b="1">
              <a:solidFill>
                <a:srgbClr val="0000FF"/>
              </a:solidFill>
              <a:latin typeface="Times New Roman" panose="02020603050405020304" pitchFamily="18" charset="0"/>
              <a:ea typeface="黑体" panose="02010609060101010101" charset="-122"/>
            </a:endParaRPr>
          </a:p>
        </p:txBody>
      </p:sp>
      <p:sp>
        <p:nvSpPr>
          <p:cNvPr id="19461" name="矩形 5"/>
          <p:cNvSpPr/>
          <p:nvPr/>
        </p:nvSpPr>
        <p:spPr>
          <a:xfrm>
            <a:off x="3100705" y="3930015"/>
            <a:ext cx="2685415" cy="521970"/>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2800" b="1">
                <a:solidFill>
                  <a:srgbClr val="FF0000"/>
                </a:solidFill>
                <a:latin typeface="黑体" panose="02010609060101010101" charset="-122"/>
                <a:ea typeface="黑体" panose="02010609060101010101" charset="-122"/>
              </a:rPr>
              <a:t>（陈说分解法）</a:t>
            </a:r>
            <a:endParaRPr lang="zh-CN" altLang="en-US" sz="2800" b="1">
              <a:solidFill>
                <a:srgbClr val="FF0000"/>
              </a:solidFill>
              <a:latin typeface="黑体" panose="02010609060101010101" charset="-122"/>
              <a:ea typeface="黑体" panose="02010609060101010101" charset="-122"/>
            </a:endParaRPr>
          </a:p>
        </p:txBody>
      </p:sp>
      <p:sp>
        <p:nvSpPr>
          <p:cNvPr id="19462" name="矩形 6"/>
          <p:cNvSpPr/>
          <p:nvPr/>
        </p:nvSpPr>
        <p:spPr>
          <a:xfrm>
            <a:off x="6198870" y="820738"/>
            <a:ext cx="3214688" cy="737235"/>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lnSpc>
                <a:spcPct val="150000"/>
              </a:lnSpc>
              <a:spcBef>
                <a:spcPct val="0"/>
              </a:spcBef>
              <a:buNone/>
            </a:pPr>
            <a:r>
              <a:rPr lang="zh-CN" altLang="en-US" sz="2800" b="1">
                <a:solidFill>
                  <a:srgbClr val="0000FF"/>
                </a:solidFill>
                <a:latin typeface="黑体" panose="02010609060101010101" charset="-122"/>
                <a:ea typeface="黑体" panose="02010609060101010101" charset="-122"/>
              </a:rPr>
              <a:t>一提，二分，三调。</a:t>
            </a:r>
            <a:endParaRPr lang="zh-CN" altLang="en-US" sz="2800" b="1">
              <a:solidFill>
                <a:srgbClr val="0000FF"/>
              </a:solidFill>
              <a:latin typeface="黑体" panose="02010609060101010101" charset="-122"/>
              <a:ea typeface="黑体" panose="02010609060101010101" charset="-122"/>
            </a:endParaRPr>
          </a:p>
        </p:txBody>
      </p:sp>
      <p:sp>
        <p:nvSpPr>
          <p:cNvPr id="19463" name="矩形 7"/>
          <p:cNvSpPr/>
          <p:nvPr/>
        </p:nvSpPr>
        <p:spPr>
          <a:xfrm>
            <a:off x="6198870" y="2037080"/>
            <a:ext cx="7960360" cy="1168400"/>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50000"/>
              </a:spcBef>
              <a:buNone/>
            </a:pPr>
            <a:r>
              <a:rPr lang="zh-CN" altLang="en-US" sz="2800" b="1">
                <a:solidFill>
                  <a:srgbClr val="0000FF"/>
                </a:solidFill>
                <a:latin typeface="Times New Roman" panose="02020603050405020304" pitchFamily="18" charset="0"/>
                <a:ea typeface="黑体" panose="02010609060101010101" charset="-122"/>
              </a:rPr>
              <a:t>将并列成分拆开，</a:t>
            </a:r>
            <a:endParaRPr lang="zh-CN" altLang="en-US" sz="2800" b="1">
              <a:solidFill>
                <a:srgbClr val="0000FF"/>
              </a:solidFill>
              <a:latin typeface="Times New Roman" panose="02020603050405020304" pitchFamily="18" charset="0"/>
              <a:ea typeface="黑体" panose="02010609060101010101" charset="-122"/>
            </a:endParaRPr>
          </a:p>
          <a:p>
            <a:pPr marL="0" lvl="0" indent="0" eaLnBrk="1" hangingPunct="1">
              <a:spcBef>
                <a:spcPct val="50000"/>
              </a:spcBef>
              <a:buNone/>
            </a:pPr>
            <a:r>
              <a:rPr lang="zh-CN" altLang="en-US" sz="2800" b="1">
                <a:solidFill>
                  <a:srgbClr val="0000FF"/>
                </a:solidFill>
                <a:latin typeface="Times New Roman" panose="02020603050405020304" pitchFamily="18" charset="0"/>
                <a:ea typeface="黑体" panose="02010609060101010101" charset="-122"/>
              </a:rPr>
              <a:t>分别与共用成分结合成短句。</a:t>
            </a:r>
            <a:endParaRPr lang="zh-CN" altLang="en-US" sz="2800" b="1">
              <a:solidFill>
                <a:srgbClr val="0000FF"/>
              </a:solidFill>
              <a:latin typeface="Times New Roman" panose="02020603050405020304" pitchFamily="18" charset="0"/>
              <a:ea typeface="黑体" panose="02010609060101010101" charset="-122"/>
            </a:endParaRPr>
          </a:p>
        </p:txBody>
      </p:sp>
      <p:sp>
        <p:nvSpPr>
          <p:cNvPr id="19464" name="矩形 8"/>
          <p:cNvSpPr/>
          <p:nvPr/>
        </p:nvSpPr>
        <p:spPr>
          <a:xfrm>
            <a:off x="6046470" y="3760470"/>
            <a:ext cx="7308215" cy="1168400"/>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50000"/>
              </a:spcBef>
              <a:buNone/>
            </a:pPr>
            <a:r>
              <a:rPr lang="zh-CN" altLang="en-US" sz="2800" b="1">
                <a:solidFill>
                  <a:srgbClr val="0000FF"/>
                </a:solidFill>
                <a:latin typeface="Times New Roman" panose="02020603050405020304" pitchFamily="18" charset="0"/>
                <a:ea typeface="黑体" panose="02010609060101010101" charset="-122"/>
              </a:rPr>
              <a:t>找出每一个陈述对象的陈述内容</a:t>
            </a:r>
            <a:r>
              <a:rPr sz="2800" b="1">
                <a:solidFill>
                  <a:srgbClr val="0000FF"/>
                </a:solidFill>
                <a:latin typeface="Times New Roman" panose="02020603050405020304" pitchFamily="18" charset="0"/>
                <a:ea typeface="黑体" panose="02010609060101010101" charset="-122"/>
              </a:rPr>
              <a:t>，</a:t>
            </a:r>
            <a:endParaRPr sz="2800" b="1">
              <a:solidFill>
                <a:srgbClr val="0000FF"/>
              </a:solidFill>
              <a:latin typeface="Times New Roman" panose="02020603050405020304" pitchFamily="18" charset="0"/>
              <a:ea typeface="黑体" panose="02010609060101010101" charset="-122"/>
            </a:endParaRPr>
          </a:p>
          <a:p>
            <a:pPr marL="0" lvl="0" indent="0" eaLnBrk="1" hangingPunct="1">
              <a:spcBef>
                <a:spcPct val="50000"/>
              </a:spcBef>
              <a:buNone/>
            </a:pPr>
            <a:r>
              <a:rPr lang="zh-CN" altLang="en-US" sz="2800" b="1">
                <a:solidFill>
                  <a:srgbClr val="0000FF"/>
                </a:solidFill>
                <a:latin typeface="Times New Roman" panose="02020603050405020304" pitchFamily="18" charset="0"/>
                <a:ea typeface="黑体" panose="02010609060101010101" charset="-122"/>
              </a:rPr>
              <a:t>按时间顺序，分别独立成句。</a:t>
            </a:r>
            <a:endParaRPr lang="zh-CN" altLang="en-US" sz="2800" b="1">
              <a:solidFill>
                <a:srgbClr val="0000FF"/>
              </a:solidFill>
              <a:latin typeface="Times New Roman" panose="02020603050405020304" pitchFamily="18" charset="0"/>
              <a:ea typeface="黑体" panose="02010609060101010101" charset="-122"/>
            </a:endParaRPr>
          </a:p>
        </p:txBody>
      </p:sp>
      <p:sp>
        <p:nvSpPr>
          <p:cNvPr id="19465" name="矩形 9"/>
          <p:cNvSpPr/>
          <p:nvPr/>
        </p:nvSpPr>
        <p:spPr>
          <a:xfrm>
            <a:off x="262890" y="213995"/>
            <a:ext cx="8912225" cy="583565"/>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50000"/>
              </a:spcBef>
              <a:buNone/>
            </a:pPr>
            <a:r>
              <a:rPr lang="zh-CN" altLang="en-US" b="1">
                <a:solidFill>
                  <a:srgbClr val="FF0000"/>
                </a:solidFill>
                <a:latin typeface="黑体" panose="02010609060101010101" charset="-122"/>
                <a:ea typeface="黑体" panose="02010609060101010101" charset="-122"/>
              </a:rPr>
              <a:t>方法总结：</a:t>
            </a:r>
            <a:r>
              <a:rPr lang="zh-CN" altLang="en-US" b="1">
                <a:solidFill>
                  <a:srgbClr val="0000FF"/>
                </a:solidFill>
                <a:latin typeface="黑体" panose="02010609060101010101" charset="-122"/>
                <a:ea typeface="黑体" panose="02010609060101010101" charset="-122"/>
              </a:rPr>
              <a:t>长句</a:t>
            </a:r>
            <a:r>
              <a:rPr lang="zh-CN" altLang="en-US" b="1">
                <a:solidFill>
                  <a:srgbClr val="0000FF"/>
                </a:solidFill>
                <a:latin typeface="Times New Roman" panose="02020603050405020304" pitchFamily="18" charset="0"/>
                <a:ea typeface="黑体" panose="02010609060101010101" charset="-122"/>
              </a:rPr>
              <a:t>变短句的三种方法</a:t>
            </a:r>
            <a:endParaRPr lang="zh-CN" altLang="en-US" b="1">
              <a:solidFill>
                <a:srgbClr val="FF0000"/>
              </a:solidFill>
              <a:latin typeface="Times New Roman" panose="02020603050405020304" pitchFamily="18" charset="0"/>
              <a:ea typeface="黑体" panose="02010609060101010101" charset="-122"/>
            </a:endParaRPr>
          </a:p>
        </p:txBody>
      </p:sp>
      <p:sp>
        <p:nvSpPr>
          <p:cNvPr id="19466" name="矩形 10"/>
          <p:cNvSpPr/>
          <p:nvPr/>
        </p:nvSpPr>
        <p:spPr>
          <a:xfrm>
            <a:off x="302260" y="1011555"/>
            <a:ext cx="2507615" cy="521970"/>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ts val="1800"/>
              </a:spcBef>
              <a:spcAft>
                <a:spcPts val="1800"/>
              </a:spcAft>
              <a:buNone/>
            </a:pPr>
            <a:r>
              <a:rPr lang="en-US" altLang="zh-CN" sz="2800" b="1">
                <a:latin typeface="黑体" panose="02010609060101010101" charset="-122"/>
                <a:ea typeface="黑体" panose="02010609060101010101" charset="-122"/>
              </a:rPr>
              <a:t>1</a:t>
            </a:r>
            <a:r>
              <a:rPr lang="zh-CN" altLang="en-US" sz="2800" b="1">
                <a:latin typeface="黑体" panose="02010609060101010101" charset="-122"/>
                <a:ea typeface="黑体" panose="02010609060101010101" charset="-122"/>
              </a:rPr>
              <a:t>、修饰成分多</a:t>
            </a:r>
            <a:endParaRPr lang="zh-CN" altLang="en-US" sz="2800" b="1">
              <a:latin typeface="黑体" panose="02010609060101010101" charset="-122"/>
              <a:ea typeface="黑体" panose="02010609060101010101" charset="-122"/>
            </a:endParaRPr>
          </a:p>
        </p:txBody>
      </p:sp>
      <p:sp>
        <p:nvSpPr>
          <p:cNvPr id="19467" name="矩形 11"/>
          <p:cNvSpPr/>
          <p:nvPr/>
        </p:nvSpPr>
        <p:spPr>
          <a:xfrm>
            <a:off x="302577" y="2039937"/>
            <a:ext cx="2507615" cy="521970"/>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ts val="1800"/>
              </a:spcBef>
              <a:spcAft>
                <a:spcPts val="1800"/>
              </a:spcAft>
              <a:buNone/>
            </a:pPr>
            <a:r>
              <a:rPr lang="en-US" altLang="zh-CN" sz="2800" b="1">
                <a:latin typeface="黑体" panose="02010609060101010101" charset="-122"/>
                <a:ea typeface="黑体" panose="02010609060101010101" charset="-122"/>
              </a:rPr>
              <a:t>2</a:t>
            </a:r>
            <a:r>
              <a:rPr lang="zh-CN" altLang="en-US" sz="2800" b="1">
                <a:latin typeface="黑体" panose="02010609060101010101" charset="-122"/>
                <a:ea typeface="黑体" panose="02010609060101010101" charset="-122"/>
              </a:rPr>
              <a:t>、并列成分多</a:t>
            </a:r>
            <a:endParaRPr lang="zh-CN" altLang="en-US" sz="2800" b="1">
              <a:latin typeface="黑体" panose="02010609060101010101" charset="-122"/>
              <a:ea typeface="黑体" panose="02010609060101010101" charset="-122"/>
            </a:endParaRPr>
          </a:p>
        </p:txBody>
      </p:sp>
      <p:sp>
        <p:nvSpPr>
          <p:cNvPr id="19468" name="矩形 12"/>
          <p:cNvSpPr/>
          <p:nvPr/>
        </p:nvSpPr>
        <p:spPr>
          <a:xfrm>
            <a:off x="302577" y="3940175"/>
            <a:ext cx="2685415" cy="521970"/>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ts val="1800"/>
              </a:spcBef>
              <a:spcAft>
                <a:spcPts val="1800"/>
              </a:spcAft>
              <a:buNone/>
            </a:pPr>
            <a:r>
              <a:rPr lang="zh-CN" altLang="en-US" sz="2800" b="1">
                <a:latin typeface="黑体" panose="02010609060101010101" charset="-122"/>
                <a:ea typeface="黑体" panose="02010609060101010101" charset="-122"/>
              </a:rPr>
              <a:t>３、内部层次多</a:t>
            </a:r>
            <a:endParaRPr lang="zh-CN" altLang="en-US" sz="2800" b="1">
              <a:latin typeface="黑体" panose="02010609060101010101" charset="-122"/>
              <a:ea typeface="黑体" panose="02010609060101010101"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 presetClass="entr" presetSubtype="10" fill="hold" grpId="6" nodeType="clickEffect">
                                  <p:stCondLst>
                                    <p:cond delay="0"/>
                                  </p:stCondLst>
                                  <p:childTnLst>
                                    <p:set>
                                      <p:cBhvr additive="base">
                                        <p:cTn id="6" dur="1" fill="hold">
                                          <p:stCondLst>
                                            <p:cond delay="0"/>
                                          </p:stCondLst>
                                        </p:cTn>
                                        <p:tgtEl>
                                          <p:spTgt spid="19465"/>
                                        </p:tgtEl>
                                        <p:attrNameLst>
                                          <p:attrName>style.visibility</p:attrName>
                                        </p:attrNameLst>
                                      </p:cBhvr>
                                      <p:to>
                                        <p:strVal val="visible"/>
                                      </p:to>
                                    </p:set>
                                    <p:animEffect transition="in" filter="checkerboard(across)">
                                      <p:cBhvr additive="base">
                                        <p:cTn id="7" dur="500"/>
                                        <p:tgtEl>
                                          <p:spTgt spid="1946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5" presetClass="entr" presetSubtype="10" fill="hold" grpId="7" nodeType="clickEffect">
                                  <p:stCondLst>
                                    <p:cond delay="0"/>
                                  </p:stCondLst>
                                  <p:childTnLst>
                                    <p:set>
                                      <p:cBhvr additive="base">
                                        <p:cTn id="11" dur="1" fill="hold">
                                          <p:stCondLst>
                                            <p:cond delay="0"/>
                                          </p:stCondLst>
                                        </p:cTn>
                                        <p:tgtEl>
                                          <p:spTgt spid="19466"/>
                                        </p:tgtEl>
                                        <p:attrNameLst>
                                          <p:attrName>style.visibility</p:attrName>
                                        </p:attrNameLst>
                                      </p:cBhvr>
                                      <p:to>
                                        <p:strVal val="visible"/>
                                      </p:to>
                                    </p:set>
                                    <p:animEffect transition="in" filter="checkerboard(across)">
                                      <p:cBhvr additive="base">
                                        <p:cTn id="12" dur="500"/>
                                        <p:tgtEl>
                                          <p:spTgt spid="1946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additive="base">
                                        <p:cTn id="16" dur="1" fill="hold">
                                          <p:stCondLst>
                                            <p:cond delay="0"/>
                                          </p:stCondLst>
                                        </p:cTn>
                                        <p:tgtEl>
                                          <p:spTgt spid="19459"/>
                                        </p:tgtEl>
                                        <p:attrNameLst>
                                          <p:attrName>style.visibility</p:attrName>
                                        </p:attrNameLst>
                                      </p:cBhvr>
                                      <p:to>
                                        <p:strVal val="visible"/>
                                      </p:to>
                                    </p:set>
                                    <p:animEffect transition="in" filter="checkerboard(across)">
                                      <p:cBhvr additive="base">
                                        <p:cTn id="17" dur="500"/>
                                        <p:tgtEl>
                                          <p:spTgt spid="19459"/>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8" presetClass="entr" presetSubtype="16" fill="hold" grpId="3" nodeType="clickEffect">
                                  <p:stCondLst>
                                    <p:cond delay="0"/>
                                  </p:stCondLst>
                                  <p:childTnLst>
                                    <p:set>
                                      <p:cBhvr additive="base">
                                        <p:cTn id="21" dur="1" fill="hold">
                                          <p:stCondLst>
                                            <p:cond delay="0"/>
                                          </p:stCondLst>
                                        </p:cTn>
                                        <p:tgtEl>
                                          <p:spTgt spid="19462"/>
                                        </p:tgtEl>
                                        <p:attrNameLst>
                                          <p:attrName>style.visibility</p:attrName>
                                        </p:attrNameLst>
                                      </p:cBhvr>
                                      <p:to>
                                        <p:strVal val="visible"/>
                                      </p:to>
                                    </p:set>
                                    <p:animEffect transition="in" filter="diamond(in)">
                                      <p:cBhvr additive="base">
                                        <p:cTn id="22" dur="2000"/>
                                        <p:tgtEl>
                                          <p:spTgt spid="19462"/>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3" presetClass="entr" presetSubtype="10" fill="hold" grpId="8" nodeType="clickEffect">
                                  <p:stCondLst>
                                    <p:cond delay="0"/>
                                  </p:stCondLst>
                                  <p:childTnLst>
                                    <p:set>
                                      <p:cBhvr additive="base">
                                        <p:cTn id="26" dur="1" fill="hold">
                                          <p:stCondLst>
                                            <p:cond delay="0"/>
                                          </p:stCondLst>
                                        </p:cTn>
                                        <p:tgtEl>
                                          <p:spTgt spid="19467"/>
                                        </p:tgtEl>
                                        <p:attrNameLst>
                                          <p:attrName>style.visibility</p:attrName>
                                        </p:attrNameLst>
                                      </p:cBhvr>
                                      <p:to>
                                        <p:strVal val="visible"/>
                                      </p:to>
                                    </p:set>
                                    <p:animEffect transition="in" filter="blinds(horizontal)">
                                      <p:cBhvr additive="base">
                                        <p:cTn id="27" dur="500"/>
                                        <p:tgtEl>
                                          <p:spTgt spid="19467"/>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5" presetClass="entr" presetSubtype="10" fill="hold" grpId="1" nodeType="clickEffect">
                                  <p:stCondLst>
                                    <p:cond delay="0"/>
                                  </p:stCondLst>
                                  <p:childTnLst>
                                    <p:set>
                                      <p:cBhvr additive="base">
                                        <p:cTn id="31" dur="1" fill="hold">
                                          <p:stCondLst>
                                            <p:cond delay="0"/>
                                          </p:stCondLst>
                                        </p:cTn>
                                        <p:tgtEl>
                                          <p:spTgt spid="19460"/>
                                        </p:tgtEl>
                                        <p:attrNameLst>
                                          <p:attrName>style.visibility</p:attrName>
                                        </p:attrNameLst>
                                      </p:cBhvr>
                                      <p:to>
                                        <p:strVal val="visible"/>
                                      </p:to>
                                    </p:set>
                                    <p:animEffect transition="in" filter="checkerboard(across)">
                                      <p:cBhvr additive="base">
                                        <p:cTn id="32" dur="500"/>
                                        <p:tgtEl>
                                          <p:spTgt spid="19460"/>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5" presetClass="entr" presetSubtype="10" fill="hold" grpId="4" nodeType="clickEffect">
                                  <p:stCondLst>
                                    <p:cond delay="0"/>
                                  </p:stCondLst>
                                  <p:childTnLst>
                                    <p:set>
                                      <p:cBhvr additive="base">
                                        <p:cTn id="36" dur="1" fill="hold">
                                          <p:stCondLst>
                                            <p:cond delay="0"/>
                                          </p:stCondLst>
                                        </p:cTn>
                                        <p:tgtEl>
                                          <p:spTgt spid="19463"/>
                                        </p:tgtEl>
                                        <p:attrNameLst>
                                          <p:attrName>style.visibility</p:attrName>
                                        </p:attrNameLst>
                                      </p:cBhvr>
                                      <p:to>
                                        <p:strVal val="visible"/>
                                      </p:to>
                                    </p:set>
                                    <p:animEffect transition="in" filter="checkerboard(across)">
                                      <p:cBhvr additive="base">
                                        <p:cTn id="37" dur="500"/>
                                        <p:tgtEl>
                                          <p:spTgt spid="19463"/>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5" presetClass="entr" presetSubtype="10" fill="hold" grpId="9" nodeType="clickEffect">
                                  <p:stCondLst>
                                    <p:cond delay="0"/>
                                  </p:stCondLst>
                                  <p:childTnLst>
                                    <p:set>
                                      <p:cBhvr additive="base">
                                        <p:cTn id="41" dur="1" fill="hold">
                                          <p:stCondLst>
                                            <p:cond delay="0"/>
                                          </p:stCondLst>
                                        </p:cTn>
                                        <p:tgtEl>
                                          <p:spTgt spid="19468"/>
                                        </p:tgtEl>
                                        <p:attrNameLst>
                                          <p:attrName>style.visibility</p:attrName>
                                        </p:attrNameLst>
                                      </p:cBhvr>
                                      <p:to>
                                        <p:strVal val="visible"/>
                                      </p:to>
                                    </p:set>
                                    <p:animEffect transition="in" filter="checkerboard(across)">
                                      <p:cBhvr additive="base">
                                        <p:cTn id="42" dur="500"/>
                                        <p:tgtEl>
                                          <p:spTgt spid="19468"/>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5" presetClass="entr" presetSubtype="10" fill="hold" grpId="2" nodeType="clickEffect">
                                  <p:stCondLst>
                                    <p:cond delay="0"/>
                                  </p:stCondLst>
                                  <p:childTnLst>
                                    <p:set>
                                      <p:cBhvr additive="base">
                                        <p:cTn id="46" dur="1" fill="hold">
                                          <p:stCondLst>
                                            <p:cond delay="0"/>
                                          </p:stCondLst>
                                        </p:cTn>
                                        <p:tgtEl>
                                          <p:spTgt spid="19461"/>
                                        </p:tgtEl>
                                        <p:attrNameLst>
                                          <p:attrName>style.visibility</p:attrName>
                                        </p:attrNameLst>
                                      </p:cBhvr>
                                      <p:to>
                                        <p:strVal val="visible"/>
                                      </p:to>
                                    </p:set>
                                    <p:animEffect transition="in" filter="checkerboard(across)">
                                      <p:cBhvr additive="base">
                                        <p:cTn id="47" dur="500"/>
                                        <p:tgtEl>
                                          <p:spTgt spid="19461"/>
                                        </p:tgtEl>
                                      </p:cBhvr>
                                    </p:animEffect>
                                  </p:childTnLst>
                                </p:cTn>
                              </p:par>
                            </p:childTnLst>
                          </p:cTn>
                        </p:par>
                      </p:childTnLst>
                    </p:cTn>
                  </p:par>
                  <p:par>
                    <p:cTn id="48" fill="hold" nodeType="clickPar">
                      <p:stCondLst>
                        <p:cond delay="indefinite"/>
                      </p:stCondLst>
                      <p:childTnLst>
                        <p:par>
                          <p:cTn id="49" fill="hold">
                            <p:stCondLst>
                              <p:cond delay="0"/>
                            </p:stCondLst>
                            <p:childTnLst>
                              <p:par>
                                <p:cTn id="50" presetID="5" presetClass="entr" presetSubtype="10" fill="hold" grpId="5" nodeType="clickEffect">
                                  <p:stCondLst>
                                    <p:cond delay="0"/>
                                  </p:stCondLst>
                                  <p:childTnLst>
                                    <p:set>
                                      <p:cBhvr additive="base">
                                        <p:cTn id="51" dur="1" fill="hold">
                                          <p:stCondLst>
                                            <p:cond delay="0"/>
                                          </p:stCondLst>
                                        </p:cTn>
                                        <p:tgtEl>
                                          <p:spTgt spid="19464"/>
                                        </p:tgtEl>
                                        <p:attrNameLst>
                                          <p:attrName>style.visibility</p:attrName>
                                        </p:attrNameLst>
                                      </p:cBhvr>
                                      <p:to>
                                        <p:strVal val="visible"/>
                                      </p:to>
                                    </p:set>
                                    <p:animEffect transition="in" filter="checkerboard(across)">
                                      <p:cBhvr additive="base">
                                        <p:cTn id="52" dur="500"/>
                                        <p:tgtEl>
                                          <p:spTgt spid="19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p:bldP spid="19460" grpId="1"/>
      <p:bldP spid="19461" grpId="2"/>
      <p:bldP spid="19462" grpId="3"/>
      <p:bldP spid="19463" grpId="4"/>
      <p:bldP spid="19464" grpId="5"/>
      <p:bldP spid="19465" grpId="6"/>
      <p:bldP spid="19466" grpId="7"/>
      <p:bldP spid="19467" grpId="8"/>
      <p:bldP spid="19468" grpId="9"/>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占位符 3"/>
          <p:cNvSpPr>
            <a:spLocks noGrp="1"/>
          </p:cNvSpPr>
          <p:nvPr>
            <p:ph type="body" idx="1"/>
          </p:nvPr>
        </p:nvSpPr>
        <p:spPr>
          <a:xfrm>
            <a:off x="4266565" y="2635885"/>
            <a:ext cx="3658870" cy="1740535"/>
          </a:xfrm>
        </p:spPr>
        <p:txBody>
          <a:bodyPr>
            <a:noAutofit/>
          </a:bodyPr>
          <a:lstStyle/>
          <a:p>
            <a:r>
              <a:rPr lang="zh-CN" altLang="en-US" sz="8800" b="1">
                <a:solidFill>
                  <a:srgbClr val="1A10E6"/>
                </a:solidFill>
                <a:latin typeface="方正粗黑宋简体" panose="02000000000000000000" charset="-122"/>
                <a:ea typeface="方正粗黑宋简体" panose="02000000000000000000" charset="-122"/>
              </a:rPr>
              <a:t>短变长</a:t>
            </a:r>
            <a:endParaRPr lang="zh-CN" altLang="en-US" sz="8800" b="1">
              <a:solidFill>
                <a:srgbClr val="1A10E6"/>
              </a:solidFill>
              <a:latin typeface="方正粗黑宋简体" panose="02000000000000000000" charset="-122"/>
              <a:ea typeface="方正粗黑宋简体" panose="02000000000000000000" charset="-122"/>
            </a:endParaRPr>
          </a:p>
        </p:txBody>
      </p:sp>
    </p:spTree>
    <p:custDataLst>
      <p:tags r:id="rId2"/>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1506" name="Rectangle 2"/>
          <p:cNvSpPr/>
          <p:nvPr>
            <p:ph type="ctrTitle" idx="4294967295"/>
          </p:nvPr>
        </p:nvSpPr>
        <p:spPr>
          <a:xfrm>
            <a:off x="1952625" y="357188"/>
            <a:ext cx="7772400" cy="895350"/>
          </a:xfrm>
          <a:prstGeom prst="rect">
            <a:avLst/>
          </a:prstGeom>
          <a:noFill/>
          <a:ln>
            <a:miter lim="800000"/>
          </a:ln>
        </p:spPr>
        <p:txBody>
          <a:bodyPr vert="horz" wrap="square" lIns="91440" tIns="45720" rIns="91440" bIns="45720" anchor="ctr" anchorCtr="0">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panose="020b0604020202020204" pitchFamily="34" charset="0"/>
                <a:ea typeface="宋体" panose="02010600030101010101" pitchFamily="2" charset="-122"/>
              </a:defRPr>
            </a:lvl1pPr>
          </a:lstStyle>
          <a:p>
            <a:pPr lvl="0" eaLnBrk="1" hangingPunct="1"/>
            <a:r>
              <a:rPr lang="zh-CN" altLang="zh-CN" sz="4800" b="1">
                <a:solidFill>
                  <a:srgbClr val="FF0000"/>
                </a:solidFill>
                <a:ea typeface="黑体" panose="02010609060101010101" charset="-122"/>
              </a:rPr>
              <a:t>短句变长句</a:t>
            </a:r>
            <a:r>
              <a:rPr lang="zh-CN" altLang="en-US" sz="4800" b="1">
                <a:solidFill>
                  <a:srgbClr val="FF0000"/>
                </a:solidFill>
                <a:ea typeface="黑体" panose="02010609060101010101" charset="-122"/>
              </a:rPr>
              <a:t>技巧</a:t>
            </a:r>
            <a:endParaRPr lang="zh-CN" altLang="zh-CN" sz="4800" b="1">
              <a:solidFill>
                <a:srgbClr val="FF0000"/>
              </a:solidFill>
              <a:ea typeface="黑体" panose="02010609060101010101" charset="-122"/>
            </a:endParaRPr>
          </a:p>
        </p:txBody>
      </p:sp>
      <p:sp>
        <p:nvSpPr>
          <p:cNvPr id="21507" name="Rectangle 3"/>
          <p:cNvSpPr/>
          <p:nvPr>
            <p:ph type="subTitle" idx="4294967295"/>
          </p:nvPr>
        </p:nvSpPr>
        <p:spPr>
          <a:xfrm>
            <a:off x="458470" y="1680845"/>
            <a:ext cx="11610975" cy="4419600"/>
          </a:xfrm>
          <a:prstGeom prst="rect">
            <a:avLst/>
          </a:prstGeom>
          <a:noFill/>
          <a:ln>
            <a:miter lim="800000"/>
          </a:ln>
        </p:spPr>
        <p:txBody>
          <a:bodyPr vert="horz" wrap="square" lIns="91440" tIns="45720" rIns="91440" bIns="45720" anchor="t" anchorCtr="0">
            <a:noAutofit/>
          </a:bodyPr>
          <a:lstStyle>
            <a:lvl1pPr marL="0" indent="0" algn="ctr" defTabSz="914400" rtl="0" eaLnBrk="0" fontAlgn="base" hangingPunct="0">
              <a:lnSpc>
                <a:spcPct val="100000"/>
              </a:lnSpc>
              <a:spcBef>
                <a:spcPct val="20000"/>
              </a:spcBef>
              <a:spcAft>
                <a:spcPct val="0"/>
              </a:spcAft>
              <a:buClrTx/>
              <a:buSzTx/>
              <a:buFontTx/>
              <a:buNone/>
              <a:defRPr kumimoji="0" lang="zh-CN" altLang="en-US" sz="3200" b="0" i="0" u="none" baseline="0">
                <a:solidFill>
                  <a:schemeClr val="tx1"/>
                </a:solidFill>
                <a:latin typeface="Arial" panose="020b0604020202020204" pitchFamily="34" charset="0"/>
                <a:ea typeface="宋体" panose="02010600030101010101" pitchFamily="2" charset="-122"/>
              </a:defRPr>
            </a:lvl1pPr>
            <a:lvl2pPr marL="742950" indent="-285750" algn="ctr" rtl="0" eaLnBrk="0" fontAlgn="base" hangingPunct="0">
              <a:lnSpc>
                <a:spcPct val="100000"/>
              </a:lnSpc>
              <a:spcBef>
                <a:spcPct val="20000"/>
              </a:spcBef>
              <a:spcAft>
                <a:spcPct val="0"/>
              </a:spcAft>
              <a:buClrTx/>
              <a:buSzTx/>
              <a:buFontTx/>
              <a:buNone/>
              <a:defRPr kumimoji="0" lang="zh-CN" altLang="en-US" sz="2800" b="0" i="0" u="none" baseline="0">
                <a:solidFill>
                  <a:schemeClr val="tx1"/>
                </a:solidFill>
                <a:latin typeface="Arial" panose="020b0604020202020204" pitchFamily="34" charset="0"/>
                <a:ea typeface="宋体" panose="02010600030101010101" pitchFamily="2" charset="-122"/>
              </a:defRPr>
            </a:lvl2pPr>
            <a:lvl3pPr marL="1143000" indent="-228600" algn="ctr" rtl="0" eaLnBrk="0" fontAlgn="base" hangingPunct="0">
              <a:lnSpc>
                <a:spcPct val="100000"/>
              </a:lnSpc>
              <a:spcBef>
                <a:spcPct val="20000"/>
              </a:spcBef>
              <a:spcAft>
                <a:spcPct val="0"/>
              </a:spcAft>
              <a:buClrTx/>
              <a:buSzTx/>
              <a:buFontTx/>
              <a:buNone/>
              <a:defRPr kumimoji="0" lang="zh-CN" altLang="en-US" sz="2400" b="0" i="0" u="none" baseline="0">
                <a:solidFill>
                  <a:schemeClr val="tx1"/>
                </a:solidFill>
                <a:latin typeface="Arial" panose="020b0604020202020204" pitchFamily="34" charset="0"/>
                <a:ea typeface="宋体" panose="02010600030101010101" pitchFamily="2" charset="-122"/>
              </a:defRPr>
            </a:lvl3pPr>
            <a:lvl4pPr marL="1600200" indent="-228600" algn="ctr" rtl="0" eaLnBrk="0" fontAlgn="base" hangingPunct="0">
              <a:lnSpc>
                <a:spcPct val="100000"/>
              </a:lnSpc>
              <a:spcBef>
                <a:spcPct val="20000"/>
              </a:spcBef>
              <a:spcAft>
                <a:spcPct val="0"/>
              </a:spcAft>
              <a:buClrTx/>
              <a:buSzTx/>
              <a:buFontTx/>
              <a:buNone/>
              <a:defRPr kumimoji="0" lang="zh-CN" altLang="en-US" sz="2000" b="0" i="0" u="none" baseline="0">
                <a:solidFill>
                  <a:schemeClr val="tx1"/>
                </a:solidFill>
                <a:latin typeface="Arial" panose="020b0604020202020204" pitchFamily="34" charset="0"/>
                <a:ea typeface="宋体" panose="02010600030101010101" pitchFamily="2" charset="-122"/>
              </a:defRPr>
            </a:lvl4pPr>
            <a:lvl5pPr marL="2057400" indent="-228600" algn="ctr" rtl="0" eaLnBrk="0" fontAlgn="base" hangingPunct="0">
              <a:lnSpc>
                <a:spcPct val="100000"/>
              </a:lnSpc>
              <a:spcBef>
                <a:spcPct val="20000"/>
              </a:spcBef>
              <a:spcAft>
                <a:spcPct val="0"/>
              </a:spcAft>
              <a:buClrTx/>
              <a:buSzTx/>
              <a:buFontTx/>
              <a:buNone/>
              <a:defRPr kumimoji="0" lang="zh-CN" altLang="en-US" sz="2000" b="0" i="0" u="none" baseline="0">
                <a:solidFill>
                  <a:schemeClr val="tx1"/>
                </a:solidFill>
                <a:latin typeface="Arial" panose="020b0604020202020204" pitchFamily="34" charset="0"/>
                <a:ea typeface="宋体" panose="02010600030101010101" pitchFamily="2" charset="-122"/>
              </a:defRPr>
            </a:lvl5pPr>
          </a:lstStyle>
          <a:p>
            <a:pPr marL="0" lvl="0" indent="0" algn="l" eaLnBrk="1" hangingPunct="1">
              <a:spcBef>
                <a:spcPct val="0"/>
              </a:spcBef>
            </a:pPr>
            <a:r>
              <a:rPr lang="zh-CN" altLang="en-US" b="1">
                <a:solidFill>
                  <a:srgbClr val="FF0000"/>
                </a:solidFill>
                <a:latin typeface="黑体" panose="02010609060101010101" charset="-122"/>
                <a:ea typeface="黑体" panose="02010609060101010101" charset="-122"/>
              </a:rPr>
              <a:t>一</a:t>
            </a:r>
            <a:r>
              <a:rPr lang="en-US" altLang="zh-CN" b="1">
                <a:solidFill>
                  <a:srgbClr val="FF0000"/>
                </a:solidFill>
                <a:latin typeface="黑体" panose="02010609060101010101" charset="-122"/>
                <a:ea typeface="黑体" panose="02010609060101010101" charset="-122"/>
              </a:rPr>
              <a:t>“</a:t>
            </a:r>
            <a:r>
              <a:rPr lang="zh-CN" altLang="en-US" b="1">
                <a:solidFill>
                  <a:srgbClr val="FF0000"/>
                </a:solidFill>
                <a:latin typeface="黑体" panose="02010609060101010101" charset="-122"/>
                <a:ea typeface="黑体" panose="02010609060101010101" charset="-122"/>
              </a:rPr>
              <a:t>定</a:t>
            </a:r>
            <a:r>
              <a:rPr lang="en-US" altLang="zh-CN" b="1">
                <a:solidFill>
                  <a:srgbClr val="FF0000"/>
                </a:solidFill>
                <a:latin typeface="黑体" panose="02010609060101010101" charset="-122"/>
                <a:ea typeface="黑体" panose="02010609060101010101" charset="-122"/>
              </a:rPr>
              <a:t>”</a:t>
            </a:r>
            <a:r>
              <a:rPr lang="zh-CN" altLang="en-US" b="1">
                <a:solidFill>
                  <a:srgbClr val="FF0000"/>
                </a:solidFill>
                <a:latin typeface="黑体" panose="02010609060101010101" charset="-122"/>
                <a:ea typeface="黑体" panose="02010609060101010101" charset="-122"/>
              </a:rPr>
              <a:t>：</a:t>
            </a:r>
            <a:r>
              <a:rPr lang="zh-CN" altLang="zh-CN" b="1">
                <a:latin typeface="黑体" panose="02010609060101010101" charset="-122"/>
                <a:ea typeface="黑体" panose="02010609060101010101" charset="-122"/>
              </a:rPr>
              <a:t>确</a:t>
            </a:r>
            <a:r>
              <a:rPr lang="zh-CN" altLang="zh-CN" b="1">
                <a:solidFill>
                  <a:srgbClr val="FF0000"/>
                </a:solidFill>
                <a:latin typeface="黑体" panose="02010609060101010101" charset="-122"/>
                <a:ea typeface="黑体" panose="02010609060101010101" charset="-122"/>
              </a:rPr>
              <a:t>定</a:t>
            </a:r>
            <a:r>
              <a:rPr lang="zh-CN" altLang="zh-CN" b="1">
                <a:latin typeface="黑体" panose="02010609060101010101" charset="-122"/>
                <a:ea typeface="黑体" panose="02010609060101010101" charset="-122"/>
              </a:rPr>
              <a:t>一个</a:t>
            </a:r>
            <a:r>
              <a:rPr lang="zh-CN" altLang="zh-CN" b="1">
                <a:solidFill>
                  <a:srgbClr val="FF0000"/>
                </a:solidFill>
                <a:latin typeface="黑体" panose="02010609060101010101" charset="-122"/>
                <a:ea typeface="黑体" panose="02010609060101010101" charset="-122"/>
              </a:rPr>
              <a:t>主干句</a:t>
            </a:r>
            <a:r>
              <a:rPr lang="zh-CN" altLang="en-US" b="1">
                <a:latin typeface="黑体" panose="02010609060101010101" charset="-122"/>
                <a:ea typeface="黑体" panose="02010609060101010101" charset="-122"/>
              </a:rPr>
              <a:t>（</a:t>
            </a:r>
            <a:r>
              <a:rPr lang="zh-CN" altLang="en-US" sz="2800" b="1">
                <a:solidFill>
                  <a:srgbClr val="0000FF"/>
                </a:solidFill>
                <a:latin typeface="黑体" panose="02010609060101010101" charset="-122"/>
                <a:ea typeface="黑体" panose="02010609060101010101" charset="-122"/>
              </a:rPr>
              <a:t>肯定性判断句或结论性语句</a:t>
            </a:r>
            <a:r>
              <a:rPr lang="zh-CN" altLang="en-US" sz="2800" b="1">
                <a:latin typeface="黑体" panose="02010609060101010101" charset="-122"/>
                <a:ea typeface="黑体" panose="02010609060101010101" charset="-122"/>
              </a:rPr>
              <a:t>）</a:t>
            </a:r>
            <a:endParaRPr lang="zh-CN" altLang="zh-CN" b="1">
              <a:latin typeface="黑体" panose="02010609060101010101" charset="-122"/>
              <a:ea typeface="黑体" panose="02010609060101010101" charset="-122"/>
            </a:endParaRPr>
          </a:p>
          <a:p>
            <a:pPr marL="0" lvl="0" indent="0" algn="l" eaLnBrk="1" hangingPunct="1">
              <a:spcBef>
                <a:spcPct val="0"/>
              </a:spcBef>
            </a:pPr>
            <a:endParaRPr lang="en-US" altLang="zh-CN" b="1">
              <a:latin typeface="黑体" panose="02010609060101010101" charset="-122"/>
              <a:ea typeface="黑体" panose="02010609060101010101" charset="-122"/>
            </a:endParaRPr>
          </a:p>
          <a:p>
            <a:pPr marL="0" lvl="0" indent="0" algn="l" eaLnBrk="1" hangingPunct="1">
              <a:spcBef>
                <a:spcPct val="0"/>
              </a:spcBef>
            </a:pPr>
            <a:r>
              <a:rPr lang="zh-CN" altLang="en-US" b="1">
                <a:solidFill>
                  <a:srgbClr val="FF0000"/>
                </a:solidFill>
                <a:latin typeface="黑体" panose="02010609060101010101" charset="-122"/>
                <a:ea typeface="黑体" panose="02010609060101010101" charset="-122"/>
              </a:rPr>
              <a:t>二</a:t>
            </a:r>
            <a:r>
              <a:rPr lang="en-US" altLang="zh-CN" b="1">
                <a:solidFill>
                  <a:srgbClr val="FF0000"/>
                </a:solidFill>
                <a:latin typeface="黑体" panose="02010609060101010101" charset="-122"/>
                <a:ea typeface="黑体" panose="02010609060101010101" charset="-122"/>
              </a:rPr>
              <a:t>“</a:t>
            </a:r>
            <a:r>
              <a:rPr lang="zh-CN" altLang="en-US" b="1">
                <a:solidFill>
                  <a:srgbClr val="FF0000"/>
                </a:solidFill>
                <a:latin typeface="黑体" panose="02010609060101010101" charset="-122"/>
                <a:ea typeface="黑体" panose="02010609060101010101" charset="-122"/>
              </a:rPr>
              <a:t>取</a:t>
            </a:r>
            <a:r>
              <a:rPr lang="en-US" altLang="zh-CN" b="1">
                <a:solidFill>
                  <a:srgbClr val="FF0000"/>
                </a:solidFill>
                <a:latin typeface="黑体" panose="02010609060101010101" charset="-122"/>
                <a:ea typeface="黑体" panose="02010609060101010101" charset="-122"/>
              </a:rPr>
              <a:t>”</a:t>
            </a:r>
            <a:r>
              <a:rPr lang="zh-CN" altLang="en-US" b="1">
                <a:solidFill>
                  <a:srgbClr val="FF0000"/>
                </a:solidFill>
                <a:latin typeface="黑体" panose="02010609060101010101" charset="-122"/>
                <a:ea typeface="黑体" panose="02010609060101010101" charset="-122"/>
              </a:rPr>
              <a:t>：</a:t>
            </a:r>
            <a:r>
              <a:rPr lang="zh-CN" altLang="en-US" b="1">
                <a:latin typeface="黑体" panose="02010609060101010101" charset="-122"/>
                <a:ea typeface="黑体" panose="02010609060101010101" charset="-122"/>
              </a:rPr>
              <a:t>提</a:t>
            </a:r>
            <a:r>
              <a:rPr lang="zh-CN" altLang="en-US" b="1">
                <a:solidFill>
                  <a:srgbClr val="FF0000"/>
                </a:solidFill>
                <a:latin typeface="黑体" panose="02010609060101010101" charset="-122"/>
                <a:ea typeface="黑体" panose="02010609060101010101" charset="-122"/>
              </a:rPr>
              <a:t>取</a:t>
            </a:r>
            <a:r>
              <a:rPr lang="zh-CN" altLang="en-US" b="1">
                <a:latin typeface="黑体" panose="02010609060101010101" charset="-122"/>
                <a:ea typeface="黑体" panose="02010609060101010101" charset="-122"/>
              </a:rPr>
              <a:t>剩余句子的</a:t>
            </a:r>
            <a:r>
              <a:rPr lang="zh-CN" altLang="en-US" b="1">
                <a:solidFill>
                  <a:srgbClr val="FF0000"/>
                </a:solidFill>
                <a:latin typeface="黑体" panose="02010609060101010101" charset="-122"/>
                <a:ea typeface="黑体" panose="02010609060101010101" charset="-122"/>
              </a:rPr>
              <a:t>主要信息</a:t>
            </a:r>
            <a:endParaRPr lang="zh-CN" altLang="en-US" b="1">
              <a:solidFill>
                <a:srgbClr val="FF0000"/>
              </a:solidFill>
              <a:latin typeface="黑体" panose="02010609060101010101" charset="-122"/>
              <a:ea typeface="黑体" panose="02010609060101010101" charset="-122"/>
            </a:endParaRPr>
          </a:p>
          <a:p>
            <a:pPr marL="0" lvl="0" indent="0" algn="l" eaLnBrk="1" hangingPunct="1">
              <a:spcBef>
                <a:spcPct val="0"/>
              </a:spcBef>
            </a:pPr>
            <a:endParaRPr lang="zh-CN" altLang="en-US" b="1">
              <a:solidFill>
                <a:srgbClr val="FF0000"/>
              </a:solidFill>
              <a:latin typeface="黑体" panose="02010609060101010101" charset="-122"/>
              <a:ea typeface="黑体" panose="02010609060101010101" charset="-122"/>
            </a:endParaRPr>
          </a:p>
          <a:p>
            <a:pPr marL="0" lvl="0" indent="0" algn="l" eaLnBrk="1" hangingPunct="1">
              <a:spcBef>
                <a:spcPct val="0"/>
              </a:spcBef>
            </a:pPr>
            <a:r>
              <a:rPr lang="zh-CN" altLang="en-US" b="1">
                <a:solidFill>
                  <a:srgbClr val="FF0000"/>
                </a:solidFill>
                <a:latin typeface="黑体" panose="02010609060101010101" charset="-122"/>
                <a:ea typeface="黑体" panose="02010609060101010101" charset="-122"/>
              </a:rPr>
              <a:t>三</a:t>
            </a:r>
            <a:r>
              <a:rPr lang="en-US" altLang="zh-CN" b="1">
                <a:solidFill>
                  <a:srgbClr val="FF0000"/>
                </a:solidFill>
                <a:latin typeface="黑体" panose="02010609060101010101" charset="-122"/>
                <a:ea typeface="黑体" panose="02010609060101010101" charset="-122"/>
              </a:rPr>
              <a:t>“</a:t>
            </a:r>
            <a:r>
              <a:rPr lang="zh-CN" altLang="en-US" b="1">
                <a:solidFill>
                  <a:srgbClr val="FF0000"/>
                </a:solidFill>
                <a:latin typeface="黑体" panose="02010609060101010101" charset="-122"/>
                <a:ea typeface="黑体" panose="02010609060101010101" charset="-122"/>
              </a:rPr>
              <a:t>加</a:t>
            </a:r>
            <a:r>
              <a:rPr lang="en-US" altLang="zh-CN" b="1">
                <a:solidFill>
                  <a:srgbClr val="FF0000"/>
                </a:solidFill>
                <a:latin typeface="黑体" panose="02010609060101010101" charset="-122"/>
                <a:ea typeface="黑体" panose="02010609060101010101" charset="-122"/>
              </a:rPr>
              <a:t>”</a:t>
            </a:r>
            <a:r>
              <a:rPr lang="zh-CN" altLang="en-US" b="1">
                <a:solidFill>
                  <a:srgbClr val="FF0000"/>
                </a:solidFill>
                <a:latin typeface="黑体" panose="02010609060101010101" charset="-122"/>
                <a:ea typeface="黑体" panose="02010609060101010101" charset="-122"/>
              </a:rPr>
              <a:t>：</a:t>
            </a:r>
            <a:r>
              <a:rPr lang="zh-CN" altLang="en-US" b="1">
                <a:latin typeface="黑体" panose="02010609060101010101" charset="-122"/>
                <a:ea typeface="黑体" panose="02010609060101010101" charset="-122"/>
              </a:rPr>
              <a:t>把主要信息作为</a:t>
            </a:r>
            <a:r>
              <a:rPr lang="zh-CN" altLang="en-US" b="1">
                <a:solidFill>
                  <a:srgbClr val="FF0000"/>
                </a:solidFill>
                <a:latin typeface="黑体" panose="02010609060101010101" charset="-122"/>
                <a:ea typeface="黑体" panose="02010609060101010101" charset="-122"/>
              </a:rPr>
              <a:t>修饰成分</a:t>
            </a:r>
            <a:r>
              <a:rPr lang="zh-CN" altLang="en-US" b="1">
                <a:solidFill>
                  <a:srgbClr val="0000FF"/>
                </a:solidFill>
                <a:latin typeface="黑体" panose="02010609060101010101" charset="-122"/>
                <a:ea typeface="黑体" panose="02010609060101010101" charset="-122"/>
              </a:rPr>
              <a:t>合理有序地</a:t>
            </a:r>
            <a:r>
              <a:rPr lang="zh-CN" altLang="en-US" b="1">
                <a:solidFill>
                  <a:srgbClr val="FF0000"/>
                </a:solidFill>
                <a:latin typeface="黑体" panose="02010609060101010101" charset="-122"/>
                <a:ea typeface="黑体" panose="02010609060101010101" charset="-122"/>
              </a:rPr>
              <a:t>加</a:t>
            </a:r>
            <a:r>
              <a:rPr lang="zh-CN" altLang="en-US" b="1">
                <a:latin typeface="黑体" panose="02010609060101010101" charset="-122"/>
                <a:ea typeface="黑体" panose="02010609060101010101" charset="-122"/>
              </a:rPr>
              <a:t>入主干</a:t>
            </a:r>
            <a:endParaRPr lang="zh-CN" altLang="en-US" b="1">
              <a:latin typeface="黑体" panose="02010609060101010101" charset="-122"/>
              <a:ea typeface="黑体" panose="02010609060101010101" charset="-122"/>
            </a:endParaRPr>
          </a:p>
          <a:p>
            <a:pPr marL="0" lvl="0" indent="0" algn="l" eaLnBrk="1" hangingPunct="1">
              <a:spcBef>
                <a:spcPct val="0"/>
              </a:spcBef>
            </a:pPr>
            <a:r>
              <a:rPr lang="zh-CN" altLang="en-US" b="1">
                <a:latin typeface="黑体" panose="02010609060101010101" charset="-122"/>
                <a:ea typeface="黑体" panose="02010609060101010101" charset="-122"/>
              </a:rPr>
              <a:t> </a:t>
            </a:r>
            <a:endParaRPr lang="en-US" altLang="zh-CN" b="1">
              <a:latin typeface="黑体" panose="02010609060101010101" charset="-122"/>
              <a:ea typeface="黑体" panose="02010609060101010101" charset="-122"/>
            </a:endParaRPr>
          </a:p>
          <a:p>
            <a:pPr marL="0" lvl="0" indent="0" algn="l" eaLnBrk="1" hangingPunct="1">
              <a:spcBef>
                <a:spcPct val="0"/>
              </a:spcBef>
            </a:pPr>
            <a:endParaRPr lang="en-US" altLang="zh-CN" b="1">
              <a:latin typeface="黑体" panose="02010609060101010101" charset="-122"/>
              <a:ea typeface="黑体" panose="02010609060101010101" charset="-122"/>
            </a:endParaRPr>
          </a:p>
          <a:p>
            <a:pPr marL="0" lvl="0" indent="0" algn="l" eaLnBrk="1" hangingPunct="1">
              <a:spcBef>
                <a:spcPct val="0"/>
              </a:spcBef>
            </a:pPr>
            <a:r>
              <a:rPr lang="zh-CN" altLang="en-US" b="1">
                <a:solidFill>
                  <a:srgbClr val="FF0000"/>
                </a:solidFill>
                <a:latin typeface="黑体" panose="02010609060101010101" charset="-122"/>
                <a:ea typeface="黑体" panose="02010609060101010101" charset="-122"/>
              </a:rPr>
              <a:t>注意：</a:t>
            </a:r>
            <a:r>
              <a:rPr lang="zh-CN" altLang="zh-CN" b="1">
                <a:latin typeface="黑体" panose="02010609060101010101" charset="-122"/>
                <a:ea typeface="黑体" panose="02010609060101010101" charset="-122"/>
              </a:rPr>
              <a:t>变换后的句子</a:t>
            </a:r>
            <a:r>
              <a:rPr lang="zh-CN" altLang="en-US" b="1">
                <a:latin typeface="黑体" panose="02010609060101010101" charset="-122"/>
                <a:ea typeface="黑体" panose="02010609060101010101" charset="-122"/>
              </a:rPr>
              <a:t>一般</a:t>
            </a:r>
            <a:r>
              <a:rPr lang="zh-CN" altLang="zh-CN" b="1">
                <a:latin typeface="黑体" panose="02010609060101010101" charset="-122"/>
                <a:ea typeface="黑体" panose="02010609060101010101" charset="-122"/>
              </a:rPr>
              <a:t>是一个</a:t>
            </a:r>
            <a:r>
              <a:rPr lang="zh-CN" altLang="zh-CN" b="1">
                <a:solidFill>
                  <a:srgbClr val="FF0000"/>
                </a:solidFill>
                <a:latin typeface="黑体" panose="02010609060101010101" charset="-122"/>
                <a:ea typeface="黑体" panose="02010609060101010101" charset="-122"/>
              </a:rPr>
              <a:t>单句</a:t>
            </a:r>
            <a:endParaRPr lang="zh-CN" altLang="zh-CN" b="1">
              <a:latin typeface="黑体" panose="02010609060101010101" charset="-122"/>
              <a:ea typeface="黑体" panose="02010609060101010101" charset="-122"/>
            </a:endParaRPr>
          </a:p>
          <a:p>
            <a:pPr marL="0" lvl="0" indent="0" algn="l" eaLnBrk="1" hangingPunct="1">
              <a:spcBef>
                <a:spcPct val="0"/>
              </a:spcBef>
            </a:pPr>
            <a:endParaRPr lang="zh-CN" altLang="zh-CN" b="1">
              <a:latin typeface="黑体" panose="02010609060101010101" charset="-122"/>
              <a:ea typeface="黑体" panose="02010609060101010101" charset="-122"/>
            </a:endParaRPr>
          </a:p>
        </p:txBody>
      </p:sp>
    </p:spTree>
    <p:custDataLst>
      <p:tags r:id="rId2"/>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aphicFrame>
        <p:nvGraphicFramePr>
          <p:cNvPr id="7" name="表格 6"/>
          <p:cNvGraphicFramePr>
            <a:graphicFrameLocks noGrp="1"/>
          </p:cNvGraphicFramePr>
          <p:nvPr>
            <p:custDataLst>
              <p:tags r:id="rId3"/>
            </p:custDataLst>
          </p:nvPr>
        </p:nvGraphicFramePr>
        <p:xfrm>
          <a:off x="293370" y="888365"/>
          <a:ext cx="11515725" cy="5583555"/>
        </p:xfrm>
        <a:graphic>
          <a:graphicData uri="http://schemas.openxmlformats.org/drawingml/2006/table">
            <a:tbl>
              <a:tblPr firstRow="1" bandRow="1">
                <a:tableStyleId>{3B4B98B0-60AC-42C2-AFA5-B58CD77FA1E5}</a:tableStyleId>
              </a:tblPr>
              <a:tblGrid>
                <a:gridCol w="1239520"/>
                <a:gridCol w="2077720"/>
                <a:gridCol w="3795395"/>
                <a:gridCol w="2388870"/>
                <a:gridCol w="2014220"/>
              </a:tblGrid>
              <a:tr h="613410">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rPr>
                        <a:t>年份</a:t>
                      </a:r>
                      <a:endParaRPr lang="zh-CN"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rPr>
                        <a:t>卷别</a:t>
                      </a:r>
                      <a:endParaRPr lang="zh-CN"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en-US" sz="2800" b="0" kern="1200">
                          <a:latin typeface="方正粗黑宋简体" panose="02000000000000000000" charset="-122"/>
                          <a:ea typeface="方正粗黑宋简体" panose="02000000000000000000" charset="-122"/>
                        </a:rPr>
                        <a:t>适用省份</a:t>
                      </a:r>
                      <a:endParaRPr lang="en-US"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en-US" sz="2800" b="0" kern="1200">
                          <a:latin typeface="方正粗黑宋简体" panose="02000000000000000000" charset="-122"/>
                          <a:ea typeface="方正粗黑宋简体" panose="02000000000000000000" charset="-122"/>
                        </a:rPr>
                        <a:t>题目</a:t>
                      </a:r>
                      <a:endParaRPr lang="en-US"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en-US" sz="2800" b="0" kern="1200">
                          <a:latin typeface="方正粗黑宋简体" panose="02000000000000000000" charset="-122"/>
                          <a:ea typeface="方正粗黑宋简体" panose="02000000000000000000" charset="-122"/>
                          <a:cs typeface="方正粗黑宋简体" panose="02000000000000000000" charset="-122"/>
                        </a:rPr>
                        <a:t>考察形式 </a:t>
                      </a:r>
                      <a:endParaRPr lang="en-US" altLang="en-US" sz="2800" b="0" kern="1200">
                        <a:latin typeface="方正粗黑宋简体" panose="02000000000000000000" charset="-122"/>
                        <a:ea typeface="方正粗黑宋简体" panose="02000000000000000000" charset="-122"/>
                        <a:cs typeface="方正粗黑宋简体" panose="02000000000000000000" charset="-122"/>
                      </a:endParaRPr>
                    </a:p>
                  </a:txBody>
                  <a:tcPr marL="9525" marR="9525" marT="0" marB="0" anchor="ctr"/>
                </a:tc>
              </a:tr>
              <a:tr h="678815">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en-US" sz="2800" b="0" kern="1200">
                          <a:latin typeface="方正粗黑宋简体" panose="02000000000000000000" charset="-122"/>
                          <a:ea typeface="方正粗黑宋简体" panose="02000000000000000000" charset="-122"/>
                        </a:rPr>
                        <a:t>2020</a:t>
                      </a:r>
                      <a:endParaRPr lang="en-US"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cs typeface="方正粗黑宋简体" panose="02000000000000000000" charset="-122"/>
                        </a:rPr>
                        <a:t>新高考</a:t>
                      </a:r>
                      <a:r>
                        <a:rPr lang="en-US" altLang="zh-CN" sz="2800" b="0" kern="1200">
                          <a:latin typeface="方正粗黑宋简体" panose="02000000000000000000" charset="-122"/>
                          <a:ea typeface="方正粗黑宋简体" panose="02000000000000000000" charset="-122"/>
                          <a:cs typeface="方正粗黑宋简体" panose="02000000000000000000" charset="-122"/>
                        </a:rPr>
                        <a:t>Ⅰ</a:t>
                      </a:r>
                      <a:r>
                        <a:rPr lang="zh-CN" altLang="en-US" sz="2800" b="0" kern="1200">
                          <a:latin typeface="方正粗黑宋简体" panose="02000000000000000000" charset="-122"/>
                          <a:ea typeface="方正粗黑宋简体" panose="02000000000000000000" charset="-122"/>
                          <a:cs typeface="方正粗黑宋简体" panose="02000000000000000000" charset="-122"/>
                        </a:rPr>
                        <a:t>卷</a:t>
                      </a:r>
                      <a:endParaRPr lang="zh-CN" altLang="en-US" sz="2800" b="0" kern="1200">
                        <a:latin typeface="方正粗黑宋简体" panose="02000000000000000000" charset="-122"/>
                        <a:ea typeface="方正粗黑宋简体" panose="02000000000000000000" charset="-122"/>
                        <a:cs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cs typeface="方正粗黑宋简体" panose="02000000000000000000" charset="-122"/>
                        </a:rPr>
                        <a:t>山东</a:t>
                      </a:r>
                      <a:r>
                        <a:rPr lang="en-US" sz="2800" b="0" kern="1200">
                          <a:latin typeface="方正粗黑宋简体" panose="02000000000000000000" charset="-122"/>
                          <a:ea typeface="方正粗黑宋简体" panose="02000000000000000000" charset="-122"/>
                          <a:cs typeface="方正粗黑宋简体" panose="02000000000000000000" charset="-122"/>
                        </a:rPr>
                        <a:t> </a:t>
                      </a:r>
                      <a:endParaRPr lang="en-US" altLang="en-US" sz="2800" b="0" kern="1200">
                        <a:latin typeface="方正粗黑宋简体" panose="02000000000000000000" charset="-122"/>
                        <a:ea typeface="方正粗黑宋简体" panose="02000000000000000000" charset="-122"/>
                        <a:cs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cs typeface="方正粗黑宋简体" panose="02000000000000000000" charset="-122"/>
                        </a:rPr>
                        <a:t>现代文阅读</a:t>
                      </a:r>
                      <a:r>
                        <a:rPr lang="en-US" sz="2800" b="0" kern="1200">
                          <a:latin typeface="方正粗黑宋简体" panose="02000000000000000000" charset="-122"/>
                          <a:ea typeface="方正粗黑宋简体" panose="02000000000000000000" charset="-122"/>
                          <a:cs typeface="方正粗黑宋简体" panose="02000000000000000000" charset="-122"/>
                        </a:rPr>
                        <a:t>Ⅰ</a:t>
                      </a:r>
                      <a:endParaRPr lang="en-US" altLang="en-US" sz="2800" b="0" kern="1200">
                        <a:latin typeface="方正粗黑宋简体" panose="02000000000000000000" charset="-122"/>
                        <a:ea typeface="方正粗黑宋简体" panose="02000000000000000000" charset="-122"/>
                        <a:cs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rPr>
                        <a:t>下定义</a:t>
                      </a:r>
                      <a:endParaRPr lang="zh-CN" altLang="en-US" sz="2800" b="0" kern="1200">
                        <a:latin typeface="方正粗黑宋简体" panose="02000000000000000000" charset="-122"/>
                        <a:ea typeface="方正粗黑宋简体" panose="02000000000000000000" charset="-122"/>
                      </a:endParaRPr>
                    </a:p>
                  </a:txBody>
                  <a:tcPr marL="9525" marR="9525" marT="0" marB="0" anchor="ctr"/>
                </a:tc>
              </a:tr>
              <a:tr h="1716405">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en-US" sz="2800" b="0" kern="1200">
                          <a:latin typeface="方正粗黑宋简体" panose="02000000000000000000" charset="-122"/>
                          <a:ea typeface="方正粗黑宋简体" panose="02000000000000000000" charset="-122"/>
                        </a:rPr>
                        <a:t>2021</a:t>
                      </a:r>
                      <a:endParaRPr lang="en-US"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rPr>
                        <a:t>全国乙卷</a:t>
                      </a:r>
                      <a:endParaRPr lang="zh-CN"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rPr>
                        <a:t>河南</a:t>
                      </a:r>
                      <a:r>
                        <a:rPr lang="en-US" sz="2800" b="0" kern="1200">
                          <a:latin typeface="方正粗黑宋简体" panose="02000000000000000000" charset="-122"/>
                          <a:ea typeface="方正粗黑宋简体" panose="02000000000000000000" charset="-122"/>
                        </a:rPr>
                        <a:t>、</a:t>
                      </a:r>
                      <a:r>
                        <a:rPr lang="zh-CN" altLang="en-US" sz="2800" b="0" kern="1200">
                          <a:latin typeface="方正粗黑宋简体" panose="02000000000000000000" charset="-122"/>
                          <a:ea typeface="方正粗黑宋简体" panose="02000000000000000000" charset="-122"/>
                        </a:rPr>
                        <a:t>安徽</a:t>
                      </a:r>
                      <a:r>
                        <a:rPr lang="en-US" sz="2800" b="0" kern="1200">
                          <a:latin typeface="方正粗黑宋简体" panose="02000000000000000000" charset="-122"/>
                          <a:ea typeface="方正粗黑宋简体" panose="02000000000000000000" charset="-122"/>
                        </a:rPr>
                        <a:t>、</a:t>
                      </a:r>
                      <a:r>
                        <a:rPr lang="zh-CN" altLang="en-US" sz="2800" b="0" kern="1200">
                          <a:latin typeface="方正粗黑宋简体" panose="02000000000000000000" charset="-122"/>
                          <a:ea typeface="方正粗黑宋简体" panose="02000000000000000000" charset="-122"/>
                        </a:rPr>
                        <a:t>山西</a:t>
                      </a:r>
                      <a:r>
                        <a:rPr lang="en-US" sz="2800" b="0" kern="1200">
                          <a:latin typeface="方正粗黑宋简体" panose="02000000000000000000" charset="-122"/>
                          <a:ea typeface="方正粗黑宋简体" panose="02000000000000000000" charset="-122"/>
                        </a:rPr>
                        <a:t>、</a:t>
                      </a:r>
                      <a:r>
                        <a:rPr lang="zh-CN" altLang="en-US" sz="2800" b="0" kern="1200">
                          <a:latin typeface="方正粗黑宋简体" panose="02000000000000000000" charset="-122"/>
                          <a:ea typeface="方正粗黑宋简体" panose="02000000000000000000" charset="-122"/>
                        </a:rPr>
                        <a:t>江西</a:t>
                      </a:r>
                      <a:r>
                        <a:rPr lang="en-US" sz="2800" b="0" kern="1200">
                          <a:latin typeface="方正粗黑宋简体" panose="02000000000000000000" charset="-122"/>
                          <a:ea typeface="方正粗黑宋简体" panose="02000000000000000000" charset="-122"/>
                        </a:rPr>
                        <a:t>、</a:t>
                      </a:r>
                      <a:r>
                        <a:rPr lang="zh-CN" altLang="en-US" sz="2800" b="0" kern="1200">
                          <a:latin typeface="方正粗黑宋简体" panose="02000000000000000000" charset="-122"/>
                          <a:ea typeface="方正粗黑宋简体" panose="02000000000000000000" charset="-122"/>
                        </a:rPr>
                        <a:t>甘肃</a:t>
                      </a:r>
                      <a:r>
                        <a:rPr lang="en-US" sz="2800" b="0" kern="1200">
                          <a:latin typeface="方正粗黑宋简体" panose="02000000000000000000" charset="-122"/>
                          <a:ea typeface="方正粗黑宋简体" panose="02000000000000000000" charset="-122"/>
                        </a:rPr>
                        <a:t>、</a:t>
                      </a:r>
                      <a:r>
                        <a:rPr lang="zh-CN" altLang="en-US" sz="2800" b="0" kern="1200">
                          <a:latin typeface="方正粗黑宋简体" panose="02000000000000000000" charset="-122"/>
                          <a:ea typeface="方正粗黑宋简体" panose="02000000000000000000" charset="-122"/>
                        </a:rPr>
                        <a:t>青海</a:t>
                      </a:r>
                      <a:r>
                        <a:rPr lang="en-US" sz="2800" b="0" kern="1200">
                          <a:latin typeface="方正粗黑宋简体" panose="02000000000000000000" charset="-122"/>
                          <a:ea typeface="方正粗黑宋简体" panose="02000000000000000000" charset="-122"/>
                        </a:rPr>
                        <a:t>、内</a:t>
                      </a:r>
                      <a:r>
                        <a:rPr lang="zh-CN" altLang="en-US" sz="2800" b="0" kern="1200">
                          <a:latin typeface="方正粗黑宋简体" panose="02000000000000000000" charset="-122"/>
                          <a:ea typeface="方正粗黑宋简体" panose="02000000000000000000" charset="-122"/>
                        </a:rPr>
                        <a:t>内蒙古</a:t>
                      </a:r>
                      <a:r>
                        <a:rPr lang="en-US" sz="2800" b="0" kern="1200">
                          <a:latin typeface="方正粗黑宋简体" panose="02000000000000000000" charset="-122"/>
                          <a:ea typeface="方正粗黑宋简体" panose="02000000000000000000" charset="-122"/>
                        </a:rPr>
                        <a:t>、</a:t>
                      </a:r>
                      <a:r>
                        <a:rPr lang="zh-CN" altLang="en-US" sz="2800" b="0" kern="1200">
                          <a:latin typeface="方正粗黑宋简体" panose="02000000000000000000" charset="-122"/>
                          <a:ea typeface="方正粗黑宋简体" panose="02000000000000000000" charset="-122"/>
                        </a:rPr>
                        <a:t>黑龙</a:t>
                      </a:r>
                      <a:r>
                        <a:rPr lang="en-US" sz="2800" b="0" kern="1200">
                          <a:latin typeface="方正粗黑宋简体" panose="02000000000000000000" charset="-122"/>
                          <a:ea typeface="方正粗黑宋简体" panose="02000000000000000000" charset="-122"/>
                        </a:rPr>
                        <a:t>江、</a:t>
                      </a:r>
                      <a:r>
                        <a:rPr lang="zh-CN" altLang="en-US" sz="2800" b="0" kern="1200">
                          <a:latin typeface="方正粗黑宋简体" panose="02000000000000000000" charset="-122"/>
                          <a:ea typeface="方正粗黑宋简体" panose="02000000000000000000" charset="-122"/>
                        </a:rPr>
                        <a:t>吉</a:t>
                      </a:r>
                      <a:r>
                        <a:rPr lang="en-US" sz="2800" b="0" kern="1200">
                          <a:latin typeface="方正粗黑宋简体" panose="02000000000000000000" charset="-122"/>
                          <a:ea typeface="方正粗黑宋简体" panose="02000000000000000000" charset="-122"/>
                        </a:rPr>
                        <a:t>林、</a:t>
                      </a:r>
                      <a:r>
                        <a:rPr lang="zh-CN" altLang="en-US" sz="2800" b="0" kern="1200">
                          <a:latin typeface="方正粗黑宋简体" panose="02000000000000000000" charset="-122"/>
                          <a:ea typeface="方正粗黑宋简体" panose="02000000000000000000" charset="-122"/>
                        </a:rPr>
                        <a:t>宁夏</a:t>
                      </a:r>
                      <a:r>
                        <a:rPr lang="en-US" sz="2800" b="0" kern="1200">
                          <a:latin typeface="方正粗黑宋简体" panose="02000000000000000000" charset="-122"/>
                          <a:ea typeface="方正粗黑宋简体" panose="02000000000000000000" charset="-122"/>
                        </a:rPr>
                        <a:t>、</a:t>
                      </a:r>
                      <a:r>
                        <a:rPr lang="zh-CN" altLang="en-US" sz="2800" b="0" kern="1200">
                          <a:latin typeface="方正粗黑宋简体" panose="02000000000000000000" charset="-122"/>
                          <a:ea typeface="方正粗黑宋简体" panose="02000000000000000000" charset="-122"/>
                        </a:rPr>
                        <a:t>新疆</a:t>
                      </a:r>
                      <a:r>
                        <a:rPr lang="en-US" sz="2800" b="0" kern="1200">
                          <a:latin typeface="方正粗黑宋简体" panose="02000000000000000000" charset="-122"/>
                          <a:ea typeface="方正粗黑宋简体" panose="02000000000000000000" charset="-122"/>
                        </a:rPr>
                        <a:t>、</a:t>
                      </a:r>
                      <a:r>
                        <a:rPr lang="zh-CN" altLang="en-US" sz="2800" b="0" kern="1200">
                          <a:latin typeface="方正粗黑宋简体" panose="02000000000000000000" charset="-122"/>
                          <a:ea typeface="方正粗黑宋简体" panose="02000000000000000000" charset="-122"/>
                        </a:rPr>
                        <a:t>陕西</a:t>
                      </a:r>
                      <a:endParaRPr lang="zh-CN"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rPr>
                        <a:t>语言文字运用</a:t>
                      </a:r>
                      <a:endParaRPr lang="zh-CN"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rPr>
                        <a:t>指定句式压缩文段内容</a:t>
                      </a:r>
                      <a:endParaRPr lang="zh-CN" altLang="en-US" sz="2800" b="0" kern="1200">
                        <a:latin typeface="方正粗黑宋简体" panose="02000000000000000000" charset="-122"/>
                        <a:ea typeface="方正粗黑宋简体" panose="02000000000000000000" charset="-122"/>
                      </a:endParaRPr>
                    </a:p>
                  </a:txBody>
                  <a:tcPr marL="9525" marR="9525" marT="0" marB="0" anchor="ctr"/>
                </a:tc>
              </a:tr>
              <a:tr h="723265">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en-US" sz="2800" b="0" kern="1200">
                          <a:latin typeface="方正粗黑宋简体" panose="02000000000000000000" charset="-122"/>
                          <a:ea typeface="方正粗黑宋简体" panose="02000000000000000000" charset="-122"/>
                        </a:rPr>
                        <a:t> </a:t>
                      </a:r>
                      <a:endParaRPr lang="en-US"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en-US" sz="2800" b="0" kern="1200">
                          <a:latin typeface="方正粗黑宋简体" panose="02000000000000000000" charset="-122"/>
                          <a:ea typeface="方正粗黑宋简体" panose="02000000000000000000" charset="-122"/>
                          <a:cs typeface="方正粗黑宋简体" panose="02000000000000000000" charset="-122"/>
                        </a:rPr>
                        <a:t>新高考Ⅱ卷</a:t>
                      </a:r>
                      <a:endParaRPr lang="en-US" altLang="en-US" sz="2800" b="0" kern="1200">
                        <a:latin typeface="方正粗黑宋简体" panose="02000000000000000000" charset="-122"/>
                        <a:ea typeface="方正粗黑宋简体" panose="02000000000000000000" charset="-122"/>
                        <a:cs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rPr>
                        <a:t>海南</a:t>
                      </a:r>
                      <a:r>
                        <a:rPr lang="en-US" sz="2800" b="0" kern="1200">
                          <a:latin typeface="方正粗黑宋简体" panose="02000000000000000000" charset="-122"/>
                          <a:ea typeface="方正粗黑宋简体" panose="02000000000000000000" charset="-122"/>
                        </a:rPr>
                        <a:t>、</a:t>
                      </a:r>
                      <a:r>
                        <a:rPr lang="zh-CN" altLang="en-US" sz="2800" b="0" kern="1200">
                          <a:latin typeface="方正粗黑宋简体" panose="02000000000000000000" charset="-122"/>
                          <a:ea typeface="方正粗黑宋简体" panose="02000000000000000000" charset="-122"/>
                        </a:rPr>
                        <a:t>辽宁</a:t>
                      </a:r>
                      <a:r>
                        <a:rPr lang="en-US" sz="2800" b="0" kern="1200">
                          <a:latin typeface="方正粗黑宋简体" panose="02000000000000000000" charset="-122"/>
                          <a:ea typeface="方正粗黑宋简体" panose="02000000000000000000" charset="-122"/>
                        </a:rPr>
                        <a:t>、</a:t>
                      </a:r>
                      <a:r>
                        <a:rPr lang="zh-CN" altLang="en-US" sz="2800" b="0" kern="1200">
                          <a:latin typeface="方正粗黑宋简体" panose="02000000000000000000" charset="-122"/>
                          <a:ea typeface="方正粗黑宋简体" panose="02000000000000000000" charset="-122"/>
                        </a:rPr>
                        <a:t>重庆</a:t>
                      </a:r>
                      <a:endParaRPr lang="zh-CN"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en-US" sz="2800" b="0" kern="1200">
                          <a:latin typeface="方正粗黑宋简体" panose="02000000000000000000" charset="-122"/>
                          <a:ea typeface="方正粗黑宋简体" panose="02000000000000000000" charset="-122"/>
                        </a:rPr>
                        <a:t>语言文字运用</a:t>
                      </a:r>
                      <a:endParaRPr lang="en-US"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rPr>
                        <a:t>长句变短句</a:t>
                      </a:r>
                      <a:endParaRPr lang="zh-CN" altLang="en-US" sz="2800" b="0" kern="1200">
                        <a:latin typeface="方正粗黑宋简体" panose="02000000000000000000" charset="-122"/>
                        <a:ea typeface="方正粗黑宋简体" panose="02000000000000000000" charset="-122"/>
                      </a:endParaRPr>
                    </a:p>
                  </a:txBody>
                  <a:tcPr marL="9525" marR="9525" marT="0" marB="0" anchor="ctr"/>
                </a:tc>
              </a:tr>
              <a:tr h="1116330">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en-US" sz="2800" b="0" kern="1200">
                          <a:latin typeface="方正粗黑宋简体" panose="02000000000000000000" charset="-122"/>
                          <a:ea typeface="方正粗黑宋简体" panose="02000000000000000000" charset="-122"/>
                        </a:rPr>
                        <a:t>2022</a:t>
                      </a:r>
                      <a:endParaRPr lang="en-US"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en-US" sz="2800" b="0" kern="1200">
                          <a:latin typeface="方正粗黑宋简体" panose="02000000000000000000" charset="-122"/>
                          <a:ea typeface="方正粗黑宋简体" panose="02000000000000000000" charset="-122"/>
                          <a:cs typeface="方正粗黑宋简体" panose="02000000000000000000" charset="-122"/>
                        </a:rPr>
                        <a:t>新高考Ⅰ卷</a:t>
                      </a:r>
                      <a:endParaRPr lang="en-US" altLang="en-US" sz="2800" b="0" kern="1200">
                        <a:latin typeface="方正粗黑宋简体" panose="02000000000000000000" charset="-122"/>
                        <a:ea typeface="方正粗黑宋简体" panose="02000000000000000000" charset="-122"/>
                        <a:cs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rPr>
                        <a:t>广东</a:t>
                      </a:r>
                      <a:r>
                        <a:rPr lang="en-US" sz="2800" b="0" kern="1200">
                          <a:latin typeface="方正粗黑宋简体" panose="02000000000000000000" charset="-122"/>
                          <a:ea typeface="方正粗黑宋简体" panose="02000000000000000000" charset="-122"/>
                        </a:rPr>
                        <a:t>、</a:t>
                      </a:r>
                      <a:r>
                        <a:rPr lang="zh-CN" altLang="en-US" sz="2800" b="0" kern="1200">
                          <a:latin typeface="方正粗黑宋简体" panose="02000000000000000000" charset="-122"/>
                          <a:ea typeface="方正粗黑宋简体" panose="02000000000000000000" charset="-122"/>
                        </a:rPr>
                        <a:t>湖南</a:t>
                      </a:r>
                      <a:r>
                        <a:rPr lang="en-US" sz="2800" b="0" kern="1200">
                          <a:latin typeface="方正粗黑宋简体" panose="02000000000000000000" charset="-122"/>
                          <a:ea typeface="方正粗黑宋简体" panose="02000000000000000000" charset="-122"/>
                        </a:rPr>
                        <a:t>、</a:t>
                      </a:r>
                      <a:r>
                        <a:rPr lang="zh-CN" altLang="en-US" sz="2800" b="0" kern="1200">
                          <a:latin typeface="方正粗黑宋简体" panose="02000000000000000000" charset="-122"/>
                          <a:ea typeface="方正粗黑宋简体" panose="02000000000000000000" charset="-122"/>
                        </a:rPr>
                        <a:t>湖北</a:t>
                      </a:r>
                      <a:r>
                        <a:rPr lang="en-US" sz="2800" b="0" kern="1200">
                          <a:latin typeface="方正粗黑宋简体" panose="02000000000000000000" charset="-122"/>
                          <a:ea typeface="方正粗黑宋简体" panose="02000000000000000000" charset="-122"/>
                        </a:rPr>
                        <a:t>、</a:t>
                      </a:r>
                      <a:r>
                        <a:rPr lang="zh-CN" altLang="en-US" sz="2800" b="0" kern="1200">
                          <a:latin typeface="方正粗黑宋简体" panose="02000000000000000000" charset="-122"/>
                          <a:ea typeface="方正粗黑宋简体" panose="02000000000000000000" charset="-122"/>
                        </a:rPr>
                        <a:t>福建</a:t>
                      </a:r>
                      <a:r>
                        <a:rPr lang="en-US" sz="2800" b="0" kern="1200">
                          <a:latin typeface="方正粗黑宋简体" panose="02000000000000000000" charset="-122"/>
                          <a:ea typeface="方正粗黑宋简体" panose="02000000000000000000" charset="-122"/>
                        </a:rPr>
                        <a:t>、</a:t>
                      </a:r>
                      <a:r>
                        <a:rPr lang="zh-CN" altLang="en-US" sz="2800" b="0" kern="1200">
                          <a:latin typeface="方正粗黑宋简体" panose="02000000000000000000" charset="-122"/>
                          <a:ea typeface="方正粗黑宋简体" panose="02000000000000000000" charset="-122"/>
                        </a:rPr>
                        <a:t>江苏</a:t>
                      </a:r>
                      <a:r>
                        <a:rPr lang="en-US" sz="2800" b="0" kern="1200">
                          <a:latin typeface="方正粗黑宋简体" panose="02000000000000000000" charset="-122"/>
                          <a:ea typeface="方正粗黑宋简体" panose="02000000000000000000" charset="-122"/>
                        </a:rPr>
                        <a:t>、</a:t>
                      </a:r>
                      <a:r>
                        <a:rPr lang="zh-CN" altLang="en-US" sz="2800" b="0" kern="1200">
                          <a:latin typeface="方正粗黑宋简体" panose="02000000000000000000" charset="-122"/>
                          <a:ea typeface="方正粗黑宋简体" panose="02000000000000000000" charset="-122"/>
                        </a:rPr>
                        <a:t>山东</a:t>
                      </a:r>
                      <a:r>
                        <a:rPr lang="en-US" sz="2800" b="0" kern="1200">
                          <a:latin typeface="方正粗黑宋简体" panose="02000000000000000000" charset="-122"/>
                          <a:ea typeface="方正粗黑宋简体" panose="02000000000000000000" charset="-122"/>
                        </a:rPr>
                        <a:t>、</a:t>
                      </a:r>
                      <a:r>
                        <a:rPr lang="zh-CN" altLang="en-US" sz="2800" b="0" kern="1200">
                          <a:latin typeface="方正粗黑宋简体" panose="02000000000000000000" charset="-122"/>
                          <a:ea typeface="方正粗黑宋简体" panose="02000000000000000000" charset="-122"/>
                        </a:rPr>
                        <a:t>河北</a:t>
                      </a:r>
                      <a:endParaRPr lang="zh-CN"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rPr>
                        <a:t>语言文字运用</a:t>
                      </a:r>
                      <a:endParaRPr lang="zh-CN"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solidFill>
                            <a:srgbClr val="FF0000"/>
                          </a:solidFill>
                          <a:latin typeface="方正粗黑宋简体" panose="02000000000000000000" charset="-122"/>
                          <a:ea typeface="方正粗黑宋简体" panose="02000000000000000000" charset="-122"/>
                        </a:rPr>
                        <a:t>长句变短句</a:t>
                      </a:r>
                      <a:endParaRPr lang="zh-CN" altLang="en-US" sz="2800" b="0" kern="1200">
                        <a:solidFill>
                          <a:srgbClr val="FF0000"/>
                        </a:solidFill>
                        <a:latin typeface="方正粗黑宋简体" panose="02000000000000000000" charset="-122"/>
                        <a:ea typeface="方正粗黑宋简体" panose="02000000000000000000" charset="-122"/>
                      </a:endParaRPr>
                    </a:p>
                  </a:txBody>
                  <a:tcPr marL="9525" marR="9525" marT="0" marB="0" anchor="ctr"/>
                </a:tc>
              </a:tr>
              <a:tr h="735330">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en-US" sz="2800" b="0" kern="1200">
                          <a:latin typeface="方正粗黑宋简体" panose="02000000000000000000" charset="-122"/>
                          <a:ea typeface="方正粗黑宋简体" panose="02000000000000000000" charset="-122"/>
                        </a:rPr>
                        <a:t> </a:t>
                      </a:r>
                      <a:endParaRPr lang="en-US"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en-US" sz="2800" b="0" kern="1200">
                          <a:latin typeface="方正粗黑宋简体" panose="02000000000000000000" charset="-122"/>
                          <a:ea typeface="方正粗黑宋简体" panose="02000000000000000000" charset="-122"/>
                        </a:rPr>
                        <a:t>浙江卷</a:t>
                      </a:r>
                      <a:endParaRPr lang="en-US"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rPr>
                        <a:t>浙江</a:t>
                      </a:r>
                      <a:endParaRPr lang="zh-CN"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rPr>
                        <a:t>语言文字运用</a:t>
                      </a:r>
                      <a:endParaRPr lang="zh-CN" altLang="en-US" sz="2800" b="0" kern="1200">
                        <a:latin typeface="方正粗黑宋简体" panose="02000000000000000000" charset="-122"/>
                        <a:ea typeface="方正粗黑宋简体" panose="02000000000000000000" charset="-122"/>
                      </a:endParaRPr>
                    </a:p>
                  </a:txBody>
                  <a:tcPr marL="9525" marR="9525" marT="0" marB="0" anchor="ctr"/>
                </a:tc>
                <a:tc>
                  <a:txBody>
                    <a:bodyPr vert="horz" wrap="square"/>
                    <a:lstStyle>
                      <a:lvl1pPr marL="0" algn="l" defTabSz="914400" rtl="0" eaLnBrk="1" latinLnBrk="0" hangingPunct="1">
                        <a:defRPr sz="1800" kern="1200">
                          <a:solidFill>
                            <a:schemeClr val="tx1"/>
                          </a:solidFill>
                          <a:latin typeface="Calibri"/>
                          <a:ea typeface="微软雅黑" panose="020b0503020204020204" charset="-122"/>
                          <a:cs typeface="Arial"/>
                        </a:defRPr>
                      </a:lvl1pPr>
                      <a:lvl2pPr marL="457200" algn="l" defTabSz="914400" rtl="0" eaLnBrk="1" latinLnBrk="0" hangingPunct="1">
                        <a:defRPr sz="1800" kern="1200">
                          <a:solidFill>
                            <a:schemeClr val="tx1"/>
                          </a:solidFill>
                          <a:latin typeface="Calibri"/>
                          <a:ea typeface="微软雅黑" panose="020b0503020204020204" charset="-122"/>
                          <a:cs typeface="Arial"/>
                        </a:defRPr>
                      </a:lvl2pPr>
                      <a:lvl3pPr marL="914400" algn="l" defTabSz="914400" rtl="0" eaLnBrk="1" latinLnBrk="0" hangingPunct="1">
                        <a:defRPr sz="1800" kern="1200">
                          <a:solidFill>
                            <a:schemeClr val="tx1"/>
                          </a:solidFill>
                          <a:latin typeface="Calibri"/>
                          <a:ea typeface="微软雅黑" panose="020b0503020204020204" charset="-122"/>
                          <a:cs typeface="Arial"/>
                        </a:defRPr>
                      </a:lvl3pPr>
                      <a:lvl4pPr marL="1371600" algn="l" defTabSz="914400" rtl="0" eaLnBrk="1" latinLnBrk="0" hangingPunct="1">
                        <a:defRPr sz="1800" kern="1200">
                          <a:solidFill>
                            <a:schemeClr val="tx1"/>
                          </a:solidFill>
                          <a:latin typeface="Calibri"/>
                          <a:ea typeface="微软雅黑" panose="020b0503020204020204" charset="-122"/>
                          <a:cs typeface="Arial"/>
                        </a:defRPr>
                      </a:lvl4pPr>
                      <a:lvl5pPr marL="1828800" algn="l" defTabSz="914400" rtl="0" eaLnBrk="1" latinLnBrk="0" hangingPunct="1">
                        <a:defRPr sz="1800" kern="1200">
                          <a:solidFill>
                            <a:schemeClr val="tx1"/>
                          </a:solidFill>
                          <a:latin typeface="Calibri"/>
                          <a:ea typeface="微软雅黑" panose="020b0503020204020204" charset="-122"/>
                          <a:cs typeface="Arial"/>
                        </a:defRPr>
                      </a:lvl5pPr>
                      <a:lvl6pPr marL="2286000" algn="l" defTabSz="914400" rtl="0" eaLnBrk="1" latinLnBrk="0" hangingPunct="1">
                        <a:defRPr sz="1800" kern="1200">
                          <a:solidFill>
                            <a:schemeClr val="tx1"/>
                          </a:solidFill>
                          <a:latin typeface="Calibri"/>
                          <a:ea typeface="微软雅黑" panose="020b0503020204020204" charset="-122"/>
                          <a:cs typeface="Arial"/>
                        </a:defRPr>
                      </a:lvl6pPr>
                      <a:lvl7pPr marL="2743200" algn="l" defTabSz="914400" rtl="0" eaLnBrk="1" latinLnBrk="0" hangingPunct="1">
                        <a:defRPr sz="1800" kern="1200">
                          <a:solidFill>
                            <a:schemeClr val="tx1"/>
                          </a:solidFill>
                          <a:latin typeface="Calibri"/>
                          <a:ea typeface="微软雅黑" panose="020b0503020204020204" charset="-122"/>
                          <a:cs typeface="Arial"/>
                        </a:defRPr>
                      </a:lvl7pPr>
                      <a:lvl8pPr marL="3200400" algn="l" defTabSz="914400" rtl="0" eaLnBrk="1" latinLnBrk="0" hangingPunct="1">
                        <a:defRPr sz="1800" kern="1200">
                          <a:solidFill>
                            <a:schemeClr val="tx1"/>
                          </a:solidFill>
                          <a:latin typeface="Calibri"/>
                          <a:ea typeface="微软雅黑" panose="020b0503020204020204" charset="-122"/>
                          <a:cs typeface="Arial"/>
                        </a:defRPr>
                      </a:lvl8pPr>
                      <a:lvl9pPr marL="3657600" algn="l" defTabSz="914400" rtl="0" eaLnBrk="1" latinLnBrk="0" hangingPunct="1">
                        <a:defRPr sz="1800" kern="1200">
                          <a:solidFill>
                            <a:schemeClr val="tx1"/>
                          </a:solidFill>
                          <a:latin typeface="Calibri"/>
                          <a:ea typeface="微软雅黑" panose="020b0503020204020204" charset="-122"/>
                          <a:cs typeface="Arial"/>
                        </a:defRPr>
                      </a:lvl9pPr>
                    </a:lstStyle>
                    <a:p>
                      <a:pPr indent="0" algn="ctr">
                        <a:buNone/>
                      </a:pPr>
                      <a:r>
                        <a:rPr lang="zh-CN" altLang="en-US" sz="2800" b="0" kern="1200">
                          <a:latin typeface="方正粗黑宋简体" panose="02000000000000000000" charset="-122"/>
                          <a:ea typeface="方正粗黑宋简体" panose="02000000000000000000" charset="-122"/>
                        </a:rPr>
                        <a:t>下定义</a:t>
                      </a:r>
                      <a:endParaRPr lang="zh-CN" altLang="en-US" sz="2800" b="0" kern="1200">
                        <a:latin typeface="方正粗黑宋简体" panose="02000000000000000000" charset="-122"/>
                        <a:ea typeface="方正粗黑宋简体" panose="02000000000000000000" charset="-122"/>
                      </a:endParaRPr>
                    </a:p>
                  </a:txBody>
                  <a:tcPr marL="9525" marR="9525" marT="0" marB="0" anchor="ctr"/>
                </a:tc>
              </a:tr>
            </a:tbl>
          </a:graphicData>
        </a:graphic>
      </p:graphicFrame>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2530" name="Rectangle 2"/>
          <p:cNvSpPr>
            <a:spLocks noGrp="1" noChangeArrowheads="1"/>
          </p:cNvSpPr>
          <p:nvPr>
            <p:ph type="body" idx="4294967295"/>
          </p:nvPr>
        </p:nvSpPr>
        <p:spPr>
          <a:xfrm>
            <a:off x="260350" y="274955"/>
            <a:ext cx="11770995" cy="2000250"/>
          </a:xfrm>
        </p:spPr>
        <p:txBody>
          <a:bodyPr vert="horz" wrap="square" lIns="91440" tIns="45720" rIns="91440" bIns="45720" numCol="1" anchor="t" anchorCtr="0" compatLnSpc="1">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marR="0" lvl="0" indent="0" latinLnBrk="0">
              <a:spcBef>
                <a:spcPct val="0"/>
              </a:spcBef>
              <a:buNone/>
            </a:pPr>
            <a:r>
              <a:rPr sz="2800">
                <a:solidFill>
                  <a:srgbClr val="FF0000"/>
                </a:solidFill>
                <a:latin typeface="方正粗黑宋简体" panose="02000000000000000000" charset="-122"/>
                <a:ea typeface="方正粗黑宋简体" panose="02000000000000000000" charset="-122"/>
                <a:cs typeface="方正粗黑宋简体" panose="02000000000000000000" charset="-122"/>
              </a:rPr>
              <a:t>即时训练2：</a:t>
            </a:r>
            <a:r>
              <a:rPr lang="zh-CN" altLang="en-US" sz="2800">
                <a:solidFill>
                  <a:srgbClr val="0000FF"/>
                </a:solidFill>
                <a:latin typeface="方正粗黑宋简体" panose="02000000000000000000" charset="-122"/>
                <a:ea typeface="方正粗黑宋简体" panose="02000000000000000000" charset="-122"/>
                <a:cs typeface="方正粗黑宋简体" panose="02000000000000000000" charset="-122"/>
              </a:rPr>
              <a:t>提取下列材料的要点，整合成一个单句，为</a:t>
            </a:r>
            <a:r>
              <a:rPr lang="en-US" altLang="en-US" sz="2800">
                <a:solidFill>
                  <a:srgbClr val="0000FF"/>
                </a:solidFill>
                <a:latin typeface="方正粗黑宋简体" panose="02000000000000000000" charset="-122"/>
                <a:ea typeface="方正粗黑宋简体" panose="02000000000000000000" charset="-122"/>
                <a:cs typeface="方正粗黑宋简体" panose="02000000000000000000" charset="-122"/>
              </a:rPr>
              <a:t>“</a:t>
            </a:r>
            <a:r>
              <a:rPr lang="zh-CN" altLang="en-US" sz="2800">
                <a:solidFill>
                  <a:srgbClr val="0000FF"/>
                </a:solidFill>
                <a:latin typeface="方正粗黑宋简体" panose="02000000000000000000" charset="-122"/>
                <a:ea typeface="方正粗黑宋简体" panose="02000000000000000000" charset="-122"/>
                <a:cs typeface="方正粗黑宋简体" panose="02000000000000000000" charset="-122"/>
              </a:rPr>
              <a:t>遗传</a:t>
            </a:r>
            <a:r>
              <a:rPr lang="en-US" altLang="en-US" sz="2800">
                <a:solidFill>
                  <a:srgbClr val="0000FF"/>
                </a:solidFill>
                <a:latin typeface="方正粗黑宋简体" panose="02000000000000000000" charset="-122"/>
                <a:ea typeface="方正粗黑宋简体" panose="02000000000000000000" charset="-122"/>
                <a:cs typeface="方正粗黑宋简体" panose="02000000000000000000" charset="-122"/>
              </a:rPr>
              <a:t>”</a:t>
            </a:r>
            <a:r>
              <a:rPr lang="zh-CN" altLang="en-US" sz="2800">
                <a:solidFill>
                  <a:srgbClr val="0000FF"/>
                </a:solidFill>
                <a:latin typeface="方正粗黑宋简体" panose="02000000000000000000" charset="-122"/>
                <a:ea typeface="方正粗黑宋简体" panose="02000000000000000000" charset="-122"/>
                <a:cs typeface="方正粗黑宋简体" panose="02000000000000000000" charset="-122"/>
              </a:rPr>
              <a:t>下定义。</a:t>
            </a:r>
            <a:endParaRPr lang="en-US" altLang="zh-CN" sz="2800">
              <a:solidFill>
                <a:srgbClr val="0000FF"/>
              </a:solidFill>
              <a:latin typeface="方正粗黑宋简体" panose="02000000000000000000" charset="-122"/>
              <a:ea typeface="方正粗黑宋简体" panose="02000000000000000000" charset="-122"/>
              <a:cs typeface="方正粗黑宋简体" panose="02000000000000000000" charset="-122"/>
            </a:endParaRPr>
          </a:p>
          <a:p>
            <a:pPr marL="0" marR="0" lvl="0" indent="0" latinLnBrk="0">
              <a:spcBef>
                <a:spcPct val="0"/>
              </a:spcBef>
              <a:buNone/>
            </a:pPr>
            <a:r>
              <a:rPr lang="en-US" altLang="en-US" sz="2800">
                <a:latin typeface="方正粗黑宋简体" panose="02000000000000000000" charset="-122"/>
                <a:ea typeface="方正粗黑宋简体" panose="02000000000000000000" charset="-122"/>
                <a:cs typeface="方正粗黑宋简体" panose="02000000000000000000" charset="-122"/>
              </a:rPr>
              <a:t>     </a:t>
            </a:r>
            <a:endParaRPr lang="zh-CN" altLang="en-US" sz="2800">
              <a:solidFill>
                <a:srgbClr val="0000FF"/>
              </a:solidFill>
              <a:latin typeface="方正粗黑宋简体" panose="02000000000000000000" charset="-122"/>
              <a:ea typeface="方正粗黑宋简体" panose="02000000000000000000" charset="-122"/>
              <a:cs typeface="方正粗黑宋简体" panose="02000000000000000000" charset="-122"/>
            </a:endParaRPr>
          </a:p>
          <a:p>
            <a:pPr marL="0" marR="0" lvl="0" indent="0" latinLnBrk="0">
              <a:spcBef>
                <a:spcPct val="0"/>
              </a:spcBef>
              <a:buNone/>
            </a:pPr>
            <a:r>
              <a:rPr lang="en-US" altLang="en-US" sz="2000" b="1">
                <a:latin typeface="黑体" panose="02010609060101010101" charset="-122"/>
                <a:ea typeface="黑体" panose="02010609060101010101" charset="-122"/>
              </a:rPr>
              <a:t>     </a:t>
            </a:r>
            <a:endParaRPr lang="zh-CN" altLang="en-US" sz="2000" b="1">
              <a:solidFill>
                <a:srgbClr val="FF0000"/>
              </a:solidFill>
              <a:latin typeface="黑体" panose="02010609060101010101" charset="-122"/>
              <a:ea typeface="黑体" panose="02010609060101010101" charset="-122"/>
            </a:endParaRPr>
          </a:p>
          <a:p>
            <a:pPr marL="0" marR="0" lvl="0" indent="0" latinLnBrk="0">
              <a:spcBef>
                <a:spcPct val="0"/>
              </a:spcBef>
              <a:buNone/>
            </a:pPr>
            <a:r>
              <a:rPr lang="en-US" altLang="en-US" sz="2000" b="1">
                <a:latin typeface="黑体" panose="02010609060101010101" charset="-122"/>
                <a:ea typeface="黑体" panose="02010609060101010101" charset="-122"/>
              </a:rPr>
              <a:t>     </a:t>
            </a:r>
            <a:endParaRPr lang="zh-CN" altLang="en-US" sz="2000" b="1">
              <a:latin typeface="黑体" panose="02010609060101010101" charset="-122"/>
              <a:ea typeface="黑体" panose="02010609060101010101" charset="-122"/>
            </a:endParaRPr>
          </a:p>
          <a:p>
            <a:pPr marL="0" marR="0" lvl="0" indent="0" latinLnBrk="0">
              <a:spcBef>
                <a:spcPct val="0"/>
              </a:spcBef>
              <a:buNone/>
            </a:pPr>
            <a:r>
              <a:rPr lang="en-US" altLang="en-US" sz="2000" b="1">
                <a:latin typeface="黑体" panose="02010609060101010101" charset="-122"/>
                <a:ea typeface="黑体" panose="02010609060101010101" charset="-122"/>
              </a:rPr>
              <a:t>     </a:t>
            </a:r>
            <a:endParaRPr lang="zh-CN" altLang="en-US" sz="2000" b="1">
              <a:latin typeface="黑体" panose="02010609060101010101" charset="-122"/>
              <a:ea typeface="黑体" panose="02010609060101010101" charset="-122"/>
            </a:endParaRPr>
          </a:p>
          <a:p>
            <a:pPr marL="0" marR="0" lvl="0" indent="0" eaLnBrk="1" latinLnBrk="0" hangingPunct="1">
              <a:spcBef>
                <a:spcPct val="0"/>
              </a:spcBef>
              <a:buNone/>
            </a:pPr>
            <a:endParaRPr sz="2800" b="1">
              <a:solidFill>
                <a:schemeClr val="tx2"/>
              </a:solidFill>
              <a:latin typeface="黑体" panose="02010609060101010101" charset="-122"/>
              <a:ea typeface="黑体" panose="02010609060101010101" charset="-122"/>
            </a:endParaRPr>
          </a:p>
        </p:txBody>
      </p:sp>
      <p:sp>
        <p:nvSpPr>
          <p:cNvPr id="22531" name="Text Box 5"/>
          <p:cNvSpPr/>
          <p:nvPr/>
        </p:nvSpPr>
        <p:spPr>
          <a:xfrm>
            <a:off x="2424112" y="1906588"/>
            <a:ext cx="2303462" cy="368300"/>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50000"/>
              </a:spcBef>
              <a:buNone/>
            </a:pPr>
            <a:endParaRPr lang="zh-CN" altLang="zh-CN" sz="1800"/>
          </a:p>
        </p:txBody>
      </p:sp>
      <p:sp>
        <p:nvSpPr>
          <p:cNvPr id="22532" name="Rectangle 6"/>
          <p:cNvSpPr/>
          <p:nvPr/>
        </p:nvSpPr>
        <p:spPr>
          <a:xfrm>
            <a:off x="1524000" y="836612"/>
            <a:ext cx="8964612" cy="3671888"/>
          </a:xfrm>
          <a:prstGeom prst="rect">
            <a:avLst/>
          </a:prstGeom>
          <a:noFill/>
          <a:ln>
            <a:noFill/>
            <a:miter lim="800000"/>
          </a:ln>
        </p:spPr>
        <p:txBody>
          <a:bodyPr>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342900" lvl="0" indent="-342900" eaLnBrk="1" hangingPunct="1">
              <a:buNone/>
            </a:pPr>
            <a:endParaRPr lang="zh-CN" altLang="zh-CN" b="1"/>
          </a:p>
        </p:txBody>
      </p:sp>
      <p:sp>
        <p:nvSpPr>
          <p:cNvPr id="22533" name="矩形 9"/>
          <p:cNvSpPr/>
          <p:nvPr/>
        </p:nvSpPr>
        <p:spPr>
          <a:xfrm>
            <a:off x="5945188" y="3244850"/>
            <a:ext cx="298450" cy="368300"/>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en-US" altLang="zh-CN" sz="1800" b="1">
                <a:solidFill>
                  <a:srgbClr val="0000FF"/>
                </a:solidFill>
                <a:latin typeface="黑体" panose="02010609060101010101" charset="-122"/>
                <a:ea typeface="黑体" panose="02010609060101010101" charset="-122"/>
              </a:rPr>
              <a:t> </a:t>
            </a:r>
            <a:endParaRPr lang="zh-CN" altLang="en-US" sz="1800"/>
          </a:p>
        </p:txBody>
      </p:sp>
      <p:sp>
        <p:nvSpPr>
          <p:cNvPr id="22535" name="矩形 14"/>
          <p:cNvSpPr/>
          <p:nvPr/>
        </p:nvSpPr>
        <p:spPr>
          <a:xfrm>
            <a:off x="978218" y="2974340"/>
            <a:ext cx="2224405" cy="583565"/>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b="1">
                <a:solidFill>
                  <a:srgbClr val="FF0000"/>
                </a:solidFill>
                <a:latin typeface="黑体" panose="02010609060101010101" charset="-122"/>
                <a:ea typeface="黑体" panose="02010609060101010101" charset="-122"/>
              </a:rPr>
              <a:t>一</a:t>
            </a:r>
            <a:r>
              <a:rPr lang="en-US" altLang="zh-CN" b="1">
                <a:solidFill>
                  <a:srgbClr val="FF0000"/>
                </a:solidFill>
                <a:latin typeface="黑体" panose="02010609060101010101" charset="-122"/>
                <a:ea typeface="黑体" panose="02010609060101010101" charset="-122"/>
              </a:rPr>
              <a:t>“</a:t>
            </a:r>
            <a:r>
              <a:rPr lang="zh-CN" altLang="en-US" b="1">
                <a:solidFill>
                  <a:srgbClr val="FF0000"/>
                </a:solidFill>
                <a:latin typeface="黑体" panose="02010609060101010101" charset="-122"/>
                <a:ea typeface="黑体" panose="02010609060101010101" charset="-122"/>
              </a:rPr>
              <a:t>定</a:t>
            </a:r>
            <a:r>
              <a:rPr lang="en-US" altLang="zh-CN" b="1">
                <a:solidFill>
                  <a:srgbClr val="FF0000"/>
                </a:solidFill>
                <a:latin typeface="黑体" panose="02010609060101010101" charset="-122"/>
                <a:ea typeface="黑体" panose="02010609060101010101" charset="-122"/>
              </a:rPr>
              <a:t>”</a:t>
            </a:r>
            <a:r>
              <a:rPr lang="zh-CN" altLang="en-US" b="1">
                <a:solidFill>
                  <a:srgbClr val="FF0000"/>
                </a:solidFill>
                <a:latin typeface="黑体" panose="02010609060101010101" charset="-122"/>
                <a:ea typeface="黑体" panose="02010609060101010101" charset="-122"/>
              </a:rPr>
              <a:t>：</a:t>
            </a:r>
            <a:endParaRPr lang="zh-CN" altLang="en-US" b="1">
              <a:solidFill>
                <a:srgbClr val="FF0000"/>
              </a:solidFill>
              <a:latin typeface="黑体" panose="02010609060101010101" charset="-122"/>
              <a:ea typeface="黑体" panose="02010609060101010101" charset="-122"/>
            </a:endParaRPr>
          </a:p>
        </p:txBody>
      </p:sp>
      <p:sp>
        <p:nvSpPr>
          <p:cNvPr id="22536" name="矩形 15"/>
          <p:cNvSpPr/>
          <p:nvPr/>
        </p:nvSpPr>
        <p:spPr>
          <a:xfrm>
            <a:off x="2964815" y="2974657"/>
            <a:ext cx="5494020" cy="521970"/>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en-US" altLang="zh-CN" sz="2800" b="1">
                <a:latin typeface="黑体" panose="02010609060101010101" charset="-122"/>
                <a:ea typeface="黑体" panose="02010609060101010101" charset="-122"/>
              </a:rPr>
              <a:t>①</a:t>
            </a:r>
            <a:r>
              <a:rPr lang="zh-CN" altLang="en-US" sz="2800" b="1">
                <a:latin typeface="黑体" panose="02010609060101010101" charset="-122"/>
                <a:ea typeface="黑体" panose="02010609060101010101" charset="-122"/>
              </a:rPr>
              <a:t>遗传是一种生物自身繁殖过程</a:t>
            </a:r>
            <a:r>
              <a:rPr lang="zh-CN" altLang="en-US" sz="2400" b="1">
                <a:latin typeface="黑体" panose="02010609060101010101" charset="-122"/>
                <a:ea typeface="黑体" panose="02010609060101010101" charset="-122"/>
              </a:rPr>
              <a:t>。</a:t>
            </a:r>
            <a:endParaRPr lang="zh-CN" altLang="en-US" sz="2400" b="1">
              <a:latin typeface="黑体" panose="02010609060101010101" charset="-122"/>
              <a:ea typeface="黑体" panose="02010609060101010101" charset="-122"/>
            </a:endParaRPr>
          </a:p>
        </p:txBody>
      </p:sp>
      <p:sp>
        <p:nvSpPr>
          <p:cNvPr id="22537" name="矩形 16"/>
          <p:cNvSpPr/>
          <p:nvPr/>
        </p:nvSpPr>
        <p:spPr>
          <a:xfrm>
            <a:off x="978218" y="3474403"/>
            <a:ext cx="2224405" cy="583565"/>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b="1">
                <a:solidFill>
                  <a:srgbClr val="FF0000"/>
                </a:solidFill>
                <a:latin typeface="黑体" panose="02010609060101010101" charset="-122"/>
                <a:ea typeface="黑体" panose="02010609060101010101" charset="-122"/>
              </a:rPr>
              <a:t>二</a:t>
            </a:r>
            <a:r>
              <a:rPr lang="en-US" altLang="zh-CN" b="1">
                <a:solidFill>
                  <a:srgbClr val="FF0000"/>
                </a:solidFill>
                <a:latin typeface="黑体" panose="02010609060101010101" charset="-122"/>
                <a:ea typeface="黑体" panose="02010609060101010101" charset="-122"/>
              </a:rPr>
              <a:t>“</a:t>
            </a:r>
            <a:r>
              <a:rPr lang="zh-CN" altLang="en-US" b="1">
                <a:solidFill>
                  <a:srgbClr val="FF0000"/>
                </a:solidFill>
                <a:latin typeface="黑体" panose="02010609060101010101" charset="-122"/>
                <a:ea typeface="黑体" panose="02010609060101010101" charset="-122"/>
              </a:rPr>
              <a:t>取</a:t>
            </a:r>
            <a:r>
              <a:rPr lang="en-US" altLang="zh-CN" b="1">
                <a:solidFill>
                  <a:srgbClr val="FF0000"/>
                </a:solidFill>
                <a:latin typeface="黑体" panose="02010609060101010101" charset="-122"/>
                <a:ea typeface="黑体" panose="02010609060101010101" charset="-122"/>
              </a:rPr>
              <a:t>”</a:t>
            </a:r>
            <a:r>
              <a:rPr lang="zh-CN" altLang="en-US" b="1">
                <a:solidFill>
                  <a:srgbClr val="FF0000"/>
                </a:solidFill>
                <a:latin typeface="黑体" panose="02010609060101010101" charset="-122"/>
                <a:ea typeface="黑体" panose="02010609060101010101" charset="-122"/>
              </a:rPr>
              <a:t>：</a:t>
            </a:r>
            <a:endParaRPr lang="zh-CN" altLang="en-US" b="1">
              <a:solidFill>
                <a:srgbClr val="FF0000"/>
              </a:solidFill>
              <a:latin typeface="黑体" panose="02010609060101010101" charset="-122"/>
              <a:ea typeface="黑体" panose="02010609060101010101" charset="-122"/>
            </a:endParaRPr>
          </a:p>
        </p:txBody>
      </p:sp>
      <p:sp>
        <p:nvSpPr>
          <p:cNvPr id="22538" name="矩形 17"/>
          <p:cNvSpPr/>
          <p:nvPr/>
        </p:nvSpPr>
        <p:spPr>
          <a:xfrm>
            <a:off x="2964815" y="3496310"/>
            <a:ext cx="7238365" cy="521970"/>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en-US" altLang="zh-CN" sz="2800" b="1">
                <a:latin typeface="黑体" panose="02010609060101010101" charset="-122"/>
                <a:ea typeface="黑体" panose="02010609060101010101" charset="-122"/>
              </a:rPr>
              <a:t>②按照亲代所经历的同一发育途径和方式</a:t>
            </a:r>
            <a:endParaRPr lang="en-US" altLang="zh-CN" sz="2800" b="1">
              <a:latin typeface="黑体" panose="02010609060101010101" charset="-122"/>
              <a:ea typeface="黑体" panose="02010609060101010101" charset="-122"/>
            </a:endParaRPr>
          </a:p>
        </p:txBody>
      </p:sp>
      <p:sp>
        <p:nvSpPr>
          <p:cNvPr id="22539" name="矩形 18"/>
          <p:cNvSpPr/>
          <p:nvPr/>
        </p:nvSpPr>
        <p:spPr>
          <a:xfrm>
            <a:off x="2964815" y="3993515"/>
            <a:ext cx="5835650" cy="521970"/>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en-US" altLang="zh-CN" sz="2800" b="1">
                <a:latin typeface="黑体" panose="02010609060101010101" charset="-122"/>
                <a:ea typeface="黑体" panose="02010609060101010101" charset="-122"/>
              </a:rPr>
              <a:t>③ 获取环境中的物质建造自身</a:t>
            </a:r>
            <a:endParaRPr lang="en-US" altLang="zh-CN" sz="2800" b="1">
              <a:latin typeface="黑体" panose="02010609060101010101" charset="-122"/>
              <a:ea typeface="黑体" panose="02010609060101010101" charset="-122"/>
            </a:endParaRPr>
          </a:p>
        </p:txBody>
      </p:sp>
      <p:sp>
        <p:nvSpPr>
          <p:cNvPr id="22540" name="矩形 19"/>
          <p:cNvSpPr/>
          <p:nvPr/>
        </p:nvSpPr>
        <p:spPr>
          <a:xfrm>
            <a:off x="2964815" y="4510088"/>
            <a:ext cx="4572000" cy="521970"/>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en-US" altLang="zh-CN" sz="2800" b="1">
                <a:latin typeface="黑体" panose="02010609060101010101" charset="-122"/>
                <a:ea typeface="黑体" panose="02010609060101010101" charset="-122"/>
              </a:rPr>
              <a:t>④ 产生与亲代相似的复本</a:t>
            </a:r>
            <a:r>
              <a:rPr lang="en-US" altLang="zh-CN" sz="2400" b="1"/>
              <a:t>　　　　　</a:t>
            </a:r>
            <a:r>
              <a:rPr lang="en-US" altLang="zh-CN" sz="2000" b="1"/>
              <a:t>　　　　</a:t>
            </a:r>
            <a:endParaRPr lang="en-US" altLang="zh-CN" sz="2000" b="1"/>
          </a:p>
        </p:txBody>
      </p:sp>
      <p:sp>
        <p:nvSpPr>
          <p:cNvPr id="22541" name="矩形 20"/>
          <p:cNvSpPr/>
          <p:nvPr/>
        </p:nvSpPr>
        <p:spPr>
          <a:xfrm>
            <a:off x="5829300" y="3244850"/>
            <a:ext cx="298450" cy="368300"/>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en-US" altLang="zh-CN" sz="1800" b="1">
                <a:latin typeface="黑体" panose="02010609060101010101" charset="-122"/>
                <a:ea typeface="黑体" panose="02010609060101010101" charset="-122"/>
              </a:rPr>
              <a:t> </a:t>
            </a:r>
            <a:endParaRPr lang="zh-CN" altLang="en-US" sz="1800"/>
          </a:p>
        </p:txBody>
      </p:sp>
      <p:sp>
        <p:nvSpPr>
          <p:cNvPr id="22542" name="矩形 21"/>
          <p:cNvSpPr/>
          <p:nvPr/>
        </p:nvSpPr>
        <p:spPr>
          <a:xfrm>
            <a:off x="978218" y="4896167"/>
            <a:ext cx="2224405" cy="583565"/>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b="1">
                <a:solidFill>
                  <a:srgbClr val="FF0000"/>
                </a:solidFill>
                <a:latin typeface="黑体" panose="02010609060101010101" charset="-122"/>
                <a:ea typeface="黑体" panose="02010609060101010101" charset="-122"/>
              </a:rPr>
              <a:t>三</a:t>
            </a:r>
            <a:r>
              <a:rPr lang="en-US" altLang="zh-CN" b="1">
                <a:solidFill>
                  <a:srgbClr val="FF0000"/>
                </a:solidFill>
                <a:latin typeface="黑体" panose="02010609060101010101" charset="-122"/>
                <a:ea typeface="黑体" panose="02010609060101010101" charset="-122"/>
              </a:rPr>
              <a:t>“</a:t>
            </a:r>
            <a:r>
              <a:rPr lang="zh-CN" altLang="en-US" b="1">
                <a:solidFill>
                  <a:srgbClr val="FF0000"/>
                </a:solidFill>
                <a:latin typeface="黑体" panose="02010609060101010101" charset="-122"/>
                <a:ea typeface="黑体" panose="02010609060101010101" charset="-122"/>
              </a:rPr>
              <a:t>加</a:t>
            </a:r>
            <a:r>
              <a:rPr lang="en-US" altLang="zh-CN" b="1">
                <a:solidFill>
                  <a:srgbClr val="FF0000"/>
                </a:solidFill>
                <a:latin typeface="黑体" panose="02010609060101010101" charset="-122"/>
                <a:ea typeface="黑体" panose="02010609060101010101" charset="-122"/>
              </a:rPr>
              <a:t>”</a:t>
            </a:r>
            <a:r>
              <a:rPr lang="zh-CN" altLang="en-US" b="1">
                <a:solidFill>
                  <a:srgbClr val="FF0000"/>
                </a:solidFill>
                <a:latin typeface="黑体" panose="02010609060101010101" charset="-122"/>
                <a:ea typeface="黑体" panose="02010609060101010101" charset="-122"/>
              </a:rPr>
              <a:t>：</a:t>
            </a:r>
            <a:endParaRPr lang="zh-CN" altLang="en-US" b="1">
              <a:solidFill>
                <a:srgbClr val="FF0000"/>
              </a:solidFill>
              <a:latin typeface="黑体" panose="02010609060101010101" charset="-122"/>
              <a:ea typeface="黑体" panose="02010609060101010101" charset="-122"/>
            </a:endParaRPr>
          </a:p>
        </p:txBody>
      </p:sp>
      <p:sp>
        <p:nvSpPr>
          <p:cNvPr id="22543" name="Rectangle 11"/>
          <p:cNvSpPr/>
          <p:nvPr/>
        </p:nvSpPr>
        <p:spPr>
          <a:xfrm>
            <a:off x="260350" y="5654040"/>
            <a:ext cx="11631295" cy="953135"/>
          </a:xfrm>
          <a:prstGeom prst="rect">
            <a:avLst/>
          </a:prstGeom>
          <a:noFill/>
          <a:ln>
            <a:noFill/>
            <a:miter lim="800000"/>
          </a:ln>
        </p:spPr>
        <p:txBody>
          <a:bodyPr wrap="square" anchor="ctr" anchorCtr="0">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a:spcBef>
                <a:spcPct val="0"/>
              </a:spcBef>
              <a:buNone/>
            </a:pPr>
            <a:r>
              <a:rPr lang="zh-CN" altLang="en-US" sz="2800" b="1">
                <a:solidFill>
                  <a:srgbClr val="0000FF"/>
                </a:solidFill>
                <a:latin typeface="黑体" panose="02010609060101010101" charset="-122"/>
                <a:ea typeface="黑体" panose="02010609060101010101" charset="-122"/>
              </a:rPr>
              <a:t>遗传是指生物</a:t>
            </a:r>
            <a:r>
              <a:rPr lang="en-US" altLang="zh-CN" sz="2800" b="1">
                <a:solidFill>
                  <a:srgbClr val="FF0000"/>
                </a:solidFill>
                <a:latin typeface="黑体" panose="02010609060101010101" charset="-122"/>
                <a:ea typeface="黑体" panose="02010609060101010101" charset="-122"/>
              </a:rPr>
              <a:t>(</a:t>
            </a:r>
            <a:r>
              <a:rPr lang="zh-CN" altLang="en-US" sz="2800" b="1">
                <a:solidFill>
                  <a:srgbClr val="FF0000"/>
                </a:solidFill>
                <a:latin typeface="黑体" panose="02010609060101010101" charset="-122"/>
                <a:ea typeface="黑体" panose="02010609060101010101" charset="-122"/>
              </a:rPr>
              <a:t>②</a:t>
            </a:r>
            <a:r>
              <a:rPr lang="zh-CN" altLang="en-US" sz="2800" b="1">
                <a:latin typeface="黑体" panose="02010609060101010101" charset="-122"/>
                <a:ea typeface="黑体" panose="02010609060101010101" charset="-122"/>
              </a:rPr>
              <a:t>按照亲代所经历的同一发育途径和方式</a:t>
            </a:r>
            <a:r>
              <a:rPr lang="en-US" altLang="zh-CN" sz="2800" b="1">
                <a:solidFill>
                  <a:srgbClr val="FF0000"/>
                </a:solidFill>
                <a:latin typeface="黑体" panose="02010609060101010101" charset="-122"/>
                <a:ea typeface="黑体" panose="02010609060101010101" charset="-122"/>
              </a:rPr>
              <a:t>)</a:t>
            </a:r>
            <a:r>
              <a:rPr lang="zh-CN" altLang="en-US" sz="2800" b="1">
                <a:solidFill>
                  <a:srgbClr val="0000FF"/>
                </a:solidFill>
                <a:latin typeface="黑体" panose="02010609060101010101" charset="-122"/>
                <a:ea typeface="黑体" panose="02010609060101010101" charset="-122"/>
              </a:rPr>
              <a:t>，</a:t>
            </a:r>
            <a:r>
              <a:rPr lang="en-US" altLang="zh-CN" sz="2800" b="1">
                <a:solidFill>
                  <a:srgbClr val="FF0000"/>
                </a:solidFill>
                <a:latin typeface="黑体" panose="02010609060101010101" charset="-122"/>
                <a:ea typeface="黑体" panose="02010609060101010101" charset="-122"/>
              </a:rPr>
              <a:t>(</a:t>
            </a:r>
            <a:r>
              <a:rPr lang="zh-CN" altLang="en-US" sz="2800" b="1">
                <a:solidFill>
                  <a:srgbClr val="FF0000"/>
                </a:solidFill>
                <a:latin typeface="黑体" panose="02010609060101010101" charset="-122"/>
                <a:ea typeface="黑体" panose="02010609060101010101" charset="-122"/>
              </a:rPr>
              <a:t>③</a:t>
            </a:r>
            <a:r>
              <a:rPr lang="zh-CN" altLang="en-US" sz="2800" b="1">
                <a:latin typeface="黑体" panose="02010609060101010101" charset="-122"/>
                <a:ea typeface="黑体" panose="02010609060101010101" charset="-122"/>
              </a:rPr>
              <a:t>获取环境中的物质建造自身</a:t>
            </a:r>
            <a:r>
              <a:rPr lang="zh-CN" altLang="en-US" sz="2800" b="1">
                <a:solidFill>
                  <a:srgbClr val="0000FF"/>
                </a:solidFill>
                <a:latin typeface="黑体" panose="02010609060101010101" charset="-122"/>
                <a:ea typeface="黑体" panose="02010609060101010101" charset="-122"/>
              </a:rPr>
              <a:t>，</a:t>
            </a:r>
            <a:r>
              <a:rPr lang="en-US" altLang="zh-CN" sz="2800" b="1">
                <a:solidFill>
                  <a:srgbClr val="FF0000"/>
                </a:solidFill>
                <a:latin typeface="黑体" panose="02010609060101010101" charset="-122"/>
                <a:ea typeface="黑体" panose="02010609060101010101" charset="-122"/>
              </a:rPr>
              <a:t>)(</a:t>
            </a:r>
            <a:r>
              <a:rPr lang="zh-CN" altLang="en-US" sz="2800" b="1">
                <a:solidFill>
                  <a:srgbClr val="FF0000"/>
                </a:solidFill>
                <a:latin typeface="黑体" panose="02010609060101010101" charset="-122"/>
                <a:ea typeface="黑体" panose="02010609060101010101" charset="-122"/>
              </a:rPr>
              <a:t>④</a:t>
            </a:r>
            <a:r>
              <a:rPr lang="zh-CN" altLang="en-US" sz="2800" b="1">
                <a:latin typeface="黑体" panose="02010609060101010101" charset="-122"/>
                <a:ea typeface="黑体" panose="02010609060101010101" charset="-122"/>
              </a:rPr>
              <a:t>产生与亲代相似的复本</a:t>
            </a:r>
            <a:r>
              <a:rPr lang="en-US" altLang="zh-CN" sz="2800" b="1">
                <a:solidFill>
                  <a:srgbClr val="FF0000"/>
                </a:solidFill>
                <a:latin typeface="黑体" panose="02010609060101010101" charset="-122"/>
                <a:ea typeface="黑体" panose="02010609060101010101" charset="-122"/>
              </a:rPr>
              <a:t>)</a:t>
            </a:r>
            <a:r>
              <a:rPr lang="zh-CN" altLang="en-US" sz="2800" b="1">
                <a:solidFill>
                  <a:srgbClr val="0000FF"/>
                </a:solidFill>
                <a:latin typeface="黑体" panose="02010609060101010101" charset="-122"/>
                <a:ea typeface="黑体" panose="02010609060101010101" charset="-122"/>
              </a:rPr>
              <a:t>的一种自身繁殖过程。</a:t>
            </a:r>
            <a:endParaRPr lang="zh-CN" altLang="en-US" sz="2000">
              <a:solidFill>
                <a:srgbClr val="0000FF"/>
              </a:solidFill>
              <a:latin typeface="黑体" panose="02010609060101010101" charset="-122"/>
              <a:ea typeface="黑体" panose="02010609060101010101" charset="-122"/>
            </a:endParaRPr>
          </a:p>
        </p:txBody>
      </p:sp>
      <p:sp>
        <p:nvSpPr>
          <p:cNvPr id="4" name="文本框 3"/>
          <p:cNvSpPr txBox="1"/>
          <p:nvPr/>
        </p:nvSpPr>
        <p:spPr>
          <a:xfrm>
            <a:off x="260350" y="4361815"/>
            <a:ext cx="11539220" cy="2245360"/>
          </a:xfrm>
          <a:prstGeom prst="rect">
            <a:avLst/>
          </a:prstGeom>
          <a:gradFill>
            <a:gsLst>
              <a:gs pos="0">
                <a:srgbClr val="EEDFF3"/>
              </a:gs>
              <a:gs pos="100000">
                <a:srgbClr val="D2BFF1"/>
              </a:gs>
            </a:gsLst>
            <a:lin scaled="1"/>
          </a:gradFill>
          <a:ln w="28575">
            <a:solidFill>
              <a:srgbClr val="000000"/>
            </a:solidFill>
          </a:ln>
        </p:spPr>
        <p:txBody>
          <a:bodyPr wrap="square" rtlCol="0">
            <a:spAutoFit/>
          </a:bodyPr>
          <a:lstStyle/>
          <a:p>
            <a:pPr algn="l">
              <a:spcBef>
                <a:spcPct val="0"/>
              </a:spcBef>
              <a:buClrTx/>
              <a:buSzTx/>
              <a:buNone/>
            </a:pPr>
            <a:r>
              <a:rPr lang="zh-CN" altLang="en-US" sz="2800">
                <a:solidFill>
                  <a:srgbClr val="000000">
                    <a:lumMod val="95000"/>
                    <a:lumOff val="5000"/>
                  </a:srgbClr>
                </a:solidFill>
                <a:latin typeface="方正粗黑宋简体" panose="02000000000000000000" charset="-122"/>
                <a:ea typeface="方正粗黑宋简体" panose="02000000000000000000" charset="-122"/>
                <a:cs typeface="方正粗黑宋简体" panose="02000000000000000000" charset="-122"/>
              </a:rPr>
              <a:t>答案一：①遗传是指生物按照亲代所经历的同一发育途径和方式，摄取环境中的物质建造自身，产生与亲代相似的复本的一种自身繁殖过程。</a:t>
            </a:r>
            <a:endParaRPr lang="zh-CN" altLang="en-US" sz="2800">
              <a:solidFill>
                <a:srgbClr val="000000">
                  <a:lumMod val="95000"/>
                  <a:lumOff val="5000"/>
                </a:srgbClr>
              </a:solidFill>
              <a:latin typeface="方正粗黑宋简体" panose="02000000000000000000" charset="-122"/>
              <a:ea typeface="方正粗黑宋简体" panose="02000000000000000000" charset="-122"/>
              <a:cs typeface="方正粗黑宋简体" panose="02000000000000000000" charset="-122"/>
            </a:endParaRPr>
          </a:p>
          <a:p>
            <a:pPr algn="l">
              <a:spcBef>
                <a:spcPct val="0"/>
              </a:spcBef>
              <a:buClrTx/>
              <a:buSzTx/>
              <a:buNone/>
            </a:pPr>
            <a:r>
              <a:rPr lang="zh-CN" altLang="en-US" sz="2800">
                <a:solidFill>
                  <a:srgbClr val="000000">
                    <a:lumMod val="95000"/>
                    <a:lumOff val="5000"/>
                  </a:srgbClr>
                </a:solidFill>
                <a:latin typeface="方正粗黑宋简体" panose="02000000000000000000" charset="-122"/>
                <a:ea typeface="方正粗黑宋简体" panose="02000000000000000000" charset="-122"/>
                <a:cs typeface="方正粗黑宋简体" panose="02000000000000000000" charset="-122"/>
              </a:rPr>
              <a:t>答案二：②生物按照亲代所经历的同一发育途径和方式，摄取环境中和物质建造身身，产生与亲代相似的复本的一种自身繁殖过程叫做遗传。</a:t>
            </a:r>
            <a:endParaRPr lang="zh-CN" altLang="en-US" sz="2800">
              <a:solidFill>
                <a:srgbClr val="000000">
                  <a:lumMod val="95000"/>
                  <a:lumOff val="5000"/>
                </a:srgbClr>
              </a:solidFill>
              <a:latin typeface="方正粗黑宋简体" panose="02000000000000000000" charset="-122"/>
              <a:ea typeface="方正粗黑宋简体" panose="02000000000000000000" charset="-122"/>
              <a:cs typeface="方正粗黑宋简体" panose="02000000000000000000" charset="-122"/>
            </a:endParaRPr>
          </a:p>
          <a:p>
            <a:pPr algn="l">
              <a:spcBef>
                <a:spcPct val="0"/>
              </a:spcBef>
              <a:buClrTx/>
              <a:buSzTx/>
              <a:buNone/>
            </a:pPr>
            <a:r>
              <a:rPr lang="zh-CN" altLang="en-US" sz="2800">
                <a:solidFill>
                  <a:srgbClr val="000000">
                    <a:lumMod val="95000"/>
                    <a:lumOff val="5000"/>
                  </a:srgbClr>
                </a:solidFill>
                <a:latin typeface="方正粗黑宋简体" panose="02000000000000000000" charset="-122"/>
                <a:ea typeface="方正粗黑宋简体" panose="02000000000000000000" charset="-122"/>
                <a:cs typeface="方正粗黑宋简体" panose="02000000000000000000" charset="-122"/>
              </a:rPr>
              <a:t>提示：</a:t>
            </a:r>
            <a:r>
              <a:rPr lang="zh-CN" altLang="en-US" sz="2800">
                <a:solidFill>
                  <a:srgbClr val="1A10E6"/>
                </a:solidFill>
                <a:latin typeface="方正粗黑宋简体" panose="02000000000000000000" charset="-122"/>
                <a:ea typeface="方正粗黑宋简体" panose="02000000000000000000" charset="-122"/>
                <a:cs typeface="方正粗黑宋简体" panose="02000000000000000000" charset="-122"/>
              </a:rPr>
              <a:t>下定义的基本格式是“××是××”或“××叫××”</a:t>
            </a:r>
            <a:r>
              <a:rPr lang="zh-CN" altLang="en-US" sz="2800">
                <a:solidFill>
                  <a:srgbClr val="000000">
                    <a:lumMod val="95000"/>
                    <a:lumOff val="5000"/>
                  </a:srgbClr>
                </a:solidFill>
                <a:latin typeface="方正粗黑宋简体" panose="02000000000000000000" charset="-122"/>
                <a:ea typeface="方正粗黑宋简体" panose="02000000000000000000" charset="-122"/>
                <a:cs typeface="方正粗黑宋简体" panose="02000000000000000000" charset="-122"/>
              </a:rPr>
              <a:t>。</a:t>
            </a:r>
            <a:endParaRPr lang="zh-CN" altLang="en-US" sz="2800">
              <a:solidFill>
                <a:srgbClr val="000000">
                  <a:lumMod val="95000"/>
                  <a:lumOff val="5000"/>
                </a:srgbClr>
              </a:solidFill>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p:cNvSpPr txBox="1"/>
          <p:nvPr/>
        </p:nvSpPr>
        <p:spPr>
          <a:xfrm>
            <a:off x="628015" y="939165"/>
            <a:ext cx="10617835" cy="1814830"/>
          </a:xfrm>
          <a:prstGeom prst="rect">
            <a:avLst/>
          </a:prstGeom>
          <a:noFill/>
        </p:spPr>
        <p:txBody>
          <a:bodyPr wrap="square" rtlCol="0">
            <a:spAutoFit/>
          </a:bodyPr>
          <a:lstStyle/>
          <a:p>
            <a:pPr algn="l" eaLnBrk="0" fontAlgn="base" hangingPunct="0">
              <a:spcBef>
                <a:spcPct val="0"/>
              </a:spcBef>
              <a:buClrTx/>
              <a:buSzTx/>
              <a:buFontTx/>
              <a:buNone/>
            </a:pPr>
            <a:r>
              <a:rPr lang="en-US" altLang="en-US" sz="2800">
                <a:latin typeface="方正粗黑宋简体" panose="02000000000000000000" charset="-122"/>
                <a:ea typeface="方正粗黑宋简体" panose="02000000000000000000" charset="-122"/>
                <a:cs typeface="方正粗黑宋简体" panose="02000000000000000000" charset="-122"/>
                <a:sym typeface="+mn-ea"/>
              </a:rPr>
              <a:t>①</a:t>
            </a:r>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遗传是一种生物自身繁殖过程。</a:t>
            </a:r>
            <a:r>
              <a:rPr lang="en-US" altLang="en-US" sz="2800">
                <a:latin typeface="方正粗黑宋简体" panose="02000000000000000000" charset="-122"/>
                <a:ea typeface="方正粗黑宋简体" panose="02000000000000000000" charset="-122"/>
                <a:cs typeface="方正粗黑宋简体" panose="02000000000000000000" charset="-122"/>
                <a:sym typeface="+mn-ea"/>
              </a:rPr>
              <a:t> </a:t>
            </a:r>
            <a:endParaRPr lang="en-US" altLang="en-US" sz="2800">
              <a:latin typeface="方正粗黑宋简体" panose="02000000000000000000" charset="-122"/>
              <a:ea typeface="方正粗黑宋简体" panose="02000000000000000000" charset="-122"/>
              <a:cs typeface="方正粗黑宋简体" panose="02000000000000000000" charset="-122"/>
            </a:endParaRPr>
          </a:p>
          <a:p>
            <a:pPr algn="l" eaLnBrk="0" fontAlgn="base" hangingPunct="0">
              <a:spcBef>
                <a:spcPct val="0"/>
              </a:spcBef>
              <a:buClrTx/>
              <a:buSzTx/>
              <a:buFontTx/>
              <a:buNone/>
            </a:pPr>
            <a:r>
              <a:rPr lang="en-US" altLang="en-US" sz="2800">
                <a:latin typeface="方正粗黑宋简体" panose="02000000000000000000" charset="-122"/>
                <a:ea typeface="方正粗黑宋简体" panose="02000000000000000000" charset="-122"/>
                <a:cs typeface="方正粗黑宋简体" panose="02000000000000000000" charset="-122"/>
                <a:sym typeface="+mn-ea"/>
              </a:rPr>
              <a:t>②</a:t>
            </a:r>
            <a:r>
              <a:rPr lang="zh-CN" altLang="en-US" sz="2800">
                <a:latin typeface="方正粗黑宋简体" panose="02000000000000000000" charset="-122"/>
                <a:ea typeface="方正粗黑宋简体" panose="02000000000000000000" charset="-122"/>
                <a:cs typeface="方正粗黑宋简体" panose="02000000000000000000" charset="-122"/>
                <a:sym typeface="+mn-ea"/>
              </a:rPr>
              <a:t>这种繁殖将</a:t>
            </a:r>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按照亲代所经历的同一发育途径和方式进行</a:t>
            </a:r>
            <a:r>
              <a:rPr lang="zh-CN" altLang="en-US" sz="2800">
                <a:latin typeface="方正粗黑宋简体" panose="02000000000000000000" charset="-122"/>
                <a:ea typeface="方正粗黑宋简体" panose="02000000000000000000" charset="-122"/>
                <a:cs typeface="方正粗黑宋简体" panose="02000000000000000000" charset="-122"/>
                <a:sym typeface="+mn-ea"/>
              </a:rPr>
              <a:t>。</a:t>
            </a:r>
            <a:r>
              <a:rPr lang="en-US" altLang="en-US" sz="2800">
                <a:latin typeface="方正粗黑宋简体" panose="02000000000000000000" charset="-122"/>
                <a:ea typeface="方正粗黑宋简体" panose="02000000000000000000" charset="-122"/>
                <a:cs typeface="方正粗黑宋简体" panose="02000000000000000000" charset="-122"/>
                <a:sym typeface="+mn-ea"/>
              </a:rPr>
              <a:t> </a:t>
            </a:r>
            <a:endParaRPr lang="en-US" altLang="en-US" sz="2800">
              <a:latin typeface="方正粗黑宋简体" panose="02000000000000000000" charset="-122"/>
              <a:ea typeface="方正粗黑宋简体" panose="02000000000000000000" charset="-122"/>
              <a:cs typeface="方正粗黑宋简体" panose="02000000000000000000" charset="-122"/>
            </a:endParaRPr>
          </a:p>
          <a:p>
            <a:pPr algn="l" eaLnBrk="0" fontAlgn="base" hangingPunct="0">
              <a:spcBef>
                <a:spcPct val="0"/>
              </a:spcBef>
              <a:buClrTx/>
              <a:buSzTx/>
              <a:buFontTx/>
              <a:buNone/>
            </a:pPr>
            <a:r>
              <a:rPr lang="en-US" altLang="en-US" sz="2800">
                <a:latin typeface="方正粗黑宋简体" panose="02000000000000000000" charset="-122"/>
                <a:ea typeface="方正粗黑宋简体" panose="02000000000000000000" charset="-122"/>
                <a:cs typeface="方正粗黑宋简体" panose="02000000000000000000" charset="-122"/>
                <a:sym typeface="+mn-ea"/>
              </a:rPr>
              <a:t>③</a:t>
            </a:r>
            <a:r>
              <a:rPr lang="zh-CN" altLang="en-US" sz="2800">
                <a:latin typeface="方正粗黑宋简体" panose="02000000000000000000" charset="-122"/>
                <a:ea typeface="方正粗黑宋简体" panose="02000000000000000000" charset="-122"/>
                <a:cs typeface="方正粗黑宋简体" panose="02000000000000000000" charset="-122"/>
                <a:sym typeface="+mn-ea"/>
              </a:rPr>
              <a:t>在这一过程中，生物将</a:t>
            </a:r>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获取环境中的物质建造自身。</a:t>
            </a:r>
            <a:endParaRPr lang="en-US" altLang="zh-CN" sz="28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algn="l" eaLnBrk="0" fontAlgn="base" hangingPunct="0">
              <a:spcBef>
                <a:spcPct val="0"/>
              </a:spcBef>
              <a:buClrTx/>
              <a:buSzTx/>
              <a:buFontTx/>
              <a:buNone/>
            </a:pPr>
            <a:r>
              <a:rPr lang="en-US" altLang="en-US" sz="2800">
                <a:latin typeface="方正粗黑宋简体" panose="02000000000000000000" charset="-122"/>
                <a:ea typeface="方正粗黑宋简体" panose="02000000000000000000" charset="-122"/>
                <a:cs typeface="方正粗黑宋简体" panose="02000000000000000000" charset="-122"/>
                <a:sym typeface="+mn-ea"/>
              </a:rPr>
              <a:t>④</a:t>
            </a:r>
            <a:r>
              <a:rPr lang="zh-CN" altLang="en-US" sz="2800">
                <a:latin typeface="方正粗黑宋简体" panose="02000000000000000000" charset="-122"/>
                <a:ea typeface="方正粗黑宋简体" panose="02000000000000000000" charset="-122"/>
                <a:cs typeface="方正粗黑宋简体" panose="02000000000000000000" charset="-122"/>
                <a:sym typeface="+mn-ea"/>
              </a:rPr>
              <a:t>这种繁殖过程所</a:t>
            </a:r>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产生</a:t>
            </a:r>
            <a:r>
              <a:rPr lang="zh-CN" altLang="en-US" sz="2800">
                <a:latin typeface="方正粗黑宋简体" panose="02000000000000000000" charset="-122"/>
                <a:ea typeface="方正粗黑宋简体" panose="02000000000000000000" charset="-122"/>
                <a:cs typeface="方正粗黑宋简体" panose="02000000000000000000" charset="-122"/>
                <a:sym typeface="+mn-ea"/>
              </a:rPr>
              <a:t>的结果是</a:t>
            </a:r>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与亲代相似的复本</a:t>
            </a:r>
            <a:r>
              <a:rPr lang="zh-CN" altLang="en-US" sz="2800">
                <a:latin typeface="方正粗黑宋简体" panose="02000000000000000000" charset="-122"/>
                <a:ea typeface="方正粗黑宋简体" panose="02000000000000000000" charset="-122"/>
                <a:cs typeface="方正粗黑宋简体" panose="02000000000000000000" charset="-122"/>
                <a:sym typeface="+mn-ea"/>
              </a:rPr>
              <a:t>。</a:t>
            </a:r>
            <a:endParaRPr lang="zh-CN" altLang="en-US"/>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1" nodeType="clickEffect">
                                  <p:stCondLst>
                                    <p:cond delay="0"/>
                                  </p:stCondLst>
                                  <p:childTnLst>
                                    <p:set>
                                      <p:cBhvr additive="base">
                                        <p:cTn id="6" dur="1" fill="hold">
                                          <p:stCondLst>
                                            <p:cond delay="0"/>
                                          </p:stCondLst>
                                        </p:cTn>
                                        <p:tgtEl>
                                          <p:spTgt spid="22535"/>
                                        </p:tgtEl>
                                        <p:attrNameLst>
                                          <p:attrName>style.visibility</p:attrName>
                                        </p:attrNameLst>
                                      </p:cBhvr>
                                      <p:to>
                                        <p:strVal val="visible"/>
                                      </p:to>
                                    </p:set>
                                    <p:animEffect transition="in" filter="blinds(horizontal)">
                                      <p:cBhvr additive="base">
                                        <p:cTn id="7" dur="500"/>
                                        <p:tgtEl>
                                          <p:spTgt spid="22535"/>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2" nodeType="clickEffect">
                                  <p:stCondLst>
                                    <p:cond delay="0"/>
                                  </p:stCondLst>
                                  <p:childTnLst>
                                    <p:set>
                                      <p:cBhvr additive="base">
                                        <p:cTn id="11" dur="1" fill="hold">
                                          <p:stCondLst>
                                            <p:cond delay="0"/>
                                          </p:stCondLst>
                                        </p:cTn>
                                        <p:tgtEl>
                                          <p:spTgt spid="22536"/>
                                        </p:tgtEl>
                                        <p:attrNameLst>
                                          <p:attrName>style.visibility</p:attrName>
                                        </p:attrNameLst>
                                      </p:cBhvr>
                                      <p:to>
                                        <p:strVal val="visible"/>
                                      </p:to>
                                    </p:set>
                                    <p:animEffect transition="in" filter="blinds(horizontal)">
                                      <p:cBhvr additive="base">
                                        <p:cTn id="12" dur="500"/>
                                        <p:tgtEl>
                                          <p:spTgt spid="2253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3" nodeType="clickEffect">
                                  <p:stCondLst>
                                    <p:cond delay="0"/>
                                  </p:stCondLst>
                                  <p:childTnLst>
                                    <p:set>
                                      <p:cBhvr additive="base">
                                        <p:cTn id="16" dur="1" fill="hold">
                                          <p:stCondLst>
                                            <p:cond delay="0"/>
                                          </p:stCondLst>
                                        </p:cTn>
                                        <p:tgtEl>
                                          <p:spTgt spid="22537"/>
                                        </p:tgtEl>
                                        <p:attrNameLst>
                                          <p:attrName>style.visibility</p:attrName>
                                        </p:attrNameLst>
                                      </p:cBhvr>
                                      <p:to>
                                        <p:strVal val="visible"/>
                                      </p:to>
                                    </p:set>
                                    <p:animEffect transition="in" filter="blinds(horizontal)">
                                      <p:cBhvr additive="base">
                                        <p:cTn id="17" dur="500"/>
                                        <p:tgtEl>
                                          <p:spTgt spid="2253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3" presetClass="entr" presetSubtype="10" fill="hold" grpId="4" nodeType="clickEffect">
                                  <p:stCondLst>
                                    <p:cond delay="0"/>
                                  </p:stCondLst>
                                  <p:childTnLst>
                                    <p:set>
                                      <p:cBhvr additive="base">
                                        <p:cTn id="21" dur="1" fill="hold">
                                          <p:stCondLst>
                                            <p:cond delay="0"/>
                                          </p:stCondLst>
                                        </p:cTn>
                                        <p:tgtEl>
                                          <p:spTgt spid="22538"/>
                                        </p:tgtEl>
                                        <p:attrNameLst>
                                          <p:attrName>style.visibility</p:attrName>
                                        </p:attrNameLst>
                                      </p:cBhvr>
                                      <p:to>
                                        <p:strVal val="visible"/>
                                      </p:to>
                                    </p:set>
                                    <p:animEffect transition="in" filter="blinds(horizontal)">
                                      <p:cBhvr additive="base">
                                        <p:cTn id="22" dur="500"/>
                                        <p:tgtEl>
                                          <p:spTgt spid="22538"/>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3" presetClass="entr" presetSubtype="10" fill="hold" grpId="5" nodeType="clickEffect">
                                  <p:stCondLst>
                                    <p:cond delay="0"/>
                                  </p:stCondLst>
                                  <p:childTnLst>
                                    <p:set>
                                      <p:cBhvr additive="base">
                                        <p:cTn id="26" dur="1" fill="hold">
                                          <p:stCondLst>
                                            <p:cond delay="0"/>
                                          </p:stCondLst>
                                        </p:cTn>
                                        <p:tgtEl>
                                          <p:spTgt spid="22539"/>
                                        </p:tgtEl>
                                        <p:attrNameLst>
                                          <p:attrName>style.visibility</p:attrName>
                                        </p:attrNameLst>
                                      </p:cBhvr>
                                      <p:to>
                                        <p:strVal val="visible"/>
                                      </p:to>
                                    </p:set>
                                    <p:animEffect transition="in" filter="blinds(horizontal)">
                                      <p:cBhvr additive="base">
                                        <p:cTn id="27" dur="500"/>
                                        <p:tgtEl>
                                          <p:spTgt spid="22539"/>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3" presetClass="entr" presetSubtype="10" fill="hold" grpId="6" nodeType="clickEffect">
                                  <p:stCondLst>
                                    <p:cond delay="0"/>
                                  </p:stCondLst>
                                  <p:childTnLst>
                                    <p:set>
                                      <p:cBhvr additive="base">
                                        <p:cTn id="31" dur="1" fill="hold">
                                          <p:stCondLst>
                                            <p:cond delay="0"/>
                                          </p:stCondLst>
                                        </p:cTn>
                                        <p:tgtEl>
                                          <p:spTgt spid="22540"/>
                                        </p:tgtEl>
                                        <p:attrNameLst>
                                          <p:attrName>style.visibility</p:attrName>
                                        </p:attrNameLst>
                                      </p:cBhvr>
                                      <p:to>
                                        <p:strVal val="visible"/>
                                      </p:to>
                                    </p:set>
                                    <p:animEffect transition="in" filter="blinds(horizontal)">
                                      <p:cBhvr additive="base">
                                        <p:cTn id="32" dur="500"/>
                                        <p:tgtEl>
                                          <p:spTgt spid="22540"/>
                                        </p:tgtEl>
                                      </p:cBhvr>
                                    </p:animEffect>
                                  </p:childTnLst>
                                </p:cTn>
                              </p:par>
                            </p:childTnLst>
                          </p:cTn>
                        </p:par>
                      </p:childTnLst>
                    </p:cTn>
                  </p:par>
                  <p:par>
                    <p:cTn id="33" fill="hold" nodeType="clickPar">
                      <p:stCondLst>
                        <p:cond delay="indefinite"/>
                      </p:stCondLst>
                      <p:childTnLst>
                        <p:par>
                          <p:cTn id="34" fill="hold">
                            <p:stCondLst>
                              <p:cond delay="0"/>
                            </p:stCondLst>
                            <p:childTnLst>
                              <p:par>
                                <p:cTn id="35" presetID="3" presetClass="entr" presetSubtype="10" fill="hold" grpId="7" nodeType="clickEffect">
                                  <p:stCondLst>
                                    <p:cond delay="0"/>
                                  </p:stCondLst>
                                  <p:childTnLst>
                                    <p:set>
                                      <p:cBhvr additive="base">
                                        <p:cTn id="36" dur="1" fill="hold">
                                          <p:stCondLst>
                                            <p:cond delay="0"/>
                                          </p:stCondLst>
                                        </p:cTn>
                                        <p:tgtEl>
                                          <p:spTgt spid="22542"/>
                                        </p:tgtEl>
                                        <p:attrNameLst>
                                          <p:attrName>style.visibility</p:attrName>
                                        </p:attrNameLst>
                                      </p:cBhvr>
                                      <p:to>
                                        <p:strVal val="visible"/>
                                      </p:to>
                                    </p:set>
                                    <p:animEffect transition="in" filter="blinds(horizontal)">
                                      <p:cBhvr additive="base">
                                        <p:cTn id="37" dur="500"/>
                                        <p:tgtEl>
                                          <p:spTgt spid="22542"/>
                                        </p:tgtEl>
                                      </p:cBhvr>
                                    </p:animEffect>
                                  </p:childTnLst>
                                </p:cTn>
                              </p:par>
                            </p:childTnLst>
                          </p:cTn>
                        </p:par>
                      </p:childTnLst>
                    </p:cTn>
                  </p:par>
                  <p:par>
                    <p:cTn id="38" fill="hold" nodeType="clickPar">
                      <p:stCondLst>
                        <p:cond delay="indefinite"/>
                      </p:stCondLst>
                      <p:childTnLst>
                        <p:par>
                          <p:cTn id="39" fill="hold">
                            <p:stCondLst>
                              <p:cond delay="0"/>
                            </p:stCondLst>
                            <p:childTnLst>
                              <p:par>
                                <p:cTn id="40" presetID="3" presetClass="entr" presetSubtype="10" fill="hold" grpId="8" nodeType="clickEffect">
                                  <p:stCondLst>
                                    <p:cond delay="0"/>
                                  </p:stCondLst>
                                  <p:childTnLst>
                                    <p:set>
                                      <p:cBhvr additive="base">
                                        <p:cTn id="41" dur="1" fill="hold">
                                          <p:stCondLst>
                                            <p:cond delay="0"/>
                                          </p:stCondLst>
                                        </p:cTn>
                                        <p:tgtEl>
                                          <p:spTgt spid="22543"/>
                                        </p:tgtEl>
                                        <p:attrNameLst>
                                          <p:attrName>style.visibility</p:attrName>
                                        </p:attrNameLst>
                                      </p:cBhvr>
                                      <p:to>
                                        <p:strVal val="visible"/>
                                      </p:to>
                                    </p:set>
                                    <p:animEffect transition="in" filter="blinds(horizontal)">
                                      <p:cBhvr additive="base">
                                        <p:cTn id="42" dur="500"/>
                                        <p:tgtEl>
                                          <p:spTgt spid="22543"/>
                                        </p:tgtEl>
                                      </p:cBhvr>
                                    </p:animEffect>
                                  </p:childTnLst>
                                </p:cTn>
                              </p:par>
                            </p:childTnLst>
                          </p:cTn>
                        </p:par>
                      </p:childTnLst>
                    </p:cTn>
                  </p:par>
                  <p:par>
                    <p:cTn id="43" fill="hold" nodeType="clickPar">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1"/>
      <p:bldP spid="22536" grpId="2"/>
      <p:bldP spid="22537" grpId="3"/>
      <p:bldP spid="22538" grpId="4"/>
      <p:bldP spid="22539" grpId="5"/>
      <p:bldP spid="22540" grpId="6"/>
      <p:bldP spid="22542" grpId="7"/>
      <p:bldP spid="22543" grpId="8"/>
      <p:bldP spid="4" grpId="0"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dpi="0" rotWithShape="1">
          <a:blip r:embed="rId2">
            <a:alphaModFix amt="44000"/>
            <a:lum/>
          </a:blip>
          <a:stretch>
            <a:fillRect/>
          </a:stretch>
        </a:blipFill>
        <a:effectLst/>
      </p:bgPr>
    </p:bg>
    <p:spTree>
      <p:nvGrpSpPr>
        <p:cNvPr id="1" name=""/>
        <p:cNvGrpSpPr/>
        <p:nvPr/>
      </p:nvGrpSpPr>
      <p:grpSpPr>
        <a:xfrm>
          <a:off x="0" y="0"/>
          <a:ext cx="0" cy="0"/>
        </a:xfrm>
      </p:grpSpPr>
      <p:sp>
        <p:nvSpPr>
          <p:cNvPr id="3" name="内容占位符 2"/>
          <p:cNvSpPr>
            <a:spLocks noGrp="1"/>
          </p:cNvSpPr>
          <p:nvPr>
            <p:ph idx="1"/>
          </p:nvPr>
        </p:nvSpPr>
        <p:spPr>
          <a:xfrm>
            <a:off x="307340" y="132080"/>
            <a:ext cx="11524615" cy="5829300"/>
          </a:xfrm>
        </p:spPr>
        <p:txBody>
          <a:bodyPr/>
          <a:lstStyle/>
          <a:p>
            <a:pPr marL="0" indent="0" fontAlgn="auto">
              <a:lnSpc>
                <a:spcPct val="100000"/>
              </a:lnSpc>
              <a:spcBef>
                <a:spcPct val="0"/>
              </a:spcBef>
              <a:buNone/>
            </a:pPr>
            <a:r>
              <a:rPr lang="zh-CN" altLang="en-US" sz="2800">
                <a:latin typeface="方正粗黑宋简体" panose="02000000000000000000" charset="-122"/>
                <a:ea typeface="方正粗黑宋简体" panose="02000000000000000000" charset="-122"/>
                <a:cs typeface="方正粗黑宋简体" panose="02000000000000000000" charset="-122"/>
              </a:rPr>
              <a:t>【题型示例2】将下面的四个短句改写成</a:t>
            </a:r>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rPr>
              <a:t>一个长单句</a:t>
            </a:r>
            <a:r>
              <a:rPr lang="zh-CN" altLang="en-US" sz="2800">
                <a:latin typeface="方正粗黑宋简体" panose="02000000000000000000" charset="-122"/>
                <a:ea typeface="方正粗黑宋简体" panose="02000000000000000000" charset="-122"/>
                <a:cs typeface="方正粗黑宋简体" panose="02000000000000000000" charset="-122"/>
              </a:rPr>
              <a:t>，</a:t>
            </a:r>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rPr>
              <a:t>要求语言通顺</a:t>
            </a:r>
            <a:r>
              <a:rPr lang="zh-CN" altLang="en-US" sz="2800">
                <a:latin typeface="方正粗黑宋简体" panose="02000000000000000000" charset="-122"/>
                <a:ea typeface="方正粗黑宋简体" panose="02000000000000000000" charset="-122"/>
                <a:cs typeface="方正粗黑宋简体" panose="02000000000000000000" charset="-122"/>
              </a:rPr>
              <a:t>，</a:t>
            </a:r>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rPr>
              <a:t>语意不变</a:t>
            </a:r>
            <a:r>
              <a:rPr lang="zh-CN" altLang="en-US" sz="2800">
                <a:latin typeface="方正粗黑宋简体" panose="02000000000000000000" charset="-122"/>
                <a:ea typeface="方正粗黑宋简体" panose="02000000000000000000" charset="-122"/>
                <a:cs typeface="方正粗黑宋简体" panose="02000000000000000000" charset="-122"/>
              </a:rPr>
              <a:t>。可适当</a:t>
            </a:r>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rPr>
              <a:t>增删词语</a:t>
            </a:r>
            <a:r>
              <a:rPr lang="zh-CN" altLang="en-US" sz="2800">
                <a:latin typeface="方正粗黑宋简体" panose="02000000000000000000" charset="-122"/>
                <a:ea typeface="方正粗黑宋简体" panose="02000000000000000000" charset="-122"/>
                <a:cs typeface="方正粗黑宋简体" panose="02000000000000000000" charset="-122"/>
              </a:rPr>
              <a:t>。</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a:p>
            <a:pPr marL="0" indent="0" fontAlgn="auto">
              <a:lnSpc>
                <a:spcPct val="100000"/>
              </a:lnSpc>
              <a:spcBef>
                <a:spcPct val="0"/>
              </a:spcBef>
              <a:buNone/>
            </a:pPr>
            <a:r>
              <a:rPr lang="zh-CN" altLang="en-US" sz="2800">
                <a:latin typeface="方正粗黑宋简体" panose="02000000000000000000" charset="-122"/>
                <a:ea typeface="方正粗黑宋简体" panose="02000000000000000000" charset="-122"/>
                <a:cs typeface="方正粗黑宋简体" panose="02000000000000000000" charset="-122"/>
              </a:rPr>
              <a:t>①近日，中国科学家</a:t>
            </a:r>
            <a:r>
              <a:rPr lang="zh-CN" altLang="en-US" sz="2800">
                <a:solidFill>
                  <a:srgbClr val="1A10E6"/>
                </a:solidFill>
                <a:latin typeface="方正粗黑宋简体" panose="02000000000000000000" charset="-122"/>
                <a:ea typeface="方正粗黑宋简体" panose="02000000000000000000" charset="-122"/>
                <a:cs typeface="方正粗黑宋简体" panose="02000000000000000000" charset="-122"/>
              </a:rPr>
              <a:t>打造出了</a:t>
            </a:r>
            <a:r>
              <a:rPr lang="zh-CN" altLang="en-US" sz="2800">
                <a:latin typeface="方正粗黑宋简体" panose="02000000000000000000" charset="-122"/>
                <a:ea typeface="方正粗黑宋简体" panose="02000000000000000000" charset="-122"/>
                <a:cs typeface="方正粗黑宋简体" panose="02000000000000000000" charset="-122"/>
              </a:rPr>
              <a:t>一项新颖的“纳米皇冠”。</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a:p>
            <a:pPr marL="0" indent="0" fontAlgn="auto">
              <a:lnSpc>
                <a:spcPct val="100000"/>
              </a:lnSpc>
              <a:spcBef>
                <a:spcPct val="0"/>
              </a:spcBef>
              <a:buNone/>
            </a:pPr>
            <a:r>
              <a:rPr lang="zh-CN" altLang="en-US" sz="2800">
                <a:latin typeface="方正粗黑宋简体" panose="02000000000000000000" charset="-122"/>
                <a:ea typeface="方正粗黑宋简体" panose="02000000000000000000" charset="-122"/>
                <a:cs typeface="方正粗黑宋简体" panose="02000000000000000000" charset="-122"/>
              </a:rPr>
              <a:t>②皇冠</a:t>
            </a:r>
            <a:r>
              <a:rPr lang="zh-CN" altLang="en-US" sz="2800">
                <a:solidFill>
                  <a:srgbClr val="1A10E6"/>
                </a:solidFill>
                <a:latin typeface="方正粗黑宋简体" panose="02000000000000000000" charset="-122"/>
                <a:ea typeface="方正粗黑宋简体" panose="02000000000000000000" charset="-122"/>
                <a:cs typeface="方正粗黑宋简体" panose="02000000000000000000" charset="-122"/>
              </a:rPr>
              <a:t>制作的原材料</a:t>
            </a:r>
            <a:r>
              <a:rPr lang="zh-CN" altLang="en-US" sz="2800">
                <a:latin typeface="方正粗黑宋简体" panose="02000000000000000000" charset="-122"/>
                <a:ea typeface="方正粗黑宋简体" panose="02000000000000000000" charset="-122"/>
                <a:cs typeface="方正粗黑宋简体" panose="02000000000000000000" charset="-122"/>
              </a:rPr>
              <a:t>是铂金。</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a:p>
            <a:pPr marL="0" indent="0" fontAlgn="auto">
              <a:lnSpc>
                <a:spcPct val="100000"/>
              </a:lnSpc>
              <a:spcBef>
                <a:spcPct val="0"/>
              </a:spcBef>
              <a:buNone/>
            </a:pPr>
            <a:r>
              <a:rPr lang="zh-CN" altLang="en-US" sz="2800">
                <a:latin typeface="方正粗黑宋简体" panose="02000000000000000000" charset="-122"/>
                <a:ea typeface="方正粗黑宋简体" panose="02000000000000000000" charset="-122"/>
                <a:cs typeface="方正粗黑宋简体" panose="02000000000000000000" charset="-122"/>
              </a:rPr>
              <a:t>③皇冠的</a:t>
            </a:r>
            <a:r>
              <a:rPr lang="zh-CN" altLang="en-US" sz="2800">
                <a:solidFill>
                  <a:srgbClr val="1A10E6"/>
                </a:solidFill>
                <a:latin typeface="方正粗黑宋简体" panose="02000000000000000000" charset="-122"/>
                <a:ea typeface="方正粗黑宋简体" panose="02000000000000000000" charset="-122"/>
                <a:cs typeface="方正粗黑宋简体" panose="02000000000000000000" charset="-122"/>
              </a:rPr>
              <a:t>制作运用了</a:t>
            </a:r>
            <a:r>
              <a:rPr lang="zh-CN" altLang="en-US" sz="2800">
                <a:latin typeface="方正粗黑宋简体" panose="02000000000000000000" charset="-122"/>
                <a:ea typeface="方正粗黑宋简体" panose="02000000000000000000" charset="-122"/>
                <a:cs typeface="方正粗黑宋简体" panose="02000000000000000000" charset="-122"/>
              </a:rPr>
              <a:t>分子纳米</a:t>
            </a:r>
            <a:r>
              <a:rPr lang="zh-CN" altLang="en-US" sz="2800">
                <a:solidFill>
                  <a:srgbClr val="1A10E6"/>
                </a:solidFill>
                <a:latin typeface="方正粗黑宋简体" panose="02000000000000000000" charset="-122"/>
                <a:ea typeface="方正粗黑宋简体" panose="02000000000000000000" charset="-122"/>
                <a:cs typeface="方正粗黑宋简体" panose="02000000000000000000" charset="-122"/>
              </a:rPr>
              <a:t>技术</a:t>
            </a:r>
            <a:r>
              <a:rPr lang="zh-CN" altLang="en-US" sz="2800">
                <a:latin typeface="方正粗黑宋简体" panose="02000000000000000000" charset="-122"/>
                <a:ea typeface="方正粗黑宋简体" panose="02000000000000000000" charset="-122"/>
                <a:cs typeface="方正粗黑宋简体" panose="02000000000000000000" charset="-122"/>
              </a:rPr>
              <a:t>。</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a:p>
            <a:pPr marL="0" indent="0" fontAlgn="auto">
              <a:lnSpc>
                <a:spcPct val="100000"/>
              </a:lnSpc>
              <a:spcBef>
                <a:spcPct val="0"/>
              </a:spcBef>
              <a:buNone/>
            </a:pPr>
            <a:r>
              <a:rPr lang="zh-CN" altLang="en-US" sz="2800">
                <a:latin typeface="方正粗黑宋简体" panose="02000000000000000000" charset="-122"/>
                <a:ea typeface="方正粗黑宋简体" panose="02000000000000000000" charset="-122"/>
                <a:cs typeface="方正粗黑宋简体" panose="02000000000000000000" charset="-122"/>
              </a:rPr>
              <a:t>④皇冠</a:t>
            </a:r>
            <a:r>
              <a:rPr lang="zh-CN" altLang="en-US" sz="2800">
                <a:solidFill>
                  <a:srgbClr val="1A10E6"/>
                </a:solidFill>
                <a:latin typeface="方正粗黑宋简体" panose="02000000000000000000" charset="-122"/>
                <a:ea typeface="方正粗黑宋简体" panose="02000000000000000000" charset="-122"/>
                <a:cs typeface="方正粗黑宋简体" panose="02000000000000000000" charset="-122"/>
              </a:rPr>
              <a:t>制作过程中得到了</a:t>
            </a:r>
            <a:r>
              <a:rPr lang="zh-CN" altLang="en-US" sz="2800">
                <a:latin typeface="方正粗黑宋简体" panose="02000000000000000000" charset="-122"/>
                <a:ea typeface="方正粗黑宋简体" panose="02000000000000000000" charset="-122"/>
                <a:cs typeface="方正粗黑宋简体" panose="02000000000000000000" charset="-122"/>
              </a:rPr>
              <a:t>中国自然科学基金委员会“纳米科技重大研究计划”小组以及中国科学院“百人计划”小组的</a:t>
            </a:r>
            <a:r>
              <a:rPr lang="zh-CN" altLang="en-US" sz="2800">
                <a:solidFill>
                  <a:srgbClr val="1A10E6"/>
                </a:solidFill>
                <a:latin typeface="方正粗黑宋简体" panose="02000000000000000000" charset="-122"/>
                <a:ea typeface="方正粗黑宋简体" panose="02000000000000000000" charset="-122"/>
                <a:cs typeface="方正粗黑宋简体" panose="02000000000000000000" charset="-122"/>
              </a:rPr>
              <a:t>支持</a:t>
            </a:r>
            <a:r>
              <a:rPr lang="zh-CN" altLang="en-US" sz="2800">
                <a:latin typeface="方正粗黑宋简体" panose="02000000000000000000" charset="-122"/>
                <a:ea typeface="方正粗黑宋简体" panose="02000000000000000000" charset="-122"/>
                <a:cs typeface="方正粗黑宋简体" panose="02000000000000000000" charset="-122"/>
              </a:rPr>
              <a:t>。</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p:txBody>
      </p:sp>
      <p:sp>
        <p:nvSpPr>
          <p:cNvPr id="4" name="文本框 3"/>
          <p:cNvSpPr txBox="1"/>
          <p:nvPr/>
        </p:nvSpPr>
        <p:spPr>
          <a:xfrm>
            <a:off x="219075" y="3213735"/>
            <a:ext cx="11725275" cy="3587115"/>
          </a:xfrm>
          <a:prstGeom prst="rect">
            <a:avLst/>
          </a:prstGeom>
          <a:noFill/>
          <a:ln w="28575">
            <a:solidFill>
              <a:schemeClr val="tx1"/>
            </a:solidFill>
          </a:ln>
        </p:spPr>
        <p:txBody>
          <a:bodyPr wrap="square" rtlCol="0">
            <a:noAutofit/>
          </a:bodyPr>
          <a:lstStyle/>
          <a:p>
            <a:r>
              <a:rPr lang="zh-CN" altLang="en-US" sz="2800">
                <a:latin typeface="方正粗黑宋简体" panose="02000000000000000000" charset="-122"/>
                <a:ea typeface="方正粗黑宋简体" panose="02000000000000000000" charset="-122"/>
                <a:cs typeface="方正粗黑宋简体" panose="02000000000000000000" charset="-122"/>
              </a:rPr>
              <a:t>【解析】本题考查短句变长句的能力，解答关键是</a:t>
            </a:r>
            <a:r>
              <a:rPr lang="zh-CN" altLang="en-US" sz="2800">
                <a:highlight>
                  <a:srgbClr val="FF0000"/>
                </a:highlight>
                <a:latin typeface="方正粗黑宋简体" panose="02000000000000000000" charset="-122"/>
                <a:ea typeface="方正粗黑宋简体" panose="02000000000000000000" charset="-122"/>
                <a:cs typeface="方正粗黑宋简体" panose="02000000000000000000" charset="-122"/>
              </a:rPr>
              <a:t>确定主干成分</a:t>
            </a:r>
            <a:r>
              <a:rPr lang="zh-CN" altLang="en-US" sz="2800">
                <a:latin typeface="方正粗黑宋简体" panose="02000000000000000000" charset="-122"/>
                <a:ea typeface="方正粗黑宋简体" panose="02000000000000000000" charset="-122"/>
                <a:cs typeface="方正粗黑宋简体" panose="02000000000000000000" charset="-122"/>
              </a:rPr>
              <a:t>，即句子的主、谓、宾。然后把其他句子中的</a:t>
            </a:r>
            <a:r>
              <a:rPr lang="zh-CN" altLang="en-US" sz="2800">
                <a:highlight>
                  <a:srgbClr val="FF0000"/>
                </a:highlight>
                <a:latin typeface="方正粗黑宋简体" panose="02000000000000000000" charset="-122"/>
                <a:ea typeface="方正粗黑宋简体" panose="02000000000000000000" charset="-122"/>
                <a:cs typeface="方正粗黑宋简体" panose="02000000000000000000" charset="-122"/>
              </a:rPr>
              <a:t>主要成分提取出来做长句的修饰成分</a:t>
            </a:r>
            <a:r>
              <a:rPr lang="zh-CN" altLang="en-US" sz="2800">
                <a:latin typeface="方正粗黑宋简体" panose="02000000000000000000" charset="-122"/>
                <a:ea typeface="方正粗黑宋简体" panose="02000000000000000000" charset="-122"/>
                <a:cs typeface="方正粗黑宋简体" panose="02000000000000000000" charset="-122"/>
              </a:rPr>
              <a:t>就可以了。本题在解答时可先确定句①作为长句的主干，然后将句④化作长句的状语，把句③化作“打造”的状语，将句②化作“纳米皇冠”的定语，就可得出答案：</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a:p>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rPr>
              <a:t>【答案】近日，在中国国家自然科学基金委员会“纳米科技重大研究计划”小组以及中国科学院“百人计划”小组的支持下，中国科学家运用分子纳米技术打造出了一项新颖的铂金“钠米皇冠”。</a:t>
            </a:r>
            <a:endPar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6626" name="Rectangle 2"/>
          <p:cNvSpPr>
            <a:spLocks noGrp="1" noChangeArrowheads="1"/>
          </p:cNvSpPr>
          <p:nvPr>
            <p:ph type="title" idx="4294967295"/>
          </p:nvPr>
        </p:nvSpPr>
        <p:spPr>
          <a:xfrm>
            <a:off x="1981200" y="274638"/>
            <a:ext cx="8229600" cy="1143000"/>
          </a:xfrm>
        </p:spPr>
        <p:txBody>
          <a:bodyPr vert="horz" wrap="square" lIns="91440" tIns="45720" rIns="91440" bIns="45720" numCol="1" anchor="ctr" anchorCtr="0" compatLnSpc="1">
            <a:noAutofit/>
          </a:bodyPr>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mj-lt"/>
                <a:ea typeface="+mj-ea"/>
                <a:cs typeface="+mj-cs"/>
              </a:defRPr>
            </a:lvl1pPr>
            <a:lvl2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lang="zh-CN" altLang="en-US" sz="4400">
                <a:solidFill>
                  <a:schemeClr val="tx2"/>
                </a:solidFill>
                <a:latin typeface="Arial" panose="020b0604020202020204" pitchFamily="34" charset="0"/>
                <a:ea typeface="宋体" panose="02010600030101010101" pitchFamily="2" charset="-122"/>
              </a:defRPr>
            </a:lvl9pPr>
          </a:lstStyle>
          <a:p>
            <a:pPr marL="0" marR="0" lvl="0" indent="0" algn="l" eaLnBrk="1" hangingPunct="1"/>
            <a:r>
              <a:rPr lang="zh-CN" altLang="en-US">
                <a:solidFill>
                  <a:schemeClr val="tx1"/>
                </a:solidFill>
                <a:latin typeface="方正粗黑宋简体" panose="02000000000000000000" charset="-122"/>
                <a:ea typeface="方正粗黑宋简体" panose="02000000000000000000" charset="-122"/>
                <a:cs typeface="方正粗黑宋简体" panose="02000000000000000000" charset="-122"/>
              </a:rPr>
              <a:t>        长短句互换</a:t>
            </a:r>
            <a:r>
              <a:rPr>
                <a:solidFill>
                  <a:srgbClr val="FF0000"/>
                </a:solidFill>
                <a:latin typeface="方正粗黑宋简体" panose="02000000000000000000" charset="-122"/>
                <a:ea typeface="方正粗黑宋简体" panose="02000000000000000000" charset="-122"/>
                <a:cs typeface="方正粗黑宋简体" panose="02000000000000000000" charset="-122"/>
              </a:rPr>
              <a:t>方法</a:t>
            </a:r>
            <a:r>
              <a:rPr lang="zh-CN" altLang="en-US">
                <a:solidFill>
                  <a:srgbClr val="FF0000"/>
                </a:solidFill>
                <a:latin typeface="方正粗黑宋简体" panose="02000000000000000000" charset="-122"/>
                <a:ea typeface="方正粗黑宋简体" panose="02000000000000000000" charset="-122"/>
                <a:cs typeface="方正粗黑宋简体" panose="02000000000000000000" charset="-122"/>
              </a:rPr>
              <a:t>总结</a:t>
            </a:r>
            <a:r>
              <a:rPr>
                <a:solidFill>
                  <a:srgbClr val="FF0000"/>
                </a:solidFill>
                <a:latin typeface="方正粗黑宋简体" panose="02000000000000000000" charset="-122"/>
                <a:ea typeface="方正粗黑宋简体" panose="02000000000000000000" charset="-122"/>
                <a:cs typeface="方正粗黑宋简体" panose="02000000000000000000" charset="-122"/>
              </a:rPr>
              <a:t>：</a:t>
            </a:r>
            <a:endParaRPr>
              <a:solidFill>
                <a:srgbClr val="FF0000"/>
              </a:solidFill>
              <a:latin typeface="方正粗黑宋简体" panose="02000000000000000000" charset="-122"/>
              <a:ea typeface="方正粗黑宋简体" panose="02000000000000000000" charset="-122"/>
              <a:cs typeface="方正粗黑宋简体" panose="02000000000000000000" charset="-122"/>
            </a:endParaRPr>
          </a:p>
        </p:txBody>
      </p:sp>
      <p:sp>
        <p:nvSpPr>
          <p:cNvPr id="26627" name="Rectangle 3"/>
          <p:cNvSpPr>
            <a:spLocks noGrp="1" noChangeArrowheads="1"/>
          </p:cNvSpPr>
          <p:nvPr>
            <p:ph type="body" idx="4294967295"/>
          </p:nvPr>
        </p:nvSpPr>
        <p:spPr>
          <a:xfrm>
            <a:off x="664845" y="2016760"/>
            <a:ext cx="4996815" cy="2543175"/>
          </a:xfrm>
        </p:spPr>
        <p:txBody>
          <a:bodyPr vert="horz" wrap="square" lIns="91440" tIns="45720" rIns="91440" bIns="45720" numCol="1" anchor="t" anchorCtr="0" compatLnSpc="1">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342900" marR="0" lvl="0" indent="-342900" eaLnBrk="1" hangingPunct="1">
              <a:lnSpc>
                <a:spcPct val="150000"/>
              </a:lnSpc>
              <a:buNone/>
            </a:pPr>
            <a:r>
              <a:rPr lang="zh-CN" altLang="en-US">
                <a:latin typeface="方正粗黑宋简体" panose="02000000000000000000" charset="-122"/>
                <a:ea typeface="方正粗黑宋简体" panose="02000000000000000000" charset="-122"/>
              </a:rPr>
              <a:t>长句变短句</a:t>
            </a:r>
            <a:r>
              <a:rPr lang="zh-CN" altLang="en-US">
                <a:solidFill>
                  <a:srgbClr val="FF0000"/>
                </a:solidFill>
                <a:latin typeface="方正粗黑宋简体" panose="02000000000000000000" charset="-122"/>
                <a:ea typeface="方正粗黑宋简体" panose="02000000000000000000" charset="-122"/>
              </a:rPr>
              <a:t>（提取主干法）</a:t>
            </a:r>
            <a:endParaRPr lang="en-US" altLang="zh-CN">
              <a:solidFill>
                <a:srgbClr val="FF0000"/>
              </a:solidFill>
              <a:latin typeface="方正粗黑宋简体" panose="02000000000000000000" charset="-122"/>
              <a:ea typeface="方正粗黑宋简体" panose="02000000000000000000" charset="-122"/>
            </a:endParaRPr>
          </a:p>
          <a:p>
            <a:pPr marL="342900" marR="0" lvl="0" indent="-342900">
              <a:lnSpc>
                <a:spcPct val="150000"/>
              </a:lnSpc>
              <a:spcBef>
                <a:spcPct val="0"/>
              </a:spcBef>
            </a:pPr>
            <a:r>
              <a:rPr lang="zh-CN" altLang="en-US">
                <a:solidFill>
                  <a:srgbClr val="FF0000"/>
                </a:solidFill>
                <a:latin typeface="方正粗黑宋简体" panose="02000000000000000000" charset="-122"/>
                <a:ea typeface="方正粗黑宋简体" panose="02000000000000000000" charset="-122"/>
              </a:rPr>
              <a:t>一提：</a:t>
            </a:r>
            <a:r>
              <a:rPr lang="zh-CN" altLang="en-US">
                <a:latin typeface="方正粗黑宋简体" panose="02000000000000000000" charset="-122"/>
                <a:ea typeface="方正粗黑宋简体" panose="02000000000000000000" charset="-122"/>
              </a:rPr>
              <a:t>提取主干</a:t>
            </a:r>
            <a:endParaRPr lang="en-US" altLang="zh-CN">
              <a:latin typeface="方正粗黑宋简体" panose="02000000000000000000" charset="-122"/>
              <a:ea typeface="方正粗黑宋简体" panose="02000000000000000000" charset="-122"/>
            </a:endParaRPr>
          </a:p>
          <a:p>
            <a:pPr marL="342900" marR="0" lvl="0" indent="-342900">
              <a:lnSpc>
                <a:spcPct val="150000"/>
              </a:lnSpc>
              <a:spcBef>
                <a:spcPct val="0"/>
              </a:spcBef>
            </a:pPr>
            <a:r>
              <a:rPr lang="zh-CN" altLang="en-US">
                <a:solidFill>
                  <a:srgbClr val="FF0000"/>
                </a:solidFill>
                <a:latin typeface="方正粗黑宋简体" panose="02000000000000000000" charset="-122"/>
                <a:ea typeface="方正粗黑宋简体" panose="02000000000000000000" charset="-122"/>
              </a:rPr>
              <a:t>二分：</a:t>
            </a:r>
            <a:r>
              <a:rPr lang="zh-CN" altLang="en-US">
                <a:latin typeface="方正粗黑宋简体" panose="02000000000000000000" charset="-122"/>
                <a:ea typeface="方正粗黑宋简体" panose="02000000000000000000" charset="-122"/>
              </a:rPr>
              <a:t>切分枝叶</a:t>
            </a:r>
            <a:endParaRPr lang="en-US" altLang="zh-CN">
              <a:latin typeface="方正粗黑宋简体" panose="02000000000000000000" charset="-122"/>
              <a:ea typeface="方正粗黑宋简体" panose="02000000000000000000" charset="-122"/>
            </a:endParaRPr>
          </a:p>
          <a:p>
            <a:pPr marL="342900" marR="0" lvl="0" indent="-342900">
              <a:lnSpc>
                <a:spcPct val="150000"/>
              </a:lnSpc>
              <a:spcBef>
                <a:spcPct val="0"/>
              </a:spcBef>
            </a:pPr>
            <a:r>
              <a:rPr lang="zh-CN" altLang="en-US">
                <a:solidFill>
                  <a:srgbClr val="FF0000"/>
                </a:solidFill>
                <a:latin typeface="方正粗黑宋简体" panose="02000000000000000000" charset="-122"/>
                <a:ea typeface="方正粗黑宋简体" panose="02000000000000000000" charset="-122"/>
              </a:rPr>
              <a:t>三调：</a:t>
            </a:r>
            <a:r>
              <a:rPr lang="zh-CN" altLang="en-US">
                <a:latin typeface="方正粗黑宋简体" panose="02000000000000000000" charset="-122"/>
                <a:ea typeface="方正粗黑宋简体" panose="02000000000000000000" charset="-122"/>
              </a:rPr>
              <a:t>分层调整</a:t>
            </a:r>
            <a:endParaRPr lang="zh-CN" altLang="en-US">
              <a:latin typeface="方正粗黑宋简体" panose="02000000000000000000" charset="-122"/>
              <a:ea typeface="方正粗黑宋简体" panose="02000000000000000000" charset="-122"/>
            </a:endParaRPr>
          </a:p>
        </p:txBody>
      </p:sp>
      <p:sp>
        <p:nvSpPr>
          <p:cNvPr id="26628" name="矩形 3"/>
          <p:cNvSpPr/>
          <p:nvPr/>
        </p:nvSpPr>
        <p:spPr>
          <a:xfrm>
            <a:off x="6387465" y="2164080"/>
            <a:ext cx="4785360" cy="3291840"/>
          </a:xfrm>
          <a:prstGeom prst="rect">
            <a:avLst/>
          </a:prstGeom>
        </p:spPr>
        <p:txBody>
          <a:bodyPr wrap="squar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eaLnBrk="1" hangingPunct="1"/>
            <a:r>
              <a:rPr lang="en-US" altLang="zh-CN" sz="2400">
                <a:latin typeface="方正粗黑宋简体" panose="02000000000000000000" charset="-122"/>
                <a:ea typeface="方正粗黑宋简体" panose="02000000000000000000" charset="-122"/>
                <a:cs typeface="方正粗黑宋简体" panose="02000000000000000000" charset="-122"/>
              </a:rPr>
              <a:t>     </a:t>
            </a:r>
            <a:r>
              <a:rPr lang="en-US" altLang="zh-CN" sz="2800">
                <a:latin typeface="方正粗黑宋简体" panose="02000000000000000000" charset="-122"/>
                <a:ea typeface="方正粗黑宋简体" panose="02000000000000000000" charset="-122"/>
                <a:cs typeface="方正粗黑宋简体" panose="02000000000000000000" charset="-122"/>
              </a:rPr>
              <a:t> </a:t>
            </a:r>
            <a:r>
              <a:rPr sz="3200">
                <a:latin typeface="方正粗黑宋简体" panose="02000000000000000000" charset="-122"/>
                <a:ea typeface="方正粗黑宋简体" panose="02000000000000000000" charset="-122"/>
                <a:cs typeface="方正粗黑宋简体" panose="02000000000000000000" charset="-122"/>
              </a:rPr>
              <a:t>短句变长句</a:t>
            </a:r>
            <a:endParaRPr lang="en-US" altLang="zh-CN" sz="3200">
              <a:latin typeface="方正粗黑宋简体" panose="02000000000000000000" charset="-122"/>
              <a:ea typeface="方正粗黑宋简体" panose="02000000000000000000" charset="-122"/>
              <a:cs typeface="方正粗黑宋简体" panose="02000000000000000000" charset="-122"/>
            </a:endParaRPr>
          </a:p>
          <a:p>
            <a:pPr marL="342900" marR="0" lvl="0" indent="-342900">
              <a:lnSpc>
                <a:spcPct val="150000"/>
              </a:lnSpc>
              <a:buChar char="•"/>
            </a:pPr>
            <a:r>
              <a:rPr lang="zh-CN" altLang="en-US" sz="3200">
                <a:solidFill>
                  <a:srgbClr val="FF0000"/>
                </a:solidFill>
                <a:latin typeface="方正粗黑宋简体" panose="02000000000000000000" charset="-122"/>
                <a:ea typeface="方正粗黑宋简体" panose="02000000000000000000" charset="-122"/>
                <a:cs typeface="方正粗黑宋简体" panose="02000000000000000000" charset="-122"/>
              </a:rPr>
              <a:t>一</a:t>
            </a:r>
            <a:r>
              <a:rPr lang="en-US" altLang="en-US" sz="3200">
                <a:solidFill>
                  <a:srgbClr val="FF0000"/>
                </a:solidFill>
                <a:latin typeface="方正粗黑宋简体" panose="02000000000000000000" charset="-122"/>
                <a:ea typeface="方正粗黑宋简体" panose="02000000000000000000" charset="-122"/>
                <a:cs typeface="方正粗黑宋简体" panose="02000000000000000000" charset="-122"/>
              </a:rPr>
              <a:t>“</a:t>
            </a:r>
            <a:r>
              <a:rPr lang="zh-CN" altLang="en-US" sz="3200">
                <a:solidFill>
                  <a:srgbClr val="FF0000"/>
                </a:solidFill>
                <a:latin typeface="方正粗黑宋简体" panose="02000000000000000000" charset="-122"/>
                <a:ea typeface="方正粗黑宋简体" panose="02000000000000000000" charset="-122"/>
                <a:cs typeface="方正粗黑宋简体" panose="02000000000000000000" charset="-122"/>
              </a:rPr>
              <a:t>定</a:t>
            </a:r>
            <a:r>
              <a:rPr lang="en-US" altLang="en-US" sz="3200">
                <a:solidFill>
                  <a:srgbClr val="FF0000"/>
                </a:solidFill>
                <a:latin typeface="方正粗黑宋简体" panose="02000000000000000000" charset="-122"/>
                <a:ea typeface="方正粗黑宋简体" panose="02000000000000000000" charset="-122"/>
                <a:cs typeface="方正粗黑宋简体" panose="02000000000000000000" charset="-122"/>
              </a:rPr>
              <a:t>”</a:t>
            </a:r>
            <a:r>
              <a:rPr lang="zh-CN" altLang="en-US" sz="3200">
                <a:solidFill>
                  <a:srgbClr val="FF0000"/>
                </a:solidFill>
                <a:latin typeface="方正粗黑宋简体" panose="02000000000000000000" charset="-122"/>
                <a:ea typeface="方正粗黑宋简体" panose="02000000000000000000" charset="-122"/>
                <a:cs typeface="方正粗黑宋简体" panose="02000000000000000000" charset="-122"/>
              </a:rPr>
              <a:t>：</a:t>
            </a:r>
            <a:r>
              <a:rPr lang="zh-CN" altLang="en-US" sz="3200">
                <a:latin typeface="方正粗黑宋简体" panose="02000000000000000000" charset="-122"/>
                <a:ea typeface="方正粗黑宋简体" panose="02000000000000000000" charset="-122"/>
                <a:cs typeface="方正粗黑宋简体" panose="02000000000000000000" charset="-122"/>
              </a:rPr>
              <a:t>定主干句</a:t>
            </a:r>
            <a:endParaRPr lang="zh-CN" altLang="en-US" sz="3200">
              <a:latin typeface="方正粗黑宋简体" panose="02000000000000000000" charset="-122"/>
              <a:ea typeface="方正粗黑宋简体" panose="02000000000000000000" charset="-122"/>
              <a:cs typeface="方正粗黑宋简体" panose="02000000000000000000" charset="-122"/>
            </a:endParaRPr>
          </a:p>
          <a:p>
            <a:pPr marL="342900" marR="0" lvl="0" indent="-342900">
              <a:lnSpc>
                <a:spcPct val="150000"/>
              </a:lnSpc>
              <a:buChar char="•"/>
            </a:pPr>
            <a:r>
              <a:rPr lang="zh-CN" altLang="en-US" sz="3200">
                <a:solidFill>
                  <a:srgbClr val="FF0000"/>
                </a:solidFill>
                <a:latin typeface="方正粗黑宋简体" panose="02000000000000000000" charset="-122"/>
                <a:ea typeface="方正粗黑宋简体" panose="02000000000000000000" charset="-122"/>
                <a:cs typeface="方正粗黑宋简体" panose="02000000000000000000" charset="-122"/>
              </a:rPr>
              <a:t>二</a:t>
            </a:r>
            <a:r>
              <a:rPr lang="en-US" altLang="en-US" sz="3200">
                <a:solidFill>
                  <a:srgbClr val="FF0000"/>
                </a:solidFill>
                <a:latin typeface="方正粗黑宋简体" panose="02000000000000000000" charset="-122"/>
                <a:ea typeface="方正粗黑宋简体" panose="02000000000000000000" charset="-122"/>
                <a:cs typeface="方正粗黑宋简体" panose="02000000000000000000" charset="-122"/>
              </a:rPr>
              <a:t>“</a:t>
            </a:r>
            <a:r>
              <a:rPr lang="zh-CN" altLang="en-US" sz="3200">
                <a:solidFill>
                  <a:srgbClr val="FF0000"/>
                </a:solidFill>
                <a:latin typeface="方正粗黑宋简体" panose="02000000000000000000" charset="-122"/>
                <a:ea typeface="方正粗黑宋简体" panose="02000000000000000000" charset="-122"/>
                <a:cs typeface="方正粗黑宋简体" panose="02000000000000000000" charset="-122"/>
              </a:rPr>
              <a:t>取</a:t>
            </a:r>
            <a:r>
              <a:rPr lang="en-US" altLang="en-US" sz="3200">
                <a:solidFill>
                  <a:srgbClr val="FF0000"/>
                </a:solidFill>
                <a:latin typeface="方正粗黑宋简体" panose="02000000000000000000" charset="-122"/>
                <a:ea typeface="方正粗黑宋简体" panose="02000000000000000000" charset="-122"/>
                <a:cs typeface="方正粗黑宋简体" panose="02000000000000000000" charset="-122"/>
              </a:rPr>
              <a:t>”</a:t>
            </a:r>
            <a:r>
              <a:rPr lang="zh-CN" altLang="en-US" sz="3200">
                <a:solidFill>
                  <a:srgbClr val="FF0000"/>
                </a:solidFill>
                <a:latin typeface="方正粗黑宋简体" panose="02000000000000000000" charset="-122"/>
                <a:ea typeface="方正粗黑宋简体" panose="02000000000000000000" charset="-122"/>
                <a:cs typeface="方正粗黑宋简体" panose="02000000000000000000" charset="-122"/>
              </a:rPr>
              <a:t>：</a:t>
            </a:r>
            <a:r>
              <a:rPr lang="zh-CN" altLang="en-US" sz="3200">
                <a:latin typeface="方正粗黑宋简体" panose="02000000000000000000" charset="-122"/>
                <a:ea typeface="方正粗黑宋简体" panose="02000000000000000000" charset="-122"/>
                <a:cs typeface="方正粗黑宋简体" panose="02000000000000000000" charset="-122"/>
              </a:rPr>
              <a:t>取主要信息</a:t>
            </a:r>
            <a:endParaRPr lang="en-US" altLang="zh-CN" sz="3200">
              <a:latin typeface="方正粗黑宋简体" panose="02000000000000000000" charset="-122"/>
              <a:ea typeface="方正粗黑宋简体" panose="02000000000000000000" charset="-122"/>
              <a:cs typeface="方正粗黑宋简体" panose="02000000000000000000" charset="-122"/>
            </a:endParaRPr>
          </a:p>
          <a:p>
            <a:pPr marL="342900" marR="0" lvl="0" indent="-342900">
              <a:lnSpc>
                <a:spcPct val="150000"/>
              </a:lnSpc>
              <a:buChar char="•"/>
            </a:pPr>
            <a:r>
              <a:rPr lang="zh-CN" altLang="en-US" sz="3200">
                <a:solidFill>
                  <a:srgbClr val="FF0000"/>
                </a:solidFill>
                <a:latin typeface="方正粗黑宋简体" panose="02000000000000000000" charset="-122"/>
                <a:ea typeface="方正粗黑宋简体" panose="02000000000000000000" charset="-122"/>
                <a:cs typeface="方正粗黑宋简体" panose="02000000000000000000" charset="-122"/>
              </a:rPr>
              <a:t>三</a:t>
            </a:r>
            <a:r>
              <a:rPr lang="en-US" altLang="en-US" sz="3200">
                <a:solidFill>
                  <a:srgbClr val="FF0000"/>
                </a:solidFill>
                <a:latin typeface="方正粗黑宋简体" panose="02000000000000000000" charset="-122"/>
                <a:ea typeface="方正粗黑宋简体" panose="02000000000000000000" charset="-122"/>
                <a:cs typeface="方正粗黑宋简体" panose="02000000000000000000" charset="-122"/>
              </a:rPr>
              <a:t>“</a:t>
            </a:r>
            <a:r>
              <a:rPr lang="zh-CN" altLang="en-US" sz="3200">
                <a:solidFill>
                  <a:srgbClr val="FF0000"/>
                </a:solidFill>
                <a:latin typeface="方正粗黑宋简体" panose="02000000000000000000" charset="-122"/>
                <a:ea typeface="方正粗黑宋简体" panose="02000000000000000000" charset="-122"/>
                <a:cs typeface="方正粗黑宋简体" panose="02000000000000000000" charset="-122"/>
              </a:rPr>
              <a:t>加</a:t>
            </a:r>
            <a:r>
              <a:rPr lang="en-US" altLang="en-US" sz="3200">
                <a:solidFill>
                  <a:srgbClr val="FF0000"/>
                </a:solidFill>
                <a:latin typeface="方正粗黑宋简体" panose="02000000000000000000" charset="-122"/>
                <a:ea typeface="方正粗黑宋简体" panose="02000000000000000000" charset="-122"/>
                <a:cs typeface="方正粗黑宋简体" panose="02000000000000000000" charset="-122"/>
              </a:rPr>
              <a:t>”</a:t>
            </a:r>
            <a:r>
              <a:rPr lang="zh-CN" altLang="en-US" sz="3200">
                <a:solidFill>
                  <a:srgbClr val="FF0000"/>
                </a:solidFill>
                <a:latin typeface="方正粗黑宋简体" panose="02000000000000000000" charset="-122"/>
                <a:ea typeface="方正粗黑宋简体" panose="02000000000000000000" charset="-122"/>
                <a:cs typeface="方正粗黑宋简体" panose="02000000000000000000" charset="-122"/>
              </a:rPr>
              <a:t>：</a:t>
            </a:r>
            <a:r>
              <a:rPr lang="zh-CN" altLang="en-US" sz="3200">
                <a:latin typeface="方正粗黑宋简体" panose="02000000000000000000" charset="-122"/>
                <a:ea typeface="方正粗黑宋简体" panose="02000000000000000000" charset="-122"/>
                <a:cs typeface="方正粗黑宋简体" panose="02000000000000000000" charset="-122"/>
              </a:rPr>
              <a:t>加修饰成分</a:t>
            </a:r>
            <a:endParaRPr lang="zh-CN" altLang="en-US" sz="3200">
              <a:latin typeface="方正粗黑宋简体" panose="02000000000000000000" charset="-122"/>
              <a:ea typeface="方正粗黑宋简体" panose="02000000000000000000" charset="-122"/>
              <a:cs typeface="方正粗黑宋简体" panose="02000000000000000000" charset="-122"/>
            </a:endParaRPr>
          </a:p>
          <a:p>
            <a:pPr marL="0" marR="0" lvl="0" indent="0" eaLnBrk="1" hangingPunct="1"/>
            <a:endParaRPr lang="zh-CN" altLang="en-US" sz="3200">
              <a:latin typeface="方正粗黑宋简体" panose="02000000000000000000" charset="-122"/>
              <a:ea typeface="方正粗黑宋简体" panose="02000000000000000000" charset="-122"/>
              <a:cs typeface="方正粗黑宋简体" panose="02000000000000000000" charset="-122"/>
            </a:endParaRPr>
          </a:p>
        </p:txBody>
      </p:sp>
      <p:pic>
        <p:nvPicPr>
          <p:cNvPr id="26629" name="New picture"/>
          <p:cNvPicPr/>
          <p:nvPr/>
        </p:nvPicPr>
        <p:blipFill>
          <a:blip r:embed="rId2"/>
          <a:stretch>
            <a:fillRect/>
          </a:stretch>
        </p:blipFill>
        <p:spPr>
          <a:xfrm>
            <a:off x="13830300" y="11938000"/>
            <a:ext cx="330200" cy="241300"/>
          </a:xfrm>
          <a:prstGeom prst="cube">
            <a:avLst/>
          </a:prstGeom>
        </p:spPr>
      </p:pic>
    </p:spTree>
    <p:custDataLst>
      <p:tags r:id="rId3"/>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占位符 3"/>
          <p:cNvSpPr>
            <a:spLocks noGrp="1"/>
          </p:cNvSpPr>
          <p:nvPr>
            <p:ph type="body" idx="1"/>
          </p:nvPr>
        </p:nvSpPr>
        <p:spPr>
          <a:xfrm>
            <a:off x="4266565" y="2635885"/>
            <a:ext cx="3658870" cy="1740535"/>
          </a:xfrm>
        </p:spPr>
        <p:txBody>
          <a:bodyPr>
            <a:noAutofit/>
          </a:bodyPr>
          <a:lstStyle/>
          <a:p>
            <a:r>
              <a:rPr lang="zh-CN" altLang="en-US" sz="8800" b="1">
                <a:solidFill>
                  <a:srgbClr val="1A10E6"/>
                </a:solidFill>
                <a:latin typeface="方正粗黑宋简体" panose="02000000000000000000" charset="-122"/>
                <a:ea typeface="方正粗黑宋简体" panose="02000000000000000000" charset="-122"/>
              </a:rPr>
              <a:t>散变整</a:t>
            </a:r>
            <a:endParaRPr lang="zh-CN" altLang="en-US" sz="8800" b="1">
              <a:solidFill>
                <a:srgbClr val="1A10E6"/>
              </a:solidFill>
              <a:latin typeface="方正粗黑宋简体" panose="02000000000000000000" charset="-122"/>
              <a:ea typeface="方正粗黑宋简体" panose="02000000000000000000" charset="-122"/>
            </a:endParaRPr>
          </a:p>
        </p:txBody>
      </p:sp>
    </p:spTree>
    <p:custDataLst>
      <p:tags r:id="rId2"/>
    </p:custDataLst>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098" name="矩形 4097"/>
          <p:cNvSpPr/>
          <p:nvPr/>
        </p:nvSpPr>
        <p:spPr>
          <a:xfrm>
            <a:off x="287020" y="829945"/>
            <a:ext cx="11531600" cy="6028055"/>
          </a:xfrm>
          <a:prstGeom prst="rect">
            <a:avLst/>
          </a:prstGeom>
          <a:solidFill>
            <a:schemeClr val="bg1"/>
          </a:solidFill>
          <a:ln w="57150" cap="flat" cmpd="sng">
            <a:solidFill>
              <a:schemeClr val="bg1"/>
            </a:solidFill>
            <a:prstDash val="solid"/>
            <a:miter/>
            <a:headEnd type="none" w="med" len="med"/>
            <a:tailEnd type="none" w="med" len="med"/>
          </a:ln>
        </p:spPr>
        <p:txBody>
          <a:bodyPr/>
          <a:lstStyle/>
          <a:p>
            <a:pPr>
              <a:lnSpc>
                <a:spcPct val="90000"/>
              </a:lnSpc>
              <a:spcBef>
                <a:spcPct val="20000"/>
              </a:spcBef>
            </a:pPr>
            <a:r>
              <a:rPr lang="zh-CN" altLang="en-US" sz="2800" b="1">
                <a:solidFill>
                  <a:srgbClr val="9900FF"/>
                </a:solidFill>
                <a:latin typeface="华文中宋" panose="02010600040101010101" pitchFamily="2" charset="-122"/>
                <a:ea typeface="华文中宋" panose="02010600040101010101" pitchFamily="2" charset="-122"/>
                <a:cs typeface="华文中宋" panose="02010600040101010101" pitchFamily="2" charset="-122"/>
              </a:rPr>
              <a:t>整句：</a:t>
            </a:r>
            <a:endParaRPr lang="zh-CN" altLang="en-US" sz="2800" b="1">
              <a:solidFill>
                <a:srgbClr val="9900FF"/>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spcBef>
                <a:spcPct val="20000"/>
              </a:spcBef>
            </a:pPr>
            <a:r>
              <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rPr>
              <a:t>指</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结构相同</a:t>
            </a:r>
            <a:r>
              <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b="1">
                <a:latin typeface="华文中宋" panose="02010600040101010101" pitchFamily="2" charset="-122"/>
                <a:ea typeface="华文中宋" panose="02010600040101010101" pitchFamily="2" charset="-122"/>
                <a:cs typeface="华文中宋" panose="02010600040101010101" pitchFamily="2" charset="-122"/>
              </a:rPr>
              <a:t>字数</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大体相等、排列整齐</a:t>
            </a:r>
            <a:r>
              <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rPr>
              <a:t>的一组句子。整句多使用</a:t>
            </a:r>
            <a:r>
              <a:rPr lang="zh-CN" altLang="en-US" sz="2800" b="1" u="sng">
                <a:latin typeface="华文中宋" panose="02010600040101010101" pitchFamily="2" charset="-122"/>
                <a:ea typeface="华文中宋" panose="02010600040101010101" pitchFamily="2" charset="-122"/>
                <a:cs typeface="华文中宋" panose="02010600040101010101" pitchFamily="2" charset="-122"/>
              </a:rPr>
              <a:t>对偶句、排比句、对比句、反复句、顶针句、回环句</a:t>
            </a:r>
            <a:r>
              <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spcBef>
                <a:spcPct val="20000"/>
              </a:spcBef>
            </a:pPr>
            <a:r>
              <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rPr>
              <a:t>整句的</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作用</a:t>
            </a:r>
            <a:r>
              <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rPr>
              <a:t>是：形式整齐，音节和谐，可以起到强调某种意义的加强语势的作用。</a:t>
            </a:r>
            <a:endPar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spcBef>
                <a:spcPct val="20000"/>
              </a:spcBef>
            </a:pPr>
            <a:r>
              <a:rPr lang="zh-CN" altLang="en-US" sz="2800" b="1">
                <a:solidFill>
                  <a:srgbClr val="9900FF"/>
                </a:solidFill>
                <a:latin typeface="华文中宋" panose="02010600040101010101" pitchFamily="2" charset="-122"/>
                <a:ea typeface="华文中宋" panose="02010600040101010101" pitchFamily="2" charset="-122"/>
                <a:cs typeface="华文中宋" panose="02010600040101010101" pitchFamily="2" charset="-122"/>
              </a:rPr>
              <a:t>散句：</a:t>
            </a:r>
            <a:endParaRPr lang="zh-CN" altLang="en-US" sz="2800" b="1">
              <a:solidFill>
                <a:srgbClr val="9900FF"/>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spcBef>
                <a:spcPct val="20000"/>
              </a:spcBef>
            </a:pPr>
            <a:r>
              <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rPr>
              <a:t>指</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结构不同，长短不齐</a:t>
            </a:r>
            <a:r>
              <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rPr>
              <a:t>的一组句子。</a:t>
            </a:r>
            <a:endPar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spcBef>
                <a:spcPct val="20000"/>
              </a:spcBef>
            </a:pPr>
            <a:r>
              <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rPr>
              <a:t>散句的</a:t>
            </a: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作用</a:t>
            </a:r>
            <a:r>
              <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rPr>
              <a:t>是：活泼自然，富于变化，错落有致，形式灵活，无单调、呆板之感。</a:t>
            </a:r>
            <a:endPar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spcBef>
                <a:spcPct val="20000"/>
              </a:spcBef>
            </a:pPr>
            <a:r>
              <a:rPr lang="zh-CN" altLang="en-US" sz="2800" b="1">
                <a:solidFill>
                  <a:srgbClr val="1C1C1C"/>
                </a:solidFill>
                <a:highlight>
                  <a:srgbClr val="00FFFF"/>
                </a:highlight>
                <a:latin typeface="华文中宋" panose="02010600040101010101" pitchFamily="2" charset="-122"/>
                <a:ea typeface="华文中宋" panose="02010600040101010101" pitchFamily="2" charset="-122"/>
                <a:cs typeface="华文中宋" panose="02010600040101010101" pitchFamily="2" charset="-122"/>
              </a:rPr>
              <a:t>散句变整句</a:t>
            </a:r>
            <a:endParaRPr lang="zh-CN" altLang="en-US" sz="2800" b="1">
              <a:solidFill>
                <a:srgbClr val="1C1C1C"/>
              </a:solidFill>
              <a:highlight>
                <a:srgbClr val="00FFFF"/>
              </a:highlight>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spcBef>
                <a:spcPct val="20000"/>
              </a:spcBef>
            </a:pPr>
            <a:r>
              <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rPr>
              <a:t>1.找标志性词语（参照句）;</a:t>
            </a:r>
            <a:endPar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spcBef>
                <a:spcPct val="20000"/>
              </a:spcBef>
            </a:pPr>
            <a:r>
              <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rPr>
              <a:t>2.形成排比或对偶句式;</a:t>
            </a:r>
            <a:endPar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endParaRPr>
          </a:p>
          <a:p>
            <a:pPr>
              <a:lnSpc>
                <a:spcPct val="90000"/>
              </a:lnSpc>
              <a:spcBef>
                <a:spcPct val="20000"/>
              </a:spcBef>
            </a:pPr>
            <a:r>
              <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rPr>
              <a:t>3.按顺序排列分句;</a:t>
            </a:r>
            <a:endParaRPr lang="zh-CN" altLang="en-US" sz="2800" b="1">
              <a:solidFill>
                <a:srgbClr val="1C1C1C"/>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29381" name="Text Box 5"/>
          <p:cNvSpPr txBox="1">
            <a:spLocks noChangeArrowheads="1"/>
          </p:cNvSpPr>
          <p:nvPr/>
        </p:nvSpPr>
        <p:spPr bwMode="auto">
          <a:xfrm>
            <a:off x="2900045" y="0"/>
            <a:ext cx="5643880" cy="829945"/>
          </a:xfrm>
          <a:prstGeom prst="rect">
            <a:avLst/>
          </a:prstGeom>
          <a:noFill/>
          <a:ln w="9525">
            <a:noFill/>
            <a:miter lim="800000"/>
          </a:ln>
          <a:effectLst/>
        </p:spPr>
        <p:txBody>
          <a:bodyPr wrap="square">
            <a:spAutoFit/>
          </a:bodyPr>
          <a:lstStyle/>
          <a:p>
            <a:pPr>
              <a:spcBef>
                <a:spcPct val="50000"/>
              </a:spcBef>
            </a:pPr>
            <a:r>
              <a:rPr lang="en-US" altLang="zh-CN" sz="4800" b="1">
                <a:effectLst/>
                <a:latin typeface="黑体" panose="02010609060101010101" charset="-122"/>
                <a:ea typeface="黑体" panose="02010609060101010101" charset="-122"/>
                <a:cs typeface="黑体" panose="02010609060101010101" charset="-122"/>
              </a:rPr>
              <a:t>      </a:t>
            </a:r>
            <a:r>
              <a:rPr lang="zh-CN" altLang="en-US" sz="4400" b="1">
                <a:solidFill>
                  <a:srgbClr val="FF0000"/>
                </a:solidFill>
                <a:effectLst/>
                <a:latin typeface="方正粗黑宋简体" panose="02000000000000000000" charset="-122"/>
                <a:ea typeface="方正粗黑宋简体" panose="02000000000000000000" charset="-122"/>
                <a:cs typeface="黑体" panose="02010609060101010101" charset="-122"/>
              </a:rPr>
              <a:t>整句与散句</a:t>
            </a:r>
            <a:endParaRPr lang="zh-CN" altLang="en-US" sz="4400" b="1">
              <a:solidFill>
                <a:srgbClr val="FF0000"/>
              </a:solidFill>
              <a:effectLst/>
              <a:latin typeface="方正粗黑宋简体" panose="02000000000000000000" charset="-122"/>
              <a:ea typeface="方正粗黑宋简体" panose="02000000000000000000" charset="-122"/>
              <a:cs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8">
                                            <p:txEl>
                                              <p:pRg st="1" end="1"/>
                                            </p:txEl>
                                          </p:spTgt>
                                        </p:tgtEl>
                                        <p:attrNameLst>
                                          <p:attrName>style.visibility</p:attrName>
                                        </p:attrNameLst>
                                      </p:cBhvr>
                                      <p:to>
                                        <p:strVal val="visible"/>
                                      </p:to>
                                    </p:set>
                                    <p:animEffect transition="in" filter="fade">
                                      <p:cBhvr>
                                        <p:cTn id="7" dur="2000"/>
                                        <p:tgtEl>
                                          <p:spTgt spid="4098">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098">
                                            <p:txEl>
                                              <p:pRg st="2" end="2"/>
                                            </p:txEl>
                                          </p:spTgt>
                                        </p:tgtEl>
                                        <p:attrNameLst>
                                          <p:attrName>style.visibility</p:attrName>
                                        </p:attrNameLst>
                                      </p:cBhvr>
                                      <p:to>
                                        <p:strVal val="visible"/>
                                      </p:to>
                                    </p:set>
                                    <p:animEffect transition="in" filter="fade">
                                      <p:cBhvr>
                                        <p:cTn id="10" dur="2000"/>
                                        <p:tgtEl>
                                          <p:spTgt spid="4098">
                                            <p:txEl>
                                              <p:pRg st="2" end="2"/>
                                            </p:txEl>
                                          </p:spTgt>
                                        </p:tgtEl>
                                      </p:cBhvr>
                                    </p:animEffect>
                                  </p:childTnLst>
                                </p:cTn>
                              </p:par>
                            </p:childTnLst>
                          </p:cTn>
                        </p:par>
                      </p:childTnLst>
                    </p:cTn>
                  </p:par>
                  <p:par>
                    <p:cTn id="11" fill="hold" nodeType="clickPar">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098">
                                            <p:txEl>
                                              <p:pRg st="4" end="4"/>
                                            </p:txEl>
                                          </p:spTgt>
                                        </p:tgtEl>
                                        <p:attrNameLst>
                                          <p:attrName>style.visibility</p:attrName>
                                        </p:attrNameLst>
                                      </p:cBhvr>
                                      <p:to>
                                        <p:strVal val="visible"/>
                                      </p:to>
                                    </p:set>
                                    <p:animEffect transition="in" filter="fade">
                                      <p:cBhvr>
                                        <p:cTn id="15" dur="2000"/>
                                        <p:tgtEl>
                                          <p:spTgt spid="4098">
                                            <p:txEl>
                                              <p:pRg st="4" end="4"/>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098">
                                            <p:txEl>
                                              <p:pRg st="5" end="5"/>
                                            </p:txEl>
                                          </p:spTgt>
                                        </p:tgtEl>
                                        <p:attrNameLst>
                                          <p:attrName>style.visibility</p:attrName>
                                        </p:attrNameLst>
                                      </p:cBhvr>
                                      <p:to>
                                        <p:strVal val="visible"/>
                                      </p:to>
                                    </p:set>
                                    <p:animEffect transition="in" filter="fade">
                                      <p:cBhvr>
                                        <p:cTn id="18" dur="2000"/>
                                        <p:tgtEl>
                                          <p:spTgt spid="4098">
                                            <p:txEl>
                                              <p:pRg st="5" end="5"/>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4098">
                                            <p:txEl>
                                              <p:pRg st="6" end="6"/>
                                            </p:txEl>
                                          </p:spTgt>
                                        </p:tgtEl>
                                        <p:attrNameLst>
                                          <p:attrName>style.visibility</p:attrName>
                                        </p:attrNameLst>
                                      </p:cBhvr>
                                      <p:to>
                                        <p:strVal val="visible"/>
                                      </p:to>
                                    </p:set>
                                    <p:animEffect transition="in" filter="fade">
                                      <p:cBhvr>
                                        <p:cTn id="21" dur="2000"/>
                                        <p:tgtEl>
                                          <p:spTgt spid="4098">
                                            <p:txEl>
                                              <p:pRg st="6" end="6"/>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4098">
                                            <p:txEl>
                                              <p:pRg st="7" end="7"/>
                                            </p:txEl>
                                          </p:spTgt>
                                        </p:tgtEl>
                                        <p:attrNameLst>
                                          <p:attrName>style.visibility</p:attrName>
                                        </p:attrNameLst>
                                      </p:cBhvr>
                                      <p:to>
                                        <p:strVal val="visible"/>
                                      </p:to>
                                    </p:set>
                                    <p:animEffect transition="in" filter="fade">
                                      <p:cBhvr>
                                        <p:cTn id="24" dur="2000"/>
                                        <p:tgtEl>
                                          <p:spTgt spid="4098">
                                            <p:txEl>
                                              <p:pRg st="7" end="7"/>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4098">
                                            <p:txEl>
                                              <p:pRg st="8" end="8"/>
                                            </p:txEl>
                                          </p:spTgt>
                                        </p:tgtEl>
                                        <p:attrNameLst>
                                          <p:attrName>style.visibility</p:attrName>
                                        </p:attrNameLst>
                                      </p:cBhvr>
                                      <p:to>
                                        <p:strVal val="visible"/>
                                      </p:to>
                                    </p:set>
                                    <p:animEffect transition="in" filter="fade">
                                      <p:cBhvr>
                                        <p:cTn id="27" dur="2000"/>
                                        <p:tgtEl>
                                          <p:spTgt spid="4098">
                                            <p:txEl>
                                              <p:pRg st="8" end="8"/>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4098">
                                            <p:txEl>
                                              <p:pRg st="9" end="9"/>
                                            </p:txEl>
                                          </p:spTgt>
                                        </p:tgtEl>
                                        <p:attrNameLst>
                                          <p:attrName>style.visibility</p:attrName>
                                        </p:attrNameLst>
                                      </p:cBhvr>
                                      <p:to>
                                        <p:strVal val="visible"/>
                                      </p:to>
                                    </p:set>
                                    <p:animEffect transition="in" filter="fade">
                                      <p:cBhvr>
                                        <p:cTn id="30" dur="2000"/>
                                        <p:tgtEl>
                                          <p:spTgt spid="4098">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38" name="图片 37"/>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7" name="图片 6"/>
          <p:cNvPicPr>
            <a:picLocks noChangeAspect="1"/>
          </p:cNvPicPr>
          <p:nvPr>
            <p:custDataLst>
              <p:tags r:id="rId5"/>
            </p:custDataLst>
          </p:nvPr>
        </p:nvPicPr>
        <p:blipFill>
          <a:blip r:embed="rId4"/>
          <a:stretch>
            <a:fillRect/>
          </a:stretch>
        </p:blipFill>
        <p:spPr>
          <a:xfrm>
            <a:off x="11471910" y="0"/>
            <a:ext cx="720090" cy="720090"/>
          </a:xfrm>
          <a:prstGeom prst="rect">
            <a:avLst/>
          </a:prstGeom>
        </p:spPr>
      </p:pic>
      <p:sp>
        <p:nvSpPr>
          <p:cNvPr id="100" name="文本框 99"/>
          <p:cNvSpPr txBox="1"/>
          <p:nvPr/>
        </p:nvSpPr>
        <p:spPr>
          <a:xfrm>
            <a:off x="-635" y="-635"/>
            <a:ext cx="12151995" cy="7088505"/>
          </a:xfrm>
          <a:prstGeom prst="rect">
            <a:avLst/>
          </a:prstGeom>
          <a:noFill/>
          <a:ln w="9525">
            <a:noFill/>
          </a:ln>
        </p:spPr>
        <p:txBody>
          <a:bodyPr wrap="square">
            <a:noAutofit/>
          </a:bodyPr>
          <a:lstStyle/>
          <a:p>
            <a:pPr indent="0"/>
            <a:r>
              <a:rPr lang="zh-CN" sz="2600">
                <a:solidFill>
                  <a:srgbClr val="FF0000"/>
                </a:solidFill>
                <a:latin typeface="方正粗黑宋简体" panose="02000000000000000000" charset="-122"/>
                <a:ea typeface="方正粗黑宋简体" panose="02000000000000000000" charset="-122"/>
                <a:cs typeface="方正粗黑宋简体" panose="02000000000000000000" charset="-122"/>
              </a:rPr>
              <a:t>【强化</a:t>
            </a:r>
            <a:r>
              <a:rPr lang="en-US" altLang="zh-CN" sz="2600">
                <a:solidFill>
                  <a:srgbClr val="FF0000"/>
                </a:solidFill>
                <a:latin typeface="方正粗黑宋简体" panose="02000000000000000000" charset="-122"/>
                <a:ea typeface="方正粗黑宋简体" panose="02000000000000000000" charset="-122"/>
                <a:cs typeface="方正粗黑宋简体" panose="02000000000000000000" charset="-122"/>
              </a:rPr>
              <a:t>12</a:t>
            </a:r>
            <a:r>
              <a:rPr lang="zh-CN" altLang="en-US" sz="2600">
                <a:solidFill>
                  <a:srgbClr val="FF0000"/>
                </a:solidFill>
                <a:latin typeface="方正粗黑宋简体" panose="02000000000000000000" charset="-122"/>
                <a:ea typeface="方正粗黑宋简体" panose="02000000000000000000" charset="-122"/>
                <a:cs typeface="方正粗黑宋简体" panose="02000000000000000000" charset="-122"/>
              </a:rPr>
              <a:t>旧题回顾】</a:t>
            </a:r>
            <a:endParaRPr lang="zh-CN" sz="2600">
              <a:solidFill>
                <a:srgbClr val="000000"/>
              </a:solidFill>
              <a:latin typeface="方正粗黑宋简体" panose="02000000000000000000" charset="-122"/>
              <a:ea typeface="方正粗黑宋简体" panose="02000000000000000000" charset="-122"/>
              <a:cs typeface="方正粗黑宋简体" panose="02000000000000000000" charset="-122"/>
            </a:endParaRPr>
          </a:p>
          <a:p>
            <a:pPr indent="0"/>
            <a:r>
              <a:rPr lang="zh-CN" sz="2600">
                <a:solidFill>
                  <a:srgbClr val="000000"/>
                </a:solidFill>
                <a:latin typeface="方正粗黑宋简体" panose="02000000000000000000" charset="-122"/>
                <a:ea typeface="方正粗黑宋简体" panose="02000000000000000000" charset="-122"/>
                <a:cs typeface="方正粗黑宋简体" panose="02000000000000000000" charset="-122"/>
              </a:rPr>
              <a:t>10．把文中画波浪线的句子改成</a:t>
            </a:r>
            <a:r>
              <a:rPr lang="zh-CN" sz="2600">
                <a:solidFill>
                  <a:srgbClr val="6118F6"/>
                </a:solidFill>
                <a:latin typeface="方正粗黑宋简体" panose="02000000000000000000" charset="-122"/>
                <a:ea typeface="方正粗黑宋简体" panose="02000000000000000000" charset="-122"/>
                <a:cs typeface="方正粗黑宋简体" panose="02000000000000000000" charset="-122"/>
              </a:rPr>
              <a:t>整句</a:t>
            </a:r>
            <a:r>
              <a:rPr lang="zh-CN" sz="2600">
                <a:solidFill>
                  <a:srgbClr val="000000"/>
                </a:solidFill>
                <a:latin typeface="方正粗黑宋简体" panose="02000000000000000000" charset="-122"/>
                <a:ea typeface="方正粗黑宋简体" panose="02000000000000000000" charset="-122"/>
                <a:cs typeface="方正粗黑宋简体" panose="02000000000000000000" charset="-122"/>
              </a:rPr>
              <a:t>，语言表达准确流畅，</a:t>
            </a:r>
            <a:r>
              <a:rPr lang="zh-CN" sz="2600">
                <a:solidFill>
                  <a:srgbClr val="6118F6"/>
                </a:solidFill>
                <a:latin typeface="方正粗黑宋简体" panose="02000000000000000000" charset="-122"/>
                <a:ea typeface="方正粗黑宋简体" panose="02000000000000000000" charset="-122"/>
                <a:cs typeface="方正粗黑宋简体" panose="02000000000000000000" charset="-122"/>
              </a:rPr>
              <a:t>符合逻辑</a:t>
            </a:r>
            <a:r>
              <a:rPr lang="zh-CN" sz="2600">
                <a:solidFill>
                  <a:srgbClr val="000000"/>
                </a:solidFill>
                <a:latin typeface="方正粗黑宋简体" panose="02000000000000000000" charset="-122"/>
                <a:ea typeface="方正粗黑宋简体" panose="02000000000000000000" charset="-122"/>
                <a:cs typeface="方正粗黑宋简体" panose="02000000000000000000" charset="-122"/>
              </a:rPr>
              <a:t>，可少量增删词语，</a:t>
            </a:r>
            <a:r>
              <a:rPr lang="zh-CN" sz="2600">
                <a:solidFill>
                  <a:srgbClr val="6118F6"/>
                </a:solidFill>
                <a:latin typeface="方正粗黑宋简体" panose="02000000000000000000" charset="-122"/>
                <a:ea typeface="方正粗黑宋简体" panose="02000000000000000000" charset="-122"/>
                <a:cs typeface="方正粗黑宋简体" panose="02000000000000000000" charset="-122"/>
              </a:rPr>
              <a:t>不得改变原意</a:t>
            </a:r>
            <a:r>
              <a:rPr lang="zh-CN" sz="2600">
                <a:solidFill>
                  <a:srgbClr val="000000"/>
                </a:solidFill>
                <a:latin typeface="方正粗黑宋简体" panose="02000000000000000000" charset="-122"/>
                <a:ea typeface="方正粗黑宋简体" panose="02000000000000000000" charset="-122"/>
                <a:cs typeface="方正粗黑宋简体" panose="02000000000000000000" charset="-122"/>
              </a:rPr>
              <a:t>。(4分)</a:t>
            </a:r>
            <a:endParaRPr lang="zh-CN" sz="2600">
              <a:solidFill>
                <a:srgbClr val="000000"/>
              </a:solidFill>
              <a:latin typeface="方正粗黑宋简体" panose="02000000000000000000" charset="-122"/>
              <a:ea typeface="方正粗黑宋简体" panose="02000000000000000000" charset="-122"/>
              <a:cs typeface="方正粗黑宋简体" panose="02000000000000000000" charset="-122"/>
            </a:endParaRPr>
          </a:p>
          <a:p>
            <a:pPr indent="0"/>
            <a:r>
              <a:rPr lang="zh-CN" sz="2600">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原文：诗意地生活，</a:t>
            </a:r>
            <a:r>
              <a:rPr lang="zh-CN" sz="2600" u="sng">
                <a:solidFill>
                  <a:srgbClr val="000000"/>
                </a:solidFill>
                <a:highlight>
                  <a:srgbClr val="00FFFF"/>
                </a:highlight>
                <a:latin typeface="方正粗黑宋简体" panose="02000000000000000000" charset="-122"/>
                <a:ea typeface="方正粗黑宋简体" panose="02000000000000000000" charset="-122"/>
                <a:cs typeface="方正粗黑宋简体" panose="02000000000000000000" charset="-122"/>
                <a:sym typeface="+mn-ea"/>
              </a:rPr>
              <a:t>拂尽世俗尘埃，让生命的价值得到彰显，纷扰的红尘也清静了。</a:t>
            </a:r>
            <a:r>
              <a:rPr lang="zh-CN" sz="2600">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让我们在双手合十的浅笑中诗意地生活，找寻到深藏在星辉斑斓里的美妙。</a:t>
            </a:r>
            <a:endParaRPr lang="zh-CN" sz="2600">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endParaRPr>
          </a:p>
          <a:p>
            <a:pPr indent="0"/>
            <a:endParaRPr lang="zh-CN" sz="2600">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endParaRPr>
          </a:p>
          <a:p>
            <a:pPr indent="0"/>
            <a:endParaRPr lang="zh-CN" sz="2600">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endParaRPr>
          </a:p>
          <a:p>
            <a:pPr indent="0"/>
            <a:endParaRPr lang="zh-CN" sz="2600">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endParaRPr>
          </a:p>
          <a:p>
            <a:pPr indent="0"/>
            <a:endParaRPr lang="zh-CN" sz="2600">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endParaRPr>
          </a:p>
          <a:p>
            <a:pPr indent="0"/>
            <a:r>
              <a:rPr lang="en-US" altLang="zh-CN" sz="2600">
                <a:solidFill>
                  <a:srgbClr val="FF0000"/>
                </a:solidFill>
                <a:latin typeface="方正粗黑宋简体" panose="02000000000000000000" charset="-122"/>
                <a:ea typeface="方正粗黑宋简体" panose="02000000000000000000" charset="-122"/>
                <a:cs typeface="方正粗黑宋简体" panose="02000000000000000000" charset="-122"/>
              </a:rPr>
              <a:t>【强化13旧题回顾】</a:t>
            </a:r>
            <a:endParaRPr lang="en-US" altLang="zh-CN" sz="26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pPr marL="0" indent="0" algn="l">
              <a:lnSpc>
                <a:spcPct val="120000"/>
              </a:lnSpc>
              <a:spcAft>
                <a:spcPct val="0"/>
              </a:spcAft>
              <a:buClrTx/>
              <a:buSzTx/>
              <a:buNone/>
            </a:pPr>
            <a:r>
              <a:rPr lang="zh-CN" altLang="en-US"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sym typeface="+mn-ea"/>
              </a:rPr>
              <a:t>19．请将下面一段话中画线的两个句子分别改写成</a:t>
            </a:r>
            <a:r>
              <a:rPr lang="zh-CN" altLang="en-US" sz="2600">
                <a:solidFill>
                  <a:schemeClr val="tx1">
                    <a:lumMod val="95000"/>
                    <a:lumOff val="5000"/>
                  </a:schemeClr>
                </a:solidFill>
                <a:highlight>
                  <a:srgbClr val="FF00FF"/>
                </a:highlight>
                <a:latin typeface="方正粗黑宋简体" panose="02000000000000000000" charset="-122"/>
                <a:ea typeface="方正粗黑宋简体" panose="02000000000000000000" charset="-122"/>
                <a:cs typeface="方正粗黑宋简体" panose="02000000000000000000" charset="-122"/>
                <a:sym typeface="+mn-ea"/>
              </a:rPr>
              <a:t>整句</a:t>
            </a:r>
            <a:r>
              <a:rPr lang="zh-CN" altLang="en-US"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sym typeface="+mn-ea"/>
              </a:rPr>
              <a:t>，可增删个别词语。</a:t>
            </a:r>
            <a:endParaRPr lang="zh-CN" altLang="en-US"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marL="0" indent="0" algn="l">
              <a:lnSpc>
                <a:spcPct val="120000"/>
              </a:lnSpc>
              <a:spcAft>
                <a:spcPct val="0"/>
              </a:spcAft>
              <a:buClrTx/>
              <a:buSzTx/>
              <a:buNone/>
            </a:pPr>
            <a:r>
              <a:rPr lang="zh-CN" altLang="en-US"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sym typeface="+mn-ea"/>
              </a:rPr>
              <a:t>①许多微小孕育着博大，而永恒由许多短暂铸就。</a:t>
            </a:r>
            <a:endParaRPr lang="zh-CN" altLang="en-US"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marL="0" indent="0">
              <a:lnSpc>
                <a:spcPct val="120000"/>
              </a:lnSpc>
              <a:spcAft>
                <a:spcPct val="0"/>
              </a:spcAft>
              <a:buNone/>
            </a:pPr>
            <a:r>
              <a:rPr lang="zh-CN" sz="2600">
                <a:solidFill>
                  <a:srgbClr val="6118F6"/>
                </a:solidFill>
                <a:latin typeface="方正粗黑宋简体" panose="02000000000000000000" charset="-122"/>
                <a:ea typeface="方正粗黑宋简体" panose="02000000000000000000" charset="-122"/>
                <a:cs typeface="方正粗黑宋简体" panose="02000000000000000000" charset="-122"/>
                <a:sym typeface="+mn-ea"/>
              </a:rPr>
              <a:t>  许多微小孕育着博大，许多短暂铸就了永恒。</a:t>
            </a:r>
            <a:endParaRPr lang="zh-CN" sz="2600">
              <a:solidFill>
                <a:srgbClr val="6118F6"/>
              </a:solidFill>
              <a:latin typeface="方正粗黑宋简体" panose="02000000000000000000" charset="-122"/>
              <a:ea typeface="方正粗黑宋简体" panose="02000000000000000000" charset="-122"/>
              <a:cs typeface="方正粗黑宋简体" panose="02000000000000000000" charset="-122"/>
            </a:endParaRPr>
          </a:p>
          <a:p>
            <a:pPr marL="0" indent="0">
              <a:lnSpc>
                <a:spcPct val="120000"/>
              </a:lnSpc>
              <a:spcAft>
                <a:spcPct val="0"/>
              </a:spcAft>
              <a:buNone/>
            </a:pPr>
            <a:r>
              <a:rPr lang="zh-CN" altLang="en-US"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sym typeface="+mn-ea"/>
              </a:rPr>
              <a:t>②因为有你，我离健康、家人更近了，希望也离我更近了！</a:t>
            </a:r>
            <a:endParaRPr lang="zh-CN" altLang="en-US"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marL="0" indent="0">
              <a:lnSpc>
                <a:spcPct val="120000"/>
              </a:lnSpc>
              <a:spcAft>
                <a:spcPct val="0"/>
              </a:spcAft>
              <a:buNone/>
            </a:pPr>
            <a:r>
              <a:rPr lang="en-US" altLang="zh-CN" sz="2600">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26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因为有你，我离健康更近了；因为有你，我离家人更近了；因为有你，我离希望也更近了！</a:t>
            </a:r>
            <a:r>
              <a:rPr lang="en-US" altLang="zh-CN" sz="26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2600">
                <a:solidFill>
                  <a:srgbClr val="1A10E6"/>
                </a:solidFill>
                <a:latin typeface="方正粗黑宋简体" panose="02000000000000000000" charset="-122"/>
                <a:ea typeface="方正粗黑宋简体" panose="02000000000000000000" charset="-122"/>
                <a:cs typeface="方正粗黑宋简体" panose="02000000000000000000" charset="-122"/>
                <a:sym typeface="+mn-ea"/>
              </a:rPr>
              <a:t>因为有你，我离健康更近了，我离家人更近了。我离希望也更近了！</a:t>
            </a:r>
            <a:endParaRPr lang="zh-CN" altLang="en-US" sz="2600">
              <a:solidFill>
                <a:srgbClr val="1A10E6"/>
              </a:solidFill>
              <a:latin typeface="方正粗黑宋简体" panose="02000000000000000000" charset="-122"/>
              <a:ea typeface="方正粗黑宋简体" panose="02000000000000000000" charset="-122"/>
              <a:cs typeface="方正粗黑宋简体" panose="02000000000000000000" charset="-122"/>
              <a:sym typeface="+mn-ea"/>
            </a:endParaRPr>
          </a:p>
        </p:txBody>
      </p:sp>
      <p:sp>
        <p:nvSpPr>
          <p:cNvPr id="2" name="文本框 1"/>
          <p:cNvSpPr txBox="1"/>
          <p:nvPr/>
        </p:nvSpPr>
        <p:spPr>
          <a:xfrm>
            <a:off x="161290" y="2183765"/>
            <a:ext cx="12030710" cy="1291590"/>
          </a:xfrm>
          <a:prstGeom prst="rect">
            <a:avLst/>
          </a:prstGeom>
          <a:solidFill>
            <a:schemeClr val="bg2"/>
          </a:solidFill>
          <a:ln w="28575">
            <a:solidFill>
              <a:schemeClr val="tx1"/>
            </a:solidFill>
          </a:ln>
        </p:spPr>
        <p:txBody>
          <a:bodyPr wrap="square" rtlCol="0">
            <a:spAutoFit/>
          </a:bodyPr>
          <a:lstStyle/>
          <a:p>
            <a:pPr algn="l"/>
            <a:r>
              <a:rPr lang="zh-CN" sz="2600">
                <a:solidFill>
                  <a:srgbClr val="6118F6"/>
                </a:solidFill>
                <a:latin typeface="方正粗黑宋简体" panose="02000000000000000000" charset="-122"/>
                <a:ea typeface="方正粗黑宋简体" panose="02000000000000000000" charset="-122"/>
                <a:cs typeface="方正粗黑宋简体" panose="02000000000000000000" charset="-122"/>
                <a:sym typeface="+mn-ea"/>
              </a:rPr>
              <a:t>示例一：拂尽世俗尘埃，清静红尘纷扰，彰显生命价值。</a:t>
            </a:r>
            <a:endParaRPr lang="zh-CN" sz="2600">
              <a:solidFill>
                <a:srgbClr val="6118F6"/>
              </a:solidFill>
              <a:latin typeface="方正粗黑宋简体" panose="02000000000000000000" charset="-122"/>
              <a:ea typeface="方正粗黑宋简体" panose="02000000000000000000" charset="-122"/>
              <a:cs typeface="方正粗黑宋简体" panose="02000000000000000000" charset="-122"/>
            </a:endParaRPr>
          </a:p>
          <a:p>
            <a:pPr algn="l"/>
            <a:r>
              <a:rPr lang="zh-CN" sz="2600">
                <a:solidFill>
                  <a:srgbClr val="6118F6"/>
                </a:solidFill>
                <a:latin typeface="方正粗黑宋简体" panose="02000000000000000000" charset="-122"/>
                <a:ea typeface="方正粗黑宋简体" panose="02000000000000000000" charset="-122"/>
                <a:cs typeface="方正粗黑宋简体" panose="02000000000000000000" charset="-122"/>
                <a:sym typeface="+mn-ea"/>
              </a:rPr>
              <a:t>示例二：让世俗的尘埃得以拂尽，让纷扰的红尘得以清静，让生命的价值得到彰显。</a:t>
            </a:r>
            <a:r>
              <a:rPr lang="zh-CN" sz="2600">
                <a:solidFill>
                  <a:srgbClr val="000000"/>
                </a:solidFill>
                <a:latin typeface="方正粗黑宋简体" panose="02000000000000000000" charset="-122"/>
                <a:ea typeface="方正粗黑宋简体" panose="02000000000000000000" charset="-122"/>
                <a:cs typeface="方正粗黑宋简体" panose="02000000000000000000" charset="-122"/>
                <a:sym typeface="+mn-ea"/>
              </a:rPr>
              <a:t>【评分标准】4分。句式一致，2分；</a:t>
            </a:r>
            <a:r>
              <a:rPr lang="zh-CN" sz="2600">
                <a:solidFill>
                  <a:srgbClr val="000000"/>
                </a:solidFill>
                <a:highlight>
                  <a:srgbClr val="FF0000"/>
                </a:highlight>
                <a:latin typeface="方正粗黑宋简体" panose="02000000000000000000" charset="-122"/>
                <a:ea typeface="方正粗黑宋简体" panose="02000000000000000000" charset="-122"/>
                <a:cs typeface="方正粗黑宋简体" panose="02000000000000000000" charset="-122"/>
                <a:sym typeface="+mn-ea"/>
              </a:rPr>
              <a:t>语序符合逻辑，2分。</a:t>
            </a:r>
            <a:endParaRPr lang="zh-CN" altLang="en-US"/>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0">
                                            <p:txEl>
                                              <p:pRg st="10" end="10"/>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0">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noFill/>
        <a:effectLst/>
      </p:bgPr>
    </p:bg>
    <p:spTree>
      <p:nvGrpSpPr>
        <p:cNvPr id="1" name=""/>
        <p:cNvGrpSpPr/>
        <p:nvPr/>
      </p:nvGrpSpPr>
      <p:grpSpPr>
        <a:xfrm>
          <a:off x="0" y="0"/>
          <a:ext cx="0" cy="0"/>
        </a:xfrm>
      </p:grpSpPr>
      <p:sp>
        <p:nvSpPr>
          <p:cNvPr id="88067" name="矩形 88066"/>
          <p:cNvSpPr/>
          <p:nvPr/>
        </p:nvSpPr>
        <p:spPr>
          <a:xfrm>
            <a:off x="144137" y="228767"/>
            <a:ext cx="11675772" cy="533372"/>
          </a:xfrm>
          <a:prstGeom prst="rect">
            <a:avLst/>
          </a:prstGeom>
          <a:noFill/>
          <a:ln w="9525">
            <a:noFill/>
          </a:ln>
        </p:spPr>
        <p:txBody>
          <a:bodyPr anchor="ctr" anchorCtr="0"/>
          <a:lstStyle>
            <a:lvl1pPr marL="0" lvl="0" indent="0" algn="l" defTabSz="914400" rtl="0" eaLnBrk="1" fontAlgn="base" latinLnBrk="0" hangingPunct="1">
              <a:lnSpc>
                <a:spcPct val="100000"/>
              </a:lnSpc>
              <a:spcBef>
                <a:spcPct val="0"/>
              </a:spcBef>
              <a:spcAft>
                <a:spcPct val="0"/>
              </a:spcAft>
              <a:buNone/>
              <a:defRPr sz="4200" u="none" kern="1200" baseline="0">
                <a:solidFill>
                  <a:schemeClr val="tx2"/>
                </a:solidFill>
                <a:latin typeface="Garamond" panose="02020404030301010803" pitchFamily="18" charset="0"/>
                <a:ea typeface="宋体" panose="02010600030101010101" pitchFamily="2" charset="-122"/>
              </a:defRPr>
            </a:lvl1pPr>
          </a:lstStyle>
          <a:p>
            <a:pPr lvl="0"/>
            <a:r>
              <a:rPr lang="zh-CN" altLang="en-US" sz="3600">
                <a:solidFill>
                  <a:srgbClr val="FF0000"/>
                </a:solidFill>
                <a:latin typeface="方正粗黑宋简体" panose="02000000000000000000" charset="-122"/>
                <a:ea typeface="方正粗黑宋简体" panose="02000000000000000000" charset="-122"/>
                <a:cs typeface="方正粗黑宋简体" panose="02000000000000000000" charset="-122"/>
              </a:rPr>
              <a:t>总结：散句变整句的变换方法一“找”二“变”三“原则”</a:t>
            </a:r>
            <a:endParaRPr lang="zh-CN" altLang="en-US" sz="3600">
              <a:solidFill>
                <a:srgbClr val="FF0000"/>
              </a:solidFill>
              <a:latin typeface="方正粗黑宋简体" panose="02000000000000000000" charset="-122"/>
              <a:ea typeface="方正粗黑宋简体" panose="02000000000000000000" charset="-122"/>
              <a:cs typeface="方正粗黑宋简体" panose="02000000000000000000" charset="-122"/>
            </a:endParaRPr>
          </a:p>
        </p:txBody>
      </p:sp>
      <p:sp>
        <p:nvSpPr>
          <p:cNvPr id="88068" name="矩形 88067"/>
          <p:cNvSpPr/>
          <p:nvPr/>
        </p:nvSpPr>
        <p:spPr>
          <a:xfrm>
            <a:off x="144780" y="914400"/>
            <a:ext cx="11955145" cy="1365885"/>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30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6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2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20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5pPr>
          </a:lstStyle>
          <a:p>
            <a:pPr marL="0" lvl="0" indent="0">
              <a:lnSpc>
                <a:spcPct val="100000"/>
              </a:lnSpc>
              <a:spcBef>
                <a:spcPct val="0"/>
              </a:spcBef>
              <a:buNone/>
            </a:pPr>
            <a:r>
              <a:rPr lang="en-US" altLang="zh-CN" sz="2800" b="1">
                <a:solidFill>
                  <a:schemeClr val="tx1">
                    <a:lumMod val="95000"/>
                    <a:lumOff val="5000"/>
                  </a:schemeClr>
                </a:solidFill>
                <a:highlight>
                  <a:srgbClr val="00FFFF"/>
                </a:highlight>
                <a:latin typeface="华文中宋" panose="02010600040101010101" pitchFamily="2" charset="-122"/>
                <a:ea typeface="华文中宋" panose="02010600040101010101" pitchFamily="2" charset="-122"/>
                <a:cs typeface="华文中宋" panose="02010600040101010101" pitchFamily="2" charset="-122"/>
              </a:rPr>
              <a:t>1．找准基准句。</a:t>
            </a:r>
            <a:r>
              <a:rPr lang="en-US" altLang="zh-CN" sz="28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根据所给文字的内容、结构找到基准句，总结出基准句的句式。</a:t>
            </a:r>
            <a:endParaRPr lang="en-US" altLang="zh-CN" sz="28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endParaRPr>
          </a:p>
          <a:p>
            <a:pPr marL="0" lvl="0" indent="0">
              <a:lnSpc>
                <a:spcPct val="100000"/>
              </a:lnSpc>
              <a:spcBef>
                <a:spcPct val="0"/>
              </a:spcBef>
              <a:buNone/>
            </a:pPr>
            <a:r>
              <a:rPr lang="en-US" altLang="zh-CN" sz="2800" b="1">
                <a:solidFill>
                  <a:schemeClr val="tx1">
                    <a:lumMod val="95000"/>
                    <a:lumOff val="5000"/>
                  </a:schemeClr>
                </a:solidFill>
                <a:highlight>
                  <a:srgbClr val="00FFFF"/>
                </a:highlight>
                <a:latin typeface="华文中宋" panose="02010600040101010101" pitchFamily="2" charset="-122"/>
                <a:ea typeface="华文中宋" panose="02010600040101010101" pitchFamily="2" charset="-122"/>
                <a:cs typeface="华文中宋" panose="02010600040101010101" pitchFamily="2" charset="-122"/>
                <a:sym typeface="+mn-ea"/>
              </a:rPr>
              <a:t>2．改写其他句子。</a:t>
            </a:r>
            <a:r>
              <a:rPr lang="en-US" altLang="zh-CN" sz="28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把结构不同</a:t>
            </a:r>
            <a:r>
              <a:rPr lang="zh-CN" altLang="en-US" sz="28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的短语或句子</a:t>
            </a:r>
            <a:r>
              <a:rPr lang="en-US" altLang="zh-CN" sz="28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改写成</a:t>
            </a:r>
            <a:r>
              <a:rPr lang="en-US" altLang="zh-CN" sz="2800" b="1">
                <a:solidFill>
                  <a:schemeClr val="tx1">
                    <a:lumMod val="95000"/>
                    <a:lumOff val="5000"/>
                  </a:schemeClr>
                </a:solidFill>
                <a:highlight>
                  <a:srgbClr val="00FFFF"/>
                </a:highlight>
                <a:latin typeface="华文中宋" panose="02010600040101010101" pitchFamily="2" charset="-122"/>
                <a:ea typeface="华文中宋" panose="02010600040101010101" pitchFamily="2" charset="-122"/>
                <a:cs typeface="华文中宋" panose="02010600040101010101" pitchFamily="2" charset="-122"/>
                <a:sym typeface="+mn-ea"/>
              </a:rPr>
              <a:t>结构相同</a:t>
            </a:r>
            <a:r>
              <a:rPr lang="zh-CN" altLang="en-US" sz="28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的短语或句子。</a:t>
            </a:r>
            <a:endParaRPr lang="zh-CN" altLang="en-US" sz="28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88069" name="矩形 88068"/>
          <p:cNvSpPr/>
          <p:nvPr/>
        </p:nvSpPr>
        <p:spPr>
          <a:xfrm>
            <a:off x="50800" y="2423160"/>
            <a:ext cx="12048490" cy="829310"/>
          </a:xfrm>
          <a:prstGeom prst="rect">
            <a:avLst/>
          </a:prstGeom>
          <a:noFill/>
          <a:ln w="9525">
            <a:solidFill>
              <a:srgbClr val="1B01DD"/>
            </a:solidFill>
          </a:ln>
        </p:spPr>
        <p:txBody>
          <a:bodyPr wrap="square">
            <a:spAutoFit/>
          </a:bodyPr>
          <a:lstStyle/>
          <a:p>
            <a:pPr>
              <a:lnSpc>
                <a:spcPct val="80000"/>
              </a:lnSpc>
              <a:spcBef>
                <a:spcPct val="20000"/>
              </a:spcBef>
              <a:buClr>
                <a:srgbClr val="A50021"/>
              </a:buClr>
              <a:buFont typeface="Wingdings" panose="05000000000000000000" pitchFamily="2" charset="2"/>
            </a:pP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注意一</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：有时，几个句子在结构上差别较大</a:t>
            </a:r>
            <a:r>
              <a:rPr lang="en-US" altLang="zh-CN"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 </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有一个关键是必须选取一个</a:t>
            </a:r>
            <a:r>
              <a:rPr lang="zh-CN" altLang="en-US" sz="2800" b="1">
                <a:solidFill>
                  <a:srgbClr val="CC0000"/>
                </a:solidFill>
                <a:latin typeface="华文中宋" panose="02010600040101010101" pitchFamily="2" charset="-122"/>
                <a:ea typeface="华文中宋" panose="02010600040101010101" pitchFamily="2" charset="-122"/>
                <a:cs typeface="华文中宋" panose="02010600040101010101" pitchFamily="2" charset="-122"/>
              </a:rPr>
              <a:t>表达效果是最好的</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作为</a:t>
            </a:r>
            <a:r>
              <a:rPr lang="zh-CN" altLang="en-US" sz="2800" b="1">
                <a:solidFill>
                  <a:srgbClr val="CC0000"/>
                </a:solidFill>
                <a:latin typeface="华文中宋" panose="02010600040101010101" pitchFamily="2" charset="-122"/>
                <a:ea typeface="华文中宋" panose="02010600040101010101" pitchFamily="2" charset="-122"/>
                <a:cs typeface="华文中宋" panose="02010600040101010101" pitchFamily="2" charset="-122"/>
              </a:rPr>
              <a:t>标准句</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，让其他句子依从标准句的结构。</a:t>
            </a:r>
            <a:r>
              <a:rPr lang="zh-CN" altLang="en-US" sz="3200" b="1">
                <a:solidFill>
                  <a:srgbClr val="000000"/>
                </a:solidFill>
                <a:latin typeface="华文中宋" panose="02010600040101010101" pitchFamily="2" charset="-122"/>
                <a:ea typeface="华文中宋" panose="02010600040101010101" pitchFamily="2" charset="-122"/>
                <a:cs typeface="华文中宋" panose="02010600040101010101" pitchFamily="2" charset="-122"/>
                <a:hlinkClick action="ppaction://noaction"/>
              </a:rPr>
              <a:t>            </a:t>
            </a:r>
            <a:endParaRPr lang="zh-CN" altLang="en-US" sz="3200" b="1">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8070" name="矩形 88069"/>
          <p:cNvSpPr/>
          <p:nvPr/>
        </p:nvSpPr>
        <p:spPr>
          <a:xfrm>
            <a:off x="50800" y="3302000"/>
            <a:ext cx="12048490" cy="1014730"/>
          </a:xfrm>
          <a:prstGeom prst="rect">
            <a:avLst/>
          </a:prstGeom>
          <a:noFill/>
          <a:ln w="9525">
            <a:solidFill>
              <a:srgbClr val="1B01DD"/>
            </a:solidFill>
          </a:ln>
        </p:spPr>
        <p:txBody>
          <a:bodyPr wrap="square">
            <a:spAutoFit/>
          </a:bodyPr>
          <a:lstStyle/>
          <a:p>
            <a:pPr>
              <a:spcBef>
                <a:spcPct val="20000"/>
              </a:spcBef>
              <a:buClr>
                <a:srgbClr val="A50021"/>
              </a:buClr>
              <a:buFont typeface="Wingdings" panose="05000000000000000000" pitchFamily="2" charset="2"/>
            </a:pPr>
            <a:r>
              <a:rPr lang="zh-CN" altLang="en-US" sz="28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注意二</a:t>
            </a:r>
            <a:r>
              <a:rPr lang="zh-CN" altLang="en-US" sz="2800" b="1">
                <a:solidFill>
                  <a:srgbClr val="CC0000"/>
                </a:solidFill>
                <a:latin typeface="华文中宋" panose="02010600040101010101" pitchFamily="2" charset="-122"/>
                <a:ea typeface="华文中宋" panose="02010600040101010101" pitchFamily="2" charset="-122"/>
                <a:cs typeface="华文中宋" panose="02010600040101010101" pitchFamily="2" charset="-122"/>
              </a:rPr>
              <a:t>：</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有时除了改变句子的内部结构，还需要调整</a:t>
            </a:r>
            <a:r>
              <a:rPr lang="zh-CN" altLang="en-US" sz="2800" b="1">
                <a:solidFill>
                  <a:srgbClr val="CC0000"/>
                </a:solidFill>
                <a:latin typeface="华文中宋" panose="02010600040101010101" pitchFamily="2" charset="-122"/>
                <a:ea typeface="华文中宋" panose="02010600040101010101" pitchFamily="2" charset="-122"/>
                <a:cs typeface="华文中宋" panose="02010600040101010101" pitchFamily="2" charset="-122"/>
              </a:rPr>
              <a:t>句子与句子之间的顺序</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。（一般题干会说明的。）</a:t>
            </a:r>
            <a:r>
              <a:rPr lang="zh-CN" altLang="en-US" sz="3200" b="1">
                <a:solidFill>
                  <a:srgbClr val="000000"/>
                </a:solidFill>
                <a:latin typeface="华文中宋" panose="02010600040101010101" pitchFamily="2" charset="-122"/>
                <a:ea typeface="华文中宋" panose="02010600040101010101" pitchFamily="2" charset="-122"/>
                <a:cs typeface="华文中宋" panose="02010600040101010101" pitchFamily="2" charset="-122"/>
                <a:hlinkClick action="ppaction://noaction"/>
              </a:rPr>
              <a:t>                           </a:t>
            </a:r>
            <a:r>
              <a:rPr lang="zh-CN" altLang="en-US" sz="3200" b="1">
                <a:solidFill>
                  <a:srgbClr val="000000"/>
                </a:solidFill>
                <a:latin typeface="华文中宋" panose="02010600040101010101" pitchFamily="2" charset="-122"/>
                <a:ea typeface="华文中宋" panose="02010600040101010101" pitchFamily="2" charset="-122"/>
                <a:cs typeface="华文中宋" panose="02010600040101010101" pitchFamily="2" charset="-122"/>
              </a:rPr>
              <a:t>  </a:t>
            </a:r>
            <a:endParaRPr lang="zh-CN" altLang="en-US" sz="3200" b="1">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88071" name="矩形 88070"/>
          <p:cNvSpPr/>
          <p:nvPr/>
        </p:nvSpPr>
        <p:spPr>
          <a:xfrm>
            <a:off x="1829305" y="4038568"/>
            <a:ext cx="8838740" cy="2362077"/>
          </a:xfrm>
          <a:prstGeom prst="rect">
            <a:avLst/>
          </a:prstGeom>
          <a:noFill/>
          <a:ln w="9525">
            <a:noFill/>
          </a:ln>
        </p:spPr>
        <p:txBody>
          <a:bodyPr/>
          <a:lstStyle>
            <a:lvl1pPr marL="342900" lvl="0" indent="-34290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3000" u="none" kern="1200" baseline="0">
                <a:solidFill>
                  <a:schemeClr val="tx1"/>
                </a:solidFill>
                <a:latin typeface="Arial" panose="020b0604020202020204" pitchFamily="34" charset="0"/>
                <a:ea typeface="宋体" panose="02010600030101010101" pitchFamily="2" charset="-122"/>
              </a:defRPr>
            </a:lvl1pPr>
            <a:lvl2pPr marL="669925" lvl="1" indent="-325120" algn="l" defTabSz="914400" rtl="0" eaLnBrk="1" fontAlgn="base" latinLnBrk="0" hangingPunct="1">
              <a:lnSpc>
                <a:spcPct val="100000"/>
              </a:lnSpc>
              <a:spcBef>
                <a:spcPct val="20000"/>
              </a:spcBef>
              <a:spcAft>
                <a:spcPct val="0"/>
              </a:spcAft>
              <a:buClr>
                <a:schemeClr val="accent2"/>
              </a:buClr>
              <a:buSzPct val="60000"/>
              <a:buFont typeface="Wingdings" panose="05000000000000000000" pitchFamily="2" charset="2"/>
              <a:buChar char="q"/>
              <a:defRPr sz="2600" b="0" i="0" u="none" kern="1200" baseline="0">
                <a:solidFill>
                  <a:schemeClr val="tx1"/>
                </a:solidFill>
                <a:latin typeface="Arial" panose="020b0604020202020204" pitchFamily="34" charset="0"/>
                <a:ea typeface="宋体" panose="02010600030101010101" pitchFamily="2" charset="-122"/>
              </a:defRPr>
            </a:lvl2pPr>
            <a:lvl3pPr marL="1022350" lvl="2" indent="-350520" algn="l" defTabSz="914400" rtl="0" eaLnBrk="1" fontAlgn="base" latinLnBrk="0" hangingPunct="1">
              <a:lnSpc>
                <a:spcPct val="100000"/>
              </a:lnSpc>
              <a:spcBef>
                <a:spcPct val="20000"/>
              </a:spcBef>
              <a:spcAft>
                <a:spcPct val="0"/>
              </a:spcAft>
              <a:buClr>
                <a:schemeClr val="accent1"/>
              </a:buClr>
              <a:buSzPct val="65000"/>
              <a:buFont typeface="Wingdings" panose="05000000000000000000" pitchFamily="2" charset="2"/>
              <a:buChar char="n"/>
              <a:defRPr sz="2200" b="0" i="0" u="none" kern="1200" baseline="0">
                <a:solidFill>
                  <a:schemeClr val="tx1"/>
                </a:solidFill>
                <a:latin typeface="Arial" panose="020b0604020202020204" pitchFamily="34" charset="0"/>
                <a:ea typeface="宋体" panose="02010600030101010101" pitchFamily="2" charset="-122"/>
              </a:defRPr>
            </a:lvl3pPr>
            <a:lvl4pPr marL="1339850" lvl="3" indent="-315595" algn="l" defTabSz="914400" rtl="0" eaLnBrk="1" fontAlgn="base" latinLnBrk="0" hangingPunct="1">
              <a:lnSpc>
                <a:spcPct val="100000"/>
              </a:lnSpc>
              <a:spcBef>
                <a:spcPct val="20000"/>
              </a:spcBef>
              <a:spcAft>
                <a:spcPct val="0"/>
              </a:spcAft>
              <a:buClr>
                <a:schemeClr val="accent2"/>
              </a:buClr>
              <a:buSzPct val="70000"/>
              <a:buFont typeface="Wingdings" panose="05000000000000000000" pitchFamily="2" charset="2"/>
              <a:buChar char="q"/>
              <a:defRPr sz="2000" b="0" i="0" u="none" kern="1200" baseline="0">
                <a:solidFill>
                  <a:schemeClr val="tx1"/>
                </a:solidFill>
                <a:latin typeface="Arial" panose="020b0604020202020204" pitchFamily="34" charset="0"/>
                <a:ea typeface="宋体" panose="02010600030101010101" pitchFamily="2" charset="-122"/>
              </a:defRPr>
            </a:lvl4pPr>
            <a:lvl5pPr marL="1681480" lvl="4" indent="-339725" algn="l" defTabSz="914400" rtl="0" eaLnBrk="1" fontAlgn="base" latinLnBrk="0" hangingPunct="1">
              <a:lnSpc>
                <a:spcPct val="100000"/>
              </a:lnSpc>
              <a:spcBef>
                <a:spcPct val="20000"/>
              </a:spcBef>
              <a:spcAft>
                <a:spcPct val="0"/>
              </a:spcAft>
              <a:buClr>
                <a:schemeClr val="accent1"/>
              </a:buClr>
              <a:buSzPct val="75000"/>
              <a:buFont typeface="Wingdings" panose="05000000000000000000" pitchFamily="2" charset="2"/>
              <a:buChar char="§"/>
              <a:defRPr sz="2000" b="0" i="0" u="none" kern="1200" baseline="0">
                <a:solidFill>
                  <a:schemeClr val="tx1"/>
                </a:solidFill>
                <a:latin typeface="Arial" panose="020b0604020202020204" pitchFamily="34" charset="0"/>
                <a:ea typeface="宋体" panose="02010600030101010101" pitchFamily="2" charset="-122"/>
              </a:defRPr>
            </a:lvl5pPr>
          </a:lstStyle>
          <a:p>
            <a:pPr lvl="0">
              <a:buNone/>
            </a:pPr>
            <a:endParaRPr sz="2800" b="1">
              <a:solidFill>
                <a:srgbClr val="000000"/>
              </a:solidFill>
              <a:latin typeface="黑体" panose="02010609060101010101" charset="-122"/>
              <a:ea typeface="黑体" panose="02010609060101010101" charset="-122"/>
            </a:endParaRPr>
          </a:p>
        </p:txBody>
      </p:sp>
      <p:sp>
        <p:nvSpPr>
          <p:cNvPr id="230403" name="Rectangle 3"/>
          <p:cNvSpPr/>
          <p:nvPr/>
        </p:nvSpPr>
        <p:spPr>
          <a:xfrm>
            <a:off x="50800" y="5762625"/>
            <a:ext cx="11968480" cy="953135"/>
          </a:xfrm>
          <a:prstGeom prst="rect">
            <a:avLst/>
          </a:prstGeom>
          <a:solidFill>
            <a:schemeClr val="bg1"/>
          </a:solidFill>
          <a:ln w="19050">
            <a:noFill/>
          </a:ln>
        </p:spPr>
        <p:txBody>
          <a:bodyPr wrap="square">
            <a:spAutoFit/>
          </a:bodyPr>
          <a:lstStyle/>
          <a:p>
            <a:pPr algn="l" defTabSz="914400" fontAlgn="base">
              <a:lnSpc>
                <a:spcPct val="100000"/>
              </a:lnSpc>
              <a:spcBef>
                <a:spcPct val="0"/>
              </a:spcBef>
              <a:buClr>
                <a:schemeClr val="accent1"/>
              </a:buClr>
              <a:buSzPct val="65000"/>
              <a:buFont typeface="Wingdings" panose="05000000000000000000" pitchFamily="2" charset="2"/>
            </a:pPr>
            <a:r>
              <a:rPr lang="en-US" altLang="zh-CN" sz="2800" b="1">
                <a:solidFill>
                  <a:schemeClr val="tx1">
                    <a:lumMod val="95000"/>
                    <a:lumOff val="5000"/>
                  </a:schemeClr>
                </a:solidFill>
                <a:highlight>
                  <a:srgbClr val="00FFFF"/>
                </a:highlight>
                <a:latin typeface="华文中宋" panose="02010600040101010101" pitchFamily="2" charset="-122"/>
                <a:ea typeface="华文中宋" panose="02010600040101010101" pitchFamily="2" charset="-122"/>
                <a:cs typeface="华文中宋" panose="02010600040101010101" pitchFamily="2" charset="-122"/>
              </a:rPr>
              <a:t>3．必须牢记三个原则</a:t>
            </a:r>
            <a:r>
              <a:rPr lang="en-US" altLang="zh-CN" sz="28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。一是不能改变原句的意思；二是不能遗漏原句中的信息；三是改写后的句子不能语意模糊不清。</a:t>
            </a:r>
            <a:endParaRPr lang="en-US" altLang="zh-CN" sz="28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endParaRPr>
          </a:p>
        </p:txBody>
      </p:sp>
      <p:sp>
        <p:nvSpPr>
          <p:cNvPr id="2" name="文本框 1"/>
          <p:cNvSpPr txBox="1"/>
          <p:nvPr/>
        </p:nvSpPr>
        <p:spPr>
          <a:xfrm>
            <a:off x="50800" y="4366260"/>
            <a:ext cx="12080240" cy="1014730"/>
          </a:xfrm>
          <a:prstGeom prst="rect">
            <a:avLst/>
          </a:prstGeom>
          <a:noFill/>
        </p:spPr>
        <p:txBody>
          <a:bodyPr wrap="square" rtlCol="0">
            <a:noAutofit/>
          </a:bodyPr>
          <a:lstStyle/>
          <a:p>
            <a:pPr indent="0" defTabSz="914400" fontAlgn="auto">
              <a:tabLst>
                <a:tab pos="266700"/>
                <a:tab pos="1466850"/>
                <a:tab pos="2667000"/>
                <a:tab pos="3867150"/>
                <a:tab pos="4800600"/>
              </a:tabLst>
            </a:pP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把</a:t>
            </a:r>
            <a:r>
              <a:rPr lang="zh-CN" altLang="en-US" sz="2800" b="1">
                <a:solidFill>
                  <a:srgbClr val="CC0000"/>
                </a:solidFill>
                <a:latin typeface="华文中宋" panose="02010600040101010101" pitchFamily="2" charset="-122"/>
                <a:ea typeface="华文中宋" panose="02010600040101010101" pitchFamily="2" charset="-122"/>
                <a:cs typeface="华文中宋" panose="02010600040101010101" pitchFamily="2" charset="-122"/>
                <a:sym typeface="+mn-ea"/>
              </a:rPr>
              <a:t>字数尽量</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调整得</a:t>
            </a:r>
            <a:r>
              <a:rPr lang="zh-CN" altLang="en-US" sz="2800" b="1">
                <a:solidFill>
                  <a:srgbClr val="CC0000"/>
                </a:solidFill>
                <a:latin typeface="华文中宋" panose="02010600040101010101" pitchFamily="2" charset="-122"/>
                <a:ea typeface="华文中宋" panose="02010600040101010101" pitchFamily="2" charset="-122"/>
                <a:cs typeface="华文中宋" panose="02010600040101010101" pitchFamily="2" charset="-122"/>
                <a:sym typeface="+mn-ea"/>
              </a:rPr>
              <a:t>整齐</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一些。（可增删个别字词） </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hlinkClick action="ppaction://noaction"/>
              </a:rPr>
              <a:t>                         </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   </a:t>
            </a:r>
            <a:endPar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pPr indent="0" defTabSz="914400" fontAlgn="auto">
              <a:tabLst>
                <a:tab pos="266700"/>
                <a:tab pos="1466850"/>
                <a:tab pos="2667000"/>
                <a:tab pos="3867150"/>
                <a:tab pos="4800600"/>
              </a:tabLst>
            </a:pP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把</a:t>
            </a:r>
            <a:r>
              <a:rPr lang="zh-CN" altLang="en-US" sz="2800" b="1">
                <a:solidFill>
                  <a:srgbClr val="CC0000"/>
                </a:solidFill>
                <a:latin typeface="华文中宋" panose="02010600040101010101" pitchFamily="2" charset="-122"/>
                <a:ea typeface="华文中宋" panose="02010600040101010101" pitchFamily="2" charset="-122"/>
                <a:cs typeface="华文中宋" panose="02010600040101010101" pitchFamily="2" charset="-122"/>
                <a:sym typeface="+mn-ea"/>
              </a:rPr>
              <a:t>语气</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调整</a:t>
            </a:r>
            <a:r>
              <a:rPr lang="zh-CN" altLang="en-US" sz="2800" b="1">
                <a:solidFill>
                  <a:srgbClr val="CC0000"/>
                </a:solidFill>
                <a:latin typeface="华文中宋" panose="02010600040101010101" pitchFamily="2" charset="-122"/>
                <a:ea typeface="华文中宋" panose="02010600040101010101" pitchFamily="2" charset="-122"/>
                <a:cs typeface="华文中宋" panose="02010600040101010101" pitchFamily="2" charset="-122"/>
                <a:sym typeface="+mn-ea"/>
              </a:rPr>
              <a:t>一致</a:t>
            </a:r>
            <a:r>
              <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sym typeface="+mn-ea"/>
              </a:rPr>
              <a:t>，但不可改变原意。</a:t>
            </a:r>
            <a:endParaRPr lang="zh-CN" altLang="en-US" sz="2800" b="1">
              <a:solidFill>
                <a:srgbClr val="000000"/>
              </a:solidFill>
              <a:latin typeface="华文中宋" panose="02010600040101010101" pitchFamily="2" charset="-122"/>
              <a:ea typeface="华文中宋" panose="02010600040101010101" pitchFamily="2" charset="-122"/>
              <a:cs typeface="华文中宋" panose="02010600040101010101" pitchFamily="2" charset="-122"/>
            </a:endParaRPr>
          </a:p>
          <a:p>
            <a:pPr indent="0" defTabSz="914400" fontAlgn="auto">
              <a:tabLst>
                <a:tab pos="266700"/>
                <a:tab pos="1466850"/>
                <a:tab pos="2667000"/>
                <a:tab pos="3867150"/>
                <a:tab pos="4800600"/>
              </a:tabLst>
            </a:pPr>
            <a:r>
              <a:rPr lang="zh-CN" altLang="en-US" sz="2800" b="1">
                <a:solidFill>
                  <a:srgbClr val="0033CC"/>
                </a:solidFill>
                <a:latin typeface="华文中宋" panose="02010600040101010101" pitchFamily="2" charset="-122"/>
                <a:ea typeface="华文中宋" panose="02010600040101010101" pitchFamily="2" charset="-122"/>
                <a:cs typeface="华文中宋" panose="02010600040101010101" pitchFamily="2" charset="-122"/>
                <a:sym typeface="+mn-ea"/>
              </a:rPr>
              <a:t>总之，尽量使句子整齐匀称，构成排比和对偶最好。</a:t>
            </a:r>
            <a:endParaRPr lang="zh-CN" altLang="en-US" sz="2800" b="1">
              <a:solidFill>
                <a:srgbClr val="0033CC"/>
              </a:solidFill>
              <a:latin typeface="华文中宋" panose="02010600040101010101" pitchFamily="2" charset="-122"/>
              <a:ea typeface="华文中宋" panose="02010600040101010101" pitchFamily="2" charset="-122"/>
              <a:cs typeface="华文中宋" panose="02010600040101010101" pitchFamily="2" charset="-122"/>
            </a:endParaRPr>
          </a:p>
          <a:p>
            <a:pPr indent="0" fontAlgn="auto"/>
            <a:endParaRPr lang="zh-CN" altLang="en-US" sz="2800" b="1">
              <a:solidFill>
                <a:srgbClr val="0033CC"/>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8068">
                                            <p:txEl>
                                              <p:charRg st="0" end="32"/>
                                            </p:txEl>
                                          </p:spTgt>
                                        </p:tgtEl>
                                        <p:attrNameLst>
                                          <p:attrName>style.visibility</p:attrName>
                                        </p:attrNameLst>
                                      </p:cBhvr>
                                      <p:to>
                                        <p:strVal val="visible"/>
                                      </p:to>
                                    </p:set>
                                    <p:animEffect transition="in" filter="dissolve">
                                      <p:cBhvr>
                                        <p:cTn id="7" dur="500"/>
                                        <p:tgtEl>
                                          <p:spTgt spid="88068">
                                            <p:txEl>
                                              <p:charRg st="0" end="32"/>
                                            </p:txEl>
                                          </p:spTgt>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88068">
                                            <p:txEl>
                                              <p:charRg st="1" end="1"/>
                                            </p:txEl>
                                          </p:spTgt>
                                        </p:tgtEl>
                                        <p:attrNameLst>
                                          <p:attrName>style.visibility</p:attrName>
                                        </p:attrNameLst>
                                      </p:cBhvr>
                                      <p:to>
                                        <p:strVal val="visible"/>
                                      </p:to>
                                    </p:set>
                                    <p:animEffect transition="in" filter="dissolve">
                                      <p:cBhvr>
                                        <p:cTn id="12" dur="500"/>
                                        <p:tgtEl>
                                          <p:spTgt spid="88068">
                                            <p:txEl>
                                              <p:charRg st="1" end="1"/>
                                            </p:txEl>
                                          </p:spTgt>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88068">
                                            <p:txEl>
                                              <p:charRg st="1" end="1"/>
                                            </p:txEl>
                                          </p:spTgt>
                                        </p:tgtEl>
                                        <p:attrNameLst>
                                          <p:attrName>style.visibility</p:attrName>
                                        </p:attrNameLst>
                                      </p:cBhvr>
                                      <p:to>
                                        <p:strVal val="visible"/>
                                      </p:to>
                                    </p:set>
                                    <p:animEffect transition="in" filter="dissolve">
                                      <p:cBhvr>
                                        <p:cTn id="17" dur="500"/>
                                        <p:tgtEl>
                                          <p:spTgt spid="88068">
                                            <p:txEl>
                                              <p:charRg st="1" end="1"/>
                                            </p:txEl>
                                          </p:spTgt>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88069">
                                            <p:txEl>
                                              <p:pRg st="0" end="0"/>
                                            </p:txEl>
                                          </p:spTgt>
                                        </p:tgtEl>
                                        <p:attrNameLst>
                                          <p:attrName>style.visibility</p:attrName>
                                        </p:attrNameLst>
                                      </p:cBhvr>
                                      <p:to>
                                        <p:strVal val="visible"/>
                                      </p:to>
                                    </p:set>
                                    <p:anim calcmode="lin" valueType="num">
                                      <p:cBhvr additive="base">
                                        <p:cTn id="22" dur="500" fill="hold"/>
                                        <p:tgtEl>
                                          <p:spTgt spid="88069">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8806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88070">
                                            <p:txEl>
                                              <p:pRg st="0" end="0"/>
                                            </p:txEl>
                                          </p:spTgt>
                                        </p:tgtEl>
                                        <p:attrNameLst>
                                          <p:attrName>style.visibility</p:attrName>
                                        </p:attrNameLst>
                                      </p:cBhvr>
                                      <p:to>
                                        <p:strVal val="visible"/>
                                      </p:to>
                                    </p:set>
                                    <p:anim calcmode="lin" valueType="num">
                                      <p:cBhvr additive="base">
                                        <p:cTn id="28" dur="500" fill="hold"/>
                                        <p:tgtEl>
                                          <p:spTgt spid="88070">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8807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230403"/>
                                        </p:tgtEl>
                                        <p:attrNameLst>
                                          <p:attrName>style.visibility</p:attrName>
                                        </p:attrNameLst>
                                      </p:cBhvr>
                                      <p:to>
                                        <p:strVal val="visible"/>
                                      </p:to>
                                    </p:set>
                                    <p:animEffect transition="in" filter="wipe(up)">
                                      <p:cBhvr>
                                        <p:cTn id="34" dur="500"/>
                                        <p:tgtEl>
                                          <p:spTgt spid="230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0403" grpId="0" animBg="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38" name="图片 37"/>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7" name="图片 6"/>
          <p:cNvPicPr>
            <a:picLocks noChangeAspect="1"/>
          </p:cNvPicPr>
          <p:nvPr>
            <p:custDataLst>
              <p:tags r:id="rId5"/>
            </p:custDataLst>
          </p:nvPr>
        </p:nvPicPr>
        <p:blipFill>
          <a:blip r:embed="rId4"/>
          <a:stretch>
            <a:fillRect/>
          </a:stretch>
        </p:blipFill>
        <p:spPr>
          <a:xfrm>
            <a:off x="11471910" y="0"/>
            <a:ext cx="720090" cy="720090"/>
          </a:xfrm>
          <a:prstGeom prst="rect">
            <a:avLst/>
          </a:prstGeom>
        </p:spPr>
      </p:pic>
      <p:sp>
        <p:nvSpPr>
          <p:cNvPr id="100" name="文本框 99"/>
          <p:cNvSpPr txBox="1"/>
          <p:nvPr/>
        </p:nvSpPr>
        <p:spPr>
          <a:xfrm>
            <a:off x="-635" y="-635"/>
            <a:ext cx="12151995" cy="7088505"/>
          </a:xfrm>
          <a:prstGeom prst="rect">
            <a:avLst/>
          </a:prstGeom>
          <a:noFill/>
          <a:ln w="9525">
            <a:noFill/>
          </a:ln>
        </p:spPr>
        <p:txBody>
          <a:bodyPr wrap="square">
            <a:noAutofit/>
          </a:bodyPr>
          <a:lstStyle/>
          <a:p>
            <a:pPr indent="0"/>
            <a:r>
              <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立春地生暖，晚秋心生安。天高云淡的晚秋，一切都裸露在空旷的原野。</a:t>
            </a:r>
            <a:r>
              <a:rPr sz="2600" u="sng">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泥土是那么松松软软，你可踩在里面，凝视蚯蚓，追寻它们留下的弯曲的踪迹；你可爬到树叶落光的柿树上，品尝柿子，它们藏下的晚秋的甜蜜可以分享。</a:t>
            </a:r>
            <a:r>
              <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多情的柿子，抑或是倔强的蚯蚓，都眷恋着这片土地，以自己的方式表达对秋的__①__。</a:t>
            </a:r>
            <a:endPar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indent="0"/>
            <a:endPar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indent="0"/>
            <a:endPar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indent="0"/>
            <a:endPar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indent="0"/>
            <a:endPar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indent="0"/>
            <a:r>
              <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棂子窗的木头骨架早被烟火熏染得结实而黝黑，初秋封上去的窗纸已经泛黄。</a:t>
            </a:r>
            <a:r>
              <a:rPr sz="2600" u="sng">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它们被秋风摩挲过，被小孩子的手指尖捅破过，麻雀的嘴啄过它们，被寒雨拍打过</a:t>
            </a:r>
            <a:r>
              <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，一个个生动的日子都在它们身上留下痕迹。到年关，女人们刮掉旧窗纸，给窗棂掸去尘埃，贴上崭新的白纸。那雪白的新窗纸，将覆盖过往日子里的辛劳，给平实的生活增添浪漫。</a:t>
            </a:r>
            <a:endPar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indent="0"/>
            <a:r>
              <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12．某杂志社在审稿时，编辑部一致认为文中画横线的句子需要调整句式和语序。假如你是编辑，请将修改后的句子写出，并说明理由。</a:t>
            </a:r>
            <a:endPar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p:cNvSpPr txBox="1"/>
          <p:nvPr/>
        </p:nvSpPr>
        <p:spPr>
          <a:xfrm>
            <a:off x="120650" y="1927225"/>
            <a:ext cx="12030710" cy="891540"/>
          </a:xfrm>
          <a:prstGeom prst="rect">
            <a:avLst/>
          </a:prstGeom>
          <a:solidFill>
            <a:schemeClr val="bg2"/>
          </a:solidFill>
          <a:ln w="28575">
            <a:solidFill>
              <a:schemeClr val="tx1"/>
            </a:solidFill>
          </a:ln>
        </p:spPr>
        <p:txBody>
          <a:bodyPr wrap="square" rtlCol="0">
            <a:spAutoFit/>
          </a:bodyPr>
          <a:lstStyle/>
          <a:p>
            <a:pPr algn="l"/>
            <a:r>
              <a:rPr lang="zh-CN" sz="2600">
                <a:solidFill>
                  <a:srgbClr val="6118F6"/>
                </a:solidFill>
                <a:latin typeface="方正粗黑宋简体" panose="02000000000000000000" charset="-122"/>
                <a:ea typeface="方正粗黑宋简体" panose="02000000000000000000" charset="-122"/>
                <a:cs typeface="方正粗黑宋简体" panose="02000000000000000000" charset="-122"/>
                <a:sym typeface="+mn-ea"/>
              </a:rPr>
              <a:t>你可爬到树叶落光的柿树上，品尝柿子，分享它们藏下的晚秋的甜蜜；你可踩在松松软软的泥土里，凝视蚯蚓，追寻它们留下的弯曲的踪迹。</a:t>
            </a:r>
            <a:endParaRPr lang="zh-CN" sz="2600">
              <a:solidFill>
                <a:srgbClr val="6118F6"/>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2"/>
        </a:solidFill>
        <a:effectLst/>
      </p:bgPr>
    </p:bg>
    <p:spTree>
      <p:nvGrpSpPr>
        <p:cNvPr id="1" name=""/>
        <p:cNvGrpSpPr/>
        <p:nvPr/>
      </p:nvGrpSpPr>
      <p:grpSpPr>
        <a:xfrm>
          <a:off x="0" y="0"/>
          <a:ext cx="0" cy="0"/>
        </a:xfrm>
      </p:grpSpPr>
      <p:pic>
        <p:nvPicPr>
          <p:cNvPr id="38" name="图片 37"/>
          <p:cNvPicPr>
            <a:picLocks noChangeAspect="1"/>
          </p:cNvPicPr>
          <p:nvPr>
            <p:custDataLst>
              <p:tags r:id="rId3"/>
            </p:custDataLst>
          </p:nvPr>
        </p:nvPicPr>
        <p:blipFill>
          <a:blip r:embed="rId2"/>
          <a:stretch>
            <a:fillRect/>
          </a:stretch>
        </p:blipFill>
        <p:spPr>
          <a:xfrm>
            <a:off x="0" y="6137910"/>
            <a:ext cx="720090" cy="720090"/>
          </a:xfrm>
          <a:prstGeom prst="rect">
            <a:avLst/>
          </a:prstGeom>
        </p:spPr>
      </p:pic>
      <p:pic>
        <p:nvPicPr>
          <p:cNvPr id="7" name="图片 6"/>
          <p:cNvPicPr>
            <a:picLocks noChangeAspect="1"/>
          </p:cNvPicPr>
          <p:nvPr>
            <p:custDataLst>
              <p:tags r:id="rId5"/>
            </p:custDataLst>
          </p:nvPr>
        </p:nvPicPr>
        <p:blipFill>
          <a:blip r:embed="rId4"/>
          <a:stretch>
            <a:fillRect/>
          </a:stretch>
        </p:blipFill>
        <p:spPr>
          <a:xfrm>
            <a:off x="11471910" y="0"/>
            <a:ext cx="720090" cy="720090"/>
          </a:xfrm>
          <a:prstGeom prst="rect">
            <a:avLst/>
          </a:prstGeom>
        </p:spPr>
      </p:pic>
      <p:sp>
        <p:nvSpPr>
          <p:cNvPr id="100" name="文本框 99"/>
          <p:cNvSpPr txBox="1"/>
          <p:nvPr/>
        </p:nvSpPr>
        <p:spPr>
          <a:xfrm>
            <a:off x="-635" y="-635"/>
            <a:ext cx="12151995" cy="7088505"/>
          </a:xfrm>
          <a:prstGeom prst="rect">
            <a:avLst/>
          </a:prstGeom>
          <a:noFill/>
          <a:ln w="9525">
            <a:noFill/>
          </a:ln>
        </p:spPr>
        <p:txBody>
          <a:bodyPr wrap="square">
            <a:noAutofit/>
          </a:bodyPr>
          <a:lstStyle/>
          <a:p>
            <a:pPr indent="0"/>
            <a:r>
              <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立春地生暖，晚秋心生安。天高云淡的晚秋，一切都裸露在空旷的原野。</a:t>
            </a:r>
            <a:r>
              <a:rPr sz="2600" u="sng">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泥土是那么松松软软，你可踩在里面，凝视蚯蚓，追寻它们留下的弯曲的踪迹；你可爬到树叶落光的柿树上，品尝柿子，它们藏下的晚秋的甜蜜可以分享。</a:t>
            </a:r>
            <a:r>
              <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多情的柿子，抑或是倔强的蚯蚓，都眷恋着这片土地，以自己的方式表达对秋的__①__。</a:t>
            </a:r>
            <a:endPar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indent="0"/>
            <a:endPar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indent="0"/>
            <a:endPar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indent="0"/>
            <a:endParaRPr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indent="0"/>
            <a:r>
              <a:rPr sz="24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棂子窗的木头骨架早被烟火熏染得结实而黝黑，初秋封上去的窗纸已经泛黄。</a:t>
            </a:r>
            <a:r>
              <a:rPr sz="2400" u="sng">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它们被秋风摩挲过，被小孩子的手指尖捅破过，麻雀的嘴啄过它们，被寒雨拍打过</a:t>
            </a:r>
            <a:r>
              <a:rPr sz="24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，一个个生动的日子都在它们身上留下痕迹。到年关，女人们刮掉旧窗纸，给窗棂掸去尘埃，贴上崭新的白纸。那雪白的新窗纸，将覆盖过往日子里的辛劳，给平实的生活增添浪漫。</a:t>
            </a:r>
            <a:endParaRPr sz="24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indent="0"/>
            <a:r>
              <a:rPr sz="24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12．某杂志社在审稿时，编辑部一致认为文中画横线的句子需要调整句式和语序。假如你是编辑，请将修改后的句子写出，并说明理由。</a:t>
            </a:r>
            <a:endParaRPr sz="24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p:txBody>
      </p:sp>
      <p:sp>
        <p:nvSpPr>
          <p:cNvPr id="2" name="文本框 1"/>
          <p:cNvSpPr txBox="1"/>
          <p:nvPr/>
        </p:nvSpPr>
        <p:spPr>
          <a:xfrm>
            <a:off x="80010" y="1725295"/>
            <a:ext cx="12030710" cy="891540"/>
          </a:xfrm>
          <a:prstGeom prst="rect">
            <a:avLst/>
          </a:prstGeom>
          <a:solidFill>
            <a:schemeClr val="bg2"/>
          </a:solidFill>
          <a:ln w="28575">
            <a:solidFill>
              <a:schemeClr val="tx1"/>
            </a:solidFill>
          </a:ln>
        </p:spPr>
        <p:txBody>
          <a:bodyPr wrap="square" rtlCol="0">
            <a:spAutoFit/>
          </a:bodyPr>
          <a:lstStyle/>
          <a:p>
            <a:pPr algn="l"/>
            <a:r>
              <a:rPr lang="zh-CN" sz="2600">
                <a:solidFill>
                  <a:srgbClr val="6118F6"/>
                </a:solidFill>
                <a:latin typeface="方正粗黑宋简体" panose="02000000000000000000" charset="-122"/>
                <a:ea typeface="方正粗黑宋简体" panose="02000000000000000000" charset="-122"/>
                <a:cs typeface="方正粗黑宋简体" panose="02000000000000000000" charset="-122"/>
                <a:sym typeface="+mn-ea"/>
              </a:rPr>
              <a:t>你可爬到树叶落光的柿树上，品尝柿子，分享它们藏下的晚秋的甜蜜；你可踩在松松软软的泥土里，凝视蚯蚓，追寻它们留下的弯曲的踪迹。</a:t>
            </a:r>
            <a:endParaRPr lang="zh-CN" sz="2600">
              <a:solidFill>
                <a:srgbClr val="6118F6"/>
              </a:solidFill>
              <a:latin typeface="方正粗黑宋简体" panose="02000000000000000000" charset="-122"/>
              <a:ea typeface="方正粗黑宋简体" panose="02000000000000000000" charset="-122"/>
              <a:cs typeface="方正粗黑宋简体" panose="02000000000000000000" charset="-122"/>
              <a:sym typeface="+mn-ea"/>
            </a:endParaRPr>
          </a:p>
        </p:txBody>
      </p:sp>
      <p:sp>
        <p:nvSpPr>
          <p:cNvPr id="3" name="文本框 2"/>
          <p:cNvSpPr txBox="1"/>
          <p:nvPr/>
        </p:nvSpPr>
        <p:spPr>
          <a:xfrm>
            <a:off x="40640" y="5105400"/>
            <a:ext cx="12030710" cy="1691640"/>
          </a:xfrm>
          <a:prstGeom prst="rect">
            <a:avLst/>
          </a:prstGeom>
          <a:solidFill>
            <a:schemeClr val="bg2"/>
          </a:solidFill>
          <a:ln w="28575">
            <a:solidFill>
              <a:schemeClr val="tx1"/>
            </a:solidFill>
          </a:ln>
        </p:spPr>
        <p:txBody>
          <a:bodyPr wrap="square" rtlCol="0">
            <a:spAutoFit/>
          </a:bodyPr>
          <a:lstStyle/>
          <a:p>
            <a:pPr algn="l"/>
            <a:r>
              <a:rPr lang="zh-CN" sz="2600">
                <a:solidFill>
                  <a:srgbClr val="6118F6"/>
                </a:solidFill>
                <a:latin typeface="方正粗黑宋简体" panose="02000000000000000000" charset="-122"/>
                <a:ea typeface="方正粗黑宋简体" panose="02000000000000000000" charset="-122"/>
                <a:cs typeface="方正粗黑宋简体" panose="02000000000000000000" charset="-122"/>
                <a:sym typeface="+mn-ea"/>
              </a:rPr>
              <a:t>（1）它们被秋风摩挲过，被寒雨拍打过，被麻雀的嘴啄过，被小孩子的手指尖捅破过（2）理由：①均为被动句式，前后应保持一致；②应该按照由自然到动物再到人的逻辑顺序进行排序；③摩挲、拍打、啄、捅破四个动词的程度由浅入深；④由短句逐步过渡到长句，节奏更为和谐。</a:t>
            </a:r>
            <a:endParaRPr lang="zh-CN" sz="2600">
              <a:solidFill>
                <a:srgbClr val="6118F6"/>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ChangeAspect="1"/>
          </p:cNvPicPr>
          <p:nvPr>
            <p:ph idx="1"/>
          </p:nvPr>
        </p:nvPicPr>
        <p:blipFill>
          <a:blip r:embed="rId2"/>
          <a:stretch>
            <a:fillRect/>
          </a:stretch>
        </p:blipFill>
        <p:spPr>
          <a:xfrm>
            <a:off x="507365" y="1938020"/>
            <a:ext cx="11562715" cy="4145280"/>
          </a:xfrm>
          <a:prstGeom prst="rect">
            <a:avLst/>
          </a:prstGeom>
          <a:noFill/>
          <a:ln w="9525">
            <a:noFill/>
          </a:ln>
        </p:spPr>
      </p:pic>
    </p:spTree>
    <p:custDataLst>
      <p:tags r:id="rId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内容占位符 2"/>
          <p:cNvSpPr>
            <a:spLocks noGrp="1"/>
          </p:cNvSpPr>
          <p:nvPr>
            <p:ph idx="1"/>
          </p:nvPr>
        </p:nvSpPr>
        <p:spPr>
          <a:xfrm>
            <a:off x="1272540" y="854075"/>
            <a:ext cx="10081260" cy="5530850"/>
          </a:xfrm>
        </p:spPr>
        <p:txBody>
          <a:bodyPr>
            <a:noAutofit/>
          </a:bodyPr>
          <a:lstStyle/>
          <a:p>
            <a:pPr marL="0" indent="0">
              <a:lnSpc>
                <a:spcPct val="150000"/>
              </a:lnSpc>
              <a:buNone/>
            </a:pPr>
            <a:r>
              <a:rPr lang="zh-CN" altLang="en-US" sz="3200">
                <a:solidFill>
                  <a:srgbClr val="1A10E6"/>
                </a:solidFill>
                <a:latin typeface="方正粗黑宋简体" panose="02000000000000000000" charset="-122"/>
                <a:ea typeface="方正粗黑宋简体" panose="02000000000000000000" charset="-122"/>
                <a:cs typeface="方正粗黑宋简体" panose="02000000000000000000" charset="-122"/>
                <a:sym typeface="+mn-lt"/>
              </a:rPr>
              <a:t>考题形式</a:t>
            </a:r>
            <a:r>
              <a:rPr sz="3200">
                <a:solidFill>
                  <a:srgbClr val="1A10E6"/>
                </a:solidFill>
                <a:latin typeface="方正粗黑宋简体" panose="02000000000000000000" charset="-122"/>
                <a:ea typeface="方正粗黑宋简体" panose="02000000000000000000" charset="-122"/>
                <a:cs typeface="方正粗黑宋简体" panose="02000000000000000000" charset="-122"/>
                <a:sym typeface="+mn-lt"/>
              </a:rPr>
              <a:t>：</a:t>
            </a:r>
            <a:endParaRPr sz="3200">
              <a:solidFill>
                <a:srgbClr val="1A10E6"/>
              </a:solidFill>
              <a:latin typeface="方正粗黑宋简体" panose="02000000000000000000" charset="-122"/>
              <a:ea typeface="方正粗黑宋简体" panose="02000000000000000000" charset="-122"/>
              <a:cs typeface="方正粗黑宋简体" panose="02000000000000000000" charset="-122"/>
              <a:sym typeface="+mn-lt"/>
            </a:endParaRPr>
          </a:p>
          <a:p>
            <a:pPr marL="0" indent="0">
              <a:lnSpc>
                <a:spcPct val="150000"/>
              </a:lnSpc>
              <a:buNone/>
            </a:pPr>
            <a:r>
              <a:rPr lang="en-US" sz="3200">
                <a:solidFill>
                  <a:srgbClr val="C00000"/>
                </a:solidFill>
                <a:latin typeface="方正粗黑宋简体" panose="02000000000000000000" charset="-122"/>
                <a:ea typeface="方正粗黑宋简体" panose="02000000000000000000" charset="-122"/>
                <a:cs typeface="方正粗黑宋简体" panose="02000000000000000000" charset="-122"/>
                <a:sym typeface="+mn-lt"/>
              </a:rPr>
              <a:t>1.</a:t>
            </a:r>
            <a:r>
              <a:rPr sz="3200">
                <a:solidFill>
                  <a:srgbClr val="C00000"/>
                </a:solidFill>
                <a:latin typeface="方正粗黑宋简体" panose="02000000000000000000" charset="-122"/>
                <a:ea typeface="方正粗黑宋简体" panose="02000000000000000000" charset="-122"/>
                <a:cs typeface="方正粗黑宋简体" panose="02000000000000000000" charset="-122"/>
                <a:sym typeface="+mn-lt"/>
              </a:rPr>
              <a:t>★★</a:t>
            </a:r>
            <a:r>
              <a:rPr lang="zh-CN" altLang="en-US" sz="3200">
                <a:solidFill>
                  <a:srgbClr val="C00000"/>
                </a:solidFill>
                <a:latin typeface="方正粗黑宋简体" panose="02000000000000000000" charset="-122"/>
                <a:ea typeface="方正粗黑宋简体" panose="02000000000000000000" charset="-122"/>
                <a:cs typeface="方正粗黑宋简体" panose="02000000000000000000" charset="-122"/>
                <a:sym typeface="+mn-lt"/>
              </a:rPr>
              <a:t>长句与短句的交换</a:t>
            </a:r>
            <a:r>
              <a:rPr sz="3200">
                <a:solidFill>
                  <a:srgbClr val="C00000"/>
                </a:solidFill>
                <a:latin typeface="方正粗黑宋简体" panose="02000000000000000000" charset="-122"/>
                <a:ea typeface="方正粗黑宋简体" panose="02000000000000000000" charset="-122"/>
                <a:cs typeface="方正粗黑宋简体" panose="02000000000000000000" charset="-122"/>
                <a:sym typeface="+mn-lt"/>
              </a:rPr>
              <a:t>（考查热点） </a:t>
            </a:r>
            <a:endParaRPr sz="3200">
              <a:solidFill>
                <a:srgbClr val="C00000"/>
              </a:solidFill>
              <a:latin typeface="方正粗黑宋简体" panose="02000000000000000000" charset="-122"/>
              <a:ea typeface="方正粗黑宋简体" panose="02000000000000000000" charset="-122"/>
              <a:cs typeface="方正粗黑宋简体" panose="02000000000000000000" charset="-122"/>
              <a:sym typeface="+mn-lt"/>
            </a:endParaRPr>
          </a:p>
          <a:p>
            <a:pPr marL="0" indent="0">
              <a:lnSpc>
                <a:spcPct val="150000"/>
              </a:lnSpc>
              <a:buNone/>
            </a:pPr>
            <a:r>
              <a:rPr lang="en-US" sz="3200">
                <a:solidFill>
                  <a:srgbClr val="C00000"/>
                </a:solidFill>
                <a:latin typeface="方正粗黑宋简体" panose="02000000000000000000" charset="-122"/>
                <a:ea typeface="方正粗黑宋简体" panose="02000000000000000000" charset="-122"/>
                <a:cs typeface="方正粗黑宋简体" panose="02000000000000000000" charset="-122"/>
                <a:sym typeface="+mn-lt"/>
              </a:rPr>
              <a:t>2.</a:t>
            </a:r>
            <a:r>
              <a:rPr sz="3200">
                <a:solidFill>
                  <a:srgbClr val="C00000"/>
                </a:solidFill>
                <a:latin typeface="方正粗黑宋简体" panose="02000000000000000000" charset="-122"/>
                <a:ea typeface="方正粗黑宋简体" panose="02000000000000000000" charset="-122"/>
                <a:cs typeface="方正粗黑宋简体" panose="02000000000000000000" charset="-122"/>
                <a:sym typeface="+mn-lt"/>
              </a:rPr>
              <a:t>★★</a:t>
            </a:r>
            <a:r>
              <a:rPr lang="zh-CN" altLang="en-US" sz="3200">
                <a:solidFill>
                  <a:srgbClr val="C00000"/>
                </a:solidFill>
                <a:latin typeface="方正粗黑宋简体" panose="02000000000000000000" charset="-122"/>
                <a:ea typeface="方正粗黑宋简体" panose="02000000000000000000" charset="-122"/>
                <a:cs typeface="方正粗黑宋简体" panose="02000000000000000000" charset="-122"/>
                <a:sym typeface="+mn-lt"/>
              </a:rPr>
              <a:t>指定句式压缩</a:t>
            </a:r>
            <a:r>
              <a:rPr sz="3200">
                <a:solidFill>
                  <a:srgbClr val="C00000"/>
                </a:solidFill>
                <a:latin typeface="方正粗黑宋简体" panose="02000000000000000000" charset="-122"/>
                <a:ea typeface="方正粗黑宋简体" panose="02000000000000000000" charset="-122"/>
                <a:cs typeface="方正粗黑宋简体" panose="02000000000000000000" charset="-122"/>
                <a:sym typeface="+mn-lt"/>
              </a:rPr>
              <a:t>（考查重点）</a:t>
            </a:r>
            <a:endParaRPr sz="3200">
              <a:solidFill>
                <a:srgbClr val="C00000"/>
              </a:solidFill>
              <a:latin typeface="方正粗黑宋简体" panose="02000000000000000000" charset="-122"/>
              <a:ea typeface="方正粗黑宋简体" panose="02000000000000000000" charset="-122"/>
              <a:cs typeface="方正粗黑宋简体" panose="02000000000000000000" charset="-122"/>
              <a:sym typeface="+mn-lt"/>
            </a:endParaRPr>
          </a:p>
          <a:p>
            <a:pPr marL="0" indent="0">
              <a:lnSpc>
                <a:spcPct val="150000"/>
              </a:lnSpc>
              <a:buNone/>
            </a:pPr>
            <a:r>
              <a:rPr lang="en-US" sz="3200">
                <a:solidFill>
                  <a:srgbClr val="C00000"/>
                </a:solidFill>
                <a:latin typeface="方正粗黑宋简体" panose="02000000000000000000" charset="-122"/>
                <a:ea typeface="方正粗黑宋简体" panose="02000000000000000000" charset="-122"/>
                <a:cs typeface="方正粗黑宋简体" panose="02000000000000000000" charset="-122"/>
                <a:sym typeface="+mn-lt"/>
              </a:rPr>
              <a:t>3.</a:t>
            </a:r>
            <a:r>
              <a:rPr sz="3200">
                <a:solidFill>
                  <a:srgbClr val="C00000"/>
                </a:solidFill>
                <a:latin typeface="方正粗黑宋简体" panose="02000000000000000000" charset="-122"/>
                <a:ea typeface="方正粗黑宋简体" panose="02000000000000000000" charset="-122"/>
                <a:cs typeface="方正粗黑宋简体" panose="02000000000000000000" charset="-122"/>
                <a:sym typeface="+mn-lt"/>
              </a:rPr>
              <a:t>★★</a:t>
            </a:r>
            <a:r>
              <a:rPr lang="zh-CN" altLang="en-US" sz="3200">
                <a:solidFill>
                  <a:srgbClr val="C00000"/>
                </a:solidFill>
                <a:latin typeface="方正粗黑宋简体" panose="02000000000000000000" charset="-122"/>
                <a:ea typeface="方正粗黑宋简体" panose="02000000000000000000" charset="-122"/>
                <a:cs typeface="方正粗黑宋简体" panose="02000000000000000000" charset="-122"/>
                <a:sym typeface="+mn-lt"/>
              </a:rPr>
              <a:t>下定义</a:t>
            </a:r>
            <a:r>
              <a:rPr sz="3200">
                <a:solidFill>
                  <a:srgbClr val="C00000"/>
                </a:solidFill>
                <a:latin typeface="方正粗黑宋简体" panose="02000000000000000000" charset="-122"/>
                <a:ea typeface="方正粗黑宋简体" panose="02000000000000000000" charset="-122"/>
                <a:cs typeface="方正粗黑宋简体" panose="02000000000000000000" charset="-122"/>
                <a:sym typeface="+mn-lt"/>
              </a:rPr>
              <a:t>（考查难点）</a:t>
            </a:r>
            <a:endParaRPr sz="3200">
              <a:solidFill>
                <a:srgbClr val="C00000"/>
              </a:solidFill>
              <a:latin typeface="方正粗黑宋简体" panose="02000000000000000000" charset="-122"/>
              <a:ea typeface="方正粗黑宋简体" panose="02000000000000000000" charset="-122"/>
              <a:cs typeface="方正粗黑宋简体" panose="02000000000000000000" charset="-122"/>
              <a:sym typeface="+mn-lt"/>
            </a:endParaRPr>
          </a:p>
          <a:p>
            <a:pPr marL="0" indent="0">
              <a:lnSpc>
                <a:spcPct val="150000"/>
              </a:lnSpc>
              <a:buNone/>
            </a:pPr>
            <a:r>
              <a:rPr lang="en-US" altLang="zh-CN" sz="3200">
                <a:latin typeface="方正粗黑宋简体" panose="02000000000000000000" charset="-122"/>
                <a:ea typeface="方正粗黑宋简体" panose="02000000000000000000" charset="-122"/>
                <a:cs typeface="方正粗黑宋简体" panose="02000000000000000000" charset="-122"/>
                <a:sym typeface="+mn-lt"/>
              </a:rPr>
              <a:t>4.</a:t>
            </a:r>
            <a:r>
              <a:rPr lang="zh-CN" altLang="en-US" sz="3200">
                <a:latin typeface="方正粗黑宋简体" panose="02000000000000000000" charset="-122"/>
                <a:ea typeface="方正粗黑宋简体" panose="02000000000000000000" charset="-122"/>
                <a:cs typeface="方正粗黑宋简体" panose="02000000000000000000" charset="-122"/>
                <a:sym typeface="+mn-lt"/>
              </a:rPr>
              <a:t>整句与散句的变换</a:t>
            </a:r>
            <a:endParaRPr sz="3200">
              <a:latin typeface="方正粗黑宋简体" panose="02000000000000000000" charset="-122"/>
              <a:ea typeface="方正粗黑宋简体" panose="02000000000000000000" charset="-122"/>
              <a:cs typeface="方正粗黑宋简体" panose="02000000000000000000" charset="-122"/>
              <a:sym typeface="+mn-lt"/>
            </a:endParaRPr>
          </a:p>
          <a:p>
            <a:pPr marL="0" indent="0">
              <a:buNone/>
            </a:pPr>
            <a:endParaRPr lang="zh-CN" altLang="en-US" sz="3200">
              <a:latin typeface="方正粗黑宋简体" panose="02000000000000000000" charset="-122"/>
              <a:ea typeface="方正粗黑宋简体" panose="02000000000000000000" charset="-122"/>
              <a:cs typeface="方正粗黑宋简体" panose="02000000000000000000" charset="-122"/>
              <a:sym typeface="+mn-lt"/>
            </a:endParaRPr>
          </a:p>
        </p:txBody>
      </p:sp>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占位符 3"/>
          <p:cNvSpPr>
            <a:spLocks noGrp="1"/>
          </p:cNvSpPr>
          <p:nvPr>
            <p:ph type="body" idx="1"/>
          </p:nvPr>
        </p:nvSpPr>
        <p:spPr>
          <a:xfrm>
            <a:off x="4266565" y="2212975"/>
            <a:ext cx="3658870" cy="1740535"/>
          </a:xfrm>
        </p:spPr>
        <p:txBody>
          <a:bodyPr>
            <a:noAutofit/>
          </a:bodyPr>
          <a:lstStyle/>
          <a:p>
            <a:pPr fontAlgn="auto">
              <a:lnSpc>
                <a:spcPct val="100000"/>
              </a:lnSpc>
              <a:spcBef>
                <a:spcPct val="0"/>
              </a:spcBef>
            </a:pPr>
            <a:r>
              <a:rPr lang="zh-CN" altLang="en-US" sz="8800" b="1">
                <a:solidFill>
                  <a:srgbClr val="1A10E6"/>
                </a:solidFill>
                <a:latin typeface="方正粗黑宋简体" panose="02000000000000000000" charset="-122"/>
                <a:ea typeface="方正粗黑宋简体" panose="02000000000000000000" charset="-122"/>
              </a:rPr>
              <a:t>句子</a:t>
            </a:r>
            <a:endParaRPr lang="zh-CN" altLang="en-US" sz="8800" b="1">
              <a:solidFill>
                <a:srgbClr val="1A10E6"/>
              </a:solidFill>
              <a:latin typeface="方正粗黑宋简体" panose="02000000000000000000" charset="-122"/>
              <a:ea typeface="方正粗黑宋简体" panose="02000000000000000000" charset="-122"/>
            </a:endParaRPr>
          </a:p>
          <a:p>
            <a:pPr fontAlgn="auto">
              <a:lnSpc>
                <a:spcPct val="100000"/>
              </a:lnSpc>
              <a:spcBef>
                <a:spcPct val="0"/>
              </a:spcBef>
            </a:pPr>
            <a:r>
              <a:rPr lang="zh-CN" altLang="en-US" sz="8800" b="1">
                <a:solidFill>
                  <a:srgbClr val="1A10E6"/>
                </a:solidFill>
                <a:latin typeface="方正粗黑宋简体" panose="02000000000000000000" charset="-122"/>
                <a:ea typeface="方正粗黑宋简体" panose="02000000000000000000" charset="-122"/>
              </a:rPr>
              <a:t>重组</a:t>
            </a:r>
            <a:endParaRPr lang="zh-CN" altLang="en-US" sz="8800" b="1">
              <a:solidFill>
                <a:srgbClr val="1A10E6"/>
              </a:solidFill>
              <a:latin typeface="方正粗黑宋简体" panose="02000000000000000000" charset="-122"/>
              <a:ea typeface="方正粗黑宋简体" panose="02000000000000000000" charset="-122"/>
            </a:endParaRPr>
          </a:p>
        </p:txBody>
      </p:sp>
    </p:spTree>
    <p:custDataLst>
      <p:tags r:id="rId2"/>
    </p:custData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内容占位符 2"/>
          <p:cNvSpPr>
            <a:spLocks noGrp="1"/>
          </p:cNvSpPr>
          <p:nvPr>
            <p:ph idx="1"/>
          </p:nvPr>
        </p:nvSpPr>
        <p:spPr>
          <a:xfrm>
            <a:off x="95250" y="504825"/>
            <a:ext cx="11972925" cy="5822950"/>
          </a:xfrm>
        </p:spPr>
        <p:txBody>
          <a:bodyPr/>
          <a:lstStyle/>
          <a:p>
            <a:pPr marL="0" indent="0" fontAlgn="auto">
              <a:lnSpc>
                <a:spcPct val="100000"/>
              </a:lnSpc>
              <a:spcBef>
                <a:spcPct val="0"/>
              </a:spcBef>
              <a:buNone/>
            </a:pPr>
            <a:r>
              <a:rPr lang="zh-CN" altLang="en-US" sz="2800">
                <a:latin typeface="方正粗黑宋简体" panose="02000000000000000000" charset="-122"/>
                <a:ea typeface="方正粗黑宋简体" panose="02000000000000000000" charset="-122"/>
                <a:cs typeface="方正粗黑宋简体" panose="02000000000000000000" charset="-122"/>
              </a:rPr>
              <a:t>【题型示例3】 用</a:t>
            </a:r>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rPr>
              <a:t>“航天员”作开头</a:t>
            </a:r>
            <a:r>
              <a:rPr lang="zh-CN" altLang="en-US" sz="2800">
                <a:latin typeface="方正粗黑宋简体" panose="02000000000000000000" charset="-122"/>
                <a:ea typeface="方正粗黑宋简体" panose="02000000000000000000" charset="-122"/>
                <a:cs typeface="方正粗黑宋简体" panose="02000000000000000000" charset="-122"/>
              </a:rPr>
              <a:t>，重组下面这个句子，不得改变原意。 </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a:p>
            <a:pPr marL="0" indent="0" fontAlgn="auto">
              <a:lnSpc>
                <a:spcPct val="100000"/>
              </a:lnSpc>
              <a:spcBef>
                <a:spcPct val="0"/>
              </a:spcBef>
              <a:buNone/>
            </a:pPr>
            <a:r>
              <a:rPr lang="zh-CN" altLang="en-US" sz="2800">
                <a:latin typeface="方正粗黑宋简体" panose="02000000000000000000" charset="-122"/>
                <a:ea typeface="方正粗黑宋简体" panose="02000000000000000000" charset="-122"/>
                <a:cs typeface="方正粗黑宋简体" panose="02000000000000000000" charset="-122"/>
              </a:rPr>
              <a:t>　　天宫一号内部，地板的颜色呈深赭石色，有“地”的稳重感，舱顶运用了灰白色，避免了纯白色对视线的刺激，有“天”的轻盈感，“天”、“地”之间的过渡色介于两者之间，柔和的色调，满足了美学的要求，让航天员有“家”的感觉。 </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p:txBody>
      </p:sp>
      <p:sp>
        <p:nvSpPr>
          <p:cNvPr id="4" name="文本框 3"/>
          <p:cNvSpPr txBox="1"/>
          <p:nvPr/>
        </p:nvSpPr>
        <p:spPr>
          <a:xfrm>
            <a:off x="140970" y="2974340"/>
            <a:ext cx="11927205" cy="3587115"/>
          </a:xfrm>
          <a:prstGeom prst="rect">
            <a:avLst/>
          </a:prstGeom>
          <a:noFill/>
          <a:ln w="28575">
            <a:solidFill>
              <a:schemeClr val="tx1"/>
            </a:solidFill>
          </a:ln>
        </p:spPr>
        <p:txBody>
          <a:bodyPr wrap="square" rtlCol="0">
            <a:noAutofit/>
          </a:bodyPr>
          <a:lstStyle/>
          <a:p>
            <a:r>
              <a:rPr lang="zh-CN" altLang="en-US"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解析】依次把原句编号：①天宫一号内部，地板的颜色呈深赭石色，有“地”的稳重感；②舱顶运用了灰白色，避免了纯白色对视线的刺激，有“天”的轻盈感；③“天”、“地”之间的过渡色介于两者之间，柔和的色调，满足了美学的要求；④让航天员更有“家”的感觉。分析句间关系可知，④是结果，①②③都是原因，①②③相互之间呈现并列关系，并且有一定的先后顺序。题干要求以“航天员”作开头，其实就是将原句因果倒置。所以，答案可表述为：</a:t>
            </a:r>
            <a:endParaRPr lang="zh-CN" altLang="en-US"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r>
              <a:rPr lang="zh-CN" altLang="en-US" sz="2600">
                <a:solidFill>
                  <a:srgbClr val="FF0000"/>
                </a:solidFill>
                <a:latin typeface="方正粗黑宋简体" panose="02000000000000000000" charset="-122"/>
                <a:ea typeface="方正粗黑宋简体" panose="02000000000000000000" charset="-122"/>
                <a:cs typeface="方正粗黑宋简体" panose="02000000000000000000" charset="-122"/>
              </a:rPr>
              <a:t>航天员有“家”的感觉，是因为天宫一号内部，地板的颜色呈深赭石色，有“地”的稳重感，舱顶运用了灰白色，避免了纯白色对视线的刺激，有“天”的轻盈感，“天”、“地”之间的过渡色介于两者之间，柔和的色调，满足了美学的要求。</a:t>
            </a:r>
            <a:r>
              <a:rPr lang="zh-CN" altLang="en-US" sz="2600">
                <a:latin typeface="方正粗黑宋简体" panose="02000000000000000000" charset="-122"/>
                <a:ea typeface="方正粗黑宋简体" panose="02000000000000000000" charset="-122"/>
                <a:cs typeface="方正粗黑宋简体" panose="02000000000000000000" charset="-122"/>
              </a:rPr>
              <a:t> </a:t>
            </a:r>
            <a:endParaRPr lang="zh-CN" altLang="en-US" sz="2600">
              <a:latin typeface="方正粗黑宋简体" panose="02000000000000000000" charset="-122"/>
              <a:ea typeface="方正粗黑宋简体" panose="02000000000000000000" charset="-122"/>
              <a:cs typeface="方正粗黑宋简体" panose="02000000000000000000"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内容占位符 2"/>
          <p:cNvSpPr>
            <a:spLocks noGrp="1"/>
          </p:cNvSpPr>
          <p:nvPr>
            <p:ph idx="1"/>
          </p:nvPr>
        </p:nvSpPr>
        <p:spPr>
          <a:xfrm>
            <a:off x="95250" y="935355"/>
            <a:ext cx="11972925" cy="5822950"/>
          </a:xfrm>
        </p:spPr>
        <p:txBody>
          <a:bodyPr/>
          <a:lstStyle/>
          <a:p>
            <a:pPr marL="0" indent="0" fontAlgn="auto">
              <a:lnSpc>
                <a:spcPct val="100000"/>
              </a:lnSpc>
              <a:spcBef>
                <a:spcPct val="0"/>
              </a:spcBef>
              <a:buNone/>
            </a:pPr>
            <a:r>
              <a:rPr lang="zh-CN" altLang="en-US" sz="2800">
                <a:latin typeface="方正粗黑宋简体" panose="02000000000000000000" charset="-122"/>
                <a:ea typeface="方正粗黑宋简体" panose="02000000000000000000" charset="-122"/>
                <a:cs typeface="方正粗黑宋简体" panose="02000000000000000000" charset="-122"/>
                <a:sym typeface="+mn-ea"/>
              </a:rPr>
              <a:t>【即时训练3】把下面句子改写成一个</a:t>
            </a:r>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sym typeface="+mn-ea"/>
              </a:rPr>
              <a:t>强调《诗经》内容</a:t>
            </a:r>
            <a:r>
              <a:rPr lang="zh-CN" altLang="en-US" sz="2800">
                <a:latin typeface="方正粗黑宋简体" panose="02000000000000000000" charset="-122"/>
                <a:ea typeface="方正粗黑宋简体" panose="02000000000000000000" charset="-122"/>
                <a:cs typeface="方正粗黑宋简体" panose="02000000000000000000" charset="-122"/>
                <a:sym typeface="+mn-ea"/>
              </a:rPr>
              <a:t>的句子，要求不改</a:t>
            </a:r>
            <a:r>
              <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sym typeface="+mn-ea"/>
              </a:rPr>
              <a:t>变原意。</a:t>
            </a:r>
            <a:endPar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marL="0" indent="0" fontAlgn="auto">
              <a:lnSpc>
                <a:spcPct val="100000"/>
              </a:lnSpc>
              <a:spcBef>
                <a:spcPct val="0"/>
              </a:spcBef>
              <a:buNone/>
            </a:pPr>
            <a:r>
              <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sym typeface="+mn-ea"/>
              </a:rPr>
              <a:t>中国周代时期的社会生活，中国奴隶社会从兴盛到衰败的历史面貌，在《诗经》中得到了全面的展示和真实的反映。</a:t>
            </a:r>
            <a:endPar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sym typeface="+mn-ea"/>
            </a:endParaRPr>
          </a:p>
        </p:txBody>
      </p:sp>
      <p:sp>
        <p:nvSpPr>
          <p:cNvPr id="4" name="文本框 3"/>
          <p:cNvSpPr txBox="1"/>
          <p:nvPr/>
        </p:nvSpPr>
        <p:spPr>
          <a:xfrm>
            <a:off x="193040" y="2876550"/>
            <a:ext cx="11927205" cy="935990"/>
          </a:xfrm>
          <a:prstGeom prst="rect">
            <a:avLst/>
          </a:prstGeom>
          <a:noFill/>
          <a:ln w="28575">
            <a:solidFill>
              <a:schemeClr val="tx1"/>
            </a:solidFill>
          </a:ln>
        </p:spPr>
        <p:txBody>
          <a:bodyPr wrap="square" rtlCol="0">
            <a:noAutofit/>
          </a:bodyPr>
          <a:lstStyle/>
          <a:p>
            <a:r>
              <a:rPr lang="zh-CN" altLang="en-US"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【答案】《诗经》全面的展示了中国周代时期的社会生活，真实的反映了中国奴隶社会从兴盛到衰败时期的历史面貌。</a:t>
            </a:r>
            <a:endParaRPr lang="zh-CN" altLang="en-US" sz="26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内容占位符 2"/>
          <p:cNvSpPr>
            <a:spLocks noGrp="1"/>
          </p:cNvSpPr>
          <p:nvPr>
            <p:ph idx="1"/>
          </p:nvPr>
        </p:nvSpPr>
        <p:spPr>
          <a:xfrm>
            <a:off x="462280" y="380365"/>
            <a:ext cx="11416665" cy="5835650"/>
          </a:xfrm>
        </p:spPr>
        <p:txBody>
          <a:bodyPr/>
          <a:lstStyle/>
          <a:p>
            <a:pPr marL="0" indent="0" fontAlgn="auto">
              <a:lnSpc>
                <a:spcPct val="100000"/>
              </a:lnSpc>
              <a:spcBef>
                <a:spcPct val="0"/>
              </a:spcBef>
              <a:buNone/>
            </a:pPr>
            <a:r>
              <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【题型示例4】阅读下面的文字，请将画线的句子改写成</a:t>
            </a:r>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rPr>
              <a:t>排比句</a:t>
            </a:r>
            <a:r>
              <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。(要求：不得改变原意。)(3分)</a:t>
            </a:r>
            <a:endPar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pPr marL="0" indent="0" fontAlgn="auto">
              <a:lnSpc>
                <a:spcPct val="100000"/>
              </a:lnSpc>
              <a:spcBef>
                <a:spcPct val="0"/>
              </a:spcBef>
              <a:buNone/>
            </a:pPr>
            <a:r>
              <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焦裕禄是闻名全国、感动全国的“县委书记的好榜样”。他在兰考县忘我奋斗一年零五个月，积劳成疾，英年早逝。焦裕禄是</a:t>
            </a:r>
            <a:r>
              <a:rPr lang="zh-CN" altLang="en-US" sz="2800" u="sng">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为人民拼死拼活谋福祉的领导干部的优秀代表；为信仰无怨无悔做奉献，成为共产党人的光辉典范；在为祖国艰苦奋斗创新功的时代里，他是那一代人的精神符号。人民是不会忘记焦裕禄的</a:t>
            </a:r>
            <a:r>
              <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a:t>
            </a:r>
            <a:endPar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p:txBody>
      </p:sp>
      <p:sp>
        <p:nvSpPr>
          <p:cNvPr id="4" name="文本框 3"/>
          <p:cNvSpPr txBox="1"/>
          <p:nvPr/>
        </p:nvSpPr>
        <p:spPr>
          <a:xfrm>
            <a:off x="511810" y="3510280"/>
            <a:ext cx="11155045" cy="2676525"/>
          </a:xfrm>
          <a:prstGeom prst="rect">
            <a:avLst/>
          </a:prstGeom>
          <a:noFill/>
          <a:ln w="28575">
            <a:solidFill>
              <a:schemeClr val="tx1"/>
            </a:solidFill>
          </a:ln>
        </p:spPr>
        <p:txBody>
          <a:bodyPr wrap="square" rtlCol="0">
            <a:spAutoFit/>
          </a:bodyPr>
          <a:lstStyle/>
          <a:p>
            <a:r>
              <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rPr>
              <a:t>解析：这是一道散句变整句的句式变换试题，解答此类题目一般是先确立其中的一句为句式基准句，然后把其他的句子按照此句的句式进行改写，最后，有必要的话还要进行合理排序。 </a:t>
            </a:r>
            <a:endParaRPr lang="zh-CN" altLang="en-US" sz="2800">
              <a:solidFill>
                <a:schemeClr val="tx1">
                  <a:lumMod val="95000"/>
                  <a:lumOff val="5000"/>
                </a:schemeClr>
              </a:solidFill>
              <a:latin typeface="方正粗黑宋简体" panose="02000000000000000000" charset="-122"/>
              <a:ea typeface="方正粗黑宋简体" panose="02000000000000000000" charset="-122"/>
              <a:cs typeface="方正粗黑宋简体" panose="02000000000000000000" charset="-122"/>
            </a:endParaRPr>
          </a:p>
          <a:p>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rPr>
              <a:t>答案：(示例)是为人民拼死拼活谋福祉的领导干部的优秀代表，是为信仰无怨无悔做奉献的共产党人的光辉典范，是为祖国艰苦奋斗创新功的那一代人的精神符号。(符合试题要求，其他答案亦可。)</a:t>
            </a:r>
            <a:endPar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内容占位符 2"/>
          <p:cNvSpPr>
            <a:spLocks noGrp="1"/>
          </p:cNvSpPr>
          <p:nvPr>
            <p:ph idx="1"/>
          </p:nvPr>
        </p:nvSpPr>
        <p:spPr>
          <a:xfrm>
            <a:off x="360680" y="354330"/>
            <a:ext cx="11362690" cy="5822950"/>
          </a:xfrm>
        </p:spPr>
        <p:txBody>
          <a:bodyPr/>
          <a:lstStyle/>
          <a:p>
            <a:pPr marL="0" indent="0" fontAlgn="auto">
              <a:lnSpc>
                <a:spcPct val="120000"/>
              </a:lnSpc>
              <a:spcBef>
                <a:spcPct val="0"/>
              </a:spcBef>
              <a:buNone/>
            </a:pPr>
            <a:r>
              <a:rPr lang="zh-CN" altLang="en-US" sz="2800">
                <a:latin typeface="方正粗黑宋简体" panose="02000000000000000000" charset="-122"/>
                <a:ea typeface="方正粗黑宋简体" panose="02000000000000000000" charset="-122"/>
                <a:cs typeface="方正粗黑宋简体" panose="02000000000000000000" charset="-122"/>
              </a:rPr>
              <a:t>【即时训练4】用</a:t>
            </a:r>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rPr>
              <a:t>排比</a:t>
            </a:r>
            <a:r>
              <a:rPr lang="zh-CN" altLang="en-US" sz="2800">
                <a:latin typeface="方正粗黑宋简体" panose="02000000000000000000" charset="-122"/>
                <a:ea typeface="方正粗黑宋简体" panose="02000000000000000000" charset="-122"/>
                <a:cs typeface="方正粗黑宋简体" panose="02000000000000000000" charset="-122"/>
              </a:rPr>
              <a:t>的修辞方式，改写下面画线部分。要求：</a:t>
            </a:r>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rPr>
              <a:t>①句式一致；②字数相等；③与上文语意连贯；④不改变愿意。</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a:p>
            <a:pPr marL="0" indent="0" fontAlgn="auto">
              <a:lnSpc>
                <a:spcPct val="120000"/>
              </a:lnSpc>
              <a:spcBef>
                <a:spcPct val="0"/>
              </a:spcBef>
              <a:buNone/>
            </a:pPr>
            <a:r>
              <a:rPr lang="zh-CN" altLang="en-US" sz="2800">
                <a:latin typeface="方正粗黑宋简体" panose="02000000000000000000" charset="-122"/>
                <a:ea typeface="方正粗黑宋简体" panose="02000000000000000000" charset="-122"/>
                <a:cs typeface="方正粗黑宋简体" panose="02000000000000000000" charset="-122"/>
              </a:rPr>
              <a:t>长途跋涉后，我终于在林中寻到这幽深澄碧的水潭。这潭水，</a:t>
            </a:r>
            <a:r>
              <a:rPr lang="zh-CN" altLang="en-US" sz="2800" u="sng">
                <a:latin typeface="方正粗黑宋简体" panose="02000000000000000000" charset="-122"/>
                <a:ea typeface="方正粗黑宋简体" panose="02000000000000000000" charset="-122"/>
                <a:cs typeface="方正粗黑宋简体" panose="02000000000000000000" charset="-122"/>
              </a:rPr>
              <a:t>可以将我的容颜映照在它明镜一般的水面上；我把这潭水当作激发我诗兴的佳酿；这潭水还可以成为我的墨池，供我笔走龙蛇</a:t>
            </a:r>
            <a:r>
              <a:rPr lang="zh-CN" altLang="en-US" sz="2800">
                <a:latin typeface="方正粗黑宋简体" panose="02000000000000000000" charset="-122"/>
                <a:ea typeface="方正粗黑宋简体" panose="02000000000000000000" charset="-122"/>
                <a:cs typeface="方正粗黑宋简体" panose="02000000000000000000" charset="-122"/>
              </a:rPr>
              <a:t>。</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p:txBody>
      </p:sp>
      <p:sp>
        <p:nvSpPr>
          <p:cNvPr id="4" name="文本框 3"/>
          <p:cNvSpPr txBox="1"/>
          <p:nvPr/>
        </p:nvSpPr>
        <p:spPr>
          <a:xfrm>
            <a:off x="485775" y="3432175"/>
            <a:ext cx="11285220" cy="3107690"/>
          </a:xfrm>
          <a:prstGeom prst="rect">
            <a:avLst/>
          </a:prstGeom>
          <a:noFill/>
          <a:ln w="28575">
            <a:solidFill>
              <a:schemeClr val="tx1"/>
            </a:solidFill>
          </a:ln>
        </p:spPr>
        <p:txBody>
          <a:bodyPr wrap="square" rtlCol="0">
            <a:spAutoFit/>
          </a:bodyPr>
          <a:lstStyle/>
          <a:p>
            <a:r>
              <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rPr>
              <a:t>【答案】如明镜，让我映照容颜；似佳酿，助我激发诗兴；若墨池，供我笔走龙蛇。</a:t>
            </a:r>
            <a:endParaRPr lang="zh-CN" altLang="en-US" sz="2800">
              <a:solidFill>
                <a:srgbClr val="FF0000"/>
              </a:solidFill>
              <a:latin typeface="方正粗黑宋简体" panose="02000000000000000000" charset="-122"/>
              <a:ea typeface="方正粗黑宋简体" panose="02000000000000000000" charset="-122"/>
              <a:cs typeface="方正粗黑宋简体" panose="02000000000000000000" charset="-122"/>
            </a:endParaRPr>
          </a:p>
          <a:p>
            <a:r>
              <a:rPr lang="zh-CN" altLang="en-US" sz="2800">
                <a:latin typeface="方正粗黑宋简体" panose="02000000000000000000" charset="-122"/>
                <a:ea typeface="方正粗黑宋简体" panose="02000000000000000000" charset="-122"/>
                <a:cs typeface="方正粗黑宋简体" panose="02000000000000000000" charset="-122"/>
              </a:rPr>
              <a:t>【解析】本题考查句式变换的能力。解题时应注意改写后的各句在修辞、句式、字数等方面的要求，此外，还应注意语意的前后连贯通畅。画线部分的三个句子都运用了比喻的修辞方法，语言生动形象，但陈述的主语不同。改写时，要统一陈述对象，选用相同的句式，保留原有的比喻修辞。注意不要改变原意，并且要符合题干要求。</a:t>
            </a:r>
            <a:endParaRPr lang="zh-CN" altLang="en-US" sz="2800">
              <a:latin typeface="方正粗黑宋简体" panose="02000000000000000000" charset="-122"/>
              <a:ea typeface="方正粗黑宋简体" panose="02000000000000000000" charset="-122"/>
              <a:cs typeface="方正粗黑宋简体" panose="02000000000000000000" charset="-122"/>
            </a:endParaRPr>
          </a:p>
        </p:txBody>
      </p:sp>
    </p:spTree>
    <p:custDataLst>
      <p:tags r:id="rId2"/>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标题 3"/>
          <p:cNvSpPr>
            <a:spLocks noGrp="1"/>
          </p:cNvSpPr>
          <p:nvPr>
            <p:ph type="title"/>
            <p:custDataLst>
              <p:tags r:id="rId2"/>
            </p:custDataLst>
          </p:nvPr>
        </p:nvSpPr>
        <p:spPr>
          <a:xfrm>
            <a:off x="577385" y="311940"/>
            <a:ext cx="9626400" cy="723600"/>
          </a:xfrm>
        </p:spPr>
        <p:txBody>
          <a:bodyPr>
            <a:normAutofit/>
          </a:bodyPr>
          <a:lstStyle/>
          <a:p>
            <a:r>
              <a:rPr lang="zh-CN" altLang="en-US">
                <a:solidFill>
                  <a:srgbClr val="C00000"/>
                </a:solidFill>
                <a:latin typeface="华文中宋" panose="02010600040101010101" pitchFamily="2" charset="-122"/>
                <a:ea typeface="华文中宋" panose="02010600040101010101" pitchFamily="2" charset="-122"/>
                <a:sym typeface="+mn-ea"/>
              </a:rPr>
              <a:t>熟悉不同句式分类</a:t>
            </a:r>
            <a:endParaRPr lang="zh-CN" altLang="en-US">
              <a:solidFill>
                <a:srgbClr val="C00000"/>
              </a:solidFill>
              <a:latin typeface="华文中宋" panose="02010600040101010101" pitchFamily="2" charset="-122"/>
              <a:ea typeface="华文中宋" panose="02010600040101010101" pitchFamily="2" charset="-122"/>
              <a:sym typeface="+mn-ea"/>
            </a:endParaRPr>
          </a:p>
        </p:txBody>
      </p:sp>
      <p:sp>
        <p:nvSpPr>
          <p:cNvPr id="5" name="内容占位符 4"/>
          <p:cNvSpPr>
            <a:spLocks noGrp="1"/>
          </p:cNvSpPr>
          <p:nvPr>
            <p:ph sz="quarter" idx="13"/>
            <p:custDataLst>
              <p:tags r:id="rId3"/>
            </p:custDataLst>
          </p:nvPr>
        </p:nvSpPr>
        <p:spPr>
          <a:xfrm>
            <a:off x="493395" y="1115695"/>
            <a:ext cx="11341100" cy="5270500"/>
          </a:xfrm>
        </p:spPr>
        <p:txBody>
          <a:bodyPr>
            <a:normAutofit lnSpcReduction="20000"/>
          </a:bodyPr>
          <a:lstStyle/>
          <a:p>
            <a:pPr marL="0" indent="0" algn="l">
              <a:buNone/>
            </a:pPr>
            <a:r>
              <a:rPr lang="zh-CN" altLang="en-US" sz="3200">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A．根据结构的</a:t>
            </a: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繁简</a:t>
            </a:r>
            <a:r>
              <a:rPr lang="zh-CN" altLang="en-US" sz="3200">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分：</a:t>
            </a:r>
            <a:r>
              <a:rPr lang="zh-CN" altLang="en-US" sz="3200">
                <a:solidFill>
                  <a:srgbClr val="1B01DD"/>
                </a:solidFill>
                <a:latin typeface="华文中宋" panose="02010600040101010101" pitchFamily="2" charset="-122"/>
                <a:ea typeface="华文中宋" panose="02010600040101010101" pitchFamily="2" charset="-122"/>
                <a:cs typeface="华文中宋" panose="02010600040101010101" pitchFamily="2" charset="-122"/>
              </a:rPr>
              <a:t>长句、短句</a:t>
            </a:r>
            <a:r>
              <a:rPr lang="zh-CN" altLang="en-US" sz="3200">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3200">
              <a:latin typeface="华文中宋" panose="02010600040101010101" pitchFamily="2" charset="-122"/>
              <a:ea typeface="华文中宋" panose="02010600040101010101" pitchFamily="2" charset="-122"/>
              <a:cs typeface="华文中宋" panose="02010600040101010101" pitchFamily="2" charset="-122"/>
            </a:endParaRPr>
          </a:p>
          <a:p>
            <a:pPr marL="0" indent="0" algn="l">
              <a:buNone/>
            </a:pPr>
            <a:r>
              <a:rPr lang="zh-CN" altLang="en-US" sz="3200">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B．根据</a:t>
            </a: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判断的性质</a:t>
            </a:r>
            <a:r>
              <a:rPr lang="zh-CN" altLang="en-US" sz="3200">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分：</a:t>
            </a:r>
            <a:r>
              <a:rPr lang="zh-CN" altLang="en-US" sz="320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肯定句、</a:t>
            </a:r>
            <a:r>
              <a:rPr lang="zh-CN" altLang="en-US" sz="3200">
                <a:solidFill>
                  <a:srgbClr val="1B01DD"/>
                </a:solidFill>
                <a:latin typeface="华文中宋" panose="02010600040101010101" pitchFamily="2" charset="-122"/>
                <a:ea typeface="华文中宋" panose="02010600040101010101" pitchFamily="2" charset="-122"/>
                <a:cs typeface="华文中宋" panose="02010600040101010101" pitchFamily="2" charset="-122"/>
              </a:rPr>
              <a:t>否定句</a:t>
            </a:r>
            <a:r>
              <a:rPr lang="zh-CN" altLang="en-US" sz="3200">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3200">
              <a:latin typeface="华文中宋" panose="02010600040101010101" pitchFamily="2" charset="-122"/>
              <a:ea typeface="华文中宋" panose="02010600040101010101" pitchFamily="2" charset="-122"/>
              <a:cs typeface="华文中宋" panose="02010600040101010101" pitchFamily="2" charset="-122"/>
            </a:endParaRPr>
          </a:p>
          <a:p>
            <a:pPr marL="0" indent="0" algn="l">
              <a:buNone/>
            </a:pPr>
            <a:r>
              <a:rPr lang="zh-CN" altLang="en-US" sz="3200">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C．根据</a:t>
            </a: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主语的性质</a:t>
            </a:r>
            <a:r>
              <a:rPr lang="zh-CN" altLang="en-US" sz="3200">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分：</a:t>
            </a:r>
            <a:r>
              <a:rPr lang="zh-CN" altLang="en-US" sz="320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主动句、</a:t>
            </a:r>
            <a:r>
              <a:rPr lang="zh-CN" altLang="en-US" sz="3200">
                <a:solidFill>
                  <a:srgbClr val="1B01DD"/>
                </a:solidFill>
                <a:latin typeface="华文中宋" panose="02010600040101010101" pitchFamily="2" charset="-122"/>
                <a:ea typeface="华文中宋" panose="02010600040101010101" pitchFamily="2" charset="-122"/>
                <a:cs typeface="华文中宋" panose="02010600040101010101" pitchFamily="2" charset="-122"/>
              </a:rPr>
              <a:t>被动句</a:t>
            </a:r>
            <a:r>
              <a:rPr lang="zh-CN" altLang="en-US" sz="3200">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3200">
              <a:latin typeface="华文中宋" panose="02010600040101010101" pitchFamily="2" charset="-122"/>
              <a:ea typeface="华文中宋" panose="02010600040101010101" pitchFamily="2" charset="-122"/>
              <a:cs typeface="华文中宋" panose="02010600040101010101" pitchFamily="2" charset="-122"/>
            </a:endParaRPr>
          </a:p>
          <a:p>
            <a:pPr marL="0" indent="0" algn="l">
              <a:buNone/>
            </a:pPr>
            <a:r>
              <a:rPr lang="zh-CN" altLang="en-US" sz="3200">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D．根据</a:t>
            </a: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句子成分或成分句的位置</a:t>
            </a:r>
            <a:r>
              <a:rPr lang="zh-CN" altLang="en-US" sz="3200">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分：</a:t>
            </a:r>
            <a:r>
              <a:rPr lang="zh-CN" altLang="en-US" sz="320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常式句、变式句、“把”字句。</a:t>
            </a:r>
            <a:endParaRPr lang="zh-CN" altLang="en-US" sz="320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a:p>
            <a:pPr marL="0" indent="0" algn="l">
              <a:buNone/>
            </a:pPr>
            <a:r>
              <a:rPr lang="zh-CN" altLang="en-US" sz="3200">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E．根据</a:t>
            </a: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句式整齐度</a:t>
            </a:r>
            <a:r>
              <a:rPr lang="zh-CN" altLang="en-US" sz="3200">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分：</a:t>
            </a:r>
            <a:r>
              <a:rPr lang="zh-CN" altLang="en-US" sz="3200">
                <a:solidFill>
                  <a:srgbClr val="1B01DD"/>
                </a:solidFill>
                <a:latin typeface="华文中宋" panose="02010600040101010101" pitchFamily="2" charset="-122"/>
                <a:ea typeface="华文中宋" panose="02010600040101010101" pitchFamily="2" charset="-122"/>
                <a:cs typeface="华文中宋" panose="02010600040101010101" pitchFamily="2" charset="-122"/>
              </a:rPr>
              <a:t>整句</a:t>
            </a:r>
            <a:r>
              <a:rPr lang="zh-CN" altLang="en-US" sz="320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、散句。</a:t>
            </a:r>
            <a:endParaRPr lang="zh-CN" altLang="en-US" sz="3200">
              <a:latin typeface="华文中宋" panose="02010600040101010101" pitchFamily="2" charset="-122"/>
              <a:ea typeface="华文中宋" panose="02010600040101010101" pitchFamily="2" charset="-122"/>
              <a:cs typeface="华文中宋" panose="02010600040101010101" pitchFamily="2" charset="-122"/>
            </a:endParaRPr>
          </a:p>
          <a:p>
            <a:pPr marL="0" indent="0" algn="l">
              <a:buNone/>
            </a:pPr>
            <a:r>
              <a:rPr lang="zh-CN" altLang="en-US" sz="3200">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F．根据</a:t>
            </a: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分句数量</a:t>
            </a:r>
            <a:r>
              <a:rPr lang="zh-CN" altLang="en-US" sz="3200">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分：</a:t>
            </a:r>
            <a:r>
              <a:rPr lang="zh-CN" altLang="en-US" sz="3200">
                <a:solidFill>
                  <a:srgbClr val="1B01DD"/>
                </a:solidFill>
                <a:latin typeface="华文中宋" panose="02010600040101010101" pitchFamily="2" charset="-122"/>
                <a:ea typeface="华文中宋" panose="02010600040101010101" pitchFamily="2" charset="-122"/>
                <a:cs typeface="华文中宋" panose="02010600040101010101" pitchFamily="2" charset="-122"/>
              </a:rPr>
              <a:t>单句</a:t>
            </a:r>
            <a:r>
              <a:rPr lang="zh-CN" altLang="en-US" sz="320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、复句</a:t>
            </a:r>
            <a:r>
              <a:rPr lang="zh-CN" altLang="en-US" sz="3200">
                <a:latin typeface="华文中宋" panose="02010600040101010101" pitchFamily="2" charset="-122"/>
                <a:ea typeface="华文中宋" panose="02010600040101010101" pitchFamily="2" charset="-122"/>
                <a:cs typeface="华文中宋" panose="02010600040101010101" pitchFamily="2" charset="-122"/>
              </a:rPr>
              <a:t>。</a:t>
            </a:r>
            <a:endParaRPr lang="zh-CN" altLang="en-US" sz="3200">
              <a:latin typeface="华文中宋" panose="02010600040101010101" pitchFamily="2" charset="-122"/>
              <a:ea typeface="华文中宋" panose="02010600040101010101" pitchFamily="2" charset="-122"/>
              <a:cs typeface="华文中宋" panose="02010600040101010101" pitchFamily="2" charset="-122"/>
            </a:endParaRPr>
          </a:p>
          <a:p>
            <a:pPr marL="0" indent="0" algn="l">
              <a:buNone/>
            </a:pPr>
            <a:r>
              <a:rPr lang="zh-CN" altLang="en-US" sz="3200">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G．根据</a:t>
            </a:r>
            <a:r>
              <a:rPr lang="zh-CN" altLang="en-US" sz="32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表达语气</a:t>
            </a:r>
            <a:r>
              <a:rPr lang="zh-CN" altLang="en-US" sz="3200">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分：</a:t>
            </a:r>
            <a:r>
              <a:rPr lang="zh-CN" altLang="en-US" sz="320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陈述句、</a:t>
            </a:r>
            <a:r>
              <a:rPr lang="zh-CN" altLang="en-US" sz="3200">
                <a:solidFill>
                  <a:srgbClr val="1B01DD"/>
                </a:solidFill>
                <a:latin typeface="华文中宋" panose="02010600040101010101" pitchFamily="2" charset="-122"/>
                <a:ea typeface="华文中宋" panose="02010600040101010101" pitchFamily="2" charset="-122"/>
                <a:cs typeface="华文中宋" panose="02010600040101010101" pitchFamily="2" charset="-122"/>
              </a:rPr>
              <a:t>疑问句</a:t>
            </a:r>
            <a:r>
              <a:rPr lang="zh-CN" altLang="en-US" sz="3200">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、祈使句、感叹句。</a:t>
            </a:r>
            <a:endParaRPr lang="zh-CN" altLang="en-US" sz="3200">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4"/>
    </p:custDataLst>
  </p:cSld>
  <p:clrMapOvr>
    <a:masterClrMapping/>
  </p:clrMapOvr>
  <p:transition>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wipe(down)">
                                      <p:cBhvr>
                                        <p:cTn id="13" dur="500"/>
                                        <p:tgtEl>
                                          <p:spTgt spid="5">
                                            <p:txEl>
                                              <p:pRg st="0" end="0"/>
                                            </p:txEl>
                                          </p:spTgt>
                                        </p:tgtEl>
                                      </p:cBhvr>
                                    </p:animEffect>
                                  </p:childTnLst>
                                </p:cTn>
                              </p:par>
                            </p:childTnLst>
                          </p:cTn>
                        </p:par>
                      </p:childTnLst>
                    </p:cTn>
                  </p:par>
                  <p:par>
                    <p:cTn id="14" fill="hold" nodeType="clickPar">
                      <p:stCondLst>
                        <p:cond delay="indefinite"/>
                      </p:stCondLst>
                      <p:childTnLst>
                        <p:par>
                          <p:cTn id="15" fill="hold">
                            <p:stCondLst>
                              <p:cond delay="0"/>
                            </p:stCondLst>
                            <p:childTnLst>
                              <p:par>
                                <p:cTn id="16" presetID="22" presetClass="entr" presetSubtype="4" fill="hold" grpId="1" nodeType="clickEffect">
                                  <p:stCondLst>
                                    <p:cond delay="0"/>
                                  </p:stCondLst>
                                  <p:childTnLst>
                                    <p:set>
                                      <p:cBhvr>
                                        <p:cTn id="17" dur="1" fill="hold">
                                          <p:stCondLst>
                                            <p:cond delay="0"/>
                                          </p:stCondLst>
                                        </p:cTn>
                                        <p:tgtEl>
                                          <p:spTgt spid="5">
                                            <p:txEl>
                                              <p:pRg st="1" end="1"/>
                                            </p:txEl>
                                          </p:spTgt>
                                        </p:tgtEl>
                                        <p:attrNameLst>
                                          <p:attrName>style.visibility</p:attrName>
                                        </p:attrNameLst>
                                      </p:cBhvr>
                                      <p:to>
                                        <p:strVal val="visible"/>
                                      </p:to>
                                    </p:set>
                                    <p:animEffect transition="in" filter="wipe(down)">
                                      <p:cBhvr>
                                        <p:cTn id="18" dur="500"/>
                                        <p:tgtEl>
                                          <p:spTgt spid="5">
                                            <p:txEl>
                                              <p:pRg st="1" end="1"/>
                                            </p:txEl>
                                          </p:spTgt>
                                        </p:tgtEl>
                                      </p:cBhvr>
                                    </p:animEffect>
                                  </p:childTnLst>
                                </p:cTn>
                              </p:par>
                            </p:childTnLst>
                          </p:cTn>
                        </p:par>
                      </p:childTnLst>
                    </p:cTn>
                  </p:par>
                  <p:par>
                    <p:cTn id="19" fill="hold" nodeType="clickPar">
                      <p:stCondLst>
                        <p:cond delay="indefinite"/>
                      </p:stCondLst>
                      <p:childTnLst>
                        <p:par>
                          <p:cTn id="20" fill="hold">
                            <p:stCondLst>
                              <p:cond delay="0"/>
                            </p:stCondLst>
                            <p:childTnLst>
                              <p:par>
                                <p:cTn id="21" presetID="22" presetClass="entr" presetSubtype="4" fill="hold" grpId="1"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wipe(down)">
                                      <p:cBhvr>
                                        <p:cTn id="23" dur="500"/>
                                        <p:tgtEl>
                                          <p:spTgt spid="5">
                                            <p:txEl>
                                              <p:pRg st="2" end="2"/>
                                            </p:txEl>
                                          </p:spTgt>
                                        </p:tgtEl>
                                      </p:cBhvr>
                                    </p:animEffect>
                                  </p:childTnLst>
                                </p:cTn>
                              </p:par>
                            </p:childTnLst>
                          </p:cTn>
                        </p:par>
                      </p:childTnLst>
                    </p:cTn>
                  </p:par>
                  <p:par>
                    <p:cTn id="24" fill="hold" nodeType="clickPar">
                      <p:stCondLst>
                        <p:cond delay="indefinite"/>
                      </p:stCondLst>
                      <p:childTnLst>
                        <p:par>
                          <p:cTn id="25" fill="hold">
                            <p:stCondLst>
                              <p:cond delay="0"/>
                            </p:stCondLst>
                            <p:childTnLst>
                              <p:par>
                                <p:cTn id="26" presetID="22" presetClass="entr" presetSubtype="4" fill="hold" grpId="1"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wipe(down)">
                                      <p:cBhvr>
                                        <p:cTn id="28" dur="500"/>
                                        <p:tgtEl>
                                          <p:spTgt spid="5">
                                            <p:txEl>
                                              <p:pRg st="3" end="3"/>
                                            </p:txEl>
                                          </p:spTgt>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22" presetClass="entr" presetSubtype="4" fill="hold" grpId="1" nodeType="clickEffect">
                                  <p:stCondLst>
                                    <p:cond delay="0"/>
                                  </p:stCondLst>
                                  <p:childTnLst>
                                    <p:set>
                                      <p:cBhvr>
                                        <p:cTn id="32" dur="1" fill="hold">
                                          <p:stCondLst>
                                            <p:cond delay="0"/>
                                          </p:stCondLst>
                                        </p:cTn>
                                        <p:tgtEl>
                                          <p:spTgt spid="5">
                                            <p:txEl>
                                              <p:pRg st="4" end="4"/>
                                            </p:txEl>
                                          </p:spTgt>
                                        </p:tgtEl>
                                        <p:attrNameLst>
                                          <p:attrName>style.visibility</p:attrName>
                                        </p:attrNameLst>
                                      </p:cBhvr>
                                      <p:to>
                                        <p:strVal val="visible"/>
                                      </p:to>
                                    </p:set>
                                    <p:animEffect transition="in" filter="wipe(down)">
                                      <p:cBhvr>
                                        <p:cTn id="33" dur="500"/>
                                        <p:tgtEl>
                                          <p:spTgt spid="5">
                                            <p:txEl>
                                              <p:pRg st="4" end="4"/>
                                            </p:txEl>
                                          </p:spTgt>
                                        </p:tgtEl>
                                      </p:cBhvr>
                                    </p:animEffect>
                                  </p:childTnLst>
                                </p:cTn>
                              </p:par>
                            </p:childTnLst>
                          </p:cTn>
                        </p:par>
                      </p:childTnLst>
                    </p:cTn>
                  </p:par>
                  <p:par>
                    <p:cTn id="34" fill="hold" nodeType="clickPar">
                      <p:stCondLst>
                        <p:cond delay="indefinite"/>
                      </p:stCondLst>
                      <p:childTnLst>
                        <p:par>
                          <p:cTn id="35" fill="hold">
                            <p:stCondLst>
                              <p:cond delay="0"/>
                            </p:stCondLst>
                            <p:childTnLst>
                              <p:par>
                                <p:cTn id="36" presetID="22" presetClass="entr" presetSubtype="4" fill="hold" grpId="1" nodeType="clickEffect">
                                  <p:stCondLst>
                                    <p:cond delay="0"/>
                                  </p:stCondLst>
                                  <p:childTnLst>
                                    <p:set>
                                      <p:cBhvr>
                                        <p:cTn id="37" dur="1" fill="hold">
                                          <p:stCondLst>
                                            <p:cond delay="0"/>
                                          </p:stCondLst>
                                        </p:cTn>
                                        <p:tgtEl>
                                          <p:spTgt spid="5">
                                            <p:txEl>
                                              <p:pRg st="5" end="5"/>
                                            </p:txEl>
                                          </p:spTgt>
                                        </p:tgtEl>
                                        <p:attrNameLst>
                                          <p:attrName>style.visibility</p:attrName>
                                        </p:attrNameLst>
                                      </p:cBhvr>
                                      <p:to>
                                        <p:strVal val="visible"/>
                                      </p:to>
                                    </p:set>
                                    <p:animEffect transition="in" filter="wipe(down)">
                                      <p:cBhvr>
                                        <p:cTn id="38" dur="500"/>
                                        <p:tgtEl>
                                          <p:spTgt spid="5">
                                            <p:txEl>
                                              <p:pRg st="5" end="5"/>
                                            </p:txEl>
                                          </p:spTgt>
                                        </p:tgtEl>
                                      </p:cBhvr>
                                    </p:animEffect>
                                  </p:childTnLst>
                                </p:cTn>
                              </p:par>
                            </p:childTnLst>
                          </p:cTn>
                        </p:par>
                      </p:childTnLst>
                    </p:cTn>
                  </p:par>
                  <p:par>
                    <p:cTn id="39" fill="hold" nodeType="clickPar">
                      <p:stCondLst>
                        <p:cond delay="indefinite"/>
                      </p:stCondLst>
                      <p:childTnLst>
                        <p:par>
                          <p:cTn id="40" fill="hold">
                            <p:stCondLst>
                              <p:cond delay="0"/>
                            </p:stCondLst>
                            <p:childTnLst>
                              <p:par>
                                <p:cTn id="41" presetID="22" presetClass="entr" presetSubtype="4" fill="hold" grpId="1"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Effect transition="in" filter="wipe(down)">
                                      <p:cBhvr>
                                        <p:cTn id="43"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uiExpand="1"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218" name="Text Box 2"/>
          <p:cNvSpPr txBox="1">
            <a:spLocks noChangeArrowheads="1"/>
          </p:cNvSpPr>
          <p:nvPr/>
        </p:nvSpPr>
        <p:spPr bwMode="auto">
          <a:xfrm>
            <a:off x="2452688" y="142875"/>
            <a:ext cx="7011987" cy="1414780"/>
          </a:xfrm>
          <a:prstGeom prst="rect">
            <a:avLst/>
          </a:prstGeom>
          <a:noFill/>
          <a:ln w="9525">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eaLnBrk="1" hangingPunct="1">
              <a:spcBef>
                <a:spcPct val="50000"/>
              </a:spcBef>
            </a:pPr>
            <a:r>
              <a:rPr lang="zh-CN" altLang="en-US" sz="3200" b="1">
                <a:solidFill>
                  <a:srgbClr val="FF0000"/>
                </a:solidFill>
                <a:effectLst>
                  <a:outerShdw blurRad="38100" dist="38100" dir="2700000" algn="tl">
                    <a:schemeClr val="bg2"/>
                  </a:outerShdw>
                </a:effectLst>
                <a:ea typeface="黑体" panose="02010609060101010101" charset="-122"/>
              </a:rPr>
              <a:t>                  长句与短句的特点</a:t>
            </a:r>
            <a:endParaRPr lang="zh-CN" altLang="en-US" sz="3200" b="1">
              <a:solidFill>
                <a:srgbClr val="FF0000"/>
              </a:solidFill>
              <a:effectLst>
                <a:outerShdw blurRad="38100" dist="38100" dir="2700000" algn="tl">
                  <a:schemeClr val="bg2"/>
                </a:outerShdw>
              </a:effectLst>
              <a:ea typeface="黑体" panose="02010609060101010101" charset="-122"/>
            </a:endParaRPr>
          </a:p>
          <a:p>
            <a:pPr marL="0" marR="0" lvl="0" indent="0" eaLnBrk="1" hangingPunct="1">
              <a:spcBef>
                <a:spcPct val="50000"/>
              </a:spcBef>
            </a:pPr>
            <a:r>
              <a:rPr lang="zh-CN" altLang="en-US" sz="3600" b="1">
                <a:solidFill>
                  <a:srgbClr val="FF0000"/>
                </a:solidFill>
                <a:effectLst>
                  <a:outerShdw blurRad="38100" dist="38100" dir="2700000" algn="tl">
                    <a:schemeClr val="bg2"/>
                  </a:outerShdw>
                </a:effectLst>
                <a:ea typeface="黑体" panose="02010609060101010101" charset="-122"/>
              </a:rPr>
              <a:t>        </a:t>
            </a:r>
            <a:endParaRPr lang="zh-CN" altLang="en-US" sz="3600" b="1">
              <a:solidFill>
                <a:srgbClr val="FF00FF"/>
              </a:solidFill>
              <a:latin typeface="华文中宋" panose="02010600040101010101" pitchFamily="2" charset="-122"/>
              <a:ea typeface="华文中宋" panose="02010600040101010101" pitchFamily="2" charset="-122"/>
            </a:endParaRPr>
          </a:p>
        </p:txBody>
      </p:sp>
      <p:sp>
        <p:nvSpPr>
          <p:cNvPr id="9219" name="Rectangle 3"/>
          <p:cNvSpPr/>
          <p:nvPr/>
        </p:nvSpPr>
        <p:spPr>
          <a:xfrm>
            <a:off x="973455" y="3997960"/>
            <a:ext cx="10245090" cy="2461260"/>
          </a:xfrm>
          <a:prstGeom prst="rect">
            <a:avLst/>
          </a:prstGeom>
          <a:noFill/>
          <a:ln w="28575">
            <a:solidFill>
              <a:schemeClr val="tx1"/>
            </a:solid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50000"/>
              </a:spcBef>
              <a:buNone/>
            </a:pPr>
            <a:r>
              <a:rPr lang="zh-CN" altLang="en-US" sz="2800" b="1">
                <a:latin typeface="黑体" panose="02010609060101010101" charset="-122"/>
                <a:ea typeface="黑体" panose="02010609060101010101" charset="-122"/>
              </a:rPr>
              <a:t>长句变短句。首先要认清长句的特点。长句的特点一般有三点：</a:t>
            </a:r>
            <a:endParaRPr lang="en-US" altLang="zh-CN" sz="2800" b="1">
              <a:latin typeface="黑体" panose="02010609060101010101" charset="-122"/>
              <a:ea typeface="黑体" panose="02010609060101010101" charset="-122"/>
            </a:endParaRPr>
          </a:p>
          <a:p>
            <a:pPr marL="0" lvl="0" indent="0" eaLnBrk="1" hangingPunct="1">
              <a:spcBef>
                <a:spcPct val="50000"/>
              </a:spcBef>
              <a:buNone/>
            </a:pPr>
            <a:r>
              <a:rPr lang="zh-CN" altLang="en-US" sz="2800" b="1">
                <a:solidFill>
                  <a:srgbClr val="FF0000"/>
                </a:solidFill>
                <a:latin typeface="黑体" panose="02010609060101010101" charset="-122"/>
                <a:ea typeface="黑体" panose="02010609060101010101" charset="-122"/>
              </a:rPr>
              <a:t>一是修饰语（定语、状语）多</a:t>
            </a:r>
            <a:endParaRPr lang="en-US" altLang="zh-CN" sz="2800" b="1">
              <a:solidFill>
                <a:srgbClr val="FF0000"/>
              </a:solidFill>
              <a:latin typeface="黑体" panose="02010609060101010101" charset="-122"/>
              <a:ea typeface="黑体" panose="02010609060101010101" charset="-122"/>
            </a:endParaRPr>
          </a:p>
          <a:p>
            <a:pPr marL="0" lvl="0" indent="0" eaLnBrk="1" hangingPunct="1">
              <a:spcBef>
                <a:spcPct val="50000"/>
              </a:spcBef>
              <a:buNone/>
            </a:pPr>
            <a:r>
              <a:rPr lang="zh-CN" altLang="en-US" sz="2800" b="1">
                <a:solidFill>
                  <a:srgbClr val="FF0000"/>
                </a:solidFill>
                <a:latin typeface="黑体" panose="02010609060101010101" charset="-122"/>
                <a:ea typeface="黑体" panose="02010609060101010101" charset="-122"/>
              </a:rPr>
              <a:t>二是并列成分多</a:t>
            </a:r>
            <a:endParaRPr lang="en-US" altLang="zh-CN" sz="2800" b="1">
              <a:solidFill>
                <a:srgbClr val="FF0000"/>
              </a:solidFill>
              <a:latin typeface="黑体" panose="02010609060101010101" charset="-122"/>
              <a:ea typeface="黑体" panose="02010609060101010101" charset="-122"/>
            </a:endParaRPr>
          </a:p>
          <a:p>
            <a:pPr marL="0" lvl="0" indent="0" eaLnBrk="1" hangingPunct="1">
              <a:spcBef>
                <a:spcPct val="50000"/>
              </a:spcBef>
              <a:buNone/>
            </a:pPr>
            <a:r>
              <a:rPr lang="zh-CN" altLang="en-US" sz="2800" b="1">
                <a:solidFill>
                  <a:srgbClr val="FF0000"/>
                </a:solidFill>
                <a:latin typeface="黑体" panose="02010609060101010101" charset="-122"/>
                <a:ea typeface="黑体" panose="02010609060101010101" charset="-122"/>
              </a:rPr>
              <a:t>三是内部层次多</a:t>
            </a:r>
            <a:endParaRPr lang="zh-CN" altLang="en-US" sz="2800" b="1">
              <a:solidFill>
                <a:srgbClr val="FF0000"/>
              </a:solidFill>
              <a:latin typeface="黑体" panose="02010609060101010101" charset="-122"/>
              <a:ea typeface="黑体" panose="02010609060101010101" charset="-122"/>
            </a:endParaRPr>
          </a:p>
        </p:txBody>
      </p:sp>
      <p:grpSp>
        <p:nvGrpSpPr>
          <p:cNvPr id="9220" name="Group 5"/>
          <p:cNvGrpSpPr/>
          <p:nvPr/>
        </p:nvGrpSpPr>
        <p:grpSpPr>
          <a:xfrm>
            <a:off x="3687762" y="1071562"/>
            <a:ext cx="4826000" cy="2447925"/>
            <a:chExt cx="3040" cy="1542"/>
          </a:xfrm>
        </p:grpSpPr>
        <p:grpSp>
          <p:nvGrpSpPr>
            <p:cNvPr id="9224" name="Group 6"/>
            <p:cNvGrpSpPr/>
            <p:nvPr/>
          </p:nvGrpSpPr>
          <p:grpSpPr>
            <a:xfrm>
              <a:off x="0" y="0"/>
              <a:ext cx="1406" cy="1542"/>
              <a:chExt cx="1407" cy="1542"/>
            </a:xfrm>
          </p:grpSpPr>
          <p:sp>
            <p:nvSpPr>
              <p:cNvPr id="9228" name="Rectangle 7"/>
              <p:cNvSpPr/>
              <p:nvPr/>
            </p:nvSpPr>
            <p:spPr>
              <a:xfrm>
                <a:off x="0" y="0"/>
                <a:ext cx="1344" cy="1421"/>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algn="ctr" eaLnBrk="1" hangingPunct="1">
                  <a:lnSpc>
                    <a:spcPct val="110000"/>
                  </a:lnSpc>
                  <a:spcBef>
                    <a:spcPct val="0"/>
                  </a:spcBef>
                  <a:buNone/>
                </a:pPr>
                <a:r>
                  <a:rPr lang="zh-CN" altLang="zh-CN" b="1">
                    <a:ea typeface="黑体" panose="02010609060101010101" charset="-122"/>
                  </a:rPr>
                  <a:t>长句</a:t>
                </a:r>
                <a:endParaRPr lang="zh-CN" altLang="zh-CN" b="1">
                  <a:ea typeface="黑体" panose="02010609060101010101" charset="-122"/>
                </a:endParaRPr>
              </a:p>
              <a:p>
                <a:pPr marL="0" lvl="0" indent="0" algn="ctr" eaLnBrk="1" hangingPunct="1">
                  <a:lnSpc>
                    <a:spcPct val="110000"/>
                  </a:lnSpc>
                  <a:spcBef>
                    <a:spcPct val="0"/>
                  </a:spcBef>
                  <a:buNone/>
                </a:pPr>
                <a:r>
                  <a:rPr lang="zh-CN" altLang="zh-CN" b="1">
                    <a:solidFill>
                      <a:srgbClr val="FF0000"/>
                    </a:solidFill>
                    <a:ea typeface="黑体" panose="02010609060101010101" charset="-122"/>
                  </a:rPr>
                  <a:t>表意严密</a:t>
                </a:r>
                <a:endParaRPr lang="zh-CN" altLang="zh-CN" b="1">
                  <a:solidFill>
                    <a:srgbClr val="FF0000"/>
                  </a:solidFill>
                  <a:ea typeface="黑体" panose="02010609060101010101" charset="-122"/>
                </a:endParaRPr>
              </a:p>
              <a:p>
                <a:pPr marL="0" lvl="0" indent="0" algn="ctr" eaLnBrk="1" hangingPunct="1">
                  <a:lnSpc>
                    <a:spcPct val="110000"/>
                  </a:lnSpc>
                  <a:spcBef>
                    <a:spcPct val="0"/>
                  </a:spcBef>
                  <a:buNone/>
                </a:pPr>
                <a:r>
                  <a:rPr lang="zh-CN" altLang="zh-CN" b="1">
                    <a:solidFill>
                      <a:srgbClr val="FF0000"/>
                    </a:solidFill>
                    <a:ea typeface="黑体" panose="02010609060101010101" charset="-122"/>
                  </a:rPr>
                  <a:t>内容丰富</a:t>
                </a:r>
                <a:endParaRPr lang="zh-CN" altLang="zh-CN" b="1">
                  <a:solidFill>
                    <a:srgbClr val="FF0000"/>
                  </a:solidFill>
                  <a:ea typeface="黑体" panose="02010609060101010101" charset="-122"/>
                </a:endParaRPr>
              </a:p>
              <a:p>
                <a:pPr marL="0" lvl="0" indent="0" algn="ctr" eaLnBrk="1" hangingPunct="1">
                  <a:lnSpc>
                    <a:spcPct val="110000"/>
                  </a:lnSpc>
                  <a:spcBef>
                    <a:spcPct val="0"/>
                  </a:spcBef>
                  <a:buNone/>
                </a:pPr>
                <a:r>
                  <a:rPr lang="zh-CN" altLang="zh-CN" b="1">
                    <a:solidFill>
                      <a:srgbClr val="FF0000"/>
                    </a:solidFill>
                    <a:ea typeface="黑体" panose="02010609060101010101" charset="-122"/>
                  </a:rPr>
                  <a:t>精确细致</a:t>
                </a:r>
                <a:endParaRPr lang="zh-CN" altLang="zh-CN" b="1">
                  <a:solidFill>
                    <a:srgbClr val="FF0000"/>
                  </a:solidFill>
                  <a:ea typeface="黑体" panose="02010609060101010101" charset="-122"/>
                </a:endParaRPr>
              </a:p>
            </p:txBody>
          </p:sp>
          <p:sp>
            <p:nvSpPr>
              <p:cNvPr id="9229" name="AutoShape 8"/>
              <p:cNvSpPr/>
              <p:nvPr/>
            </p:nvSpPr>
            <p:spPr>
              <a:xfrm>
                <a:off x="0" y="0"/>
                <a:ext cx="1407" cy="1542"/>
              </a:xfrm>
              <a:prstGeom prst="flowChartAlternateProcess">
                <a:avLst/>
              </a:prstGeom>
              <a:noFill/>
              <a:ln>
                <a:solidFill>
                  <a:srgbClr val="0000FF"/>
                </a:solidFill>
                <a:miter lim="800000"/>
              </a:ln>
            </p:spPr>
            <p:txBody>
              <a:bodyPr wrap="none" anchor="ctr"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endParaRPr lang="zh-CN" altLang="en-US" sz="1800"/>
              </a:p>
            </p:txBody>
          </p:sp>
        </p:grpSp>
        <p:grpSp>
          <p:nvGrpSpPr>
            <p:cNvPr id="9225" name="Group 9"/>
            <p:cNvGrpSpPr/>
            <p:nvPr/>
          </p:nvGrpSpPr>
          <p:grpSpPr>
            <a:xfrm>
              <a:off x="1633" y="0"/>
              <a:ext cx="1407" cy="1542"/>
              <a:chExt cx="1407" cy="1542"/>
            </a:xfrm>
          </p:grpSpPr>
          <p:sp>
            <p:nvSpPr>
              <p:cNvPr id="9226" name="Rectangle 10"/>
              <p:cNvSpPr/>
              <p:nvPr/>
            </p:nvSpPr>
            <p:spPr>
              <a:xfrm>
                <a:off x="0" y="0"/>
                <a:ext cx="1392" cy="1421"/>
              </a:xfrm>
              <a:prstGeom prst="rect">
                <a:avLst/>
              </a:prstGeom>
              <a:noFill/>
              <a:ln>
                <a:noFill/>
                <a:miter lim="800000"/>
              </a:ln>
            </p:spPr>
            <p:txBody>
              <a:bodyPr>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algn="ctr" eaLnBrk="1" hangingPunct="1">
                  <a:lnSpc>
                    <a:spcPct val="110000"/>
                  </a:lnSpc>
                  <a:spcBef>
                    <a:spcPct val="50000"/>
                  </a:spcBef>
                  <a:buNone/>
                </a:pPr>
                <a:r>
                  <a:rPr lang="zh-CN" altLang="zh-CN" b="1">
                    <a:ea typeface="黑体" panose="02010609060101010101" charset="-122"/>
                  </a:rPr>
                  <a:t>短句</a:t>
                </a:r>
                <a:r>
                  <a:rPr lang="zh-CN" altLang="zh-CN" b="1">
                    <a:solidFill>
                      <a:srgbClr val="FF0000"/>
                    </a:solidFill>
                    <a:ea typeface="黑体" panose="02010609060101010101" charset="-122"/>
                  </a:rPr>
                  <a:t>　　表意灵活简洁明快节奏感强</a:t>
                </a:r>
                <a:endParaRPr lang="zh-CN" altLang="zh-CN" b="1">
                  <a:solidFill>
                    <a:srgbClr val="FF0000"/>
                  </a:solidFill>
                  <a:ea typeface="黑体" panose="02010609060101010101" charset="-122"/>
                </a:endParaRPr>
              </a:p>
            </p:txBody>
          </p:sp>
          <p:sp>
            <p:nvSpPr>
              <p:cNvPr id="9227" name="AutoShape 11"/>
              <p:cNvSpPr/>
              <p:nvPr/>
            </p:nvSpPr>
            <p:spPr>
              <a:xfrm>
                <a:off x="0" y="0"/>
                <a:ext cx="1407" cy="1542"/>
              </a:xfrm>
              <a:prstGeom prst="flowChartAlternateProcess">
                <a:avLst/>
              </a:prstGeom>
              <a:noFill/>
              <a:ln>
                <a:solidFill>
                  <a:srgbClr val="0000FF"/>
                </a:solidFill>
                <a:miter lim="800000"/>
              </a:ln>
            </p:spPr>
            <p:txBody>
              <a:bodyPr wrap="none" anchor="ctr"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endParaRPr lang="zh-CN" altLang="en-US" sz="1800"/>
              </a:p>
            </p:txBody>
          </p:sp>
        </p:grpSp>
      </p:grpSp>
      <p:sp>
        <p:nvSpPr>
          <p:cNvPr id="9221" name="Rectangle 12"/>
          <p:cNvSpPr/>
          <p:nvPr/>
        </p:nvSpPr>
        <p:spPr>
          <a:xfrm>
            <a:off x="557530" y="285115"/>
            <a:ext cx="9780270" cy="5905500"/>
          </a:xfrm>
          <a:prstGeom prst="rect">
            <a:avLst/>
          </a:prstGeom>
          <a:noFill/>
          <a:ln>
            <a:noFill/>
            <a:miter lim="800000"/>
          </a:ln>
        </p:spPr>
        <p:txBody>
          <a:bodyPr wrap="none" anchor="ctr" anchorCtr="0">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endParaRPr lang="zh-CN" altLang="en-US" sz="1800"/>
          </a:p>
        </p:txBody>
      </p:sp>
      <p:sp>
        <p:nvSpPr>
          <p:cNvPr id="9222" name="矩形 12"/>
          <p:cNvSpPr/>
          <p:nvPr/>
        </p:nvSpPr>
        <p:spPr>
          <a:xfrm>
            <a:off x="947420" y="1625600"/>
            <a:ext cx="2571750" cy="2304415"/>
          </a:xfrm>
          <a:prstGeom prst="rect">
            <a:avLst/>
          </a:prstGeom>
          <a:noFill/>
          <a:ln>
            <a:noFill/>
            <a:miter lim="800000"/>
          </a:ln>
        </p:spPr>
        <p:txBody>
          <a:bodyPr wrap="square">
            <a:no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kumimoji="1" lang="zh-CN" altLang="en-US" sz="2800" b="1">
                <a:solidFill>
                  <a:srgbClr val="0000FF"/>
                </a:solidFill>
                <a:latin typeface="黑体" panose="02010609060101010101" charset="-122"/>
                <a:ea typeface="黑体" panose="02010609060101010101" charset="-122"/>
              </a:rPr>
              <a:t>主要用于</a:t>
            </a:r>
            <a:endParaRPr kumimoji="1" lang="zh-CN" altLang="en-US" sz="2800" b="1">
              <a:solidFill>
                <a:srgbClr val="0000FF"/>
              </a:solidFill>
              <a:latin typeface="黑体" panose="02010609060101010101" charset="-122"/>
              <a:ea typeface="黑体" panose="02010609060101010101" charset="-122"/>
            </a:endParaRPr>
          </a:p>
          <a:p>
            <a:pPr marL="0" lvl="0" indent="0" eaLnBrk="1" hangingPunct="1">
              <a:spcBef>
                <a:spcPct val="0"/>
              </a:spcBef>
              <a:buNone/>
            </a:pPr>
            <a:r>
              <a:rPr kumimoji="1" lang="zh-CN" altLang="en-US" sz="2800" b="1">
                <a:latin typeface="黑体" panose="02010609060101010101" charset="-122"/>
                <a:ea typeface="黑体" panose="02010609060101010101" charset="-122"/>
              </a:rPr>
              <a:t>书面语、议论和描写中</a:t>
            </a:r>
            <a:endParaRPr kumimoji="1" lang="zh-CN" altLang="en-US" sz="2800" b="1">
              <a:latin typeface="黑体" panose="02010609060101010101" charset="-122"/>
              <a:ea typeface="黑体" panose="02010609060101010101" charset="-122"/>
            </a:endParaRPr>
          </a:p>
        </p:txBody>
      </p:sp>
      <p:sp>
        <p:nvSpPr>
          <p:cNvPr id="9223" name="矩形 13"/>
          <p:cNvSpPr/>
          <p:nvPr/>
        </p:nvSpPr>
        <p:spPr>
          <a:xfrm>
            <a:off x="8850630" y="1668780"/>
            <a:ext cx="3105785" cy="1383665"/>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kumimoji="1" lang="zh-CN" altLang="en-US" sz="2800" b="1">
                <a:solidFill>
                  <a:srgbClr val="0000FF"/>
                </a:solidFill>
                <a:latin typeface="黑体" panose="02010609060101010101" charset="-122"/>
                <a:ea typeface="黑体" panose="02010609060101010101" charset="-122"/>
              </a:rPr>
              <a:t>主要用于</a:t>
            </a:r>
            <a:endParaRPr kumimoji="1" lang="zh-CN" altLang="en-US" sz="2800" b="1">
              <a:solidFill>
                <a:srgbClr val="0000FF"/>
              </a:solidFill>
              <a:latin typeface="黑体" panose="02010609060101010101" charset="-122"/>
              <a:ea typeface="黑体" panose="02010609060101010101" charset="-122"/>
            </a:endParaRPr>
          </a:p>
          <a:p>
            <a:pPr marL="0" lvl="0" indent="0" eaLnBrk="1" hangingPunct="1">
              <a:spcBef>
                <a:spcPct val="0"/>
              </a:spcBef>
              <a:buNone/>
            </a:pPr>
            <a:r>
              <a:rPr kumimoji="1" lang="zh-CN" altLang="en-US" sz="2800" b="1">
                <a:latin typeface="黑体" panose="02010609060101010101" charset="-122"/>
                <a:ea typeface="黑体" panose="02010609060101010101" charset="-122"/>
              </a:rPr>
              <a:t>口语、紧急场合、演讲词中</a:t>
            </a:r>
            <a:endParaRPr kumimoji="1" lang="zh-CN" altLang="en-US" sz="2800" b="1">
              <a:latin typeface="黑体" panose="02010609060101010101" charset="-122"/>
              <a:ea typeface="黑体" panose="02010609060101010101" charset="-122"/>
            </a:endParaRPr>
          </a:p>
        </p:txBody>
      </p:sp>
    </p:spTree>
    <p:custDataLst>
      <p:tags r:id="rId2"/>
    </p:custDataLst>
  </p:cSld>
  <p:clrMapOvr>
    <a:masterClrMapping/>
  </p:clrMapOvr>
  <p:transition spd="slow">
    <p:pull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5" presetClass="entr" presetSubtype="10" fill="hold" grpId="0" nodeType="clickEffect">
                                  <p:stCondLst>
                                    <p:cond delay="0"/>
                                  </p:stCondLst>
                                  <p:childTnLst>
                                    <p:set>
                                      <p:cBhvr additive="base">
                                        <p:cTn id="6" dur="1" fill="hold">
                                          <p:stCondLst>
                                            <p:cond delay="0"/>
                                          </p:stCondLst>
                                        </p:cTn>
                                        <p:tgtEl>
                                          <p:spTgt spid="9218"/>
                                        </p:tgtEl>
                                        <p:attrNameLst>
                                          <p:attrName>style.visibility</p:attrName>
                                        </p:attrNameLst>
                                      </p:cBhvr>
                                      <p:to>
                                        <p:strVal val="visible"/>
                                      </p:to>
                                    </p:set>
                                    <p:animEffect transition="in" filter="checkerboard(across)">
                                      <p:cBhvr additive="base">
                                        <p:cTn id="7" dur="500"/>
                                        <p:tgtEl>
                                          <p:spTgt spid="9218"/>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5" presetClass="entr" presetSubtype="10" fill="hold" nodeType="clickEffect">
                                  <p:stCondLst>
                                    <p:cond delay="0"/>
                                  </p:stCondLst>
                                  <p:childTnLst>
                                    <p:set>
                                      <p:cBhvr additive="base">
                                        <p:cTn id="11" dur="1" fill="hold">
                                          <p:stCondLst>
                                            <p:cond delay="0"/>
                                          </p:stCondLst>
                                        </p:cTn>
                                        <p:tgtEl>
                                          <p:spTgt spid="9220"/>
                                        </p:tgtEl>
                                        <p:attrNameLst>
                                          <p:attrName>style.visibility</p:attrName>
                                        </p:attrNameLst>
                                      </p:cBhvr>
                                      <p:to>
                                        <p:strVal val="visible"/>
                                      </p:to>
                                    </p:set>
                                    <p:animEffect transition="in" filter="checkerboard(across)">
                                      <p:cBhvr additive="base">
                                        <p:cTn id="12" dur="500"/>
                                        <p:tgtEl>
                                          <p:spTgt spid="9220"/>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5" presetClass="entr" presetSubtype="10" fill="hold" grpId="2" nodeType="clickEffect">
                                  <p:stCondLst>
                                    <p:cond delay="0"/>
                                  </p:stCondLst>
                                  <p:childTnLst>
                                    <p:set>
                                      <p:cBhvr additive="base">
                                        <p:cTn id="16" dur="1" fill="hold">
                                          <p:stCondLst>
                                            <p:cond delay="0"/>
                                          </p:stCondLst>
                                        </p:cTn>
                                        <p:tgtEl>
                                          <p:spTgt spid="9222"/>
                                        </p:tgtEl>
                                        <p:attrNameLst>
                                          <p:attrName>style.visibility</p:attrName>
                                        </p:attrNameLst>
                                      </p:cBhvr>
                                      <p:to>
                                        <p:strVal val="visible"/>
                                      </p:to>
                                    </p:set>
                                    <p:animEffect transition="in" filter="checkerboard(across)">
                                      <p:cBhvr additive="base">
                                        <p:cTn id="17" dur="500"/>
                                        <p:tgtEl>
                                          <p:spTgt spid="9222"/>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5" presetClass="entr" presetSubtype="10" fill="hold" grpId="3" nodeType="clickEffect">
                                  <p:stCondLst>
                                    <p:cond delay="0"/>
                                  </p:stCondLst>
                                  <p:childTnLst>
                                    <p:set>
                                      <p:cBhvr additive="base">
                                        <p:cTn id="21" dur="1" fill="hold">
                                          <p:stCondLst>
                                            <p:cond delay="0"/>
                                          </p:stCondLst>
                                        </p:cTn>
                                        <p:tgtEl>
                                          <p:spTgt spid="9223"/>
                                        </p:tgtEl>
                                        <p:attrNameLst>
                                          <p:attrName>style.visibility</p:attrName>
                                        </p:attrNameLst>
                                      </p:cBhvr>
                                      <p:to>
                                        <p:strVal val="visible"/>
                                      </p:to>
                                    </p:set>
                                    <p:animEffect transition="in" filter="checkerboard(across)">
                                      <p:cBhvr additive="base">
                                        <p:cTn id="22" dur="500"/>
                                        <p:tgtEl>
                                          <p:spTgt spid="9223"/>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5" presetClass="entr" presetSubtype="10" fill="hold" grpId="1" nodeType="clickEffect">
                                  <p:stCondLst>
                                    <p:cond delay="0"/>
                                  </p:stCondLst>
                                  <p:childTnLst>
                                    <p:set>
                                      <p:cBhvr additive="base">
                                        <p:cTn id="26" dur="1" fill="hold">
                                          <p:stCondLst>
                                            <p:cond delay="0"/>
                                          </p:stCondLst>
                                        </p:cTn>
                                        <p:tgtEl>
                                          <p:spTgt spid="9219"/>
                                        </p:tgtEl>
                                        <p:attrNameLst>
                                          <p:attrName>style.visibility</p:attrName>
                                        </p:attrNameLst>
                                      </p:cBhvr>
                                      <p:to>
                                        <p:strVal val="visible"/>
                                      </p:to>
                                    </p:set>
                                    <p:animEffect transition="in" filter="checkerboard(across)">
                                      <p:cBhvr additive="base">
                                        <p:cTn id="27" dur="500"/>
                                        <p:tgtEl>
                                          <p:spTgt spid="92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1" animBg="1"/>
      <p:bldP spid="9222" grpId="2"/>
      <p:bldP spid="9223" grpId="3"/>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8" name="内容占位符 117"/>
          <p:cNvSpPr>
            <a:spLocks noGrp="1"/>
          </p:cNvSpPr>
          <p:nvPr>
            <p:ph idx="1"/>
          </p:nvPr>
        </p:nvSpPr>
        <p:spPr>
          <a:xfrm>
            <a:off x="795020" y="560070"/>
            <a:ext cx="11464290" cy="5835650"/>
          </a:xfrm>
        </p:spPr>
        <p:txBody>
          <a:bodyPr>
            <a:noAutofit/>
          </a:bodyPr>
          <a:lstStyle/>
          <a:p>
            <a:pPr marL="0" indent="0">
              <a:lnSpc>
                <a:spcPct val="110000"/>
              </a:lnSpc>
              <a:spcAft>
                <a:spcPct val="0"/>
              </a:spcAft>
              <a:buNone/>
            </a:pPr>
            <a:r>
              <a:rPr lang="zh-CN" altLang="en-US" sz="26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rPr>
              <a:t>【综合题二】</a:t>
            </a:r>
            <a:r>
              <a:rPr sz="26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19．请将文中画波浪线的部分改成</a:t>
            </a:r>
            <a:r>
              <a:rPr sz="2600" b="1">
                <a:solidFill>
                  <a:srgbClr val="1A10E6"/>
                </a:solidFill>
                <a:latin typeface="华文中宋" panose="02010600040101010101" pitchFamily="2" charset="-122"/>
                <a:ea typeface="华文中宋" panose="02010600040101010101" pitchFamily="2" charset="-122"/>
                <a:cs typeface="华文中宋" panose="02010600040101010101" pitchFamily="2" charset="-122"/>
                <a:sym typeface="+mn-ea"/>
              </a:rPr>
              <a:t>几个较短的语句</a:t>
            </a:r>
            <a:r>
              <a:rPr sz="26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。可改变语序、少量增删词语，但不得改变原意。（4分）</a:t>
            </a:r>
            <a:endParaRPr lang="zh-CN" altLang="en-US" sz="26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endParaRPr>
          </a:p>
          <a:p>
            <a:pPr marL="0" indent="0">
              <a:lnSpc>
                <a:spcPct val="110000"/>
              </a:lnSpc>
              <a:spcAft>
                <a:spcPct val="0"/>
              </a:spcAft>
              <a:buNone/>
            </a:pPr>
            <a:r>
              <a:rPr lang="zh-CN" altLang="en-US" sz="2600" b="1">
                <a:solidFill>
                  <a:schemeClr val="tx1">
                    <a:lumMod val="95000"/>
                    <a:lumOff val="5000"/>
                  </a:schemeClr>
                </a:solidFill>
                <a:latin typeface="楷体" panose="02010609060101010101" charset="-122"/>
                <a:ea typeface="楷体" panose="02010609060101010101" charset="-122"/>
                <a:cs typeface="华文中宋" panose="02010600040101010101" pitchFamily="2" charset="-122"/>
              </a:rPr>
              <a:t>弥漫在字里行间</a:t>
            </a:r>
            <a:r>
              <a:rPr lang="zh-CN" altLang="en-US" sz="2600" b="1">
                <a:solidFill>
                  <a:srgbClr val="1A10E6"/>
                </a:solidFill>
                <a:latin typeface="楷体" panose="02010609060101010101" charset="-122"/>
                <a:ea typeface="楷体" panose="02010609060101010101" charset="-122"/>
                <a:cs typeface="华文中宋" panose="02010600040101010101" pitchFamily="2" charset="-122"/>
              </a:rPr>
              <a:t>的</a:t>
            </a:r>
            <a:r>
              <a:rPr lang="zh-CN" altLang="en-US" sz="2600" b="1">
                <a:solidFill>
                  <a:schemeClr val="tx1">
                    <a:lumMod val="95000"/>
                    <a:lumOff val="5000"/>
                  </a:schemeClr>
                </a:solidFill>
                <a:latin typeface="楷体" panose="02010609060101010101" charset="-122"/>
                <a:ea typeface="楷体" panose="02010609060101010101" charset="-122"/>
                <a:cs typeface="华文中宋" panose="02010600040101010101" pitchFamily="2" charset="-122"/>
              </a:rPr>
              <a:t>他深情回忆自己的父母、兄长、友人</a:t>
            </a:r>
            <a:r>
              <a:rPr lang="zh-CN" altLang="en-US" sz="2600" b="1">
                <a:solidFill>
                  <a:srgbClr val="1A10E6"/>
                </a:solidFill>
                <a:latin typeface="楷体" panose="02010609060101010101" charset="-122"/>
                <a:ea typeface="楷体" panose="02010609060101010101" charset="-122"/>
                <a:cs typeface="华文中宋" panose="02010600040101010101" pitchFamily="2" charset="-122"/>
              </a:rPr>
              <a:t>的</a:t>
            </a:r>
            <a:r>
              <a:rPr lang="zh-CN" altLang="en-US" sz="2600" b="1">
                <a:solidFill>
                  <a:schemeClr val="tx1">
                    <a:lumMod val="95000"/>
                    <a:lumOff val="5000"/>
                  </a:schemeClr>
                </a:solidFill>
                <a:latin typeface="楷体" panose="02010609060101010101" charset="-122"/>
                <a:ea typeface="楷体" panose="02010609060101010101" charset="-122"/>
                <a:cs typeface="华文中宋" panose="02010600040101010101" pitchFamily="2" charset="-122"/>
              </a:rPr>
              <a:t>那份浓得化不开</a:t>
            </a:r>
            <a:r>
              <a:rPr lang="zh-CN" altLang="en-US" sz="2600" b="1">
                <a:solidFill>
                  <a:srgbClr val="1A10E6"/>
                </a:solidFill>
                <a:latin typeface="楷体" panose="02010609060101010101" charset="-122"/>
                <a:ea typeface="楷体" panose="02010609060101010101" charset="-122"/>
                <a:cs typeface="华文中宋" panose="02010600040101010101" pitchFamily="2" charset="-122"/>
              </a:rPr>
              <a:t>的</a:t>
            </a:r>
            <a:r>
              <a:rPr lang="zh-CN" altLang="en-US" sz="2600" b="1">
                <a:solidFill>
                  <a:schemeClr val="tx1">
                    <a:lumMod val="95000"/>
                    <a:lumOff val="5000"/>
                  </a:schemeClr>
                </a:solidFill>
                <a:latin typeface="楷体" panose="02010609060101010101" charset="-122"/>
                <a:ea typeface="楷体" panose="02010609060101010101" charset="-122"/>
                <a:cs typeface="华文中宋" panose="02010600040101010101" pitchFamily="2" charset="-122"/>
              </a:rPr>
              <a:t>亲情友情格外令人动容。</a:t>
            </a:r>
            <a:endParaRPr lang="zh-CN" altLang="en-US" sz="2600" b="1">
              <a:solidFill>
                <a:schemeClr val="tx1">
                  <a:lumMod val="95000"/>
                  <a:lumOff val="5000"/>
                </a:schemeClr>
              </a:solidFill>
              <a:latin typeface="楷体" panose="02010609060101010101" charset="-122"/>
              <a:ea typeface="楷体" panose="02010609060101010101" charset="-122"/>
              <a:cs typeface="华文中宋" panose="02010600040101010101" pitchFamily="2" charset="-122"/>
            </a:endParaRPr>
          </a:p>
          <a:p>
            <a:pPr marL="0" indent="0">
              <a:lnSpc>
                <a:spcPct val="110000"/>
              </a:lnSpc>
              <a:spcAft>
                <a:spcPct val="0"/>
              </a:spcAft>
              <a:buNone/>
            </a:pPr>
            <a:endParaRPr lang="zh-CN" altLang="en-US" sz="2600" b="1">
              <a:solidFill>
                <a:schemeClr val="tx1">
                  <a:lumMod val="95000"/>
                  <a:lumOff val="5000"/>
                </a:schemeClr>
              </a:solidFill>
              <a:latin typeface="楷体" panose="02010609060101010101" charset="-122"/>
              <a:ea typeface="楷体" panose="02010609060101010101" charset="-122"/>
              <a:cs typeface="华文中宋" panose="02010600040101010101" pitchFamily="2" charset="-122"/>
            </a:endParaRPr>
          </a:p>
          <a:p>
            <a:pPr marL="0" indent="0">
              <a:lnSpc>
                <a:spcPct val="110000"/>
              </a:lnSpc>
              <a:spcAft>
                <a:spcPct val="0"/>
              </a:spcAft>
              <a:buNone/>
            </a:pPr>
            <a:endParaRPr lang="zh-CN" altLang="en-US" sz="26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endParaRPr>
          </a:p>
          <a:p>
            <a:pPr marL="0" indent="0">
              <a:lnSpc>
                <a:spcPct val="110000"/>
              </a:lnSpc>
              <a:spcAft>
                <a:spcPct val="0"/>
              </a:spcAft>
              <a:buNone/>
            </a:pPr>
            <a:endParaRPr lang="zh-CN" altLang="en-US" sz="26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endParaRPr>
          </a:p>
          <a:p>
            <a:pPr marL="0" indent="0">
              <a:lnSpc>
                <a:spcPct val="110000"/>
              </a:lnSpc>
              <a:spcAft>
                <a:spcPct val="0"/>
              </a:spcAft>
              <a:buNone/>
            </a:pPr>
            <a:r>
              <a:rPr sz="26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【强化5】10．请将文中画波浪线的部分改成</a:t>
            </a:r>
            <a:r>
              <a:rPr sz="2600" b="1">
                <a:solidFill>
                  <a:srgbClr val="1A10E6"/>
                </a:solidFill>
                <a:latin typeface="华文中宋" panose="02010600040101010101" pitchFamily="2" charset="-122"/>
                <a:ea typeface="华文中宋" panose="02010600040101010101" pitchFamily="2" charset="-122"/>
                <a:cs typeface="华文中宋" panose="02010600040101010101" pitchFamily="2" charset="-122"/>
                <a:sym typeface="+mn-ea"/>
              </a:rPr>
              <a:t>一个长句</a:t>
            </a:r>
            <a:r>
              <a:rPr sz="26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。可以改变语序、少量增删词语，但不得改变原意，不超过40字。</a:t>
            </a:r>
            <a:endParaRPr lang="zh-CN" altLang="en-US" sz="26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marL="0" indent="0">
              <a:lnSpc>
                <a:spcPct val="110000"/>
              </a:lnSpc>
              <a:spcAft>
                <a:spcPct val="0"/>
              </a:spcAft>
              <a:buNone/>
            </a:pPr>
            <a:r>
              <a:rPr sz="2600" b="1">
                <a:solidFill>
                  <a:schemeClr val="tx1">
                    <a:lumMod val="95000"/>
                    <a:lumOff val="5000"/>
                  </a:schemeClr>
                </a:solidFill>
                <a:latin typeface="楷体" panose="02010609060101010101" charset="-122"/>
                <a:ea typeface="楷体" panose="02010609060101010101" charset="-122"/>
                <a:cs typeface="华文中宋" panose="02010600040101010101" pitchFamily="2" charset="-122"/>
                <a:sym typeface="+mn-ea"/>
              </a:rPr>
              <a:t>《祭侄文稿》是一篇祭文，作者是唐代书法家颜真卿，颜真卿为了纪念在安史之乱中牺牲的侄儿颜季明写下了这篇文章。</a:t>
            </a:r>
            <a:endParaRPr sz="2600" b="1">
              <a:solidFill>
                <a:schemeClr val="tx1">
                  <a:lumMod val="95000"/>
                  <a:lumOff val="5000"/>
                </a:schemeClr>
              </a:solidFill>
              <a:latin typeface="楷体" panose="02010609060101010101" charset="-122"/>
              <a:ea typeface="楷体" panose="02010609060101010101" charset="-122"/>
              <a:cs typeface="华文中宋" panose="02010600040101010101" pitchFamily="2" charset="-122"/>
              <a:sym typeface="+mn-ea"/>
            </a:endParaRPr>
          </a:p>
          <a:p>
            <a:pPr marL="0" indent="0">
              <a:lnSpc>
                <a:spcPct val="110000"/>
              </a:lnSpc>
              <a:spcAft>
                <a:spcPct val="0"/>
              </a:spcAft>
              <a:buNone/>
            </a:pPr>
            <a:endParaRPr lang="zh-CN" altLang="en-US" sz="2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
        <p:nvSpPr>
          <p:cNvPr id="119" name="文本框 118"/>
          <p:cNvSpPr txBox="1"/>
          <p:nvPr/>
        </p:nvSpPr>
        <p:spPr>
          <a:xfrm>
            <a:off x="876935" y="2466340"/>
            <a:ext cx="11298555" cy="891540"/>
          </a:xfrm>
          <a:prstGeom prst="rect">
            <a:avLst/>
          </a:prstGeom>
          <a:solidFill>
            <a:srgbClr val="FFEAD8"/>
          </a:solidFill>
          <a:ln>
            <a:solidFill>
              <a:schemeClr val="accent1"/>
            </a:solidFill>
          </a:ln>
        </p:spPr>
        <p:txBody>
          <a:bodyPr wrap="square" rtlCol="0">
            <a:spAutoFit/>
          </a:bodyPr>
          <a:lstStyle/>
          <a:p>
            <a:r>
              <a:rPr lang="zh-CN" altLang="en-US" sz="2600" b="1">
                <a:solidFill>
                  <a:srgbClr val="FF0000"/>
                </a:solidFill>
                <a:latin typeface="华文中宋" panose="02010600040101010101" pitchFamily="2" charset="-122"/>
                <a:ea typeface="华文中宋" panose="02010600040101010101" pitchFamily="2" charset="-122"/>
                <a:cs typeface="黑体" panose="02010609060101010101" charset="-122"/>
                <a:sym typeface="+mn-ea"/>
              </a:rPr>
              <a:t>他深情回忆自己的父母、兄长、友人，那份浓得化不开的亲情友情，弥漫在字里行间，格外令人动容。</a:t>
            </a:r>
            <a:endParaRPr lang="zh-CN" altLang="en-US" sz="2600" b="1">
              <a:solidFill>
                <a:srgbClr val="FF0000"/>
              </a:solidFill>
              <a:latin typeface="华文中宋" panose="02010600040101010101" pitchFamily="2" charset="-122"/>
              <a:ea typeface="华文中宋" panose="02010600040101010101" pitchFamily="2" charset="-122"/>
              <a:cs typeface="黑体" panose="02010609060101010101" charset="-122"/>
              <a:sym typeface="+mn-ea"/>
            </a:endParaRPr>
          </a:p>
        </p:txBody>
      </p:sp>
      <p:sp>
        <p:nvSpPr>
          <p:cNvPr id="120" name="文本框 119"/>
          <p:cNvSpPr txBox="1"/>
          <p:nvPr/>
        </p:nvSpPr>
        <p:spPr>
          <a:xfrm>
            <a:off x="795020" y="5504180"/>
            <a:ext cx="11380470" cy="891540"/>
          </a:xfrm>
          <a:prstGeom prst="rect">
            <a:avLst/>
          </a:prstGeom>
          <a:solidFill>
            <a:srgbClr val="FFEAD8"/>
          </a:solidFill>
          <a:ln>
            <a:solidFill>
              <a:schemeClr val="accent1"/>
            </a:solidFill>
          </a:ln>
        </p:spPr>
        <p:txBody>
          <a:bodyPr wrap="square" rtlCol="0">
            <a:spAutoFit/>
          </a:bodyPr>
          <a:lstStyle/>
          <a:p>
            <a:r>
              <a:rPr lang="zh-CN" altLang="en-US" sz="2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rPr>
              <a:t>《祭侄文稿》是唐代书法家颜真卿为了纪念在安史之乱中牺牲的侄儿颜季明写下的一篇祭文。   </a:t>
            </a:r>
            <a:endParaRPr lang="zh-CN" altLang="en-US" sz="2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20" grpId="0"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3" name="内容占位符 2"/>
          <p:cNvSpPr>
            <a:spLocks noGrp="1"/>
          </p:cNvSpPr>
          <p:nvPr>
            <p:ph idx="1"/>
          </p:nvPr>
        </p:nvSpPr>
        <p:spPr>
          <a:xfrm>
            <a:off x="811530" y="492760"/>
            <a:ext cx="11381105" cy="5848350"/>
          </a:xfrm>
        </p:spPr>
        <p:txBody>
          <a:bodyPr>
            <a:noAutofit/>
          </a:bodyPr>
          <a:lstStyle/>
          <a:p>
            <a:pPr marL="0" indent="0" algn="l">
              <a:lnSpc>
                <a:spcPct val="120000"/>
              </a:lnSpc>
              <a:spcAft>
                <a:spcPct val="0"/>
              </a:spcAft>
              <a:buNone/>
            </a:pPr>
            <a:r>
              <a:rPr sz="2600" b="1" smtClean="0">
                <a:solidFill>
                  <a:srgbClr val="000000">
                    <a:lumMod val="95000"/>
                    <a:lumOff val="5000"/>
                  </a:srgbClr>
                </a:solidFill>
                <a:latin typeface="华文中宋" panose="02010600040101010101" pitchFamily="2" charset="-122"/>
                <a:ea typeface="华文中宋" panose="02010600040101010101" pitchFamily="2" charset="-122"/>
                <a:cs typeface="华文中宋" panose="02010600040101010101" pitchFamily="2" charset="-122"/>
                <a:sym typeface="+mn-ea"/>
              </a:rPr>
              <a:t>【综合题四】19.请将文中画波浪线的部分改成几个</a:t>
            </a:r>
            <a:r>
              <a:rPr sz="2600" b="1" smtClean="0">
                <a:solidFill>
                  <a:srgbClr val="3E13F9"/>
                </a:solidFill>
                <a:latin typeface="华文中宋" panose="02010600040101010101" pitchFamily="2" charset="-122"/>
                <a:ea typeface="华文中宋" panose="02010600040101010101" pitchFamily="2" charset="-122"/>
                <a:cs typeface="华文中宋" panose="02010600040101010101" pitchFamily="2" charset="-122"/>
                <a:sym typeface="+mn-ea"/>
              </a:rPr>
              <a:t>较短的语句</a:t>
            </a:r>
            <a:r>
              <a:rPr sz="2600" b="1" smtClean="0">
                <a:solidFill>
                  <a:srgbClr val="000000">
                    <a:lumMod val="95000"/>
                    <a:lumOff val="5000"/>
                  </a:srgbClr>
                </a:solidFill>
                <a:latin typeface="华文中宋" panose="02010600040101010101" pitchFamily="2" charset="-122"/>
                <a:ea typeface="华文中宋" panose="02010600040101010101" pitchFamily="2" charset="-122"/>
                <a:cs typeface="华文中宋" panose="02010600040101010101" pitchFamily="2" charset="-122"/>
                <a:sym typeface="+mn-ea"/>
              </a:rPr>
              <a:t>。可以改变语序，少量增删词语，但不得改变原意。（4分）</a:t>
            </a:r>
            <a:endParaRPr lang="zh-CN" altLang="en-US" sz="2600" b="1" smtClean="0">
              <a:solidFill>
                <a:srgbClr val="000000">
                  <a:lumMod val="95000"/>
                  <a:lumOff val="5000"/>
                </a:srgbClr>
              </a:solidFill>
              <a:latin typeface="华文中宋" panose="02010600040101010101" pitchFamily="2" charset="-122"/>
              <a:ea typeface="华文中宋" panose="02010600040101010101" pitchFamily="2" charset="-122"/>
              <a:cs typeface="华文中宋" panose="02010600040101010101" pitchFamily="2" charset="-122"/>
            </a:endParaRPr>
          </a:p>
          <a:p>
            <a:pPr marL="0" indent="0" algn="l">
              <a:lnSpc>
                <a:spcPct val="120000"/>
              </a:lnSpc>
              <a:spcAft>
                <a:spcPct val="0"/>
              </a:spcAft>
              <a:buNone/>
            </a:pPr>
            <a:r>
              <a:rPr sz="2600" b="1" u="sng">
                <a:solidFill>
                  <a:schemeClr val="tx1">
                    <a:lumMod val="95000"/>
                    <a:lumOff val="5000"/>
                  </a:schemeClr>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cs typeface="华文中宋" panose="02010600040101010101" pitchFamily="2" charset="-122"/>
                <a:sym typeface="+mn-ea"/>
              </a:rPr>
              <a:t>他</a:t>
            </a:r>
            <a:r>
              <a:rPr sz="26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还</a:t>
            </a:r>
            <a:r>
              <a:rPr sz="2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通过</a:t>
            </a:r>
            <a:r>
              <a:rPr sz="26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去部队老战友那里走访、到林业部门咨询相关政策、与金融部门进行接洽等</a:t>
            </a:r>
            <a:r>
              <a:rPr sz="2600" b="1">
                <a:solidFill>
                  <a:srgbClr val="FF0000"/>
                </a:solidFill>
                <a:latin typeface="华文中宋" panose="02010600040101010101" pitchFamily="2" charset="-122"/>
                <a:ea typeface="华文中宋" panose="02010600040101010101" pitchFamily="2" charset="-122"/>
                <a:cs typeface="华文中宋" panose="02010600040101010101" pitchFamily="2" charset="-122"/>
                <a:sym typeface="+mn-ea"/>
              </a:rPr>
              <a:t>多种形式</a:t>
            </a:r>
            <a:r>
              <a:rPr sz="26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为解决资金不足的问题</a:t>
            </a:r>
            <a:r>
              <a:rPr sz="2600" b="1" u="sng">
                <a:solidFill>
                  <a:schemeClr val="tx1">
                    <a:lumMod val="95000"/>
                    <a:lumOff val="5000"/>
                  </a:schemeClr>
                </a:solidFill>
                <a:effectLst>
                  <a:outerShdw blurRad="38100" dist="38100" dir="2700000" algn="tl">
                    <a:srgbClr val="000000">
                      <a:alpha val="43137"/>
                    </a:srgbClr>
                  </a:outerShdw>
                </a:effectLst>
                <a:latin typeface="华文中宋" panose="02010600040101010101" pitchFamily="2" charset="-122"/>
                <a:ea typeface="华文中宋" panose="02010600040101010101" pitchFamily="2" charset="-122"/>
                <a:cs typeface="华文中宋" panose="02010600040101010101" pitchFamily="2" charset="-122"/>
                <a:sym typeface="+mn-ea"/>
              </a:rPr>
              <a:t>到处奔波</a:t>
            </a:r>
            <a:r>
              <a:rPr sz="26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sym typeface="+mn-ea"/>
              </a:rPr>
              <a:t>。</a:t>
            </a:r>
            <a:endParaRPr lang="zh-CN" altLang="en-US" sz="2600" b="1">
              <a:solidFill>
                <a:schemeClr val="tx1">
                  <a:lumMod val="95000"/>
                  <a:lumOff val="5000"/>
                </a:schemeClr>
              </a:solidFill>
              <a:latin typeface="华文中宋" panose="02010600040101010101" pitchFamily="2" charset="-122"/>
              <a:ea typeface="华文中宋" panose="02010600040101010101" pitchFamily="2" charset="-122"/>
              <a:cs typeface="华文中宋" panose="02010600040101010101" pitchFamily="2" charset="-122"/>
            </a:endParaRPr>
          </a:p>
          <a:p>
            <a:pPr marL="0" indent="0" algn="l">
              <a:lnSpc>
                <a:spcPct val="120000"/>
              </a:lnSpc>
              <a:spcAft>
                <a:spcPct val="0"/>
              </a:spcAft>
              <a:buNone/>
            </a:pPr>
            <a:r>
              <a:rPr sz="2600" b="1" smtClean="0">
                <a:solidFill>
                  <a:srgbClr val="3E13F9"/>
                </a:solidFill>
                <a:latin typeface="华文中宋" panose="02010600040101010101" pitchFamily="2" charset="-122"/>
                <a:ea typeface="华文中宋" panose="02010600040101010101" pitchFamily="2" charset="-122"/>
                <a:cs typeface="华文中宋" panose="02010600040101010101" pitchFamily="2" charset="-122"/>
                <a:sym typeface="+mn-ea"/>
              </a:rPr>
              <a:t>为解决资金不足的问题，他到处奔波，走访部队老战友，到林业部门咨询相关政策，又与金融部门进行接洽。（4分）</a:t>
            </a:r>
            <a:endParaRPr lang="zh-CN" altLang="en-US" sz="2600" b="1" smtClean="0">
              <a:solidFill>
                <a:srgbClr val="3E13F9"/>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marL="0" indent="0" algn="l">
              <a:lnSpc>
                <a:spcPct val="120000"/>
              </a:lnSpc>
              <a:spcAft>
                <a:spcPct val="0"/>
              </a:spcAft>
              <a:buNone/>
            </a:pPr>
            <a:r>
              <a:rPr sz="2600" b="1" smtClean="0">
                <a:solidFill>
                  <a:srgbClr val="000000">
                    <a:lumMod val="95000"/>
                    <a:lumOff val="5000"/>
                  </a:srgbClr>
                </a:solidFill>
                <a:latin typeface="华文中宋" panose="02010600040101010101" pitchFamily="2" charset="-122"/>
                <a:ea typeface="华文中宋" panose="02010600040101010101" pitchFamily="2" charset="-122"/>
                <a:cs typeface="华文中宋" panose="02010600040101010101" pitchFamily="2" charset="-122"/>
                <a:sym typeface="+mn-ea"/>
              </a:rPr>
              <a:t>【强化11】10. 请将文中画波浪线的部分改成</a:t>
            </a:r>
            <a:r>
              <a:rPr sz="2600" b="1" smtClean="0">
                <a:solidFill>
                  <a:srgbClr val="3E13F9"/>
                </a:solidFill>
                <a:latin typeface="华文中宋" panose="02010600040101010101" pitchFamily="2" charset="-122"/>
                <a:ea typeface="华文中宋" panose="02010600040101010101" pitchFamily="2" charset="-122"/>
                <a:cs typeface="华文中宋" panose="02010600040101010101" pitchFamily="2" charset="-122"/>
                <a:sym typeface="+mn-ea"/>
              </a:rPr>
              <a:t>几个短句</a:t>
            </a:r>
            <a:r>
              <a:rPr sz="2600" b="1" smtClean="0">
                <a:solidFill>
                  <a:srgbClr val="000000">
                    <a:lumMod val="95000"/>
                    <a:lumOff val="5000"/>
                  </a:srgbClr>
                </a:solidFill>
                <a:latin typeface="华文中宋" panose="02010600040101010101" pitchFamily="2" charset="-122"/>
                <a:ea typeface="华文中宋" panose="02010600040101010101" pitchFamily="2" charset="-122"/>
                <a:cs typeface="华文中宋" panose="02010600040101010101" pitchFamily="2" charset="-122"/>
                <a:sym typeface="+mn-ea"/>
              </a:rPr>
              <a:t>。可以改变语序、少量增删词语，但不得改变原意。</a:t>
            </a:r>
            <a:endParaRPr sz="2600" b="1" smtClean="0">
              <a:solidFill>
                <a:srgbClr val="000000">
                  <a:lumMod val="95000"/>
                  <a:lumOff val="5000"/>
                </a:srgbClr>
              </a:solidFill>
              <a:latin typeface="华文中宋" panose="02010600040101010101" pitchFamily="2" charset="-122"/>
              <a:ea typeface="华文中宋" panose="02010600040101010101" pitchFamily="2" charset="-122"/>
              <a:cs typeface="华文中宋" panose="02010600040101010101" pitchFamily="2" charset="-122"/>
              <a:sym typeface="+mn-ea"/>
            </a:endParaRPr>
          </a:p>
          <a:p>
            <a:pPr marL="0" indent="0" algn="l">
              <a:lnSpc>
                <a:spcPct val="120000"/>
              </a:lnSpc>
              <a:spcAft>
                <a:spcPct val="0"/>
              </a:spcAft>
              <a:buNone/>
            </a:pPr>
            <a:r>
              <a:rPr sz="2600" b="1" u="wavy">
                <a:solidFill>
                  <a:srgbClr val="000000"/>
                </a:solidFill>
                <a:latin typeface="楷体" panose="02010609060101010101" charset="-122"/>
                <a:ea typeface="楷体" panose="02010609060101010101" charset="-122"/>
                <a:cs typeface="楷体" panose="02010609060101010101" charset="-122"/>
                <a:sym typeface="+mn-ea"/>
              </a:rPr>
              <a:t>在黄河对岸的山西那边</a:t>
            </a:r>
            <a:r>
              <a:rPr sz="2600" b="1" u="wavy">
                <a:solidFill>
                  <a:srgbClr val="FF0000"/>
                </a:solidFill>
                <a:latin typeface="楷体" panose="02010609060101010101" charset="-122"/>
                <a:ea typeface="楷体" panose="02010609060101010101" charset="-122"/>
                <a:cs typeface="楷体" panose="02010609060101010101" charset="-122"/>
                <a:sym typeface="+mn-ea"/>
              </a:rPr>
              <a:t>和</a:t>
            </a:r>
            <a:r>
              <a:rPr sz="2600" b="1" u="wavy">
                <a:solidFill>
                  <a:srgbClr val="000000"/>
                </a:solidFill>
                <a:latin typeface="楷体" panose="02010609060101010101" charset="-122"/>
                <a:ea typeface="楷体" panose="02010609060101010101" charset="-122"/>
                <a:cs typeface="楷体" panose="02010609060101010101" charset="-122"/>
                <a:sym typeface="+mn-ea"/>
              </a:rPr>
              <a:t>我们所在的陕西这边</a:t>
            </a:r>
            <a:r>
              <a:rPr sz="2600" b="1" u="wavy">
                <a:solidFill>
                  <a:srgbClr val="FF0000"/>
                </a:solidFill>
                <a:latin typeface="楷体" panose="02010609060101010101" charset="-122"/>
                <a:ea typeface="楷体" panose="02010609060101010101" charset="-122"/>
                <a:cs typeface="楷体" panose="02010609060101010101" charset="-122"/>
                <a:sym typeface="+mn-ea"/>
              </a:rPr>
              <a:t>的</a:t>
            </a:r>
            <a:r>
              <a:rPr sz="2600" b="1" u="wavy">
                <a:solidFill>
                  <a:srgbClr val="000000"/>
                </a:solidFill>
                <a:latin typeface="楷体" panose="02010609060101010101" charset="-122"/>
                <a:ea typeface="楷体" panose="02010609060101010101" charset="-122"/>
                <a:cs typeface="楷体" panose="02010609060101010101" charset="-122"/>
                <a:sym typeface="+mn-ea"/>
              </a:rPr>
              <a:t>被围了个里三层外三层</a:t>
            </a:r>
            <a:r>
              <a:rPr sz="2600" b="1" u="wavy">
                <a:solidFill>
                  <a:srgbClr val="FF0000"/>
                </a:solidFill>
                <a:latin typeface="楷体" panose="02010609060101010101" charset="-122"/>
                <a:ea typeface="楷体" panose="02010609060101010101" charset="-122"/>
                <a:cs typeface="楷体" panose="02010609060101010101" charset="-122"/>
                <a:sym typeface="+mn-ea"/>
              </a:rPr>
              <a:t>的</a:t>
            </a:r>
            <a:r>
              <a:rPr sz="2600" b="1" u="wavy">
                <a:solidFill>
                  <a:srgbClr val="000000"/>
                </a:solidFill>
                <a:latin typeface="楷体" panose="02010609060101010101" charset="-122"/>
                <a:ea typeface="楷体" panose="02010609060101010101" charset="-122"/>
                <a:cs typeface="楷体" panose="02010609060101010101" charset="-122"/>
                <a:sym typeface="+mn-ea"/>
              </a:rPr>
              <a:t>壶口</a:t>
            </a:r>
            <a:r>
              <a:rPr sz="2600" b="1" u="wavy">
                <a:solidFill>
                  <a:srgbClr val="FF0000"/>
                </a:solidFill>
                <a:latin typeface="楷体" panose="02010609060101010101" charset="-122"/>
                <a:ea typeface="楷体" panose="02010609060101010101" charset="-122"/>
                <a:cs typeface="楷体" panose="02010609060101010101" charset="-122"/>
                <a:sym typeface="+mn-ea"/>
              </a:rPr>
              <a:t>的</a:t>
            </a:r>
            <a:r>
              <a:rPr sz="2600" b="1" u="wavy">
                <a:solidFill>
                  <a:srgbClr val="000000"/>
                </a:solidFill>
                <a:latin typeface="楷体" panose="02010609060101010101" charset="-122"/>
                <a:ea typeface="楷体" panose="02010609060101010101" charset="-122"/>
                <a:cs typeface="楷体" panose="02010609060101010101" charset="-122"/>
                <a:sym typeface="+mn-ea"/>
              </a:rPr>
              <a:t>轰隆咆哮</a:t>
            </a:r>
            <a:r>
              <a:rPr sz="2600" b="1" u="wavy">
                <a:solidFill>
                  <a:srgbClr val="FF0000"/>
                </a:solidFill>
                <a:latin typeface="楷体" panose="02010609060101010101" charset="-122"/>
                <a:ea typeface="楷体" panose="02010609060101010101" charset="-122"/>
                <a:cs typeface="楷体" panose="02010609060101010101" charset="-122"/>
                <a:sym typeface="+mn-ea"/>
              </a:rPr>
              <a:t>的</a:t>
            </a:r>
            <a:r>
              <a:rPr sz="2600" b="1" u="wavy">
                <a:solidFill>
                  <a:srgbClr val="000000"/>
                </a:solidFill>
                <a:latin typeface="楷体" panose="02010609060101010101" charset="-122"/>
                <a:ea typeface="楷体" panose="02010609060101010101" charset="-122"/>
                <a:cs typeface="楷体" panose="02010609060101010101" charset="-122"/>
                <a:sym typeface="+mn-ea"/>
              </a:rPr>
              <a:t>瀑布声中，我们看不到飞流直下的瀑布影</a:t>
            </a:r>
            <a:r>
              <a:rPr sz="2600" b="1">
                <a:solidFill>
                  <a:srgbClr val="000000"/>
                </a:solidFill>
                <a:latin typeface="楷体" panose="02010609060101010101" charset="-122"/>
                <a:ea typeface="楷体" panose="02010609060101010101" charset="-122"/>
                <a:cs typeface="楷体" panose="02010609060101010101" charset="-122"/>
                <a:sym typeface="+mn-ea"/>
              </a:rPr>
              <a:t>。</a:t>
            </a:r>
            <a:endParaRPr sz="2600" b="1">
              <a:solidFill>
                <a:srgbClr val="000000"/>
              </a:solidFill>
              <a:latin typeface="楷体" panose="02010609060101010101" charset="-122"/>
              <a:ea typeface="楷体" panose="02010609060101010101" charset="-122"/>
              <a:cs typeface="楷体" panose="02010609060101010101" charset="-122"/>
              <a:sym typeface="+mn-ea"/>
            </a:endParaRPr>
          </a:p>
          <a:p>
            <a:pPr marL="0" indent="0" algn="l">
              <a:lnSpc>
                <a:spcPct val="120000"/>
              </a:lnSpc>
              <a:spcAft>
                <a:spcPct val="0"/>
              </a:spcAft>
              <a:buNone/>
            </a:pPr>
            <a:r>
              <a:rPr sz="2600" b="1" smtClean="0">
                <a:solidFill>
                  <a:srgbClr val="3E13F9"/>
                </a:solidFill>
                <a:latin typeface="华文中宋" panose="02010600040101010101" pitchFamily="2" charset="-122"/>
                <a:ea typeface="华文中宋" panose="02010600040101010101" pitchFamily="2" charset="-122"/>
                <a:cs typeface="华文中宋" panose="02010600040101010101" pitchFamily="2" charset="-122"/>
                <a:sym typeface="+mn-ea"/>
              </a:rPr>
              <a:t>无论是黄河对岸的山西，还是我们这边的陕西，人们把壶口围得里三层外三层，我们只闻轰隆咆哮的瀑布声，看不到飞流直下的瀑布影。</a:t>
            </a:r>
            <a:endParaRPr lang="zh-CN" altLang="en-US" sz="2600" b="1" smtClean="0">
              <a:solidFill>
                <a:srgbClr val="3E13F9"/>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文本占位符 3"/>
          <p:cNvSpPr>
            <a:spLocks noGrp="1"/>
          </p:cNvSpPr>
          <p:nvPr>
            <p:ph type="body" idx="1"/>
          </p:nvPr>
        </p:nvSpPr>
        <p:spPr>
          <a:xfrm>
            <a:off x="4266565" y="2635885"/>
            <a:ext cx="3658870" cy="1740535"/>
          </a:xfrm>
        </p:spPr>
        <p:txBody>
          <a:bodyPr>
            <a:noAutofit/>
          </a:bodyPr>
          <a:lstStyle/>
          <a:p>
            <a:r>
              <a:rPr lang="zh-CN" altLang="en-US" sz="8800" b="1">
                <a:solidFill>
                  <a:srgbClr val="1A10E6"/>
                </a:solidFill>
                <a:latin typeface="方正粗黑宋简体" panose="02000000000000000000" charset="-122"/>
                <a:ea typeface="方正粗黑宋简体" panose="02000000000000000000" charset="-122"/>
              </a:rPr>
              <a:t>长变短</a:t>
            </a:r>
            <a:endParaRPr lang="zh-CN" altLang="en-US" sz="8800" b="1">
              <a:solidFill>
                <a:srgbClr val="1A10E6"/>
              </a:solidFill>
              <a:latin typeface="方正粗黑宋简体" panose="02000000000000000000" charset="-122"/>
              <a:ea typeface="方正粗黑宋简体" panose="02000000000000000000" charset="-122"/>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1266" name="Rectangle 2"/>
          <p:cNvSpPr/>
          <p:nvPr/>
        </p:nvSpPr>
        <p:spPr>
          <a:xfrm>
            <a:off x="288290" y="168275"/>
            <a:ext cx="10790555" cy="706755"/>
          </a:xfrm>
          <a:prstGeom prst="rect">
            <a:avLst/>
          </a:prstGeom>
          <a:gradFill>
            <a:gsLst>
              <a:gs pos="100000">
                <a:srgbClr val="F6DAF5"/>
              </a:gs>
              <a:gs pos="0">
                <a:srgbClr val="9CBEFF"/>
              </a:gs>
            </a:gsLst>
            <a:lin scaled="1"/>
          </a:gradFill>
          <a:ln>
            <a:solidFill>
              <a:schemeClr val="tx1">
                <a:lumMod val="95000"/>
                <a:lumOff val="5000"/>
              </a:schemeClr>
            </a:solid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r>
              <a:rPr lang="zh-CN" altLang="en-US" sz="4000" b="1">
                <a:latin typeface="黑体" panose="02010609060101010101" charset="-122"/>
                <a:ea typeface="黑体" panose="02010609060101010101" charset="-122"/>
              </a:rPr>
              <a:t>长句变短句</a:t>
            </a:r>
            <a:r>
              <a:rPr lang="zh-CN" altLang="en-US" sz="4000" b="1">
                <a:solidFill>
                  <a:srgbClr val="FF0000"/>
                </a:solidFill>
                <a:latin typeface="黑体" panose="02010609060101010101" charset="-122"/>
                <a:ea typeface="黑体" panose="02010609060101010101" charset="-122"/>
              </a:rPr>
              <a:t>技巧一：</a:t>
            </a:r>
            <a:r>
              <a:rPr lang="zh-CN" altLang="en-US" sz="4000" b="1">
                <a:solidFill>
                  <a:srgbClr val="0000FF"/>
                </a:solidFill>
                <a:latin typeface="黑体" panose="02010609060101010101" charset="-122"/>
                <a:ea typeface="黑体" panose="02010609060101010101" charset="-122"/>
              </a:rPr>
              <a:t>修饰成分多</a:t>
            </a:r>
            <a:r>
              <a:rPr lang="zh-CN" altLang="en-US" sz="4000" b="1">
                <a:solidFill>
                  <a:srgbClr val="FF0000"/>
                </a:solidFill>
                <a:latin typeface="黑体" panose="02010609060101010101" charset="-122"/>
                <a:ea typeface="黑体" panose="02010609060101010101" charset="-122"/>
              </a:rPr>
              <a:t>（提取主干法）</a:t>
            </a:r>
            <a:endParaRPr lang="zh-CN" altLang="en-US" sz="4000" b="1">
              <a:solidFill>
                <a:srgbClr val="FF0000"/>
              </a:solidFill>
              <a:latin typeface="黑体" panose="02010609060101010101" charset="-122"/>
              <a:ea typeface="黑体" panose="02010609060101010101" charset="-122"/>
            </a:endParaRPr>
          </a:p>
        </p:txBody>
      </p:sp>
      <p:sp>
        <p:nvSpPr>
          <p:cNvPr id="11267" name="Rectangle 3"/>
          <p:cNvSpPr/>
          <p:nvPr/>
        </p:nvSpPr>
        <p:spPr>
          <a:xfrm>
            <a:off x="216535" y="1084580"/>
            <a:ext cx="11729720" cy="2445385"/>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lnSpc>
                <a:spcPct val="150000"/>
              </a:lnSpc>
              <a:spcBef>
                <a:spcPct val="0"/>
              </a:spcBef>
              <a:buNone/>
            </a:pPr>
            <a:r>
              <a:rPr lang="zh-CN" altLang="en-US" sz="2600" b="1">
                <a:solidFill>
                  <a:srgbClr val="FF0000"/>
                </a:solidFill>
                <a:latin typeface="黑体" panose="02010609060101010101" charset="-122"/>
                <a:ea typeface="黑体" panose="02010609060101010101" charset="-122"/>
              </a:rPr>
              <a:t>一提，提取主干：</a:t>
            </a:r>
            <a:r>
              <a:rPr lang="zh-CN" altLang="en-US" sz="2600" b="1">
                <a:latin typeface="黑体" panose="02010609060101010101" charset="-122"/>
                <a:ea typeface="黑体" panose="02010609060101010101" charset="-122"/>
              </a:rPr>
              <a:t>先提取句子的主干，</a:t>
            </a:r>
            <a:r>
              <a:rPr lang="zh-CN" altLang="en-US" sz="2600" b="1">
                <a:latin typeface="黑体" panose="02010609060101010101" charset="-122"/>
                <a:ea typeface="黑体" panose="02010609060101010101" charset="-122"/>
                <a:sym typeface="Arial" panose="020b0604020202020204" pitchFamily="34" charset="0"/>
              </a:rPr>
              <a:t>独立成句。</a:t>
            </a:r>
            <a:endParaRPr lang="en-US" altLang="zh-CN" sz="2600" b="1">
              <a:latin typeface="黑体" panose="02010609060101010101" charset="-122"/>
              <a:ea typeface="黑体" panose="02010609060101010101" charset="-122"/>
            </a:endParaRPr>
          </a:p>
          <a:p>
            <a:pPr marL="0" lvl="0" indent="0" eaLnBrk="1" hangingPunct="1">
              <a:lnSpc>
                <a:spcPct val="150000"/>
              </a:lnSpc>
              <a:spcBef>
                <a:spcPct val="0"/>
              </a:spcBef>
              <a:buNone/>
            </a:pPr>
            <a:r>
              <a:rPr lang="zh-CN" altLang="en-US" sz="2600" b="1">
                <a:solidFill>
                  <a:srgbClr val="FF0000"/>
                </a:solidFill>
                <a:latin typeface="黑体" panose="02010609060101010101" charset="-122"/>
                <a:ea typeface="黑体" panose="02010609060101010101" charset="-122"/>
              </a:rPr>
              <a:t>二分，切分枝叶：</a:t>
            </a:r>
            <a:r>
              <a:rPr lang="zh-CN" altLang="en-US" sz="2600" b="1">
                <a:latin typeface="黑体" panose="02010609060101010101" charset="-122"/>
                <a:ea typeface="黑体" panose="02010609060101010101" charset="-122"/>
              </a:rPr>
              <a:t>由大到小切分</a:t>
            </a:r>
            <a:r>
              <a:rPr lang="zh-CN" altLang="en-US" sz="2600" b="1">
                <a:latin typeface="黑体" panose="02010609060101010101" charset="-122"/>
                <a:ea typeface="黑体" panose="02010609060101010101" charset="-122"/>
                <a:sym typeface="Arial" panose="020b0604020202020204" pitchFamily="34" charset="0"/>
              </a:rPr>
              <a:t>修饰成分，独立成句。</a:t>
            </a:r>
            <a:endParaRPr lang="en-US" altLang="zh-CN" sz="2600" b="1">
              <a:latin typeface="黑体" panose="02010609060101010101" charset="-122"/>
              <a:ea typeface="黑体" panose="02010609060101010101" charset="-122"/>
            </a:endParaRPr>
          </a:p>
          <a:p>
            <a:pPr marL="0" lvl="0" indent="0" eaLnBrk="1" hangingPunct="1">
              <a:lnSpc>
                <a:spcPct val="150000"/>
              </a:lnSpc>
              <a:spcBef>
                <a:spcPct val="0"/>
              </a:spcBef>
              <a:buNone/>
            </a:pPr>
            <a:r>
              <a:rPr lang="zh-CN" altLang="en-US" sz="2600" b="1">
                <a:solidFill>
                  <a:srgbClr val="FF0000"/>
                </a:solidFill>
                <a:latin typeface="黑体" panose="02010609060101010101" charset="-122"/>
                <a:ea typeface="黑体" panose="02010609060101010101" charset="-122"/>
              </a:rPr>
              <a:t>三调，分层调整：</a:t>
            </a:r>
            <a:endParaRPr lang="en-US" altLang="zh-CN" sz="2600" b="1">
              <a:solidFill>
                <a:srgbClr val="FF0000"/>
              </a:solidFill>
              <a:latin typeface="黑体" panose="02010609060101010101" charset="-122"/>
              <a:ea typeface="黑体" panose="02010609060101010101" charset="-122"/>
            </a:endParaRPr>
          </a:p>
          <a:p>
            <a:pPr marL="0" lvl="0" indent="0" eaLnBrk="1" hangingPunct="1">
              <a:lnSpc>
                <a:spcPct val="150000"/>
              </a:lnSpc>
              <a:spcBef>
                <a:spcPct val="0"/>
              </a:spcBef>
              <a:buNone/>
            </a:pPr>
            <a:r>
              <a:rPr lang="zh-CN" altLang="en-US" sz="2400" b="1">
                <a:solidFill>
                  <a:srgbClr val="0000FF"/>
                </a:solidFill>
                <a:latin typeface="黑体" panose="02010609060101010101" charset="-122"/>
                <a:ea typeface="黑体" panose="02010609060101010101" charset="-122"/>
              </a:rPr>
              <a:t>    </a:t>
            </a:r>
            <a:endParaRPr lang="zh-CN" altLang="en-US" b="1">
              <a:latin typeface="黑体" panose="02010609060101010101" charset="-122"/>
              <a:ea typeface="黑体" panose="02010609060101010101" charset="-122"/>
            </a:endParaRPr>
          </a:p>
        </p:txBody>
      </p:sp>
      <p:sp>
        <p:nvSpPr>
          <p:cNvPr id="11268" name="矩形 3"/>
          <p:cNvSpPr/>
          <p:nvPr/>
        </p:nvSpPr>
        <p:spPr>
          <a:xfrm>
            <a:off x="4959350" y="3244850"/>
            <a:ext cx="309880" cy="368300"/>
          </a:xfrm>
          <a:prstGeom prst="rect">
            <a:avLst/>
          </a:prstGeom>
          <a:noFill/>
          <a:ln>
            <a:noFill/>
            <a:miter lim="800000"/>
          </a:ln>
        </p:spPr>
        <p:txBody>
          <a:bodyPr wrap="non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spcBef>
                <a:spcPct val="0"/>
              </a:spcBef>
              <a:buNone/>
            </a:pPr>
            <a:endParaRPr lang="zh-CN" altLang="en-US" sz="1800"/>
          </a:p>
        </p:txBody>
      </p:sp>
      <p:sp>
        <p:nvSpPr>
          <p:cNvPr id="11269" name="矩形 4"/>
          <p:cNvSpPr/>
          <p:nvPr/>
        </p:nvSpPr>
        <p:spPr>
          <a:xfrm>
            <a:off x="216535" y="3355340"/>
            <a:ext cx="11802745" cy="3091815"/>
          </a:xfrm>
          <a:prstGeom prst="rect">
            <a:avLst/>
          </a:prstGeom>
          <a:noFill/>
          <a:ln>
            <a:noFill/>
            <a:miter lim="800000"/>
          </a:ln>
        </p:spPr>
        <p:txBody>
          <a:bodyPr wrap="square">
            <a:spAutoFit/>
          </a:bodyPr>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marL="0" lvl="0" indent="0" eaLnBrk="1" hangingPunct="1">
              <a:lnSpc>
                <a:spcPct val="150000"/>
              </a:lnSpc>
              <a:spcBef>
                <a:spcPct val="0"/>
              </a:spcBef>
              <a:buNone/>
            </a:pPr>
            <a:r>
              <a:rPr lang="zh-CN" altLang="en-US" sz="2600" b="1">
                <a:solidFill>
                  <a:srgbClr val="0000FF"/>
                </a:solidFill>
                <a:latin typeface="黑体" panose="02010609060101010101" charset="-122"/>
                <a:ea typeface="黑体" panose="02010609060101010101" charset="-122"/>
              </a:rPr>
              <a:t>（</a:t>
            </a:r>
            <a:r>
              <a:rPr lang="en-US" altLang="zh-CN" sz="2600" b="1">
                <a:solidFill>
                  <a:srgbClr val="0000FF"/>
                </a:solidFill>
                <a:latin typeface="黑体" panose="02010609060101010101" charset="-122"/>
                <a:ea typeface="黑体" panose="02010609060101010101" charset="-122"/>
              </a:rPr>
              <a:t>1</a:t>
            </a:r>
            <a:r>
              <a:rPr lang="zh-CN" altLang="en-US" sz="2600" b="1">
                <a:solidFill>
                  <a:srgbClr val="0000FF"/>
                </a:solidFill>
                <a:latin typeface="黑体" panose="02010609060101010101" charset="-122"/>
                <a:ea typeface="黑体" panose="02010609060101010101" charset="-122"/>
              </a:rPr>
              <a:t>）添：</a:t>
            </a:r>
            <a:r>
              <a:rPr lang="zh-CN" altLang="en-US" sz="2600" b="1">
                <a:latin typeface="黑体" panose="02010609060101010101" charset="-122"/>
                <a:ea typeface="黑体" panose="02010609060101010101" charset="-122"/>
              </a:rPr>
              <a:t>添加必要的词语</a:t>
            </a:r>
            <a:r>
              <a:rPr lang="en-US" altLang="zh-CN" sz="2600" b="1">
                <a:latin typeface="黑体" panose="02010609060101010101" charset="-122"/>
                <a:ea typeface="黑体" panose="02010609060101010101" charset="-122"/>
              </a:rPr>
              <a:t>(</a:t>
            </a:r>
            <a:r>
              <a:rPr lang="zh-CN" altLang="en-US" sz="2600" b="1">
                <a:latin typeface="黑体" panose="02010609060101010101" charset="-122"/>
                <a:ea typeface="黑体" panose="02010609060101010101" charset="-122"/>
              </a:rPr>
              <a:t>如主语、判断动词、宾语等</a:t>
            </a:r>
            <a:r>
              <a:rPr lang="en-US" altLang="zh-CN" sz="2600" b="1">
                <a:latin typeface="黑体" panose="02010609060101010101" charset="-122"/>
                <a:ea typeface="黑体" panose="02010609060101010101" charset="-122"/>
              </a:rPr>
              <a:t>)</a:t>
            </a:r>
            <a:r>
              <a:rPr lang="zh-CN" altLang="en-US" sz="2600" b="1">
                <a:latin typeface="黑体" panose="02010609060101010101" charset="-122"/>
                <a:ea typeface="黑体" panose="02010609060101010101" charset="-122"/>
              </a:rPr>
              <a:t>和上下文之间的衔接词语</a:t>
            </a:r>
            <a:r>
              <a:rPr lang="en-US" altLang="zh-CN" sz="2600" b="1">
                <a:latin typeface="黑体" panose="02010609060101010101" charset="-122"/>
                <a:ea typeface="黑体" panose="02010609060101010101" charset="-122"/>
              </a:rPr>
              <a:t>(</a:t>
            </a:r>
            <a:r>
              <a:rPr lang="zh-CN" altLang="en-US" sz="2600" b="1">
                <a:latin typeface="黑体" panose="02010609060101010101" charset="-122"/>
                <a:ea typeface="黑体" panose="02010609060101010101" charset="-122"/>
              </a:rPr>
              <a:t>如复指代词</a:t>
            </a:r>
            <a:r>
              <a:rPr lang="en-US" altLang="zh-CN" sz="2600" b="1">
                <a:latin typeface="黑体" panose="02010609060101010101" charset="-122"/>
                <a:ea typeface="黑体" panose="02010609060101010101" charset="-122"/>
              </a:rPr>
              <a:t>“</a:t>
            </a:r>
            <a:r>
              <a:rPr lang="zh-CN" altLang="en-US" sz="2600" b="1">
                <a:latin typeface="黑体" panose="02010609060101010101" charset="-122"/>
                <a:ea typeface="黑体" panose="02010609060101010101" charset="-122"/>
              </a:rPr>
              <a:t>这样</a:t>
            </a:r>
            <a:r>
              <a:rPr lang="en-US" altLang="zh-CN" sz="2600" b="1">
                <a:latin typeface="黑体" panose="02010609060101010101" charset="-122"/>
                <a:ea typeface="黑体" panose="02010609060101010101" charset="-122"/>
              </a:rPr>
              <a:t>”“</a:t>
            </a:r>
            <a:r>
              <a:rPr lang="zh-CN" altLang="en-US" sz="2600" b="1">
                <a:latin typeface="黑体" panose="02010609060101010101" charset="-122"/>
                <a:ea typeface="黑体" panose="02010609060101010101" charset="-122"/>
              </a:rPr>
              <a:t>它</a:t>
            </a:r>
            <a:r>
              <a:rPr lang="en-US" altLang="zh-CN" sz="2600" b="1">
                <a:latin typeface="黑体" panose="02010609060101010101" charset="-122"/>
                <a:ea typeface="黑体" panose="02010609060101010101" charset="-122"/>
              </a:rPr>
              <a:t>”</a:t>
            </a:r>
            <a:r>
              <a:rPr lang="zh-CN" altLang="en-US" sz="2600" b="1">
                <a:latin typeface="黑体" panose="02010609060101010101" charset="-122"/>
                <a:ea typeface="黑体" panose="02010609060101010101" charset="-122"/>
              </a:rPr>
              <a:t>等，关联词</a:t>
            </a:r>
            <a:r>
              <a:rPr lang="en-US" altLang="zh-CN" sz="2600" b="1">
                <a:latin typeface="黑体" panose="02010609060101010101" charset="-122"/>
                <a:ea typeface="黑体" panose="02010609060101010101" charset="-122"/>
              </a:rPr>
              <a:t>“</a:t>
            </a:r>
            <a:r>
              <a:rPr lang="zh-CN" altLang="en-US" sz="2600" b="1">
                <a:latin typeface="黑体" panose="02010609060101010101" charset="-122"/>
                <a:ea typeface="黑体" panose="02010609060101010101" charset="-122"/>
              </a:rPr>
              <a:t>因而</a:t>
            </a:r>
            <a:r>
              <a:rPr lang="en-US" altLang="zh-CN" sz="2600" b="1">
                <a:latin typeface="黑体" panose="02010609060101010101" charset="-122"/>
                <a:ea typeface="黑体" panose="02010609060101010101" charset="-122"/>
              </a:rPr>
              <a:t>”“</a:t>
            </a:r>
            <a:r>
              <a:rPr lang="zh-CN" altLang="en-US" sz="2600" b="1">
                <a:latin typeface="黑体" panose="02010609060101010101" charset="-122"/>
                <a:ea typeface="黑体" panose="02010609060101010101" charset="-122"/>
              </a:rPr>
              <a:t>却</a:t>
            </a:r>
            <a:r>
              <a:rPr lang="en-US" altLang="zh-CN" sz="2600" b="1">
                <a:latin typeface="黑体" panose="02010609060101010101" charset="-122"/>
                <a:ea typeface="黑体" panose="02010609060101010101" charset="-122"/>
              </a:rPr>
              <a:t>”</a:t>
            </a:r>
            <a:r>
              <a:rPr lang="zh-CN" altLang="en-US" sz="2600" b="1">
                <a:latin typeface="黑体" panose="02010609060101010101" charset="-122"/>
                <a:ea typeface="黑体" panose="02010609060101010101" charset="-122"/>
              </a:rPr>
              <a:t>等</a:t>
            </a:r>
            <a:r>
              <a:rPr lang="en-US" altLang="zh-CN" sz="2600" b="1">
                <a:latin typeface="黑体" panose="02010609060101010101" charset="-122"/>
                <a:ea typeface="黑体" panose="02010609060101010101" charset="-122"/>
              </a:rPr>
              <a:t>)</a:t>
            </a:r>
            <a:r>
              <a:rPr lang="zh-CN" altLang="en-US" sz="2600" b="1">
                <a:latin typeface="黑体" panose="02010609060101010101" charset="-122"/>
                <a:ea typeface="黑体" panose="02010609060101010101" charset="-122"/>
              </a:rPr>
              <a:t>，</a:t>
            </a:r>
            <a:endParaRPr lang="en-US" altLang="zh-CN" sz="2600" b="1">
              <a:latin typeface="黑体" panose="02010609060101010101" charset="-122"/>
              <a:ea typeface="黑体" panose="02010609060101010101" charset="-122"/>
            </a:endParaRPr>
          </a:p>
          <a:p>
            <a:pPr marL="0" lvl="0" indent="0" eaLnBrk="1" hangingPunct="1">
              <a:lnSpc>
                <a:spcPct val="150000"/>
              </a:lnSpc>
              <a:spcBef>
                <a:spcPct val="0"/>
              </a:spcBef>
              <a:buNone/>
            </a:pPr>
            <a:r>
              <a:rPr lang="zh-CN" altLang="en-US" sz="2600" b="1">
                <a:solidFill>
                  <a:srgbClr val="0000FF"/>
                </a:solidFill>
                <a:latin typeface="黑体" panose="02010609060101010101" charset="-122"/>
                <a:ea typeface="黑体" panose="02010609060101010101" charset="-122"/>
              </a:rPr>
              <a:t>（</a:t>
            </a:r>
            <a:r>
              <a:rPr lang="en-US" altLang="zh-CN" sz="2600" b="1">
                <a:solidFill>
                  <a:srgbClr val="0000FF"/>
                </a:solidFill>
                <a:latin typeface="黑体" panose="02010609060101010101" charset="-122"/>
                <a:ea typeface="黑体" panose="02010609060101010101" charset="-122"/>
              </a:rPr>
              <a:t>2</a:t>
            </a:r>
            <a:r>
              <a:rPr lang="zh-CN" altLang="en-US" sz="2600" b="1">
                <a:solidFill>
                  <a:srgbClr val="0000FF"/>
                </a:solidFill>
                <a:latin typeface="黑体" panose="02010609060101010101" charset="-122"/>
                <a:ea typeface="黑体" panose="02010609060101010101" charset="-122"/>
              </a:rPr>
              <a:t>）删：</a:t>
            </a:r>
            <a:r>
              <a:rPr lang="zh-CN" altLang="en-US" sz="2600" b="1">
                <a:latin typeface="黑体" panose="02010609060101010101" charset="-122"/>
                <a:ea typeface="黑体" panose="02010609060101010101" charset="-122"/>
              </a:rPr>
              <a:t>删除不必要的虚词及重复性词语，</a:t>
            </a:r>
            <a:endParaRPr lang="en-US" altLang="zh-CN" sz="2600" b="1">
              <a:latin typeface="黑体" panose="02010609060101010101" charset="-122"/>
              <a:ea typeface="黑体" panose="02010609060101010101" charset="-122"/>
            </a:endParaRPr>
          </a:p>
          <a:p>
            <a:pPr marL="0" lvl="0" indent="0" eaLnBrk="1" hangingPunct="1">
              <a:lnSpc>
                <a:spcPct val="150000"/>
              </a:lnSpc>
              <a:spcBef>
                <a:spcPct val="0"/>
              </a:spcBef>
              <a:buNone/>
            </a:pPr>
            <a:r>
              <a:rPr lang="zh-CN" altLang="en-US" sz="2600" b="1">
                <a:solidFill>
                  <a:srgbClr val="0000FF"/>
                </a:solidFill>
                <a:latin typeface="黑体" panose="02010609060101010101" charset="-122"/>
                <a:ea typeface="黑体" panose="02010609060101010101" charset="-122"/>
              </a:rPr>
              <a:t>（</a:t>
            </a:r>
            <a:r>
              <a:rPr lang="en-US" altLang="zh-CN" sz="2600" b="1">
                <a:solidFill>
                  <a:srgbClr val="0000FF"/>
                </a:solidFill>
                <a:latin typeface="黑体" panose="02010609060101010101" charset="-122"/>
                <a:ea typeface="黑体" panose="02010609060101010101" charset="-122"/>
              </a:rPr>
              <a:t>3</a:t>
            </a:r>
            <a:r>
              <a:rPr lang="zh-CN" altLang="en-US" sz="2600" b="1">
                <a:solidFill>
                  <a:srgbClr val="0000FF"/>
                </a:solidFill>
                <a:latin typeface="黑体" panose="02010609060101010101" charset="-122"/>
                <a:ea typeface="黑体" panose="02010609060101010101" charset="-122"/>
              </a:rPr>
              <a:t>）调：</a:t>
            </a:r>
            <a:r>
              <a:rPr lang="zh-CN" altLang="en-US" sz="2600" b="1">
                <a:latin typeface="黑体" panose="02010609060101010101" charset="-122"/>
                <a:ea typeface="黑体" panose="02010609060101010101" charset="-122"/>
              </a:rPr>
              <a:t>按照句子内部的顺序</a:t>
            </a:r>
            <a:r>
              <a:rPr lang="en-US" altLang="zh-CN" sz="2600" b="1">
                <a:latin typeface="黑体" panose="02010609060101010101" charset="-122"/>
                <a:ea typeface="黑体" panose="02010609060101010101" charset="-122"/>
              </a:rPr>
              <a:t>(</a:t>
            </a:r>
            <a:r>
              <a:rPr lang="zh-CN" altLang="en-US" sz="2600" b="1">
                <a:latin typeface="黑体" panose="02010609060101010101" charset="-122"/>
                <a:ea typeface="黑体" panose="02010609060101010101" charset="-122"/>
              </a:rPr>
              <a:t>如时间、空间、事理、逻辑等顺序</a:t>
            </a:r>
            <a:r>
              <a:rPr lang="en-US" altLang="zh-CN" sz="2600" b="1">
                <a:latin typeface="黑体" panose="02010609060101010101" charset="-122"/>
                <a:ea typeface="黑体" panose="02010609060101010101" charset="-122"/>
              </a:rPr>
              <a:t>)</a:t>
            </a:r>
            <a:r>
              <a:rPr lang="zh-CN" altLang="en-US" sz="2600" b="1">
                <a:latin typeface="黑体" panose="02010609060101010101" charset="-122"/>
                <a:ea typeface="黑体" panose="02010609060101010101" charset="-122"/>
              </a:rPr>
              <a:t>调整词序、句序，组合成连贯的句群。</a:t>
            </a:r>
            <a:endParaRPr lang="zh-CN" altLang="en-US" sz="2600" b="1">
              <a:latin typeface="黑体" panose="02010609060101010101" charset="-122"/>
              <a:ea typeface="黑体" panose="0201060906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 presetClass="entr" presetSubtype="10" fill="hold" grpId="0" nodeType="clickEffect">
                                  <p:stCondLst>
                                    <p:cond delay="0"/>
                                  </p:stCondLst>
                                  <p:childTnLst>
                                    <p:set>
                                      <p:cBhvr additive="base">
                                        <p:cTn id="6" dur="1" fill="hold">
                                          <p:stCondLst>
                                            <p:cond delay="0"/>
                                          </p:stCondLst>
                                        </p:cTn>
                                        <p:tgtEl>
                                          <p:spTgt spid="11266"/>
                                        </p:tgtEl>
                                        <p:attrNameLst>
                                          <p:attrName>style.visibility</p:attrName>
                                        </p:attrNameLst>
                                      </p:cBhvr>
                                      <p:to>
                                        <p:strVal val="visible"/>
                                      </p:to>
                                    </p:set>
                                    <p:animEffect transition="in" filter="blinds(horizontal)">
                                      <p:cBhvr additive="base">
                                        <p:cTn id="7" dur="500"/>
                                        <p:tgtEl>
                                          <p:spTgt spid="11266"/>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3" presetClass="entr" presetSubtype="10" fill="hold" grpId="1" nodeType="clickEffect">
                                  <p:stCondLst>
                                    <p:cond delay="0"/>
                                  </p:stCondLst>
                                  <p:childTnLst>
                                    <p:set>
                                      <p:cBhvr additive="base">
                                        <p:cTn id="11" dur="1" fill="hold">
                                          <p:stCondLst>
                                            <p:cond delay="0"/>
                                          </p:stCondLst>
                                        </p:cTn>
                                        <p:tgtEl>
                                          <p:spTgt spid="11267"/>
                                        </p:tgtEl>
                                        <p:attrNameLst>
                                          <p:attrName>style.visibility</p:attrName>
                                        </p:attrNameLst>
                                      </p:cBhvr>
                                      <p:to>
                                        <p:strVal val="visible"/>
                                      </p:to>
                                    </p:set>
                                    <p:animEffect transition="in" filter="blinds(horizontal)">
                                      <p:cBhvr additive="base">
                                        <p:cTn id="12" dur="500"/>
                                        <p:tgtEl>
                                          <p:spTgt spid="11267"/>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3" presetClass="entr" presetSubtype="10" fill="hold" grpId="2" nodeType="clickEffect">
                                  <p:stCondLst>
                                    <p:cond delay="0"/>
                                  </p:stCondLst>
                                  <p:childTnLst>
                                    <p:set>
                                      <p:cBhvr additive="base">
                                        <p:cTn id="16" dur="1" fill="hold">
                                          <p:stCondLst>
                                            <p:cond delay="0"/>
                                          </p:stCondLst>
                                        </p:cTn>
                                        <p:tgtEl>
                                          <p:spTgt spid="11269"/>
                                        </p:tgtEl>
                                        <p:attrNameLst>
                                          <p:attrName>style.visibility</p:attrName>
                                        </p:attrNameLst>
                                      </p:cBhvr>
                                      <p:to>
                                        <p:strVal val="visible"/>
                                      </p:to>
                                    </p:set>
                                    <p:animEffect transition="in" filter="blinds(horizontal)">
                                      <p:cBhvr additive="base">
                                        <p:cTn id="17"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nimBg="1"/>
      <p:bldP spid="11267" grpId="1"/>
      <p:bldP spid="11269" grpId="2"/>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8*i*1"/>
  <p:tag name="KSO_WM_UNIT_INDEX" val="1"/>
  <p:tag name="KSO_WM_UNIT_LAYERLEVEL" val="1"/>
  <p:tag name="KSO_WM_UNIT_TYPE" val="i"/>
</p:tagLst>
</file>

<file path=ppt/tags/tag10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TYPE" val="i"/>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2"/>
  <p:tag name="KSO_WM_UNIT_INDEX" val="2"/>
  <p:tag name="KSO_WM_UNIT_LAYERLEVEL" val="1"/>
  <p:tag name="KSO_WM_UNIT_TYPE" val="i"/>
</p:tagLst>
</file>

<file path=ppt/tags/tag11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TYPE" val="i"/>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TYPE" val="i"/>
</p:tagLst>
</file>

<file path=ppt/tags/tag1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2"/>
  <p:tag name="KSO_WM_UNIT_INDEX" val="2"/>
  <p:tag name="KSO_WM_UNIT_LAYERLEVEL" val="1"/>
  <p:tag name="KSO_WM_UNIT_TYPE" val="i"/>
</p:tagLst>
</file>

<file path=ppt/tags/tag12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TYPE" val="i"/>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1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4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14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TYPE" val="i"/>
</p:tagLst>
</file>

<file path=ppt/tags/tag14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4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3*i*1"/>
  <p:tag name="KSO_WM_UNIT_INDEX" val="1"/>
  <p:tag name="KSO_WM_UNIT_LAYERLEVEL" val="1"/>
  <p:tag name="KSO_WM_UNIT_SUBTYPE" val="h"/>
  <p:tag name="KSO_WM_UNIT_TYPE" val="i"/>
</p:tagLst>
</file>

<file path=ppt/tags/tag15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TYPE" val="i"/>
</p:tagLst>
</file>

<file path=ppt/tags/tag156.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5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TYPE" val="i"/>
</p:tagLst>
</file>

<file path=ppt/tags/tag164.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6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TYPE" val="i"/>
</p:tagLst>
</file>

<file path=ppt/tags/tag17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7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1.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8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8.xml><?xml version="1.0" encoding="utf-8"?>
<p:tagLst xmlns:p="http://schemas.openxmlformats.org/presentationml/2006/main">
  <p:tag name="KSO_WM_BEAUTIFY_FLAG" val="#wm#"/>
  <p:tag name="KSO_WM_TAG_VERSION" val="1.0"/>
  <p:tag name="KSO_WM_TEMPLATE_CATEGORY" val="custom"/>
  <p:tag name="KSO_WM_TEMPLATE_INDEX" val="20200972"/>
  <p:tag name="KSO_WM_UNIT_COMPATIBLE" val="0"/>
  <p:tag name="KSO_WM_UNIT_DIAGRAM_ISNUMVISUAL" val="0"/>
  <p:tag name="KSO_WM_UNIT_DIAGRAM_ISREFERUNIT" val="0"/>
  <p:tag name="KSO_WM_UNIT_HIGHLIGHT" val="0"/>
  <p:tag name="KSO_WM_UNIT_ID" val="_0**"/>
  <p:tag name="KSO_WM_UNIT_LAYERLEVEL" val="1"/>
</p:tagLst>
</file>

<file path=ppt/tags/tag189.xml><?xml version="1.0" encoding="utf-8"?>
<p:tagLst xmlns:p="http://schemas.openxmlformats.org/presentationml/2006/main">
  <p:tag name="KSO_WM_BEAUTIFY_FLAG" val="#wm#"/>
  <p:tag name="KSO_WM_TAG_VERSION" val="1.0"/>
  <p:tag name="KSO_WM_TEMPLATE_CATEGORY" val="custom"/>
  <p:tag name="KSO_WM_TEMPLATE_INDEX" val="20200972"/>
  <p:tag name="KSO_WM_UNIT_COMPATIBLE" val="0"/>
  <p:tag name="KSO_WM_UNIT_DIAGRAM_ISNUMVISUAL" val="0"/>
  <p:tag name="KSO_WM_UNIT_DIAGRAM_ISREFERUNIT" val="0"/>
  <p:tag name="KSO_WM_UNIT_HIGHLIGHT" val="0"/>
  <p:tag name="KSO_WM_UNIT_ID" val="_0**"/>
  <p:tag name="KSO_WM_UNIT_LAYERLEVEL" val="1"/>
</p:tagLst>
</file>

<file path=ppt/tags/tag1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3.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0972"/>
  <p:tag name="KSO_WM_TEMPLATE_MASTER_THUMB_INDEX" val="12"/>
  <p:tag name="KSO_WM_TEMPLATE_MASTER_TYPE" val="1"/>
  <p:tag name="KSO_WM_TEMPLATE_SUBCATEGORY" val="0"/>
  <p:tag name="KSO_WM_TEMPLATE_THUMBS_INDEX" val="1、5、6、7、8、9、10、11、12、13、15"/>
  <p:tag name="KSO_WM_UNIT_SHOW_EDIT_AREA_INDICATION" val="0"/>
</p:tagLst>
</file>

<file path=ppt/tags/tag19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9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19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19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9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4*i*1"/>
  <p:tag name="KSO_WM_UNIT_INDEX" val="1"/>
  <p:tag name="KSO_WM_UNIT_LAYERLEVEL" val="1"/>
  <p:tag name="KSO_WM_UNIT_SUBTYPE" val="h"/>
  <p:tag name="KSO_WM_UNIT_TYPE" val="i"/>
</p:tagLst>
</file>

<file path=ppt/tags/tag2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68.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2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8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WM_BEAUTIFY_SHAPE_IDENTITY" val="{8f51c184-61fd-439d-a390-284bb6402155}"/>
</p:tagLst>
</file>

<file path=ppt/tags/tag28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8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8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89.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5*i*1"/>
  <p:tag name="KSO_WM_UNIT_INDEX" val="1"/>
  <p:tag name="KSO_WM_UNIT_LAYERLEVEL" val="1"/>
  <p:tag name="KSO_WM_UNIT_SUBTYPE" val="h"/>
  <p:tag name="KSO_WM_UNIT_TYPE" val="i"/>
</p:tagLst>
</file>

<file path=ppt/tags/tag29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9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97.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9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9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04.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0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0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0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0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0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1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3.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1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1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2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2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3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2"/>
  <p:tag name="KSO_WM_UNIT_INDEX" val="2"/>
  <p:tag name="KSO_WM_UNIT_LAYERLEVEL" val="1"/>
  <p:tag name="KSO_WM_UNIT_TYPE" val="i"/>
</p:tagLst>
</file>

<file path=ppt/tags/tag33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3"/>
  <p:tag name="KSO_WM_UNIT_INDEX" val="3"/>
  <p:tag name="KSO_WM_UNIT_LAYERLEVEL" val="1"/>
  <p:tag name="KSO_WM_UNIT_TYPE" val="i"/>
</p:tagLst>
</file>

<file path=ppt/tags/tag33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3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3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3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3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38.xml><?xml version="1.0" encoding="utf-8"?>
<p:tagLst xmlns:p="http://schemas.openxmlformats.org/presentationml/2006/main">
  <p:tag name="KSO_WM_BEAUTIFY_FLAG" val="#wm#"/>
  <p:tag name="KSO_WM_TAG_VERSION" val="1.0"/>
  <p:tag name="KSO_WM_TEMPLATE_CATEGORY" val="custom"/>
  <p:tag name="KSO_WM_TEMPLATE_INDEX" val="20202690"/>
  <p:tag name="KSO_WM_UNIT_COMPATIBLE" val="0"/>
  <p:tag name="KSO_WM_UNIT_DIAGRAM_ISNUMVISUAL" val="0"/>
  <p:tag name="KSO_WM_UNIT_DIAGRAM_ISREFERUNIT" val="0"/>
  <p:tag name="KSO_WM_UNIT_HIGHLIGHT" val="0"/>
  <p:tag name="KSO_WM_UNIT_ID" val="_0**"/>
  <p:tag name="KSO_WM_UNIT_LAYERLEVEL" val="1"/>
</p:tagLst>
</file>

<file path=ppt/tags/tag339.xml><?xml version="1.0" encoding="utf-8"?>
<p:tagLst xmlns:p="http://schemas.openxmlformats.org/presentationml/2006/main">
  <p:tag name="KSO_WM_BEAUTIFY_FLAG" val="#wm#"/>
  <p:tag name="KSO_WM_TAG_VERSION" val="1.0"/>
  <p:tag name="KSO_WM_TEMPLATE_CATEGORY" val="custom"/>
  <p:tag name="KSO_WM_TEMPLATE_INDEX" val="20202690"/>
  <p:tag name="KSO_WM_UNIT_COMPATIBLE" val="0"/>
  <p:tag name="KSO_WM_UNIT_DIAGRAM_ISNUMVISUAL" val="0"/>
  <p:tag name="KSO_WM_UNIT_DIAGRAM_ISREFERUNIT" val="0"/>
  <p:tag name="KSO_WM_UNIT_HIGHLIGHT" val="0"/>
  <p:tag name="KSO_WM_UNIT_ID" val="_0**"/>
  <p:tag name="KSO_WM_UNIT_LAYERLEVEL" val="1"/>
</p:tagLst>
</file>

<file path=ppt/tags/tag3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3.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690"/>
  <p:tag name="KSO_WM_TEMPLATE_MASTER_THUMB_INDEX" val="12"/>
  <p:tag name="KSO_WM_TEMPLATE_MASTER_TYPE" val="1"/>
  <p:tag name="KSO_WM_TEMPLATE_SUBCATEGORY" val="0"/>
  <p:tag name="KSO_WM_TEMPLATE_THUMBS_INDEX" val="1、4、6、7、8、9、10、11、12、13、14"/>
</p:tagLst>
</file>

<file path=ppt/tags/tag34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345.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4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TYPE" val="i"/>
</p:tagLst>
</file>

<file path=ppt/tags/tag34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4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4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5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52.xml><?xml version="1.0" encoding="utf-8"?>
<p:tagLst xmlns:p="http://schemas.openxmlformats.org/presentationml/2006/main">
  <p:tag name="KSO_WM_ASSEMBLE_CHIP_INDEX" val="621b83a65b68482dba4f952ed5064461"/>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e"/>
  <p:tag name="KSO_WM_TAG_VERSION" val="1.0"/>
  <p:tag name="KSO_WM_TEMPLATE_CATEGORY" val="chip"/>
  <p:tag name="KSO_WM_TEMPLATE_INDEX" val="20225666"/>
  <p:tag name="KSO_WM_UNIT_DEC_AREA_ID" val="338371332dae480bb002a368bc5452e3"/>
  <p:tag name="KSO_WM_UNIT_DEC_CHANGEPICRESERVED" val="1"/>
  <p:tag name="KSO_WM_UNIT_DEC_SUPPORTCHANGEPIC" val="0"/>
  <p:tag name="KSO_WM_UNIT_ID" val="chip20225666_13*i*1"/>
  <p:tag name="KSO_WM_UNIT_INDEX" val="1"/>
  <p:tag name="KSO_WM_UNIT_SUBTYPE" val="v"/>
  <p:tag name="KSO_WM_UNIT_TYPE" val="i"/>
</p:tagLst>
</file>

<file path=ppt/tags/tag353.xml><?xml version="1.0" encoding="utf-8"?>
<p:tagLst xmlns:p="http://schemas.openxmlformats.org/presentationml/2006/main">
  <p:tag name="KSO_WM_ASSEMBLE_CHIP_INDEX" val="9cc57833b0b74d36aada9f4c645f0ca8"/>
  <p:tag name="KSO_WM_BEAUTIFY_FLAG" val="#wm#"/>
  <p:tag name="KSO_WM_CHIP_FILLAREA_FILL_RULE" val="{&quot;fill_align&quot;:&quot;cm&quot;,&quot;fill_effect&quot;:[],&quot;fill_mode&quot;:&quot;adaptive&quot;,&quot;sacle_strategy&quot;:&quot;stretch&quot;}"/>
  <p:tag name="KSO_WM_CHIP_GROUPID" val="62f1d01e295c1bf6da6f2dbf"/>
  <p:tag name="KSO_WM_CHIP_XID" val="62f1d051295c1bf6da6f2ddc"/>
  <p:tag name="KSO_WM_TAG_VERSION" val="1.0"/>
  <p:tag name="KSO_WM_TEMPLATE_CATEGORY" val="chip"/>
  <p:tag name="KSO_WM_TEMPLATE_INDEX" val="20225666"/>
  <p:tag name="KSO_WM_UNIT_DEC_AREA_ID" val="8fb74757c66a4f6eadd1f3c7009ca041"/>
  <p:tag name="KSO_WM_UNIT_DEC_CHANGEPICRESERVED" val="1"/>
  <p:tag name="KSO_WM_UNIT_DEC_SUPPORTCHANGEPIC" val="0"/>
  <p:tag name="KSO_WM_UNIT_ID" val="chip20225666_14*i*1"/>
  <p:tag name="KSO_WM_UNIT_INDEX" val="1"/>
  <p:tag name="KSO_WM_UNIT_SUBTYPE" val="w"/>
  <p:tag name="KSO_WM_UNIT_TYPE" val="i"/>
</p:tagLst>
</file>

<file path=ppt/tags/tag354.xml><?xml version="1.0" encoding="utf-8"?>
<p:tagLst xmlns:p="http://schemas.openxmlformats.org/presentationml/2006/main">
  <p:tag name="KSO_WM_ASSEMBLE_CHIP_INDEX" val="466639fd89464acebff0c12dc8699808"/>
  <p:tag name="KSO_WM_BEAUTIFY_FLAG" val="#wm#"/>
  <p:tag name="KSO_WM_CHIP_FILLAREA_FILL_RULE" val="{&quot;fill_align&quot;:&quot;rm&quot;,&quot;fill_effect&quot;:[],&quot;fill_mode&quot;:&quot;adaptive&quot;,&quot;sacle_strategy&quot;:&quot;stretch&quot;}"/>
  <p:tag name="KSO_WM_CHIP_GROUPID" val="62f1d01e295c1bf6da6f2dbf"/>
  <p:tag name="KSO_WM_CHIP_XID" val="62f1d051295c1bf6da6f2ddd"/>
  <p:tag name="KSO_WM_TAG_VERSION" val="1.0"/>
  <p:tag name="KSO_WM_TEMPLATE_CATEGORY" val="chip"/>
  <p:tag name="KSO_WM_TEMPLATE_INDEX" val="20225666"/>
  <p:tag name="KSO_WM_UNIT_DEC_AREA_ID" val="667dea35cb5d4c67b9b1bbd4f59a1710"/>
  <p:tag name="KSO_WM_UNIT_DEC_CHANGEPICRESERVED" val="1"/>
  <p:tag name="KSO_WM_UNIT_DEC_SUPPORTCHANGEPIC" val="0"/>
  <p:tag name="KSO_WM_UNIT_ID" val="chip20225666_15*i*1"/>
  <p:tag name="KSO_WM_UNIT_INDEX" val="1"/>
  <p:tag name="KSO_WM_UNIT_SUBTYPE" val="u"/>
  <p:tag name="KSO_WM_UNIT_TYPE" val="i"/>
</p:tagLst>
</file>

<file path=ppt/tags/tag355.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356.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357.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358.xml><?xml version="1.0" encoding="utf-8"?>
<p:tagLst xmlns:p="http://schemas.openxmlformats.org/presentationml/2006/main">
  <p:tag name="KSO_WM_ASSEMBLE_CHIP_INDEX" val="b0b6368197ab41989ed0f6da4a32efce"/>
  <p:tag name="KSO_WM_BEAUTIFY_FLAG" val="#wm#"/>
  <p:tag name="KSO_WM_CHIP_FILLAREA_FILL_RULE" val="{&quot;fill_align&quot;:&quot;lt&quot;,&quot;fill_mode&quot;:&quot;adaptive&quot;,&quot;sacle_strategy&quot;:&quot;smart&quot;}"/>
  <p:tag name="KSO_WM_CHIP_GROUPID" val="624cf35d8c72ca61f790a22e"/>
  <p:tag name="KSO_WM_CHIP_XID" val="624cf35d8c72ca61f790a22d"/>
  <p:tag name="KSO_WM_TAG_VERSION" val="1.0"/>
  <p:tag name="KSO_WM_TEMPLATE_ASSEMBLE_GROUPID" val="62f1d01e295c1bf6da6f2dbf"/>
  <p:tag name="KSO_WM_TEMPLATE_ASSEMBLE_XID" val="6311aa7ea35593066d0a47d3"/>
  <p:tag name="KSO_WM_TEMPLATE_CATEGORY" val="custom"/>
  <p:tag name="KSO_WM_TEMPLATE_INDEX" val="20225666"/>
  <p:tag name="KSO_WM_UNIT_BLOCK" val="0"/>
  <p:tag name="KSO_WM_UNIT_COMPATIBLE" val="0"/>
  <p:tag name="KSO_WM_UNIT_DEC_AREA_ID" val="7959f51f52504b38a436c15f6c4dd40a"/>
  <p:tag name="KSO_WM_UNIT_DEFAULT_FONT" val="66;74;2"/>
  <p:tag name="KSO_WM_UNIT_DIAGRAM_ISNUMVISUAL" val="0"/>
  <p:tag name="KSO_WM_UNIT_DIAGRAM_ISREFERUNIT" val="0"/>
  <p:tag name="KSO_WM_UNIT_HIGHLIGHT" val="0"/>
  <p:tag name="KSO_WM_UNIT_ID" val="custom20225666_1*a*1"/>
  <p:tag name="KSO_WM_UNIT_INDEX" val="1"/>
  <p:tag name="KSO_WM_UNIT_ISCONTENTSTITLE" val="0"/>
  <p:tag name="KSO_WM_UNIT_ISNUMDGMTITLE" val="0"/>
  <p:tag name="KSO_WM_UNIT_LAYERLEVEL" val="1"/>
  <p:tag name="KSO_WM_UNIT_NOCLEAR" val="0"/>
  <p:tag name="KSO_WM_UNIT_PRESET_TEXT" val="中国风工作汇报"/>
  <p:tag name="KSO_WM_UNIT_TEXT_FILL_FORE_SCHEMECOLOR_INDEX" val="13"/>
  <p:tag name="KSO_WM_UNIT_TEXT_FILL_FORE_SCHEMECOLOR_INDEX_BRIGHTNESS" val="0.15"/>
  <p:tag name="KSO_WM_UNIT_TEXT_FILL_TYPE" val="1"/>
  <p:tag name="KSO_WM_UNIT_TYPE" val="a"/>
  <p:tag name="KSO_WM_UNIT_VALUE" val="10"/>
</p:tagLst>
</file>

<file path=ppt/tags/tag359.xml><?xml version="1.0" encoding="utf-8"?>
<p:tagLst xmlns:p="http://schemas.openxmlformats.org/presentationml/2006/main">
  <p:tag name="KSO_WM_ASSEMBLE_CHIP_INDEX" val="b0b6368197ab41989ed0f6da4a32efce"/>
  <p:tag name="KSO_WM_BEAUTIFY_FLAG" val="#wm#"/>
  <p:tag name="KSO_WM_CHIP_FILLAREA_FILL_RULE" val="{&quot;fill_align&quot;:&quot;lt&quot;,&quot;fill_mode&quot;:&quot;adaptive&quot;,&quot;sacle_strategy&quot;:&quot;smart&quot;}"/>
  <p:tag name="KSO_WM_CHIP_GROUPID" val="624cf35d8c72ca61f790a22e"/>
  <p:tag name="KSO_WM_CHIP_XID" val="624cf35d8c72ca61f790a22d"/>
  <p:tag name="KSO_WM_TAG_VERSION" val="1.0"/>
  <p:tag name="KSO_WM_TEMPLATE_ASSEMBLE_GROUPID" val="62f1d01e295c1bf6da6f2dbf"/>
  <p:tag name="KSO_WM_TEMPLATE_ASSEMBLE_XID" val="6311aa7ea35593066d0a47d3"/>
  <p:tag name="KSO_WM_TEMPLATE_CATEGORY" val="custom"/>
  <p:tag name="KSO_WM_TEMPLATE_INDEX" val="20225666"/>
  <p:tag name="KSO_WM_UNIT_BLOCK" val="0"/>
  <p:tag name="KSO_WM_UNIT_COMPATIBLE" val="0"/>
  <p:tag name="KSO_WM_UNIT_DEC_AREA_ID" val="52864fec63c240f5b4772da60c7a0077"/>
  <p:tag name="KSO_WM_UNIT_DEFAULT_FONT" val="16;18;2"/>
  <p:tag name="KSO_WM_UNIT_DIAGRAM_ISNUMVISUAL" val="0"/>
  <p:tag name="KSO_WM_UNIT_DIAGRAM_ISREFERUNIT" val="0"/>
  <p:tag name="KSO_WM_UNIT_HIGHLIGHT" val="0"/>
  <p:tag name="KSO_WM_UNIT_ID" val="custom20225666_1*f*1"/>
  <p:tag name="KSO_WM_UNIT_INDEX" val="1"/>
  <p:tag name="KSO_WM_UNIT_LAYERLEVEL" val="1"/>
  <p:tag name="KSO_WM_UNIT_NOCLEAR" val="0"/>
  <p:tag name="KSO_WM_UNIT_PRESET_TEXT" val="单击此处添加正文，文字是您思想的提炼，为了演示发布的良好效果，请言简意赅地阐述您的观点。"/>
  <p:tag name="KSO_WM_UNIT_SUBTYPE" val="a"/>
  <p:tag name="KSO_WM_UNIT_TEXT_FILL_FORE_SCHEMECOLOR_INDEX" val="13"/>
  <p:tag name="KSO_WM_UNIT_TEXT_FILL_FORE_SCHEMECOLOR_INDEX_BRIGHTNESS" val="0.15"/>
  <p:tag name="KSO_WM_UNIT_TEXT_FILL_TYPE" val="1"/>
  <p:tag name="KSO_WM_UNIT_TYPE" val="f"/>
  <p:tag name="KSO_WM_UNIT_VALUE" val="105"/>
</p:tagLst>
</file>

<file path=ppt/tags/tag3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6*i*1"/>
  <p:tag name="KSO_WM_UNIT_INDEX" val="1"/>
  <p:tag name="KSO_WM_UNIT_LAYERLEVEL" val="1"/>
  <p:tag name="KSO_WM_UNIT_SUBTYPE" val="h"/>
  <p:tag name="KSO_WM_UNIT_TYPE" val="i"/>
</p:tagLst>
</file>

<file path=ppt/tags/tag360.xml><?xml version="1.0" encoding="utf-8"?>
<p:tagLst xmlns:p="http://schemas.openxmlformats.org/presentationml/2006/main">
  <p:tag name="KSO_WM_ASSEMBLE_CHIP_INDEX" val="b0b6368197ab41989ed0f6da4a32efce"/>
  <p:tag name="KSO_WM_BEAUTIFY_FLAG" val="#wm#"/>
  <p:tag name="KSO_WM_CHIP_FILLAREA_FILL_RULE" val="{&quot;fill_align&quot;:&quot;lt&quot;,&quot;fill_mode&quot;:&quot;adaptive&quot;,&quot;sacle_strategy&quot;:&quot;smart&quot;}"/>
  <p:tag name="KSO_WM_CHIP_GROUPID" val="624cf35d8c72ca61f790a22e"/>
  <p:tag name="KSO_WM_CHIP_XID" val="624cf35d8c72ca61f790a22d"/>
  <p:tag name="KSO_WM_TAG_VERSION" val="1.0"/>
  <p:tag name="KSO_WM_TEMPLATE_ASSEMBLE_GROUPID" val="62f1d01e295c1bf6da6f2dbf"/>
  <p:tag name="KSO_WM_TEMPLATE_ASSEMBLE_XID" val="6311aa7ea35593066d0a47d3"/>
  <p:tag name="KSO_WM_TEMPLATE_CATEGORY" val="custom"/>
  <p:tag name="KSO_WM_TEMPLATE_INDEX" val="20225666"/>
  <p:tag name="KSO_WM_UNIT_BLOCK" val="0"/>
  <p:tag name="KSO_WM_UNIT_COMPATIBLE" val="0"/>
  <p:tag name="KSO_WM_UNIT_DEC_AREA_ID" val="6fb5fd7d8b8848a6b01248065387ad67"/>
  <p:tag name="KSO_WM_UNIT_DEFAULT_FONT" val="40;44;2"/>
  <p:tag name="KSO_WM_UNIT_DIAGRAM_ISNUMVISUAL" val="0"/>
  <p:tag name="KSO_WM_UNIT_DIAGRAM_ISREFERUNIT" val="0"/>
  <p:tag name="KSO_WM_UNIT_HIGHLIGHT" val="0"/>
  <p:tag name="KSO_WM_UNIT_ID" val="custom20225666_1*f*2"/>
  <p:tag name="KSO_WM_UNIT_INDEX" val="2"/>
  <p:tag name="KSO_WM_UNIT_LAYERLEVEL" val="1"/>
  <p:tag name="KSO_WM_UNIT_NOCLEAR" val="0"/>
  <p:tag name="KSO_WM_UNIT_PRESET_TEXT" val="20XX"/>
  <p:tag name="KSO_WM_UNIT_SUBTYPE" val="e"/>
  <p:tag name="KSO_WM_UNIT_TEXT_FILL_FORE_SCHEMECOLOR_INDEX" val="13"/>
  <p:tag name="KSO_WM_UNIT_TEXT_FILL_FORE_SCHEMECOLOR_INDEX_BRIGHTNESS" val="0.15"/>
  <p:tag name="KSO_WM_UNIT_TEXT_FILL_TYPE" val="1"/>
  <p:tag name="KSO_WM_UNIT_TYPE" val="f"/>
  <p:tag name="KSO_WM_UNIT_VALUE" val="7"/>
</p:tagLst>
</file>

<file path=ppt/tags/tag361.xml><?xml version="1.0" encoding="utf-8"?>
<p:tagLst xmlns:p="http://schemas.openxmlformats.org/presentationml/2006/main">
  <p:tag name="KSO_WM_ASSEMBLE_CHIP_INDEX" val="09ed4b90b9af4b958f06e88c5ab66ca8"/>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b"/>
  <p:tag name="KSO_WM_TAG_VERSION" val="1.0"/>
  <p:tag name="KSO_WM_TEMPLATE_CATEGORY" val="chip"/>
  <p:tag name="KSO_WM_TEMPLATE_INDEX" val="20225666"/>
  <p:tag name="KSO_WM_UNIT_DEC_AREA_ID" val="b93ae4eef0e2460cadfe6224e47ac3ea"/>
  <p:tag name="KSO_WM_UNIT_DEC_CHANGEPICRESERVED" val="1"/>
  <p:tag name="KSO_WM_UNIT_DEC_SUPPORTCHANGEPIC" val="0"/>
  <p:tag name="KSO_WM_UNIT_ID" val="chip20225666_2*i*1"/>
  <p:tag name="KSO_WM_UNIT_INDEX" val="1"/>
  <p:tag name="KSO_WM_UNIT_SUBTYPE" val="v"/>
  <p:tag name="KSO_WM_UNIT_TYPE" val="i"/>
</p:tagLst>
</file>

<file path=ppt/tags/tag362.xml><?xml version="1.0" encoding="utf-8"?>
<p:tagLst xmlns:p="http://schemas.openxmlformats.org/presentationml/2006/main">
  <p:tag name="KSO_WM_ASSEMBLE_CHIP_INDEX" val="4f75bb92a43a4c83a48fb6235bfe7a22"/>
  <p:tag name="KSO_WM_BEAUTIFY_FLAG" val="#wm#"/>
  <p:tag name="KSO_WM_CHIP_FILLAREA_FILL_RULE" val="{&quot;fill_align&quot;:&quot;rm&quot;,&quot;fill_effect&quot;:[],&quot;fill_mode&quot;:&quot;adaptive&quot;,&quot;sacle_strategy&quot;:&quot;stretch&quot;}"/>
  <p:tag name="KSO_WM_CHIP_GROUPID" val="62f1d01e295c1bf6da6f2dbf"/>
  <p:tag name="KSO_WM_CHIP_XID" val="62f1d051295c1bf6da6f2dda"/>
  <p:tag name="KSO_WM_TAG_VERSION" val="1.0"/>
  <p:tag name="KSO_WM_TEMPLATE_CATEGORY" val="chip"/>
  <p:tag name="KSO_WM_TEMPLATE_INDEX" val="20225666"/>
  <p:tag name="KSO_WM_UNIT_DEC_AREA_ID" val="02ce0aa67d0749a79ab493e4a5b2c5d3"/>
  <p:tag name="KSO_WM_UNIT_DEC_CHANGEPICRESERVED" val="1"/>
  <p:tag name="KSO_WM_UNIT_DEC_SUPPORTCHANGEPIC" val="0"/>
  <p:tag name="KSO_WM_UNIT_ID" val="chip20225666_3*i*1"/>
  <p:tag name="KSO_WM_UNIT_INDEX" val="1"/>
  <p:tag name="KSO_WM_UNIT_SUBTYPE" val="w"/>
  <p:tag name="KSO_WM_UNIT_TYPE" val="i"/>
</p:tagLst>
</file>

<file path=ppt/tags/tag363.xml><?xml version="1.0" encoding="utf-8"?>
<p:tagLst xmlns:p="http://schemas.openxmlformats.org/presentationml/2006/main">
  <p:tag name="KSO_WM_ASSEMBLE_CHIP_INDEX" val="c80f5034bb014fdaa05f48d3f840b497"/>
  <p:tag name="KSO_WM_BEAUTIFY_FLAG" val="#wm#"/>
  <p:tag name="KSO_WM_CHIP_FILLAREA_FILL_RULE" val="{&quot;fill_align&quot;:&quot;lb&quot;,&quot;fill_effect&quot;:[],&quot;fill_mode&quot;:&quot;adaptive&quot;,&quot;sacle_strategy&quot;:&quot;stretch&quot;}"/>
  <p:tag name="KSO_WM_CHIP_GROUPID" val="62f1d01e295c1bf6da6f2dbf"/>
  <p:tag name="KSO_WM_CHIP_XID" val="62f1d051295c1bf6da6f2dd9"/>
  <p:tag name="KSO_WM_TAG_VERSION" val="1.0"/>
  <p:tag name="KSO_WM_TEMPLATE_CATEGORY" val="chip"/>
  <p:tag name="KSO_WM_TEMPLATE_INDEX" val="20225666"/>
  <p:tag name="KSO_WM_UNIT_DEC_AREA_ID" val="06bb977d49bf4406a74783d73076c410"/>
  <p:tag name="KSO_WM_UNIT_DEC_CHANGEPICRESERVED" val="1"/>
  <p:tag name="KSO_WM_UNIT_DEC_SUPPORTCHANGEPIC" val="0"/>
  <p:tag name="KSO_WM_UNIT_ID" val="chip20225666_4*i*1"/>
  <p:tag name="KSO_WM_UNIT_INDEX" val="1"/>
  <p:tag name="KSO_WM_UNIT_SUBTYPE" val="t"/>
  <p:tag name="KSO_WM_UNIT_TYPE" val="i"/>
</p:tagLst>
</file>

<file path=ppt/tags/tag364.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6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66.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367.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368.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369.xml><?xml version="1.0" encoding="utf-8"?>
<p:tagLst xmlns:p="http://schemas.openxmlformats.org/presentationml/2006/main">
  <p:tag name="KSO_WM_ASSEMBLE_CHIP_INDEX" val="8deacbe90da84070b835eb7c434ef96f"/>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8"/>
  <p:tag name="KSO_WM_TAG_VERSION" val="1.0"/>
  <p:tag name="KSO_WM_TEMPLATE_CATEGORY" val="chip"/>
  <p:tag name="KSO_WM_TEMPLATE_INDEX" val="20225666"/>
  <p:tag name="KSO_WM_UNIT_DEC_AREA_ID" val="c9732226a516484fa938aca61ba768a1"/>
  <p:tag name="KSO_WM_UNIT_DEC_CHANGEPICRESERVED" val="1"/>
  <p:tag name="KSO_WM_UNIT_DEC_SUPPORTCHANGEPIC" val="0"/>
  <p:tag name="KSO_WM_UNIT_ID" val="chip20225666_6*i*1"/>
  <p:tag name="KSO_WM_UNIT_INDEX" val="1"/>
  <p:tag name="KSO_WM_UNIT_SUBTYPE" val="v"/>
  <p:tag name="KSO_WM_UNIT_TYPE" val="i"/>
</p:tagLst>
</file>

<file path=ppt/tags/tag3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p="http://schemas.openxmlformats.org/presentationml/2006/main">
  <p:tag name="KSO_WM_ASSEMBLE_CHIP_INDEX" val="0cf7217b58eb4b5f8c46be81780d5fea"/>
  <p:tag name="KSO_WM_BEAUTIFY_FLAG" val="#wm#"/>
  <p:tag name="KSO_WM_CHIP_FILLAREA_FILL_RULE" val="{&quot;fill_align&quot;:&quot;rm&quot;,&quot;fill_effect&quot;:[],&quot;fill_mode&quot;:&quot;adaptive&quot;,&quot;sacle_strategy&quot;:&quot;stretch&quot;}"/>
  <p:tag name="KSO_WM_CHIP_GROUPID" val="62f1d01e295c1bf6da6f2dbf"/>
  <p:tag name="KSO_WM_CHIP_XID" val="62f1d051295c1bf6da6f2dd7"/>
  <p:tag name="KSO_WM_TAG_VERSION" val="1.0"/>
  <p:tag name="KSO_WM_TEMPLATE_CATEGORY" val="chip"/>
  <p:tag name="KSO_WM_TEMPLATE_INDEX" val="20225666"/>
  <p:tag name="KSO_WM_UNIT_DEC_AREA_ID" val="68ed9730e197446fb361651cc50747fe"/>
  <p:tag name="KSO_WM_UNIT_DEC_CHANGEPICRESERVED" val="1"/>
  <p:tag name="KSO_WM_UNIT_DEC_SUPPORTCHANGEPIC" val="0"/>
  <p:tag name="KSO_WM_UNIT_ID" val="chip20225666_7*i*1"/>
  <p:tag name="KSO_WM_UNIT_INDEX" val="1"/>
  <p:tag name="KSO_WM_UNIT_SUBTYPE" val="u"/>
  <p:tag name="KSO_WM_UNIT_TYPE" val="i"/>
</p:tagLst>
</file>

<file path=ppt/tags/tag371.xml><?xml version="1.0" encoding="utf-8"?>
<p:tagLst xmlns:p="http://schemas.openxmlformats.org/presentationml/2006/main">
  <p:tag name="KSO_WM_ASSEMBLE_CHIP_INDEX" val="8e2d127a932240a6aaaa4b8aaa697209"/>
  <p:tag name="KSO_WM_BEAUTIFY_FLAG" val="#wm#"/>
  <p:tag name="KSO_WM_CHIP_FILLAREA_FILL_RULE" val="{&quot;fill_align&quot;:&quot;rm&quot;,&quot;fill_effect&quot;:[],&quot;fill_mode&quot;:&quot;adaptive&quot;,&quot;sacle_strategy&quot;:&quot;stretch&quot;}"/>
  <p:tag name="KSO_WM_CHIP_GROUPID" val="62f1d01e295c1bf6da6f2dbf"/>
  <p:tag name="KSO_WM_CHIP_XID" val="62f1d051295c1bf6da6f2dd6"/>
  <p:tag name="KSO_WM_TAG_VERSION" val="1.0"/>
  <p:tag name="KSO_WM_TEMPLATE_CATEGORY" val="chip"/>
  <p:tag name="KSO_WM_TEMPLATE_INDEX" val="20225666"/>
  <p:tag name="KSO_WM_UNIT_DEC_AREA_ID" val="00c3933cbfbc4f13900c652580b38ed6"/>
  <p:tag name="KSO_WM_UNIT_DEC_CHANGEPICRESERVED" val="1"/>
  <p:tag name="KSO_WM_UNIT_DEC_SUPPORTCHANGEPIC" val="0"/>
  <p:tag name="KSO_WM_UNIT_ID" val="chip20225666_8*i*1"/>
  <p:tag name="KSO_WM_UNIT_INDEX" val="1"/>
  <p:tag name="KSO_WM_UNIT_SUBTYPE" val="w"/>
  <p:tag name="KSO_WM_UNIT_TYPE" val="i"/>
</p:tagLst>
</file>

<file path=ppt/tags/tag372.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373.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374.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375.xml><?xml version="1.0" encoding="utf-8"?>
<p:tagLst xmlns:p="http://schemas.openxmlformats.org/presentationml/2006/main">
  <p:tag name="KSO_WM_ASSEMBLE_CHIP_INDEX" val="eb8c65942fb849d784b60a8647c92d3d"/>
  <p:tag name="KSO_WM_BEAUTIFY_FLAG" val="#wm#"/>
  <p:tag name="KSO_WM_CHIP_FILLAREA_FILL_RULE" val="{&quot;fill_align&quot;:&quot;lm&quot;,&quot;fill_mode&quot;:&quot;adaptive&quot;,&quot;sacle_strategy&quot;:&quot;smart&quot;}"/>
  <p:tag name="KSO_WM_CHIP_GROUPID" val="6184997ca6a891b1f9dbb85e"/>
  <p:tag name="KSO_WM_CHIP_XID" val="6184997ca6a891b1f9dbb85b"/>
  <p:tag name="KSO_WM_TAG_VERSION" val="1.0"/>
  <p:tag name="KSO_WM_TEMPLATE_ASSEMBLE_GROUPID" val="62f1d01e295c1bf6da6f2dbf"/>
  <p:tag name="KSO_WM_TEMPLATE_ASSEMBLE_XID" val="6311aa7da35593066d0a46d2"/>
  <p:tag name="KSO_WM_TEMPLATE_CATEGORY" val="custom"/>
  <p:tag name="KSO_WM_TEMPLATE_INDEX" val="20225666"/>
  <p:tag name="KSO_WM_UNIT_BLOCK" val="0"/>
  <p:tag name="KSO_WM_UNIT_COMPATIBLE" val="0"/>
  <p:tag name="KSO_WM_UNIT_DEC_AREA_ID" val="6f260dca29634196801f0810ecf7a35c"/>
  <p:tag name="KSO_WM_UNIT_DEC_CHANGEPICRESERVED" val="0"/>
  <p:tag name="KSO_WM_UNIT_DEC_SUPPORTCHANGEPIC" val="0"/>
  <p:tag name="KSO_WM_UNIT_DECORATE_INFO" val="{&quot;DecorateInfoH&quot;:{&quot;IsAbs&quot;:true},&quot;DecorateInfoW&quot;:{&quot;IsAbs&quot;:true},&quot;DecorateInfoX&quot;:{&quot;IsAbs&quot;:true,&quot;Pos&quot;:0},&quot;DecorateInfoY&quot;:{&quot;IsAbs&quot;:true,&quot;Pos&quot;:0},&quot;ReferentInfo&quot;:{&quot;Id&quot;:&quot;7edef4f1a5164d8780e05e15c9ca6d84&quot;,&quot;X&quot;:{&quot;Pos&quot;:0},&quot;Y&quot;:{&quot;Pos&quot;:2}},&quot;whChangeMode&quot;:0}"/>
  <p:tag name="KSO_WM_UNIT_DIAGRAM_ISNUMVISUAL" val="0"/>
  <p:tag name="KSO_WM_UNIT_DIAGRAM_ISREFERUNIT" val="0"/>
  <p:tag name="KSO_WM_UNIT_HIGHLIGHT" val="0"/>
  <p:tag name="KSO_WM_UNIT_ID" val="custom20225666_1*i*7"/>
  <p:tag name="KSO_WM_UNIT_INDEX" val="7"/>
  <p:tag name="KSO_WM_UNIT_LAYERLEVEL" val="1"/>
  <p:tag name="KSO_WM_UNIT_SM_LIMIT_TYPE" val="0"/>
  <p:tag name="KSO_WM_UNIT_TYPE" val="i"/>
</p:tagLst>
</file>

<file path=ppt/tags/tag376.xml><?xml version="1.0" encoding="utf-8"?>
<p:tagLst xmlns:p="http://schemas.openxmlformats.org/presentationml/2006/main">
  <p:tag name="KSO_WM_BEAUTIFY_FLAG" val="#wm#"/>
  <p:tag name="KSO_WM_CHIP_GROUPID" val="6184997ca6a891b1f9dbb85e"/>
  <p:tag name="KSO_WM_CHIP_XID" val="6184997ca6a891b1f9dbb85b"/>
  <p:tag name="KSO_WM_TAG_VERSION" val="1.0"/>
  <p:tag name="KSO_WM_TEMPLATE_ASSEMBLE_GROUPID" val="62f1d01e295c1bf6da6f2dbf"/>
  <p:tag name="KSO_WM_TEMPLATE_ASSEMBLE_XID" val="6311aa7da35593066d0a46d2"/>
  <p:tag name="KSO_WM_TEMPLATE_CATEGORY" val="custom"/>
  <p:tag name="KSO_WM_TEMPLATE_INDEX" val="20225666"/>
  <p:tag name="KSO_WM_UNIT_BLOCK" val="0"/>
  <p:tag name="KSO_WM_UNIT_COMPATIBLE" val="0"/>
  <p:tag name="KSO_WM_UNIT_DEC_AREA_ID" val="861776b8472148239171e055f4c743f0"/>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FILL_FORE_SCHEMECOLOR_INDEX" val="13"/>
  <p:tag name="KSO_WM_UNIT_FILL_FORE_SCHEMECOLOR_INDEX_BRIGHTNESS" val="0"/>
  <p:tag name="KSO_WM_UNIT_FILL_TYPE" val="1"/>
  <p:tag name="KSO_WM_UNIT_HIGHLIGHT" val="0"/>
  <p:tag name="KSO_WM_UNIT_ID" val="custom20225666_1*i*1"/>
  <p:tag name="KSO_WM_UNIT_INDEX" val="1"/>
  <p:tag name="KSO_WM_UNIT_LAYERLEVEL" val="1"/>
  <p:tag name="KSO_WM_UNIT_SM_LIMIT_TYPE" val="0"/>
  <p:tag name="KSO_WM_UNIT_TEXT_FILL_FORE_SCHEMECOLOR_INDEX" val="13"/>
  <p:tag name="KSO_WM_UNIT_TEXT_FILL_FORE_SCHEMECOLOR_INDEX_BRIGHTNESS" val="0.15"/>
  <p:tag name="KSO_WM_UNIT_TEXT_FILL_TYPE" val="1"/>
  <p:tag name="KSO_WM_UNIT_TYPE" val="i"/>
  <p:tag name="KSO_WM_UNIT_VALUE" val="1"/>
</p:tagLst>
</file>

<file path=ppt/tags/tag377.xml><?xml version="1.0" encoding="utf-8"?>
<p:tagLst xmlns:p="http://schemas.openxmlformats.org/presentationml/2006/main">
  <p:tag name="KSO_WM_BEAUTIFY_FLAG" val="#wm#"/>
  <p:tag name="KSO_WM_CHIP_GROUPID" val="6184997ca6a891b1f9dbb85e"/>
  <p:tag name="KSO_WM_CHIP_XID" val="6184997ca6a891b1f9dbb85b"/>
  <p:tag name="KSO_WM_TAG_VERSION" val="1.0"/>
  <p:tag name="KSO_WM_TEMPLATE_ASSEMBLE_GROUPID" val="62f1d01e295c1bf6da6f2dbf"/>
  <p:tag name="KSO_WM_TEMPLATE_ASSEMBLE_XID" val="6311aa7da35593066d0a46d2"/>
  <p:tag name="KSO_WM_TEMPLATE_CATEGORY" val="custom"/>
  <p:tag name="KSO_WM_TEMPLATE_INDEX" val="20225666"/>
  <p:tag name="KSO_WM_UNIT_BLOCK" val="0"/>
  <p:tag name="KSO_WM_UNIT_COMPATIBLE" val="0"/>
  <p:tag name="KSO_WM_UNIT_DEC_AREA_ID" val="2cbdebe706394009afcac6a86db56128"/>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FILL_FORE_SCHEMECOLOR_INDEX" val="13"/>
  <p:tag name="KSO_WM_UNIT_FILL_FORE_SCHEMECOLOR_INDEX_BRIGHTNESS" val="0"/>
  <p:tag name="KSO_WM_UNIT_FILL_TYPE" val="1"/>
  <p:tag name="KSO_WM_UNIT_HIGHLIGHT" val="0"/>
  <p:tag name="KSO_WM_UNIT_ID" val="custom20225666_1*i*2"/>
  <p:tag name="KSO_WM_UNIT_INDEX" val="2"/>
  <p:tag name="KSO_WM_UNIT_LAYERLEVEL" val="1"/>
  <p:tag name="KSO_WM_UNIT_SM_LIMIT_TYPE" val="0"/>
  <p:tag name="KSO_WM_UNIT_TEXT_FILL_FORE_SCHEMECOLOR_INDEX" val="13"/>
  <p:tag name="KSO_WM_UNIT_TEXT_FILL_FORE_SCHEMECOLOR_INDEX_BRIGHTNESS" val="0.15"/>
  <p:tag name="KSO_WM_UNIT_TEXT_FILL_TYPE" val="1"/>
  <p:tag name="KSO_WM_UNIT_TYPE" val="i"/>
  <p:tag name="KSO_WM_UNIT_VALUE" val="1"/>
</p:tagLst>
</file>

<file path=ppt/tags/tag378.xml><?xml version="1.0" encoding="utf-8"?>
<p:tagLst xmlns:p="http://schemas.openxmlformats.org/presentationml/2006/main">
  <p:tag name="KSO_WM_BEAUTIFY_FLAG" val="#wm#"/>
  <p:tag name="KSO_WM_CHIP_GROUPID" val="6184997ca6a891b1f9dbb85e"/>
  <p:tag name="KSO_WM_CHIP_XID" val="6184997ca6a891b1f9dbb85b"/>
  <p:tag name="KSO_WM_TAG_VERSION" val="1.0"/>
  <p:tag name="KSO_WM_TEMPLATE_ASSEMBLE_GROUPID" val="62f1d01e295c1bf6da6f2dbf"/>
  <p:tag name="KSO_WM_TEMPLATE_ASSEMBLE_XID" val="6311aa7da35593066d0a46d2"/>
  <p:tag name="KSO_WM_TEMPLATE_CATEGORY" val="custom"/>
  <p:tag name="KSO_WM_TEMPLATE_INDEX" val="20225666"/>
  <p:tag name="KSO_WM_UNIT_BLOCK" val="0"/>
  <p:tag name="KSO_WM_UNIT_COMPATIBLE" val="0"/>
  <p:tag name="KSO_WM_UNIT_DEC_AREA_ID" val="f5dcf25188df4faca9a0bbbdeef6cae4"/>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FILL_FORE_SCHEMECOLOR_INDEX" val="13"/>
  <p:tag name="KSO_WM_UNIT_FILL_FORE_SCHEMECOLOR_INDEX_BRIGHTNESS" val="0"/>
  <p:tag name="KSO_WM_UNIT_FILL_TYPE" val="1"/>
  <p:tag name="KSO_WM_UNIT_HIGHLIGHT" val="0"/>
  <p:tag name="KSO_WM_UNIT_ID" val="custom20225666_1*i*3"/>
  <p:tag name="KSO_WM_UNIT_INDEX" val="3"/>
  <p:tag name="KSO_WM_UNIT_LAYERLEVEL" val="1"/>
  <p:tag name="KSO_WM_UNIT_SM_LIMIT_TYPE" val="0"/>
  <p:tag name="KSO_WM_UNIT_TEXT_FILL_FORE_SCHEMECOLOR_INDEX" val="13"/>
  <p:tag name="KSO_WM_UNIT_TEXT_FILL_FORE_SCHEMECOLOR_INDEX_BRIGHTNESS" val="0.15"/>
  <p:tag name="KSO_WM_UNIT_TEXT_FILL_TYPE" val="1"/>
  <p:tag name="KSO_WM_UNIT_TYPE" val="i"/>
  <p:tag name="KSO_WM_UNIT_VALUE" val="1"/>
</p:tagLst>
</file>

<file path=ppt/tags/tag379.xml><?xml version="1.0" encoding="utf-8"?>
<p:tagLst xmlns:p="http://schemas.openxmlformats.org/presentationml/2006/main">
  <p:tag name="KSO_WM_BEAUTIFY_FLAG" val="#wm#"/>
  <p:tag name="KSO_WM_CHIP_GROUPID" val="6184997ca6a891b1f9dbb85e"/>
  <p:tag name="KSO_WM_CHIP_XID" val="6184997ca6a891b1f9dbb85b"/>
  <p:tag name="KSO_WM_TAG_VERSION" val="1.0"/>
  <p:tag name="KSO_WM_TEMPLATE_ASSEMBLE_GROUPID" val="62f1d01e295c1bf6da6f2dbf"/>
  <p:tag name="KSO_WM_TEMPLATE_ASSEMBLE_XID" val="6311aa7da35593066d0a46d2"/>
  <p:tag name="KSO_WM_TEMPLATE_CATEGORY" val="custom"/>
  <p:tag name="KSO_WM_TEMPLATE_INDEX" val="20225666"/>
  <p:tag name="KSO_WM_UNIT_BLOCK" val="0"/>
  <p:tag name="KSO_WM_UNIT_COMPATIBLE" val="0"/>
  <p:tag name="KSO_WM_UNIT_DEC_AREA_ID" val="97113218436f472d803df227da2327a3"/>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FILL_FORE_SCHEMECOLOR_INDEX" val="13"/>
  <p:tag name="KSO_WM_UNIT_FILL_FORE_SCHEMECOLOR_INDEX_BRIGHTNESS" val="0"/>
  <p:tag name="KSO_WM_UNIT_FILL_TYPE" val="1"/>
  <p:tag name="KSO_WM_UNIT_HIGHLIGHT" val="0"/>
  <p:tag name="KSO_WM_UNIT_ID" val="custom20225666_1*i*4"/>
  <p:tag name="KSO_WM_UNIT_INDEX" val="4"/>
  <p:tag name="KSO_WM_UNIT_LAYERLEVEL" val="1"/>
  <p:tag name="KSO_WM_UNIT_SM_LIMIT_TYPE" val="0"/>
  <p:tag name="KSO_WM_UNIT_TEXT_FILL_FORE_SCHEMECOLOR_INDEX" val="13"/>
  <p:tag name="KSO_WM_UNIT_TEXT_FILL_FORE_SCHEMECOLOR_INDEX_BRIGHTNESS" val="0.15"/>
  <p:tag name="KSO_WM_UNIT_TEXT_FILL_TYPE" val="1"/>
  <p:tag name="KSO_WM_UNIT_TYPE" val="i"/>
  <p:tag name="KSO_WM_UNIT_VALUE" val="1"/>
</p:tagLst>
</file>

<file path=ppt/tags/tag3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p="http://schemas.openxmlformats.org/presentationml/2006/main">
  <p:tag name="KSO_WM_BEAUTIFY_FLAG" val="#wm#"/>
  <p:tag name="KSO_WM_CHIP_GROUPID" val="6184997ca6a891b1f9dbb85e"/>
  <p:tag name="KSO_WM_CHIP_XID" val="6184997ca6a891b1f9dbb85b"/>
  <p:tag name="KSO_WM_TAG_VERSION" val="1.0"/>
  <p:tag name="KSO_WM_TEMPLATE_ASSEMBLE_GROUPID" val="62f1d01e295c1bf6da6f2dbf"/>
  <p:tag name="KSO_WM_TEMPLATE_ASSEMBLE_XID" val="6311aa7da35593066d0a46d2"/>
  <p:tag name="KSO_WM_TEMPLATE_CATEGORY" val="custom"/>
  <p:tag name="KSO_WM_TEMPLATE_INDEX" val="20225666"/>
  <p:tag name="KSO_WM_UNIT_BLOCK" val="0"/>
  <p:tag name="KSO_WM_UNIT_COMPATIBLE" val="0"/>
  <p:tag name="KSO_WM_UNIT_DEC_AREA_ID" val="aa3bc3f908b141c5b1f77aeb5711ccb6"/>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FILL_FORE_SCHEMECOLOR_INDEX" val="13"/>
  <p:tag name="KSO_WM_UNIT_FILL_FORE_SCHEMECOLOR_INDEX_BRIGHTNESS" val="0"/>
  <p:tag name="KSO_WM_UNIT_FILL_TYPE" val="1"/>
  <p:tag name="KSO_WM_UNIT_HIGHLIGHT" val="0"/>
  <p:tag name="KSO_WM_UNIT_ID" val="custom20225666_1*i*5"/>
  <p:tag name="KSO_WM_UNIT_INDEX" val="5"/>
  <p:tag name="KSO_WM_UNIT_LAYERLEVEL" val="1"/>
  <p:tag name="KSO_WM_UNIT_SM_LIMIT_TYPE" val="0"/>
  <p:tag name="KSO_WM_UNIT_TEXT_FILL_FORE_SCHEMECOLOR_INDEX" val="13"/>
  <p:tag name="KSO_WM_UNIT_TEXT_FILL_FORE_SCHEMECOLOR_INDEX_BRIGHTNESS" val="0.15"/>
  <p:tag name="KSO_WM_UNIT_TEXT_FILL_TYPE" val="1"/>
  <p:tag name="KSO_WM_UNIT_TYPE" val="i"/>
  <p:tag name="KSO_WM_UNIT_VALUE" val="1"/>
</p:tagLst>
</file>

<file path=ppt/tags/tag381.xml><?xml version="1.0" encoding="utf-8"?>
<p:tagLst xmlns:p="http://schemas.openxmlformats.org/presentationml/2006/main">
  <p:tag name="KSO_WM_BEAUTIFY_FLAG" val="#wm#"/>
  <p:tag name="KSO_WM_CHIP_GROUPID" val="6184997ca6a891b1f9dbb85e"/>
  <p:tag name="KSO_WM_CHIP_XID" val="6184997ca6a891b1f9dbb85b"/>
  <p:tag name="KSO_WM_TAG_VERSION" val="1.0"/>
  <p:tag name="KSO_WM_TEMPLATE_ASSEMBLE_GROUPID" val="62f1d01e295c1bf6da6f2dbf"/>
  <p:tag name="KSO_WM_TEMPLATE_ASSEMBLE_XID" val="6311aa7da35593066d0a46d2"/>
  <p:tag name="KSO_WM_TEMPLATE_CATEGORY" val="custom"/>
  <p:tag name="KSO_WM_TEMPLATE_INDEX" val="20225666"/>
  <p:tag name="KSO_WM_UNIT_BLOCK" val="0"/>
  <p:tag name="KSO_WM_UNIT_COMPATIBLE" val="0"/>
  <p:tag name="KSO_WM_UNIT_DEC_AREA_ID" val="a759830d01034f0ba554367753ed0c92"/>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0}"/>
  <p:tag name="KSO_WM_UNIT_DIAGRAM_ISNUMVISUAL" val="0"/>
  <p:tag name="KSO_WM_UNIT_DIAGRAM_ISREFERUNIT" val="0"/>
  <p:tag name="KSO_WM_UNIT_FILL_FORE_SCHEMECOLOR_INDEX" val="13"/>
  <p:tag name="KSO_WM_UNIT_FILL_FORE_SCHEMECOLOR_INDEX_BRIGHTNESS" val="0"/>
  <p:tag name="KSO_WM_UNIT_FILL_TYPE" val="1"/>
  <p:tag name="KSO_WM_UNIT_HIGHLIGHT" val="0"/>
  <p:tag name="KSO_WM_UNIT_ID" val="custom20225666_1*i*6"/>
  <p:tag name="KSO_WM_UNIT_INDEX" val="6"/>
  <p:tag name="KSO_WM_UNIT_LAYERLEVEL" val="1"/>
  <p:tag name="KSO_WM_UNIT_SM_LIMIT_TYPE" val="0"/>
  <p:tag name="KSO_WM_UNIT_TEXT_FILL_FORE_SCHEMECOLOR_INDEX" val="13"/>
  <p:tag name="KSO_WM_UNIT_TEXT_FILL_FORE_SCHEMECOLOR_INDEX_BRIGHTNESS" val="0.15"/>
  <p:tag name="KSO_WM_UNIT_TEXT_FILL_TYPE" val="1"/>
  <p:tag name="KSO_WM_UNIT_TYPE" val="i"/>
  <p:tag name="KSO_WM_UNIT_VALUE" val="1"/>
</p:tagLst>
</file>

<file path=ppt/tags/tag382.xml><?xml version="1.0" encoding="utf-8"?>
<p:tagLst xmlns:p="http://schemas.openxmlformats.org/presentationml/2006/main">
  <p:tag name="KSO_WM_ASSEMBLE_CHIP_INDEX" val="eb8c65942fb849d784b60a8647c92d3d"/>
  <p:tag name="KSO_WM_BEAUTIFY_FLAG" val="#wm#"/>
  <p:tag name="KSO_WM_CHIP_FILLAREA_FILL_RULE" val="{&quot;fill_align&quot;:&quot;lm&quot;,&quot;fill_mode&quot;:&quot;adaptive&quot;,&quot;sacle_strategy&quot;:&quot;smart&quot;}"/>
  <p:tag name="KSO_WM_CHIP_GROUPID" val="6184997ca6a891b1f9dbb85e"/>
  <p:tag name="KSO_WM_CHIP_XID" val="6184997ca6a891b1f9dbb85b"/>
  <p:tag name="KSO_WM_TAG_VERSION" val="1.0"/>
  <p:tag name="KSO_WM_TEMPLATE_ASSEMBLE_GROUPID" val="62f1d01e295c1bf6da6f2dbf"/>
  <p:tag name="KSO_WM_TEMPLATE_ASSEMBLE_XID" val="6311aa7da35593066d0a46d2"/>
  <p:tag name="KSO_WM_TEMPLATE_CATEGORY" val="custom"/>
  <p:tag name="KSO_WM_TEMPLATE_INDEX" val="20225666"/>
  <p:tag name="KSO_WM_UNIT_BLOCK" val="0"/>
  <p:tag name="KSO_WM_UNIT_COMPATIBLE" val="0"/>
  <p:tag name="KSO_WM_UNIT_DEC_AREA_ID" val="7edef4f1a5164d8780e05e15c9ca6d84"/>
  <p:tag name="KSO_WM_UNIT_DEFAULT_FONT" val="60;72;2"/>
  <p:tag name="KSO_WM_UNIT_DIAGRAM_ISNUMVISUAL" val="0"/>
  <p:tag name="KSO_WM_UNIT_DIAGRAM_ISREFERUNIT" val="0"/>
  <p:tag name="KSO_WM_UNIT_HIGHLIGHT" val="0"/>
  <p:tag name="KSO_WM_UNIT_ID" val="custom20225666_1*a*1"/>
  <p:tag name="KSO_WM_UNIT_INDEX" val="1"/>
  <p:tag name="KSO_WM_UNIT_ISCONTENTSTITLE" val="0"/>
  <p:tag name="KSO_WM_UNIT_ISNUMDGMTITLE" val="0"/>
  <p:tag name="KSO_WM_UNIT_LAYERLEVEL" val="1"/>
  <p:tag name="KSO_WM_UNIT_NOCLEAR" val="0"/>
  <p:tag name="KSO_WM_UNIT_PRESET_TEXT" val="添加标题"/>
  <p:tag name="KSO_WM_UNIT_TEXT_FILL_FORE_SCHEMECOLOR_INDEX" val="13"/>
  <p:tag name="KSO_WM_UNIT_TEXT_FILL_FORE_SCHEMECOLOR_INDEX_BRIGHTNESS" val="0.15"/>
  <p:tag name="KSO_WM_UNIT_TEXT_FILL_TYPE" val="1"/>
  <p:tag name="KSO_WM_UNIT_TYPE" val="a"/>
  <p:tag name="KSO_WM_UNIT_VALUE" val="8"/>
</p:tagLst>
</file>

<file path=ppt/tags/tag383.xml><?xml version="1.0" encoding="utf-8"?>
<p:tagLst xmlns:p="http://schemas.openxmlformats.org/presentationml/2006/main">
  <p:tag name="KSO_WM_ASSEMBLE_CHIP_INDEX" val="eb8c65942fb849d784b60a8647c92d3d"/>
  <p:tag name="KSO_WM_BEAUTIFY_FLAG" val="#wm#"/>
  <p:tag name="KSO_WM_CHIP_FILLAREA_FILL_RULE" val="{&quot;fill_align&quot;:&quot;lm&quot;,&quot;fill_mode&quot;:&quot;adaptive&quot;,&quot;sacle_strategy&quot;:&quot;smart&quot;}"/>
  <p:tag name="KSO_WM_CHIP_GROUPID" val="6184997ca6a891b1f9dbb85e"/>
  <p:tag name="KSO_WM_CHIP_XID" val="6184997ca6a891b1f9dbb85b"/>
  <p:tag name="KSO_WM_TAG_VERSION" val="1.0"/>
  <p:tag name="KSO_WM_TEMPLATE_ASSEMBLE_GROUPID" val="62f1d01e295c1bf6da6f2dbf"/>
  <p:tag name="KSO_WM_TEMPLATE_ASSEMBLE_XID" val="6311aa7da35593066d0a46d2"/>
  <p:tag name="KSO_WM_TEMPLATE_CATEGORY" val="custom"/>
  <p:tag name="KSO_WM_TEMPLATE_INDEX" val="20225666"/>
  <p:tag name="KSO_WM_UNIT_BLOCK" val="0"/>
  <p:tag name="KSO_WM_UNIT_COMPATIBLE" val="0"/>
  <p:tag name="KSO_WM_UNIT_DEC_AREA_ID" val="92f2164db79c47ad9781256861d92982"/>
  <p:tag name="KSO_WM_UNIT_DEFAULT_FONT" val="14;16;2"/>
  <p:tag name="KSO_WM_UNIT_DIAGRAM_ISNUMVISUAL" val="0"/>
  <p:tag name="KSO_WM_UNIT_DIAGRAM_ISREFERUNIT" val="0"/>
  <p:tag name="KSO_WM_UNIT_HIGHLIGHT" val="0"/>
  <p:tag name="KSO_WM_UNIT_ID" val="custom20225666_1*f*1"/>
  <p:tag name="KSO_WM_UNIT_INDEX" val="1"/>
  <p:tag name="KSO_WM_UNIT_LAYERLEVEL" val="1"/>
  <p:tag name="KSO_WM_UNIT_NOCLEAR" val="0"/>
  <p:tag name="KSO_WM_UNIT_PRESET_TEXT" val="单击此处添加正文，文字是您思想的提炼，为了演示发布的良好效果，请言简意赅地阐述您的观点。"/>
  <p:tag name="KSO_WM_UNIT_SUBTYPE" val="a"/>
  <p:tag name="KSO_WM_UNIT_TEXT_FILL_FORE_SCHEMECOLOR_INDEX" val="13"/>
  <p:tag name="KSO_WM_UNIT_TEXT_FILL_FORE_SCHEMECOLOR_INDEX_BRIGHTNESS" val="0.15"/>
  <p:tag name="KSO_WM_UNIT_TEXT_FILL_TYPE" val="1"/>
  <p:tag name="KSO_WM_UNIT_TYPE" val="f"/>
  <p:tag name="KSO_WM_UNIT_VALUE" val="72"/>
</p:tagLst>
</file>

<file path=ppt/tags/tag384.xml><?xml version="1.0" encoding="utf-8"?>
<p:tagLst xmlns:p="http://schemas.openxmlformats.org/presentationml/2006/main">
  <p:tag name="KSO_WM_ASSEMBLE_CHIP_INDEX" val="09ed4b90b9af4b958f06e88c5ab66ca8"/>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b"/>
  <p:tag name="KSO_WM_TAG_VERSION" val="1.0"/>
  <p:tag name="KSO_WM_TEMPLATE_CATEGORY" val="chip"/>
  <p:tag name="KSO_WM_TEMPLATE_INDEX" val="20225666"/>
  <p:tag name="KSO_WM_UNIT_DEC_AREA_ID" val="b93ae4eef0e2460cadfe6224e47ac3ea"/>
  <p:tag name="KSO_WM_UNIT_DEC_CHANGEPICRESERVED" val="1"/>
  <p:tag name="KSO_WM_UNIT_DEC_SUPPORTCHANGEPIC" val="0"/>
  <p:tag name="KSO_WM_UNIT_ID" val="chip20225666_2*i*1"/>
  <p:tag name="KSO_WM_UNIT_INDEX" val="1"/>
  <p:tag name="KSO_WM_UNIT_SUBTYPE" val="v"/>
  <p:tag name="KSO_WM_UNIT_TYPE" val="i"/>
</p:tagLst>
</file>

<file path=ppt/tags/tag385.xml><?xml version="1.0" encoding="utf-8"?>
<p:tagLst xmlns:p="http://schemas.openxmlformats.org/presentationml/2006/main">
  <p:tag name="KSO_WM_ASSEMBLE_CHIP_INDEX" val="4f75bb92a43a4c83a48fb6235bfe7a22"/>
  <p:tag name="KSO_WM_BEAUTIFY_FLAG" val="#wm#"/>
  <p:tag name="KSO_WM_CHIP_FILLAREA_FILL_RULE" val="{&quot;fill_align&quot;:&quot;rm&quot;,&quot;fill_effect&quot;:[],&quot;fill_mode&quot;:&quot;adaptive&quot;,&quot;sacle_strategy&quot;:&quot;stretch&quot;}"/>
  <p:tag name="KSO_WM_CHIP_GROUPID" val="62f1d01e295c1bf6da6f2dbf"/>
  <p:tag name="KSO_WM_CHIP_XID" val="62f1d051295c1bf6da6f2dda"/>
  <p:tag name="KSO_WM_TAG_VERSION" val="1.0"/>
  <p:tag name="KSO_WM_TEMPLATE_CATEGORY" val="chip"/>
  <p:tag name="KSO_WM_TEMPLATE_INDEX" val="20225666"/>
  <p:tag name="KSO_WM_UNIT_DEC_AREA_ID" val="02ce0aa67d0749a79ab493e4a5b2c5d3"/>
  <p:tag name="KSO_WM_UNIT_DEC_CHANGEPICRESERVED" val="1"/>
  <p:tag name="KSO_WM_UNIT_DEC_SUPPORTCHANGEPIC" val="0"/>
  <p:tag name="KSO_WM_UNIT_ID" val="chip20225666_3*i*1"/>
  <p:tag name="KSO_WM_UNIT_INDEX" val="1"/>
  <p:tag name="KSO_WM_UNIT_SUBTYPE" val="w"/>
  <p:tag name="KSO_WM_UNIT_TYPE" val="i"/>
</p:tagLst>
</file>

<file path=ppt/tags/tag386.xml><?xml version="1.0" encoding="utf-8"?>
<p:tagLst xmlns:p="http://schemas.openxmlformats.org/presentationml/2006/main">
  <p:tag name="KSO_WM_ASSEMBLE_CHIP_INDEX" val="c80f5034bb014fdaa05f48d3f840b497"/>
  <p:tag name="KSO_WM_BEAUTIFY_FLAG" val="#wm#"/>
  <p:tag name="KSO_WM_CHIP_FILLAREA_FILL_RULE" val="{&quot;fill_align&quot;:&quot;lb&quot;,&quot;fill_effect&quot;:[],&quot;fill_mode&quot;:&quot;adaptive&quot;,&quot;sacle_strategy&quot;:&quot;stretch&quot;}"/>
  <p:tag name="KSO_WM_CHIP_GROUPID" val="62f1d01e295c1bf6da6f2dbf"/>
  <p:tag name="KSO_WM_CHIP_XID" val="62f1d051295c1bf6da6f2dd9"/>
  <p:tag name="KSO_WM_TAG_VERSION" val="1.0"/>
  <p:tag name="KSO_WM_TEMPLATE_CATEGORY" val="chip"/>
  <p:tag name="KSO_WM_TEMPLATE_INDEX" val="20225666"/>
  <p:tag name="KSO_WM_UNIT_DEC_AREA_ID" val="06bb977d49bf4406a74783d73076c410"/>
  <p:tag name="KSO_WM_UNIT_DEC_CHANGEPICRESERVED" val="1"/>
  <p:tag name="KSO_WM_UNIT_DEC_SUPPORTCHANGEPIC" val="0"/>
  <p:tag name="KSO_WM_UNIT_ID" val="chip20225666_4*i*1"/>
  <p:tag name="KSO_WM_UNIT_INDEX" val="1"/>
  <p:tag name="KSO_WM_UNIT_SUBTYPE" val="t"/>
  <p:tag name="KSO_WM_UNIT_TYPE" val="i"/>
</p:tagLst>
</file>

<file path=ppt/tags/tag38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8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8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391.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392.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393.xml><?xml version="1.0" encoding="utf-8"?>
<p:tagLst xmlns:p="http://schemas.openxmlformats.org/presentationml/2006/main">
  <p:tag name="KSO_WM_ASSEMBLE_CHIP_INDEX" val="09ed4b90b9af4b958f06e88c5ab66ca8"/>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b"/>
  <p:tag name="KSO_WM_TAG_VERSION" val="1.0"/>
  <p:tag name="KSO_WM_TEMPLATE_CATEGORY" val="chip"/>
  <p:tag name="KSO_WM_TEMPLATE_INDEX" val="20225666"/>
  <p:tag name="KSO_WM_UNIT_DEC_AREA_ID" val="b93ae4eef0e2460cadfe6224e47ac3ea"/>
  <p:tag name="KSO_WM_UNIT_DEC_CHANGEPICRESERVED" val="1"/>
  <p:tag name="KSO_WM_UNIT_DEC_SUPPORTCHANGEPIC" val="0"/>
  <p:tag name="KSO_WM_UNIT_ID" val="chip20225666_2*i*1"/>
  <p:tag name="KSO_WM_UNIT_INDEX" val="1"/>
  <p:tag name="KSO_WM_UNIT_SUBTYPE" val="v"/>
  <p:tag name="KSO_WM_UNIT_TYPE" val="i"/>
</p:tagLst>
</file>

<file path=ppt/tags/tag394.xml><?xml version="1.0" encoding="utf-8"?>
<p:tagLst xmlns:p="http://schemas.openxmlformats.org/presentationml/2006/main">
  <p:tag name="KSO_WM_ASSEMBLE_CHIP_INDEX" val="4f75bb92a43a4c83a48fb6235bfe7a22"/>
  <p:tag name="KSO_WM_BEAUTIFY_FLAG" val="#wm#"/>
  <p:tag name="KSO_WM_CHIP_FILLAREA_FILL_RULE" val="{&quot;fill_align&quot;:&quot;rm&quot;,&quot;fill_effect&quot;:[],&quot;fill_mode&quot;:&quot;adaptive&quot;,&quot;sacle_strategy&quot;:&quot;stretch&quot;}"/>
  <p:tag name="KSO_WM_CHIP_GROUPID" val="62f1d01e295c1bf6da6f2dbf"/>
  <p:tag name="KSO_WM_CHIP_XID" val="62f1d051295c1bf6da6f2dda"/>
  <p:tag name="KSO_WM_TAG_VERSION" val="1.0"/>
  <p:tag name="KSO_WM_TEMPLATE_CATEGORY" val="chip"/>
  <p:tag name="KSO_WM_TEMPLATE_INDEX" val="20225666"/>
  <p:tag name="KSO_WM_UNIT_DEC_AREA_ID" val="02ce0aa67d0749a79ab493e4a5b2c5d3"/>
  <p:tag name="KSO_WM_UNIT_DEC_CHANGEPICRESERVED" val="1"/>
  <p:tag name="KSO_WM_UNIT_DEC_SUPPORTCHANGEPIC" val="0"/>
  <p:tag name="KSO_WM_UNIT_ID" val="chip20225666_3*i*1"/>
  <p:tag name="KSO_WM_UNIT_INDEX" val="1"/>
  <p:tag name="KSO_WM_UNIT_SUBTYPE" val="w"/>
  <p:tag name="KSO_WM_UNIT_TYPE" val="i"/>
</p:tagLst>
</file>

<file path=ppt/tags/tag395.xml><?xml version="1.0" encoding="utf-8"?>
<p:tagLst xmlns:p="http://schemas.openxmlformats.org/presentationml/2006/main">
  <p:tag name="KSO_WM_ASSEMBLE_CHIP_INDEX" val="c80f5034bb014fdaa05f48d3f840b497"/>
  <p:tag name="KSO_WM_BEAUTIFY_FLAG" val="#wm#"/>
  <p:tag name="KSO_WM_CHIP_FILLAREA_FILL_RULE" val="{&quot;fill_align&quot;:&quot;lb&quot;,&quot;fill_effect&quot;:[],&quot;fill_mode&quot;:&quot;adaptive&quot;,&quot;sacle_strategy&quot;:&quot;stretch&quot;}"/>
  <p:tag name="KSO_WM_CHIP_GROUPID" val="62f1d01e295c1bf6da6f2dbf"/>
  <p:tag name="KSO_WM_CHIP_XID" val="62f1d051295c1bf6da6f2dd9"/>
  <p:tag name="KSO_WM_TAG_VERSION" val="1.0"/>
  <p:tag name="KSO_WM_TEMPLATE_CATEGORY" val="chip"/>
  <p:tag name="KSO_WM_TEMPLATE_INDEX" val="20225666"/>
  <p:tag name="KSO_WM_UNIT_DEC_AREA_ID" val="06bb977d49bf4406a74783d73076c410"/>
  <p:tag name="KSO_WM_UNIT_DEC_CHANGEPICRESERVED" val="1"/>
  <p:tag name="KSO_WM_UNIT_DEC_SUPPORTCHANGEPIC" val="0"/>
  <p:tag name="KSO_WM_UNIT_ID" val="chip20225666_4*i*1"/>
  <p:tag name="KSO_WM_UNIT_INDEX" val="1"/>
  <p:tag name="KSO_WM_UNIT_SUBTYPE" val="t"/>
  <p:tag name="KSO_WM_UNIT_TYPE" val="i"/>
</p:tagLst>
</file>

<file path=ppt/tags/tag39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9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9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39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01.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02.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03.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04.xml><?xml version="1.0" encoding="utf-8"?>
<p:tagLst xmlns:p="http://schemas.openxmlformats.org/presentationml/2006/main">
  <p:tag name="KSO_WM_ASSEMBLE_CHIP_INDEX" val="0bafb3105aa94612ac899e1a605dafd8"/>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2"/>
  <p:tag name="KSO_WM_TAG_VERSION" val="1.0"/>
  <p:tag name="KSO_WM_TEMPLATE_CATEGORY" val="chip"/>
  <p:tag name="KSO_WM_TEMPLATE_INDEX" val="20225666"/>
  <p:tag name="KSO_WM_UNIT_DEC_AREA_ID" val="a3ae7bbb40644af998a3040254e6fac2"/>
  <p:tag name="KSO_WM_UNIT_DEC_CHANGEPICRESERVED" val="1"/>
  <p:tag name="KSO_WM_UNIT_DEC_SUPPORTCHANGEPIC" val="0"/>
  <p:tag name="KSO_WM_UNIT_ID" val="chip20225666_10*i*1"/>
  <p:tag name="KSO_WM_UNIT_INDEX" val="1"/>
  <p:tag name="KSO_WM_UNIT_SUBTYPE" val="v"/>
  <p:tag name="KSO_WM_UNIT_TYPE" val="i"/>
</p:tagLst>
</file>

<file path=ppt/tags/tag405.xml><?xml version="1.0" encoding="utf-8"?>
<p:tagLst xmlns:p="http://schemas.openxmlformats.org/presentationml/2006/main">
  <p:tag name="KSO_WM_ASSEMBLE_CHIP_INDEX" val="13c159b3f124496fa470e7f20f3737b4"/>
  <p:tag name="KSO_WM_BEAUTIFY_FLAG" val="#wm#"/>
  <p:tag name="KSO_WM_CHIP_FILLAREA_FILL_RULE" val="{&quot;fill_align&quot;:&quot;lm&quot;,&quot;fill_effect&quot;:[],&quot;fill_mode&quot;:&quot;adaptive&quot;,&quot;sacle_strategy&quot;:&quot;stretch&quot;}"/>
  <p:tag name="KSO_WM_CHIP_GROUPID" val="62f1d01e295c1bf6da6f2dbf"/>
  <p:tag name="KSO_WM_CHIP_XID" val="62f1d051295c1bf6da6f2dd1"/>
  <p:tag name="KSO_WM_TAG_VERSION" val="1.0"/>
  <p:tag name="KSO_WM_TEMPLATE_CATEGORY" val="chip"/>
  <p:tag name="KSO_WM_TEMPLATE_INDEX" val="20225666"/>
  <p:tag name="KSO_WM_UNIT_DEC_AREA_ID" val="b14c0f02ca0a409d98e1ce9a54d7c339"/>
  <p:tag name="KSO_WM_UNIT_DEC_CHANGEPICRESERVED" val="1"/>
  <p:tag name="KSO_WM_UNIT_DEC_SUPPORTCHANGEPIC" val="0"/>
  <p:tag name="KSO_WM_UNIT_ID" val="chip20225666_11*i*1"/>
  <p:tag name="KSO_WM_UNIT_INDEX" val="1"/>
  <p:tag name="KSO_WM_UNIT_SUBTYPE" val="u"/>
  <p:tag name="KSO_WM_UNIT_TYPE" val="i"/>
</p:tagLst>
</file>

<file path=ppt/tags/tag40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07.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08.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09.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0.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11.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12.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13.xml><?xml version="1.0" encoding="utf-8"?>
<p:tagLst xmlns:p="http://schemas.openxmlformats.org/presentationml/2006/main">
  <p:tag name="KSO_WM_ASSEMBLE_CHIP_INDEX" val="09ed4b90b9af4b958f06e88c5ab66ca8"/>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b"/>
  <p:tag name="KSO_WM_TAG_VERSION" val="1.0"/>
  <p:tag name="KSO_WM_TEMPLATE_CATEGORY" val="chip"/>
  <p:tag name="KSO_WM_TEMPLATE_INDEX" val="20225666"/>
  <p:tag name="KSO_WM_UNIT_DEC_AREA_ID" val="b93ae4eef0e2460cadfe6224e47ac3ea"/>
  <p:tag name="KSO_WM_UNIT_DEC_CHANGEPICRESERVED" val="1"/>
  <p:tag name="KSO_WM_UNIT_DEC_SUPPORTCHANGEPIC" val="0"/>
  <p:tag name="KSO_WM_UNIT_ID" val="chip20225666_2*i*1"/>
  <p:tag name="KSO_WM_UNIT_INDEX" val="1"/>
  <p:tag name="KSO_WM_UNIT_SUBTYPE" val="v"/>
  <p:tag name="KSO_WM_UNIT_TYPE" val="i"/>
</p:tagLst>
</file>

<file path=ppt/tags/tag414.xml><?xml version="1.0" encoding="utf-8"?>
<p:tagLst xmlns:p="http://schemas.openxmlformats.org/presentationml/2006/main">
  <p:tag name="KSO_WM_ASSEMBLE_CHIP_INDEX" val="4f75bb92a43a4c83a48fb6235bfe7a22"/>
  <p:tag name="KSO_WM_BEAUTIFY_FLAG" val="#wm#"/>
  <p:tag name="KSO_WM_CHIP_FILLAREA_FILL_RULE" val="{&quot;fill_align&quot;:&quot;rm&quot;,&quot;fill_effect&quot;:[],&quot;fill_mode&quot;:&quot;adaptive&quot;,&quot;sacle_strategy&quot;:&quot;stretch&quot;}"/>
  <p:tag name="KSO_WM_CHIP_GROUPID" val="62f1d01e295c1bf6da6f2dbf"/>
  <p:tag name="KSO_WM_CHIP_XID" val="62f1d051295c1bf6da6f2dda"/>
  <p:tag name="KSO_WM_TAG_VERSION" val="1.0"/>
  <p:tag name="KSO_WM_TEMPLATE_CATEGORY" val="chip"/>
  <p:tag name="KSO_WM_TEMPLATE_INDEX" val="20225666"/>
  <p:tag name="KSO_WM_UNIT_DEC_AREA_ID" val="02ce0aa67d0749a79ab493e4a5b2c5d3"/>
  <p:tag name="KSO_WM_UNIT_DEC_CHANGEPICRESERVED" val="1"/>
  <p:tag name="KSO_WM_UNIT_DEC_SUPPORTCHANGEPIC" val="0"/>
  <p:tag name="KSO_WM_UNIT_ID" val="chip20225666_3*i*1"/>
  <p:tag name="KSO_WM_UNIT_INDEX" val="1"/>
  <p:tag name="KSO_WM_UNIT_SUBTYPE" val="w"/>
  <p:tag name="KSO_WM_UNIT_TYPE" val="i"/>
</p:tagLst>
</file>

<file path=ppt/tags/tag415.xml><?xml version="1.0" encoding="utf-8"?>
<p:tagLst xmlns:p="http://schemas.openxmlformats.org/presentationml/2006/main">
  <p:tag name="KSO_WM_ASSEMBLE_CHIP_INDEX" val="c80f5034bb014fdaa05f48d3f840b497"/>
  <p:tag name="KSO_WM_BEAUTIFY_FLAG" val="#wm#"/>
  <p:tag name="KSO_WM_CHIP_FILLAREA_FILL_RULE" val="{&quot;fill_align&quot;:&quot;lb&quot;,&quot;fill_effect&quot;:[],&quot;fill_mode&quot;:&quot;adaptive&quot;,&quot;sacle_strategy&quot;:&quot;stretch&quot;}"/>
  <p:tag name="KSO_WM_CHIP_GROUPID" val="62f1d01e295c1bf6da6f2dbf"/>
  <p:tag name="KSO_WM_CHIP_XID" val="62f1d051295c1bf6da6f2dd9"/>
  <p:tag name="KSO_WM_TAG_VERSION" val="1.0"/>
  <p:tag name="KSO_WM_TEMPLATE_CATEGORY" val="chip"/>
  <p:tag name="KSO_WM_TEMPLATE_INDEX" val="20225666"/>
  <p:tag name="KSO_WM_UNIT_DEC_AREA_ID" val="06bb977d49bf4406a74783d73076c410"/>
  <p:tag name="KSO_WM_UNIT_DEC_CHANGEPICRESERVED" val="1"/>
  <p:tag name="KSO_WM_UNIT_DEC_SUPPORTCHANGEPIC" val="0"/>
  <p:tag name="KSO_WM_UNIT_ID" val="chip20225666_4*i*1"/>
  <p:tag name="KSO_WM_UNIT_INDEX" val="1"/>
  <p:tag name="KSO_WM_UNIT_SUBTYPE" val="t"/>
  <p:tag name="KSO_WM_UNIT_TYPE" val="i"/>
</p:tagLst>
</file>

<file path=ppt/tags/tag41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9.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0.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21.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22.xml><?xml version="1.0" encoding="utf-8"?>
<p:tagLst xmlns:p="http://schemas.openxmlformats.org/presentationml/2006/main">
  <p:tag name="KSO_WM_ASSEMBLE_CHIP_INDEX" val="09ed4b90b9af4b958f06e88c5ab66ca8"/>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b"/>
  <p:tag name="KSO_WM_TAG_VERSION" val="1.0"/>
  <p:tag name="KSO_WM_TEMPLATE_CATEGORY" val="chip"/>
  <p:tag name="KSO_WM_TEMPLATE_INDEX" val="20225666"/>
  <p:tag name="KSO_WM_UNIT_DEC_AREA_ID" val="b93ae4eef0e2460cadfe6224e47ac3ea"/>
  <p:tag name="KSO_WM_UNIT_DEC_CHANGEPICRESERVED" val="1"/>
  <p:tag name="KSO_WM_UNIT_DEC_SUPPORTCHANGEPIC" val="0"/>
  <p:tag name="KSO_WM_UNIT_ID" val="chip20225666_2*i*1"/>
  <p:tag name="KSO_WM_UNIT_INDEX" val="1"/>
  <p:tag name="KSO_WM_UNIT_SUBTYPE" val="v"/>
  <p:tag name="KSO_WM_UNIT_TYPE" val="i"/>
</p:tagLst>
</file>

<file path=ppt/tags/tag423.xml><?xml version="1.0" encoding="utf-8"?>
<p:tagLst xmlns:p="http://schemas.openxmlformats.org/presentationml/2006/main">
  <p:tag name="KSO_WM_ASSEMBLE_CHIP_INDEX" val="4f75bb92a43a4c83a48fb6235bfe7a22"/>
  <p:tag name="KSO_WM_BEAUTIFY_FLAG" val="#wm#"/>
  <p:tag name="KSO_WM_CHIP_FILLAREA_FILL_RULE" val="{&quot;fill_align&quot;:&quot;rm&quot;,&quot;fill_effect&quot;:[],&quot;fill_mode&quot;:&quot;adaptive&quot;,&quot;sacle_strategy&quot;:&quot;stretch&quot;}"/>
  <p:tag name="KSO_WM_CHIP_GROUPID" val="62f1d01e295c1bf6da6f2dbf"/>
  <p:tag name="KSO_WM_CHIP_XID" val="62f1d051295c1bf6da6f2dda"/>
  <p:tag name="KSO_WM_TAG_VERSION" val="1.0"/>
  <p:tag name="KSO_WM_TEMPLATE_CATEGORY" val="chip"/>
  <p:tag name="KSO_WM_TEMPLATE_INDEX" val="20225666"/>
  <p:tag name="KSO_WM_UNIT_DEC_AREA_ID" val="02ce0aa67d0749a79ab493e4a5b2c5d3"/>
  <p:tag name="KSO_WM_UNIT_DEC_CHANGEPICRESERVED" val="1"/>
  <p:tag name="KSO_WM_UNIT_DEC_SUPPORTCHANGEPIC" val="0"/>
  <p:tag name="KSO_WM_UNIT_ID" val="chip20225666_3*i*1"/>
  <p:tag name="KSO_WM_UNIT_INDEX" val="1"/>
  <p:tag name="KSO_WM_UNIT_SUBTYPE" val="w"/>
  <p:tag name="KSO_WM_UNIT_TYPE" val="i"/>
</p:tagLst>
</file>

<file path=ppt/tags/tag424.xml><?xml version="1.0" encoding="utf-8"?>
<p:tagLst xmlns:p="http://schemas.openxmlformats.org/presentationml/2006/main">
  <p:tag name="KSO_WM_ASSEMBLE_CHIP_INDEX" val="c80f5034bb014fdaa05f48d3f840b497"/>
  <p:tag name="KSO_WM_BEAUTIFY_FLAG" val="#wm#"/>
  <p:tag name="KSO_WM_CHIP_FILLAREA_FILL_RULE" val="{&quot;fill_align&quot;:&quot;lb&quot;,&quot;fill_effect&quot;:[],&quot;fill_mode&quot;:&quot;adaptive&quot;,&quot;sacle_strategy&quot;:&quot;stretch&quot;}"/>
  <p:tag name="KSO_WM_CHIP_GROUPID" val="62f1d01e295c1bf6da6f2dbf"/>
  <p:tag name="KSO_WM_CHIP_XID" val="62f1d051295c1bf6da6f2dd9"/>
  <p:tag name="KSO_WM_TAG_VERSION" val="1.0"/>
  <p:tag name="KSO_WM_TEMPLATE_CATEGORY" val="chip"/>
  <p:tag name="KSO_WM_TEMPLATE_INDEX" val="20225666"/>
  <p:tag name="KSO_WM_UNIT_DEC_AREA_ID" val="06bb977d49bf4406a74783d73076c410"/>
  <p:tag name="KSO_WM_UNIT_DEC_CHANGEPICRESERVED" val="1"/>
  <p:tag name="KSO_WM_UNIT_DEC_SUPPORTCHANGEPIC" val="0"/>
  <p:tag name="KSO_WM_UNIT_ID" val="chip20225666_4*i*1"/>
  <p:tag name="KSO_WM_UNIT_INDEX" val="1"/>
  <p:tag name="KSO_WM_UNIT_SUBTYPE" val="t"/>
  <p:tag name="KSO_WM_UNIT_TYPE" val="i"/>
</p:tagLst>
</file>

<file path=ppt/tags/tag42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2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27.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28.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29.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0.xml><?xml version="1.0" encoding="utf-8"?>
<p:tagLst xmlns:p="http://schemas.openxmlformats.org/presentationml/2006/main">
  <p:tag name="KSO_WM_ASSEMBLE_CHIP_INDEX" val="09ed4b90b9af4b958f06e88c5ab66ca8"/>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b"/>
  <p:tag name="KSO_WM_TAG_VERSION" val="1.0"/>
  <p:tag name="KSO_WM_TEMPLATE_CATEGORY" val="chip"/>
  <p:tag name="KSO_WM_TEMPLATE_INDEX" val="20225666"/>
  <p:tag name="KSO_WM_UNIT_DEC_AREA_ID" val="b93ae4eef0e2460cadfe6224e47ac3ea"/>
  <p:tag name="KSO_WM_UNIT_DEC_CHANGEPICRESERVED" val="1"/>
  <p:tag name="KSO_WM_UNIT_DEC_SUPPORTCHANGEPIC" val="0"/>
  <p:tag name="KSO_WM_UNIT_ID" val="chip20225666_2*i*1"/>
  <p:tag name="KSO_WM_UNIT_INDEX" val="1"/>
  <p:tag name="KSO_WM_UNIT_SUBTYPE" val="v"/>
  <p:tag name="KSO_WM_UNIT_TYPE" val="i"/>
</p:tagLst>
</file>

<file path=ppt/tags/tag431.xml><?xml version="1.0" encoding="utf-8"?>
<p:tagLst xmlns:p="http://schemas.openxmlformats.org/presentationml/2006/main">
  <p:tag name="KSO_WM_ASSEMBLE_CHIP_INDEX" val="4f75bb92a43a4c83a48fb6235bfe7a22"/>
  <p:tag name="KSO_WM_BEAUTIFY_FLAG" val="#wm#"/>
  <p:tag name="KSO_WM_CHIP_FILLAREA_FILL_RULE" val="{&quot;fill_align&quot;:&quot;rm&quot;,&quot;fill_effect&quot;:[],&quot;fill_mode&quot;:&quot;adaptive&quot;,&quot;sacle_strategy&quot;:&quot;stretch&quot;}"/>
  <p:tag name="KSO_WM_CHIP_GROUPID" val="62f1d01e295c1bf6da6f2dbf"/>
  <p:tag name="KSO_WM_CHIP_XID" val="62f1d051295c1bf6da6f2dda"/>
  <p:tag name="KSO_WM_TAG_VERSION" val="1.0"/>
  <p:tag name="KSO_WM_TEMPLATE_CATEGORY" val="chip"/>
  <p:tag name="KSO_WM_TEMPLATE_INDEX" val="20225666"/>
  <p:tag name="KSO_WM_UNIT_DEC_AREA_ID" val="02ce0aa67d0749a79ab493e4a5b2c5d3"/>
  <p:tag name="KSO_WM_UNIT_DEC_CHANGEPICRESERVED" val="1"/>
  <p:tag name="KSO_WM_UNIT_DEC_SUPPORTCHANGEPIC" val="0"/>
  <p:tag name="KSO_WM_UNIT_ID" val="chip20225666_3*i*1"/>
  <p:tag name="KSO_WM_UNIT_INDEX" val="1"/>
  <p:tag name="KSO_WM_UNIT_SUBTYPE" val="w"/>
  <p:tag name="KSO_WM_UNIT_TYPE" val="i"/>
</p:tagLst>
</file>

<file path=ppt/tags/tag432.xml><?xml version="1.0" encoding="utf-8"?>
<p:tagLst xmlns:p="http://schemas.openxmlformats.org/presentationml/2006/main">
  <p:tag name="KSO_WM_ASSEMBLE_CHIP_INDEX" val="c80f5034bb014fdaa05f48d3f840b497"/>
  <p:tag name="KSO_WM_BEAUTIFY_FLAG" val="#wm#"/>
  <p:tag name="KSO_WM_CHIP_FILLAREA_FILL_RULE" val="{&quot;fill_align&quot;:&quot;lb&quot;,&quot;fill_effect&quot;:[],&quot;fill_mode&quot;:&quot;adaptive&quot;,&quot;sacle_strategy&quot;:&quot;stretch&quot;}"/>
  <p:tag name="KSO_WM_CHIP_GROUPID" val="62f1d01e295c1bf6da6f2dbf"/>
  <p:tag name="KSO_WM_CHIP_XID" val="62f1d051295c1bf6da6f2dd9"/>
  <p:tag name="KSO_WM_TAG_VERSION" val="1.0"/>
  <p:tag name="KSO_WM_TEMPLATE_CATEGORY" val="chip"/>
  <p:tag name="KSO_WM_TEMPLATE_INDEX" val="20225666"/>
  <p:tag name="KSO_WM_UNIT_DEC_AREA_ID" val="06bb977d49bf4406a74783d73076c410"/>
  <p:tag name="KSO_WM_UNIT_DEC_CHANGEPICRESERVED" val="1"/>
  <p:tag name="KSO_WM_UNIT_DEC_SUPPORTCHANGEPIC" val="0"/>
  <p:tag name="KSO_WM_UNIT_ID" val="chip20225666_4*i*1"/>
  <p:tag name="KSO_WM_UNIT_INDEX" val="1"/>
  <p:tag name="KSO_WM_UNIT_SUBTYPE" val="t"/>
  <p:tag name="KSO_WM_UNIT_TYPE" val="i"/>
</p:tagLst>
</file>

<file path=ppt/tags/tag433.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34.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35.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36.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37.xml><?xml version="1.0" encoding="utf-8"?>
<p:tagLst xmlns:p="http://schemas.openxmlformats.org/presentationml/2006/main">
  <p:tag name="KSO_WM_ASSEMBLE_CHIP_INDEX" val="866105e058ce49b5ad831c796a663df8"/>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5"/>
  <p:tag name="KSO_WM_TAG_VERSION" val="1.0"/>
  <p:tag name="KSO_WM_TEMPLATE_CATEGORY" val="chip"/>
  <p:tag name="KSO_WM_TEMPLATE_INDEX" val="20225666"/>
  <p:tag name="KSO_WM_UNIT_DEC_AREA_ID" val="c720c98f92f5486a84afe24f239fe209"/>
  <p:tag name="KSO_WM_UNIT_DEC_CHANGEPICRESERVED" val="1"/>
  <p:tag name="KSO_WM_UNIT_DEC_SUPPORTCHANGEPIC" val="0"/>
  <p:tag name="KSO_WM_UNIT_ID" val="chip20225666_17*i*1"/>
  <p:tag name="KSO_WM_UNIT_INDEX" val="1"/>
  <p:tag name="KSO_WM_UNIT_SUBTYPE" val="v"/>
  <p:tag name="KSO_WM_UNIT_TYPE" val="i"/>
</p:tagLst>
</file>

<file path=ppt/tags/tag438.xml><?xml version="1.0" encoding="utf-8"?>
<p:tagLst xmlns:p="http://schemas.openxmlformats.org/presentationml/2006/main">
  <p:tag name="KSO_WM_ASSEMBLE_CHIP_INDEX" val="cdff9a87dad74f92aede306666343a01"/>
  <p:tag name="KSO_WM_BEAUTIFY_FLAG" val="#wm#"/>
  <p:tag name="KSO_WM_CHIP_FILLAREA_FILL_RULE" val="{&quot;fill_align&quot;:&quot;cm&quot;,&quot;fill_effect&quot;:[],&quot;fill_mode&quot;:&quot;adaptive&quot;,&quot;sacle_strategy&quot;:&quot;stretch&quot;}"/>
  <p:tag name="KSO_WM_CHIP_GROUPID" val="62f1d01e295c1bf6da6f2dbf"/>
  <p:tag name="KSO_WM_CHIP_XID" val="62f1d051295c1bf6da6f2dd3"/>
  <p:tag name="KSO_WM_TAG_VERSION" val="1.0"/>
  <p:tag name="KSO_WM_TEMPLATE_CATEGORY" val="chip"/>
  <p:tag name="KSO_WM_TEMPLATE_INDEX" val="20225666"/>
  <p:tag name="KSO_WM_UNIT_DEC_AREA_ID" val="0f3f722bca104379ad28dc996b77c56e"/>
  <p:tag name="KSO_WM_UNIT_DEC_CHANGEPICRESERVED" val="1"/>
  <p:tag name="KSO_WM_UNIT_DEC_SUPPORTCHANGEPIC" val="0"/>
  <p:tag name="KSO_WM_UNIT_ID" val="chip20225666_18*i*1"/>
  <p:tag name="KSO_WM_UNIT_INDEX" val="1"/>
  <p:tag name="KSO_WM_UNIT_SUBTYPE" val="w"/>
  <p:tag name="KSO_WM_UNIT_TYPE" val="i"/>
</p:tagLst>
</file>

<file path=ppt/tags/tag439.xml><?xml version="1.0" encoding="utf-8"?>
<p:tagLst xmlns:p="http://schemas.openxmlformats.org/presentationml/2006/main">
  <p:tag name="KSO_WM_ASSEMBLE_CHIP_INDEX" val="651e6774e115441daa0fddc3c4340857"/>
  <p:tag name="KSO_WM_BEAUTIFY_FLAG" val="#wm#"/>
  <p:tag name="KSO_WM_CHIP_FILLAREA_FILL_RULE" val="{&quot;fill_align&quot;:&quot;rm&quot;,&quot;fill_effect&quot;:[],&quot;fill_mode&quot;:&quot;adaptive&quot;,&quot;sacle_strategy&quot;:&quot;stretch&quot;}"/>
  <p:tag name="KSO_WM_CHIP_GROUPID" val="62f1d01e295c1bf6da6f2dbf"/>
  <p:tag name="KSO_WM_CHIP_XID" val="62f1d051295c1bf6da6f2dd4"/>
  <p:tag name="KSO_WM_TAG_VERSION" val="1.0"/>
  <p:tag name="KSO_WM_TEMPLATE_CATEGORY" val="chip"/>
  <p:tag name="KSO_WM_TEMPLATE_INDEX" val="20225666"/>
  <p:tag name="KSO_WM_UNIT_DEC_AREA_ID" val="a9444e2fb7fb4568b75184596501f278"/>
  <p:tag name="KSO_WM_UNIT_DEC_CHANGEPICRESERVED" val="1"/>
  <p:tag name="KSO_WM_UNIT_DEC_SUPPORTCHANGEPIC" val="0"/>
  <p:tag name="KSO_WM_UNIT_ID" val="chip20225666_19*i*1"/>
  <p:tag name="KSO_WM_UNIT_INDEX" val="1"/>
  <p:tag name="KSO_WM_UNIT_SUBTYPE" val="u"/>
  <p:tag name="KSO_WM_UNIT_TYPE" val="i"/>
</p:tagLst>
</file>

<file path=ppt/tags/tag4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0.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41.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42.xml><?xml version="1.0" encoding="utf-8"?>
<p:tagLst xmlns:p="http://schemas.openxmlformats.org/presentationml/2006/main">
  <p:tag name="KSO_WM_UNIT_TEXT_FILL_FORE_SCHEMECOLOR_INDEX" val="1"/>
  <p:tag name="KSO_WM_UNIT_TEXT_FILL_FORE_SCHEMECOLOR_INDEX_BRIGHTNESS" val="0.15"/>
  <p:tag name="KSO_WM_UNIT_TEXT_FILL_TYPE" val="1"/>
</p:tagLst>
</file>

<file path=ppt/tags/tag443.xml><?xml version="1.0" encoding="utf-8"?>
<p:tagLst xmlns:p="http://schemas.openxmlformats.org/presentationml/2006/main">
  <p:tag name="KSO_WM_ASSEMBLE_CHIP_INDEX" val="0ed845ae8d6140e88e7dfb5b4f35d8b9"/>
  <p:tag name="KSO_WM_BEAUTIFY_FLAG" val="#wm#"/>
  <p:tag name="KSO_WM_CHIP_FILLAREA_FILL_RULE" val="{&quot;fill_align&quot;:&quot;lm&quot;,&quot;fill_mode&quot;:&quot;adaptive&quot;,&quot;sacle_strategy&quot;:&quot;smart&quot;}"/>
  <p:tag name="KSO_WM_CHIP_GROUPID" val="619dde0c56c5b5f57912a61c"/>
  <p:tag name="KSO_WM_CHIP_XID" val="619dde0c56c5b5f57912a619"/>
  <p:tag name="KSO_WM_TAG_VERSION" val="1.0"/>
  <p:tag name="KSO_WM_TEMPLATE_ASSEMBLE_GROUPID" val="62f1d01e295c1bf6da6f2dbf"/>
  <p:tag name="KSO_WM_TEMPLATE_ASSEMBLE_XID" val="6311aa7ea35593066d0a46f4"/>
  <p:tag name="KSO_WM_TEMPLATE_CATEGORY" val="custom"/>
  <p:tag name="KSO_WM_TEMPLATE_INDEX" val="20225666"/>
  <p:tag name="KSO_WM_UNIT_BLOCK" val="0"/>
  <p:tag name="KSO_WM_UNIT_COMPATIBLE" val="0"/>
  <p:tag name="KSO_WM_UNIT_DEC_AREA_ID" val="7ab778b1e90e4b219b80d0566c90ddda"/>
  <p:tag name="KSO_WM_UNIT_DEFAULT_FONT" val="28;32;2"/>
  <p:tag name="KSO_WM_UNIT_DIAGRAM_ISNUMVISUAL" val="0"/>
  <p:tag name="KSO_WM_UNIT_DIAGRAM_ISREFERUNIT" val="0"/>
  <p:tag name="KSO_WM_UNIT_HIGHLIGHT" val="0"/>
  <p:tag name="KSO_WM_UNIT_ID" val="custom20225666_1*f*1"/>
  <p:tag name="KSO_WM_UNIT_INDEX" val="1"/>
  <p:tag name="KSO_WM_UNIT_LAYERLEVEL" val="1"/>
  <p:tag name="KSO_WM_UNIT_NOCLEAR" val="0"/>
  <p:tag name="KSO_WM_UNIT_PRESET_TEXT" val="单击此处添加文本具体内容"/>
  <p:tag name="KSO_WM_UNIT_SUBTYPE" val="a"/>
  <p:tag name="KSO_WM_UNIT_TEXT_FILL_FORE_SCHEMECOLOR_INDEX" val="13"/>
  <p:tag name="KSO_WM_UNIT_TEXT_FILL_FORE_SCHEMECOLOR_INDEX_BRIGHTNESS" val="0.15"/>
  <p:tag name="KSO_WM_UNIT_TEXT_FILL_TYPE" val="1"/>
  <p:tag name="KSO_WM_UNIT_TYPE" val="f"/>
  <p:tag name="KSO_WM_UNIT_VALUE" val="19"/>
</p:tagLst>
</file>

<file path=ppt/tags/tag444.xml><?xml version="1.0" encoding="utf-8"?>
<p:tagLst xmlns:p="http://schemas.openxmlformats.org/presentationml/2006/main">
  <p:tag name="KSO_WM_ASSEMBLE_CHIP_INDEX" val="0ed845ae8d6140e88e7dfb5b4f35d8b9"/>
  <p:tag name="KSO_WM_BEAUTIFY_FLAG" val="#wm#"/>
  <p:tag name="KSO_WM_CHIP_FILLAREA_FILL_RULE" val="{&quot;fill_align&quot;:&quot;lm&quot;,&quot;fill_mode&quot;:&quot;adaptive&quot;,&quot;sacle_strategy&quot;:&quot;smart&quot;}"/>
  <p:tag name="KSO_WM_CHIP_GROUPID" val="619dde0c56c5b5f57912a61c"/>
  <p:tag name="KSO_WM_CHIP_XID" val="619dde0c56c5b5f57912a619"/>
  <p:tag name="KSO_WM_TAG_VERSION" val="1.0"/>
  <p:tag name="KSO_WM_TEMPLATE_ASSEMBLE_GROUPID" val="62f1d01e295c1bf6da6f2dbf"/>
  <p:tag name="KSO_WM_TEMPLATE_ASSEMBLE_XID" val="6311aa7ea35593066d0a46f4"/>
  <p:tag name="KSO_WM_TEMPLATE_CATEGORY" val="custom"/>
  <p:tag name="KSO_WM_TEMPLATE_INDEX" val="20225666"/>
  <p:tag name="KSO_WM_UNIT_BLOCK" val="0"/>
  <p:tag name="KSO_WM_UNIT_COMPATIBLE" val="0"/>
  <p:tag name="KSO_WM_UNIT_DEC_AREA_ID" val="e6a859fe0ce34b9d827116643817ff41"/>
  <p:tag name="KSO_WM_UNIT_DEFAULT_FONT" val="60;66;2"/>
  <p:tag name="KSO_WM_UNIT_DIAGRAM_ISNUMVISUAL" val="0"/>
  <p:tag name="KSO_WM_UNIT_DIAGRAM_ISREFERUNIT" val="0"/>
  <p:tag name="KSO_WM_UNIT_HIGHLIGHT" val="0"/>
  <p:tag name="KSO_WM_UNIT_ID" val="custom20225666_1*a*1"/>
  <p:tag name="KSO_WM_UNIT_INDEX" val="1"/>
  <p:tag name="KSO_WM_UNIT_ISCONTENTSTITLE" val="0"/>
  <p:tag name="KSO_WM_UNIT_ISNUMDGMTITLE" val="0"/>
  <p:tag name="KSO_WM_UNIT_LAYERLEVEL" val="1"/>
  <p:tag name="KSO_WM_UNIT_NOCLEAR" val="0"/>
  <p:tag name="KSO_WM_UNIT_PRESET_TEXT" val="演讲完毕，感谢观看"/>
  <p:tag name="KSO_WM_UNIT_TEXT_FILL_FORE_SCHEMECOLOR_INDEX" val="13"/>
  <p:tag name="KSO_WM_UNIT_TEXT_FILL_FORE_SCHEMECOLOR_INDEX_BRIGHTNESS" val="0.15"/>
  <p:tag name="KSO_WM_UNIT_TEXT_FILL_TYPE" val="1"/>
  <p:tag name="KSO_WM_UNIT_TYPE" val="a"/>
  <p:tag name="KSO_WM_UNIT_VALUE" val="13"/>
</p:tagLst>
</file>

<file path=ppt/tags/tag445.xml><?xml version="1.0" encoding="utf-8"?>
<p:tagLst xmlns:p="http://schemas.openxmlformats.org/presentationml/2006/main">
  <p:tag name="KSO_WM_ASSEMBLE_CHIP_INDEX" val="0ed845ae8d6140e88e7dfb5b4f35d8b9"/>
  <p:tag name="KSO_WM_BEAUTIFY_FLAG" val="#wm#"/>
  <p:tag name="KSO_WM_CHIP_FILLAREA_FILL_RULE" val="{&quot;fill_align&quot;:&quot;lm&quot;,&quot;fill_mode&quot;:&quot;adaptive&quot;,&quot;sacle_strategy&quot;:&quot;smart&quot;}"/>
  <p:tag name="KSO_WM_CHIP_GROUPID" val="619dde0c56c5b5f57912a61c"/>
  <p:tag name="KSO_WM_CHIP_XID" val="619dde0c56c5b5f57912a619"/>
  <p:tag name="KSO_WM_TAG_VERSION" val="1.0"/>
  <p:tag name="KSO_WM_TEMPLATE_ASSEMBLE_GROUPID" val="62f1d01e295c1bf6da6f2dbf"/>
  <p:tag name="KSO_WM_TEMPLATE_ASSEMBLE_XID" val="6311aa7ea35593066d0a46f4"/>
  <p:tag name="KSO_WM_TEMPLATE_CATEGORY" val="custom"/>
  <p:tag name="KSO_WM_TEMPLATE_INDEX" val="20225666"/>
  <p:tag name="KSO_WM_UNIT_BLOCK" val="0"/>
  <p:tag name="KSO_WM_UNIT_COMPATIBLE" val="0"/>
  <p:tag name="KSO_WM_UNIT_DEC_AREA_ID" val="e83c513bbff94bb8a79963c4f1d4f177"/>
  <p:tag name="KSO_WM_UNIT_DEFAULT_FONT" val="16;18;2"/>
  <p:tag name="KSO_WM_UNIT_DIAGRAM_ISNUMVISUAL" val="0"/>
  <p:tag name="KSO_WM_UNIT_DIAGRAM_ISREFERUNIT" val="0"/>
  <p:tag name="KSO_WM_UNIT_HIGHLIGHT" val="0"/>
  <p:tag name="KSO_WM_UNIT_ID" val="custom20225666_1*f*2"/>
  <p:tag name="KSO_WM_UNIT_INDEX" val="2"/>
  <p:tag name="KSO_WM_UNIT_LAYERLEVEL" val="1"/>
  <p:tag name="KSO_WM_UNIT_NOCLEAR" val="0"/>
  <p:tag name="KSO_WM_UNIT_PRESET_TEXT" val="演讲人姓名"/>
  <p:tag name="KSO_WM_UNIT_SUBTYPE" val="a"/>
  <p:tag name="KSO_WM_UNIT_TEXT_FILL_FORE_SCHEMECOLOR_INDEX" val="13"/>
  <p:tag name="KSO_WM_UNIT_TEXT_FILL_FORE_SCHEMECOLOR_INDEX_BRIGHTNESS" val="0.15"/>
  <p:tag name="KSO_WM_UNIT_TEXT_FILL_TYPE" val="1"/>
  <p:tag name="KSO_WM_UNIT_TYPE" val="f"/>
  <p:tag name="KSO_WM_UNIT_VALUE" val="28"/>
</p:tagLst>
</file>

<file path=ppt/tags/tag446.xml><?xml version="1.0" encoding="utf-8"?>
<p:tagLst xmlns:p="http://schemas.openxmlformats.org/presentationml/2006/main">
  <p:tag name="KSO_WM_ASSEMBLE_CHIP_INDEX" val="09ed4b90b9af4b958f06e88c5ab66ca8"/>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b"/>
  <p:tag name="KSO_WM_SLIDE_BACKGROUND_TYPE" val="general"/>
  <p:tag name="KSO_WM_TAG_VERSION" val="1.0"/>
  <p:tag name="KSO_WM_TEMPLATE_CATEGORY" val="chip"/>
  <p:tag name="KSO_WM_TEMPLATE_INDEX" val="20225666"/>
  <p:tag name="KSO_WM_UNIT_DEC_AREA_ID" val="b93ae4eef0e2460cadfe6224e47ac3ea"/>
  <p:tag name="KSO_WM_UNIT_DEC_CHANGEPICRESERVED" val="1"/>
  <p:tag name="KSO_WM_UNIT_DEC_SUPPORTCHANGEPIC" val="0"/>
  <p:tag name="KSO_WM_UNIT_ID" val="chip20225666_2*i*1"/>
  <p:tag name="KSO_WM_UNIT_INDEX" val="1"/>
  <p:tag name="KSO_WM_UNIT_SUBTYPE" val="v"/>
  <p:tag name="KSO_WM_UNIT_TYPE" val="i"/>
</p:tagLst>
</file>

<file path=ppt/tags/tag447.xml><?xml version="1.0" encoding="utf-8"?>
<p:tagLst xmlns:p="http://schemas.openxmlformats.org/presentationml/2006/main">
  <p:tag name="KSO_WM_ASSEMBLE_CHIP_INDEX" val="4f75bb92a43a4c83a48fb6235bfe7a22"/>
  <p:tag name="KSO_WM_BEAUTIFY_FLAG" val="#wm#"/>
  <p:tag name="KSO_WM_CHIP_FILLAREA_FILL_RULE" val="{&quot;fill_align&quot;:&quot;rm&quot;,&quot;fill_effect&quot;:[],&quot;fill_mode&quot;:&quot;adaptive&quot;,&quot;sacle_strategy&quot;:&quot;stretch&quot;}"/>
  <p:tag name="KSO_WM_CHIP_GROUPID" val="62f1d01e295c1bf6da6f2dbf"/>
  <p:tag name="KSO_WM_CHIP_XID" val="62f1d051295c1bf6da6f2dda"/>
  <p:tag name="KSO_WM_SLIDE_BACKGROUND_TYPE" val="general"/>
  <p:tag name="KSO_WM_TAG_VERSION" val="1.0"/>
  <p:tag name="KSO_WM_TEMPLATE_CATEGORY" val="chip"/>
  <p:tag name="KSO_WM_TEMPLATE_INDEX" val="20225666"/>
  <p:tag name="KSO_WM_UNIT_DEC_AREA_ID" val="02ce0aa67d0749a79ab493e4a5b2c5d3"/>
  <p:tag name="KSO_WM_UNIT_DEC_CHANGEPICRESERVED" val="1"/>
  <p:tag name="KSO_WM_UNIT_DEC_SUPPORTCHANGEPIC" val="0"/>
  <p:tag name="KSO_WM_UNIT_ID" val="chip20225666_3*i*1"/>
  <p:tag name="KSO_WM_UNIT_INDEX" val="1"/>
  <p:tag name="KSO_WM_UNIT_SUBTYPE" val="w"/>
  <p:tag name="KSO_WM_UNIT_TYPE" val="i"/>
</p:tagLst>
</file>

<file path=ppt/tags/tag448.xml><?xml version="1.0" encoding="utf-8"?>
<p:tagLst xmlns:p="http://schemas.openxmlformats.org/presentationml/2006/main">
  <p:tag name="KSO_WM_ASSEMBLE_CHIP_INDEX" val="c80f5034bb014fdaa05f48d3f840b497"/>
  <p:tag name="KSO_WM_BEAUTIFY_FLAG" val="#wm#"/>
  <p:tag name="KSO_WM_CHIP_FILLAREA_FILL_RULE" val="{&quot;fill_align&quot;:&quot;lb&quot;,&quot;fill_effect&quot;:[],&quot;fill_mode&quot;:&quot;adaptive&quot;,&quot;sacle_strategy&quot;:&quot;stretch&quot;}"/>
  <p:tag name="KSO_WM_CHIP_GROUPID" val="62f1d01e295c1bf6da6f2dbf"/>
  <p:tag name="KSO_WM_CHIP_XID" val="62f1d051295c1bf6da6f2dd9"/>
  <p:tag name="KSO_WM_SLIDE_BACKGROUND_TYPE" val="general"/>
  <p:tag name="KSO_WM_TAG_VERSION" val="1.0"/>
  <p:tag name="KSO_WM_TEMPLATE_CATEGORY" val="chip"/>
  <p:tag name="KSO_WM_TEMPLATE_INDEX" val="20225666"/>
  <p:tag name="KSO_WM_UNIT_DEC_AREA_ID" val="06bb977d49bf4406a74783d73076c410"/>
  <p:tag name="KSO_WM_UNIT_DEC_CHANGEPICRESERVED" val="1"/>
  <p:tag name="KSO_WM_UNIT_DEC_SUPPORTCHANGEPIC" val="0"/>
  <p:tag name="KSO_WM_UNIT_ID" val="chip20225666_4*i*1"/>
  <p:tag name="KSO_WM_UNIT_INDEX" val="1"/>
  <p:tag name="KSO_WM_UNIT_SUBTYPE" val="t"/>
  <p:tag name="KSO_WM_UNIT_TYPE" val="i"/>
</p:tagLst>
</file>

<file path=ppt/tags/tag449.xml><?xml version="1.0" encoding="utf-8"?>
<p:tagLst xmlns:p="http://schemas.openxmlformats.org/presentationml/2006/main">
  <p:tag name="KSO_WM_SLIDE_BACKGROUND_TYPE" val="general"/>
  <p:tag name="KSO_WM_UNIT_TEXT_FILL_FORE_SCHEMECOLOR_INDEX" val="13"/>
  <p:tag name="KSO_WM_UNIT_TEXT_FILL_FORE_SCHEMECOLOR_INDEX_BRIGHTNESS" val="0"/>
  <p:tag name="KSO_WM_UNIT_TEXT_FILL_TYPE" val="1"/>
</p:tagLst>
</file>

<file path=ppt/tags/tag45.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7*i*1"/>
  <p:tag name="KSO_WM_UNIT_INDEX" val="1"/>
  <p:tag name="KSO_WM_UNIT_LAYERLEVEL" val="1"/>
  <p:tag name="KSO_WM_UNIT_SUBTYPE" val="h"/>
  <p:tag name="KSO_WM_UNIT_TYPE" val="i"/>
</p:tagLst>
</file>

<file path=ppt/tags/tag450.xml><?xml version="1.0" encoding="utf-8"?>
<p:tagLst xmlns:p="http://schemas.openxmlformats.org/presentationml/2006/main">
  <p:tag name="KSO_WM_SLIDE_BACKGROUND_TYPE" val="general"/>
  <p:tag name="KSO_WM_UNIT_TEXT_FILL_FORE_SCHEMECOLOR_INDEX" val="1"/>
  <p:tag name="KSO_WM_UNIT_TEXT_FILL_FORE_SCHEMECOLOR_INDEX_BRIGHTNESS" val="0.15"/>
  <p:tag name="KSO_WM_UNIT_TEXT_FILL_TYPE" val="1"/>
</p:tagLst>
</file>

<file path=ppt/tags/tag451.xml><?xml version="1.0" encoding="utf-8"?>
<p:tagLst xmlns:p="http://schemas.openxmlformats.org/presentationml/2006/main">
  <p:tag name="KSO_WM_SLIDE_BACKGROUND_TYPE" val="general"/>
  <p:tag name="KSO_WM_UNIT_TEXT_FILL_FORE_SCHEMECOLOR_INDEX" val="1"/>
  <p:tag name="KSO_WM_UNIT_TEXT_FILL_FORE_SCHEMECOLOR_INDEX_BRIGHTNESS" val="0.15"/>
  <p:tag name="KSO_WM_UNIT_TEXT_FILL_TYPE" val="1"/>
</p:tagLst>
</file>

<file path=ppt/tags/tag452.xml><?xml version="1.0" encoding="utf-8"?>
<p:tagLst xmlns:p="http://schemas.openxmlformats.org/presentationml/2006/main">
  <p:tag name="KSO_WM_SLIDE_BACKGROUND_TYPE" val="general"/>
  <p:tag name="KSO_WM_UNIT_TEXT_FILL_FORE_SCHEMECOLOR_INDEX" val="1"/>
  <p:tag name="KSO_WM_UNIT_TEXT_FILL_FORE_SCHEMECOLOR_INDEX_BRIGHTNESS" val="0.15"/>
  <p:tag name="KSO_WM_UNIT_TEXT_FILL_TYPE" val="1"/>
</p:tagLst>
</file>

<file path=ppt/tags/tag453.xml><?xml version="1.0" encoding="utf-8"?>
<p:tagLst xmlns:p="http://schemas.openxmlformats.org/presentationml/2006/main">
  <p:tag name="KSO_WM_ASSEMBLE_CHIP_INDEX" val="31ecdec561124a4888e743aff8e7cdf8"/>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b"/>
  <p:tag name="KSO_WM_SLIDE_BACKGROUND_TYPE" val="frame"/>
  <p:tag name="KSO_WM_TAG_VERSION" val="1.0"/>
  <p:tag name="KSO_WM_TEMPLATE_CATEGORY" val="chip"/>
  <p:tag name="KSO_WM_TEMPLATE_INDEX" val="20225666"/>
  <p:tag name="KSO_WM_UNIT_DEC_AREA_ID" val="8a5d83eee6494abd9e1354fb2f7477cc"/>
  <p:tag name="KSO_WM_UNIT_DEC_CHANGEPICRESERVED" val="1"/>
  <p:tag name="KSO_WM_UNIT_DEC_SUPPORTCHANGEPIC" val="0"/>
  <p:tag name="KSO_WM_UNIT_ID" val="chip20225666_2*i*1"/>
  <p:tag name="KSO_WM_UNIT_INDEX" val="1"/>
  <p:tag name="KSO_WM_UNIT_SUBTYPE" val="v"/>
  <p:tag name="KSO_WM_UNIT_TYPE" val="i"/>
</p:tagLst>
</file>

<file path=ppt/tags/tag454.xml><?xml version="1.0" encoding="utf-8"?>
<p:tagLst xmlns:p="http://schemas.openxmlformats.org/presentationml/2006/main">
  <p:tag name="KSO_WM_BEAUTIFY_FLAG" val="#wm#"/>
  <p:tag name="KSO_WM_CHIP_GROUPID" val="61837b50a6a891b1f9db06a2"/>
  <p:tag name="KSO_WM_CHIP_XID" val="618b765618adb49c6c1f289f"/>
  <p:tag name="KSO_WM_SLIDE_BACKGROUND_TYPE" val="frame"/>
  <p:tag name="KSO_WM_SLIDE_BK_DARK_LIGHT" val="2"/>
  <p:tag name="KSO_WM_TAG_VERSION" val="1.0"/>
  <p:tag name="KSO_WM_TEMPLATE_CATEGORY" val="bg"/>
  <p:tag name="KSO_WM_TEMPLATE_INDEX" val="20220522"/>
  <p:tag name="KSO_WM_UNIT_BK_DARK_LIGHT" val="2"/>
  <p:tag name="KSO_WM_UNIT_COMPATIBLE" val="0"/>
  <p:tag name="KSO_WM_UNIT_DIAGRAM_ISNUMVISUAL" val="0"/>
  <p:tag name="KSO_WM_UNIT_DIAGRAM_ISREFERUNIT" val="0"/>
  <p:tag name="KSO_WM_UNIT_FILL_FORE_SCHEMECOLOR_INDEX_BRIGHTNESS" val="0"/>
  <p:tag name="KSO_WM_UNIT_FILL_TYPE" val="1"/>
  <p:tag name="KSO_WM_UNIT_HIGHLIGHT" val="0"/>
  <p:tag name="KSO_WM_UNIT_ID" val="bg20220522_2*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55.xml><?xml version="1.0" encoding="utf-8"?>
<p:tagLst xmlns:p="http://schemas.openxmlformats.org/presentationml/2006/main">
  <p:tag name="KSO_WM_ASSEMBLE_CHIP_INDEX" val="ed389addf1744a5382a32c5ecb9e9107"/>
  <p:tag name="KSO_WM_BEAUTIFY_FLAG" val="#wm#"/>
  <p:tag name="KSO_WM_CHIP_FILLAREA_FILL_RULE" val="{&quot;fill_align&quot;:&quot;lb&quot;,&quot;fill_effect&quot;:[],&quot;fill_mode&quot;:&quot;adaptive&quot;,&quot;sacle_strategy&quot;:&quot;stretch&quot;}"/>
  <p:tag name="KSO_WM_CHIP_GROUPID" val="62f1d01e295c1bf6da6f2dbf"/>
  <p:tag name="KSO_WM_CHIP_XID" val="62f1d051295c1bf6da6f2dd9"/>
  <p:tag name="KSO_WM_SLIDE_BACKGROUND_TYPE" val="frame"/>
  <p:tag name="KSO_WM_TAG_VERSION" val="1.0"/>
  <p:tag name="KSO_WM_TEMPLATE_CATEGORY" val="chip"/>
  <p:tag name="KSO_WM_TEMPLATE_INDEX" val="20225666"/>
  <p:tag name="KSO_WM_UNIT_DEC_AREA_ID" val="238f95071d004b23a759715c33950262"/>
  <p:tag name="KSO_WM_UNIT_DEC_CHANGEPICRESERVED" val="1"/>
  <p:tag name="KSO_WM_UNIT_DEC_SUPPORTCHANGEPIC" val="0"/>
  <p:tag name="KSO_WM_UNIT_ID" val="chip20225666_4*i*1"/>
  <p:tag name="KSO_WM_UNIT_INDEX" val="1"/>
  <p:tag name="KSO_WM_UNIT_SUBTYPE" val="t"/>
  <p:tag name="KSO_WM_UNIT_TYPE" val="i"/>
</p:tagLst>
</file>

<file path=ppt/tags/tag456.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457.xml><?xml version="1.0" encoding="utf-8"?>
<p:tagLst xmlns:p="http://schemas.openxmlformats.org/presentationml/2006/main">
  <p:tag name="KSO_WM_SLIDE_BACKGROUND_TYPE" val="frame"/>
  <p:tag name="KSO_WM_UNIT_TEXT_FILL_FORE_SCHEMECOLOR_INDEX" val="13"/>
  <p:tag name="KSO_WM_UNIT_TEXT_FILL_FORE_SCHEMECOLOR_INDEX_BRIGHTNESS" val="0"/>
  <p:tag name="KSO_WM_UNIT_TEXT_FILL_TYPE" val="1"/>
</p:tagLst>
</file>

<file path=ppt/tags/tag458.xml><?xml version="1.0" encoding="utf-8"?>
<p:tagLst xmlns:p="http://schemas.openxmlformats.org/presentationml/2006/main">
  <p:tag name="KSO_WM_SLIDE_BACKGROUND_TYPE" val="frame"/>
  <p:tag name="KSO_WM_UNIT_TEXT_FILL_FORE_SCHEMECOLOR_INDEX" val="1"/>
  <p:tag name="KSO_WM_UNIT_TEXT_FILL_FORE_SCHEMECOLOR_INDEX_BRIGHTNESS" val="0.15"/>
  <p:tag name="KSO_WM_UNIT_TEXT_FILL_TYPE" val="1"/>
</p:tagLst>
</file>

<file path=ppt/tags/tag459.xml><?xml version="1.0" encoding="utf-8"?>
<p:tagLst xmlns:p="http://schemas.openxmlformats.org/presentationml/2006/main">
  <p:tag name="KSO_WM_SLIDE_BACKGROUND_TYPE" val="frame"/>
  <p:tag name="KSO_WM_UNIT_TEXT_FILL_FORE_SCHEMECOLOR_INDEX" val="1"/>
  <p:tag name="KSO_WM_UNIT_TEXT_FILL_FORE_SCHEMECOLOR_INDEX_BRIGHTNESS" val="0.15"/>
  <p:tag name="KSO_WM_UNIT_TEXT_FILL_TYPE" val="1"/>
</p:tagLst>
</file>

<file path=ppt/tags/tag4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60.xml><?xml version="1.0" encoding="utf-8"?>
<p:tagLst xmlns:p="http://schemas.openxmlformats.org/presentationml/2006/main">
  <p:tag name="KSO_WM_SLIDE_BACKGROUND_TYPE" val="frame"/>
  <p:tag name="KSO_WM_UNIT_TEXT_FILL_FORE_SCHEMECOLOR_INDEX" val="1"/>
  <p:tag name="KSO_WM_UNIT_TEXT_FILL_FORE_SCHEMECOLOR_INDEX_BRIGHTNESS" val="0.15"/>
  <p:tag name="KSO_WM_UNIT_TEXT_FILL_TYPE" val="1"/>
</p:tagLst>
</file>

<file path=ppt/tags/tag461.xml><?xml version="1.0" encoding="utf-8"?>
<p:tagLst xmlns:p="http://schemas.openxmlformats.org/presentationml/2006/main">
  <p:tag name="KSO_WM_ASSEMBLE_CHIP_INDEX" val="4e9ea796ee5241268589e5b7cfe50e83"/>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b"/>
  <p:tag name="KSO_WM_SLIDE_BACKGROUND_TYPE" val="leftRight"/>
  <p:tag name="KSO_WM_TAG_VERSION" val="1.0"/>
  <p:tag name="KSO_WM_TEMPLATE_CATEGORY" val="chip"/>
  <p:tag name="KSO_WM_TEMPLATE_INDEX" val="20225666"/>
  <p:tag name="KSO_WM_UNIT_DEC_AREA_ID" val="6375de693a614a2a99764164a88c3f74"/>
  <p:tag name="KSO_WM_UNIT_DEC_CHANGEPICRESERVED" val="1"/>
  <p:tag name="KSO_WM_UNIT_DEC_SUPPORTCHANGEPIC" val="0"/>
  <p:tag name="KSO_WM_UNIT_ID" val="chip20225666_2*i*1"/>
  <p:tag name="KSO_WM_UNIT_INDEX" val="1"/>
  <p:tag name="KSO_WM_UNIT_SUBTYPE" val="v"/>
  <p:tag name="KSO_WM_UNIT_TYPE" val="i"/>
</p:tagLst>
</file>

<file path=ppt/tags/tag462.xml><?xml version="1.0" encoding="utf-8"?>
<p:tagLst xmlns:p="http://schemas.openxmlformats.org/presentationml/2006/main">
  <p:tag name="KSO_WM_BEAUTIFY_FLAG" val="#wm#"/>
  <p:tag name="KSO_WM_CHIP_GROUPID" val="61837b50a6a891b1f9db06a2"/>
  <p:tag name="KSO_WM_CHIP_XID" val="618b765618adb49c6c1f28a0"/>
  <p:tag name="KSO_WM_SLIDE_BACKGROUND_TYPE" val="leftRight"/>
  <p:tag name="KSO_WM_SLIDE_BK_DARK_LIGHT" val="2"/>
  <p:tag name="KSO_WM_TAG_VERSION" val="1.0"/>
  <p:tag name="KSO_WM_TEMPLATE_CATEGORY" val="bg"/>
  <p:tag name="KSO_WM_TEMPLATE_INDEX" val="20220522"/>
  <p:tag name="KSO_WM_UNIT_BK_DARK_LIGHT" val="2"/>
  <p:tag name="KSO_WM_UNIT_COMPATIBLE" val="0"/>
  <p:tag name="KSO_WM_UNIT_DIAGRAM_ISNUMVISUAL" val="0"/>
  <p:tag name="KSO_WM_UNIT_DIAGRAM_ISREFERUNIT" val="0"/>
  <p:tag name="KSO_WM_UNIT_FILL_FORE_SCHEMECOLOR_INDEX_BRIGHTNESS" val="0"/>
  <p:tag name="KSO_WM_UNIT_FILL_TYPE" val="1"/>
  <p:tag name="KSO_WM_UNIT_HIGHLIGHT" val="0"/>
  <p:tag name="KSO_WM_UNIT_ID" val="bg20220522_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63.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464.xml><?xml version="1.0" encoding="utf-8"?>
<p:tagLst xmlns:p="http://schemas.openxmlformats.org/presentationml/2006/main">
  <p:tag name="KSO_WM_SLIDE_BACKGROUND_TYPE" val="leftRight"/>
  <p:tag name="KSO_WM_UNIT_TEXT_FILL_FORE_SCHEMECOLOR_INDEX" val="1"/>
  <p:tag name="KSO_WM_UNIT_TEXT_FILL_FORE_SCHEMECOLOR_INDEX_BRIGHTNESS" val="0.15"/>
  <p:tag name="KSO_WM_UNIT_TEXT_FILL_TYPE" val="1"/>
</p:tagLst>
</file>

<file path=ppt/tags/tag465.xml><?xml version="1.0" encoding="utf-8"?>
<p:tagLst xmlns:p="http://schemas.openxmlformats.org/presentationml/2006/main">
  <p:tag name="KSO_WM_SLIDE_BACKGROUND_TYPE" val="leftRight"/>
  <p:tag name="KSO_WM_UNIT_TEXT_FILL_FORE_SCHEMECOLOR_INDEX" val="1"/>
  <p:tag name="KSO_WM_UNIT_TEXT_FILL_FORE_SCHEMECOLOR_INDEX_BRIGHTNESS" val="0.15"/>
  <p:tag name="KSO_WM_UNIT_TEXT_FILL_TYPE" val="1"/>
</p:tagLst>
</file>

<file path=ppt/tags/tag466.xml><?xml version="1.0" encoding="utf-8"?>
<p:tagLst xmlns:p="http://schemas.openxmlformats.org/presentationml/2006/main">
  <p:tag name="KSO_WM_SLIDE_BACKGROUND_TYPE" val="leftRight"/>
  <p:tag name="KSO_WM_UNIT_TEXT_FILL_FORE_SCHEMECOLOR_INDEX" val="1"/>
  <p:tag name="KSO_WM_UNIT_TEXT_FILL_FORE_SCHEMECOLOR_INDEX_BRIGHTNESS" val="0.15"/>
  <p:tag name="KSO_WM_UNIT_TEXT_FILL_TYPE" val="1"/>
</p:tagLst>
</file>

<file path=ppt/tags/tag467.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468.xml><?xml version="1.0" encoding="utf-8"?>
<p:tagLst xmlns:p="http://schemas.openxmlformats.org/presentationml/2006/main">
  <p:tag name="KSO_WM_SLIDE_BACKGROUND_TYPE" val="leftRight"/>
  <p:tag name="KSO_WM_UNIT_TEXT_FILL_FORE_SCHEMECOLOR_INDEX" val="13"/>
  <p:tag name="KSO_WM_UNIT_TEXT_FILL_FORE_SCHEMECOLOR_INDEX_BRIGHTNESS" val="0"/>
  <p:tag name="KSO_WM_UNIT_TEXT_FILL_TYPE" val="1"/>
</p:tagLst>
</file>

<file path=ppt/tags/tag469.xml><?xml version="1.0" encoding="utf-8"?>
<p:tagLst xmlns:p="http://schemas.openxmlformats.org/presentationml/2006/main">
  <p:tag name="KSO_WM_ASSEMBLE_CHIP_INDEX" val="36a3c3d5760940be9522a9edc0cfedbe"/>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b"/>
  <p:tag name="KSO_WM_SLIDE_BACKGROUND_TYPE" val="topBottom"/>
  <p:tag name="KSO_WM_TAG_VERSION" val="1.0"/>
  <p:tag name="KSO_WM_TEMPLATE_CATEGORY" val="chip"/>
  <p:tag name="KSO_WM_TEMPLATE_INDEX" val="20225666"/>
  <p:tag name="KSO_WM_UNIT_DEC_AREA_ID" val="8d42ca185eba45418fb1bab278b06a7f"/>
  <p:tag name="KSO_WM_UNIT_DEC_CHANGEPICRESERVED" val="1"/>
  <p:tag name="KSO_WM_UNIT_DEC_SUPPORTCHANGEPIC" val="0"/>
  <p:tag name="KSO_WM_UNIT_ID" val="chip20225666_2*i*1"/>
  <p:tag name="KSO_WM_UNIT_INDEX" val="1"/>
  <p:tag name="KSO_WM_UNIT_SUBTYPE" val="v"/>
  <p:tag name="KSO_WM_UNIT_TYPE" val="i"/>
</p:tagLst>
</file>

<file path=ppt/tags/tag4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70.xml><?xml version="1.0" encoding="utf-8"?>
<p:tagLst xmlns:p="http://schemas.openxmlformats.org/presentationml/2006/main">
  <p:tag name="KSO_WM_BEAUTIFY_FLAG" val="#wm#"/>
  <p:tag name="KSO_WM_CHIP_GROUPID" val="61837b50a6a891b1f9db06a2"/>
  <p:tag name="KSO_WM_CHIP_XID" val="618b765618adb49c6c1f28a1"/>
  <p:tag name="KSO_WM_SLIDE_BACKGROUND_TYPE" val="topBottom"/>
  <p:tag name="KSO_WM_SLIDE_BK_DARK_LIGHT" val="2"/>
  <p:tag name="KSO_WM_TAG_VERSION" val="1.0"/>
  <p:tag name="KSO_WM_TEMPLATE_CATEGORY" val="bg"/>
  <p:tag name="KSO_WM_TEMPLATE_INDEX" val="20220522"/>
  <p:tag name="KSO_WM_UNIT_BK_DARK_LIGHT" val="2"/>
  <p:tag name="KSO_WM_UNIT_COMPATIBLE" val="0"/>
  <p:tag name="KSO_WM_UNIT_DIAGRAM_ISNUMVISUAL" val="0"/>
  <p:tag name="KSO_WM_UNIT_DIAGRAM_ISREFERUNIT" val="0"/>
  <p:tag name="KSO_WM_UNIT_FILL_FORE_SCHEMECOLOR_INDEX_BRIGHTNESS" val="0"/>
  <p:tag name="KSO_WM_UNIT_FILL_TYPE" val="1"/>
  <p:tag name="KSO_WM_UNIT_HIGHLIGHT" val="0"/>
  <p:tag name="KSO_WM_UNIT_ID" val="bg20220522_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71.xml><?xml version="1.0" encoding="utf-8"?>
<p:tagLst xmlns:p="http://schemas.openxmlformats.org/presentationml/2006/main">
  <p:tag name="KSO_WM_ASSEMBLE_CHIP_INDEX" val="d2d06529c62742a6b976654904f80df0"/>
  <p:tag name="KSO_WM_BEAUTIFY_FLAG" val="#wm#"/>
  <p:tag name="KSO_WM_CHIP_FILLAREA_FILL_RULE" val="{&quot;fill_align&quot;:&quot;lb&quot;,&quot;fill_effect&quot;:[],&quot;fill_mode&quot;:&quot;adaptive&quot;,&quot;sacle_strategy&quot;:&quot;stretch&quot;}"/>
  <p:tag name="KSO_WM_CHIP_GROUPID" val="62f1d01e295c1bf6da6f2dbf"/>
  <p:tag name="KSO_WM_CHIP_XID" val="62f1d051295c1bf6da6f2dd9"/>
  <p:tag name="KSO_WM_SLIDE_BACKGROUND_TYPE" val="topBottom"/>
  <p:tag name="KSO_WM_TAG_VERSION" val="1.0"/>
  <p:tag name="KSO_WM_TEMPLATE_CATEGORY" val="chip"/>
  <p:tag name="KSO_WM_TEMPLATE_INDEX" val="20225666"/>
  <p:tag name="KSO_WM_UNIT_DEC_AREA_ID" val="874caf0c09ab418a8c8e979998836c62"/>
  <p:tag name="KSO_WM_UNIT_DEC_CHANGEPICRESERVED" val="1"/>
  <p:tag name="KSO_WM_UNIT_DEC_SUPPORTCHANGEPIC" val="0"/>
  <p:tag name="KSO_WM_UNIT_ID" val="chip20225666_4*i*1"/>
  <p:tag name="KSO_WM_UNIT_INDEX" val="1"/>
  <p:tag name="KSO_WM_UNIT_SUBTYPE" val="t"/>
  <p:tag name="KSO_WM_UNIT_TYPE" val="i"/>
</p:tagLst>
</file>

<file path=ppt/tags/tag472.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473.xml><?xml version="1.0" encoding="utf-8"?>
<p:tagLst xmlns:p="http://schemas.openxmlformats.org/presentationml/2006/main">
  <p:tag name="KSO_WM_SLIDE_BACKGROUND_TYPE" val="topBottom"/>
  <p:tag name="KSO_WM_UNIT_TEXT_FILL_FORE_SCHEMECOLOR_INDEX" val="1"/>
  <p:tag name="KSO_WM_UNIT_TEXT_FILL_FORE_SCHEMECOLOR_INDEX_BRIGHTNESS" val="0.15"/>
  <p:tag name="KSO_WM_UNIT_TEXT_FILL_TYPE" val="1"/>
</p:tagLst>
</file>

<file path=ppt/tags/tag474.xml><?xml version="1.0" encoding="utf-8"?>
<p:tagLst xmlns:p="http://schemas.openxmlformats.org/presentationml/2006/main">
  <p:tag name="KSO_WM_SLIDE_BACKGROUND_TYPE" val="topBottom"/>
  <p:tag name="KSO_WM_UNIT_TEXT_FILL_FORE_SCHEMECOLOR_INDEX" val="1"/>
  <p:tag name="KSO_WM_UNIT_TEXT_FILL_FORE_SCHEMECOLOR_INDEX_BRIGHTNESS" val="0.15"/>
  <p:tag name="KSO_WM_UNIT_TEXT_FILL_TYPE" val="1"/>
</p:tagLst>
</file>

<file path=ppt/tags/tag475.xml><?xml version="1.0" encoding="utf-8"?>
<p:tagLst xmlns:p="http://schemas.openxmlformats.org/presentationml/2006/main">
  <p:tag name="KSO_WM_SLIDE_BACKGROUND_TYPE" val="topBottom"/>
  <p:tag name="KSO_WM_UNIT_TEXT_FILL_FORE_SCHEMECOLOR_INDEX" val="1"/>
  <p:tag name="KSO_WM_UNIT_TEXT_FILL_FORE_SCHEMECOLOR_INDEX_BRIGHTNESS" val="0.15"/>
  <p:tag name="KSO_WM_UNIT_TEXT_FILL_TYPE" val="1"/>
</p:tagLst>
</file>

<file path=ppt/tags/tag476.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477.xml><?xml version="1.0" encoding="utf-8"?>
<p:tagLst xmlns:p="http://schemas.openxmlformats.org/presentationml/2006/main">
  <p:tag name="KSO_WM_SLIDE_BACKGROUND_TYPE" val="topBottom"/>
  <p:tag name="KSO_WM_UNIT_TEXT_FILL_FORE_SCHEMECOLOR_INDEX" val="13"/>
  <p:tag name="KSO_WM_UNIT_TEXT_FILL_FORE_SCHEMECOLOR_INDEX_BRIGHTNESS" val="0"/>
  <p:tag name="KSO_WM_UNIT_TEXT_FILL_TYPE" val="1"/>
</p:tagLst>
</file>

<file path=ppt/tags/tag478.xml><?xml version="1.0" encoding="utf-8"?>
<p:tagLst xmlns:p="http://schemas.openxmlformats.org/presentationml/2006/main">
  <p:tag name="KSO_WM_ASSEMBLE_CHIP_INDEX" val="74adb4d95e704f739ccf527632754bc3"/>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b"/>
  <p:tag name="KSO_WM_SLIDE_BACKGROUND_TYPE" val="bottomTop"/>
  <p:tag name="KSO_WM_TAG_VERSION" val="1.0"/>
  <p:tag name="KSO_WM_TEMPLATE_CATEGORY" val="chip"/>
  <p:tag name="KSO_WM_TEMPLATE_INDEX" val="20225666"/>
  <p:tag name="KSO_WM_UNIT_DEC_AREA_ID" val="72750e289273499da953da2ee12c3b96"/>
  <p:tag name="KSO_WM_UNIT_DEC_CHANGEPICRESERVED" val="1"/>
  <p:tag name="KSO_WM_UNIT_DEC_SUPPORTCHANGEPIC" val="0"/>
  <p:tag name="KSO_WM_UNIT_ID" val="chip20225666_2*i*1"/>
  <p:tag name="KSO_WM_UNIT_INDEX" val="1"/>
  <p:tag name="KSO_WM_UNIT_SUBTYPE" val="v"/>
  <p:tag name="KSO_WM_UNIT_TYPE" val="i"/>
</p:tagLst>
</file>

<file path=ppt/tags/tag479.xml><?xml version="1.0" encoding="utf-8"?>
<p:tagLst xmlns:p="http://schemas.openxmlformats.org/presentationml/2006/main">
  <p:tag name="KSO_WM_BEAUTIFY_FLAG" val="#wm#"/>
  <p:tag name="KSO_WM_CHIP_GROUPID" val="61837b50a6a891b1f9db06a2"/>
  <p:tag name="KSO_WM_CHIP_XID" val="618b765618adb49c6c1f28a2"/>
  <p:tag name="KSO_WM_SLIDE_BACKGROUND_TYPE" val="bottomTop"/>
  <p:tag name="KSO_WM_SLIDE_BK_DARK_LIGHT" val="2"/>
  <p:tag name="KSO_WM_TAG_VERSION" val="1.0"/>
  <p:tag name="KSO_WM_TEMPLATE_CATEGORY" val="bg"/>
  <p:tag name="KSO_WM_TEMPLATE_INDEX" val="20220522"/>
  <p:tag name="KSO_WM_UNIT_BK_DARK_LIGHT" val="2"/>
  <p:tag name="KSO_WM_UNIT_COMPATIBLE" val="0"/>
  <p:tag name="KSO_WM_UNIT_DIAGRAM_ISNUMVISUAL" val="0"/>
  <p:tag name="KSO_WM_UNIT_DIAGRAM_ISREFERUNIT" val="0"/>
  <p:tag name="KSO_WM_UNIT_FILL_FORE_SCHEMECOLOR_INDEX_BRIGHTNESS" val="0"/>
  <p:tag name="KSO_WM_UNIT_FILL_TYPE" val="1"/>
  <p:tag name="KSO_WM_UNIT_HIGHLIGHT" val="0"/>
  <p:tag name="KSO_WM_UNIT_ID" val="bg20220522_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80.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481.xml><?xml version="1.0" encoding="utf-8"?>
<p:tagLst xmlns:p="http://schemas.openxmlformats.org/presentationml/2006/main">
  <p:tag name="KSO_WM_SLIDE_BACKGROUND_TYPE" val="bottomTop"/>
  <p:tag name="KSO_WM_UNIT_TEXT_FILL_FORE_SCHEMECOLOR_INDEX" val="1"/>
  <p:tag name="KSO_WM_UNIT_TEXT_FILL_FORE_SCHEMECOLOR_INDEX_BRIGHTNESS" val="0.15"/>
  <p:tag name="KSO_WM_UNIT_TEXT_FILL_TYPE" val="1"/>
</p:tagLst>
</file>

<file path=ppt/tags/tag482.xml><?xml version="1.0" encoding="utf-8"?>
<p:tagLst xmlns:p="http://schemas.openxmlformats.org/presentationml/2006/main">
  <p:tag name="KSO_WM_SLIDE_BACKGROUND_TYPE" val="bottomTop"/>
  <p:tag name="KSO_WM_UNIT_TEXT_FILL_FORE_SCHEMECOLOR_INDEX" val="1"/>
  <p:tag name="KSO_WM_UNIT_TEXT_FILL_FORE_SCHEMECOLOR_INDEX_BRIGHTNESS" val="0.15"/>
  <p:tag name="KSO_WM_UNIT_TEXT_FILL_TYPE" val="1"/>
</p:tagLst>
</file>

<file path=ppt/tags/tag483.xml><?xml version="1.0" encoding="utf-8"?>
<p:tagLst xmlns:p="http://schemas.openxmlformats.org/presentationml/2006/main">
  <p:tag name="KSO_WM_SLIDE_BACKGROUND_TYPE" val="bottomTop"/>
  <p:tag name="KSO_WM_UNIT_TEXT_FILL_FORE_SCHEMECOLOR_INDEX" val="1"/>
  <p:tag name="KSO_WM_UNIT_TEXT_FILL_FORE_SCHEMECOLOR_INDEX_BRIGHTNESS" val="0.15"/>
  <p:tag name="KSO_WM_UNIT_TEXT_FILL_TYPE" val="1"/>
</p:tagLst>
</file>

<file path=ppt/tags/tag484.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485.xml><?xml version="1.0" encoding="utf-8"?>
<p:tagLst xmlns:p="http://schemas.openxmlformats.org/presentationml/2006/main">
  <p:tag name="KSO_WM_SLIDE_BACKGROUND_TYPE" val="bottomTop"/>
  <p:tag name="KSO_WM_UNIT_TEXT_FILL_FORE_SCHEMECOLOR_INDEX" val="13"/>
  <p:tag name="KSO_WM_UNIT_TEXT_FILL_FORE_SCHEMECOLOR_INDEX_BRIGHTNESS" val="0"/>
  <p:tag name="KSO_WM_UNIT_TEXT_FILL_TYPE" val="1"/>
</p:tagLst>
</file>

<file path=ppt/tags/tag486.xml><?xml version="1.0" encoding="utf-8"?>
<p:tagLst xmlns:p="http://schemas.openxmlformats.org/presentationml/2006/main">
  <p:tag name="KSO_WM_ASSEMBLE_CHIP_INDEX" val="0663bd54218c4a6eadbf0c6035def127"/>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b"/>
  <p:tag name="KSO_WM_SLIDE_BACKGROUND_TYPE" val="navigation"/>
  <p:tag name="KSO_WM_TAG_VERSION" val="1.0"/>
  <p:tag name="KSO_WM_TEMPLATE_CATEGORY" val="chip"/>
  <p:tag name="KSO_WM_TEMPLATE_INDEX" val="20225666"/>
  <p:tag name="KSO_WM_UNIT_DEC_AREA_ID" val="5e0a95af7a5344599f5cd25cb5f494b4"/>
  <p:tag name="KSO_WM_UNIT_DEC_CHANGEPICRESERVED" val="1"/>
  <p:tag name="KSO_WM_UNIT_DEC_SUPPORTCHANGEPIC" val="0"/>
  <p:tag name="KSO_WM_UNIT_ID" val="chip20225666_2*i*1"/>
  <p:tag name="KSO_WM_UNIT_INDEX" val="1"/>
  <p:tag name="KSO_WM_UNIT_SUBTYPE" val="v"/>
  <p:tag name="KSO_WM_UNIT_TYPE" val="i"/>
</p:tagLst>
</file>

<file path=ppt/tags/tag487.xml><?xml version="1.0" encoding="utf-8"?>
<p:tagLst xmlns:p="http://schemas.openxmlformats.org/presentationml/2006/main">
  <p:tag name="KSO_WM_BEAUTIFY_FLAG" val="#wm#"/>
  <p:tag name="KSO_WM_CHIP_GROUPID" val="61837b50a6a891b1f9db06a2"/>
  <p:tag name="KSO_WM_CHIP_XID" val="618b765618adb49c6c1f28a3"/>
  <p:tag name="KSO_WM_SLIDE_BACKGROUND_TYPE" val="navigation"/>
  <p:tag name="KSO_WM_SLIDE_BK_DARK_LIGHT" val="2"/>
  <p:tag name="KSO_WM_TAG_VERSION" val="1.0"/>
  <p:tag name="KSO_WM_TEMPLATE_CATEGORY" val="bg"/>
  <p:tag name="KSO_WM_TEMPLATE_INDEX" val="20220522"/>
  <p:tag name="KSO_WM_UNIT_BK_DARK_LIGHT" val="2"/>
  <p:tag name="KSO_WM_UNIT_COMPATIBLE" val="0"/>
  <p:tag name="KSO_WM_UNIT_DIAGRAM_ISNUMVISUAL" val="0"/>
  <p:tag name="KSO_WM_UNIT_DIAGRAM_ISREFERUNIT" val="0"/>
  <p:tag name="KSO_WM_UNIT_FILL_FORE_SCHEMECOLOR_INDEX_BRIGHTNESS" val="0"/>
  <p:tag name="KSO_WM_UNIT_FILL_TYPE" val="1"/>
  <p:tag name="KSO_WM_UNIT_HIGHLIGHT" val="0"/>
  <p:tag name="KSO_WM_UNIT_ID" val="bg20220522_6*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88.xml><?xml version="1.0" encoding="utf-8"?>
<p:tagLst xmlns:p="http://schemas.openxmlformats.org/presentationml/2006/main">
  <p:tag name="KSO_WM_ASSEMBLE_CHIP_INDEX" val="eef53b6c12b247e99cfc0bec6c06b6e8"/>
  <p:tag name="KSO_WM_BEAUTIFY_FLAG" val="#wm#"/>
  <p:tag name="KSO_WM_CHIP_FILLAREA_FILL_RULE" val="{&quot;fill_align&quot;:&quot;lb&quot;,&quot;fill_effect&quot;:[],&quot;fill_mode&quot;:&quot;adaptive&quot;,&quot;sacle_strategy&quot;:&quot;stretch&quot;}"/>
  <p:tag name="KSO_WM_CHIP_GROUPID" val="62f1d01e295c1bf6da6f2dbf"/>
  <p:tag name="KSO_WM_CHIP_XID" val="62f1d051295c1bf6da6f2dd9"/>
  <p:tag name="KSO_WM_SLIDE_BACKGROUND_TYPE" val="navigation"/>
  <p:tag name="KSO_WM_TAG_VERSION" val="1.0"/>
  <p:tag name="KSO_WM_TEMPLATE_CATEGORY" val="chip"/>
  <p:tag name="KSO_WM_TEMPLATE_INDEX" val="20225666"/>
  <p:tag name="KSO_WM_UNIT_DEC_AREA_ID" val="dc6c74e9ebcc4ce7bc55d5f301b6acb0"/>
  <p:tag name="KSO_WM_UNIT_DEC_CHANGEPICRESERVED" val="1"/>
  <p:tag name="KSO_WM_UNIT_DEC_SUPPORTCHANGEPIC" val="0"/>
  <p:tag name="KSO_WM_UNIT_ID" val="chip20225666_4*i*1"/>
  <p:tag name="KSO_WM_UNIT_INDEX" val="1"/>
  <p:tag name="KSO_WM_UNIT_SUBTYPE" val="t"/>
  <p:tag name="KSO_WM_UNIT_TYPE" val="i"/>
</p:tagLst>
</file>

<file path=ppt/tags/tag489.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4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90.xml><?xml version="1.0" encoding="utf-8"?>
<p:tagLst xmlns:p="http://schemas.openxmlformats.org/presentationml/2006/main">
  <p:tag name="KSO_WM_SLIDE_BACKGROUND_TYPE" val="navigation"/>
  <p:tag name="KSO_WM_UNIT_TEXT_FILL_FORE_SCHEMECOLOR_INDEX" val="1"/>
  <p:tag name="KSO_WM_UNIT_TEXT_FILL_FORE_SCHEMECOLOR_INDEX_BRIGHTNESS" val="0.15"/>
  <p:tag name="KSO_WM_UNIT_TEXT_FILL_TYPE" val="1"/>
</p:tagLst>
</file>

<file path=ppt/tags/tag491.xml><?xml version="1.0" encoding="utf-8"?>
<p:tagLst xmlns:p="http://schemas.openxmlformats.org/presentationml/2006/main">
  <p:tag name="KSO_WM_SLIDE_BACKGROUND_TYPE" val="navigation"/>
  <p:tag name="KSO_WM_UNIT_TEXT_FILL_FORE_SCHEMECOLOR_INDEX" val="1"/>
  <p:tag name="KSO_WM_UNIT_TEXT_FILL_FORE_SCHEMECOLOR_INDEX_BRIGHTNESS" val="0.15"/>
  <p:tag name="KSO_WM_UNIT_TEXT_FILL_TYPE" val="1"/>
</p:tagLst>
</file>

<file path=ppt/tags/tag492.xml><?xml version="1.0" encoding="utf-8"?>
<p:tagLst xmlns:p="http://schemas.openxmlformats.org/presentationml/2006/main">
  <p:tag name="KSO_WM_SLIDE_BACKGROUND_TYPE" val="navigation"/>
  <p:tag name="KSO_WM_UNIT_TEXT_FILL_FORE_SCHEMECOLOR_INDEX" val="1"/>
  <p:tag name="KSO_WM_UNIT_TEXT_FILL_FORE_SCHEMECOLOR_INDEX_BRIGHTNESS" val="0.15"/>
  <p:tag name="KSO_WM_UNIT_TEXT_FILL_TYPE" val="1"/>
</p:tagLst>
</file>

<file path=ppt/tags/tag493.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494.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495.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496.xml><?xml version="1.0" encoding="utf-8"?>
<p:tagLst xmlns:p="http://schemas.openxmlformats.org/presentationml/2006/main">
  <p:tag name="KSO_WM_SLIDE_BACKGROUND_TYPE" val="navigation"/>
  <p:tag name="KSO_WM_UNIT_TEXT_FILL_FORE_SCHEMECOLOR_INDEX" val="13"/>
  <p:tag name="KSO_WM_UNIT_TEXT_FILL_FORE_SCHEMECOLOR_INDEX_BRIGHTNESS" val="0"/>
  <p:tag name="KSO_WM_UNIT_TEXT_FILL_TYPE" val="1"/>
</p:tagLst>
</file>

<file path=ppt/tags/tag497.xml><?xml version="1.0" encoding="utf-8"?>
<p:tagLst xmlns:p="http://schemas.openxmlformats.org/presentationml/2006/main">
  <p:tag name="KSO_WM_ASSEMBLE_CHIP_INDEX" val="13085b19341a4894ad57aedb3d3087f7"/>
  <p:tag name="KSO_WM_BEAUTIFY_FLAG" val="#wm#"/>
  <p:tag name="KSO_WM_CHIP_FILLAREA_FILL_RULE" val="{&quot;fill_align&quot;:&quot;cm&quot;,&quot;fill_effect&quot;:[],&quot;fill_mode&quot;:&quot;full&quot;,&quot;sacle_strategy&quot;:&quot;stretch&quot;}"/>
  <p:tag name="KSO_WM_CHIP_GROUPID" val="62f1d01e295c1bf6da6f2dbf"/>
  <p:tag name="KSO_WM_CHIP_XID" val="62f1d051295c1bf6da6f2ddb"/>
  <p:tag name="KSO_WM_SLIDE_BACKGROUND_TYPE" val="belt"/>
  <p:tag name="KSO_WM_TAG_VERSION" val="1.0"/>
  <p:tag name="KSO_WM_TEMPLATE_CATEGORY" val="chip"/>
  <p:tag name="KSO_WM_TEMPLATE_INDEX" val="20225666"/>
  <p:tag name="KSO_WM_UNIT_DEC_AREA_ID" val="8446825e1e444a4e93651dede34c75d7"/>
  <p:tag name="KSO_WM_UNIT_DEC_CHANGEPICRESERVED" val="1"/>
  <p:tag name="KSO_WM_UNIT_DEC_SUPPORTCHANGEPIC" val="0"/>
  <p:tag name="KSO_WM_UNIT_ID" val="chip20225666_2*i*1"/>
  <p:tag name="KSO_WM_UNIT_INDEX" val="1"/>
  <p:tag name="KSO_WM_UNIT_SUBTYPE" val="v"/>
  <p:tag name="KSO_WM_UNIT_TYPE" val="i"/>
</p:tagLst>
</file>

<file path=ppt/tags/tag498.xml><?xml version="1.0" encoding="utf-8"?>
<p:tagLst xmlns:p="http://schemas.openxmlformats.org/presentationml/2006/main">
  <p:tag name="KSO_WM_BEAUTIFY_FLAG" val="#wm#"/>
  <p:tag name="KSO_WM_CHIP_GROUPID" val="61837b50a6a891b1f9db06a2"/>
  <p:tag name="KSO_WM_CHIP_XID" val="618b765618adb49c6c1f28a4"/>
  <p:tag name="KSO_WM_SLIDE_BACKGROUND_TYPE" val="belt"/>
  <p:tag name="KSO_WM_SLIDE_BK_DARK_LIGHT" val="2"/>
  <p:tag name="KSO_WM_TAG_VERSION" val="1.0"/>
  <p:tag name="KSO_WM_TEMPLATE_CATEGORY" val="bg"/>
  <p:tag name="KSO_WM_TEMPLATE_INDEX" val="20220522"/>
  <p:tag name="KSO_WM_UNIT_BK_DARK_LIGHT" val="2"/>
  <p:tag name="KSO_WM_UNIT_COMPATIBLE" val="0"/>
  <p:tag name="KSO_WM_UNIT_DIAGRAM_ISNUMVISUAL" val="0"/>
  <p:tag name="KSO_WM_UNIT_DIAGRAM_ISREFERUNIT" val="0"/>
  <p:tag name="KSO_WM_UNIT_FILL_FORE_SCHEMECOLOR_INDEX_BRIGHTNESS" val="0"/>
  <p:tag name="KSO_WM_UNIT_FILL_TYPE" val="1"/>
  <p:tag name="KSO_WM_UNIT_HIGHLIGHT" val="0"/>
  <p:tag name="KSO_WM_UNIT_ID" val="bg20220522_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99.xml><?xml version="1.0" encoding="utf-8"?>
<p:tagLst xmlns:p="http://schemas.openxmlformats.org/presentationml/2006/main">
  <p:tag name="KSO_WM_ASSEMBLE_CHIP_INDEX" val="ee96be57387245299504348932e80016"/>
  <p:tag name="KSO_WM_BEAUTIFY_FLAG" val="#wm#"/>
  <p:tag name="KSO_WM_CHIP_FILLAREA_FILL_RULE" val="{&quot;fill_align&quot;:&quot;lb&quot;,&quot;fill_effect&quot;:[],&quot;fill_mode&quot;:&quot;adaptive&quot;,&quot;sacle_strategy&quot;:&quot;stretch&quot;}"/>
  <p:tag name="KSO_WM_CHIP_GROUPID" val="62f1d01e295c1bf6da6f2dbf"/>
  <p:tag name="KSO_WM_CHIP_XID" val="62f1d051295c1bf6da6f2dd9"/>
  <p:tag name="KSO_WM_SLIDE_BACKGROUND_TYPE" val="belt"/>
  <p:tag name="KSO_WM_TAG_VERSION" val="1.0"/>
  <p:tag name="KSO_WM_TEMPLATE_CATEGORY" val="chip"/>
  <p:tag name="KSO_WM_TEMPLATE_INDEX" val="20225666"/>
  <p:tag name="KSO_WM_UNIT_DEC_AREA_ID" val="5cba44668d5c490e873fcc96a1511fc8"/>
  <p:tag name="KSO_WM_UNIT_DEC_CHANGEPICRESERVED" val="1"/>
  <p:tag name="KSO_WM_UNIT_DEC_SUPPORTCHANGEPIC" val="0"/>
  <p:tag name="KSO_WM_UNIT_ID" val="chip20225666_4*i*1"/>
  <p:tag name="KSO_WM_UNIT_INDEX" val="1"/>
  <p:tag name="KSO_WM_UNIT_SUBTYPE" val="t"/>
  <p:tag name="KSO_WM_UNIT_TYPE" val="i"/>
</p:tagLst>
</file>

<file path=ppt/tags/tag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00.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501.xml><?xml version="1.0" encoding="utf-8"?>
<p:tagLst xmlns:p="http://schemas.openxmlformats.org/presentationml/2006/main">
  <p:tag name="KSO_WM_SLIDE_BACKGROUND_TYPE" val="belt"/>
  <p:tag name="KSO_WM_UNIT_TEXT_FILL_FORE_SCHEMECOLOR_INDEX" val="1"/>
  <p:tag name="KSO_WM_UNIT_TEXT_FILL_FORE_SCHEMECOLOR_INDEX_BRIGHTNESS" val="0.15"/>
  <p:tag name="KSO_WM_UNIT_TEXT_FILL_TYPE" val="1"/>
</p:tagLst>
</file>

<file path=ppt/tags/tag502.xml><?xml version="1.0" encoding="utf-8"?>
<p:tagLst xmlns:p="http://schemas.openxmlformats.org/presentationml/2006/main">
  <p:tag name="KSO_WM_SLIDE_BACKGROUND_TYPE" val="belt"/>
  <p:tag name="KSO_WM_UNIT_TEXT_FILL_FORE_SCHEMECOLOR_INDEX" val="1"/>
  <p:tag name="KSO_WM_UNIT_TEXT_FILL_FORE_SCHEMECOLOR_INDEX_BRIGHTNESS" val="0.15"/>
  <p:tag name="KSO_WM_UNIT_TEXT_FILL_TYPE" val="1"/>
</p:tagLst>
</file>

<file path=ppt/tags/tag503.xml><?xml version="1.0" encoding="utf-8"?>
<p:tagLst xmlns:p="http://schemas.openxmlformats.org/presentationml/2006/main">
  <p:tag name="KSO_WM_SLIDE_BACKGROUND_TYPE" val="belt"/>
  <p:tag name="KSO_WM_UNIT_TEXT_FILL_FORE_SCHEMECOLOR_INDEX" val="1"/>
  <p:tag name="KSO_WM_UNIT_TEXT_FILL_FORE_SCHEMECOLOR_INDEX_BRIGHTNESS" val="0.15"/>
  <p:tag name="KSO_WM_UNIT_TEXT_FILL_TYPE" val="1"/>
</p:tagLst>
</file>

<file path=ppt/tags/tag504.xml><?xml version="1.0" encoding="utf-8"?>
<p:tagLst xmlns:p="http://schemas.openxmlformats.org/presentationml/2006/main">
  <p:tag name="KSO_WM_SLIDE_BACKGROUND_TYPE" val="belt"/>
  <p:tag name="KSO_WM_UNIT_TEXT_FILL_FORE_SCHEMECOLOR_INDEX" val="13"/>
  <p:tag name="KSO_WM_UNIT_TEXT_FILL_FORE_SCHEMECOLOR_INDEX_BRIGHTNESS" val="0"/>
  <p:tag name="KSO_WM_UNIT_TEXT_FILL_TYPE" val="1"/>
</p:tagLst>
</file>

<file path=ppt/tags/tag505.xml><?xml version="1.0" encoding="utf-8"?>
<p:tagLst xmlns:p="http://schemas.openxmlformats.org/presentationml/2006/main">
  <p:tag name="KSO_WM_TEMPLATE_CATEGORY" val="custom"/>
  <p:tag name="KSO_WM_TEMPLATE_INDEX" val="20225666"/>
  <p:tag name="KSO_WM_UNIT_TEXT_FILL_FORE_SCHEMECOLOR_INDEX" val="13"/>
  <p:tag name="KSO_WM_UNIT_TEXT_FILL_FORE_SCHEMECOLOR_INDEX_BRIGHTNESS" val="0"/>
  <p:tag name="KSO_WM_UNIT_TEXT_FILL_TYPE" val="1"/>
</p:tagLst>
</file>

<file path=ppt/tags/tag506.xml><?xml version="1.0" encoding="utf-8"?>
<p:tagLst xmlns:p="http://schemas.openxmlformats.org/presentationml/2006/main">
  <p:tag name="KSO_WM_TEMPLATE_CATEGORY" val="custom"/>
  <p:tag name="KSO_WM_TEMPLATE_INDEX" val="20225666"/>
  <p:tag name="KSO_WM_UNIT_TEXT_FILL_FORE_SCHEMECOLOR_INDEX" val="13"/>
  <p:tag name="KSO_WM_UNIT_TEXT_FILL_FORE_SCHEMECOLOR_INDEX_BRIGHTNESS" val="0"/>
  <p:tag name="KSO_WM_UNIT_TEXT_FILL_TYPE" val="1"/>
</p:tagLst>
</file>

<file path=ppt/tags/tag507.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0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09.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51.xml><?xml version="1.0" encoding="utf-8"?>
<p:tagLst xmlns:p="http://schemas.openxmlformats.org/presentationml/2006/main">
  <p:tag name="KSO_WM_BEAUTIFY_FLAG" val="#wm#"/>
  <p:tag name="KSO_WM_TAG_VERSION" val="1.0"/>
  <p:tag name="KSO_WM_TEMPLATE_CATEGORY" val="custom"/>
  <p:tag name="KSO_WM_TEMPLATE_INDEX" val="20181766"/>
</p:tagLst>
</file>

<file path=ppt/tags/tag510.xml><?xml version="1.0" encoding="utf-8"?>
<p:tagLst xmlns:p="http://schemas.openxmlformats.org/presentationml/2006/main">
  <p:tag name="KSO_WM_BEAUTIFY_FLAG" val="#wm#"/>
  <p:tag name="KSO_WM_CHIP_COLORING" val="1"/>
  <p:tag name="KSO_WM_TAG_VERSION" val="1.0"/>
  <p:tag name="KSO_WM_TEMPLATE_CATEGORY" val="custom"/>
  <p:tag name="KSO_WM_TEMPLATE_INDEX" val="20225666"/>
</p:tagLst>
</file>

<file path=ppt/tags/tag511.xml><?xml version="1.0" encoding="utf-8"?>
<p:tagLst xmlns:p="http://schemas.openxmlformats.org/presentationml/2006/main">
  <p:tag name="KSO_WM_ASSEMBLE_CHIP_INDEX" val="3c0f8abb8c7e4f93b790d9722f519fdd"/>
  <p:tag name="KSO_WM_BEAUTIFY_FLAG" val="#wm#"/>
  <p:tag name="KSO_WM_CHIP_FILLAREA_FILL_RULE" val="{&quot;fill_align&quot;:&quot;cm&quot;,&quot;fill_effect&quot;:[],&quot;fill_mode&quot;:&quot;adaptive&quot;,&quot;sacle_strategy&quot;:&quot;stretch&quot;}"/>
  <p:tag name="KSO_WM_CHIP_GROUPID" val="5fbdb7822574a1ee74b1fbec"/>
  <p:tag name="KSO_WM_CHIP_XID" val="5fbdb7822574a1ee74b1fbed"/>
  <p:tag name="KSO_WM_TAG_VERSION" val="1.0"/>
  <p:tag name="KSO_WM_TEMPLATE_CATEGORY" val="chip"/>
  <p:tag name="KSO_WM_TEMPLATE_INDEX" val="20177150"/>
  <p:tag name="KSO_WM_UNIT_COMPATIBLE" val="0"/>
  <p:tag name="KSO_WM_UNIT_DEC_AREA_ID" val="1636a73e50a8448b9dfa5e23ebcab022"/>
  <p:tag name="KSO_WM_UNIT_DEC_CHANGEPICRESERVED" val="1"/>
  <p:tag name="KSO_WM_UNIT_DEC_SUPPORTCHANGEPIC" val="0"/>
  <p:tag name="KSO_WM_UNIT_DIAGRAM_ISNUMVISUAL" val="0"/>
  <p:tag name="KSO_WM_UNIT_DIAGRAM_ISREFERUNIT" val="0"/>
  <p:tag name="KSO_WM_UNIT_HIGHLIGHT" val="0"/>
  <p:tag name="KSO_WM_UNIT_ID" val="chip20177150_1*i*1"/>
  <p:tag name="KSO_WM_UNIT_INDEX" val="1"/>
  <p:tag name="KSO_WM_UNIT_LAYERLEVEL" val="1"/>
  <p:tag name="KSO_WM_UNIT_SUBTYPE" val="u"/>
  <p:tag name="KSO_WM_UNIT_TYPE" val="i"/>
</p:tagLst>
</file>

<file path=ppt/tags/tag512.xml><?xml version="1.0" encoding="utf-8"?>
<p:tagLst xmlns:p="http://schemas.openxmlformats.org/presentationml/2006/main">
  <p:tag name="KSO_WM_ASSEMBLE_CHIP_INDEX" val="c3690ade72bb460cad55dc975d690284"/>
  <p:tag name="KSO_WM_BEAUTIFY_FLAG" val="#wm#"/>
  <p:tag name="KSO_WM_CHIP_FILLAREA_FILL_RULE" val="{&quot;fill_align&quot;:&quot;cm&quot;,&quot;fill_mode&quot;:&quot;adaptive&quot;,&quot;sacle_strategy&quot;:&quot;smart&quot;}"/>
  <p:tag name="KSO_WM_CHIP_GROUPID" val="5ebd089d0ac41c4a0a525421"/>
  <p:tag name="KSO_WM_CHIP_XID" val="5ebd089d0ac41c4a0a525422"/>
  <p:tag name="KSO_WM_TAG_VERSION" val="1.0"/>
  <p:tag name="KSO_WM_TEMPLATE_ASSEMBLE_GROUPID" val="5fbdb7822574a1ee74b1fbec"/>
  <p:tag name="KSO_WM_TEMPLATE_ASSEMBLE_XID" val="5fc706d79532eafaafd661d0"/>
  <p:tag name="KSO_WM_TEMPLATE_CATEGORY" val="custom"/>
  <p:tag name="KSO_WM_TEMPLATE_INDEX" val="20177150"/>
  <p:tag name="KSO_WM_UNIT_BLOCK" val="0"/>
  <p:tag name="KSO_WM_UNIT_COMPATIBLE" val="0"/>
  <p:tag name="KSO_WM_UNIT_DEC_AREA_ID" val="d02374098e65423bab9933f5539e7d50"/>
  <p:tag name="KSO_WM_UNIT_DEFAULT_FONT" val="44;60;4"/>
  <p:tag name="KSO_WM_UNIT_DIAGRAM_ISNUMVISUAL" val="0"/>
  <p:tag name="KSO_WM_UNIT_DIAGRAM_ISREFERUNIT" val="0"/>
  <p:tag name="KSO_WM_UNIT_HIGHLIGHT" val="0"/>
  <p:tag name="KSO_WM_UNIT_ID" val="custom20177150_1*a*1"/>
  <p:tag name="KSO_WM_UNIT_INDEX" val="1"/>
  <p:tag name="KSO_WM_UNIT_ISCONTENTSTITLE" val="0"/>
  <p:tag name="KSO_WM_UNIT_ISNUMDGMTITLE" val="0"/>
  <p:tag name="KSO_WM_UNIT_LAYERLEVEL" val="1"/>
  <p:tag name="KSO_WM_UNIT_NOCLEAR" val="0"/>
  <p:tag name="KSO_WM_UNIT_PRESET_TEXT" val="那些年我们一起走过的岁月"/>
  <p:tag name="KSO_WM_UNIT_TEXT_FILL_FORE_SCHEMECOLOR_INDEX" val="13"/>
  <p:tag name="KSO_WM_UNIT_TEXT_FILL_FORE_SCHEMECOLOR_INDEX_BRIGHTNESS" val="0.15"/>
  <p:tag name="KSO_WM_UNIT_TEXT_FILL_TYPE" val="1"/>
  <p:tag name="KSO_WM_UNIT_TYPE" val="a"/>
  <p:tag name="KSO_WM_UNIT_VALUE" val="14"/>
</p:tagLst>
</file>

<file path=ppt/tags/tag513.xml><?xml version="1.0" encoding="utf-8"?>
<p:tagLst xmlns:p="http://schemas.openxmlformats.org/presentationml/2006/main">
  <p:tag name="KSO_WM_ASSEMBLE_CHIP_INDEX" val="ff0447b1c8844c31a6eebc55cf4a59ad"/>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TAG_VERSION" val="1.0"/>
  <p:tag name="KSO_WM_TEMPLATE_CATEGORY" val="chip"/>
  <p:tag name="KSO_WM_TEMPLATE_INDEX" val="20177150"/>
  <p:tag name="KSO_WM_UNIT_COMPATIBLE" val="0"/>
  <p:tag name="KSO_WM_UNIT_DEC_AREA_ID" val="23dc16efbcd34406a854417c9314e543"/>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Lst>
</file>

<file path=ppt/tags/tag514.xml><?xml version="1.0" encoding="utf-8"?>
<p:tagLst xmlns:p="http://schemas.openxmlformats.org/presentationml/2006/main">
  <p:tag name="KSO_WM_ASSEMBLE_CHIP_INDEX" val="2eaaf2014dc54b7f965213eed4438057"/>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TAG_VERSION" val="1.0"/>
  <p:tag name="KSO_WM_TEMPLATE_CATEGORY" val="chip"/>
  <p:tag name="KSO_WM_TEMPLATE_INDEX" val="20177150"/>
  <p:tag name="KSO_WM_UNIT_COMPATIBLE" val="0"/>
  <p:tag name="KSO_WM_UNIT_DEC_AREA_ID" val="48b0a93447f64c1392f8a8e5da2a6a85"/>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Lst>
</file>

<file path=ppt/tags/tag515.xml><?xml version="1.0" encoding="utf-8"?>
<p:tagLst xmlns:p="http://schemas.openxmlformats.org/presentationml/2006/main">
  <p:tag name="KSO_WM_ASSEMBLE_CHIP_INDEX" val="fe99917896e34e8696dd364b7ca04374"/>
  <p:tag name="KSO_WM_BEAUTIFY_FLAG" val="#wm#"/>
  <p:tag name="KSO_WM_CHIP_FILLAREA_FILL_RULE" val="{&quot;fill_align&quot;:&quot;cm&quot;,&quot;fill_effect&quot;:[],&quot;fill_mode&quot;:&quot;adaptive&quot;,&quot;sacle_strategy&quot;:&quot;stretch&quot;}"/>
  <p:tag name="KSO_WM_CHIP_GROUPID" val="5fbdb7822574a1ee74b1fbec"/>
  <p:tag name="KSO_WM_CHIP_XID" val="5fbdb7822574a1ee74b1fbee"/>
  <p:tag name="KSO_WM_TAG_VERSION" val="1.0"/>
  <p:tag name="KSO_WM_TEMPLATE_CATEGORY" val="chip"/>
  <p:tag name="KSO_WM_TEMPLATE_INDEX" val="20177150"/>
  <p:tag name="KSO_WM_UNIT_COMPATIBLE" val="0"/>
  <p:tag name="KSO_WM_UNIT_DEC_AREA_ID" val="94d1f70e9b264e6fbd0010130416eb14"/>
  <p:tag name="KSO_WM_UNIT_DEC_CHANGEPICRESERVED" val="1"/>
  <p:tag name="KSO_WM_UNIT_DEC_SUPPORTCHANGEPIC" val="0"/>
  <p:tag name="KSO_WM_UNIT_DIAGRAM_ISNUMVISUAL" val="0"/>
  <p:tag name="KSO_WM_UNIT_DIAGRAM_ISREFERUNIT" val="0"/>
  <p:tag name="KSO_WM_UNIT_HIGHLIGHT" val="0"/>
  <p:tag name="KSO_WM_UNIT_ID" val="chip20177150_2*i*1"/>
  <p:tag name="KSO_WM_UNIT_INDEX" val="1"/>
  <p:tag name="KSO_WM_UNIT_LAYERLEVEL" val="1"/>
  <p:tag name="KSO_WM_UNIT_SUBTYPE" val="t"/>
  <p:tag name="KSO_WM_UNIT_TYPE" val="i"/>
</p:tagLst>
</file>

<file path=ppt/tags/tag516.xml><?xml version="1.0" encoding="utf-8"?>
<p:tagLst xmlns:p="http://schemas.openxmlformats.org/presentationml/2006/main">
  <p:tag name="KSO_WM_ASSEMBLE_CHIP_INDEX" val="77b286ba5138459abdbaf0f015c784b0"/>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TAG_VERSION" val="1.0"/>
  <p:tag name="KSO_WM_TEMPLATE_CATEGORY" val="chip"/>
  <p:tag name="KSO_WM_TEMPLATE_INDEX" val="20177150"/>
  <p:tag name="KSO_WM_UNIT_COMPATIBLE" val="0"/>
  <p:tag name="KSO_WM_UNIT_DEC_AREA_ID" val="5442c2cb90c94d148721e211eb04077d"/>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Lst>
</file>

<file path=ppt/tags/tag517.xml><?xml version="1.0" encoding="utf-8"?>
<p:tagLst xmlns:p="http://schemas.openxmlformats.org/presentationml/2006/main">
  <p:tag name="KSO_WM_ASSEMBLE_CHIP_INDEX" val="b46c2dfbe7244ddb92fa5325962e0103"/>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TAG_VERSION" val="1.0"/>
  <p:tag name="KSO_WM_TEMPLATE_CATEGORY" val="chip"/>
  <p:tag name="KSO_WM_TEMPLATE_INDEX" val="20177150"/>
  <p:tag name="KSO_WM_UNIT_COMPATIBLE" val="0"/>
  <p:tag name="KSO_WM_UNIT_DEC_AREA_ID" val="e438cb6eb4dc466bb351edf257dcdbe0"/>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Lst>
</file>

<file path=ppt/tags/tag518.xml><?xml version="1.0" encoding="utf-8"?>
<p:tagLst xmlns:p="http://schemas.openxmlformats.org/presentationml/2006/main">
  <p:tag name="KSO_WM_ASSEMBLE_CHIP_INDEX" val="184de2a72cce4987b538eec8affdc248"/>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bdb7822574a1ee74b1fbec"/>
  <p:tag name="KSO_WM_TEMPLATE_ASSEMBLE_XID" val="5fc706d79532eafaafd661c0"/>
  <p:tag name="KSO_WM_TEMPLATE_CATEGORY" val="custom"/>
  <p:tag name="KSO_WM_TEMPLATE_INDEX" val="20177150"/>
  <p:tag name="KSO_WM_UNIT_BLOCK" val="0"/>
  <p:tag name="KSO_WM_UNIT_COMPATIBLE" val="0"/>
  <p:tag name="KSO_WM_UNIT_DEC_AREA_ID" val="738d358e2f724ee89a93d7c031c6f101"/>
  <p:tag name="KSO_WM_UNIT_DEFAULT_FONT" val="14;18;2"/>
  <p:tag name="KSO_WM_UNIT_DIAGRAM_ISNUMVISUAL" val="0"/>
  <p:tag name="KSO_WM_UNIT_DIAGRAM_ISREFERUNIT" val="0"/>
  <p:tag name="KSO_WM_UNIT_HIGHLIGHT" val="0"/>
  <p:tag name="KSO_WM_UNIT_ID" val="custom20177150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87"/>
</p:tagLst>
</file>

<file path=ppt/tags/tag519.xml><?xml version="1.0" encoding="utf-8"?>
<p:tagLst xmlns:p="http://schemas.openxmlformats.org/presentationml/2006/main">
  <p:tag name="KSO_WM_ASSEMBLE_CHIP_INDEX" val="184de2a72cce4987b538eec8affdc248"/>
  <p:tag name="KSO_WM_BEAUTIFY_FLAG" val="#wm#"/>
  <p:tag name="KSO_WM_CHIP_FILLAREA_FILL_RULE" val="{&quot;fill_align&quot;:&quot;cm&quot;,&quot;fill_mode&quot;:&quot;adaptive&quot;,&quot;sacle_strategy&quot;:&quot;smart&quot;}"/>
  <p:tag name="KSO_WM_CHIP_GROUPID" val="5ebe40d00ac41c4a0a525616"/>
  <p:tag name="KSO_WM_CHIP_XID" val="5ebe40d00ac41c4a0a525617"/>
  <p:tag name="KSO_WM_TAG_VERSION" val="1.0"/>
  <p:tag name="KSO_WM_TEMPLATE_ASSEMBLE_GROUPID" val="5fbdb7822574a1ee74b1fbec"/>
  <p:tag name="KSO_WM_TEMPLATE_ASSEMBLE_XID" val="5fc706d79532eafaafd661c0"/>
  <p:tag name="KSO_WM_TEMPLATE_CATEGORY" val="custom"/>
  <p:tag name="KSO_WM_TEMPLATE_INDEX" val="20177150"/>
  <p:tag name="KSO_WM_UNIT_BLOCK" val="0"/>
  <p:tag name="KSO_WM_UNIT_COMPATIBLE" val="0"/>
  <p:tag name="KSO_WM_UNIT_DEC_AREA_ID" val="28326952484d48f6b29fd02fb88ec54b"/>
  <p:tag name="KSO_WM_UNIT_DEFAULT_FONT" val="40;56;4"/>
  <p:tag name="KSO_WM_UNIT_DIAGRAM_ISNUMVISUAL" val="0"/>
  <p:tag name="KSO_WM_UNIT_DIAGRAM_ISREFERUNIT" val="0"/>
  <p:tag name="KSO_WM_UNIT_HIGHLIGHT" val="0"/>
  <p:tag name="KSO_WM_UNIT_ID" val="custom20177150_1*a*1"/>
  <p:tag name="KSO_WM_UNIT_INDEX" val="1"/>
  <p:tag name="KSO_WM_UNIT_ISCONTENTSTITLE" val="0"/>
  <p:tag name="KSO_WM_UNIT_ISNUMDGMTITLE" val="0"/>
  <p:tag name="KSO_WM_UNIT_LAYERLEVEL" val="1"/>
  <p:tag name="KSO_WM_UNIT_NOCLEAR" val="0"/>
  <p:tag name="KSO_WM_UNIT_PRESET_TEXT" val="单击添加大标题"/>
  <p:tag name="KSO_WM_UNIT_TEXT_FILL_FORE_SCHEMECOLOR_INDEX" val="13"/>
  <p:tag name="KSO_WM_UNIT_TEXT_FILL_FORE_SCHEMECOLOR_INDEX_BRIGHTNESS" val="0.15"/>
  <p:tag name="KSO_WM_UNIT_TEXT_FILL_TYPE" val="1"/>
  <p:tag name="KSO_WM_UNIT_TYPE" val="a"/>
  <p:tag name="KSO_WM_UNIT_VALUE" val="11"/>
</p:tagLst>
</file>

<file path=ppt/tags/tag52.xml><?xml version="1.0" encoding="utf-8"?>
<p:tagLst xmlns:p="http://schemas.openxmlformats.org/presentationml/2006/main">
  <p:tag name="KSO_WM_BEAUTIFY_FLAG" val="#wm#"/>
  <p:tag name="KSO_WM_TAG_VERSION" val="1.0"/>
  <p:tag name="KSO_WM_TEMPLATE_CATEGORY" val="custom"/>
  <p:tag name="KSO_WM_TEMPLATE_INDEX" val="20181766"/>
</p:tagLst>
</file>

<file path=ppt/tags/tag520.xml><?xml version="1.0" encoding="utf-8"?>
<p:tagLst xmlns:p="http://schemas.openxmlformats.org/presentationml/2006/main">
  <p:tag name="KSO_WM_ASSEMBLE_CHIP_INDEX" val="ff0447b1c8844c31a6eebc55cf4a59ad"/>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TAG_VERSION" val="1.0"/>
  <p:tag name="KSO_WM_TEMPLATE_CATEGORY" val="chip"/>
  <p:tag name="KSO_WM_TEMPLATE_INDEX" val="20177150"/>
  <p:tag name="KSO_WM_UNIT_COMPATIBLE" val="0"/>
  <p:tag name="KSO_WM_UNIT_DEC_AREA_ID" val="23dc16efbcd34406a854417c9314e543"/>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Lst>
</file>

<file path=ppt/tags/tag521.xml><?xml version="1.0" encoding="utf-8"?>
<p:tagLst xmlns:p="http://schemas.openxmlformats.org/presentationml/2006/main">
  <p:tag name="KSO_WM_ASSEMBLE_CHIP_INDEX" val="2eaaf2014dc54b7f965213eed4438057"/>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TAG_VERSION" val="1.0"/>
  <p:tag name="KSO_WM_TEMPLATE_CATEGORY" val="chip"/>
  <p:tag name="KSO_WM_TEMPLATE_INDEX" val="20177150"/>
  <p:tag name="KSO_WM_UNIT_COMPATIBLE" val="0"/>
  <p:tag name="KSO_WM_UNIT_DEC_AREA_ID" val="48b0a93447f64c1392f8a8e5da2a6a85"/>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Lst>
</file>

<file path=ppt/tags/tag522.xml><?xml version="1.0" encoding="utf-8"?>
<p:tagLst xmlns:p="http://schemas.openxmlformats.org/presentationml/2006/main">
  <p:tag name="KSO_WM_ASSEMBLE_CHIP_INDEX" val="ff0447b1c8844c31a6eebc55cf4a59ad"/>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TAG_VERSION" val="1.0"/>
  <p:tag name="KSO_WM_TEMPLATE_CATEGORY" val="chip"/>
  <p:tag name="KSO_WM_TEMPLATE_INDEX" val="20177150"/>
  <p:tag name="KSO_WM_UNIT_COMPATIBLE" val="0"/>
  <p:tag name="KSO_WM_UNIT_DEC_AREA_ID" val="23dc16efbcd34406a854417c9314e543"/>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Lst>
</file>

<file path=ppt/tags/tag523.xml><?xml version="1.0" encoding="utf-8"?>
<p:tagLst xmlns:p="http://schemas.openxmlformats.org/presentationml/2006/main">
  <p:tag name="KSO_WM_ASSEMBLE_CHIP_INDEX" val="2eaaf2014dc54b7f965213eed4438057"/>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TAG_VERSION" val="1.0"/>
  <p:tag name="KSO_WM_TEMPLATE_CATEGORY" val="chip"/>
  <p:tag name="KSO_WM_TEMPLATE_INDEX" val="20177150"/>
  <p:tag name="KSO_WM_UNIT_COMPATIBLE" val="0"/>
  <p:tag name="KSO_WM_UNIT_DEC_AREA_ID" val="48b0a93447f64c1392f8a8e5da2a6a85"/>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Lst>
</file>

<file path=ppt/tags/tag524.xml><?xml version="1.0" encoding="utf-8"?>
<p:tagLst xmlns:p="http://schemas.openxmlformats.org/presentationml/2006/main">
  <p:tag name="KSO_WM_ASSEMBLE_CHIP_INDEX" val="8688d344c6a64ab0921ce643fee32628"/>
  <p:tag name="KSO_WM_BEAUTIFY_FLAG" val="#wm#"/>
  <p:tag name="KSO_WM_CHIP_FILLAREA_FILL_RULE" val="{&quot;fill_align&quot;:&quot;cm&quot;,&quot;fill_effect&quot;:[],&quot;fill_mode&quot;:&quot;adaptive&quot;,&quot;sacle_strategy&quot;:&quot;stretch&quot;}"/>
  <p:tag name="KSO_WM_CHIP_GROUPID" val="5fbdb7822574a1ee74b1fbec"/>
  <p:tag name="KSO_WM_CHIP_XID" val="5fbdb7822574a1ee74b1fbee"/>
  <p:tag name="KSO_WM_TAG_VERSION" val="1.0"/>
  <p:tag name="KSO_WM_TEMPLATE_CATEGORY" val="chip"/>
  <p:tag name="KSO_WM_TEMPLATE_INDEX" val="20177150"/>
  <p:tag name="KSO_WM_UNIT_COMPATIBLE" val="0"/>
  <p:tag name="KSO_WM_UNIT_DEC_AREA_ID" val="45ae3273a14243cfb119687c72804c23"/>
  <p:tag name="KSO_WM_UNIT_DEC_CHANGEPICRESERVED" val="1"/>
  <p:tag name="KSO_WM_UNIT_DEC_SUPPORTCHANGEPIC" val="0"/>
  <p:tag name="KSO_WM_UNIT_DIAGRAM_ISNUMVISUAL" val="0"/>
  <p:tag name="KSO_WM_UNIT_DIAGRAM_ISREFERUNIT" val="0"/>
  <p:tag name="KSO_WM_UNIT_HIGHLIGHT" val="0"/>
  <p:tag name="KSO_WM_UNIT_ID" val="chip20177150_2*i*1"/>
  <p:tag name="KSO_WM_UNIT_INDEX" val="1"/>
  <p:tag name="KSO_WM_UNIT_LAYERLEVEL" val="1"/>
  <p:tag name="KSO_WM_UNIT_SUBTYPE" val="t"/>
  <p:tag name="KSO_WM_UNIT_TYPE" val="i"/>
</p:tagLst>
</file>

<file path=ppt/tags/tag525.xml><?xml version="1.0" encoding="utf-8"?>
<p:tagLst xmlns:p="http://schemas.openxmlformats.org/presentationml/2006/main">
  <p:tag name="KSO_WM_ASSEMBLE_CHIP_INDEX" val="d14bfa003baf47f69a85fbe6ebd3b250"/>
  <p:tag name="KSO_WM_BEAUTIFY_FLAG" val="#wm#"/>
  <p:tag name="KSO_WM_CHIP_FILLAREA_FILL_RULE" val="{&quot;fill_align&quot;:&quot;rt&quot;,&quot;fill_effect&quot;:[],&quot;fill_mode&quot;:&quot;full&quot;,&quot;sacle_strategy&quot;:&quot;stretch&quot;}"/>
  <p:tag name="KSO_WM_CHIP_GROUPID" val="5fbdb7822574a1ee74b1fbec"/>
  <p:tag name="KSO_WM_CHIP_XID" val="5fbdb7822574a1ee74b1fbf0"/>
  <p:tag name="KSO_WM_TAG_VERSION" val="1.0"/>
  <p:tag name="KSO_WM_TEMPLATE_CATEGORY" val="chip"/>
  <p:tag name="KSO_WM_TEMPLATE_INDEX" val="20177150"/>
  <p:tag name="KSO_WM_UNIT_COMPATIBLE" val="0"/>
  <p:tag name="KSO_WM_UNIT_DEC_AREA_ID" val="1f0ba4cb05d34643a10776081f2a8d4f"/>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Lst>
</file>

<file path=ppt/tags/tag526.xml><?xml version="1.0" encoding="utf-8"?>
<p:tagLst xmlns:p="http://schemas.openxmlformats.org/presentationml/2006/main">
  <p:tag name="KSO_WM_ASSEMBLE_CHIP_INDEX" val="ff0447b1c8844c31a6eebc55cf4a59ad"/>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TAG_VERSION" val="1.0"/>
  <p:tag name="KSO_WM_TEMPLATE_CATEGORY" val="chip"/>
  <p:tag name="KSO_WM_TEMPLATE_INDEX" val="20177150"/>
  <p:tag name="KSO_WM_UNIT_COMPATIBLE" val="0"/>
  <p:tag name="KSO_WM_UNIT_DEC_AREA_ID" val="23dc16efbcd34406a854417c9314e543"/>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Lst>
</file>

<file path=ppt/tags/tag527.xml><?xml version="1.0" encoding="utf-8"?>
<p:tagLst xmlns:p="http://schemas.openxmlformats.org/presentationml/2006/main">
  <p:tag name="KSO_WM_ASSEMBLE_CHIP_INDEX" val="2eaaf2014dc54b7f965213eed4438057"/>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TAG_VERSION" val="1.0"/>
  <p:tag name="KSO_WM_TEMPLATE_CATEGORY" val="chip"/>
  <p:tag name="KSO_WM_TEMPLATE_INDEX" val="20177150"/>
  <p:tag name="KSO_WM_UNIT_COMPATIBLE" val="0"/>
  <p:tag name="KSO_WM_UNIT_DEC_AREA_ID" val="48b0a93447f64c1392f8a8e5da2a6a85"/>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Lst>
</file>

<file path=ppt/tags/tag528.xml><?xml version="1.0" encoding="utf-8"?>
<p:tagLst xmlns:p="http://schemas.openxmlformats.org/presentationml/2006/main">
  <p:tag name="KSO_WM_ASSEMBLE_CHIP_INDEX" val="ff0447b1c8844c31a6eebc55cf4a59ad"/>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TAG_VERSION" val="1.0"/>
  <p:tag name="KSO_WM_TEMPLATE_CATEGORY" val="chip"/>
  <p:tag name="KSO_WM_TEMPLATE_INDEX" val="20177150"/>
  <p:tag name="KSO_WM_UNIT_COMPATIBLE" val="0"/>
  <p:tag name="KSO_WM_UNIT_DEC_AREA_ID" val="23dc16efbcd34406a854417c9314e543"/>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Lst>
</file>

<file path=ppt/tags/tag529.xml><?xml version="1.0" encoding="utf-8"?>
<p:tagLst xmlns:p="http://schemas.openxmlformats.org/presentationml/2006/main">
  <p:tag name="KSO_WM_ASSEMBLE_CHIP_INDEX" val="2eaaf2014dc54b7f965213eed4438057"/>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TAG_VERSION" val="1.0"/>
  <p:tag name="KSO_WM_TEMPLATE_CATEGORY" val="chip"/>
  <p:tag name="KSO_WM_TEMPLATE_INDEX" val="20177150"/>
  <p:tag name="KSO_WM_UNIT_COMPATIBLE" val="0"/>
  <p:tag name="KSO_WM_UNIT_DEC_AREA_ID" val="48b0a93447f64c1392f8a8e5da2a6a85"/>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Lst>
</file>

<file path=ppt/tags/tag53.xml><?xml version="1.0" encoding="utf-8"?>
<p:tagLst xmlns:p="http://schemas.openxmlformats.org/presentationml/2006/main">
  <p:tag name="KSO_WM_BEAUTIFY_FLAG" val="#wm#"/>
  <p:tag name="KSO_WM_COMBINE_RELATE_SLIDE_ID" val="background20179235_1"/>
  <p:tag name="KSO_WM_TAG_VERSION" val="1.0"/>
  <p:tag name="KSO_WM_TEMPLATE_CATEGORY" val="custom"/>
  <p:tag name="KSO_WM_TEMPLATE_INDEX" val="20181766"/>
  <p:tag name="KSO_WM_TEMPLATE_MASTER_TYPE" val="1"/>
  <p:tag name="KSO_WM_TEMPLATE_SUBCATEGORY" val="combine"/>
  <p:tag name="KSO_WM_TEMPLATE_THUMBS_INDEX" val="1、4、5、6、12、13、16、21、25、26、27、31"/>
</p:tagLst>
</file>

<file path=ppt/tags/tag530.xml><?xml version="1.0" encoding="utf-8"?>
<p:tagLst xmlns:p="http://schemas.openxmlformats.org/presentationml/2006/main">
  <p:tag name="KSO_WM_ASSEMBLE_CHIP_INDEX" val="ff0447b1c8844c31a6eebc55cf4a59ad"/>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TAG_VERSION" val="1.0"/>
  <p:tag name="KSO_WM_TEMPLATE_CATEGORY" val="chip"/>
  <p:tag name="KSO_WM_TEMPLATE_INDEX" val="20177150"/>
  <p:tag name="KSO_WM_UNIT_COMPATIBLE" val="0"/>
  <p:tag name="KSO_WM_UNIT_DEC_AREA_ID" val="23dc16efbcd34406a854417c9314e543"/>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Lst>
</file>

<file path=ppt/tags/tag531.xml><?xml version="1.0" encoding="utf-8"?>
<p:tagLst xmlns:p="http://schemas.openxmlformats.org/presentationml/2006/main">
  <p:tag name="KSO_WM_ASSEMBLE_CHIP_INDEX" val="2eaaf2014dc54b7f965213eed4438057"/>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TAG_VERSION" val="1.0"/>
  <p:tag name="KSO_WM_TEMPLATE_CATEGORY" val="chip"/>
  <p:tag name="KSO_WM_TEMPLATE_INDEX" val="20177150"/>
  <p:tag name="KSO_WM_UNIT_COMPATIBLE" val="0"/>
  <p:tag name="KSO_WM_UNIT_DEC_AREA_ID" val="48b0a93447f64c1392f8a8e5da2a6a85"/>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Lst>
</file>

<file path=ppt/tags/tag532.xml><?xml version="1.0" encoding="utf-8"?>
<p:tagLst xmlns:p="http://schemas.openxmlformats.org/presentationml/2006/main">
  <p:tag name="KSO_WM_ASSEMBLE_CHIP_INDEX" val="3c0f8abb8c7e4f93b790d9722f519fdd"/>
  <p:tag name="KSO_WM_BEAUTIFY_FLAG" val="#wm#"/>
  <p:tag name="KSO_WM_CHIP_FILLAREA_FILL_RULE" val="{&quot;fill_align&quot;:&quot;cm&quot;,&quot;fill_effect&quot;:[],&quot;fill_mode&quot;:&quot;adaptive&quot;,&quot;sacle_strategy&quot;:&quot;stretch&quot;}"/>
  <p:tag name="KSO_WM_CHIP_GROUPID" val="5fbdb7822574a1ee74b1fbec"/>
  <p:tag name="KSO_WM_CHIP_XID" val="5fbdb7822574a1ee74b1fbed"/>
  <p:tag name="KSO_WM_TAG_VERSION" val="1.0"/>
  <p:tag name="KSO_WM_TEMPLATE_CATEGORY" val="chip"/>
  <p:tag name="KSO_WM_TEMPLATE_INDEX" val="20177150"/>
  <p:tag name="KSO_WM_UNIT_COMPATIBLE" val="0"/>
  <p:tag name="KSO_WM_UNIT_DEC_AREA_ID" val="1636a73e50a8448b9dfa5e23ebcab022"/>
  <p:tag name="KSO_WM_UNIT_DEC_CHANGEPICRESERVED" val="1"/>
  <p:tag name="KSO_WM_UNIT_DEC_SUPPORTCHANGEPIC" val="0"/>
  <p:tag name="KSO_WM_UNIT_DIAGRAM_ISNUMVISUAL" val="0"/>
  <p:tag name="KSO_WM_UNIT_DIAGRAM_ISREFERUNIT" val="0"/>
  <p:tag name="KSO_WM_UNIT_HIGHLIGHT" val="0"/>
  <p:tag name="KSO_WM_UNIT_ID" val="chip20177150_1*i*1"/>
  <p:tag name="KSO_WM_UNIT_INDEX" val="1"/>
  <p:tag name="KSO_WM_UNIT_LAYERLEVEL" val="1"/>
  <p:tag name="KSO_WM_UNIT_SUBTYPE" val="u"/>
  <p:tag name="KSO_WM_UNIT_TYPE" val="i"/>
</p:tagLst>
</file>

<file path=ppt/tags/tag533.xml><?xml version="1.0" encoding="utf-8"?>
<p:tagLst xmlns:p="http://schemas.openxmlformats.org/presentationml/2006/main">
  <p:tag name="KSO_WM_ASSEMBLE_CHIP_INDEX" val="05081159b4f24f0b85ce916650a9ee9c"/>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bdb7822574a1ee74b1fbec"/>
  <p:tag name="KSO_WM_TEMPLATE_ASSEMBLE_XID" val="5fc706d79532eafaafd661dd"/>
  <p:tag name="KSO_WM_TEMPLATE_CATEGORY" val="custom"/>
  <p:tag name="KSO_WM_TEMPLATE_INDEX" val="20177150"/>
  <p:tag name="KSO_WM_UNIT_BLOCK" val="0"/>
  <p:tag name="KSO_WM_UNIT_COMPATIBLE" val="0"/>
  <p:tag name="KSO_WM_UNIT_DEC_AREA_ID" val="4a885d8903ed4174a639418f0cadee00"/>
  <p:tag name="KSO_WM_UNIT_DEFAULT_FONT" val="18;24;2"/>
  <p:tag name="KSO_WM_UNIT_DIAGRAM_ISNUMVISUAL" val="0"/>
  <p:tag name="KSO_WM_UNIT_DIAGRAM_ISREFERUNIT" val="0"/>
  <p:tag name="KSO_WM_UNIT_HIGHLIGHT" val="0"/>
  <p:tag name="KSO_WM_UNIT_ID" val="custom20177150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35"/>
  <p:tag name="KSO_WM_UNIT_TEXT_FILL_TYPE" val="1"/>
  <p:tag name="KSO_WM_UNIT_TYPE" val="b"/>
  <p:tag name="KSO_WM_UNIT_VALUE" val="18"/>
</p:tagLst>
</file>

<file path=ppt/tags/tag534.xml><?xml version="1.0" encoding="utf-8"?>
<p:tagLst xmlns:p="http://schemas.openxmlformats.org/presentationml/2006/main">
  <p:tag name="KSO_WM_ASSEMBLE_CHIP_INDEX" val="05081159b4f24f0b85ce916650a9ee9c"/>
  <p:tag name="KSO_WM_BEAUTIFY_FLAG" val="#wm#"/>
  <p:tag name="KSO_WM_CHIP_FILLAREA_FILL_RULE" val="{&quot;fill_align&quot;:&quot;cm&quot;,&quot;fill_mode&quot;:&quot;adaptive&quot;,&quot;sacle_strategy&quot;:&quot;smart&quot;}"/>
  <p:tag name="KSO_WM_CHIP_GROUPID" val="5ebe4d230ac41c4a0a525649"/>
  <p:tag name="KSO_WM_CHIP_XID" val="5ebe4d230ac41c4a0a52564a"/>
  <p:tag name="KSO_WM_TAG_VERSION" val="1.0"/>
  <p:tag name="KSO_WM_TEMPLATE_ASSEMBLE_GROUPID" val="5fbdb7822574a1ee74b1fbec"/>
  <p:tag name="KSO_WM_TEMPLATE_ASSEMBLE_XID" val="5fc706d79532eafaafd661dd"/>
  <p:tag name="KSO_WM_TEMPLATE_CATEGORY" val="custom"/>
  <p:tag name="KSO_WM_TEMPLATE_INDEX" val="20177150"/>
  <p:tag name="KSO_WM_UNIT_BLOCK" val="0"/>
  <p:tag name="KSO_WM_UNIT_COMPATIBLE" val="0"/>
  <p:tag name="KSO_WM_UNIT_DEC_AREA_ID" val="b72fb128289843e6bf9dfe74da6d8fd4"/>
  <p:tag name="KSO_WM_UNIT_DEFAULT_FONT" val="60;74;4"/>
  <p:tag name="KSO_WM_UNIT_DIAGRAM_ISNUMVISUAL" val="0"/>
  <p:tag name="KSO_WM_UNIT_DIAGRAM_ISREFERUNIT" val="0"/>
  <p:tag name="KSO_WM_UNIT_HIGHLIGHT" val="0"/>
  <p:tag name="KSO_WM_UNIT_ID" val="custom20177150_1*a*1"/>
  <p:tag name="KSO_WM_UNIT_INDEX" val="1"/>
  <p:tag name="KSO_WM_UNIT_ISCONTENTSTITLE" val="0"/>
  <p:tag name="KSO_WM_UNIT_ISNUMDGMTITLE" val="0"/>
  <p:tag name="KSO_WM_UNIT_LAYERLEVEL" val="1"/>
  <p:tag name="KSO_WM_UNIT_NOCLEAR" val="1"/>
  <p:tag name="KSO_WM_UNIT_PRESET_TEXT" val="感谢观看"/>
  <p:tag name="KSO_WM_UNIT_TEXT_FILL_FORE_SCHEMECOLOR_INDEX" val="13"/>
  <p:tag name="KSO_WM_UNIT_TEXT_FILL_FORE_SCHEMECOLOR_INDEX_BRIGHTNESS" val="0.15"/>
  <p:tag name="KSO_WM_UNIT_TEXT_FILL_TYPE" val="1"/>
  <p:tag name="KSO_WM_UNIT_TYPE" val="a"/>
  <p:tag name="KSO_WM_UNIT_VALUE" val="6"/>
</p:tagLst>
</file>

<file path=ppt/tags/tag535.xml><?xml version="1.0" encoding="utf-8"?>
<p:tagLst xmlns:p="http://schemas.openxmlformats.org/presentationml/2006/main">
  <p:tag name="KSO_WM_ASSEMBLE_CHIP_INDEX" val="ff0447b1c8844c31a6eebc55cf4a59ad"/>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SLIDE_BACKGROUND_TYPE" val="general"/>
  <p:tag name="KSO_WM_TAG_VERSION" val="1.0"/>
  <p:tag name="KSO_WM_TEMPLATE_CATEGORY" val="chip"/>
  <p:tag name="KSO_WM_TEMPLATE_INDEX" val="20177150"/>
  <p:tag name="KSO_WM_UNIT_COMPATIBLE" val="0"/>
  <p:tag name="KSO_WM_UNIT_DEC_AREA_ID" val="23dc16efbcd34406a854417c9314e543"/>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 name="WM_BEAUTIFY_SHAPE_IDENTITY" val="{909123dd-7181-4264-8977-c7364d1b43a1}"/>
</p:tagLst>
</file>

<file path=ppt/tags/tag536.xml><?xml version="1.0" encoding="utf-8"?>
<p:tagLst xmlns:p="http://schemas.openxmlformats.org/presentationml/2006/main">
  <p:tag name="KSO_WM_ASSEMBLE_CHIP_INDEX" val="2eaaf2014dc54b7f965213eed4438057"/>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SLIDE_BACKGROUND_TYPE" val="general"/>
  <p:tag name="KSO_WM_TAG_VERSION" val="1.0"/>
  <p:tag name="KSO_WM_TEMPLATE_CATEGORY" val="chip"/>
  <p:tag name="KSO_WM_TEMPLATE_INDEX" val="20177150"/>
  <p:tag name="KSO_WM_UNIT_COMPATIBLE" val="0"/>
  <p:tag name="KSO_WM_UNIT_DEC_AREA_ID" val="48b0a93447f64c1392f8a8e5da2a6a85"/>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 name="WM_BEAUTIFY_SHAPE_IDENTITY" val="{16741a6b-0099-4155-b319-fb4ce2a751cd}"/>
</p:tagLst>
</file>

<file path=ppt/tags/tag537.xml><?xml version="1.0" encoding="utf-8"?>
<p:tagLst xmlns:p="http://schemas.openxmlformats.org/presentationml/2006/main">
  <p:tag name="KSO_WM_SLIDE_BACKGROUND_TYPE" val="general"/>
</p:tagLst>
</file>

<file path=ppt/tags/tag538.xml><?xml version="1.0" encoding="utf-8"?>
<p:tagLst xmlns:p="http://schemas.openxmlformats.org/presentationml/2006/main">
  <p:tag name="KSO_WM_SLIDE_BACKGROUND_TYPE" val="general"/>
</p:tagLst>
</file>

<file path=ppt/tags/tag539.xml><?xml version="1.0" encoding="utf-8"?>
<p:tagLst xmlns:p="http://schemas.openxmlformats.org/presentationml/2006/main">
  <p:tag name="KSO_WM_SLIDE_BACKGROUND_TYPE" val="general"/>
</p:tagLst>
</file>

<file path=ppt/tags/tag5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540.xml><?xml version="1.0" encoding="utf-8"?>
<p:tagLst xmlns:p="http://schemas.openxmlformats.org/presentationml/2006/main">
  <p:tag name="KSO_WM_SLIDE_BACKGROUND_TYPE" val="general"/>
</p:tagLst>
</file>

<file path=ppt/tags/tag541.xml><?xml version="1.0" encoding="utf-8"?>
<p:tagLst xmlns:p="http://schemas.openxmlformats.org/presentationml/2006/main">
  <p:tag name="KSO_WM_ASSEMBLE_CHIP_INDEX" val="751d58a1d5754c80a381c64d914af169"/>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1"/>
  <p:tag name="KSO_WM_SLIDE_BACKGROUND_TYPE" val="frame"/>
  <p:tag name="KSO_WM_TAG_VERSION" val="1.0"/>
  <p:tag name="KSO_WM_TEMPLATE_CATEGORY" val="chip"/>
  <p:tag name="KSO_WM_TEMPLATE_INDEX" val="20177150"/>
  <p:tag name="KSO_WM_UNIT_COMPATIBLE" val="0"/>
  <p:tag name="KSO_WM_UNIT_DEC_AREA_ID" val="6dad3fb7c0ae42ba9b10e1c5db0cf605"/>
  <p:tag name="KSO_WM_UNIT_DEC_CHANGEPICRESERVED" val="1"/>
  <p:tag name="KSO_WM_UNIT_DEC_SUPPORTCHANGEPIC"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177150_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42.xml><?xml version="1.0" encoding="utf-8"?>
<p:tagLst xmlns:p="http://schemas.openxmlformats.org/presentationml/2006/main">
  <p:tag name="KSO_WM_ASSEMBLE_CHIP_INDEX" val="fb26d506c55c4b55b13d1e7d1dc8e2d9"/>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SLIDE_BACKGROUND_TYPE" val="frame"/>
  <p:tag name="KSO_WM_TAG_VERSION" val="1.0"/>
  <p:tag name="KSO_WM_TEMPLATE_CATEGORY" val="chip"/>
  <p:tag name="KSO_WM_TEMPLATE_INDEX" val="20177150"/>
  <p:tag name="KSO_WM_UNIT_COMPATIBLE" val="0"/>
  <p:tag name="KSO_WM_UNIT_DEC_AREA_ID" val="95c5bbc425694b7da3acca6d6abc62a5"/>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Lst>
</file>

<file path=ppt/tags/tag543.xml><?xml version="1.0" encoding="utf-8"?>
<p:tagLst xmlns:p="http://schemas.openxmlformats.org/presentationml/2006/main">
  <p:tag name="KSO_WM_ASSEMBLE_CHIP_INDEX" val="83d215f6b21f4678b244bdbc7eee7aad"/>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SLIDE_BACKGROUND_TYPE" val="frame"/>
  <p:tag name="KSO_WM_TAG_VERSION" val="1.0"/>
  <p:tag name="KSO_WM_TEMPLATE_CATEGORY" val="chip"/>
  <p:tag name="KSO_WM_TEMPLATE_INDEX" val="20177150"/>
  <p:tag name="KSO_WM_UNIT_COMPATIBLE" val="0"/>
  <p:tag name="KSO_WM_UNIT_DEC_AREA_ID" val="e492cfdaa35544ea86c06f552a4364ab"/>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Lst>
</file>

<file path=ppt/tags/tag544.xml><?xml version="1.0" encoding="utf-8"?>
<p:tagLst xmlns:p="http://schemas.openxmlformats.org/presentationml/2006/main">
  <p:tag name="KSO_WM_SLIDE_BACKGROUND_TYPE" val="frame"/>
</p:tagLst>
</file>

<file path=ppt/tags/tag545.xml><?xml version="1.0" encoding="utf-8"?>
<p:tagLst xmlns:p="http://schemas.openxmlformats.org/presentationml/2006/main">
  <p:tag name="KSO_WM_SLIDE_BACKGROUND_TYPE" val="frame"/>
</p:tagLst>
</file>

<file path=ppt/tags/tag546.xml><?xml version="1.0" encoding="utf-8"?>
<p:tagLst xmlns:p="http://schemas.openxmlformats.org/presentationml/2006/main">
  <p:tag name="KSO_WM_SLIDE_BACKGROUND_TYPE" val="frame"/>
</p:tagLst>
</file>

<file path=ppt/tags/tag547.xml><?xml version="1.0" encoding="utf-8"?>
<p:tagLst xmlns:p="http://schemas.openxmlformats.org/presentationml/2006/main">
  <p:tag name="KSO_WM_SLIDE_BACKGROUND_TYPE" val="frame"/>
</p:tagLst>
</file>

<file path=ppt/tags/tag548.xml><?xml version="1.0" encoding="utf-8"?>
<p:tagLst xmlns:p="http://schemas.openxmlformats.org/presentationml/2006/main">
  <p:tag name="KSO_WM_SLIDE_BACKGROUND_TYPE" val="frame"/>
</p:tagLst>
</file>

<file path=ppt/tags/tag549.xml><?xml version="1.0" encoding="utf-8"?>
<p:tagLst xmlns:p="http://schemas.openxmlformats.org/presentationml/2006/main">
  <p:tag name="KSO_WM_ASSEMBLE_CHIP_INDEX" val="9f6593353f234c50b7bb67fdaca26ff3"/>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1"/>
  <p:tag name="KSO_WM_SLIDE_BACKGROUND_TYPE" val="leftRight"/>
  <p:tag name="KSO_WM_TAG_VERSION" val="1.0"/>
  <p:tag name="KSO_WM_TEMPLATE_CATEGORY" val="chip"/>
  <p:tag name="KSO_WM_TEMPLATE_INDEX" val="20177150"/>
  <p:tag name="KSO_WM_UNIT_COMPATIBLE" val="0"/>
  <p:tag name="KSO_WM_UNIT_DEC_AREA_ID" val="547b865424874f899ad3e8af8b0527e3"/>
  <p:tag name="KSO_WM_UNIT_DEC_CHANGEPICRESERVED" val="1"/>
  <p:tag name="KSO_WM_UNIT_DEC_SUPPORTCHANGEPIC"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177150_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550.xml><?xml version="1.0" encoding="utf-8"?>
<p:tagLst xmlns:p="http://schemas.openxmlformats.org/presentationml/2006/main">
  <p:tag name="KSO_WM_ASSEMBLE_CHIP_INDEX" val="90ac8afcc66b40b1a5b3d0be7baf2d37"/>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SLIDE_BACKGROUND_TYPE" val="leftRight"/>
  <p:tag name="KSO_WM_TAG_VERSION" val="1.0"/>
  <p:tag name="KSO_WM_TEMPLATE_CATEGORY" val="chip"/>
  <p:tag name="KSO_WM_TEMPLATE_INDEX" val="20177150"/>
  <p:tag name="KSO_WM_UNIT_COMPATIBLE" val="0"/>
  <p:tag name="KSO_WM_UNIT_DEC_AREA_ID" val="6e99467752264e5d8d5cc67db5e6eba5"/>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Lst>
</file>

<file path=ppt/tags/tag551.xml><?xml version="1.0" encoding="utf-8"?>
<p:tagLst xmlns:p="http://schemas.openxmlformats.org/presentationml/2006/main">
  <p:tag name="KSO_WM_ASSEMBLE_CHIP_INDEX" val="4ebbb20c669f4517bd17e3fbd47727a0"/>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SLIDE_BACKGROUND_TYPE" val="leftRight"/>
  <p:tag name="KSO_WM_TAG_VERSION" val="1.0"/>
  <p:tag name="KSO_WM_TEMPLATE_CATEGORY" val="chip"/>
  <p:tag name="KSO_WM_TEMPLATE_INDEX" val="20177150"/>
  <p:tag name="KSO_WM_UNIT_COMPATIBLE" val="0"/>
  <p:tag name="KSO_WM_UNIT_DEC_AREA_ID" val="d7d83b8a34624cc28def94612aa49249"/>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Lst>
</file>

<file path=ppt/tags/tag552.xml><?xml version="1.0" encoding="utf-8"?>
<p:tagLst xmlns:p="http://schemas.openxmlformats.org/presentationml/2006/main">
  <p:tag name="KSO_WM_SLIDE_BACKGROUND_TYPE" val="leftRight"/>
</p:tagLst>
</file>

<file path=ppt/tags/tag553.xml><?xml version="1.0" encoding="utf-8"?>
<p:tagLst xmlns:p="http://schemas.openxmlformats.org/presentationml/2006/main">
  <p:tag name="KSO_WM_SLIDE_BACKGROUND_TYPE" val="leftRight"/>
</p:tagLst>
</file>

<file path=ppt/tags/tag554.xml><?xml version="1.0" encoding="utf-8"?>
<p:tagLst xmlns:p="http://schemas.openxmlformats.org/presentationml/2006/main">
  <p:tag name="KSO_WM_SLIDE_BACKGROUND_TYPE" val="leftRight"/>
</p:tagLst>
</file>

<file path=ppt/tags/tag555.xml><?xml version="1.0" encoding="utf-8"?>
<p:tagLst xmlns:p="http://schemas.openxmlformats.org/presentationml/2006/main">
  <p:tag name="KSO_WM_SLIDE_BACKGROUND_TYPE" val="leftRight"/>
</p:tagLst>
</file>

<file path=ppt/tags/tag556.xml><?xml version="1.0" encoding="utf-8"?>
<p:tagLst xmlns:p="http://schemas.openxmlformats.org/presentationml/2006/main">
  <p:tag name="KSO_WM_SLIDE_BACKGROUND_TYPE" val="leftRight"/>
</p:tagLst>
</file>

<file path=ppt/tags/tag557.xml><?xml version="1.0" encoding="utf-8"?>
<p:tagLst xmlns:p="http://schemas.openxmlformats.org/presentationml/2006/main">
  <p:tag name="KSO_WM_SLIDE_BACKGROUND_TYPE" val="leftRight"/>
</p:tagLst>
</file>

<file path=ppt/tags/tag558.xml><?xml version="1.0" encoding="utf-8"?>
<p:tagLst xmlns:p="http://schemas.openxmlformats.org/presentationml/2006/main">
  <p:tag name="KSO_WM_ASSEMBLE_CHIP_INDEX" val="f316a10c7e8540319455bdba1d7d052b"/>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1"/>
  <p:tag name="KSO_WM_SLIDE_BACKGROUND_TYPE" val="topBottom"/>
  <p:tag name="KSO_WM_TAG_VERSION" val="1.0"/>
  <p:tag name="KSO_WM_TEMPLATE_CATEGORY" val="chip"/>
  <p:tag name="KSO_WM_TEMPLATE_INDEX" val="20177150"/>
  <p:tag name="KSO_WM_UNIT_COMPATIBLE" val="0"/>
  <p:tag name="KSO_WM_UNIT_DEC_AREA_ID" val="c30ccea437a94196a9bfa823bc5f282a"/>
  <p:tag name="KSO_WM_UNIT_DEC_CHANGEPICRESERVED" val="1"/>
  <p:tag name="KSO_WM_UNIT_DEC_SUPPORTCHANGEPIC"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177150_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59.xml><?xml version="1.0" encoding="utf-8"?>
<p:tagLst xmlns:p="http://schemas.openxmlformats.org/presentationml/2006/main">
  <p:tag name="KSO_WM_ASSEMBLE_CHIP_INDEX" val="337f4e8df18149bf86e2d95ba2ac6611"/>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SLIDE_BACKGROUND_TYPE" val="topBottom"/>
  <p:tag name="KSO_WM_TAG_VERSION" val="1.0"/>
  <p:tag name="KSO_WM_TEMPLATE_CATEGORY" val="chip"/>
  <p:tag name="KSO_WM_TEMPLATE_INDEX" val="20177150"/>
  <p:tag name="KSO_WM_UNIT_COMPATIBLE" val="0"/>
  <p:tag name="KSO_WM_UNIT_DEC_AREA_ID" val="9caf3141e9434f159f4ddd5a7821b47e"/>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Lst>
</file>

<file path=ppt/tags/tag5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60.xml><?xml version="1.0" encoding="utf-8"?>
<p:tagLst xmlns:p="http://schemas.openxmlformats.org/presentationml/2006/main">
  <p:tag name="KSO_WM_ASSEMBLE_CHIP_INDEX" val="f6614362cf4843c2b91e5812eb175e2b"/>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SLIDE_BACKGROUND_TYPE" val="topBottom"/>
  <p:tag name="KSO_WM_TAG_VERSION" val="1.0"/>
  <p:tag name="KSO_WM_TEMPLATE_CATEGORY" val="chip"/>
  <p:tag name="KSO_WM_TEMPLATE_INDEX" val="20177150"/>
  <p:tag name="KSO_WM_UNIT_COMPATIBLE" val="0"/>
  <p:tag name="KSO_WM_UNIT_DEC_AREA_ID" val="721202db1d14447a98c2e3607abac70e"/>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Lst>
</file>

<file path=ppt/tags/tag561.xml><?xml version="1.0" encoding="utf-8"?>
<p:tagLst xmlns:p="http://schemas.openxmlformats.org/presentationml/2006/main">
  <p:tag name="KSO_WM_SLIDE_BACKGROUND_TYPE" val="topBottom"/>
</p:tagLst>
</file>

<file path=ppt/tags/tag562.xml><?xml version="1.0" encoding="utf-8"?>
<p:tagLst xmlns:p="http://schemas.openxmlformats.org/presentationml/2006/main">
  <p:tag name="KSO_WM_SLIDE_BACKGROUND_TYPE" val="topBottom"/>
</p:tagLst>
</file>

<file path=ppt/tags/tag563.xml><?xml version="1.0" encoding="utf-8"?>
<p:tagLst xmlns:p="http://schemas.openxmlformats.org/presentationml/2006/main">
  <p:tag name="KSO_WM_SLIDE_BACKGROUND_TYPE" val="topBottom"/>
</p:tagLst>
</file>

<file path=ppt/tags/tag564.xml><?xml version="1.0" encoding="utf-8"?>
<p:tagLst xmlns:p="http://schemas.openxmlformats.org/presentationml/2006/main">
  <p:tag name="KSO_WM_SLIDE_BACKGROUND_TYPE" val="topBottom"/>
</p:tagLst>
</file>

<file path=ppt/tags/tag565.xml><?xml version="1.0" encoding="utf-8"?>
<p:tagLst xmlns:p="http://schemas.openxmlformats.org/presentationml/2006/main">
  <p:tag name="KSO_WM_SLIDE_BACKGROUND_TYPE" val="topBottom"/>
</p:tagLst>
</file>

<file path=ppt/tags/tag566.xml><?xml version="1.0" encoding="utf-8"?>
<p:tagLst xmlns:p="http://schemas.openxmlformats.org/presentationml/2006/main">
  <p:tag name="KSO_WM_SLIDE_BACKGROUND_TYPE" val="topBottom"/>
</p:tagLst>
</file>

<file path=ppt/tags/tag567.xml><?xml version="1.0" encoding="utf-8"?>
<p:tagLst xmlns:p="http://schemas.openxmlformats.org/presentationml/2006/main">
  <p:tag name="KSO_WM_ASSEMBLE_CHIP_INDEX" val="c23f353d09144d7daeb3d9927267bd40"/>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1"/>
  <p:tag name="KSO_WM_SLIDE_BACKGROUND_TYPE" val="bottomTop"/>
  <p:tag name="KSO_WM_TAG_VERSION" val="1.0"/>
  <p:tag name="KSO_WM_TEMPLATE_CATEGORY" val="chip"/>
  <p:tag name="KSO_WM_TEMPLATE_INDEX" val="20177150"/>
  <p:tag name="KSO_WM_UNIT_COMPATIBLE" val="0"/>
  <p:tag name="KSO_WM_UNIT_DEC_AREA_ID" val="4a8f87a692434367b82c3bdd008924bc"/>
  <p:tag name="KSO_WM_UNIT_DEC_CHANGEPICRESERVED" val="1"/>
  <p:tag name="KSO_WM_UNIT_DEC_SUPPORTCHANGEPIC"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177150_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68.xml><?xml version="1.0" encoding="utf-8"?>
<p:tagLst xmlns:p="http://schemas.openxmlformats.org/presentationml/2006/main">
  <p:tag name="KSO_WM_ASSEMBLE_CHIP_INDEX" val="ea3b43cbccc8496aaf3cca357716ccf7"/>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SLIDE_BACKGROUND_TYPE" val="bottomTop"/>
  <p:tag name="KSO_WM_TAG_VERSION" val="1.0"/>
  <p:tag name="KSO_WM_TEMPLATE_CATEGORY" val="chip"/>
  <p:tag name="KSO_WM_TEMPLATE_INDEX" val="20177150"/>
  <p:tag name="KSO_WM_UNIT_COMPATIBLE" val="0"/>
  <p:tag name="KSO_WM_UNIT_DEC_AREA_ID" val="1f479f148cbd4ff5a372e8308fde59b2"/>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Lst>
</file>

<file path=ppt/tags/tag569.xml><?xml version="1.0" encoding="utf-8"?>
<p:tagLst xmlns:p="http://schemas.openxmlformats.org/presentationml/2006/main">
  <p:tag name="KSO_WM_ASSEMBLE_CHIP_INDEX" val="d2cf55e35d654a7ca30440f67831718f"/>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SLIDE_BACKGROUND_TYPE" val="bottomTop"/>
  <p:tag name="KSO_WM_TAG_VERSION" val="1.0"/>
  <p:tag name="KSO_WM_TEMPLATE_CATEGORY" val="chip"/>
  <p:tag name="KSO_WM_TEMPLATE_INDEX" val="20177150"/>
  <p:tag name="KSO_WM_UNIT_COMPATIBLE" val="0"/>
  <p:tag name="KSO_WM_UNIT_DEC_AREA_ID" val="485563869f7a4177985fb20c27ef4807"/>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Lst>
</file>

<file path=ppt/tags/tag5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70.xml><?xml version="1.0" encoding="utf-8"?>
<p:tagLst xmlns:p="http://schemas.openxmlformats.org/presentationml/2006/main">
  <p:tag name="KSO_WM_SLIDE_BACKGROUND_TYPE" val="bottomTop"/>
</p:tagLst>
</file>

<file path=ppt/tags/tag571.xml><?xml version="1.0" encoding="utf-8"?>
<p:tagLst xmlns:p="http://schemas.openxmlformats.org/presentationml/2006/main">
  <p:tag name="KSO_WM_SLIDE_BACKGROUND_TYPE" val="bottomTop"/>
</p:tagLst>
</file>

<file path=ppt/tags/tag572.xml><?xml version="1.0" encoding="utf-8"?>
<p:tagLst xmlns:p="http://schemas.openxmlformats.org/presentationml/2006/main">
  <p:tag name="KSO_WM_SLIDE_BACKGROUND_TYPE" val="bottomTop"/>
</p:tagLst>
</file>

<file path=ppt/tags/tag573.xml><?xml version="1.0" encoding="utf-8"?>
<p:tagLst xmlns:p="http://schemas.openxmlformats.org/presentationml/2006/main">
  <p:tag name="KSO_WM_SLIDE_BACKGROUND_TYPE" val="bottomTop"/>
</p:tagLst>
</file>

<file path=ppt/tags/tag574.xml><?xml version="1.0" encoding="utf-8"?>
<p:tagLst xmlns:p="http://schemas.openxmlformats.org/presentationml/2006/main">
  <p:tag name="KSO_WM_SLIDE_BACKGROUND_TYPE" val="bottomTop"/>
</p:tagLst>
</file>

<file path=ppt/tags/tag575.xml><?xml version="1.0" encoding="utf-8"?>
<p:tagLst xmlns:p="http://schemas.openxmlformats.org/presentationml/2006/main">
  <p:tag name="KSO_WM_SLIDE_BACKGROUND_TYPE" val="bottomTop"/>
</p:tagLst>
</file>

<file path=ppt/tags/tag576.xml><?xml version="1.0" encoding="utf-8"?>
<p:tagLst xmlns:p="http://schemas.openxmlformats.org/presentationml/2006/main">
  <p:tag name="KSO_WM_ASSEMBLE_CHIP_INDEX" val="06b8aad9880a45a0a9d1f1c4f872c922"/>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1"/>
  <p:tag name="KSO_WM_SLIDE_BACKGROUND_TYPE" val="navigation"/>
  <p:tag name="KSO_WM_TAG_VERSION" val="1.0"/>
  <p:tag name="KSO_WM_TEMPLATE_CATEGORY" val="chip"/>
  <p:tag name="KSO_WM_TEMPLATE_INDEX" val="20177150"/>
  <p:tag name="KSO_WM_UNIT_COMPATIBLE" val="0"/>
  <p:tag name="KSO_WM_UNIT_DEC_AREA_ID" val="e00f1b080717462cb0a2306b0a553542"/>
  <p:tag name="KSO_WM_UNIT_DEC_CHANGEPICRESERVED" val="1"/>
  <p:tag name="KSO_WM_UNIT_DEC_SUPPORTCHANGEPIC"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177150_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77.xml><?xml version="1.0" encoding="utf-8"?>
<p:tagLst xmlns:p="http://schemas.openxmlformats.org/presentationml/2006/main">
  <p:tag name="KSO_WM_ASSEMBLE_CHIP_INDEX" val="395634cd06a448f6b52d619448e2f5e5"/>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SLIDE_BACKGROUND_TYPE" val="navigation"/>
  <p:tag name="KSO_WM_TAG_VERSION" val="1.0"/>
  <p:tag name="KSO_WM_TEMPLATE_CATEGORY" val="chip"/>
  <p:tag name="KSO_WM_TEMPLATE_INDEX" val="20177150"/>
  <p:tag name="KSO_WM_UNIT_COMPATIBLE" val="0"/>
  <p:tag name="KSO_WM_UNIT_DEC_AREA_ID" val="02480058614a43f2bb6c8eb8b06f99b7"/>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Lst>
</file>

<file path=ppt/tags/tag578.xml><?xml version="1.0" encoding="utf-8"?>
<p:tagLst xmlns:p="http://schemas.openxmlformats.org/presentationml/2006/main">
  <p:tag name="KSO_WM_ASSEMBLE_CHIP_INDEX" val="87e5468a74b048c89d4d1dabc21aa9f4"/>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SLIDE_BACKGROUND_TYPE" val="navigation"/>
  <p:tag name="KSO_WM_TAG_VERSION" val="1.0"/>
  <p:tag name="KSO_WM_TEMPLATE_CATEGORY" val="chip"/>
  <p:tag name="KSO_WM_TEMPLATE_INDEX" val="20177150"/>
  <p:tag name="KSO_WM_UNIT_COMPATIBLE" val="0"/>
  <p:tag name="KSO_WM_UNIT_DEC_AREA_ID" val="67ed8717992e4422bb3a7e92c1fcefc4"/>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Lst>
</file>

<file path=ppt/tags/tag579.xml><?xml version="1.0" encoding="utf-8"?>
<p:tagLst xmlns:p="http://schemas.openxmlformats.org/presentationml/2006/main">
  <p:tag name="KSO_WM_SLIDE_BACKGROUND_TYPE" val="navigation"/>
</p:tagLst>
</file>

<file path=ppt/tags/tag5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80.xml><?xml version="1.0" encoding="utf-8"?>
<p:tagLst xmlns:p="http://schemas.openxmlformats.org/presentationml/2006/main">
  <p:tag name="KSO_WM_SLIDE_BACKGROUND_TYPE" val="navigation"/>
</p:tagLst>
</file>

<file path=ppt/tags/tag581.xml><?xml version="1.0" encoding="utf-8"?>
<p:tagLst xmlns:p="http://schemas.openxmlformats.org/presentationml/2006/main">
  <p:tag name="KSO_WM_SLIDE_BACKGROUND_TYPE" val="navigation"/>
</p:tagLst>
</file>

<file path=ppt/tags/tag582.xml><?xml version="1.0" encoding="utf-8"?>
<p:tagLst xmlns:p="http://schemas.openxmlformats.org/presentationml/2006/main">
  <p:tag name="KSO_WM_SLIDE_BACKGROUND_TYPE" val="navigation"/>
</p:tagLst>
</file>

<file path=ppt/tags/tag583.xml><?xml version="1.0" encoding="utf-8"?>
<p:tagLst xmlns:p="http://schemas.openxmlformats.org/presentationml/2006/main">
  <p:tag name="KSO_WM_SLIDE_BACKGROUND_TYPE" val="navigation"/>
</p:tagLst>
</file>

<file path=ppt/tags/tag584.xml><?xml version="1.0" encoding="utf-8"?>
<p:tagLst xmlns:p="http://schemas.openxmlformats.org/presentationml/2006/main">
  <p:tag name="KSO_WM_SLIDE_BACKGROUND_TYPE" val="navigation"/>
</p:tagLst>
</file>

<file path=ppt/tags/tag585.xml><?xml version="1.0" encoding="utf-8"?>
<p:tagLst xmlns:p="http://schemas.openxmlformats.org/presentationml/2006/main">
  <p:tag name="KSO_WM_SLIDE_BACKGROUND_TYPE" val="navigation"/>
</p:tagLst>
</file>

<file path=ppt/tags/tag586.xml><?xml version="1.0" encoding="utf-8"?>
<p:tagLst xmlns:p="http://schemas.openxmlformats.org/presentationml/2006/main">
  <p:tag name="KSO_WM_SLIDE_BACKGROUND_TYPE" val="navigation"/>
</p:tagLst>
</file>

<file path=ppt/tags/tag587.xml><?xml version="1.0" encoding="utf-8"?>
<p:tagLst xmlns:p="http://schemas.openxmlformats.org/presentationml/2006/main">
  <p:tag name="KSO_WM_ASSEMBLE_CHIP_INDEX" val="0b84140688d444c29eacf669df54aecf"/>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1"/>
  <p:tag name="KSO_WM_SLIDE_BACKGROUND_TYPE" val="belt"/>
  <p:tag name="KSO_WM_TAG_VERSION" val="1.0"/>
  <p:tag name="KSO_WM_TEMPLATE_CATEGORY" val="chip"/>
  <p:tag name="KSO_WM_TEMPLATE_INDEX" val="20177150"/>
  <p:tag name="KSO_WM_UNIT_COMPATIBLE" val="0"/>
  <p:tag name="KSO_WM_UNIT_DEC_AREA_ID" val="0b4d5dbbaae64bcdaf04eba0c94ef29a"/>
  <p:tag name="KSO_WM_UNIT_DEC_CHANGEPICRESERVED" val="1"/>
  <p:tag name="KSO_WM_UNIT_DEC_SUPPORTCHANGEPIC"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177150_5*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88.xml><?xml version="1.0" encoding="utf-8"?>
<p:tagLst xmlns:p="http://schemas.openxmlformats.org/presentationml/2006/main">
  <p:tag name="KSO_WM_ASSEMBLE_CHIP_INDEX" val="79ae2ab7011e4eb192587817827fc509"/>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SLIDE_BACKGROUND_TYPE" val="belt"/>
  <p:tag name="KSO_WM_TAG_VERSION" val="1.0"/>
  <p:tag name="KSO_WM_TEMPLATE_CATEGORY" val="chip"/>
  <p:tag name="KSO_WM_TEMPLATE_INDEX" val="20177150"/>
  <p:tag name="KSO_WM_UNIT_COMPATIBLE" val="0"/>
  <p:tag name="KSO_WM_UNIT_DEC_AREA_ID" val="f4112db72175441b9909c78bd4486f17"/>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Lst>
</file>

<file path=ppt/tags/tag589.xml><?xml version="1.0" encoding="utf-8"?>
<p:tagLst xmlns:p="http://schemas.openxmlformats.org/presentationml/2006/main">
  <p:tag name="KSO_WM_ASSEMBLE_CHIP_INDEX" val="35c92d35c4a546c2ae401adeb22b0fd2"/>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SLIDE_BACKGROUND_TYPE" val="belt"/>
  <p:tag name="KSO_WM_TAG_VERSION" val="1.0"/>
  <p:tag name="KSO_WM_TEMPLATE_CATEGORY" val="chip"/>
  <p:tag name="KSO_WM_TEMPLATE_INDEX" val="20177150"/>
  <p:tag name="KSO_WM_UNIT_COMPATIBLE" val="0"/>
  <p:tag name="KSO_WM_UNIT_DEC_AREA_ID" val="175567cf6132465798be855d3d230476"/>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Lst>
</file>

<file path=ppt/tags/tag5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90.xml><?xml version="1.0" encoding="utf-8"?>
<p:tagLst xmlns:p="http://schemas.openxmlformats.org/presentationml/2006/main">
  <p:tag name="KSO_WM_SLIDE_BACKGROUND_TYPE" val="belt"/>
</p:tagLst>
</file>

<file path=ppt/tags/tag591.xml><?xml version="1.0" encoding="utf-8"?>
<p:tagLst xmlns:p="http://schemas.openxmlformats.org/presentationml/2006/main">
  <p:tag name="KSO_WM_SLIDE_BACKGROUND_TYPE" val="belt"/>
</p:tagLst>
</file>

<file path=ppt/tags/tag592.xml><?xml version="1.0" encoding="utf-8"?>
<p:tagLst xmlns:p="http://schemas.openxmlformats.org/presentationml/2006/main">
  <p:tag name="KSO_WM_SLIDE_BACKGROUND_TYPE" val="belt"/>
</p:tagLst>
</file>

<file path=ppt/tags/tag593.xml><?xml version="1.0" encoding="utf-8"?>
<p:tagLst xmlns:p="http://schemas.openxmlformats.org/presentationml/2006/main">
  <p:tag name="KSO_WM_SLIDE_BACKGROUND_TYPE" val="belt"/>
</p:tagLst>
</file>

<file path=ppt/tags/tag594.xml><?xml version="1.0" encoding="utf-8"?>
<p:tagLst xmlns:p="http://schemas.openxmlformats.org/presentationml/2006/main">
  <p:tag name="KSO_WM_SLIDE_BACKGROUND_TYPE" val="belt"/>
</p:tagLst>
</file>

<file path=ppt/tags/tag595.xml><?xml version="1.0" encoding="utf-8"?>
<p:tagLst xmlns:p="http://schemas.openxmlformats.org/presentationml/2006/main">
  <p:tag name="KSO_WM_TEMPLATE_CATEGORY" val="custom"/>
  <p:tag name="KSO_WM_TEMPLATE_INDEX" val="20177150"/>
</p:tagLst>
</file>

<file path=ppt/tags/tag596.xml><?xml version="1.0" encoding="utf-8"?>
<p:tagLst xmlns:p="http://schemas.openxmlformats.org/presentationml/2006/main">
  <p:tag name="KSO_WM_TEMPLATE_CATEGORY" val="custom"/>
  <p:tag name="KSO_WM_TEMPLATE_INDEX" val="20177150"/>
</p:tagLst>
</file>

<file path=ppt/tags/tag597.xml><?xml version="1.0" encoding="utf-8"?>
<p:tagLst xmlns:p="http://schemas.openxmlformats.org/presentationml/2006/main">
  <p:tag name="KSO_WM_BEAUTIFY_FLAG" val="#wm#"/>
  <p:tag name="KSO_WM_TAG_VERSION" val="1.0"/>
  <p:tag name="KSO_WM_TEMPLATE_CATEGORY" val="custom"/>
  <p:tag name="KSO_WM_TEMPLATE_INDEX" val="20177150"/>
</p:tagLst>
</file>

<file path=ppt/tags/tag598.xml><?xml version="1.0" encoding="utf-8"?>
<p:tagLst xmlns:p="http://schemas.openxmlformats.org/presentationml/2006/main">
  <p:tag name="KSO_WM_BEAUTIFY_FLAG" val="#wm#"/>
  <p:tag name="KSO_WM_TAG_VERSION" val="1.0"/>
  <p:tag name="KSO_WM_TEMPLATE_CATEGORY" val="custom"/>
  <p:tag name="KSO_WM_TEMPLATE_INDEX" val="20181766"/>
  <p:tag name="KSO_WM_UNIT_COMPATIBLE" val="0"/>
  <p:tag name="KSO_WM_UNIT_DIAGRAM_ISNUMVISUAL" val="0"/>
  <p:tag name="KSO_WM_UNIT_DIAGRAM_ISREFERUNIT" val="0"/>
  <p:tag name="KSO_WM_UNIT_HIGHLIGHT" val="0"/>
  <p:tag name="KSO_WM_UNIT_ID" val="custom20181766_1*a*1"/>
  <p:tag name="KSO_WM_UNIT_INDEX" val="1"/>
  <p:tag name="KSO_WM_UNIT_ISCONTENTSTITLE" val="0"/>
  <p:tag name="KSO_WM_UNIT_ISNUMDGMTITLE" val="0"/>
  <p:tag name="KSO_WM_UNIT_LAYERLEVEL" val="1"/>
  <p:tag name="KSO_WM_UNIT_NOCLEAR" val="0"/>
  <p:tag name="KSO_WM_UNIT_PRESET_TEXT" val="小清新简约通用模板"/>
  <p:tag name="KSO_WM_UNIT_TYPE" val="a"/>
  <p:tag name="KSO_WM_UNIT_VALUE" val="10"/>
</p:tagLst>
</file>

<file path=ppt/tags/tag599.xml><?xml version="1.0" encoding="utf-8"?>
<p:tagLst xmlns:p="http://schemas.openxmlformats.org/presentationml/2006/main">
  <p:tag name="KSO_WM_BEAUTIFY_FLAG" val="#wm#"/>
  <p:tag name="KSO_WM_COMBINE_RELATE_SLIDE_ID" val="background20179235_1"/>
  <p:tag name="KSO_WM_SLIDE_ID" val="custom20181766_1"/>
  <p:tag name="KSO_WM_SLIDE_INDEX" val="1"/>
  <p:tag name="KSO_WM_SLIDE_ITEM_CNT" val="0"/>
  <p:tag name="KSO_WM_SLIDE_LAYOUT" val="a_b"/>
  <p:tag name="KSO_WM_SLIDE_LAYOUT_CNT" val="1_1"/>
  <p:tag name="KSO_WM_SLIDE_TYPE" val="title"/>
  <p:tag name="KSO_WM_TAG_VERSION" val="1.0"/>
  <p:tag name="KSO_WM_TEMPLATE_CATEGORY" val="custom"/>
  <p:tag name="KSO_WM_TEMPLATE_COLOR_TYPE" val="0"/>
  <p:tag name="KSO_WM_TEMPLATE_INDEX" val="20181766"/>
  <p:tag name="KSO_WM_TEMPLATE_MASTER_TYPE" val="1"/>
  <p:tag name="KSO_WM_TEMPLATE_SUBCATEGORY" val="0"/>
  <p:tag name="KSO_WM_TEMPLATE_THUMBS_INDEX" val="1、4、5、6、12、13、16、21、25、26、27、31"/>
</p:tagLst>
</file>

<file path=ppt/tags/tag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0.xml><?xml version="1.0" encoding="utf-8"?>
<p:tagLst xmlns:p="http://schemas.openxmlformats.org/presentationml/2006/main">
  <p:tag name="KSO_WM_UNIT_TABLE_BEAUTIFY" val="smartTable{f0c8a567-6227-4b72-b58e-0f4d9512ebb1}"/>
  <p:tag name="TABLE_ENDDRAG_ORIGIN_RECT" val="906*439"/>
  <p:tag name="TABLE_ENDDRAG_RECT" val="23*69*906*439"/>
</p:tagLst>
</file>

<file path=ppt/tags/tag601.xml><?xml version="1.0" encoding="utf-8"?>
<p:tagLst xmlns:p="http://schemas.openxmlformats.org/presentationml/2006/main">
  <p:tag name="KSO_WM_BEAUTIFY_FLAG" val="#wm#"/>
  <p:tag name="KSO_WM_TAG_VERSION" val="1.0"/>
  <p:tag name="KSO_WM_TEMPLATE_CATEGORY" val="custom"/>
  <p:tag name="KSO_WM_TEMPLATE_INDEX" val="20200972"/>
  <p:tag name="KSO_WM_UNIT_COMPATIBLE" val="0"/>
  <p:tag name="KSO_WM_UNIT_DIAGRAM_ISNUMVISUAL" val="0"/>
  <p:tag name="KSO_WM_UNIT_DIAGRAM_ISREFERUNIT" val="0"/>
  <p:tag name="KSO_WM_UNIT_HIGHLIGHT" val="0"/>
  <p:tag name="KSO_WM_UNIT_ID" val="custom20200972_10*a*1"/>
  <p:tag name="KSO_WM_UNIT_INDEX" val="1"/>
  <p:tag name="KSO_WM_UNIT_ISCONTENTSTITLE" val="0"/>
  <p:tag name="KSO_WM_UNIT_LAYERLEVEL" val="1"/>
  <p:tag name="KSO_WM_UNIT_NOCLEAR" val="0"/>
  <p:tag name="KSO_WM_UNIT_PRESET_TEXT" val="单击此处添加标题"/>
  <p:tag name="KSO_WM_UNIT_TYPE" val="a"/>
  <p:tag name="KSO_WM_UNIT_VALUE" val="10"/>
</p:tagLst>
</file>

<file path=ppt/tags/tag602.xml><?xml version="1.0" encoding="utf-8"?>
<p:tagLst xmlns:p="http://schemas.openxmlformats.org/presentationml/2006/main">
  <p:tag name="KSO_WM_BEAUTIFY_FLAG" val="#wm#"/>
  <p:tag name="KSO_WM_TAG_VERSION" val="1.0"/>
  <p:tag name="KSO_WM_TEMPLATE_CATEGORY" val="custom"/>
  <p:tag name="KSO_WM_TEMPLATE_INDEX" val="20200972"/>
  <p:tag name="KSO_WM_UNIT_COMPATIBLE" val="0"/>
  <p:tag name="KSO_WM_UNIT_DIAGRAM_ISNUMVISUAL" val="0"/>
  <p:tag name="KSO_WM_UNIT_DIAGRAM_ISREFERUNIT" val="0"/>
  <p:tag name="KSO_WM_UNIT_HIGHLIGHT" val="0"/>
  <p:tag name="KSO_WM_UNIT_ID" val="custom20200972_10*f*1"/>
  <p:tag name="KSO_WM_UNIT_INDEX" val="1"/>
  <p:tag name="KSO_WM_UNIT_LAYERLEVEL" val="1"/>
  <p:tag name="KSO_WM_UNIT_NOCLEAR" val="0"/>
  <p:tag name="KSO_WM_UNIT_PRESET_TEXT" val="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
  <p:tag name="KSO_WM_UNIT_TYPE" val="f"/>
  <p:tag name="KSO_WM_UNIT_VALUE" val="216"/>
</p:tagLst>
</file>

<file path=ppt/tags/tag603.xml><?xml version="1.0" encoding="utf-8"?>
<p:tagLst xmlns:p="http://schemas.openxmlformats.org/presentationml/2006/main">
  <p:tag name="KSO_WM_BEAUTIFY_FLAG" val="#wm#"/>
  <p:tag name="KSO_WM_SLIDE_ID" val="custom20200972_10"/>
  <p:tag name="KSO_WM_SLIDE_INDEX" val="10"/>
  <p:tag name="KSO_WM_SLIDE_ITEM_CNT" val="0"/>
  <p:tag name="KSO_WM_SLIDE_LAYOUT" val="a_d_f"/>
  <p:tag name="KSO_WM_SLIDE_LAYOUT_CNT" val="1_1_1"/>
  <p:tag name="KSO_WM_SLIDE_POSITION" val="45*60"/>
  <p:tag name="KSO_WM_SLIDE_SIZE" val="866*400"/>
  <p:tag name="KSO_WM_SLIDE_SUBTYPE" val="picTxt"/>
  <p:tag name="KSO_WM_SLIDE_TYPE" val="text"/>
  <p:tag name="KSO_WM_SPECIAL_SOURCE" val="bdnull"/>
  <p:tag name="KSO_WM_TAG_VERSION" val="1.0"/>
  <p:tag name="KSO_WM_TEMPLATE_CATEGORY" val="custom"/>
  <p:tag name="KSO_WM_TEMPLATE_COLOR_TYPE" val="1"/>
  <p:tag name="KSO_WM_TEMPLATE_INDEX" val="20200972"/>
  <p:tag name="KSO_WM_TEMPLATE_MASTER_TYPE" val="1"/>
  <p:tag name="KSO_WM_TEMPLATE_SUBCATEGORY" val="0"/>
</p:tagLst>
</file>

<file path=ppt/tags/tag604.xml><?xml version="1.0" encoding="utf-8"?>
<p:tagLst xmlns:p="http://schemas.openxmlformats.org/presentationml/2006/main">
  <p:tag name="KSO_WM_SPECIAL_SOURCE" val="bdnull"/>
</p:tagLst>
</file>

<file path=ppt/tags/tag605.xml><?xml version="1.0" encoding="utf-8"?>
<p:tagLst xmlns:p="http://schemas.openxmlformats.org/presentationml/2006/main">
  <p:tag name="KSO_WM_BEAUTIFY_FLAG" val="#wm#"/>
  <p:tag name="KSO_WM_TEMPLATE_CATEGORY" val="custom"/>
  <p:tag name="KSO_WM_TEMPLATE_INDEX" val="20225666"/>
</p:tagLst>
</file>

<file path=ppt/tags/tag606.xml><?xml version="1.0" encoding="utf-8"?>
<p:tagLst xmlns:p="http://schemas.openxmlformats.org/presentationml/2006/main">
  <p:tag name="KSO_WM_BEAUTIFY_FLAG" val="#wm#"/>
  <p:tag name="KSO_WM_TEMPLATE_CATEGORY" val="custom"/>
  <p:tag name="KSO_WM_TEMPLATE_INDEX" val="20225666"/>
</p:tagLst>
</file>

<file path=ppt/tags/tag607.xml><?xml version="1.0" encoding="utf-8"?>
<p:tagLst xmlns:p="http://schemas.openxmlformats.org/presentationml/2006/main">
  <p:tag name="KSO_WM_BEAUTIFY_FLAG" val="#wm#"/>
  <p:tag name="KSO_WM_TEMPLATE_CATEGORY" val="custom"/>
  <p:tag name="KSO_WM_TEMPLATE_INDEX" val="20181766"/>
</p:tagLst>
</file>

<file path=ppt/tags/tag608.xml><?xml version="1.0" encoding="utf-8"?>
<p:tagLst xmlns:p="http://schemas.openxmlformats.org/presentationml/2006/main">
  <p:tag name="KSO_WM_SPECIAL_SOURCE" val="bdnull"/>
</p:tagLst>
</file>

<file path=ppt/tags/tag609.xml><?xml version="1.0" encoding="utf-8"?>
<p:tagLst xmlns:p="http://schemas.openxmlformats.org/presentationml/2006/main">
  <p:tag name="KSO_WM_SPECIAL_SOURCE" val="bdnull"/>
</p:tagLst>
</file>

<file path=ppt/tags/tag6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10.xml><?xml version="1.0" encoding="utf-8"?>
<p:tagLst xmlns:p="http://schemas.openxmlformats.org/presentationml/2006/main">
  <p:tag name="KSO_WM_BEAUTIFY_FLAG" val="#wm#"/>
  <p:tag name="KSO_WM_TEMPLATE_CATEGORY" val="custom"/>
  <p:tag name="KSO_WM_TEMPLATE_INDEX" val="20181766"/>
</p:tagLst>
</file>

<file path=ppt/tags/tag611.xml><?xml version="1.0" encoding="utf-8"?>
<p:tagLst xmlns:p="http://schemas.openxmlformats.org/presentationml/2006/main">
  <p:tag name="KSO_WM_SPECIAL_SOURCE" val="bdnull"/>
</p:tagLst>
</file>

<file path=ppt/tags/tag612.xml><?xml version="1.0" encoding="utf-8"?>
<p:tagLst xmlns:p="http://schemas.openxmlformats.org/presentationml/2006/main">
  <p:tag name="KSO_WM_BEAUTIFY_FLAG" val="#wm#"/>
  <p:tag name="KSO_WM_TEMPLATE_CATEGORY" val="custom"/>
  <p:tag name="KSO_WM_TEMPLATE_INDEX" val="20181766"/>
</p:tagLst>
</file>

<file path=ppt/tags/tag613.xml><?xml version="1.0" encoding="utf-8"?>
<p:tagLst xmlns:p="http://schemas.openxmlformats.org/presentationml/2006/main">
  <p:tag name="KSO_WM_SPECIAL_SOURCE" val="bdnull"/>
</p:tagLst>
</file>

<file path=ppt/tags/tag614.xml><?xml version="1.0" encoding="utf-8"?>
<p:tagLst xmlns:p="http://schemas.openxmlformats.org/presentationml/2006/main">
  <p:tag name="KSO_WM_SPECIAL_SOURCE" val="bdnull"/>
</p:tagLst>
</file>

<file path=ppt/tags/tag615.xml><?xml version="1.0" encoding="utf-8"?>
<p:tagLst xmlns:p="http://schemas.openxmlformats.org/presentationml/2006/main">
  <p:tag name="KSO_WM_SPECIAL_SOURCE" val="bdnull"/>
</p:tagLst>
</file>

<file path=ppt/tags/tag616.xml><?xml version="1.0" encoding="utf-8"?>
<p:tagLst xmlns:p="http://schemas.openxmlformats.org/presentationml/2006/main">
  <p:tag name="KSO_WM_BEAUTIFY_FLAG" val="#wm#"/>
  <p:tag name="KSO_WM_TEMPLATE_CATEGORY" val="custom"/>
  <p:tag name="KSO_WM_TEMPLATE_INDEX" val="20181766"/>
</p:tagLst>
</file>

<file path=ppt/tags/tag617.xml><?xml version="1.0" encoding="utf-8"?>
<p:tagLst xmlns:p="http://schemas.openxmlformats.org/presentationml/2006/main">
  <p:tag name="KSO_WM_SPECIAL_SOURCE" val="bdnull"/>
</p:tagLst>
</file>

<file path=ppt/tags/tag618.xml><?xml version="1.0" encoding="utf-8"?>
<p:tagLst xmlns:p="http://schemas.openxmlformats.org/presentationml/2006/main">
  <p:tag name="KSO_WM_SPECIAL_SOURCE" val="bdnull"/>
</p:tagLst>
</file>

<file path=ppt/tags/tag619.xml><?xml version="1.0" encoding="utf-8"?>
<p:tagLst xmlns:p="http://schemas.openxmlformats.org/presentationml/2006/main">
  <p:tag name="KSO_WM_BEAUTIFY_FLAG" val="#wm#"/>
  <p:tag name="KSO_WM_TEMPLATE_CATEGORY" val="custom"/>
  <p:tag name="KSO_WM_TEMPLATE_INDEX" val="20181766"/>
</p:tagLst>
</file>

<file path=ppt/tags/tag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2*i*1"/>
  <p:tag name="KSO_WM_UNIT_INDEX" val="1"/>
  <p:tag name="KSO_WM_UNIT_LAYERLEVEL" val="1"/>
  <p:tag name="KSO_WM_UNIT_TYPE" val="i"/>
</p:tagLst>
</file>

<file path=ppt/tags/tag620.xml><?xml version="1.0" encoding="utf-8"?>
<p:tagLst xmlns:p="http://schemas.openxmlformats.org/presentationml/2006/main">
  <p:tag name="KSO_WM_SPECIAL_SOURCE" val="bdnull"/>
</p:tagLst>
</file>

<file path=ppt/tags/tag621.xml><?xml version="1.0" encoding="utf-8"?>
<p:tagLst xmlns:p="http://schemas.openxmlformats.org/presentationml/2006/main">
  <p:tag name="KSO_WM_BEAUTIFY_FLAG" val="#wm#"/>
  <p:tag name="KSO_WM_TEMPLATE_CATEGORY" val="custom"/>
  <p:tag name="KSO_WM_TEMPLATE_INDEX" val="20181766"/>
</p:tagLst>
</file>

<file path=ppt/tags/tag622.xml><?xml version="1.0" encoding="utf-8"?>
<p:tagLst xmlns:p="http://schemas.openxmlformats.org/presentationml/2006/main">
  <p:tag name="KSO_WM_SPECIAL_SOURCE" val="bdnull"/>
</p:tagLst>
</file>

<file path=ppt/tags/tag623.xml><?xml version="1.0" encoding="utf-8"?>
<p:tagLst xmlns:p="http://schemas.openxmlformats.org/presentationml/2006/main">
  <p:tag name="KSO_WM_ASSEMBLE_CHIP_INDEX" val="ff0447b1c8844c31a6eebc55cf4a59ad"/>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SLIDE_BACKGROUND_TYPE" val="general"/>
  <p:tag name="KSO_WM_TAG_VERSION" val="1.0"/>
  <p:tag name="KSO_WM_TEMPLATE_CATEGORY" val="chip"/>
  <p:tag name="KSO_WM_TEMPLATE_INDEX" val="20177150"/>
  <p:tag name="KSO_WM_UNIT_COMPATIBLE" val="0"/>
  <p:tag name="KSO_WM_UNIT_DEC_AREA_ID" val="23dc16efbcd34406a854417c9314e543"/>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 name="WM_BEAUTIFY_SHAPE_IDENTITY" val="{909123dd-7181-4264-8977-c7364d1b43a1}"/>
</p:tagLst>
</file>

<file path=ppt/tags/tag624.xml><?xml version="1.0" encoding="utf-8"?>
<p:tagLst xmlns:p="http://schemas.openxmlformats.org/presentationml/2006/main">
  <p:tag name="KSO_WM_ASSEMBLE_CHIP_INDEX" val="2eaaf2014dc54b7f965213eed4438057"/>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SLIDE_BACKGROUND_TYPE" val="general"/>
  <p:tag name="KSO_WM_TAG_VERSION" val="1.0"/>
  <p:tag name="KSO_WM_TEMPLATE_CATEGORY" val="chip"/>
  <p:tag name="KSO_WM_TEMPLATE_INDEX" val="20177150"/>
  <p:tag name="KSO_WM_UNIT_COMPATIBLE" val="0"/>
  <p:tag name="KSO_WM_UNIT_DEC_AREA_ID" val="48b0a93447f64c1392f8a8e5da2a6a85"/>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 name="WM_BEAUTIFY_SHAPE_IDENTITY" val="{16741a6b-0099-4155-b319-fb4ce2a751cd}"/>
</p:tagLst>
</file>

<file path=ppt/tags/tag625.xml><?xml version="1.0" encoding="utf-8"?>
<p:tagLst xmlns:p="http://schemas.openxmlformats.org/presentationml/2006/main">
  <p:tag name="KSO_WM_SLIDE_BACKGROUND_TYPE" val="general"/>
  <p:tag name="KSO_WM_SLIDE_BK_DARK_LIGHT" val=""/>
</p:tagLst>
</file>

<file path=ppt/tags/tag626.xml><?xml version="1.0" encoding="utf-8"?>
<p:tagLst xmlns:p="http://schemas.openxmlformats.org/presentationml/2006/main">
  <p:tag name="KSO_WM_SPECIAL_SOURCE" val="bdnull"/>
</p:tagLst>
</file>

<file path=ppt/tags/tag627.xml><?xml version="1.0" encoding="utf-8"?>
<p:tagLst xmlns:p="http://schemas.openxmlformats.org/presentationml/2006/main">
  <p:tag name="KSO_WM_ASSEMBLE_CHIP_INDEX" val="ff0447b1c8844c31a6eebc55cf4a59ad"/>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SLIDE_BACKGROUND_TYPE" val="general"/>
  <p:tag name="KSO_WM_TAG_VERSION" val="1.0"/>
  <p:tag name="KSO_WM_TEMPLATE_CATEGORY" val="chip"/>
  <p:tag name="KSO_WM_TEMPLATE_INDEX" val="20177150"/>
  <p:tag name="KSO_WM_UNIT_COMPATIBLE" val="0"/>
  <p:tag name="KSO_WM_UNIT_DEC_AREA_ID" val="23dc16efbcd34406a854417c9314e543"/>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 name="WM_BEAUTIFY_SHAPE_IDENTITY" val="{909123dd-7181-4264-8977-c7364d1b43a1}"/>
</p:tagLst>
</file>

<file path=ppt/tags/tag628.xml><?xml version="1.0" encoding="utf-8"?>
<p:tagLst xmlns:p="http://schemas.openxmlformats.org/presentationml/2006/main">
  <p:tag name="KSO_WM_ASSEMBLE_CHIP_INDEX" val="2eaaf2014dc54b7f965213eed4438057"/>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SLIDE_BACKGROUND_TYPE" val="general"/>
  <p:tag name="KSO_WM_TAG_VERSION" val="1.0"/>
  <p:tag name="KSO_WM_TEMPLATE_CATEGORY" val="chip"/>
  <p:tag name="KSO_WM_TEMPLATE_INDEX" val="20177150"/>
  <p:tag name="KSO_WM_UNIT_COMPATIBLE" val="0"/>
  <p:tag name="KSO_WM_UNIT_DEC_AREA_ID" val="48b0a93447f64c1392f8a8e5da2a6a85"/>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 name="WM_BEAUTIFY_SHAPE_IDENTITY" val="{16741a6b-0099-4155-b319-fb4ce2a751cd}"/>
</p:tagLst>
</file>

<file path=ppt/tags/tag629.xml><?xml version="1.0" encoding="utf-8"?>
<p:tagLst xmlns:p="http://schemas.openxmlformats.org/presentationml/2006/main">
  <p:tag name="KSO_WM_SLIDE_BACKGROUND_TYPE" val="general"/>
  <p:tag name="KSO_WM_SLIDE_BK_DARK_LIGHT" val=""/>
</p:tagLst>
</file>

<file path=ppt/tags/tag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30.xml><?xml version="1.0" encoding="utf-8"?>
<p:tagLst xmlns:p="http://schemas.openxmlformats.org/presentationml/2006/main">
  <p:tag name="KSO_WM_ASSEMBLE_CHIP_INDEX" val="ff0447b1c8844c31a6eebc55cf4a59ad"/>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ef"/>
  <p:tag name="KSO_WM_SLIDE_BACKGROUND_TYPE" val="general"/>
  <p:tag name="KSO_WM_TAG_VERSION" val="1.0"/>
  <p:tag name="KSO_WM_TEMPLATE_CATEGORY" val="chip"/>
  <p:tag name="KSO_WM_TEMPLATE_INDEX" val="20177150"/>
  <p:tag name="KSO_WM_UNIT_COMPATIBLE" val="0"/>
  <p:tag name="KSO_WM_UNIT_DEC_AREA_ID" val="23dc16efbcd34406a854417c9314e543"/>
  <p:tag name="KSO_WM_UNIT_DEC_CHANGEPICRESERVED" val="1"/>
  <p:tag name="KSO_WM_UNIT_DEC_SUPPORTCHANGEPIC" val="0"/>
  <p:tag name="KSO_WM_UNIT_DIAGRAM_ISNUMVISUAL" val="0"/>
  <p:tag name="KSO_WM_UNIT_DIAGRAM_ISREFERUNIT" val="0"/>
  <p:tag name="KSO_WM_UNIT_HIGHLIGHT" val="0"/>
  <p:tag name="KSO_WM_UNIT_ID" val="chip20177150_3*i*1"/>
  <p:tag name="KSO_WM_UNIT_INDEX" val="1"/>
  <p:tag name="KSO_WM_UNIT_LAYERLEVEL" val="1"/>
  <p:tag name="KSO_WM_UNIT_SUBTYPE" val="t"/>
  <p:tag name="KSO_WM_UNIT_TYPE" val="i"/>
  <p:tag name="WM_BEAUTIFY_SHAPE_IDENTITY" val="{909123dd-7181-4264-8977-c7364d1b43a1}"/>
</p:tagLst>
</file>

<file path=ppt/tags/tag631.xml><?xml version="1.0" encoding="utf-8"?>
<p:tagLst xmlns:p="http://schemas.openxmlformats.org/presentationml/2006/main">
  <p:tag name="KSO_WM_ASSEMBLE_CHIP_INDEX" val="2eaaf2014dc54b7f965213eed4438057"/>
  <p:tag name="KSO_WM_BEAUTIFY_FLAG" val="#wm#"/>
  <p:tag name="KSO_WM_CHIP_FILLAREA_FILL_RULE" val="{&quot;fill_align&quot;:&quot;cm&quot;,&quot;fill_effect&quot;:[],&quot;fill_mode&quot;:&quot;full&quot;,&quot;sacle_strategy&quot;:&quot;stretch&quot;}"/>
  <p:tag name="KSO_WM_CHIP_GROUPID" val="5fbdb7822574a1ee74b1fbec"/>
  <p:tag name="KSO_WM_CHIP_XID" val="5fbdb7822574a1ee74b1fbf0"/>
  <p:tag name="KSO_WM_SLIDE_BACKGROUND_TYPE" val="general"/>
  <p:tag name="KSO_WM_TAG_VERSION" val="1.0"/>
  <p:tag name="KSO_WM_TEMPLATE_CATEGORY" val="chip"/>
  <p:tag name="KSO_WM_TEMPLATE_INDEX" val="20177150"/>
  <p:tag name="KSO_WM_UNIT_COMPATIBLE" val="0"/>
  <p:tag name="KSO_WM_UNIT_DEC_AREA_ID" val="48b0a93447f64c1392f8a8e5da2a6a85"/>
  <p:tag name="KSO_WM_UNIT_DEC_CHANGEPICRESERVED" val="1"/>
  <p:tag name="KSO_WM_UNIT_DEC_SUPPORTCHANGEPIC" val="0"/>
  <p:tag name="KSO_WM_UNIT_DIAGRAM_ISNUMVISUAL" val="0"/>
  <p:tag name="KSO_WM_UNIT_DIAGRAM_ISREFERUNIT" val="0"/>
  <p:tag name="KSO_WM_UNIT_HIGHLIGHT" val="0"/>
  <p:tag name="KSO_WM_UNIT_ID" val="chip20177150_4*i*1"/>
  <p:tag name="KSO_WM_UNIT_INDEX" val="1"/>
  <p:tag name="KSO_WM_UNIT_LAYERLEVEL" val="1"/>
  <p:tag name="KSO_WM_UNIT_SUBTYPE" val="t"/>
  <p:tag name="KSO_WM_UNIT_TYPE" val="i"/>
  <p:tag name="WM_BEAUTIFY_SHAPE_IDENTITY" val="{16741a6b-0099-4155-b319-fb4ce2a751cd}"/>
</p:tagLst>
</file>

<file path=ppt/tags/tag632.xml><?xml version="1.0" encoding="utf-8"?>
<p:tagLst xmlns:p="http://schemas.openxmlformats.org/presentationml/2006/main">
  <p:tag name="KSO_WM_SLIDE_BACKGROUND_TYPE" val="general"/>
  <p:tag name="KSO_WM_SLIDE_BK_DARK_LIGHT" val=""/>
</p:tagLst>
</file>

<file path=ppt/tags/tag633.xml><?xml version="1.0" encoding="utf-8"?>
<p:tagLst xmlns:p="http://schemas.openxmlformats.org/presentationml/2006/main">
  <p:tag name="KSO_WM_BEAUTIFY_FLAG" val="#wm#"/>
  <p:tag name="KSO_WM_TEMPLATE_CATEGORY" val="custom"/>
  <p:tag name="KSO_WM_TEMPLATE_INDEX" val="20181766"/>
</p:tagLst>
</file>

<file path=ppt/tags/tag634.xml><?xml version="1.0" encoding="utf-8"?>
<p:tagLst xmlns:p="http://schemas.openxmlformats.org/presentationml/2006/main">
  <p:tag name="KSO_WM_BEAUTIFY_FLAG" val="#wm#"/>
  <p:tag name="KSO_WM_TEMPLATE_CATEGORY" val="custom"/>
  <p:tag name="KSO_WM_TEMPLATE_INDEX" val="20181766"/>
</p:tagLst>
</file>

<file path=ppt/tags/tag635.xml><?xml version="1.0" encoding="utf-8"?>
<p:tagLst xmlns:p="http://schemas.openxmlformats.org/presentationml/2006/main">
  <p:tag name="KSO_WM_BEAUTIFY_FLAG" val="#wm#"/>
  <p:tag name="KSO_WM_TEMPLATE_CATEGORY" val="custom"/>
  <p:tag name="KSO_WM_TEMPLATE_INDEX" val="20181766"/>
</p:tagLst>
</file>

<file path=ppt/tags/tag636.xml><?xml version="1.0" encoding="utf-8"?>
<p:tagLst xmlns:p="http://schemas.openxmlformats.org/presentationml/2006/main">
  <p:tag name="KSO_WM_BEAUTIFY_FLAG" val="#wm#"/>
  <p:tag name="KSO_WM_TEMPLATE_CATEGORY" val="custom"/>
  <p:tag name="KSO_WM_TEMPLATE_INDEX" val="20181766"/>
</p:tagLst>
</file>

<file path=ppt/tags/tag637.xml><?xml version="1.0" encoding="utf-8"?>
<p:tagLst xmlns:p="http://schemas.openxmlformats.org/presentationml/2006/main">
  <p:tag name="KSO_WM_BEAUTIFY_FLAG" val="#wm#"/>
  <p:tag name="KSO_WM_TEMPLATE_CATEGORY" val="custom"/>
  <p:tag name="KSO_WM_TEMPLATE_INDEX" val="20181766"/>
</p:tagLst>
</file>

<file path=ppt/tags/tag638.xml><?xml version="1.0" encoding="utf-8"?>
<p:tagLst xmlns:p="http://schemas.openxmlformats.org/presentationml/2006/main">
  <p:tag name="KSO_WM_BEAUTIFY_FLAG" val="#wm#"/>
  <p:tag name="KSO_WM_TEMPLATE_CATEGORY" val="custom"/>
  <p:tag name="KSO_WM_TEMPLATE_INDEX" val="20181766"/>
</p:tagLst>
</file>

<file path=ppt/tags/tag639.xml><?xml version="1.0" encoding="utf-8"?>
<p:tagLst xmlns:p="http://schemas.openxmlformats.org/presentationml/2006/main">
  <p:tag name="AS_OS" val="Unix 3.10 unknown"/>
  <p:tag name="AS_RELEASE_DATE" val="2023.03.31"/>
  <p:tag name="AS_TITLE" val="Aspose.Slides for Java"/>
  <p:tag name="AS_VERSION" val="23.3"/>
  <p:tag name="COMMONDATA" val="eyJoZGlkIjoiNDUyYTBiZGQxNDA4NjZhMDA2ZDJiYzE3OGRiYTBkZWQifQ=="/>
  <p:tag name="KSO_WPP_MARK_KEY" val="2fd80df7-925f-4023-89b2-6c95627061f5"/>
</p:tagLst>
</file>

<file path=ppt/tags/tag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2*i*1"/>
  <p:tag name="KSO_WM_UNIT_INDEX" val="1"/>
  <p:tag name="KSO_WM_UNIT_LAYERLEVEL" val="1"/>
  <p:tag name="KSO_WM_UNIT_SUBTYPE" val="h"/>
  <p:tag name="KSO_WM_UNIT_TYPE" val="i"/>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1"/>
  <p:tag name="KSO_WM_UNIT_INDEX" val="1"/>
  <p:tag name="KSO_WM_UNIT_LAYERLEVEL" val="1"/>
  <p:tag name="KSO_WM_UNIT_TYPE" val="i"/>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2"/>
  <p:tag name="KSO_WM_UNIT_INDEX" val="2"/>
  <p:tag name="KSO_WM_UNIT_LAYERLEVEL" val="1"/>
  <p:tag name="KSO_WM_UNIT_TYPE" val="i"/>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i*3"/>
  <p:tag name="KSO_WM_UNIT_INDEX" val="3"/>
  <p:tag name="KSO_WM_UNIT_LAYERLEVEL" val="1"/>
  <p:tag name="KSO_WM_UNIT_TYPE" val="i"/>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heme/theme1.xml><?xml version="1.0" encoding="utf-8"?>
<a:theme xmlns:r="http://schemas.openxmlformats.org/officeDocument/2006/relationships" xmlns:a="http://schemas.openxmlformats.org/drawingml/2006/main" name="Office 主题">
  <a:themeElements>
    <a:clrScheme name="20181766">
      <a:dk1>
        <a:srgbClr val="000000"/>
      </a:dk1>
      <a:lt1>
        <a:srgbClr val="FFFFFF"/>
      </a:lt1>
      <a:dk2>
        <a:srgbClr val="B2E2E6"/>
      </a:dk2>
      <a:lt2>
        <a:srgbClr val="DFF4F6"/>
      </a:lt2>
      <a:accent1>
        <a:srgbClr val="32A8B4"/>
      </a:accent1>
      <a:accent2>
        <a:srgbClr val="24B5A6"/>
      </a:accent2>
      <a:accent3>
        <a:srgbClr val="4CBF8C"/>
      </a:accent3>
      <a:accent4>
        <a:srgbClr val="7EC56A"/>
      </a:accent4>
      <a:accent5>
        <a:srgbClr val="F0BF38"/>
      </a:accent5>
      <a:accent6>
        <a:srgbClr val="44546A"/>
      </a:accent6>
      <a:hlink>
        <a:srgbClr val="44546A"/>
      </a:hlink>
      <a:folHlink>
        <a:srgbClr val="954F72"/>
      </a:folHlink>
    </a:clrScheme>
    <a:fontScheme name="Arial">
      <a:majorFont>
        <a:latin typeface="Arial"/>
        <a:ea typeface="黑体" panose="02010609060101010101" charset="-122"/>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黑体" panose="02010609060101010101" charset="-122"/>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自定义 2">
      <a:dk1>
        <a:srgbClr val="000000"/>
      </a:dk1>
      <a:lt1>
        <a:srgbClr val="FFFFFF"/>
      </a:lt1>
      <a:dk2>
        <a:srgbClr val="DCCABB"/>
      </a:dk2>
      <a:lt2>
        <a:srgbClr val="EEEDE9"/>
      </a:lt2>
      <a:accent1>
        <a:srgbClr val="8D7463"/>
      </a:accent1>
      <a:accent2>
        <a:srgbClr val="887761"/>
      </a:accent2>
      <a:accent3>
        <a:srgbClr val="837D61"/>
      </a:accent3>
      <a:accent4>
        <a:srgbClr val="7B8263"/>
      </a:accent4>
      <a:accent5>
        <a:srgbClr val="71876B"/>
      </a:accent5>
      <a:accent6>
        <a:srgbClr val="668D74"/>
      </a:accent6>
      <a:hlink>
        <a:srgbClr val="495AC1"/>
      </a:hlink>
      <a:folHlink>
        <a:srgbClr val="725E82"/>
      </a:folHlink>
    </a:clrScheme>
    <a:fontScheme name="中国风">
      <a:majorFont>
        <a:latin typeface="隶书"/>
        <a:ea typeface="汉仪尚巍手书W"/>
        <a:cs typeface="Arial"/>
      </a:majorFont>
      <a:minorFont>
        <a:latin typeface="隶书"/>
        <a:ea typeface="汉仪尚巍手书W"/>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自定义 98">
      <a:dk1>
        <a:srgbClr val="000000"/>
      </a:dk1>
      <a:lt1>
        <a:srgbClr val="FFFFFF"/>
      </a:lt1>
      <a:dk2>
        <a:srgbClr val="DEEAE0"/>
      </a:dk2>
      <a:lt2>
        <a:srgbClr val="FFFFFF"/>
      </a:lt2>
      <a:accent1>
        <a:srgbClr val="5DAA6E"/>
      </a:accent1>
      <a:accent2>
        <a:srgbClr val="70A764"/>
      </a:accent2>
      <a:accent3>
        <a:srgbClr val="81A25C"/>
      </a:accent3>
      <a:accent4>
        <a:srgbClr val="8E9D57"/>
      </a:accent4>
      <a:accent5>
        <a:srgbClr val="9C9955"/>
      </a:accent5>
      <a:accent6>
        <a:srgbClr val="A69358"/>
      </a:accent6>
      <a:hlink>
        <a:srgbClr val="658BD5"/>
      </a:hlink>
      <a:folHlink>
        <a:srgbClr val="9F69A3"/>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3_Office 主题​​">
  <a:themeElements>
    <a:clrScheme name="Adjacency">
      <a:dk1>
        <a:srgbClr val="000000"/>
      </a:dk1>
      <a:lt1>
        <a:srgbClr val="FFFFFF"/>
      </a:lt1>
      <a:dk2>
        <a:srgbClr val="7E88B9"/>
      </a:dk2>
      <a:lt2>
        <a:srgbClr val="A9B7D1"/>
      </a:lt2>
      <a:accent1>
        <a:srgbClr val="765FD3"/>
      </a:accent1>
      <a:accent2>
        <a:srgbClr val="6B63C4"/>
      </a:accent2>
      <a:accent3>
        <a:srgbClr val="6067B5"/>
      </a:accent3>
      <a:accent4>
        <a:srgbClr val="546CA5"/>
      </a:accent4>
      <a:accent5>
        <a:srgbClr val="497096"/>
      </a:accent5>
      <a:accent6>
        <a:srgbClr val="3E7487"/>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4_Office 主题​​">
  <a:themeElements>
    <a:clrScheme name="Adjacency">
      <a:dk1>
        <a:srgbClr val="000000"/>
      </a:dk1>
      <a:lt1>
        <a:srgbClr val="FFFFFF"/>
      </a:lt1>
      <a:dk2>
        <a:srgbClr val="EAEFD2"/>
      </a:dk2>
      <a:lt2>
        <a:srgbClr val="F4F7E8"/>
      </a:lt2>
      <a:accent1>
        <a:srgbClr val="A8B376"/>
      </a:accent1>
      <a:accent2>
        <a:srgbClr val="7FB284"/>
      </a:accent2>
      <a:accent3>
        <a:srgbClr val="66AD99"/>
      </a:accent3>
      <a:accent4>
        <a:srgbClr val="5DA3AD"/>
      </a:accent4>
      <a:accent5>
        <a:srgbClr val="6496B7"/>
      </a:accent5>
      <a:accent6>
        <a:srgbClr val="7589B1"/>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218</Paragraphs>
  <Slides>34</Slides>
  <Notes>2</Notes>
  <TotalTime>0</TotalTime>
  <HiddenSlides>0</HiddenSlides>
  <MMClips>0</MMClips>
  <ScaleCrop>0</ScaleCrop>
  <HeadingPairs>
    <vt:vector baseType="variant" size="6">
      <vt:variant>
        <vt:lpstr>Fonts used</vt:lpstr>
      </vt:variant>
      <vt:variant>
        <vt:i4>20</vt:i4>
      </vt:variant>
      <vt:variant>
        <vt:lpstr>Theme</vt:lpstr>
      </vt:variant>
      <vt:variant>
        <vt:i4>1</vt:i4>
      </vt:variant>
      <vt:variant>
        <vt:lpstr>Slide Titles</vt:lpstr>
      </vt:variant>
      <vt:variant>
        <vt:i4>34</vt:i4>
      </vt:variant>
    </vt:vector>
  </HeadingPairs>
  <TitlesOfParts>
    <vt:vector baseType="lpstr" size="55">
      <vt:lpstr>Arial</vt:lpstr>
      <vt:lpstr>黑体</vt:lpstr>
      <vt:lpstr>微软雅黑</vt:lpstr>
      <vt:lpstr>隶书</vt:lpstr>
      <vt:lpstr>汉仪尚巍手书W</vt:lpstr>
      <vt:lpstr>汉仪旗黑-85S</vt:lpstr>
      <vt:lpstr>宋体</vt:lpstr>
      <vt:lpstr>Calibri</vt:lpstr>
      <vt:lpstr>汉仪中黑 简</vt:lpstr>
      <vt:lpstr>汉仪雅酷黑 85W</vt:lpstr>
      <vt:lpstr>汉仪中简黑简</vt:lpstr>
      <vt:lpstr>Dubai Medium</vt:lpstr>
      <vt:lpstr>Calibri Light</vt:lpstr>
      <vt:lpstr>方正粗黑宋简体</vt:lpstr>
      <vt:lpstr>华文中宋</vt:lpstr>
      <vt:lpstr>楷体</vt:lpstr>
      <vt:lpstr>汉仪颜楷简</vt:lpstr>
      <vt:lpstr>Times New Roman</vt:lpstr>
      <vt:lpstr>Garamond</vt:lpstr>
      <vt:lpstr>Wingdings</vt:lpstr>
      <vt:lpstr>Office 主题</vt:lpstr>
      <vt:lpstr>句式变换</vt:lpstr>
      <vt:lpstr>PowerPoint Presentation</vt:lpstr>
      <vt:lpstr>PowerPoint Presentation</vt:lpstr>
      <vt:lpstr>熟悉不同句式分类</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短句变长句技巧</vt:lpstr>
      <vt:lpstr>PowerPoint Presentation</vt:lpstr>
      <vt:lpstr>PowerPoint Presentation</vt:lpstr>
      <vt:lpstr>        长短句互换方法总结：</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23.0300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2023-07-22T13:11:34.336</cp:lastPrinted>
  <dcterms:created xsi:type="dcterms:W3CDTF">2023-07-22T13:11:34Z</dcterms:created>
  <dcterms:modified xsi:type="dcterms:W3CDTF">2023-07-22T05:11:34Z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