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2.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3.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4.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1" r:id="rId2"/>
    <p:sldMasterId id="2147483713" r:id="rId3"/>
    <p:sldMasterId id="2147483730" r:id="rId4"/>
    <p:sldMasterId id="2147483742" r:id="rId5"/>
    <p:sldMasterId id="2147483754" r:id="rId6"/>
    <p:sldMasterId id="2147483778" r:id="rId7"/>
    <p:sldMasterId id="2147483790" r:id="rId8"/>
    <p:sldMasterId id="2147483814" r:id="rId9"/>
    <p:sldMasterId id="2147483850" r:id="rId10"/>
    <p:sldMasterId id="2147483867" r:id="rId11"/>
    <p:sldMasterId id="2147483879" r:id="rId12"/>
    <p:sldMasterId id="2147483891" r:id="rId13"/>
    <p:sldMasterId id="2147483903" r:id="rId14"/>
    <p:sldMasterId id="2147483915" r:id="rId15"/>
  </p:sldMasterIdLst>
  <p:notesMasterIdLst>
    <p:notesMasterId r:id="rId38"/>
  </p:notesMasterIdLst>
  <p:sldIdLst>
    <p:sldId id="306" r:id="rId16"/>
    <p:sldId id="285" r:id="rId17"/>
    <p:sldId id="317" r:id="rId18"/>
    <p:sldId id="269" r:id="rId19"/>
    <p:sldId id="258" r:id="rId20"/>
    <p:sldId id="300" r:id="rId21"/>
    <p:sldId id="259" r:id="rId22"/>
    <p:sldId id="271" r:id="rId23"/>
    <p:sldId id="273" r:id="rId24"/>
    <p:sldId id="272" r:id="rId25"/>
    <p:sldId id="274" r:id="rId26"/>
    <p:sldId id="294" r:id="rId27"/>
    <p:sldId id="310" r:id="rId28"/>
    <p:sldId id="275" r:id="rId29"/>
    <p:sldId id="318" r:id="rId30"/>
    <p:sldId id="320" r:id="rId31"/>
    <p:sldId id="314" r:id="rId32"/>
    <p:sldId id="280" r:id="rId33"/>
    <p:sldId id="292" r:id="rId34"/>
    <p:sldId id="312" r:id="rId35"/>
    <p:sldId id="311" r:id="rId36"/>
    <p:sldId id="288"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2" autoAdjust="0"/>
    <p:restoredTop sz="94660"/>
  </p:normalViewPr>
  <p:slideViewPr>
    <p:cSldViewPr>
      <p:cViewPr varScale="1">
        <p:scale>
          <a:sx n="66" d="100"/>
          <a:sy n="66" d="100"/>
        </p:scale>
        <p:origin x="-162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082144-4358-4481-B943-D03E9F4E57FD}" type="datetimeFigureOut">
              <a:rPr lang="zh-CN" altLang="en-US" smtClean="0"/>
              <a:pPr/>
              <a:t>2016/10/20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441B8-9AD7-4C6A-B6D8-1B0F1468899F}" type="slidenum">
              <a:rPr lang="zh-CN" altLang="en-US" smtClean="0"/>
              <a:pPr/>
              <a:t>‹#›</a:t>
            </a:fld>
            <a:endParaRPr lang="zh-CN" altLang="en-US"/>
          </a:p>
        </p:txBody>
      </p:sp>
    </p:spTree>
    <p:extLst>
      <p:ext uri="{BB962C8B-B14F-4D97-AF65-F5344CB8AC3E}">
        <p14:creationId xmlns:p14="http://schemas.microsoft.com/office/powerpoint/2010/main" val="981128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0BB012-6CA4-4410-8E91-AF7BBA3F248E}" type="slidenum">
              <a:rPr lang="zh-CN" altLang="en-US">
                <a:solidFill>
                  <a:srgbClr val="1F497D"/>
                </a:solidFill>
              </a:rPr>
              <a:pPr/>
              <a:t>10</a:t>
            </a:fld>
            <a:endParaRPr lang="en-US" altLang="zh-CN">
              <a:solidFill>
                <a:srgbClr val="1F497D"/>
              </a:solidFill>
            </a:endParaRPr>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p:txBody>
          <a:bodyPr/>
          <a:lstStyle/>
          <a:p>
            <a:r>
              <a:rPr lang="zh-CN" altLang="en-US"/>
              <a:t>三作家</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22366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4875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68830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75173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75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Freeform 8"/>
          <p:cNvSpPr>
            <a:spLocks/>
          </p:cNvSpPr>
          <p:nvPr/>
        </p:nvSpPr>
        <p:spPr bwMode="auto">
          <a:xfrm>
            <a:off x="-31750" y="4321175"/>
            <a:ext cx="1395413" cy="781050"/>
          </a:xfrm>
          <a:custGeom>
            <a:avLst/>
            <a:gdLst>
              <a:gd name="T0" fmla="*/ 174594415 w 8042"/>
              <a:gd name="T1" fmla="*/ 61003910 h 10000"/>
              <a:gd name="T2" fmla="*/ 179471940 w 8042"/>
              <a:gd name="T3" fmla="*/ 60271832 h 10000"/>
              <a:gd name="T4" fmla="*/ 180284861 w 8042"/>
              <a:gd name="T5" fmla="*/ 59905832 h 10000"/>
              <a:gd name="T6" fmla="*/ 242126018 w 8042"/>
              <a:gd name="T7" fmla="*/ 32088033 h 10000"/>
              <a:gd name="T8" fmla="*/ 242126018 w 8042"/>
              <a:gd name="T9" fmla="*/ 28799969 h 10000"/>
              <a:gd name="T10" fmla="*/ 180284861 w 8042"/>
              <a:gd name="T11" fmla="*/ 1348170 h 10000"/>
              <a:gd name="T12" fmla="*/ 179471940 w 8042"/>
              <a:gd name="T13" fmla="*/ 976078 h 10000"/>
              <a:gd name="T14" fmla="*/ 174594415 w 8042"/>
              <a:gd name="T15" fmla="*/ 250092 h 10000"/>
              <a:gd name="T16" fmla="*/ 541889 w 8042"/>
              <a:gd name="T17" fmla="*/ 0 h 10000"/>
              <a:gd name="T18" fmla="*/ 0 w 8042"/>
              <a:gd name="T19" fmla="*/ 60949002 h 10000"/>
              <a:gd name="T20" fmla="*/ 174594415 w 8042"/>
              <a:gd name="T21" fmla="*/ 61003910 h 1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942416" y="4777380"/>
            <a:ext cx="6600451"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a:xfrm>
            <a:off x="423863" y="4529138"/>
            <a:ext cx="584200" cy="365125"/>
          </a:xfrm>
        </p:spPr>
        <p:txBody>
          <a:bodyPr/>
          <a:lstStyle>
            <a:lvl1pPr>
              <a:defRPr/>
            </a:lvl1pPr>
          </a:lstStyle>
          <a:p>
            <a:pPr>
              <a:defRPr/>
            </a:pPr>
            <a:fld id="{0ECFAC35-0816-4F34-9053-D8C5A2545DA2}" type="slidenum">
              <a:rPr lang="en-US" altLang="zh-CN"/>
              <a:pPr>
                <a:defRPr/>
              </a:pPr>
              <a:t>‹#›</a:t>
            </a:fld>
            <a:endParaRPr lang="en-US" altLang="zh-CN"/>
          </a:p>
        </p:txBody>
      </p:sp>
    </p:spTree>
    <p:extLst>
      <p:ext uri="{BB962C8B-B14F-4D97-AF65-F5344CB8AC3E}">
        <p14:creationId xmlns:p14="http://schemas.microsoft.com/office/powerpoint/2010/main" val="37237857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5201" y="624110"/>
            <a:ext cx="6589199" cy="128089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777297E-29A1-47F6-BD10-DCE932D8A3E1}" type="slidenum">
              <a:rPr lang="en-US" altLang="zh-CN"/>
              <a:pPr>
                <a:defRPr/>
              </a:pPr>
              <a:t>‹#›</a:t>
            </a:fld>
            <a:endParaRPr lang="en-US" altLang="zh-CN"/>
          </a:p>
        </p:txBody>
      </p:sp>
    </p:spTree>
    <p:extLst>
      <p:ext uri="{BB962C8B-B14F-4D97-AF65-F5344CB8AC3E}">
        <p14:creationId xmlns:p14="http://schemas.microsoft.com/office/powerpoint/2010/main" val="370106888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3581400"/>
            <a:ext cx="6591985"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DE14AAEF-C0B1-49FD-B0A9-406D4803F1A5}" type="slidenum">
              <a:rPr lang="en-US" altLang="zh-CN"/>
              <a:pPr>
                <a:defRPr/>
              </a:pPr>
              <a:t>‹#›</a:t>
            </a:fld>
            <a:endParaRPr lang="en-US" altLang="zh-CN"/>
          </a:p>
        </p:txBody>
      </p:sp>
    </p:spTree>
    <p:extLst>
      <p:ext uri="{BB962C8B-B14F-4D97-AF65-F5344CB8AC3E}">
        <p14:creationId xmlns:p14="http://schemas.microsoft.com/office/powerpoint/2010/main" val="37923722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Date Placeholder 4"/>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4A9A889-96AF-41BF-A902-18CF7DD02412}" type="slidenum">
              <a:rPr lang="en-US" altLang="zh-CN"/>
              <a:pPr>
                <a:defRPr/>
              </a:pPr>
              <a:t>‹#›</a:t>
            </a:fld>
            <a:endParaRPr lang="en-US" altLang="zh-CN"/>
          </a:p>
        </p:txBody>
      </p:sp>
    </p:spTree>
    <p:extLst>
      <p:ext uri="{BB962C8B-B14F-4D97-AF65-F5344CB8AC3E}">
        <p14:creationId xmlns:p14="http://schemas.microsoft.com/office/powerpoint/2010/main" val="252905670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Date Placeholder 6"/>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9" name="Footer Placeholder 7"/>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11" name="Slide Number Placeholder 5"/>
          <p:cNvSpPr>
            <a:spLocks noGrp="1"/>
          </p:cNvSpPr>
          <p:nvPr>
            <p:ph type="sldNum" sz="quarter" idx="12"/>
          </p:nvPr>
        </p:nvSpPr>
        <p:spPr/>
        <p:txBody>
          <a:bodyPr/>
          <a:lstStyle>
            <a:lvl1pPr>
              <a:defRPr/>
            </a:lvl1pPr>
          </a:lstStyle>
          <a:p>
            <a:pPr>
              <a:defRPr/>
            </a:pPr>
            <a:fld id="{E18FD7B5-24EC-43B7-96EF-009FE9261695}" type="slidenum">
              <a:rPr lang="en-US" altLang="zh-CN"/>
              <a:pPr>
                <a:defRPr/>
              </a:pPr>
              <a:t>‹#›</a:t>
            </a:fld>
            <a:endParaRPr lang="en-US" altLang="zh-CN"/>
          </a:p>
        </p:txBody>
      </p:sp>
    </p:spTree>
    <p:extLst>
      <p:ext uri="{BB962C8B-B14F-4D97-AF65-F5344CB8AC3E}">
        <p14:creationId xmlns:p14="http://schemas.microsoft.com/office/powerpoint/2010/main" val="2063957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5200" y="624110"/>
            <a:ext cx="6589200" cy="1280890"/>
          </a:xfrm>
        </p:spPr>
        <p:txBody>
          <a:bodyPr/>
          <a:lstStyle/>
          <a:p>
            <a:r>
              <a:rPr lang="zh-CN" altLang="en-US" smtClean="0"/>
              <a:t>单击此处编辑母版标题样式</a:t>
            </a:r>
            <a:endParaRPr lang="en-US" dirty="0"/>
          </a:p>
        </p:txBody>
      </p:sp>
      <p:sp>
        <p:nvSpPr>
          <p:cNvPr id="4" name="Date Placeholder 2"/>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5" name="Footer Placeholder 3"/>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6" name="Slide Number Placeholder 4"/>
          <p:cNvSpPr>
            <a:spLocks noGrp="1"/>
          </p:cNvSpPr>
          <p:nvPr>
            <p:ph type="sldNum" sz="quarter" idx="12"/>
          </p:nvPr>
        </p:nvSpPr>
        <p:spPr/>
        <p:txBody>
          <a:bodyPr/>
          <a:lstStyle>
            <a:lvl1pPr>
              <a:defRPr/>
            </a:lvl1pPr>
          </a:lstStyle>
          <a:p>
            <a:pPr>
              <a:defRPr/>
            </a:pPr>
            <a:fld id="{0F674D2F-C00A-4D9D-B4E2-2CC9CEE0C449}" type="slidenum">
              <a:rPr lang="en-US" altLang="zh-CN"/>
              <a:pPr>
                <a:defRPr/>
              </a:pPr>
              <a:t>‹#›</a:t>
            </a:fld>
            <a:endParaRPr lang="en-US" altLang="zh-CN"/>
          </a:p>
        </p:txBody>
      </p:sp>
    </p:spTree>
    <p:extLst>
      <p:ext uri="{BB962C8B-B14F-4D97-AF65-F5344CB8AC3E}">
        <p14:creationId xmlns:p14="http://schemas.microsoft.com/office/powerpoint/2010/main" val="59917618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3" name="Date Placeholder 1"/>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5" name="Slide Number Placeholder 3"/>
          <p:cNvSpPr>
            <a:spLocks noGrp="1"/>
          </p:cNvSpPr>
          <p:nvPr>
            <p:ph type="sldNum" sz="quarter" idx="12"/>
          </p:nvPr>
        </p:nvSpPr>
        <p:spPr/>
        <p:txBody>
          <a:bodyPr/>
          <a:lstStyle>
            <a:lvl1pPr>
              <a:defRPr/>
            </a:lvl1pPr>
          </a:lstStyle>
          <a:p>
            <a:pPr>
              <a:defRPr/>
            </a:pPr>
            <a:fld id="{3F5EEE29-86B1-4633-8CF4-A038526787EE}" type="slidenum">
              <a:rPr lang="en-US" altLang="zh-CN"/>
              <a:pPr>
                <a:defRPr/>
              </a:pPr>
              <a:t>‹#›</a:t>
            </a:fld>
            <a:endParaRPr lang="en-US" altLang="zh-CN"/>
          </a:p>
        </p:txBody>
      </p:sp>
    </p:spTree>
    <p:extLst>
      <p:ext uri="{BB962C8B-B14F-4D97-AF65-F5344CB8AC3E}">
        <p14:creationId xmlns:p14="http://schemas.microsoft.com/office/powerpoint/2010/main" val="105615270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5" y="446088"/>
            <a:ext cx="2629584"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C456F8B3-45EF-46B1-8151-5F9FF67AA4FB}" type="slidenum">
              <a:rPr lang="en-US" altLang="zh-CN"/>
              <a:pPr>
                <a:defRPr/>
              </a:pPr>
              <a:t>‹#›</a:t>
            </a:fld>
            <a:endParaRPr lang="en-US" altLang="zh-CN"/>
          </a:p>
        </p:txBody>
      </p:sp>
    </p:spTree>
    <p:extLst>
      <p:ext uri="{BB962C8B-B14F-4D97-AF65-F5344CB8AC3E}">
        <p14:creationId xmlns:p14="http://schemas.microsoft.com/office/powerpoint/2010/main" val="12378204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942415" y="634965"/>
            <a:ext cx="6591985"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A3E9CA13-CC56-42CD-9505-1E064322CD86}" type="slidenum">
              <a:rPr lang="en-US" altLang="zh-CN"/>
              <a:pPr>
                <a:defRPr/>
              </a:pPr>
              <a:t>‹#›</a:t>
            </a:fld>
            <a:endParaRPr lang="en-US" altLang="zh-CN"/>
          </a:p>
        </p:txBody>
      </p:sp>
    </p:spTree>
    <p:extLst>
      <p:ext uri="{BB962C8B-B14F-4D97-AF65-F5344CB8AC3E}">
        <p14:creationId xmlns:p14="http://schemas.microsoft.com/office/powerpoint/2010/main" val="22193859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B22C800B-603A-494A-86E8-C7F689B194BA}" type="slidenum">
              <a:rPr lang="en-US" altLang="zh-CN"/>
              <a:pPr>
                <a:defRPr/>
              </a:pPr>
              <a:t>‹#›</a:t>
            </a:fld>
            <a:endParaRPr lang="en-US" altLang="zh-CN"/>
          </a:p>
        </p:txBody>
      </p:sp>
    </p:spTree>
    <p:extLst>
      <p:ext uri="{BB962C8B-B14F-4D97-AF65-F5344CB8AC3E}">
        <p14:creationId xmlns:p14="http://schemas.microsoft.com/office/powerpoint/2010/main" val="132078096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Freeform 11"/>
          <p:cNvSpPr>
            <a:spLocks/>
          </p:cNvSpPr>
          <p:nvPr/>
        </p:nvSpPr>
        <p:spPr bwMode="auto">
          <a:xfrm flipV="1">
            <a:off x="0" y="3167063"/>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6" name="TextBox 13"/>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defRPr/>
            </a:pPr>
            <a:r>
              <a:rPr lang="en-US" altLang="zh-CN" sz="8000" smtClean="0">
                <a:solidFill>
                  <a:srgbClr val="353535"/>
                </a:solidFill>
              </a:rPr>
              <a:t>“</a:t>
            </a:r>
          </a:p>
        </p:txBody>
      </p:sp>
      <p:sp>
        <p:nvSpPr>
          <p:cNvPr id="7" name="TextBox 14"/>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defRPr/>
            </a:pPr>
            <a:r>
              <a:rPr lang="en-US" altLang="zh-CN" sz="8000" smtClean="0">
                <a:solidFill>
                  <a:srgbClr val="353535"/>
                </a:solidFill>
              </a:rPr>
              <a:t>”</a:t>
            </a:r>
          </a:p>
        </p:txBody>
      </p:sp>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4"/>
          </p:nvPr>
        </p:nvSpPr>
        <p:spPr/>
        <p:txBody>
          <a:bodyPr/>
          <a:lstStyle>
            <a:lvl1pPr>
              <a:defRPr/>
            </a:lvl1pPr>
          </a:lstStyle>
          <a:p>
            <a:pPr>
              <a:defRPr/>
            </a:pPr>
            <a:endParaRPr lang="en-US" altLang="zh-CN">
              <a:solidFill>
                <a:prstClr val="black">
                  <a:tint val="75000"/>
                </a:prstClr>
              </a:solidFill>
            </a:endParaRPr>
          </a:p>
        </p:txBody>
      </p:sp>
      <p:sp>
        <p:nvSpPr>
          <p:cNvPr id="9" name="Footer Placeholder 4"/>
          <p:cNvSpPr>
            <a:spLocks noGrp="1"/>
          </p:cNvSpPr>
          <p:nvPr>
            <p:ph type="ftr" sz="quarter" idx="15"/>
          </p:nvPr>
        </p:nvSpPr>
        <p:spPr/>
        <p:txBody>
          <a:bodyPr/>
          <a:lstStyle>
            <a:lvl1pPr>
              <a:defRPr/>
            </a:lvl1pPr>
          </a:lstStyle>
          <a:p>
            <a:pPr>
              <a:defRPr/>
            </a:pPr>
            <a:endParaRPr lang="en-US" altLang="zh-CN">
              <a:solidFill>
                <a:prstClr val="black">
                  <a:tint val="75000"/>
                </a:prstClr>
              </a:solidFill>
            </a:endParaRPr>
          </a:p>
        </p:txBody>
      </p:sp>
      <p:sp>
        <p:nvSpPr>
          <p:cNvPr id="10" name="Slide Number Placeholder 5"/>
          <p:cNvSpPr>
            <a:spLocks noGrp="1"/>
          </p:cNvSpPr>
          <p:nvPr>
            <p:ph type="sldNum" sz="quarter" idx="16"/>
          </p:nvPr>
        </p:nvSpPr>
        <p:spPr>
          <a:xfrm>
            <a:off x="511175" y="3244850"/>
            <a:ext cx="585788" cy="365125"/>
          </a:xfrm>
        </p:spPr>
        <p:txBody>
          <a:bodyPr/>
          <a:lstStyle>
            <a:lvl1pPr>
              <a:defRPr/>
            </a:lvl1pPr>
          </a:lstStyle>
          <a:p>
            <a:pPr>
              <a:defRPr/>
            </a:pPr>
            <a:fld id="{D67FAC14-F2BA-4D34-ABBF-D8CDE9A1C3EC}" type="slidenum">
              <a:rPr lang="en-US" altLang="zh-CN"/>
              <a:pPr>
                <a:defRPr/>
              </a:pPr>
              <a:t>‹#›</a:t>
            </a:fld>
            <a:endParaRPr lang="en-US" altLang="zh-CN"/>
          </a:p>
        </p:txBody>
      </p:sp>
    </p:spTree>
    <p:extLst>
      <p:ext uri="{BB962C8B-B14F-4D97-AF65-F5344CB8AC3E}">
        <p14:creationId xmlns:p14="http://schemas.microsoft.com/office/powerpoint/2010/main" val="24071023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0624D30A-0C6E-43EC-9670-46023AC2A331}" type="slidenum">
              <a:rPr lang="en-US" altLang="zh-CN"/>
              <a:pPr>
                <a:defRPr/>
              </a:pPr>
              <a:t>‹#›</a:t>
            </a:fld>
            <a:endParaRPr lang="en-US" altLang="zh-CN"/>
          </a:p>
        </p:txBody>
      </p:sp>
    </p:spTree>
    <p:extLst>
      <p:ext uri="{BB962C8B-B14F-4D97-AF65-F5344CB8AC3E}">
        <p14:creationId xmlns:p14="http://schemas.microsoft.com/office/powerpoint/2010/main" val="10005484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6" name="TextBox 10"/>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defRPr/>
            </a:pPr>
            <a:r>
              <a:rPr lang="en-US" altLang="zh-CN" sz="8000" smtClean="0">
                <a:solidFill>
                  <a:srgbClr val="353535"/>
                </a:solidFill>
              </a:rPr>
              <a:t>“</a:t>
            </a:r>
          </a:p>
        </p:txBody>
      </p:sp>
      <p:sp>
        <p:nvSpPr>
          <p:cNvPr id="7" name="TextBox 11"/>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defRPr/>
            </a:pPr>
            <a:r>
              <a:rPr lang="en-US" altLang="zh-CN" sz="8000" smtClean="0">
                <a:solidFill>
                  <a:srgbClr val="353535"/>
                </a:solidFill>
              </a:rPr>
              <a:t>”</a:t>
            </a:r>
          </a:p>
        </p:txBody>
      </p:sp>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688292"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8" name="Date Placeholder 4"/>
          <p:cNvSpPr>
            <a:spLocks noGrp="1"/>
          </p:cNvSpPr>
          <p:nvPr>
            <p:ph type="dt" sz="half" idx="14"/>
          </p:nvPr>
        </p:nvSpPr>
        <p:spPr/>
        <p:txBody>
          <a:bodyPr/>
          <a:lstStyle>
            <a:lvl1pPr>
              <a:defRPr/>
            </a:lvl1pPr>
          </a:lstStyle>
          <a:p>
            <a:pPr>
              <a:defRPr/>
            </a:pPr>
            <a:endParaRPr lang="en-US" altLang="zh-CN">
              <a:solidFill>
                <a:prstClr val="black">
                  <a:tint val="75000"/>
                </a:prstClr>
              </a:solidFill>
            </a:endParaRPr>
          </a:p>
        </p:txBody>
      </p:sp>
      <p:sp>
        <p:nvSpPr>
          <p:cNvPr id="9" name="Footer Placeholder 5"/>
          <p:cNvSpPr>
            <a:spLocks noGrp="1"/>
          </p:cNvSpPr>
          <p:nvPr>
            <p:ph type="ftr" sz="quarter" idx="15"/>
          </p:nvPr>
        </p:nvSpPr>
        <p:spPr/>
        <p:txBody>
          <a:bodyPr/>
          <a:lstStyle>
            <a:lvl1pPr>
              <a:defRPr/>
            </a:lvl1pPr>
          </a:lstStyle>
          <a:p>
            <a:pPr>
              <a:defRPr/>
            </a:pPr>
            <a:endParaRPr lang="en-US" altLang="zh-CN">
              <a:solidFill>
                <a:prstClr val="black">
                  <a:tint val="75000"/>
                </a:prstClr>
              </a:solidFill>
            </a:endParaRPr>
          </a:p>
        </p:txBody>
      </p:sp>
      <p:sp>
        <p:nvSpPr>
          <p:cNvPr id="10" name="Slide Number Placeholder 6"/>
          <p:cNvSpPr>
            <a:spLocks noGrp="1"/>
          </p:cNvSpPr>
          <p:nvPr>
            <p:ph type="sldNum" sz="quarter" idx="16"/>
          </p:nvPr>
        </p:nvSpPr>
        <p:spPr>
          <a:xfrm>
            <a:off x="511175" y="4983163"/>
            <a:ext cx="585788" cy="365125"/>
          </a:xfrm>
        </p:spPr>
        <p:txBody>
          <a:bodyPr/>
          <a:lstStyle>
            <a:lvl1pPr>
              <a:defRPr/>
            </a:lvl1pPr>
          </a:lstStyle>
          <a:p>
            <a:pPr>
              <a:defRPr/>
            </a:pPr>
            <a:fld id="{A1F8F0FB-EA5B-403B-BE05-2018873B634A}" type="slidenum">
              <a:rPr lang="en-US" altLang="zh-CN"/>
              <a:pPr>
                <a:defRPr/>
              </a:pPr>
              <a:t>‹#›</a:t>
            </a:fld>
            <a:endParaRPr lang="en-US" altLang="zh-CN"/>
          </a:p>
        </p:txBody>
      </p:sp>
    </p:spTree>
    <p:extLst>
      <p:ext uri="{BB962C8B-B14F-4D97-AF65-F5344CB8AC3E}">
        <p14:creationId xmlns:p14="http://schemas.microsoft.com/office/powerpoint/2010/main" val="38075273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6" name="Date Placeholder 4"/>
          <p:cNvSpPr>
            <a:spLocks noGrp="1"/>
          </p:cNvSpPr>
          <p:nvPr>
            <p:ph type="dt" sz="half" idx="14"/>
          </p:nvPr>
        </p:nvSpPr>
        <p:spPr/>
        <p:txBody>
          <a:bodyPr/>
          <a:lstStyle>
            <a:lvl1pPr>
              <a:defRPr/>
            </a:lvl1pPr>
          </a:lstStyle>
          <a:p>
            <a:pPr>
              <a:defRPr/>
            </a:pPr>
            <a:endParaRPr lang="en-US" altLang="zh-CN">
              <a:solidFill>
                <a:prstClr val="black">
                  <a:tint val="75000"/>
                </a:prstClr>
              </a:solidFill>
            </a:endParaRPr>
          </a:p>
        </p:txBody>
      </p:sp>
      <p:sp>
        <p:nvSpPr>
          <p:cNvPr id="7" name="Footer Placeholder 5"/>
          <p:cNvSpPr>
            <a:spLocks noGrp="1"/>
          </p:cNvSpPr>
          <p:nvPr>
            <p:ph type="ftr" sz="quarter" idx="15"/>
          </p:nvPr>
        </p:nvSpPr>
        <p:spPr/>
        <p:txBody>
          <a:bodyPr/>
          <a:lstStyle>
            <a:lvl1pPr>
              <a:defRPr/>
            </a:lvl1pPr>
          </a:lstStyle>
          <a:p>
            <a:pPr>
              <a:defRPr/>
            </a:pPr>
            <a:endParaRPr lang="en-US" altLang="zh-CN">
              <a:solidFill>
                <a:prstClr val="black">
                  <a:tint val="75000"/>
                </a:prstClr>
              </a:solidFill>
            </a:endParaRPr>
          </a:p>
        </p:txBody>
      </p:sp>
      <p:sp>
        <p:nvSpPr>
          <p:cNvPr id="8" name="Slide Number Placeholder 6"/>
          <p:cNvSpPr>
            <a:spLocks noGrp="1"/>
          </p:cNvSpPr>
          <p:nvPr>
            <p:ph type="sldNum" sz="quarter" idx="16"/>
          </p:nvPr>
        </p:nvSpPr>
        <p:spPr>
          <a:xfrm>
            <a:off x="511175" y="4983163"/>
            <a:ext cx="585788" cy="365125"/>
          </a:xfrm>
        </p:spPr>
        <p:txBody>
          <a:bodyPr/>
          <a:lstStyle>
            <a:lvl1pPr>
              <a:defRPr/>
            </a:lvl1pPr>
          </a:lstStyle>
          <a:p>
            <a:pPr>
              <a:defRPr/>
            </a:pPr>
            <a:fld id="{34EE0160-0E91-4B43-841C-F4229B8FF0DC}" type="slidenum">
              <a:rPr lang="en-US" altLang="zh-CN"/>
              <a:pPr>
                <a:defRPr/>
              </a:pPr>
              <a:t>‹#›</a:t>
            </a:fld>
            <a:endParaRPr lang="en-US" altLang="zh-CN"/>
          </a:p>
        </p:txBody>
      </p:sp>
    </p:spTree>
    <p:extLst>
      <p:ext uri="{BB962C8B-B14F-4D97-AF65-F5344CB8AC3E}">
        <p14:creationId xmlns:p14="http://schemas.microsoft.com/office/powerpoint/2010/main" val="377993272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2F58819-797C-45D7-813D-A7AF8829D6EB}" type="slidenum">
              <a:rPr lang="en-US" altLang="zh-CN"/>
              <a:pPr>
                <a:defRPr/>
              </a:pPr>
              <a:t>‹#›</a:t>
            </a:fld>
            <a:endParaRPr lang="en-US" altLang="zh-CN"/>
          </a:p>
        </p:txBody>
      </p:sp>
    </p:spTree>
    <p:extLst>
      <p:ext uri="{BB962C8B-B14F-4D97-AF65-F5344CB8AC3E}">
        <p14:creationId xmlns:p14="http://schemas.microsoft.com/office/powerpoint/2010/main" val="15126047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238937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33511534 w 7908"/>
              <a:gd name="T1" fmla="*/ 12113514 h 10000"/>
              <a:gd name="T2" fmla="*/ 194150002 w 7908"/>
              <a:gd name="T3" fmla="*/ 485140 h 10000"/>
              <a:gd name="T4" fmla="*/ 193293730 w 7908"/>
              <a:gd name="T5" fmla="*/ 242570 h 10000"/>
              <a:gd name="T6" fmla="*/ 190842796 w 7908"/>
              <a:gd name="T7" fmla="*/ 0 h 10000"/>
              <a:gd name="T8" fmla="*/ 175251704 w 7908"/>
              <a:gd name="T9" fmla="*/ 0 h 10000"/>
              <a:gd name="T10" fmla="*/ 0 w 7908"/>
              <a:gd name="T11" fmla="*/ 160020 h 10000"/>
              <a:gd name="T12" fmla="*/ 0 w 7908"/>
              <a:gd name="T13" fmla="*/ 25806400 h 10000"/>
              <a:gd name="T14" fmla="*/ 175251704 w 7908"/>
              <a:gd name="T15" fmla="*/ 25682550 h 10000"/>
              <a:gd name="T16" fmla="*/ 190842796 w 7908"/>
              <a:gd name="T17" fmla="*/ 25682550 h 10000"/>
              <a:gd name="T18" fmla="*/ 193293730 w 7908"/>
              <a:gd name="T19" fmla="*/ 25442520 h 10000"/>
              <a:gd name="T20" fmla="*/ 194150002 w 7908"/>
              <a:gd name="T21" fmla="*/ 25197359 h 10000"/>
              <a:gd name="T22" fmla="*/ 233511534 w 7908"/>
              <a:gd name="T23" fmla="*/ 13568985 h 10000"/>
              <a:gd name="T24" fmla="*/ 233511534 w 7908"/>
              <a:gd name="T25" fmla="*/ 12113514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2" name="Vertical Title 1"/>
          <p:cNvSpPr>
            <a:spLocks noGrp="1"/>
          </p:cNvSpPr>
          <p:nvPr>
            <p:ph type="title" orient="vert"/>
          </p:nvPr>
        </p:nvSpPr>
        <p:spPr>
          <a:xfrm>
            <a:off x="6878535" y="627406"/>
            <a:ext cx="1656132"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E2C1C5-7E2D-4D21-BA26-125D6F4797F5}" type="slidenum">
              <a:rPr lang="en-US" altLang="zh-CN"/>
              <a:pPr>
                <a:defRPr/>
              </a:pPr>
              <a:t>‹#›</a:t>
            </a:fld>
            <a:endParaRPr lang="en-US" altLang="zh-CN"/>
          </a:p>
        </p:txBody>
      </p:sp>
    </p:spTree>
    <p:extLst>
      <p:ext uri="{BB962C8B-B14F-4D97-AF65-F5344CB8AC3E}">
        <p14:creationId xmlns:p14="http://schemas.microsoft.com/office/powerpoint/2010/main" val="359915441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910956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04958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534954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811595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657472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963426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551624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04551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3897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2128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116031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229572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68176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689413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738737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418092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870198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236002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5324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7438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817453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064323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89381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323711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750709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09737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236166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449242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432462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838480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353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13592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19357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16446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866556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45478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042426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460344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62531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289465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955111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68378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964344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257952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80653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3246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883673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993074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686234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38783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051217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612983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7227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80198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543129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523086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643191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267781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94001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31321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8552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393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2854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8011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23718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Freeform 8"/>
          <p:cNvSpPr>
            <a:spLocks/>
          </p:cNvSpPr>
          <p:nvPr/>
        </p:nvSpPr>
        <p:spPr bwMode="auto">
          <a:xfrm>
            <a:off x="-31750" y="4321175"/>
            <a:ext cx="1395413" cy="781050"/>
          </a:xfrm>
          <a:custGeom>
            <a:avLst/>
            <a:gdLst>
              <a:gd name="T0" fmla="*/ 5799 w 8042"/>
              <a:gd name="T1" fmla="*/ 10000 h 10000"/>
              <a:gd name="T2" fmla="*/ 5961 w 8042"/>
              <a:gd name="T3" fmla="*/ 9880 h 10000"/>
              <a:gd name="T4" fmla="*/ 5988 w 8042"/>
              <a:gd name="T5" fmla="*/ 9820 h 10000"/>
              <a:gd name="T6" fmla="*/ 8042 w 8042"/>
              <a:gd name="T7" fmla="*/ 5260 h 10000"/>
              <a:gd name="T8" fmla="*/ 8042 w 8042"/>
              <a:gd name="T9" fmla="*/ 4721 h 10000"/>
              <a:gd name="T10" fmla="*/ 5988 w 8042"/>
              <a:gd name="T11" fmla="*/ 221 h 10000"/>
              <a:gd name="T12" fmla="*/ 5961 w 8042"/>
              <a:gd name="T13" fmla="*/ 160 h 10000"/>
              <a:gd name="T14" fmla="*/ 5799 w 8042"/>
              <a:gd name="T15" fmla="*/ 41 h 10000"/>
              <a:gd name="T16" fmla="*/ 18 w 8042"/>
              <a:gd name="T17" fmla="*/ 0 h 10000"/>
              <a:gd name="T18" fmla="*/ 0 w 8042"/>
              <a:gd name="T19" fmla="*/ 9991 h 10000"/>
              <a:gd name="T20" fmla="*/ 5799 w 8042"/>
              <a:gd name="T21" fmla="*/ 10000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942416" y="4777380"/>
            <a:ext cx="6600451"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a:xfrm>
            <a:off x="423863" y="4529138"/>
            <a:ext cx="584200" cy="365125"/>
          </a:xfrm>
        </p:spPr>
        <p:txBody>
          <a:bodyPr/>
          <a:lstStyle>
            <a:lvl1pPr>
              <a:defRPr/>
            </a:lvl1pPr>
          </a:lstStyle>
          <a:p>
            <a:fld id="{619E8B08-56CE-498E-95FC-FDF9AC2E75E8}" type="slidenum">
              <a:rPr lang="en-US" altLang="zh-CN"/>
              <a:pPr/>
              <a:t>‹#›</a:t>
            </a:fld>
            <a:endParaRPr lang="en-US" altLang="zh-CN" dirty="0"/>
          </a:p>
        </p:txBody>
      </p:sp>
    </p:spTree>
    <p:extLst>
      <p:ext uri="{BB962C8B-B14F-4D97-AF65-F5344CB8AC3E}">
        <p14:creationId xmlns:p14="http://schemas.microsoft.com/office/powerpoint/2010/main" val="732775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5201" y="624110"/>
            <a:ext cx="6589199" cy="128089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1852E5C9-DE2A-4A4F-9C21-4DF43325A1B6}" type="slidenum">
              <a:rPr lang="en-US" altLang="zh-CN"/>
              <a:pPr/>
              <a:t>‹#›</a:t>
            </a:fld>
            <a:endParaRPr lang="en-US" altLang="zh-CN" dirty="0"/>
          </a:p>
        </p:txBody>
      </p:sp>
    </p:spTree>
    <p:extLst>
      <p:ext uri="{BB962C8B-B14F-4D97-AF65-F5344CB8AC3E}">
        <p14:creationId xmlns:p14="http://schemas.microsoft.com/office/powerpoint/2010/main" val="422347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3581400"/>
            <a:ext cx="6591985"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fld id="{BC107F90-0A99-4D30-96E4-239B13729024}" type="slidenum">
              <a:rPr lang="en-US" altLang="zh-CN"/>
              <a:pPr/>
              <a:t>‹#›</a:t>
            </a:fld>
            <a:endParaRPr lang="en-US" altLang="zh-CN" dirty="0"/>
          </a:p>
        </p:txBody>
      </p:sp>
    </p:spTree>
    <p:extLst>
      <p:ext uri="{BB962C8B-B14F-4D97-AF65-F5344CB8AC3E}">
        <p14:creationId xmlns:p14="http://schemas.microsoft.com/office/powerpoint/2010/main" val="620826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Date Placeholder 4"/>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B1BDC301-984A-4D82-A3CC-FBBA386B2A2E}" type="slidenum">
              <a:rPr lang="en-US" altLang="zh-CN"/>
              <a:pPr/>
              <a:t>‹#›</a:t>
            </a:fld>
            <a:endParaRPr lang="en-US" altLang="zh-CN" dirty="0"/>
          </a:p>
        </p:txBody>
      </p:sp>
    </p:spTree>
    <p:extLst>
      <p:ext uri="{BB962C8B-B14F-4D97-AF65-F5344CB8AC3E}">
        <p14:creationId xmlns:p14="http://schemas.microsoft.com/office/powerpoint/2010/main" val="1406254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Date Placeholder 6"/>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9" name="Footer Placeholder 7"/>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11" name="Slide Number Placeholder 5"/>
          <p:cNvSpPr>
            <a:spLocks noGrp="1"/>
          </p:cNvSpPr>
          <p:nvPr>
            <p:ph type="sldNum" sz="quarter" idx="12"/>
          </p:nvPr>
        </p:nvSpPr>
        <p:spPr/>
        <p:txBody>
          <a:bodyPr/>
          <a:lstStyle>
            <a:lvl1pPr>
              <a:defRPr/>
            </a:lvl1pPr>
          </a:lstStyle>
          <a:p>
            <a:fld id="{5C7ADB09-1EA2-4546-8B48-B3C148A50FDA}" type="slidenum">
              <a:rPr lang="en-US" altLang="zh-CN"/>
              <a:pPr/>
              <a:t>‹#›</a:t>
            </a:fld>
            <a:endParaRPr lang="en-US" altLang="zh-CN" dirty="0"/>
          </a:p>
        </p:txBody>
      </p:sp>
    </p:spTree>
    <p:extLst>
      <p:ext uri="{BB962C8B-B14F-4D97-AF65-F5344CB8AC3E}">
        <p14:creationId xmlns:p14="http://schemas.microsoft.com/office/powerpoint/2010/main" val="21067665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5200" y="624110"/>
            <a:ext cx="6589200" cy="1280890"/>
          </a:xfrm>
        </p:spPr>
        <p:txBody>
          <a:bodyPr/>
          <a:lstStyle/>
          <a:p>
            <a:r>
              <a:rPr lang="zh-CN" altLang="en-US" smtClean="0"/>
              <a:t>单击此处编辑母版标题样式</a:t>
            </a:r>
            <a:endParaRPr lang="en-US" dirty="0"/>
          </a:p>
        </p:txBody>
      </p:sp>
      <p:sp>
        <p:nvSpPr>
          <p:cNvPr id="4" name="Date Placeholder 2"/>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5" name="Footer Placeholder 3"/>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6" name="Slide Number Placeholder 4"/>
          <p:cNvSpPr>
            <a:spLocks noGrp="1"/>
          </p:cNvSpPr>
          <p:nvPr>
            <p:ph type="sldNum" sz="quarter" idx="12"/>
          </p:nvPr>
        </p:nvSpPr>
        <p:spPr/>
        <p:txBody>
          <a:bodyPr/>
          <a:lstStyle>
            <a:lvl1pPr>
              <a:defRPr/>
            </a:lvl1pPr>
          </a:lstStyle>
          <a:p>
            <a:fld id="{3EE134AA-C45E-4FFB-9F68-DD71F5FB9DD8}" type="slidenum">
              <a:rPr lang="en-US" altLang="zh-CN"/>
              <a:pPr/>
              <a:t>‹#›</a:t>
            </a:fld>
            <a:endParaRPr lang="en-US" altLang="zh-CN" dirty="0"/>
          </a:p>
        </p:txBody>
      </p:sp>
    </p:spTree>
    <p:extLst>
      <p:ext uri="{BB962C8B-B14F-4D97-AF65-F5344CB8AC3E}">
        <p14:creationId xmlns:p14="http://schemas.microsoft.com/office/powerpoint/2010/main" val="309871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3" name="Date Placeholder 1"/>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5" name="Slide Number Placeholder 3"/>
          <p:cNvSpPr>
            <a:spLocks noGrp="1"/>
          </p:cNvSpPr>
          <p:nvPr>
            <p:ph type="sldNum" sz="quarter" idx="12"/>
          </p:nvPr>
        </p:nvSpPr>
        <p:spPr/>
        <p:txBody>
          <a:bodyPr/>
          <a:lstStyle>
            <a:lvl1pPr>
              <a:defRPr/>
            </a:lvl1pPr>
          </a:lstStyle>
          <a:p>
            <a:fld id="{EFB323B3-7A42-43D0-9D46-95D6CB09E750}" type="slidenum">
              <a:rPr lang="en-US" altLang="zh-CN"/>
              <a:pPr/>
              <a:t>‹#›</a:t>
            </a:fld>
            <a:endParaRPr lang="en-US" altLang="zh-CN" dirty="0"/>
          </a:p>
        </p:txBody>
      </p:sp>
    </p:spTree>
    <p:extLst>
      <p:ext uri="{BB962C8B-B14F-4D97-AF65-F5344CB8AC3E}">
        <p14:creationId xmlns:p14="http://schemas.microsoft.com/office/powerpoint/2010/main" val="3966390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5" y="446088"/>
            <a:ext cx="2629584"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8" name="Slide Number Placeholder 6"/>
          <p:cNvSpPr>
            <a:spLocks noGrp="1"/>
          </p:cNvSpPr>
          <p:nvPr>
            <p:ph type="sldNum" sz="quarter" idx="12"/>
          </p:nvPr>
        </p:nvSpPr>
        <p:spPr/>
        <p:txBody>
          <a:bodyPr/>
          <a:lstStyle>
            <a:lvl1pPr>
              <a:defRPr/>
            </a:lvl1pPr>
          </a:lstStyle>
          <a:p>
            <a:fld id="{5907917A-E8F0-45CD-B0E0-7A6CC2D1857A}" type="slidenum">
              <a:rPr lang="en-US" altLang="zh-CN"/>
              <a:pPr/>
              <a:t>‹#›</a:t>
            </a:fld>
            <a:endParaRPr lang="en-US" altLang="zh-CN" dirty="0"/>
          </a:p>
        </p:txBody>
      </p:sp>
    </p:spTree>
    <p:extLst>
      <p:ext uri="{BB962C8B-B14F-4D97-AF65-F5344CB8AC3E}">
        <p14:creationId xmlns:p14="http://schemas.microsoft.com/office/powerpoint/2010/main" val="3783106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942415" y="634965"/>
            <a:ext cx="6591985"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fld id="{16112207-AB73-4CA1-B236-996ED867F773}" type="slidenum">
              <a:rPr lang="en-US" altLang="zh-CN"/>
              <a:pPr/>
              <a:t>‹#›</a:t>
            </a:fld>
            <a:endParaRPr lang="en-US" altLang="zh-CN" dirty="0"/>
          </a:p>
        </p:txBody>
      </p:sp>
    </p:spTree>
    <p:extLst>
      <p:ext uri="{BB962C8B-B14F-4D97-AF65-F5344CB8AC3E}">
        <p14:creationId xmlns:p14="http://schemas.microsoft.com/office/powerpoint/2010/main" val="1898972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fld id="{2A43681E-A0F0-4757-A4FA-635DDEACB284}" type="slidenum">
              <a:rPr lang="en-US" altLang="zh-CN"/>
              <a:pPr/>
              <a:t>‹#›</a:t>
            </a:fld>
            <a:endParaRPr lang="en-US" altLang="zh-CN" dirty="0"/>
          </a:p>
        </p:txBody>
      </p:sp>
    </p:spTree>
    <p:extLst>
      <p:ext uri="{BB962C8B-B14F-4D97-AF65-F5344CB8AC3E}">
        <p14:creationId xmlns:p14="http://schemas.microsoft.com/office/powerpoint/2010/main" val="1285969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Freeform 11"/>
          <p:cNvSpPr>
            <a:spLocks/>
          </p:cNvSpPr>
          <p:nvPr/>
        </p:nvSpPr>
        <p:spPr bwMode="auto">
          <a:xfrm flipV="1">
            <a:off x="0" y="3167063"/>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6" name="TextBox 13"/>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pPr>
            <a:r>
              <a:rPr lang="en-US" altLang="zh-CN" sz="8000" dirty="0" smtClean="0">
                <a:solidFill>
                  <a:srgbClr val="353535"/>
                </a:solidFill>
              </a:rPr>
              <a:t>“</a:t>
            </a:r>
          </a:p>
        </p:txBody>
      </p:sp>
      <p:sp>
        <p:nvSpPr>
          <p:cNvPr id="7" name="TextBox 14"/>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pPr>
            <a:r>
              <a:rPr lang="en-US" altLang="zh-CN" sz="8000" dirty="0" smtClean="0">
                <a:solidFill>
                  <a:srgbClr val="353535"/>
                </a:solidFill>
              </a:rPr>
              <a:t>”</a:t>
            </a:r>
          </a:p>
        </p:txBody>
      </p:sp>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4"/>
          </p:nvPr>
        </p:nvSpPr>
        <p:spPr/>
        <p:txBody>
          <a:bodyPr/>
          <a:lstStyle>
            <a:lvl1pPr>
              <a:defRPr/>
            </a:lvl1pPr>
          </a:lstStyle>
          <a:p>
            <a:pPr>
              <a:defRPr/>
            </a:pPr>
            <a:endParaRPr lang="en-US" altLang="zh-CN" dirty="0">
              <a:solidFill>
                <a:prstClr val="black">
                  <a:tint val="75000"/>
                </a:prstClr>
              </a:solidFill>
            </a:endParaRPr>
          </a:p>
        </p:txBody>
      </p:sp>
      <p:sp>
        <p:nvSpPr>
          <p:cNvPr id="9" name="Footer Placeholder 4"/>
          <p:cNvSpPr>
            <a:spLocks noGrp="1"/>
          </p:cNvSpPr>
          <p:nvPr>
            <p:ph type="ftr" sz="quarter" idx="15"/>
          </p:nvPr>
        </p:nvSpPr>
        <p:spPr/>
        <p:txBody>
          <a:bodyPr/>
          <a:lstStyle>
            <a:lvl1pPr>
              <a:defRPr/>
            </a:lvl1pPr>
          </a:lstStyle>
          <a:p>
            <a:pPr>
              <a:defRPr/>
            </a:pPr>
            <a:endParaRPr lang="en-US" altLang="zh-CN" dirty="0">
              <a:solidFill>
                <a:prstClr val="black">
                  <a:tint val="75000"/>
                </a:prstClr>
              </a:solidFill>
            </a:endParaRPr>
          </a:p>
        </p:txBody>
      </p:sp>
      <p:sp>
        <p:nvSpPr>
          <p:cNvPr id="10" name="Slide Number Placeholder 5"/>
          <p:cNvSpPr>
            <a:spLocks noGrp="1"/>
          </p:cNvSpPr>
          <p:nvPr>
            <p:ph type="sldNum" sz="quarter" idx="16"/>
          </p:nvPr>
        </p:nvSpPr>
        <p:spPr>
          <a:xfrm>
            <a:off x="511175" y="3244850"/>
            <a:ext cx="585788" cy="365125"/>
          </a:xfrm>
        </p:spPr>
        <p:txBody>
          <a:bodyPr/>
          <a:lstStyle>
            <a:lvl1pPr>
              <a:defRPr/>
            </a:lvl1pPr>
          </a:lstStyle>
          <a:p>
            <a:fld id="{A1501971-41BF-4908-99F0-32ABCC1324C8}" type="slidenum">
              <a:rPr lang="en-US" altLang="zh-CN"/>
              <a:pPr/>
              <a:t>‹#›</a:t>
            </a:fld>
            <a:endParaRPr lang="en-US" altLang="zh-CN" dirty="0"/>
          </a:p>
        </p:txBody>
      </p:sp>
    </p:spTree>
    <p:extLst>
      <p:ext uri="{BB962C8B-B14F-4D97-AF65-F5344CB8AC3E}">
        <p14:creationId xmlns:p14="http://schemas.microsoft.com/office/powerpoint/2010/main" val="3627569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fld id="{9DB97D25-77CE-4DDD-8EFB-FECC6E80D072}" type="slidenum">
              <a:rPr lang="en-US" altLang="zh-CN"/>
              <a:pPr/>
              <a:t>‹#›</a:t>
            </a:fld>
            <a:endParaRPr lang="en-US" altLang="zh-CN" dirty="0"/>
          </a:p>
        </p:txBody>
      </p:sp>
    </p:spTree>
    <p:extLst>
      <p:ext uri="{BB962C8B-B14F-4D97-AF65-F5344CB8AC3E}">
        <p14:creationId xmlns:p14="http://schemas.microsoft.com/office/powerpoint/2010/main" val="8009213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6" name="TextBox 10"/>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pPr>
            <a:r>
              <a:rPr lang="en-US" altLang="zh-CN" sz="8000" dirty="0" smtClean="0">
                <a:solidFill>
                  <a:srgbClr val="353535"/>
                </a:solidFill>
              </a:rPr>
              <a:t>“</a:t>
            </a:r>
          </a:p>
        </p:txBody>
      </p:sp>
      <p:sp>
        <p:nvSpPr>
          <p:cNvPr id="7" name="TextBox 11"/>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charset="0"/>
                <a:ea typeface="黑体" pitchFamily="2" charset="-122"/>
              </a:defRPr>
            </a:lvl1pPr>
            <a:lvl2pPr marL="742950" indent="-285750">
              <a:defRPr sz="3200">
                <a:solidFill>
                  <a:schemeClr val="tx1"/>
                </a:solidFill>
                <a:latin typeface="Arial" charset="0"/>
                <a:ea typeface="黑体" pitchFamily="2" charset="-122"/>
              </a:defRPr>
            </a:lvl2pPr>
            <a:lvl3pPr marL="1143000" indent="-228600">
              <a:defRPr sz="3200">
                <a:solidFill>
                  <a:schemeClr val="tx1"/>
                </a:solidFill>
                <a:latin typeface="Arial" charset="0"/>
                <a:ea typeface="黑体" pitchFamily="2" charset="-122"/>
              </a:defRPr>
            </a:lvl3pPr>
            <a:lvl4pPr marL="1600200" indent="-228600">
              <a:defRPr sz="3200">
                <a:solidFill>
                  <a:schemeClr val="tx1"/>
                </a:solidFill>
                <a:latin typeface="Arial" charset="0"/>
                <a:ea typeface="黑体" pitchFamily="2" charset="-122"/>
              </a:defRPr>
            </a:lvl4pPr>
            <a:lvl5pPr marL="2057400" indent="-228600">
              <a:defRPr sz="3200">
                <a:solidFill>
                  <a:schemeClr val="tx1"/>
                </a:solidFill>
                <a:latin typeface="Arial" charset="0"/>
                <a:ea typeface="黑体" pitchFamily="2" charset="-122"/>
              </a:defRPr>
            </a:lvl5pPr>
            <a:lvl6pPr marL="2514600" indent="-228600" eaLnBrk="0" fontAlgn="base" hangingPunct="0">
              <a:spcBef>
                <a:spcPct val="0"/>
              </a:spcBef>
              <a:spcAft>
                <a:spcPct val="0"/>
              </a:spcAft>
              <a:defRPr sz="3200">
                <a:solidFill>
                  <a:schemeClr val="tx1"/>
                </a:solidFill>
                <a:latin typeface="Arial" charset="0"/>
                <a:ea typeface="黑体" pitchFamily="2" charset="-122"/>
              </a:defRPr>
            </a:lvl6pPr>
            <a:lvl7pPr marL="2971800" indent="-228600" eaLnBrk="0" fontAlgn="base" hangingPunct="0">
              <a:spcBef>
                <a:spcPct val="0"/>
              </a:spcBef>
              <a:spcAft>
                <a:spcPct val="0"/>
              </a:spcAft>
              <a:defRPr sz="3200">
                <a:solidFill>
                  <a:schemeClr val="tx1"/>
                </a:solidFill>
                <a:latin typeface="Arial" charset="0"/>
                <a:ea typeface="黑体" pitchFamily="2" charset="-122"/>
              </a:defRPr>
            </a:lvl7pPr>
            <a:lvl8pPr marL="3429000" indent="-228600" eaLnBrk="0" fontAlgn="base" hangingPunct="0">
              <a:spcBef>
                <a:spcPct val="0"/>
              </a:spcBef>
              <a:spcAft>
                <a:spcPct val="0"/>
              </a:spcAft>
              <a:defRPr sz="3200">
                <a:solidFill>
                  <a:schemeClr val="tx1"/>
                </a:solidFill>
                <a:latin typeface="Arial" charset="0"/>
                <a:ea typeface="黑体" pitchFamily="2" charset="-122"/>
              </a:defRPr>
            </a:lvl8pPr>
            <a:lvl9pPr marL="3886200" indent="-228600" eaLnBrk="0" fontAlgn="base" hangingPunct="0">
              <a:spcBef>
                <a:spcPct val="0"/>
              </a:spcBef>
              <a:spcAft>
                <a:spcPct val="0"/>
              </a:spcAft>
              <a:defRPr sz="3200">
                <a:solidFill>
                  <a:schemeClr val="tx1"/>
                </a:solidFill>
                <a:latin typeface="Arial" charset="0"/>
                <a:ea typeface="黑体" pitchFamily="2" charset="-122"/>
              </a:defRPr>
            </a:lvl9pPr>
          </a:lstStyle>
          <a:p>
            <a:pPr eaLnBrk="0" fontAlgn="base" hangingPunct="0">
              <a:spcBef>
                <a:spcPct val="0"/>
              </a:spcBef>
              <a:spcAft>
                <a:spcPct val="0"/>
              </a:spcAft>
            </a:pPr>
            <a:r>
              <a:rPr lang="en-US" altLang="zh-CN" sz="8000" dirty="0" smtClean="0">
                <a:solidFill>
                  <a:srgbClr val="353535"/>
                </a:solidFill>
              </a:rPr>
              <a:t>”</a:t>
            </a:r>
          </a:p>
        </p:txBody>
      </p:sp>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688292"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8" name="Date Placeholder 4"/>
          <p:cNvSpPr>
            <a:spLocks noGrp="1"/>
          </p:cNvSpPr>
          <p:nvPr>
            <p:ph type="dt" sz="half" idx="14"/>
          </p:nvPr>
        </p:nvSpPr>
        <p:spPr/>
        <p:txBody>
          <a:bodyPr/>
          <a:lstStyle>
            <a:lvl1pPr>
              <a:defRPr/>
            </a:lvl1pPr>
          </a:lstStyle>
          <a:p>
            <a:pPr>
              <a:defRPr/>
            </a:pPr>
            <a:endParaRPr lang="en-US" altLang="zh-CN" dirty="0">
              <a:solidFill>
                <a:prstClr val="black">
                  <a:tint val="75000"/>
                </a:prstClr>
              </a:solidFill>
            </a:endParaRPr>
          </a:p>
        </p:txBody>
      </p:sp>
      <p:sp>
        <p:nvSpPr>
          <p:cNvPr id="9" name="Footer Placeholder 5"/>
          <p:cNvSpPr>
            <a:spLocks noGrp="1"/>
          </p:cNvSpPr>
          <p:nvPr>
            <p:ph type="ftr" sz="quarter" idx="15"/>
          </p:nvPr>
        </p:nvSpPr>
        <p:spPr/>
        <p:txBody>
          <a:bodyPr/>
          <a:lstStyle>
            <a:lvl1pPr>
              <a:defRPr/>
            </a:lvl1pPr>
          </a:lstStyle>
          <a:p>
            <a:pPr>
              <a:defRPr/>
            </a:pPr>
            <a:endParaRPr lang="en-US" altLang="zh-CN" dirty="0">
              <a:solidFill>
                <a:prstClr val="black">
                  <a:tint val="75000"/>
                </a:prstClr>
              </a:solidFill>
            </a:endParaRPr>
          </a:p>
        </p:txBody>
      </p:sp>
      <p:sp>
        <p:nvSpPr>
          <p:cNvPr id="10" name="Slide Number Placeholder 6"/>
          <p:cNvSpPr>
            <a:spLocks noGrp="1"/>
          </p:cNvSpPr>
          <p:nvPr>
            <p:ph type="sldNum" sz="quarter" idx="16"/>
          </p:nvPr>
        </p:nvSpPr>
        <p:spPr>
          <a:xfrm>
            <a:off x="511175" y="4983163"/>
            <a:ext cx="585788" cy="365125"/>
          </a:xfrm>
        </p:spPr>
        <p:txBody>
          <a:bodyPr/>
          <a:lstStyle>
            <a:lvl1pPr>
              <a:defRPr/>
            </a:lvl1pPr>
          </a:lstStyle>
          <a:p>
            <a:fld id="{B7982665-A4DF-4930-9170-AC61DFD2313E}" type="slidenum">
              <a:rPr lang="en-US" altLang="zh-CN"/>
              <a:pPr/>
              <a:t>‹#›</a:t>
            </a:fld>
            <a:endParaRPr lang="en-US" altLang="zh-CN" dirty="0"/>
          </a:p>
        </p:txBody>
      </p:sp>
    </p:spTree>
    <p:extLst>
      <p:ext uri="{BB962C8B-B14F-4D97-AF65-F5344CB8AC3E}">
        <p14:creationId xmlns:p14="http://schemas.microsoft.com/office/powerpoint/2010/main" val="34003258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zh-CN" altLang="en-US" smtClean="0"/>
              <a:t>单击此处编辑母版文本样式</a:t>
            </a:r>
          </a:p>
        </p:txBody>
      </p:sp>
      <p:sp>
        <p:nvSpPr>
          <p:cNvPr id="6" name="Date Placeholder 4"/>
          <p:cNvSpPr>
            <a:spLocks noGrp="1"/>
          </p:cNvSpPr>
          <p:nvPr>
            <p:ph type="dt" sz="half" idx="14"/>
          </p:nvPr>
        </p:nvSpPr>
        <p:spPr/>
        <p:txBody>
          <a:bodyPr/>
          <a:lstStyle>
            <a:lvl1pPr>
              <a:defRPr/>
            </a:lvl1pPr>
          </a:lstStyle>
          <a:p>
            <a:pPr>
              <a:defRPr/>
            </a:pPr>
            <a:endParaRPr lang="en-US" altLang="zh-CN" dirty="0">
              <a:solidFill>
                <a:prstClr val="black">
                  <a:tint val="75000"/>
                </a:prstClr>
              </a:solidFill>
            </a:endParaRPr>
          </a:p>
        </p:txBody>
      </p:sp>
      <p:sp>
        <p:nvSpPr>
          <p:cNvPr id="7" name="Footer Placeholder 5"/>
          <p:cNvSpPr>
            <a:spLocks noGrp="1"/>
          </p:cNvSpPr>
          <p:nvPr>
            <p:ph type="ftr" sz="quarter" idx="15"/>
          </p:nvPr>
        </p:nvSpPr>
        <p:spPr/>
        <p:txBody>
          <a:bodyPr/>
          <a:lstStyle>
            <a:lvl1pPr>
              <a:defRPr/>
            </a:lvl1pPr>
          </a:lstStyle>
          <a:p>
            <a:pPr>
              <a:defRPr/>
            </a:pPr>
            <a:endParaRPr lang="en-US" altLang="zh-CN" dirty="0">
              <a:solidFill>
                <a:prstClr val="black">
                  <a:tint val="75000"/>
                </a:prstClr>
              </a:solidFill>
            </a:endParaRPr>
          </a:p>
        </p:txBody>
      </p:sp>
      <p:sp>
        <p:nvSpPr>
          <p:cNvPr id="8" name="Slide Number Placeholder 6"/>
          <p:cNvSpPr>
            <a:spLocks noGrp="1"/>
          </p:cNvSpPr>
          <p:nvPr>
            <p:ph type="sldNum" sz="quarter" idx="16"/>
          </p:nvPr>
        </p:nvSpPr>
        <p:spPr>
          <a:xfrm>
            <a:off x="511175" y="4983163"/>
            <a:ext cx="585788" cy="365125"/>
          </a:xfrm>
        </p:spPr>
        <p:txBody>
          <a:bodyPr/>
          <a:lstStyle>
            <a:lvl1pPr>
              <a:defRPr/>
            </a:lvl1pPr>
          </a:lstStyle>
          <a:p>
            <a:fld id="{AD106EDD-D5DC-454A-A45A-67705275CE53}" type="slidenum">
              <a:rPr lang="en-US" altLang="zh-CN"/>
              <a:pPr/>
              <a:t>‹#›</a:t>
            </a:fld>
            <a:endParaRPr lang="en-US" altLang="zh-CN" dirty="0"/>
          </a:p>
        </p:txBody>
      </p:sp>
    </p:spTree>
    <p:extLst>
      <p:ext uri="{BB962C8B-B14F-4D97-AF65-F5344CB8AC3E}">
        <p14:creationId xmlns:p14="http://schemas.microsoft.com/office/powerpoint/2010/main" val="5008641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BE8C5FC1-5602-464D-8475-69BBCE989A05}" type="slidenum">
              <a:rPr lang="en-US" altLang="zh-CN"/>
              <a:pPr/>
              <a:t>‹#›</a:t>
            </a:fld>
            <a:endParaRPr lang="en-US" altLang="zh-CN" dirty="0"/>
          </a:p>
        </p:txBody>
      </p:sp>
    </p:spTree>
    <p:extLst>
      <p:ext uri="{BB962C8B-B14F-4D97-AF65-F5344CB8AC3E}">
        <p14:creationId xmlns:p14="http://schemas.microsoft.com/office/powerpoint/2010/main" val="4382199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7908 w 7908"/>
              <a:gd name="T1" fmla="*/ 4694 h 10000"/>
              <a:gd name="T2" fmla="*/ 6575 w 7908"/>
              <a:gd name="T3" fmla="*/ 188 h 10000"/>
              <a:gd name="T4" fmla="*/ 6546 w 7908"/>
              <a:gd name="T5" fmla="*/ 94 h 10000"/>
              <a:gd name="T6" fmla="*/ 6463 w 7908"/>
              <a:gd name="T7" fmla="*/ 0 h 10000"/>
              <a:gd name="T8" fmla="*/ 5935 w 7908"/>
              <a:gd name="T9" fmla="*/ 0 h 10000"/>
              <a:gd name="T10" fmla="*/ 0 w 7908"/>
              <a:gd name="T11" fmla="*/ 62 h 10000"/>
              <a:gd name="T12" fmla="*/ 0 w 7908"/>
              <a:gd name="T13" fmla="*/ 10000 h 10000"/>
              <a:gd name="T14" fmla="*/ 5935 w 7908"/>
              <a:gd name="T15" fmla="*/ 9952 h 10000"/>
              <a:gd name="T16" fmla="*/ 6463 w 7908"/>
              <a:gd name="T17" fmla="*/ 9952 h 10000"/>
              <a:gd name="T18" fmla="*/ 6546 w 7908"/>
              <a:gd name="T19" fmla="*/ 9859 h 10000"/>
              <a:gd name="T20" fmla="*/ 6575 w 7908"/>
              <a:gd name="T21" fmla="*/ 9764 h 10000"/>
              <a:gd name="T22" fmla="*/ 7908 w 7908"/>
              <a:gd name="T23" fmla="*/ 5258 h 10000"/>
              <a:gd name="T24" fmla="*/ 7908 w 7908"/>
              <a:gd name="T25" fmla="*/ 4694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2" name="Vertical Title 1"/>
          <p:cNvSpPr>
            <a:spLocks noGrp="1"/>
          </p:cNvSpPr>
          <p:nvPr>
            <p:ph type="title" orient="vert"/>
          </p:nvPr>
        </p:nvSpPr>
        <p:spPr>
          <a:xfrm>
            <a:off x="6878535" y="627406"/>
            <a:ext cx="1656132"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zh-C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zh-C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6D7216AB-AE7C-42E0-8DD3-FFE4B3128A18}" type="slidenum">
              <a:rPr lang="en-US" altLang="zh-CN"/>
              <a:pPr/>
              <a:t>‹#›</a:t>
            </a:fld>
            <a:endParaRPr lang="en-US" altLang="zh-CN" dirty="0"/>
          </a:p>
        </p:txBody>
      </p:sp>
    </p:spTree>
    <p:extLst>
      <p:ext uri="{BB962C8B-B14F-4D97-AF65-F5344CB8AC3E}">
        <p14:creationId xmlns:p14="http://schemas.microsoft.com/office/powerpoint/2010/main" val="4988254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180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34516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18307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3772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152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74637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5380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01105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1602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4854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7045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826"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p>
        </p:txBody>
      </p:sp>
      <p:sp>
        <p:nvSpPr>
          <p:cNvPr id="205827"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205828" name="Rectangle 4"/>
          <p:cNvSpPr>
            <a:spLocks noGrp="1" noChangeArrowheads="1"/>
          </p:cNvSpPr>
          <p:nvPr>
            <p:ph type="dt" sz="half" idx="2"/>
          </p:nvPr>
        </p:nvSpPr>
        <p:spPr/>
        <p:txBody>
          <a:bodyPr/>
          <a:lstStyle>
            <a:lvl1pPr>
              <a:defRPr/>
            </a:lvl1pPr>
          </a:lstStyle>
          <a:p>
            <a:endParaRPr lang="en-US" altLang="zh-CN" dirty="0">
              <a:solidFill>
                <a:srgbClr val="007A77"/>
              </a:solidFill>
            </a:endParaRPr>
          </a:p>
        </p:txBody>
      </p:sp>
      <p:sp>
        <p:nvSpPr>
          <p:cNvPr id="205829" name="Rectangle 5"/>
          <p:cNvSpPr>
            <a:spLocks noGrp="1" noChangeArrowheads="1"/>
          </p:cNvSpPr>
          <p:nvPr>
            <p:ph type="ftr" sz="quarter" idx="3"/>
          </p:nvPr>
        </p:nvSpPr>
        <p:spPr/>
        <p:txBody>
          <a:bodyPr/>
          <a:lstStyle>
            <a:lvl1pPr>
              <a:defRPr/>
            </a:lvl1pPr>
          </a:lstStyle>
          <a:p>
            <a:endParaRPr lang="en-US" altLang="zh-CN" dirty="0">
              <a:solidFill>
                <a:srgbClr val="007A77"/>
              </a:solidFill>
            </a:endParaRPr>
          </a:p>
        </p:txBody>
      </p:sp>
      <p:sp>
        <p:nvSpPr>
          <p:cNvPr id="205830" name="Rectangle 6"/>
          <p:cNvSpPr>
            <a:spLocks noGrp="1" noChangeArrowheads="1"/>
          </p:cNvSpPr>
          <p:nvPr>
            <p:ph type="sldNum" sz="quarter" idx="4"/>
          </p:nvPr>
        </p:nvSpPr>
        <p:spPr/>
        <p:txBody>
          <a:bodyPr/>
          <a:lstStyle>
            <a:lvl1pPr>
              <a:defRPr/>
            </a:lvl1pPr>
          </a:lstStyle>
          <a:p>
            <a:fld id="{46CFEDC6-00C9-4CB0-B587-4379E39EACDE}"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75306562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D8C57CFC-629B-43F6-A70F-C97C10C5C51F}"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690015693"/>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dirty="0">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EE11EBC0-BD52-4930-95EB-ED21D0716241}"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195522248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dirty="0">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D152E298-6F1A-4157-95F9-6FC4693660C2}"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816789515"/>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dirty="0">
              <a:solidFill>
                <a:srgbClr val="007A77"/>
              </a:solidFill>
            </a:endParaRPr>
          </a:p>
        </p:txBody>
      </p:sp>
      <p:sp>
        <p:nvSpPr>
          <p:cNvPr id="8" name="页脚占位符 7"/>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9" name="灯片编号占位符 8"/>
          <p:cNvSpPr>
            <a:spLocks noGrp="1"/>
          </p:cNvSpPr>
          <p:nvPr>
            <p:ph type="sldNum" sz="quarter" idx="12"/>
          </p:nvPr>
        </p:nvSpPr>
        <p:spPr/>
        <p:txBody>
          <a:bodyPr/>
          <a:lstStyle>
            <a:lvl1pPr>
              <a:defRPr/>
            </a:lvl1pPr>
          </a:lstStyle>
          <a:p>
            <a:fld id="{6962A8FC-07F8-4F5C-AA2D-C4B2ECE6BF6A}"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50212283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dirty="0">
              <a:solidFill>
                <a:srgbClr val="007A77"/>
              </a:solidFill>
            </a:endParaRPr>
          </a:p>
        </p:txBody>
      </p:sp>
      <p:sp>
        <p:nvSpPr>
          <p:cNvPr id="4" name="页脚占位符 3"/>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5" name="灯片编号占位符 4"/>
          <p:cNvSpPr>
            <a:spLocks noGrp="1"/>
          </p:cNvSpPr>
          <p:nvPr>
            <p:ph type="sldNum" sz="quarter" idx="12"/>
          </p:nvPr>
        </p:nvSpPr>
        <p:spPr/>
        <p:txBody>
          <a:bodyPr/>
          <a:lstStyle>
            <a:lvl1pPr>
              <a:defRPr/>
            </a:lvl1pPr>
          </a:lstStyle>
          <a:p>
            <a:fld id="{5DDC47FC-BE69-4D84-97BA-125A600DE2A5}"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440708680"/>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dirty="0">
              <a:solidFill>
                <a:srgbClr val="007A77"/>
              </a:solidFill>
            </a:endParaRPr>
          </a:p>
        </p:txBody>
      </p:sp>
      <p:sp>
        <p:nvSpPr>
          <p:cNvPr id="3" name="页脚占位符 2"/>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4" name="灯片编号占位符 3"/>
          <p:cNvSpPr>
            <a:spLocks noGrp="1"/>
          </p:cNvSpPr>
          <p:nvPr>
            <p:ph type="sldNum" sz="quarter" idx="12"/>
          </p:nvPr>
        </p:nvSpPr>
        <p:spPr/>
        <p:txBody>
          <a:bodyPr/>
          <a:lstStyle>
            <a:lvl1pPr>
              <a:defRPr/>
            </a:lvl1pPr>
          </a:lstStyle>
          <a:p>
            <a:fld id="{81C42C66-E096-4D67-8F47-7B475DE23A3E}"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195818347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dirty="0">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453C770E-0F52-4E3F-8EF4-ED192BA2C116}"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135000481"/>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dirty="0">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813BA27A-5B3A-4CA2-B8D8-A3BC453473F4}"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410752613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D093F5D8-661E-4CE1-9276-342C8E6454B0}"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13183608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ltLang="zh-CN" dirty="0">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89E60D0D-E77B-4636-A772-5BBA87FA9680}" type="slidenum">
              <a:rPr lang="zh-CN" altLang="en-US">
                <a:solidFill>
                  <a:srgbClr val="007A77"/>
                </a:solidFill>
              </a:rPr>
              <a:pPr/>
              <a:t>‹#›</a:t>
            </a:fld>
            <a:endParaRPr lang="en-US" altLang="zh-CN" dirty="0">
              <a:solidFill>
                <a:srgbClr val="007A77"/>
              </a:solidFill>
            </a:endParaRPr>
          </a:p>
        </p:txBody>
      </p:sp>
    </p:spTree>
    <p:extLst>
      <p:ext uri="{BB962C8B-B14F-4D97-AF65-F5344CB8AC3E}">
        <p14:creationId xmlns:p14="http://schemas.microsoft.com/office/powerpoint/2010/main" val="249037392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850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45912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84003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09231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57932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16008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83113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44999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5204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29701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9281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44161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44501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27597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16429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3285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05731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853855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0008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07712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99938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9671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5800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50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6636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758693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713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47306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925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001264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90593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462760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0530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828725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71554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41414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274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48110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0611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theme" Target="../theme/theme10.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heme" Target="../theme/theme11.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theme" Target="../theme/theme12.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0.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theme" Target="../theme/theme13.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1.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theme" Target="../theme/theme14.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image" Target="../media/image1.jpg"/><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theme" Target="../theme/theme15.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grpSp>
        <p:nvGrpSpPr>
          <p:cNvPr id="1026" name="Group 35"/>
          <p:cNvGrpSpPr>
            <a:grpSpLocks/>
          </p:cNvGrpSpPr>
          <p:nvPr/>
        </p:nvGrpSpPr>
        <p:grpSpPr bwMode="auto">
          <a:xfrm>
            <a:off x="0" y="228600"/>
            <a:ext cx="1981200" cy="6638925"/>
            <a:chOff x="2487613" y="285750"/>
            <a:chExt cx="2428875" cy="5654676"/>
          </a:xfrm>
        </p:grpSpPr>
        <p:sp>
          <p:nvSpPr>
            <p:cNvPr id="1046" name="Freeform 11"/>
            <p:cNvSpPr>
              <a:spLocks/>
            </p:cNvSpPr>
            <p:nvPr/>
          </p:nvSpPr>
          <p:spPr bwMode="auto">
            <a:xfrm>
              <a:off x="2487613" y="2284413"/>
              <a:ext cx="85725" cy="533400"/>
            </a:xfrm>
            <a:custGeom>
              <a:avLst/>
              <a:gdLst>
                <a:gd name="T0" fmla="*/ 334035256 w 22"/>
                <a:gd name="T1" fmla="*/ 2092026176 h 136"/>
                <a:gd name="T2" fmla="*/ 258117975 w 22"/>
                <a:gd name="T3" fmla="*/ 1230604787 h 136"/>
                <a:gd name="T4" fmla="*/ 0 w 22"/>
                <a:gd name="T5" fmla="*/ 0 h 136"/>
                <a:gd name="T6" fmla="*/ 0 w 22"/>
                <a:gd name="T7" fmla="*/ 538388859 h 136"/>
                <a:gd name="T8" fmla="*/ 303669123 w 22"/>
                <a:gd name="T9" fmla="*/ 1907434478 h 136"/>
                <a:gd name="T10" fmla="*/ 334035256 w 22"/>
                <a:gd name="T11" fmla="*/ 2092026176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7" name="Freeform 12"/>
            <p:cNvSpPr>
              <a:spLocks/>
            </p:cNvSpPr>
            <p:nvPr/>
          </p:nvSpPr>
          <p:spPr bwMode="auto">
            <a:xfrm>
              <a:off x="2597151" y="2779713"/>
              <a:ext cx="550863" cy="1978025"/>
            </a:xfrm>
            <a:custGeom>
              <a:avLst/>
              <a:gdLst>
                <a:gd name="T0" fmla="*/ 1331463414 w 140"/>
                <a:gd name="T1" fmla="*/ 2147483647 h 504"/>
                <a:gd name="T2" fmla="*/ 2147483647 w 140"/>
                <a:gd name="T3" fmla="*/ 2147483647 h 504"/>
                <a:gd name="T4" fmla="*/ 2147483647 w 140"/>
                <a:gd name="T5" fmla="*/ 2147483647 h 504"/>
                <a:gd name="T6" fmla="*/ 1470804210 w 140"/>
                <a:gd name="T7" fmla="*/ 2147483647 h 504"/>
                <a:gd name="T8" fmla="*/ 0 w 140"/>
                <a:gd name="T9" fmla="*/ 0 h 504"/>
                <a:gd name="T10" fmla="*/ 92891241 w 140"/>
                <a:gd name="T11" fmla="*/ 939577574 h 504"/>
                <a:gd name="T12" fmla="*/ 1331463414 w 140"/>
                <a:gd name="T13" fmla="*/ 2147483647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8" name="Freeform 13"/>
            <p:cNvSpPr>
              <a:spLocks/>
            </p:cNvSpPr>
            <p:nvPr/>
          </p:nvSpPr>
          <p:spPr bwMode="auto">
            <a:xfrm>
              <a:off x="3175001" y="4730750"/>
              <a:ext cx="519113" cy="1209675"/>
            </a:xfrm>
            <a:custGeom>
              <a:avLst/>
              <a:gdLst>
                <a:gd name="T0" fmla="*/ 123725864 w 132"/>
                <a:gd name="T1" fmla="*/ 339357040 h 308"/>
                <a:gd name="T2" fmla="*/ 0 w 132"/>
                <a:gd name="T3" fmla="*/ 0 h 308"/>
                <a:gd name="T4" fmla="*/ 0 w 132"/>
                <a:gd name="T5" fmla="*/ 447336244 h 308"/>
                <a:gd name="T6" fmla="*/ 1051683611 w 132"/>
                <a:gd name="T7" fmla="*/ 2147483647 h 308"/>
                <a:gd name="T8" fmla="*/ 1902309252 w 132"/>
                <a:gd name="T9" fmla="*/ 2147483647 h 308"/>
                <a:gd name="T10" fmla="*/ 2041502324 w 132"/>
                <a:gd name="T11" fmla="*/ 2147483647 h 308"/>
                <a:gd name="T12" fmla="*/ 1190876683 w 132"/>
                <a:gd name="T13" fmla="*/ 2147483647 h 308"/>
                <a:gd name="T14" fmla="*/ 123725864 w 132"/>
                <a:gd name="T15" fmla="*/ 339357040 h 3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9" name="Freeform 14"/>
            <p:cNvSpPr>
              <a:spLocks/>
            </p:cNvSpPr>
            <p:nvPr/>
          </p:nvSpPr>
          <p:spPr bwMode="auto">
            <a:xfrm>
              <a:off x="3305176" y="5630863"/>
              <a:ext cx="146050" cy="309563"/>
            </a:xfrm>
            <a:custGeom>
              <a:avLst/>
              <a:gdLst>
                <a:gd name="T0" fmla="*/ 436271086 w 37"/>
                <a:gd name="T1" fmla="*/ 1213028493 h 79"/>
                <a:gd name="T2" fmla="*/ 576502770 w 37"/>
                <a:gd name="T3" fmla="*/ 1213028493 h 79"/>
                <a:gd name="T4" fmla="*/ 0 w 37"/>
                <a:gd name="T5" fmla="*/ 0 h 79"/>
                <a:gd name="T6" fmla="*/ 436271086 w 37"/>
                <a:gd name="T7" fmla="*/ 1213028493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0" name="Freeform 15"/>
            <p:cNvSpPr>
              <a:spLocks/>
            </p:cNvSpPr>
            <p:nvPr/>
          </p:nvSpPr>
          <p:spPr bwMode="auto">
            <a:xfrm>
              <a:off x="2573338" y="2817813"/>
              <a:ext cx="700088" cy="2835275"/>
            </a:xfrm>
            <a:custGeom>
              <a:avLst/>
              <a:gdLst>
                <a:gd name="T0" fmla="*/ 2147483647 w 178"/>
                <a:gd name="T1" fmla="*/ 2147483647 h 722"/>
                <a:gd name="T2" fmla="*/ 1794416005 w 178"/>
                <a:gd name="T3" fmla="*/ 2147483647 h 722"/>
                <a:gd name="T4" fmla="*/ 618763733 w 178"/>
                <a:gd name="T5" fmla="*/ 2147483647 h 722"/>
                <a:gd name="T6" fmla="*/ 185629513 w 178"/>
                <a:gd name="T7" fmla="*/ 786478582 h 722"/>
                <a:gd name="T8" fmla="*/ 0 w 178"/>
                <a:gd name="T9" fmla="*/ 0 h 722"/>
                <a:gd name="T10" fmla="*/ 510482144 w 178"/>
                <a:gd name="T11" fmla="*/ 2147483647 h 722"/>
                <a:gd name="T12" fmla="*/ 1655192887 w 178"/>
                <a:gd name="T13" fmla="*/ 2147483647 h 722"/>
                <a:gd name="T14" fmla="*/ 2147483647 w 178"/>
                <a:gd name="T15" fmla="*/ 2147483647 h 722"/>
                <a:gd name="T16" fmla="*/ 2147483647 w 178"/>
                <a:gd name="T17" fmla="*/ 2147483647 h 722"/>
                <a:gd name="T18" fmla="*/ 2147483647 w 178"/>
                <a:gd name="T19" fmla="*/ 2147483647 h 722"/>
                <a:gd name="T20" fmla="*/ 2147483647 w 178"/>
                <a:gd name="T21" fmla="*/ 2147483647 h 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1" name="Freeform 16"/>
            <p:cNvSpPr>
              <a:spLocks/>
            </p:cNvSpPr>
            <p:nvPr/>
          </p:nvSpPr>
          <p:spPr bwMode="auto">
            <a:xfrm>
              <a:off x="2506663" y="285750"/>
              <a:ext cx="90488" cy="2493963"/>
            </a:xfrm>
            <a:custGeom>
              <a:avLst/>
              <a:gdLst>
                <a:gd name="T0" fmla="*/ 170263008 w 23"/>
                <a:gd name="T1" fmla="*/ 2147483647 h 635"/>
                <a:gd name="T2" fmla="*/ 185740390 w 23"/>
                <a:gd name="T3" fmla="*/ 2147483647 h 635"/>
                <a:gd name="T4" fmla="*/ 340526015 w 23"/>
                <a:gd name="T5" fmla="*/ 2147483647 h 635"/>
                <a:gd name="T6" fmla="*/ 356003398 w 23"/>
                <a:gd name="T7" fmla="*/ 2147483647 h 635"/>
                <a:gd name="T8" fmla="*/ 263131235 w 23"/>
                <a:gd name="T9" fmla="*/ 2147483647 h 635"/>
                <a:gd name="T10" fmla="*/ 77390846 w 23"/>
                <a:gd name="T11" fmla="*/ 2147483647 h 635"/>
                <a:gd name="T12" fmla="*/ 232176471 w 23"/>
                <a:gd name="T13" fmla="*/ 0 h 635"/>
                <a:gd name="T14" fmla="*/ 185740390 w 23"/>
                <a:gd name="T15" fmla="*/ 0 h 635"/>
                <a:gd name="T16" fmla="*/ 15477382 w 23"/>
                <a:gd name="T17" fmla="*/ 2147483647 h 635"/>
                <a:gd name="T18" fmla="*/ 170263008 w 23"/>
                <a:gd name="T19" fmla="*/ 2147483647 h 6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2" name="Freeform 17"/>
            <p:cNvSpPr>
              <a:spLocks/>
            </p:cNvSpPr>
            <p:nvPr/>
          </p:nvSpPr>
          <p:spPr bwMode="auto">
            <a:xfrm>
              <a:off x="2554288" y="2598738"/>
              <a:ext cx="66675" cy="420688"/>
            </a:xfrm>
            <a:custGeom>
              <a:avLst/>
              <a:gdLst>
                <a:gd name="T0" fmla="*/ 0 w 17"/>
                <a:gd name="T1" fmla="*/ 0 h 107"/>
                <a:gd name="T2" fmla="*/ 76911574 w 17"/>
                <a:gd name="T3" fmla="*/ 865646159 h 107"/>
                <a:gd name="T4" fmla="*/ 261503272 w 17"/>
                <a:gd name="T5" fmla="*/ 1654003676 h 107"/>
                <a:gd name="T6" fmla="*/ 169209384 w 17"/>
                <a:gd name="T7" fmla="*/ 711068875 h 107"/>
                <a:gd name="T8" fmla="*/ 153827069 w 17"/>
                <a:gd name="T9" fmla="*/ 664694903 h 107"/>
                <a:gd name="T10" fmla="*/ 0 w 17"/>
                <a:gd name="T11" fmla="*/ 0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3" name="Freeform 18"/>
            <p:cNvSpPr>
              <a:spLocks/>
            </p:cNvSpPr>
            <p:nvPr/>
          </p:nvSpPr>
          <p:spPr bwMode="auto">
            <a:xfrm>
              <a:off x="3143251" y="4757738"/>
              <a:ext cx="161925" cy="873125"/>
            </a:xfrm>
            <a:custGeom>
              <a:avLst/>
              <a:gdLst>
                <a:gd name="T0" fmla="*/ 0 w 41"/>
                <a:gd name="T1" fmla="*/ 0 h 222"/>
                <a:gd name="T2" fmla="*/ 77988609 w 41"/>
                <a:gd name="T3" fmla="*/ 1438567829 h 222"/>
                <a:gd name="T4" fmla="*/ 265162061 w 41"/>
                <a:gd name="T5" fmla="*/ 2147483647 h 222"/>
                <a:gd name="T6" fmla="*/ 374342954 w 41"/>
                <a:gd name="T7" fmla="*/ 2147483647 h 222"/>
                <a:gd name="T8" fmla="*/ 639505015 w 41"/>
                <a:gd name="T9" fmla="*/ 2147483647 h 222"/>
                <a:gd name="T10" fmla="*/ 592712640 w 41"/>
                <a:gd name="T11" fmla="*/ 2147483647 h 222"/>
                <a:gd name="T12" fmla="*/ 202769594 w 41"/>
                <a:gd name="T13" fmla="*/ 1423099358 h 222"/>
                <a:gd name="T14" fmla="*/ 124780985 w 41"/>
                <a:gd name="T15" fmla="*/ 340306368 h 222"/>
                <a:gd name="T16" fmla="*/ 109184843 w 41"/>
                <a:gd name="T17" fmla="*/ 278432483 h 222"/>
                <a:gd name="T18" fmla="*/ 0 w 41"/>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4" name="Freeform 19"/>
            <p:cNvSpPr>
              <a:spLocks/>
            </p:cNvSpPr>
            <p:nvPr/>
          </p:nvSpPr>
          <p:spPr bwMode="auto">
            <a:xfrm>
              <a:off x="3148013" y="1282700"/>
              <a:ext cx="1768475" cy="3448050"/>
            </a:xfrm>
            <a:custGeom>
              <a:avLst/>
              <a:gdLst>
                <a:gd name="T0" fmla="*/ 108112772 w 450"/>
                <a:gd name="T1" fmla="*/ 2147483647 h 878"/>
                <a:gd name="T2" fmla="*/ 772222294 w 450"/>
                <a:gd name="T3" fmla="*/ 2147483647 h 878"/>
                <a:gd name="T4" fmla="*/ 2147483647 w 450"/>
                <a:gd name="T5" fmla="*/ 2147483647 h 878"/>
                <a:gd name="T6" fmla="*/ 2147483647 w 450"/>
                <a:gd name="T7" fmla="*/ 2147483647 h 878"/>
                <a:gd name="T8" fmla="*/ 2147483647 w 450"/>
                <a:gd name="T9" fmla="*/ 1372614510 h 878"/>
                <a:gd name="T10" fmla="*/ 2147483647 w 450"/>
                <a:gd name="T11" fmla="*/ 678594305 h 878"/>
                <a:gd name="T12" fmla="*/ 2147483647 w 450"/>
                <a:gd name="T13" fmla="*/ 15421973 h 878"/>
                <a:gd name="T14" fmla="*/ 2147483647 w 450"/>
                <a:gd name="T15" fmla="*/ 0 h 878"/>
                <a:gd name="T16" fmla="*/ 2147483647 w 450"/>
                <a:gd name="T17" fmla="*/ 663172332 h 878"/>
                <a:gd name="T18" fmla="*/ 2147483647 w 450"/>
                <a:gd name="T19" fmla="*/ 1357188610 h 878"/>
                <a:gd name="T20" fmla="*/ 2147483647 w 450"/>
                <a:gd name="T21" fmla="*/ 2147483647 h 878"/>
                <a:gd name="T22" fmla="*/ 2147483647 w 450"/>
                <a:gd name="T23" fmla="*/ 2147483647 h 878"/>
                <a:gd name="T24" fmla="*/ 695002815 w 450"/>
                <a:gd name="T25" fmla="*/ 2147483647 h 878"/>
                <a:gd name="T26" fmla="*/ 0 w 450"/>
                <a:gd name="T27" fmla="*/ 2147483647 h 878"/>
                <a:gd name="T28" fmla="*/ 0 w 450"/>
                <a:gd name="T29" fmla="*/ 2147483647 h 878"/>
                <a:gd name="T30" fmla="*/ 108112772 w 450"/>
                <a:gd name="T31" fmla="*/ 2147483647 h 878"/>
                <a:gd name="T32" fmla="*/ 108112772 w 450"/>
                <a:gd name="T33" fmla="*/ 2147483647 h 8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5" name="Freeform 20"/>
            <p:cNvSpPr>
              <a:spLocks/>
            </p:cNvSpPr>
            <p:nvPr/>
          </p:nvSpPr>
          <p:spPr bwMode="auto">
            <a:xfrm>
              <a:off x="3273426" y="5653088"/>
              <a:ext cx="138113" cy="287338"/>
            </a:xfrm>
            <a:custGeom>
              <a:avLst/>
              <a:gdLst>
                <a:gd name="T0" fmla="*/ 0 w 35"/>
                <a:gd name="T1" fmla="*/ 0 h 73"/>
                <a:gd name="T2" fmla="*/ 404860502 w 35"/>
                <a:gd name="T3" fmla="*/ 1131001729 h 73"/>
                <a:gd name="T4" fmla="*/ 545005736 w 35"/>
                <a:gd name="T5" fmla="*/ 1131001729 h 73"/>
                <a:gd name="T6" fmla="*/ 0 w 35"/>
                <a:gd name="T7" fmla="*/ 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6" name="Freeform 21"/>
            <p:cNvSpPr>
              <a:spLocks/>
            </p:cNvSpPr>
            <p:nvPr/>
          </p:nvSpPr>
          <p:spPr bwMode="auto">
            <a:xfrm>
              <a:off x="3143251" y="4656138"/>
              <a:ext cx="31750" cy="188913"/>
            </a:xfrm>
            <a:custGeom>
              <a:avLst/>
              <a:gdLst>
                <a:gd name="T0" fmla="*/ 110255844 w 8"/>
                <a:gd name="T1" fmla="*/ 681543004 h 48"/>
                <a:gd name="T2" fmla="*/ 126007813 w 8"/>
                <a:gd name="T3" fmla="*/ 743502533 h 48"/>
                <a:gd name="T4" fmla="*/ 126007813 w 8"/>
                <a:gd name="T5" fmla="*/ 294302840 h 48"/>
                <a:gd name="T6" fmla="*/ 15751969 w 8"/>
                <a:gd name="T7" fmla="*/ 0 h 48"/>
                <a:gd name="T8" fmla="*/ 0 w 8"/>
                <a:gd name="T9" fmla="*/ 402731031 h 48"/>
                <a:gd name="T10" fmla="*/ 110255844 w 8"/>
                <a:gd name="T11" fmla="*/ 681543004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57" name="Freeform 22"/>
            <p:cNvSpPr>
              <a:spLocks/>
            </p:cNvSpPr>
            <p:nvPr/>
          </p:nvSpPr>
          <p:spPr bwMode="auto">
            <a:xfrm>
              <a:off x="3211513" y="5410200"/>
              <a:ext cx="203200" cy="530225"/>
            </a:xfrm>
            <a:custGeom>
              <a:avLst/>
              <a:gdLst>
                <a:gd name="T0" fmla="*/ 106891015 w 52"/>
                <a:gd name="T1" fmla="*/ 277669014 h 135"/>
                <a:gd name="T2" fmla="*/ 0 w 52"/>
                <a:gd name="T3" fmla="*/ 0 h 135"/>
                <a:gd name="T4" fmla="*/ 183239508 w 52"/>
                <a:gd name="T5" fmla="*/ 740445466 h 135"/>
                <a:gd name="T6" fmla="*/ 244320646 w 52"/>
                <a:gd name="T7" fmla="*/ 956412000 h 135"/>
                <a:gd name="T8" fmla="*/ 778771815 w 52"/>
                <a:gd name="T9" fmla="*/ 2082507782 h 135"/>
                <a:gd name="T10" fmla="*/ 794043077 w 52"/>
                <a:gd name="T11" fmla="*/ 2082507782 h 135"/>
                <a:gd name="T12" fmla="*/ 366482923 w 52"/>
                <a:gd name="T13" fmla="*/ 863854353 h 135"/>
                <a:gd name="T14" fmla="*/ 106891015 w 52"/>
                <a:gd name="T15" fmla="*/ 277669014 h 1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grpSp>
      <p:grpSp>
        <p:nvGrpSpPr>
          <p:cNvPr id="1027" name="Group 48"/>
          <p:cNvGrpSpPr>
            <a:grpSpLocks/>
          </p:cNvGrpSpPr>
          <p:nvPr/>
        </p:nvGrpSpPr>
        <p:grpSpPr bwMode="auto">
          <a:xfrm>
            <a:off x="20638" y="0"/>
            <a:ext cx="1952625" cy="6853238"/>
            <a:chOff x="6627813" y="196102"/>
            <a:chExt cx="1952625" cy="5677649"/>
          </a:xfrm>
        </p:grpSpPr>
        <p:sp>
          <p:nvSpPr>
            <p:cNvPr id="1034" name="Freeform 27"/>
            <p:cNvSpPr>
              <a:spLocks/>
            </p:cNvSpPr>
            <p:nvPr/>
          </p:nvSpPr>
          <p:spPr bwMode="auto">
            <a:xfrm>
              <a:off x="6627813" y="196102"/>
              <a:ext cx="409575" cy="3646488"/>
            </a:xfrm>
            <a:custGeom>
              <a:avLst/>
              <a:gdLst>
                <a:gd name="T0" fmla="*/ 110684661 w 103"/>
                <a:gd name="T1" fmla="*/ 2147483647 h 920"/>
                <a:gd name="T2" fmla="*/ 411117865 w 103"/>
                <a:gd name="T3" fmla="*/ 2147483647 h 920"/>
                <a:gd name="T4" fmla="*/ 901295634 w 103"/>
                <a:gd name="T5" fmla="*/ 2147483647 h 920"/>
                <a:gd name="T6" fmla="*/ 1597032336 w 103"/>
                <a:gd name="T7" fmla="*/ 2147483647 h 920"/>
                <a:gd name="T8" fmla="*/ 1628657093 w 103"/>
                <a:gd name="T9" fmla="*/ 2147483647 h 920"/>
                <a:gd name="T10" fmla="*/ 1565407579 w 103"/>
                <a:gd name="T11" fmla="*/ 2147483647 h 920"/>
                <a:gd name="T12" fmla="*/ 1565407579 w 103"/>
                <a:gd name="T13" fmla="*/ 2147483647 h 920"/>
                <a:gd name="T14" fmla="*/ 996169906 w 103"/>
                <a:gd name="T15" fmla="*/ 2147483647 h 920"/>
                <a:gd name="T16" fmla="*/ 474367379 w 103"/>
                <a:gd name="T17" fmla="*/ 2147483647 h 920"/>
                <a:gd name="T18" fmla="*/ 142309418 w 103"/>
                <a:gd name="T19" fmla="*/ 2147483647 h 920"/>
                <a:gd name="T20" fmla="*/ 47435147 w 103"/>
                <a:gd name="T21" fmla="*/ 1445313264 h 920"/>
                <a:gd name="T22" fmla="*/ 15810390 w 103"/>
                <a:gd name="T23" fmla="*/ 0 h 920"/>
                <a:gd name="T24" fmla="*/ 0 w 103"/>
                <a:gd name="T25" fmla="*/ 0 h 920"/>
                <a:gd name="T26" fmla="*/ 15810390 w 103"/>
                <a:gd name="T27" fmla="*/ 1445313264 h 920"/>
                <a:gd name="T28" fmla="*/ 110684661 w 103"/>
                <a:gd name="T29" fmla="*/ 2147483647 h 9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35" name="Freeform 28"/>
            <p:cNvSpPr>
              <a:spLocks/>
            </p:cNvSpPr>
            <p:nvPr/>
          </p:nvSpPr>
          <p:spPr bwMode="auto">
            <a:xfrm>
              <a:off x="7061201" y="3771900"/>
              <a:ext cx="350838" cy="1309688"/>
            </a:xfrm>
            <a:custGeom>
              <a:avLst/>
              <a:gdLst>
                <a:gd name="T0" fmla="*/ 842409880 w 88"/>
                <a:gd name="T1" fmla="*/ 2147483647 h 330"/>
                <a:gd name="T2" fmla="*/ 1398719344 w 88"/>
                <a:gd name="T3" fmla="*/ 2147483647 h 330"/>
                <a:gd name="T4" fmla="*/ 1398719344 w 88"/>
                <a:gd name="T5" fmla="*/ 2147483647 h 330"/>
                <a:gd name="T6" fmla="*/ 1398719344 w 88"/>
                <a:gd name="T7" fmla="*/ 2147483647 h 330"/>
                <a:gd name="T8" fmla="*/ 985460087 w 88"/>
                <a:gd name="T9" fmla="*/ 2147483647 h 330"/>
                <a:gd name="T10" fmla="*/ 0 w 88"/>
                <a:gd name="T11" fmla="*/ 0 h 330"/>
                <a:gd name="T12" fmla="*/ 111263488 w 88"/>
                <a:gd name="T13" fmla="*/ 992310910 h 330"/>
                <a:gd name="T14" fmla="*/ 842409880 w 88"/>
                <a:gd name="T15" fmla="*/ 2147483647 h 3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36" name="Freeform 29"/>
            <p:cNvSpPr>
              <a:spLocks/>
            </p:cNvSpPr>
            <p:nvPr/>
          </p:nvSpPr>
          <p:spPr bwMode="auto">
            <a:xfrm>
              <a:off x="7439026" y="5053013"/>
              <a:ext cx="357188" cy="820738"/>
            </a:xfrm>
            <a:custGeom>
              <a:avLst/>
              <a:gdLst>
                <a:gd name="T0" fmla="*/ 94507976 w 90"/>
                <a:gd name="T1" fmla="*/ 235809526 h 207"/>
                <a:gd name="T2" fmla="*/ 0 w 90"/>
                <a:gd name="T3" fmla="*/ 0 h 207"/>
                <a:gd name="T4" fmla="*/ 15751991 w 90"/>
                <a:gd name="T5" fmla="*/ 455898152 h 207"/>
                <a:gd name="T6" fmla="*/ 661543926 w 90"/>
                <a:gd name="T7" fmla="*/ 1996514571 h 207"/>
                <a:gd name="T8" fmla="*/ 1260079889 w 90"/>
                <a:gd name="T9" fmla="*/ 2147483647 h 207"/>
                <a:gd name="T10" fmla="*/ 1417591859 w 90"/>
                <a:gd name="T11" fmla="*/ 2147483647 h 207"/>
                <a:gd name="T12" fmla="*/ 787551915 w 90"/>
                <a:gd name="T13" fmla="*/ 1933630974 h 207"/>
                <a:gd name="T14" fmla="*/ 94507976 w 90"/>
                <a:gd name="T15" fmla="*/ 235809526 h 2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37" name="Freeform 30"/>
            <p:cNvSpPr>
              <a:spLocks/>
            </p:cNvSpPr>
            <p:nvPr/>
          </p:nvSpPr>
          <p:spPr bwMode="auto">
            <a:xfrm>
              <a:off x="7037388" y="3811588"/>
              <a:ext cx="457200" cy="1852613"/>
            </a:xfrm>
            <a:custGeom>
              <a:avLst/>
              <a:gdLst>
                <a:gd name="T0" fmla="*/ 1596387350 w 115"/>
                <a:gd name="T1" fmla="*/ 2147483647 h 467"/>
                <a:gd name="T2" fmla="*/ 1232853715 w 115"/>
                <a:gd name="T3" fmla="*/ 2147483647 h 467"/>
                <a:gd name="T4" fmla="*/ 458368842 w 115"/>
                <a:gd name="T5" fmla="*/ 2147483647 h 467"/>
                <a:gd name="T6" fmla="*/ 205473631 w 115"/>
                <a:gd name="T7" fmla="*/ 834088423 h 467"/>
                <a:gd name="T8" fmla="*/ 0 w 115"/>
                <a:gd name="T9" fmla="*/ 0 h 467"/>
                <a:gd name="T10" fmla="*/ 331923224 w 115"/>
                <a:gd name="T11" fmla="*/ 2147483647 h 467"/>
                <a:gd name="T12" fmla="*/ 1090600904 w 115"/>
                <a:gd name="T13" fmla="*/ 2147483647 h 467"/>
                <a:gd name="T14" fmla="*/ 1627997760 w 115"/>
                <a:gd name="T15" fmla="*/ 2147483647 h 467"/>
                <a:gd name="T16" fmla="*/ 1817668174 w 115"/>
                <a:gd name="T17" fmla="*/ 2147483647 h 467"/>
                <a:gd name="T18" fmla="*/ 1770250570 w 115"/>
                <a:gd name="T19" fmla="*/ 2147483647 h 467"/>
                <a:gd name="T20" fmla="*/ 1596387350 w 115"/>
                <a:gd name="T21" fmla="*/ 2147483647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38" name="Freeform 31"/>
            <p:cNvSpPr>
              <a:spLocks/>
            </p:cNvSpPr>
            <p:nvPr/>
          </p:nvSpPr>
          <p:spPr bwMode="auto">
            <a:xfrm>
              <a:off x="6992938" y="1263650"/>
              <a:ext cx="144463" cy="2508250"/>
            </a:xfrm>
            <a:custGeom>
              <a:avLst/>
              <a:gdLst>
                <a:gd name="T0" fmla="*/ 273753372 w 36"/>
                <a:gd name="T1" fmla="*/ 2147483647 h 633"/>
                <a:gd name="T2" fmla="*/ 209338926 w 36"/>
                <a:gd name="T3" fmla="*/ 2147483647 h 633"/>
                <a:gd name="T4" fmla="*/ 80514045 w 36"/>
                <a:gd name="T5" fmla="*/ 2147483647 h 633"/>
                <a:gd name="T6" fmla="*/ 209338926 w 36"/>
                <a:gd name="T7" fmla="*/ 2147483647 h 633"/>
                <a:gd name="T8" fmla="*/ 354267417 w 36"/>
                <a:gd name="T9" fmla="*/ 1554425528 h 633"/>
                <a:gd name="T10" fmla="*/ 579709955 w 36"/>
                <a:gd name="T11" fmla="*/ 0 h 633"/>
                <a:gd name="T12" fmla="*/ 563606343 w 36"/>
                <a:gd name="T13" fmla="*/ 0 h 633"/>
                <a:gd name="T14" fmla="*/ 322060194 w 36"/>
                <a:gd name="T15" fmla="*/ 1554425528 h 633"/>
                <a:gd name="T16" fmla="*/ 161032104 w 36"/>
                <a:gd name="T17" fmla="*/ 2147483647 h 633"/>
                <a:gd name="T18" fmla="*/ 16103612 w 36"/>
                <a:gd name="T19" fmla="*/ 2147483647 h 633"/>
                <a:gd name="T20" fmla="*/ 112721269 w 36"/>
                <a:gd name="T21" fmla="*/ 2147483647 h 633"/>
                <a:gd name="T22" fmla="*/ 257649761 w 36"/>
                <a:gd name="T23" fmla="*/ 2147483647 h 633"/>
                <a:gd name="T24" fmla="*/ 273753372 w 36"/>
                <a:gd name="T25" fmla="*/ 2147483647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39" name="Freeform 32"/>
            <p:cNvSpPr>
              <a:spLocks/>
            </p:cNvSpPr>
            <p:nvPr/>
          </p:nvSpPr>
          <p:spPr bwMode="auto">
            <a:xfrm>
              <a:off x="7526338" y="5640388"/>
              <a:ext cx="111125" cy="233363"/>
            </a:xfrm>
            <a:custGeom>
              <a:avLst/>
              <a:gdLst>
                <a:gd name="T0" fmla="*/ 346523469 w 28"/>
                <a:gd name="T1" fmla="*/ 923021860 h 59"/>
                <a:gd name="T2" fmla="*/ 441027344 w 28"/>
                <a:gd name="T3" fmla="*/ 923021860 h 59"/>
                <a:gd name="T4" fmla="*/ 0 w 28"/>
                <a:gd name="T5" fmla="*/ 0 h 59"/>
                <a:gd name="T6" fmla="*/ 346523469 w 28"/>
                <a:gd name="T7" fmla="*/ 923021860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0" name="Freeform 33"/>
            <p:cNvSpPr>
              <a:spLocks/>
            </p:cNvSpPr>
            <p:nvPr/>
          </p:nvSpPr>
          <p:spPr bwMode="auto">
            <a:xfrm>
              <a:off x="7021513" y="3598863"/>
              <a:ext cx="68263" cy="423863"/>
            </a:xfrm>
            <a:custGeom>
              <a:avLst/>
              <a:gdLst>
                <a:gd name="T0" fmla="*/ 64496489 w 17"/>
                <a:gd name="T1" fmla="*/ 847377402 h 107"/>
                <a:gd name="T2" fmla="*/ 274108069 w 17"/>
                <a:gd name="T3" fmla="*/ 1679063951 h 107"/>
                <a:gd name="T4" fmla="*/ 161241221 w 17"/>
                <a:gd name="T5" fmla="*/ 690456982 h 107"/>
                <a:gd name="T6" fmla="*/ 145115092 w 17"/>
                <a:gd name="T7" fmla="*/ 674762167 h 107"/>
                <a:gd name="T8" fmla="*/ 0 w 17"/>
                <a:gd name="T9" fmla="*/ 0 h 107"/>
                <a:gd name="T10" fmla="*/ 0 w 17"/>
                <a:gd name="T11" fmla="*/ 125538713 h 107"/>
                <a:gd name="T12" fmla="*/ 64496489 w 17"/>
                <a:gd name="T13" fmla="*/ 847377402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1" name="Freeform 34"/>
            <p:cNvSpPr>
              <a:spLocks/>
            </p:cNvSpPr>
            <p:nvPr/>
          </p:nvSpPr>
          <p:spPr bwMode="auto">
            <a:xfrm>
              <a:off x="7412038" y="2801938"/>
              <a:ext cx="1168400" cy="2251075"/>
            </a:xfrm>
            <a:custGeom>
              <a:avLst/>
              <a:gdLst>
                <a:gd name="T0" fmla="*/ 126350140 w 294"/>
                <a:gd name="T1" fmla="*/ 2147483647 h 568"/>
                <a:gd name="T2" fmla="*/ 552784347 w 294"/>
                <a:gd name="T3" fmla="*/ 2147483647 h 568"/>
                <a:gd name="T4" fmla="*/ 1563593416 w 294"/>
                <a:gd name="T5" fmla="*/ 2147483647 h 568"/>
                <a:gd name="T6" fmla="*/ 2147483647 w 294"/>
                <a:gd name="T7" fmla="*/ 1869089766 h 568"/>
                <a:gd name="T8" fmla="*/ 2147483647 w 294"/>
                <a:gd name="T9" fmla="*/ 910983896 h 568"/>
                <a:gd name="T10" fmla="*/ 2147483647 w 294"/>
                <a:gd name="T11" fmla="*/ 439783962 h 568"/>
                <a:gd name="T12" fmla="*/ 2147483647 w 294"/>
                <a:gd name="T13" fmla="*/ 0 h 568"/>
                <a:gd name="T14" fmla="*/ 2147483647 w 294"/>
                <a:gd name="T15" fmla="*/ 0 h 568"/>
                <a:gd name="T16" fmla="*/ 2147483647 w 294"/>
                <a:gd name="T17" fmla="*/ 424077958 h 568"/>
                <a:gd name="T18" fmla="*/ 2147483647 w 294"/>
                <a:gd name="T19" fmla="*/ 879571888 h 568"/>
                <a:gd name="T20" fmla="*/ 2147483647 w 294"/>
                <a:gd name="T21" fmla="*/ 1837677758 h 568"/>
                <a:gd name="T22" fmla="*/ 1500416359 w 294"/>
                <a:gd name="T23" fmla="*/ 2147483647 h 568"/>
                <a:gd name="T24" fmla="*/ 473814019 w 294"/>
                <a:gd name="T25" fmla="*/ 2147483647 h 568"/>
                <a:gd name="T26" fmla="*/ 0 w 294"/>
                <a:gd name="T27" fmla="*/ 2147483647 h 568"/>
                <a:gd name="T28" fmla="*/ 110556869 w 294"/>
                <a:gd name="T29" fmla="*/ 2147483647 h 568"/>
                <a:gd name="T30" fmla="*/ 126350140 w 294"/>
                <a:gd name="T31" fmla="*/ 2147483647 h 5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2" name="Freeform 35"/>
            <p:cNvSpPr>
              <a:spLocks/>
            </p:cNvSpPr>
            <p:nvPr/>
          </p:nvSpPr>
          <p:spPr bwMode="auto">
            <a:xfrm>
              <a:off x="7494588" y="5664200"/>
              <a:ext cx="100013" cy="209550"/>
            </a:xfrm>
            <a:custGeom>
              <a:avLst/>
              <a:gdLst>
                <a:gd name="T0" fmla="*/ 0 w 25"/>
                <a:gd name="T1" fmla="*/ 0 h 53"/>
                <a:gd name="T2" fmla="*/ 304079525 w 25"/>
                <a:gd name="T3" fmla="*/ 828513255 h 53"/>
                <a:gd name="T4" fmla="*/ 400104007 w 25"/>
                <a:gd name="T5" fmla="*/ 828513255 h 53"/>
                <a:gd name="T6" fmla="*/ 0 w 25"/>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3" name="Freeform 36"/>
            <p:cNvSpPr>
              <a:spLocks/>
            </p:cNvSpPr>
            <p:nvPr/>
          </p:nvSpPr>
          <p:spPr bwMode="auto">
            <a:xfrm>
              <a:off x="7412038" y="5081588"/>
              <a:ext cx="114300" cy="558800"/>
            </a:xfrm>
            <a:custGeom>
              <a:avLst/>
              <a:gdLst>
                <a:gd name="T0" fmla="*/ 0 w 29"/>
                <a:gd name="T1" fmla="*/ 0 h 141"/>
                <a:gd name="T2" fmla="*/ 108742655 w 29"/>
                <a:gd name="T3" fmla="*/ 1397863960 h 141"/>
                <a:gd name="T4" fmla="*/ 279621155 w 29"/>
                <a:gd name="T5" fmla="*/ 1837639560 h 141"/>
                <a:gd name="T6" fmla="*/ 450499655 w 29"/>
                <a:gd name="T7" fmla="*/ 2147483647 h 141"/>
                <a:gd name="T8" fmla="*/ 419429762 w 29"/>
                <a:gd name="T9" fmla="*/ 2120352729 h 141"/>
                <a:gd name="T10" fmla="*/ 124275631 w 29"/>
                <a:gd name="T11" fmla="*/ 345540519 h 141"/>
                <a:gd name="T12" fmla="*/ 62139786 w 29"/>
                <a:gd name="T13" fmla="*/ 172768278 h 141"/>
                <a:gd name="T14" fmla="*/ 0 w 29"/>
                <a:gd name="T15" fmla="*/ 0 h 1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4" name="Freeform 37"/>
            <p:cNvSpPr>
              <a:spLocks/>
            </p:cNvSpPr>
            <p:nvPr/>
          </p:nvSpPr>
          <p:spPr bwMode="auto">
            <a:xfrm>
              <a:off x="7412038" y="4978400"/>
              <a:ext cx="31750" cy="188913"/>
            </a:xfrm>
            <a:custGeom>
              <a:avLst/>
              <a:gdLst>
                <a:gd name="T0" fmla="*/ 0 w 8"/>
                <a:gd name="T1" fmla="*/ 402731031 h 48"/>
                <a:gd name="T2" fmla="*/ 63003906 w 8"/>
                <a:gd name="T3" fmla="*/ 573114814 h 48"/>
                <a:gd name="T4" fmla="*/ 126007813 w 8"/>
                <a:gd name="T5" fmla="*/ 743502533 h 48"/>
                <a:gd name="T6" fmla="*/ 110255844 w 8"/>
                <a:gd name="T7" fmla="*/ 294302840 h 48"/>
                <a:gd name="T8" fmla="*/ 0 w 8"/>
                <a:gd name="T9" fmla="*/ 0 h 48"/>
                <a:gd name="T10" fmla="*/ 0 w 8"/>
                <a:gd name="T11" fmla="*/ 61959528 h 48"/>
                <a:gd name="T12" fmla="*/ 0 w 8"/>
                <a:gd name="T13" fmla="*/ 402731031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sp>
          <p:nvSpPr>
            <p:cNvPr id="1045" name="Freeform 38"/>
            <p:cNvSpPr>
              <a:spLocks/>
            </p:cNvSpPr>
            <p:nvPr/>
          </p:nvSpPr>
          <p:spPr bwMode="auto">
            <a:xfrm>
              <a:off x="7439026" y="5434013"/>
              <a:ext cx="174625" cy="439738"/>
            </a:xfrm>
            <a:custGeom>
              <a:avLst/>
              <a:gdLst>
                <a:gd name="T0" fmla="*/ 173259750 w 44"/>
                <a:gd name="T1" fmla="*/ 439440880 h 111"/>
                <a:gd name="T2" fmla="*/ 0 w 44"/>
                <a:gd name="T3" fmla="*/ 0 h 111"/>
                <a:gd name="T4" fmla="*/ 173259750 w 44"/>
                <a:gd name="T5" fmla="*/ 769022530 h 111"/>
                <a:gd name="T6" fmla="*/ 220515656 w 44"/>
                <a:gd name="T7" fmla="*/ 910269545 h 111"/>
                <a:gd name="T8" fmla="*/ 614287094 w 44"/>
                <a:gd name="T9" fmla="*/ 1742067645 h 111"/>
                <a:gd name="T10" fmla="*/ 693042969 w 44"/>
                <a:gd name="T11" fmla="*/ 1742067645 h 111"/>
                <a:gd name="T12" fmla="*/ 346523469 w 44"/>
                <a:gd name="T13" fmla="*/ 816102227 h 111"/>
                <a:gd name="T14" fmla="*/ 173259750 w 44"/>
                <a:gd name="T15" fmla="*/ 439440880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49" charset="-122"/>
              </a:endParaRPr>
            </a:p>
          </p:txBody>
        </p:sp>
      </p:grpSp>
      <p:sp>
        <p:nvSpPr>
          <p:cNvPr id="62" name="Rectangle 61"/>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1944688" y="623888"/>
            <a:ext cx="6589712"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endParaRPr lang="en-US" altLang="zh-CN" smtClean="0"/>
          </a:p>
        </p:txBody>
      </p:sp>
      <p:sp>
        <p:nvSpPr>
          <p:cNvPr id="1030" name="Text Placeholder 2"/>
          <p:cNvSpPr>
            <a:spLocks noGrp="1"/>
          </p:cNvSpPr>
          <p:nvPr>
            <p:ph type="body" idx="1"/>
          </p:nvPr>
        </p:nvSpPr>
        <p:spPr bwMode="auto">
          <a:xfrm>
            <a:off x="1943100" y="2133600"/>
            <a:ext cx="65913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7772400" y="6135688"/>
            <a:ext cx="766763" cy="369887"/>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ea typeface="黑体" panose="02010609060101010101" pitchFamily="49" charset="-122"/>
              </a:defRPr>
            </a:lvl1pPr>
          </a:lstStyle>
          <a:p>
            <a:pPr eaLnBrk="0" fontAlgn="base" hangingPunct="0">
              <a:spcBef>
                <a:spcPct val="0"/>
              </a:spcBef>
              <a:spcAft>
                <a:spcPct val="0"/>
              </a:spcAft>
              <a:defRPr/>
            </a:pPr>
            <a:endParaRPr lang="en-US" altLang="zh-CN">
              <a:solidFill>
                <a:prstClr val="black">
                  <a:tint val="75000"/>
                </a:prstClr>
              </a:solidFill>
            </a:endParaRPr>
          </a:p>
        </p:txBody>
      </p:sp>
      <p:sp>
        <p:nvSpPr>
          <p:cNvPr id="5" name="Footer Placeholder 4"/>
          <p:cNvSpPr>
            <a:spLocks noGrp="1"/>
          </p:cNvSpPr>
          <p:nvPr>
            <p:ph type="ftr" sz="quarter" idx="3"/>
          </p:nvPr>
        </p:nvSpPr>
        <p:spPr>
          <a:xfrm>
            <a:off x="1943100" y="6135688"/>
            <a:ext cx="5716588"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ea typeface="黑体" panose="02010609060101010101" pitchFamily="49" charset="-122"/>
              </a:defRPr>
            </a:lvl1pPr>
          </a:lstStyle>
          <a:p>
            <a:pPr eaLnBrk="0" fontAlgn="base" hangingPunct="0">
              <a:spcBef>
                <a:spcPct val="0"/>
              </a:spcBef>
              <a:spcAft>
                <a:spcPct val="0"/>
              </a:spcAft>
              <a:defRPr/>
            </a:pPr>
            <a:endParaRPr lang="en-US" altLang="zh-CN">
              <a:solidFill>
                <a:prstClr val="black">
                  <a:tint val="75000"/>
                </a:prstClr>
              </a:solidFill>
            </a:endParaRPr>
          </a:p>
        </p:txBody>
      </p:sp>
      <p:sp>
        <p:nvSpPr>
          <p:cNvPr id="6" name="Slide Number Placeholder 5"/>
          <p:cNvSpPr>
            <a:spLocks noGrp="1"/>
          </p:cNvSpPr>
          <p:nvPr>
            <p:ph type="sldNum" sz="quarter" idx="4"/>
          </p:nvPr>
        </p:nvSpPr>
        <p:spPr bwMode="gray">
          <a:xfrm>
            <a:off x="511175" y="787400"/>
            <a:ext cx="585788"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rgbClr val="FEFFFF"/>
                </a:solidFill>
                <a:ea typeface="黑体" pitchFamily="2" charset="-122"/>
              </a:defRPr>
            </a:lvl1pPr>
          </a:lstStyle>
          <a:p>
            <a:pPr eaLnBrk="0" fontAlgn="base" hangingPunct="0">
              <a:spcBef>
                <a:spcPct val="0"/>
              </a:spcBef>
              <a:spcAft>
                <a:spcPct val="0"/>
              </a:spcAft>
              <a:defRPr/>
            </a:pPr>
            <a:fld id="{CA20F0D2-AAC0-4170-BD10-E4069640E4D4}" type="slidenum">
              <a:rPr lang="en-US" altLang="zh-CN">
                <a:latin typeface="Arial" charset="0"/>
              </a:rPr>
              <a:pPr eaLnBrk="0" fontAlgn="base" hangingPunct="0">
                <a:spcBef>
                  <a:spcPct val="0"/>
                </a:spcBef>
                <a:spcAft>
                  <a:spcPct val="0"/>
                </a:spcAft>
                <a:defRPr/>
              </a:pPr>
              <a:t>‹#›</a:t>
            </a:fld>
            <a:endParaRPr lang="en-US" altLang="zh-CN">
              <a:latin typeface="Arial" charset="0"/>
            </a:endParaRPr>
          </a:p>
        </p:txBody>
      </p:sp>
    </p:spTree>
    <p:extLst>
      <p:ext uri="{BB962C8B-B14F-4D97-AF65-F5344CB8AC3E}">
        <p14:creationId xmlns:p14="http://schemas.microsoft.com/office/powerpoint/2010/main" val="340039971"/>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Lst>
  <p:txStyles>
    <p:titleStyle>
      <a:lvl1pPr algn="l" defTabSz="457200" rtl="0" eaLnBrk="0" fontAlgn="base" hangingPunct="0">
        <a:spcBef>
          <a:spcPct val="0"/>
        </a:spcBef>
        <a:spcAft>
          <a:spcPct val="0"/>
        </a:spcAft>
        <a:defRPr sz="3600" kern="1200">
          <a:solidFill>
            <a:srgbClr val="1581AA"/>
          </a:solidFill>
          <a:latin typeface="+mj-lt"/>
          <a:ea typeface="+mj-ea"/>
          <a:cs typeface="+mj-cs"/>
        </a:defRPr>
      </a:lvl1pPr>
      <a:lvl2pPr algn="l" defTabSz="457200" rtl="0" eaLnBrk="0" fontAlgn="base" hangingPunct="0">
        <a:spcBef>
          <a:spcPct val="0"/>
        </a:spcBef>
        <a:spcAft>
          <a:spcPct val="0"/>
        </a:spcAft>
        <a:defRPr sz="3600">
          <a:solidFill>
            <a:srgbClr val="1581AA"/>
          </a:solidFill>
          <a:latin typeface="Century Gothic" pitchFamily="34" charset="0"/>
          <a:ea typeface="幼圆" pitchFamily="49" charset="-122"/>
        </a:defRPr>
      </a:lvl2pPr>
      <a:lvl3pPr algn="l" defTabSz="457200" rtl="0" eaLnBrk="0" fontAlgn="base" hangingPunct="0">
        <a:spcBef>
          <a:spcPct val="0"/>
        </a:spcBef>
        <a:spcAft>
          <a:spcPct val="0"/>
        </a:spcAft>
        <a:defRPr sz="3600">
          <a:solidFill>
            <a:srgbClr val="1581AA"/>
          </a:solidFill>
          <a:latin typeface="Century Gothic" pitchFamily="34" charset="0"/>
          <a:ea typeface="幼圆" pitchFamily="49" charset="-122"/>
        </a:defRPr>
      </a:lvl3pPr>
      <a:lvl4pPr algn="l" defTabSz="457200" rtl="0" eaLnBrk="0" fontAlgn="base" hangingPunct="0">
        <a:spcBef>
          <a:spcPct val="0"/>
        </a:spcBef>
        <a:spcAft>
          <a:spcPct val="0"/>
        </a:spcAft>
        <a:defRPr sz="3600">
          <a:solidFill>
            <a:srgbClr val="1581AA"/>
          </a:solidFill>
          <a:latin typeface="Century Gothic" pitchFamily="34" charset="0"/>
          <a:ea typeface="幼圆" pitchFamily="49" charset="-122"/>
        </a:defRPr>
      </a:lvl4pPr>
      <a:lvl5pPr algn="l" defTabSz="457200" rtl="0" eaLnBrk="0" fontAlgn="base" hangingPunct="0">
        <a:spcBef>
          <a:spcPct val="0"/>
        </a:spcBef>
        <a:spcAft>
          <a:spcPct val="0"/>
        </a:spcAft>
        <a:defRPr sz="3600">
          <a:solidFill>
            <a:srgbClr val="1581AA"/>
          </a:solidFill>
          <a:latin typeface="Century Gothic" pitchFamily="34" charset="0"/>
          <a:ea typeface="幼圆" pitchFamily="49"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477139"/>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6843986"/>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8564029"/>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849934"/>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4144215"/>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439869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grpSp>
        <p:nvGrpSpPr>
          <p:cNvPr id="1026" name="Group 35"/>
          <p:cNvGrpSpPr>
            <a:grpSpLocks/>
          </p:cNvGrpSpPr>
          <p:nvPr/>
        </p:nvGrpSpPr>
        <p:grpSpPr bwMode="auto">
          <a:xfrm>
            <a:off x="0" y="228600"/>
            <a:ext cx="1981200" cy="6638925"/>
            <a:chOff x="2487613" y="285750"/>
            <a:chExt cx="2428875" cy="5654676"/>
          </a:xfrm>
        </p:grpSpPr>
        <p:sp>
          <p:nvSpPr>
            <p:cNvPr id="1046" name="Freeform 11"/>
            <p:cNvSpPr>
              <a:spLocks/>
            </p:cNvSpPr>
            <p:nvPr/>
          </p:nvSpPr>
          <p:spPr bwMode="auto">
            <a:xfrm>
              <a:off x="2487613" y="2284413"/>
              <a:ext cx="85725" cy="533400"/>
            </a:xfrm>
            <a:custGeom>
              <a:avLst/>
              <a:gdLst>
                <a:gd name="T0" fmla="*/ 22 w 22"/>
                <a:gd name="T1" fmla="*/ 136 h 136"/>
                <a:gd name="T2" fmla="*/ 17 w 22"/>
                <a:gd name="T3" fmla="*/ 80 h 136"/>
                <a:gd name="T4" fmla="*/ 0 w 22"/>
                <a:gd name="T5" fmla="*/ 0 h 136"/>
                <a:gd name="T6" fmla="*/ 0 w 22"/>
                <a:gd name="T7" fmla="*/ 35 h 136"/>
                <a:gd name="T8" fmla="*/ 20 w 22"/>
                <a:gd name="T9" fmla="*/ 124 h 136"/>
                <a:gd name="T10" fmla="*/ 22 w 22"/>
                <a:gd name="T11" fmla="*/ 136 h 136"/>
              </a:gdLst>
              <a:ahLst/>
              <a:cxnLst>
                <a:cxn ang="0">
                  <a:pos x="T0" y="T1"/>
                </a:cxn>
                <a:cxn ang="0">
                  <a:pos x="T2" y="T3"/>
                </a:cxn>
                <a:cxn ang="0">
                  <a:pos x="T4" y="T5"/>
                </a:cxn>
                <a:cxn ang="0">
                  <a:pos x="T6" y="T7"/>
                </a:cxn>
                <a:cxn ang="0">
                  <a:pos x="T8" y="T9"/>
                </a:cxn>
                <a:cxn ang="0">
                  <a:pos x="T10" y="T11"/>
                </a:cxn>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7" name="Freeform 12"/>
            <p:cNvSpPr>
              <a:spLocks/>
            </p:cNvSpPr>
            <p:nvPr/>
          </p:nvSpPr>
          <p:spPr bwMode="auto">
            <a:xfrm>
              <a:off x="2597151" y="2779713"/>
              <a:ext cx="550863" cy="1978025"/>
            </a:xfrm>
            <a:custGeom>
              <a:avLst/>
              <a:gdLst>
                <a:gd name="T0" fmla="*/ 86 w 140"/>
                <a:gd name="T1" fmla="*/ 350 h 504"/>
                <a:gd name="T2" fmla="*/ 139 w 140"/>
                <a:gd name="T3" fmla="*/ 504 h 504"/>
                <a:gd name="T4" fmla="*/ 140 w 140"/>
                <a:gd name="T5" fmla="*/ 478 h 504"/>
                <a:gd name="T6" fmla="*/ 95 w 140"/>
                <a:gd name="T7" fmla="*/ 347 h 504"/>
                <a:gd name="T8" fmla="*/ 0 w 140"/>
                <a:gd name="T9" fmla="*/ 0 h 504"/>
                <a:gd name="T10" fmla="*/ 6 w 140"/>
                <a:gd name="T11" fmla="*/ 61 h 504"/>
                <a:gd name="T12" fmla="*/ 86 w 140"/>
                <a:gd name="T13" fmla="*/ 350 h 504"/>
              </a:gdLst>
              <a:ahLst/>
              <a:cxnLst>
                <a:cxn ang="0">
                  <a:pos x="T0" y="T1"/>
                </a:cxn>
                <a:cxn ang="0">
                  <a:pos x="T2" y="T3"/>
                </a:cxn>
                <a:cxn ang="0">
                  <a:pos x="T4" y="T5"/>
                </a:cxn>
                <a:cxn ang="0">
                  <a:pos x="T6" y="T7"/>
                </a:cxn>
                <a:cxn ang="0">
                  <a:pos x="T8" y="T9"/>
                </a:cxn>
                <a:cxn ang="0">
                  <a:pos x="T10" y="T11"/>
                </a:cxn>
                <a:cxn ang="0">
                  <a:pos x="T12" y="T13"/>
                </a:cxn>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8" name="Freeform 13"/>
            <p:cNvSpPr>
              <a:spLocks/>
            </p:cNvSpPr>
            <p:nvPr/>
          </p:nvSpPr>
          <p:spPr bwMode="auto">
            <a:xfrm>
              <a:off x="3175001" y="4730750"/>
              <a:ext cx="519113" cy="1209675"/>
            </a:xfrm>
            <a:custGeom>
              <a:avLst/>
              <a:gdLst>
                <a:gd name="T0" fmla="*/ 8 w 132"/>
                <a:gd name="T1" fmla="*/ 22 h 308"/>
                <a:gd name="T2" fmla="*/ 0 w 132"/>
                <a:gd name="T3" fmla="*/ 0 h 308"/>
                <a:gd name="T4" fmla="*/ 0 w 132"/>
                <a:gd name="T5" fmla="*/ 29 h 308"/>
                <a:gd name="T6" fmla="*/ 68 w 132"/>
                <a:gd name="T7" fmla="*/ 194 h 308"/>
                <a:gd name="T8" fmla="*/ 123 w 132"/>
                <a:gd name="T9" fmla="*/ 308 h 308"/>
                <a:gd name="T10" fmla="*/ 132 w 132"/>
                <a:gd name="T11" fmla="*/ 308 h 308"/>
                <a:gd name="T12" fmla="*/ 77 w 132"/>
                <a:gd name="T13" fmla="*/ 190 h 308"/>
                <a:gd name="T14" fmla="*/ 8 w 132"/>
                <a:gd name="T15" fmla="*/ 22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9" name="Freeform 14"/>
            <p:cNvSpPr>
              <a:spLocks/>
            </p:cNvSpPr>
            <p:nvPr/>
          </p:nvSpPr>
          <p:spPr bwMode="auto">
            <a:xfrm>
              <a:off x="3305176" y="5630863"/>
              <a:ext cx="146050" cy="309563"/>
            </a:xfrm>
            <a:custGeom>
              <a:avLst/>
              <a:gdLst>
                <a:gd name="T0" fmla="*/ 28 w 37"/>
                <a:gd name="T1" fmla="*/ 79 h 79"/>
                <a:gd name="T2" fmla="*/ 37 w 37"/>
                <a:gd name="T3" fmla="*/ 79 h 79"/>
                <a:gd name="T4" fmla="*/ 0 w 37"/>
                <a:gd name="T5" fmla="*/ 0 h 79"/>
                <a:gd name="T6" fmla="*/ 28 w 37"/>
                <a:gd name="T7" fmla="*/ 79 h 79"/>
              </a:gdLst>
              <a:ahLst/>
              <a:cxnLst>
                <a:cxn ang="0">
                  <a:pos x="T0" y="T1"/>
                </a:cxn>
                <a:cxn ang="0">
                  <a:pos x="T2" y="T3"/>
                </a:cxn>
                <a:cxn ang="0">
                  <a:pos x="T4" y="T5"/>
                </a:cxn>
                <a:cxn ang="0">
                  <a:pos x="T6" y="T7"/>
                </a:cxn>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0" name="Freeform 15"/>
            <p:cNvSpPr>
              <a:spLocks/>
            </p:cNvSpPr>
            <p:nvPr/>
          </p:nvSpPr>
          <p:spPr bwMode="auto">
            <a:xfrm>
              <a:off x="2573338" y="2817813"/>
              <a:ext cx="700088" cy="2835275"/>
            </a:xfrm>
            <a:custGeom>
              <a:avLst/>
              <a:gdLst>
                <a:gd name="T0" fmla="*/ 162 w 178"/>
                <a:gd name="T1" fmla="*/ 660 h 722"/>
                <a:gd name="T2" fmla="*/ 116 w 178"/>
                <a:gd name="T3" fmla="*/ 534 h 722"/>
                <a:gd name="T4" fmla="*/ 40 w 178"/>
                <a:gd name="T5" fmla="*/ 236 h 722"/>
                <a:gd name="T6" fmla="*/ 12 w 178"/>
                <a:gd name="T7" fmla="*/ 51 h 722"/>
                <a:gd name="T8" fmla="*/ 0 w 178"/>
                <a:gd name="T9" fmla="*/ 0 h 722"/>
                <a:gd name="T10" fmla="*/ 33 w 178"/>
                <a:gd name="T11" fmla="*/ 237 h 722"/>
                <a:gd name="T12" fmla="*/ 107 w 178"/>
                <a:gd name="T13" fmla="*/ 537 h 722"/>
                <a:gd name="T14" fmla="*/ 160 w 178"/>
                <a:gd name="T15" fmla="*/ 681 h 722"/>
                <a:gd name="T16" fmla="*/ 178 w 178"/>
                <a:gd name="T17" fmla="*/ 722 h 722"/>
                <a:gd name="T18" fmla="*/ 174 w 178"/>
                <a:gd name="T19" fmla="*/ 708 h 722"/>
                <a:gd name="T20" fmla="*/ 162 w 178"/>
                <a:gd name="T21" fmla="*/ 660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1" name="Freeform 16"/>
            <p:cNvSpPr>
              <a:spLocks/>
            </p:cNvSpPr>
            <p:nvPr/>
          </p:nvSpPr>
          <p:spPr bwMode="auto">
            <a:xfrm>
              <a:off x="2506663" y="285750"/>
              <a:ext cx="90488" cy="2493963"/>
            </a:xfrm>
            <a:custGeom>
              <a:avLst/>
              <a:gdLst>
                <a:gd name="T0" fmla="*/ 11 w 23"/>
                <a:gd name="T1" fmla="*/ 577 h 635"/>
                <a:gd name="T2" fmla="*/ 12 w 23"/>
                <a:gd name="T3" fmla="*/ 589 h 635"/>
                <a:gd name="T4" fmla="*/ 22 w 23"/>
                <a:gd name="T5" fmla="*/ 632 h 635"/>
                <a:gd name="T6" fmla="*/ 23 w 23"/>
                <a:gd name="T7" fmla="*/ 635 h 635"/>
                <a:gd name="T8" fmla="*/ 17 w 23"/>
                <a:gd name="T9" fmla="*/ 576 h 635"/>
                <a:gd name="T10" fmla="*/ 5 w 23"/>
                <a:gd name="T11" fmla="*/ 269 h 635"/>
                <a:gd name="T12" fmla="*/ 15 w 23"/>
                <a:gd name="T13" fmla="*/ 0 h 635"/>
                <a:gd name="T14" fmla="*/ 12 w 23"/>
                <a:gd name="T15" fmla="*/ 0 h 635"/>
                <a:gd name="T16" fmla="*/ 1 w 23"/>
                <a:gd name="T17" fmla="*/ 269 h 635"/>
                <a:gd name="T18" fmla="*/ 11 w 23"/>
                <a:gd name="T19" fmla="*/ 57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2" name="Freeform 17"/>
            <p:cNvSpPr>
              <a:spLocks/>
            </p:cNvSpPr>
            <p:nvPr/>
          </p:nvSpPr>
          <p:spPr bwMode="auto">
            <a:xfrm>
              <a:off x="2554288" y="2598738"/>
              <a:ext cx="66675" cy="420688"/>
            </a:xfrm>
            <a:custGeom>
              <a:avLst/>
              <a:gdLst>
                <a:gd name="T0" fmla="*/ 0 w 17"/>
                <a:gd name="T1" fmla="*/ 0 h 107"/>
                <a:gd name="T2" fmla="*/ 5 w 17"/>
                <a:gd name="T3" fmla="*/ 56 h 107"/>
                <a:gd name="T4" fmla="*/ 17 w 17"/>
                <a:gd name="T5" fmla="*/ 107 h 107"/>
                <a:gd name="T6" fmla="*/ 11 w 17"/>
                <a:gd name="T7" fmla="*/ 46 h 107"/>
                <a:gd name="T8" fmla="*/ 10 w 17"/>
                <a:gd name="T9" fmla="*/ 43 h 107"/>
                <a:gd name="T10" fmla="*/ 0 w 17"/>
                <a:gd name="T11" fmla="*/ 0 h 107"/>
              </a:gdLst>
              <a:ahLst/>
              <a:cxnLst>
                <a:cxn ang="0">
                  <a:pos x="T0" y="T1"/>
                </a:cxn>
                <a:cxn ang="0">
                  <a:pos x="T2" y="T3"/>
                </a:cxn>
                <a:cxn ang="0">
                  <a:pos x="T4" y="T5"/>
                </a:cxn>
                <a:cxn ang="0">
                  <a:pos x="T6" y="T7"/>
                </a:cxn>
                <a:cxn ang="0">
                  <a:pos x="T8" y="T9"/>
                </a:cxn>
                <a:cxn ang="0">
                  <a:pos x="T10" y="T11"/>
                </a:cxn>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3" name="Freeform 18"/>
            <p:cNvSpPr>
              <a:spLocks/>
            </p:cNvSpPr>
            <p:nvPr/>
          </p:nvSpPr>
          <p:spPr bwMode="auto">
            <a:xfrm>
              <a:off x="3143251" y="4757738"/>
              <a:ext cx="161925" cy="873125"/>
            </a:xfrm>
            <a:custGeom>
              <a:avLst/>
              <a:gdLst>
                <a:gd name="T0" fmla="*/ 0 w 41"/>
                <a:gd name="T1" fmla="*/ 0 h 222"/>
                <a:gd name="T2" fmla="*/ 5 w 41"/>
                <a:gd name="T3" fmla="*/ 93 h 222"/>
                <a:gd name="T4" fmla="*/ 17 w 41"/>
                <a:gd name="T5" fmla="*/ 166 h 222"/>
                <a:gd name="T6" fmla="*/ 24 w 41"/>
                <a:gd name="T7" fmla="*/ 184 h 222"/>
                <a:gd name="T8" fmla="*/ 41 w 41"/>
                <a:gd name="T9" fmla="*/ 222 h 222"/>
                <a:gd name="T10" fmla="*/ 38 w 41"/>
                <a:gd name="T11" fmla="*/ 212 h 222"/>
                <a:gd name="T12" fmla="*/ 13 w 41"/>
                <a:gd name="T13" fmla="*/ 92 h 222"/>
                <a:gd name="T14" fmla="*/ 8 w 41"/>
                <a:gd name="T15" fmla="*/ 22 h 222"/>
                <a:gd name="T16" fmla="*/ 7 w 41"/>
                <a:gd name="T17" fmla="*/ 18 h 222"/>
                <a:gd name="T18" fmla="*/ 0 w 41"/>
                <a:gd name="T1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4" name="Freeform 19"/>
            <p:cNvSpPr>
              <a:spLocks/>
            </p:cNvSpPr>
            <p:nvPr/>
          </p:nvSpPr>
          <p:spPr bwMode="auto">
            <a:xfrm>
              <a:off x="3148013" y="1282700"/>
              <a:ext cx="1768475" cy="3448050"/>
            </a:xfrm>
            <a:custGeom>
              <a:avLst/>
              <a:gdLst>
                <a:gd name="T0" fmla="*/ 7 w 450"/>
                <a:gd name="T1" fmla="*/ 854 h 878"/>
                <a:gd name="T2" fmla="*/ 50 w 450"/>
                <a:gd name="T3" fmla="*/ 613 h 878"/>
                <a:gd name="T4" fmla="*/ 149 w 450"/>
                <a:gd name="T5" fmla="*/ 388 h 878"/>
                <a:gd name="T6" fmla="*/ 285 w 450"/>
                <a:gd name="T7" fmla="*/ 183 h 878"/>
                <a:gd name="T8" fmla="*/ 364 w 450"/>
                <a:gd name="T9" fmla="*/ 89 h 878"/>
                <a:gd name="T10" fmla="*/ 406 w 450"/>
                <a:gd name="T11" fmla="*/ 44 h 878"/>
                <a:gd name="T12" fmla="*/ 450 w 450"/>
                <a:gd name="T13" fmla="*/ 1 h 878"/>
                <a:gd name="T14" fmla="*/ 450 w 450"/>
                <a:gd name="T15" fmla="*/ 0 h 878"/>
                <a:gd name="T16" fmla="*/ 405 w 450"/>
                <a:gd name="T17" fmla="*/ 43 h 878"/>
                <a:gd name="T18" fmla="*/ 363 w 450"/>
                <a:gd name="T19" fmla="*/ 88 h 878"/>
                <a:gd name="T20" fmla="*/ 283 w 450"/>
                <a:gd name="T21" fmla="*/ 181 h 878"/>
                <a:gd name="T22" fmla="*/ 145 w 450"/>
                <a:gd name="T23" fmla="*/ 386 h 878"/>
                <a:gd name="T24" fmla="*/ 45 w 450"/>
                <a:gd name="T25" fmla="*/ 611 h 878"/>
                <a:gd name="T26" fmla="*/ 0 w 450"/>
                <a:gd name="T27" fmla="*/ 854 h 878"/>
                <a:gd name="T28" fmla="*/ 0 w 450"/>
                <a:gd name="T29" fmla="*/ 859 h 878"/>
                <a:gd name="T30" fmla="*/ 7 w 450"/>
                <a:gd name="T31" fmla="*/ 878 h 878"/>
                <a:gd name="T32" fmla="*/ 7 w 450"/>
                <a:gd name="T33" fmla="*/ 854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5" name="Freeform 20"/>
            <p:cNvSpPr>
              <a:spLocks/>
            </p:cNvSpPr>
            <p:nvPr/>
          </p:nvSpPr>
          <p:spPr bwMode="auto">
            <a:xfrm>
              <a:off x="3273426" y="5653088"/>
              <a:ext cx="138113" cy="287338"/>
            </a:xfrm>
            <a:custGeom>
              <a:avLst/>
              <a:gdLst>
                <a:gd name="T0" fmla="*/ 0 w 35"/>
                <a:gd name="T1" fmla="*/ 0 h 73"/>
                <a:gd name="T2" fmla="*/ 26 w 35"/>
                <a:gd name="T3" fmla="*/ 73 h 73"/>
                <a:gd name="T4" fmla="*/ 35 w 35"/>
                <a:gd name="T5" fmla="*/ 73 h 73"/>
                <a:gd name="T6" fmla="*/ 0 w 35"/>
                <a:gd name="T7" fmla="*/ 0 h 73"/>
              </a:gdLst>
              <a:ahLst/>
              <a:cxnLst>
                <a:cxn ang="0">
                  <a:pos x="T0" y="T1"/>
                </a:cxn>
                <a:cxn ang="0">
                  <a:pos x="T2" y="T3"/>
                </a:cxn>
                <a:cxn ang="0">
                  <a:pos x="T4" y="T5"/>
                </a:cxn>
                <a:cxn ang="0">
                  <a:pos x="T6" y="T7"/>
                </a:cxn>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6" name="Freeform 21"/>
            <p:cNvSpPr>
              <a:spLocks/>
            </p:cNvSpPr>
            <p:nvPr/>
          </p:nvSpPr>
          <p:spPr bwMode="auto">
            <a:xfrm>
              <a:off x="3143251" y="4656138"/>
              <a:ext cx="31750" cy="188913"/>
            </a:xfrm>
            <a:custGeom>
              <a:avLst/>
              <a:gdLst>
                <a:gd name="T0" fmla="*/ 7 w 8"/>
                <a:gd name="T1" fmla="*/ 44 h 48"/>
                <a:gd name="T2" fmla="*/ 8 w 8"/>
                <a:gd name="T3" fmla="*/ 48 h 48"/>
                <a:gd name="T4" fmla="*/ 8 w 8"/>
                <a:gd name="T5" fmla="*/ 19 h 48"/>
                <a:gd name="T6" fmla="*/ 1 w 8"/>
                <a:gd name="T7" fmla="*/ 0 h 48"/>
                <a:gd name="T8" fmla="*/ 0 w 8"/>
                <a:gd name="T9" fmla="*/ 26 h 48"/>
                <a:gd name="T10" fmla="*/ 7 w 8"/>
                <a:gd name="T11" fmla="*/ 44 h 48"/>
              </a:gdLst>
              <a:ahLst/>
              <a:cxnLst>
                <a:cxn ang="0">
                  <a:pos x="T0" y="T1"/>
                </a:cxn>
                <a:cxn ang="0">
                  <a:pos x="T2" y="T3"/>
                </a:cxn>
                <a:cxn ang="0">
                  <a:pos x="T4" y="T5"/>
                </a:cxn>
                <a:cxn ang="0">
                  <a:pos x="T6" y="T7"/>
                </a:cxn>
                <a:cxn ang="0">
                  <a:pos x="T8" y="T9"/>
                </a:cxn>
                <a:cxn ang="0">
                  <a:pos x="T10" y="T11"/>
                </a:cxn>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57" name="Freeform 22"/>
            <p:cNvSpPr>
              <a:spLocks/>
            </p:cNvSpPr>
            <p:nvPr/>
          </p:nvSpPr>
          <p:spPr bwMode="auto">
            <a:xfrm>
              <a:off x="3211513" y="5410200"/>
              <a:ext cx="203200" cy="530225"/>
            </a:xfrm>
            <a:custGeom>
              <a:avLst/>
              <a:gdLst>
                <a:gd name="T0" fmla="*/ 7 w 52"/>
                <a:gd name="T1" fmla="*/ 18 h 135"/>
                <a:gd name="T2" fmla="*/ 0 w 52"/>
                <a:gd name="T3" fmla="*/ 0 h 135"/>
                <a:gd name="T4" fmla="*/ 12 w 52"/>
                <a:gd name="T5" fmla="*/ 48 h 135"/>
                <a:gd name="T6" fmla="*/ 16 w 52"/>
                <a:gd name="T7" fmla="*/ 62 h 135"/>
                <a:gd name="T8" fmla="*/ 51 w 52"/>
                <a:gd name="T9" fmla="*/ 135 h 135"/>
                <a:gd name="T10" fmla="*/ 52 w 52"/>
                <a:gd name="T11" fmla="*/ 135 h 135"/>
                <a:gd name="T12" fmla="*/ 24 w 52"/>
                <a:gd name="T13" fmla="*/ 56 h 135"/>
                <a:gd name="T14" fmla="*/ 7 w 52"/>
                <a:gd name="T15" fmla="*/ 18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grpSp>
      <p:grpSp>
        <p:nvGrpSpPr>
          <p:cNvPr id="1027" name="Group 48"/>
          <p:cNvGrpSpPr>
            <a:grpSpLocks/>
          </p:cNvGrpSpPr>
          <p:nvPr/>
        </p:nvGrpSpPr>
        <p:grpSpPr bwMode="auto">
          <a:xfrm>
            <a:off x="20638" y="0"/>
            <a:ext cx="1952625" cy="6853238"/>
            <a:chOff x="6627813" y="196102"/>
            <a:chExt cx="1952625" cy="5677649"/>
          </a:xfrm>
        </p:grpSpPr>
        <p:sp>
          <p:nvSpPr>
            <p:cNvPr id="1034" name="Freeform 27"/>
            <p:cNvSpPr>
              <a:spLocks/>
            </p:cNvSpPr>
            <p:nvPr/>
          </p:nvSpPr>
          <p:spPr bwMode="auto">
            <a:xfrm>
              <a:off x="6627813" y="196102"/>
              <a:ext cx="409575" cy="3646488"/>
            </a:xfrm>
            <a:custGeom>
              <a:avLst/>
              <a:gdLst>
                <a:gd name="T0" fmla="*/ 7 w 103"/>
                <a:gd name="T1" fmla="*/ 210 h 920"/>
                <a:gd name="T2" fmla="*/ 26 w 103"/>
                <a:gd name="T3" fmla="*/ 445 h 920"/>
                <a:gd name="T4" fmla="*/ 57 w 103"/>
                <a:gd name="T5" fmla="*/ 679 h 920"/>
                <a:gd name="T6" fmla="*/ 101 w 103"/>
                <a:gd name="T7" fmla="*/ 911 h 920"/>
                <a:gd name="T8" fmla="*/ 103 w 103"/>
                <a:gd name="T9" fmla="*/ 920 h 920"/>
                <a:gd name="T10" fmla="*/ 99 w 103"/>
                <a:gd name="T11" fmla="*/ 874 h 920"/>
                <a:gd name="T12" fmla="*/ 99 w 103"/>
                <a:gd name="T13" fmla="*/ 866 h 920"/>
                <a:gd name="T14" fmla="*/ 63 w 103"/>
                <a:gd name="T15" fmla="*/ 678 h 920"/>
                <a:gd name="T16" fmla="*/ 30 w 103"/>
                <a:gd name="T17" fmla="*/ 444 h 920"/>
                <a:gd name="T18" fmla="*/ 9 w 103"/>
                <a:gd name="T19" fmla="*/ 209 h 920"/>
                <a:gd name="T20" fmla="*/ 3 w 103"/>
                <a:gd name="T21" fmla="*/ 92 h 920"/>
                <a:gd name="T22" fmla="*/ 1 w 103"/>
                <a:gd name="T23" fmla="*/ 0 h 920"/>
                <a:gd name="T24" fmla="*/ 0 w 103"/>
                <a:gd name="T25" fmla="*/ 0 h 920"/>
                <a:gd name="T26" fmla="*/ 1 w 103"/>
                <a:gd name="T27" fmla="*/ 92 h 920"/>
                <a:gd name="T28" fmla="*/ 7 w 103"/>
                <a:gd name="T29" fmla="*/ 21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35" name="Freeform 28"/>
            <p:cNvSpPr>
              <a:spLocks/>
            </p:cNvSpPr>
            <p:nvPr/>
          </p:nvSpPr>
          <p:spPr bwMode="auto">
            <a:xfrm>
              <a:off x="7061201" y="3771900"/>
              <a:ext cx="350838" cy="1309688"/>
            </a:xfrm>
            <a:custGeom>
              <a:avLst/>
              <a:gdLst>
                <a:gd name="T0" fmla="*/ 53 w 88"/>
                <a:gd name="T1" fmla="*/ 229 h 330"/>
                <a:gd name="T2" fmla="*/ 88 w 88"/>
                <a:gd name="T3" fmla="*/ 330 h 330"/>
                <a:gd name="T4" fmla="*/ 88 w 88"/>
                <a:gd name="T5" fmla="*/ 308 h 330"/>
                <a:gd name="T6" fmla="*/ 88 w 88"/>
                <a:gd name="T7" fmla="*/ 304 h 330"/>
                <a:gd name="T8" fmla="*/ 62 w 88"/>
                <a:gd name="T9" fmla="*/ 226 h 330"/>
                <a:gd name="T10" fmla="*/ 0 w 88"/>
                <a:gd name="T11" fmla="*/ 0 h 330"/>
                <a:gd name="T12" fmla="*/ 7 w 88"/>
                <a:gd name="T13" fmla="*/ 63 h 330"/>
                <a:gd name="T14" fmla="*/ 53 w 88"/>
                <a:gd name="T15" fmla="*/ 229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36" name="Freeform 29"/>
            <p:cNvSpPr>
              <a:spLocks/>
            </p:cNvSpPr>
            <p:nvPr/>
          </p:nvSpPr>
          <p:spPr bwMode="auto">
            <a:xfrm>
              <a:off x="7439026" y="5053013"/>
              <a:ext cx="357188" cy="820738"/>
            </a:xfrm>
            <a:custGeom>
              <a:avLst/>
              <a:gdLst>
                <a:gd name="T0" fmla="*/ 6 w 90"/>
                <a:gd name="T1" fmla="*/ 15 h 207"/>
                <a:gd name="T2" fmla="*/ 0 w 90"/>
                <a:gd name="T3" fmla="*/ 0 h 207"/>
                <a:gd name="T4" fmla="*/ 1 w 90"/>
                <a:gd name="T5" fmla="*/ 29 h 207"/>
                <a:gd name="T6" fmla="*/ 42 w 90"/>
                <a:gd name="T7" fmla="*/ 127 h 207"/>
                <a:gd name="T8" fmla="*/ 80 w 90"/>
                <a:gd name="T9" fmla="*/ 207 h 207"/>
                <a:gd name="T10" fmla="*/ 90 w 90"/>
                <a:gd name="T11" fmla="*/ 207 h 207"/>
                <a:gd name="T12" fmla="*/ 50 w 90"/>
                <a:gd name="T13" fmla="*/ 123 h 207"/>
                <a:gd name="T14" fmla="*/ 6 w 90"/>
                <a:gd name="T15" fmla="*/ 15 h 2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37" name="Freeform 30"/>
            <p:cNvSpPr>
              <a:spLocks/>
            </p:cNvSpPr>
            <p:nvPr/>
          </p:nvSpPr>
          <p:spPr bwMode="auto">
            <a:xfrm>
              <a:off x="7037388" y="3811588"/>
              <a:ext cx="457200" cy="1852613"/>
            </a:xfrm>
            <a:custGeom>
              <a:avLst/>
              <a:gdLst>
                <a:gd name="T0" fmla="*/ 101 w 115"/>
                <a:gd name="T1" fmla="*/ 409 h 467"/>
                <a:gd name="T2" fmla="*/ 78 w 115"/>
                <a:gd name="T3" fmla="*/ 344 h 467"/>
                <a:gd name="T4" fmla="*/ 29 w 115"/>
                <a:gd name="T5" fmla="*/ 151 h 467"/>
                <a:gd name="T6" fmla="*/ 13 w 115"/>
                <a:gd name="T7" fmla="*/ 53 h 467"/>
                <a:gd name="T8" fmla="*/ 0 w 115"/>
                <a:gd name="T9" fmla="*/ 0 h 467"/>
                <a:gd name="T10" fmla="*/ 21 w 115"/>
                <a:gd name="T11" fmla="*/ 152 h 467"/>
                <a:gd name="T12" fmla="*/ 69 w 115"/>
                <a:gd name="T13" fmla="*/ 347 h 467"/>
                <a:gd name="T14" fmla="*/ 103 w 115"/>
                <a:gd name="T15" fmla="*/ 441 h 467"/>
                <a:gd name="T16" fmla="*/ 115 w 115"/>
                <a:gd name="T17" fmla="*/ 467 h 467"/>
                <a:gd name="T18" fmla="*/ 112 w 115"/>
                <a:gd name="T19" fmla="*/ 458 h 467"/>
                <a:gd name="T20" fmla="*/ 101 w 115"/>
                <a:gd name="T21" fmla="*/ 4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38" name="Freeform 31"/>
            <p:cNvSpPr>
              <a:spLocks/>
            </p:cNvSpPr>
            <p:nvPr/>
          </p:nvSpPr>
          <p:spPr bwMode="auto">
            <a:xfrm>
              <a:off x="6992938" y="1263650"/>
              <a:ext cx="144463" cy="2508250"/>
            </a:xfrm>
            <a:custGeom>
              <a:avLst/>
              <a:gdLst>
                <a:gd name="T0" fmla="*/ 17 w 36"/>
                <a:gd name="T1" fmla="*/ 633 h 633"/>
                <a:gd name="T2" fmla="*/ 13 w 36"/>
                <a:gd name="T3" fmla="*/ 597 h 633"/>
                <a:gd name="T4" fmla="*/ 5 w 36"/>
                <a:gd name="T5" fmla="*/ 398 h 633"/>
                <a:gd name="T6" fmla="*/ 13 w 36"/>
                <a:gd name="T7" fmla="*/ 198 h 633"/>
                <a:gd name="T8" fmla="*/ 22 w 36"/>
                <a:gd name="T9" fmla="*/ 99 h 633"/>
                <a:gd name="T10" fmla="*/ 36 w 36"/>
                <a:gd name="T11" fmla="*/ 0 h 633"/>
                <a:gd name="T12" fmla="*/ 35 w 36"/>
                <a:gd name="T13" fmla="*/ 0 h 633"/>
                <a:gd name="T14" fmla="*/ 20 w 36"/>
                <a:gd name="T15" fmla="*/ 99 h 633"/>
                <a:gd name="T16" fmla="*/ 10 w 36"/>
                <a:gd name="T17" fmla="*/ 198 h 633"/>
                <a:gd name="T18" fmla="*/ 1 w 36"/>
                <a:gd name="T19" fmla="*/ 398 h 633"/>
                <a:gd name="T20" fmla="*/ 7 w 36"/>
                <a:gd name="T21" fmla="*/ 589 h 633"/>
                <a:gd name="T22" fmla="*/ 16 w 36"/>
                <a:gd name="T23" fmla="*/ 632 h 633"/>
                <a:gd name="T24" fmla="*/ 17 w 36"/>
                <a:gd name="T25"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39" name="Freeform 32"/>
            <p:cNvSpPr>
              <a:spLocks/>
            </p:cNvSpPr>
            <p:nvPr/>
          </p:nvSpPr>
          <p:spPr bwMode="auto">
            <a:xfrm>
              <a:off x="7526338" y="5640388"/>
              <a:ext cx="111125" cy="233363"/>
            </a:xfrm>
            <a:custGeom>
              <a:avLst/>
              <a:gdLst>
                <a:gd name="T0" fmla="*/ 22 w 28"/>
                <a:gd name="T1" fmla="*/ 59 h 59"/>
                <a:gd name="T2" fmla="*/ 28 w 28"/>
                <a:gd name="T3" fmla="*/ 59 h 59"/>
                <a:gd name="T4" fmla="*/ 0 w 28"/>
                <a:gd name="T5" fmla="*/ 0 h 59"/>
                <a:gd name="T6" fmla="*/ 22 w 28"/>
                <a:gd name="T7" fmla="*/ 59 h 59"/>
              </a:gdLst>
              <a:ahLst/>
              <a:cxnLst>
                <a:cxn ang="0">
                  <a:pos x="T0" y="T1"/>
                </a:cxn>
                <a:cxn ang="0">
                  <a:pos x="T2" y="T3"/>
                </a:cxn>
                <a:cxn ang="0">
                  <a:pos x="T4" y="T5"/>
                </a:cxn>
                <a:cxn ang="0">
                  <a:pos x="T6" y="T7"/>
                </a:cxn>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0" name="Freeform 33"/>
            <p:cNvSpPr>
              <a:spLocks/>
            </p:cNvSpPr>
            <p:nvPr/>
          </p:nvSpPr>
          <p:spPr bwMode="auto">
            <a:xfrm>
              <a:off x="7021513" y="3598863"/>
              <a:ext cx="68263" cy="423863"/>
            </a:xfrm>
            <a:custGeom>
              <a:avLst/>
              <a:gdLst>
                <a:gd name="T0" fmla="*/ 4 w 17"/>
                <a:gd name="T1" fmla="*/ 54 h 107"/>
                <a:gd name="T2" fmla="*/ 17 w 17"/>
                <a:gd name="T3" fmla="*/ 107 h 107"/>
                <a:gd name="T4" fmla="*/ 10 w 17"/>
                <a:gd name="T5" fmla="*/ 44 h 107"/>
                <a:gd name="T6" fmla="*/ 9 w 17"/>
                <a:gd name="T7" fmla="*/ 43 h 107"/>
                <a:gd name="T8" fmla="*/ 0 w 17"/>
                <a:gd name="T9" fmla="*/ 0 h 107"/>
                <a:gd name="T10" fmla="*/ 0 w 17"/>
                <a:gd name="T11" fmla="*/ 8 h 107"/>
                <a:gd name="T12" fmla="*/ 4 w 17"/>
                <a:gd name="T13" fmla="*/ 54 h 107"/>
              </a:gdLst>
              <a:ahLst/>
              <a:cxnLst>
                <a:cxn ang="0">
                  <a:pos x="T0" y="T1"/>
                </a:cxn>
                <a:cxn ang="0">
                  <a:pos x="T2" y="T3"/>
                </a:cxn>
                <a:cxn ang="0">
                  <a:pos x="T4" y="T5"/>
                </a:cxn>
                <a:cxn ang="0">
                  <a:pos x="T6" y="T7"/>
                </a:cxn>
                <a:cxn ang="0">
                  <a:pos x="T8" y="T9"/>
                </a:cxn>
                <a:cxn ang="0">
                  <a:pos x="T10" y="T11"/>
                </a:cxn>
                <a:cxn ang="0">
                  <a:pos x="T12" y="T13"/>
                </a:cxn>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1" name="Freeform 34"/>
            <p:cNvSpPr>
              <a:spLocks/>
            </p:cNvSpPr>
            <p:nvPr/>
          </p:nvSpPr>
          <p:spPr bwMode="auto">
            <a:xfrm>
              <a:off x="7412038" y="2801938"/>
              <a:ext cx="1168400" cy="2251075"/>
            </a:xfrm>
            <a:custGeom>
              <a:avLst/>
              <a:gdLst>
                <a:gd name="T0" fmla="*/ 8 w 294"/>
                <a:gd name="T1" fmla="*/ 553 h 568"/>
                <a:gd name="T2" fmla="*/ 35 w 294"/>
                <a:gd name="T3" fmla="*/ 397 h 568"/>
                <a:gd name="T4" fmla="*/ 99 w 294"/>
                <a:gd name="T5" fmla="*/ 252 h 568"/>
                <a:gd name="T6" fmla="*/ 187 w 294"/>
                <a:gd name="T7" fmla="*/ 119 h 568"/>
                <a:gd name="T8" fmla="*/ 238 w 294"/>
                <a:gd name="T9" fmla="*/ 58 h 568"/>
                <a:gd name="T10" fmla="*/ 265 w 294"/>
                <a:gd name="T11" fmla="*/ 28 h 568"/>
                <a:gd name="T12" fmla="*/ 294 w 294"/>
                <a:gd name="T13" fmla="*/ 0 h 568"/>
                <a:gd name="T14" fmla="*/ 293 w 294"/>
                <a:gd name="T15" fmla="*/ 0 h 568"/>
                <a:gd name="T16" fmla="*/ 264 w 294"/>
                <a:gd name="T17" fmla="*/ 27 h 568"/>
                <a:gd name="T18" fmla="*/ 237 w 294"/>
                <a:gd name="T19" fmla="*/ 56 h 568"/>
                <a:gd name="T20" fmla="*/ 185 w 294"/>
                <a:gd name="T21" fmla="*/ 117 h 568"/>
                <a:gd name="T22" fmla="*/ 95 w 294"/>
                <a:gd name="T23" fmla="*/ 249 h 568"/>
                <a:gd name="T24" fmla="*/ 30 w 294"/>
                <a:gd name="T25" fmla="*/ 396 h 568"/>
                <a:gd name="T26" fmla="*/ 0 w 294"/>
                <a:gd name="T27" fmla="*/ 549 h 568"/>
                <a:gd name="T28" fmla="*/ 7 w 294"/>
                <a:gd name="T29" fmla="*/ 568 h 568"/>
                <a:gd name="T30" fmla="*/ 8 w 294"/>
                <a:gd name="T31" fmla="*/ 553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2" name="Freeform 35"/>
            <p:cNvSpPr>
              <a:spLocks/>
            </p:cNvSpPr>
            <p:nvPr/>
          </p:nvSpPr>
          <p:spPr bwMode="auto">
            <a:xfrm>
              <a:off x="7494588" y="5664200"/>
              <a:ext cx="100013" cy="209550"/>
            </a:xfrm>
            <a:custGeom>
              <a:avLst/>
              <a:gdLst>
                <a:gd name="T0" fmla="*/ 0 w 25"/>
                <a:gd name="T1" fmla="*/ 0 h 53"/>
                <a:gd name="T2" fmla="*/ 19 w 25"/>
                <a:gd name="T3" fmla="*/ 53 h 53"/>
                <a:gd name="T4" fmla="*/ 25 w 25"/>
                <a:gd name="T5" fmla="*/ 53 h 53"/>
                <a:gd name="T6" fmla="*/ 0 w 25"/>
                <a:gd name="T7" fmla="*/ 0 h 53"/>
              </a:gdLst>
              <a:ahLst/>
              <a:cxnLst>
                <a:cxn ang="0">
                  <a:pos x="T0" y="T1"/>
                </a:cxn>
                <a:cxn ang="0">
                  <a:pos x="T2" y="T3"/>
                </a:cxn>
                <a:cxn ang="0">
                  <a:pos x="T4" y="T5"/>
                </a:cxn>
                <a:cxn ang="0">
                  <a:pos x="T6" y="T7"/>
                </a:cxn>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3" name="Freeform 36"/>
            <p:cNvSpPr>
              <a:spLocks/>
            </p:cNvSpPr>
            <p:nvPr/>
          </p:nvSpPr>
          <p:spPr bwMode="auto">
            <a:xfrm>
              <a:off x="7412038" y="5081588"/>
              <a:ext cx="114300" cy="558800"/>
            </a:xfrm>
            <a:custGeom>
              <a:avLst/>
              <a:gdLst>
                <a:gd name="T0" fmla="*/ 0 w 29"/>
                <a:gd name="T1" fmla="*/ 0 h 141"/>
                <a:gd name="T2" fmla="*/ 7 w 29"/>
                <a:gd name="T3" fmla="*/ 89 h 141"/>
                <a:gd name="T4" fmla="*/ 18 w 29"/>
                <a:gd name="T5" fmla="*/ 117 h 141"/>
                <a:gd name="T6" fmla="*/ 29 w 29"/>
                <a:gd name="T7" fmla="*/ 141 h 141"/>
                <a:gd name="T8" fmla="*/ 27 w 29"/>
                <a:gd name="T9" fmla="*/ 135 h 141"/>
                <a:gd name="T10" fmla="*/ 8 w 29"/>
                <a:gd name="T11" fmla="*/ 22 h 141"/>
                <a:gd name="T12" fmla="*/ 4 w 29"/>
                <a:gd name="T13" fmla="*/ 11 h 141"/>
                <a:gd name="T14" fmla="*/ 0 w 29"/>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4" name="Freeform 37"/>
            <p:cNvSpPr>
              <a:spLocks/>
            </p:cNvSpPr>
            <p:nvPr/>
          </p:nvSpPr>
          <p:spPr bwMode="auto">
            <a:xfrm>
              <a:off x="7412038" y="4978400"/>
              <a:ext cx="31750" cy="188913"/>
            </a:xfrm>
            <a:custGeom>
              <a:avLst/>
              <a:gdLst>
                <a:gd name="T0" fmla="*/ 0 w 8"/>
                <a:gd name="T1" fmla="*/ 26 h 48"/>
                <a:gd name="T2" fmla="*/ 4 w 8"/>
                <a:gd name="T3" fmla="*/ 37 h 48"/>
                <a:gd name="T4" fmla="*/ 8 w 8"/>
                <a:gd name="T5" fmla="*/ 48 h 48"/>
                <a:gd name="T6" fmla="*/ 7 w 8"/>
                <a:gd name="T7" fmla="*/ 19 h 48"/>
                <a:gd name="T8" fmla="*/ 0 w 8"/>
                <a:gd name="T9" fmla="*/ 0 h 48"/>
                <a:gd name="T10" fmla="*/ 0 w 8"/>
                <a:gd name="T11" fmla="*/ 4 h 48"/>
                <a:gd name="T12" fmla="*/ 0 w 8"/>
                <a:gd name="T13" fmla="*/ 26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sp>
          <p:nvSpPr>
            <p:cNvPr id="1045" name="Freeform 38"/>
            <p:cNvSpPr>
              <a:spLocks/>
            </p:cNvSpPr>
            <p:nvPr/>
          </p:nvSpPr>
          <p:spPr bwMode="auto">
            <a:xfrm>
              <a:off x="7439026" y="5434013"/>
              <a:ext cx="174625" cy="439738"/>
            </a:xfrm>
            <a:custGeom>
              <a:avLst/>
              <a:gdLst>
                <a:gd name="T0" fmla="*/ 11 w 44"/>
                <a:gd name="T1" fmla="*/ 28 h 111"/>
                <a:gd name="T2" fmla="*/ 0 w 44"/>
                <a:gd name="T3" fmla="*/ 0 h 111"/>
                <a:gd name="T4" fmla="*/ 11 w 44"/>
                <a:gd name="T5" fmla="*/ 49 h 111"/>
                <a:gd name="T6" fmla="*/ 14 w 44"/>
                <a:gd name="T7" fmla="*/ 58 h 111"/>
                <a:gd name="T8" fmla="*/ 39 w 44"/>
                <a:gd name="T9" fmla="*/ 111 h 111"/>
                <a:gd name="T10" fmla="*/ 44 w 44"/>
                <a:gd name="T11" fmla="*/ 111 h 111"/>
                <a:gd name="T12" fmla="*/ 22 w 44"/>
                <a:gd name="T13" fmla="*/ 52 h 111"/>
                <a:gd name="T14" fmla="*/ 11 w 44"/>
                <a:gd name="T15" fmla="*/ 2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3200" smtClean="0">
                <a:solidFill>
                  <a:prstClr val="black"/>
                </a:solidFill>
                <a:latin typeface="Arial" charset="0"/>
                <a:ea typeface="黑体" pitchFamily="2" charset="-122"/>
              </a:endParaRPr>
            </a:p>
          </p:txBody>
        </p:sp>
      </p:grpSp>
      <p:sp>
        <p:nvSpPr>
          <p:cNvPr id="62" name="Rectangle 61"/>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1944688" y="623888"/>
            <a:ext cx="6589712"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endParaRPr lang="en-US" altLang="zh-CN" smtClean="0"/>
          </a:p>
        </p:txBody>
      </p:sp>
      <p:sp>
        <p:nvSpPr>
          <p:cNvPr id="1030" name="Text Placeholder 2"/>
          <p:cNvSpPr>
            <a:spLocks noGrp="1"/>
          </p:cNvSpPr>
          <p:nvPr>
            <p:ph type="body" idx="1"/>
          </p:nvPr>
        </p:nvSpPr>
        <p:spPr bwMode="auto">
          <a:xfrm>
            <a:off x="1943100" y="2133600"/>
            <a:ext cx="65913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7772400" y="6135688"/>
            <a:ext cx="766763" cy="369887"/>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ea typeface="黑体" panose="02010609060101010101" pitchFamily="49" charset="-122"/>
              </a:defRPr>
            </a:lvl1pPr>
          </a:lstStyle>
          <a:p>
            <a:pPr eaLnBrk="0" fontAlgn="base" hangingPunct="0">
              <a:spcBef>
                <a:spcPct val="0"/>
              </a:spcBef>
              <a:spcAft>
                <a:spcPct val="0"/>
              </a:spcAft>
              <a:defRPr/>
            </a:pPr>
            <a:endParaRPr lang="en-US" altLang="zh-CN" dirty="0">
              <a:solidFill>
                <a:prstClr val="black">
                  <a:tint val="75000"/>
                </a:prstClr>
              </a:solidFill>
            </a:endParaRPr>
          </a:p>
        </p:txBody>
      </p:sp>
      <p:sp>
        <p:nvSpPr>
          <p:cNvPr id="5" name="Footer Placeholder 4"/>
          <p:cNvSpPr>
            <a:spLocks noGrp="1"/>
          </p:cNvSpPr>
          <p:nvPr>
            <p:ph type="ftr" sz="quarter" idx="3"/>
          </p:nvPr>
        </p:nvSpPr>
        <p:spPr>
          <a:xfrm>
            <a:off x="1943100" y="6135688"/>
            <a:ext cx="5716588"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ea typeface="黑体" panose="02010609060101010101" pitchFamily="49" charset="-122"/>
              </a:defRPr>
            </a:lvl1pPr>
          </a:lstStyle>
          <a:p>
            <a:pPr eaLnBrk="0" fontAlgn="base" hangingPunct="0">
              <a:spcBef>
                <a:spcPct val="0"/>
              </a:spcBef>
              <a:spcAft>
                <a:spcPct val="0"/>
              </a:spcAft>
              <a:defRPr/>
            </a:pPr>
            <a:endParaRPr lang="en-US" altLang="zh-CN" dirty="0">
              <a:solidFill>
                <a:prstClr val="black">
                  <a:tint val="75000"/>
                </a:prstClr>
              </a:solidFill>
            </a:endParaRPr>
          </a:p>
        </p:txBody>
      </p:sp>
      <p:sp>
        <p:nvSpPr>
          <p:cNvPr id="6" name="Slide Number Placeholder 5"/>
          <p:cNvSpPr>
            <a:spLocks noGrp="1"/>
          </p:cNvSpPr>
          <p:nvPr>
            <p:ph type="sldNum" sz="quarter" idx="4"/>
          </p:nvPr>
        </p:nvSpPr>
        <p:spPr bwMode="gray">
          <a:xfrm>
            <a:off x="511175" y="787400"/>
            <a:ext cx="585788"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rgbClr val="FEFFFF"/>
                </a:solidFill>
              </a:defRPr>
            </a:lvl1pPr>
          </a:lstStyle>
          <a:p>
            <a:pPr eaLnBrk="0" fontAlgn="base" hangingPunct="0">
              <a:spcBef>
                <a:spcPct val="0"/>
              </a:spcBef>
              <a:spcAft>
                <a:spcPct val="0"/>
              </a:spcAft>
            </a:pPr>
            <a:fld id="{8B04B0C6-F293-4C8B-9CA2-D71D5BCE6823}" type="slidenum">
              <a:rPr lang="en-US" altLang="zh-CN" smtClean="0">
                <a:latin typeface="Arial" charset="0"/>
                <a:ea typeface="黑体" pitchFamily="2" charset="-122"/>
              </a:rPr>
              <a:pPr eaLnBrk="0" fontAlgn="base" hangingPunct="0">
                <a:spcBef>
                  <a:spcPct val="0"/>
                </a:spcBef>
                <a:spcAft>
                  <a:spcPct val="0"/>
                </a:spcAft>
              </a:pPr>
              <a:t>‹#›</a:t>
            </a:fld>
            <a:endParaRPr lang="en-US" altLang="zh-CN" dirty="0" smtClean="0">
              <a:latin typeface="Arial" charset="0"/>
              <a:ea typeface="黑体" pitchFamily="2" charset="-122"/>
            </a:endParaRPr>
          </a:p>
        </p:txBody>
      </p:sp>
    </p:spTree>
    <p:extLst>
      <p:ext uri="{BB962C8B-B14F-4D97-AF65-F5344CB8AC3E}">
        <p14:creationId xmlns:p14="http://schemas.microsoft.com/office/powerpoint/2010/main" val="259358191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457200" rtl="0" fontAlgn="base">
        <a:spcBef>
          <a:spcPct val="0"/>
        </a:spcBef>
        <a:spcAft>
          <a:spcPct val="0"/>
        </a:spcAft>
        <a:defRPr sz="3600" kern="1200">
          <a:solidFill>
            <a:srgbClr val="1581AA"/>
          </a:solidFill>
          <a:latin typeface="+mj-lt"/>
          <a:ea typeface="+mj-ea"/>
          <a:cs typeface="+mj-cs"/>
        </a:defRPr>
      </a:lvl1pPr>
      <a:lvl2pPr algn="l" defTabSz="457200" rtl="0" fontAlgn="base">
        <a:spcBef>
          <a:spcPct val="0"/>
        </a:spcBef>
        <a:spcAft>
          <a:spcPct val="0"/>
        </a:spcAft>
        <a:defRPr sz="3600">
          <a:solidFill>
            <a:srgbClr val="1581AA"/>
          </a:solidFill>
          <a:latin typeface="Century Gothic" pitchFamily="34" charset="0"/>
          <a:ea typeface="幼圆" pitchFamily="49" charset="-122"/>
        </a:defRPr>
      </a:lvl2pPr>
      <a:lvl3pPr algn="l" defTabSz="457200" rtl="0" fontAlgn="base">
        <a:spcBef>
          <a:spcPct val="0"/>
        </a:spcBef>
        <a:spcAft>
          <a:spcPct val="0"/>
        </a:spcAft>
        <a:defRPr sz="3600">
          <a:solidFill>
            <a:srgbClr val="1581AA"/>
          </a:solidFill>
          <a:latin typeface="Century Gothic" pitchFamily="34" charset="0"/>
          <a:ea typeface="幼圆" pitchFamily="49" charset="-122"/>
        </a:defRPr>
      </a:lvl3pPr>
      <a:lvl4pPr algn="l" defTabSz="457200" rtl="0" fontAlgn="base">
        <a:spcBef>
          <a:spcPct val="0"/>
        </a:spcBef>
        <a:spcAft>
          <a:spcPct val="0"/>
        </a:spcAft>
        <a:defRPr sz="3600">
          <a:solidFill>
            <a:srgbClr val="1581AA"/>
          </a:solidFill>
          <a:latin typeface="Century Gothic" pitchFamily="34" charset="0"/>
          <a:ea typeface="幼圆" pitchFamily="49" charset="-122"/>
        </a:defRPr>
      </a:lvl4pPr>
      <a:lvl5pPr algn="l" defTabSz="457200" rtl="0" fontAlgn="base">
        <a:spcBef>
          <a:spcPct val="0"/>
        </a:spcBef>
        <a:spcAft>
          <a:spcPct val="0"/>
        </a:spcAft>
        <a:defRPr sz="3600">
          <a:solidFill>
            <a:srgbClr val="1581AA"/>
          </a:solidFill>
          <a:latin typeface="Century Gothic" pitchFamily="34" charset="0"/>
          <a:ea typeface="幼圆" pitchFamily="49"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728309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04802" name="Rectangle 2"/>
          <p:cNvSpPr>
            <a:spLocks noGrp="1" noRot="1" noChangeArrowheads="1"/>
          </p:cNvSpPr>
          <p:nvPr>
            <p:ph type="title"/>
          </p:nvPr>
        </p:nvSpPr>
        <p:spPr bwMode="auto">
          <a:xfrm>
            <a:off x="301625" y="609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03" name="Rectangle 3"/>
          <p:cNvSpPr>
            <a:spLocks noGrp="1" noRot="1" noChangeArrowheads="1"/>
          </p:cNvSpPr>
          <p:nvPr>
            <p:ph type="body" idx="1"/>
          </p:nvPr>
        </p:nvSpPr>
        <p:spPr bwMode="auto">
          <a:xfrm>
            <a:off x="301625" y="1905000"/>
            <a:ext cx="854075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4804"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400">
                <a:solidFill>
                  <a:schemeClr val="tx1"/>
                </a:solidFill>
                <a:ea typeface="+mn-ea"/>
              </a:defRPr>
            </a:lvl1pPr>
          </a:lstStyle>
          <a:p>
            <a:pPr fontAlgn="base">
              <a:spcAft>
                <a:spcPct val="0"/>
              </a:spcAft>
            </a:pPr>
            <a:endParaRPr lang="en-US" altLang="zh-CN" dirty="0" smtClean="0">
              <a:solidFill>
                <a:srgbClr val="007A77"/>
              </a:solidFill>
            </a:endParaRPr>
          </a:p>
        </p:txBody>
      </p:sp>
      <p:sp>
        <p:nvSpPr>
          <p:cNvPr id="20480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400">
                <a:solidFill>
                  <a:schemeClr val="tx1"/>
                </a:solidFill>
                <a:ea typeface="+mn-ea"/>
              </a:defRPr>
            </a:lvl1pPr>
          </a:lstStyle>
          <a:p>
            <a:pPr algn="ctr" fontAlgn="base">
              <a:spcAft>
                <a:spcPct val="0"/>
              </a:spcAft>
            </a:pPr>
            <a:endParaRPr lang="en-US" altLang="zh-CN" dirty="0" smtClean="0">
              <a:solidFill>
                <a:srgbClr val="007A77"/>
              </a:solidFill>
            </a:endParaRPr>
          </a:p>
        </p:txBody>
      </p:sp>
      <p:sp>
        <p:nvSpPr>
          <p:cNvPr id="204806"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400">
                <a:solidFill>
                  <a:schemeClr val="tx1"/>
                </a:solidFill>
                <a:ea typeface="+mn-ea"/>
              </a:defRPr>
            </a:lvl1pPr>
          </a:lstStyle>
          <a:p>
            <a:pPr fontAlgn="base">
              <a:spcAft>
                <a:spcPct val="0"/>
              </a:spcAft>
            </a:pPr>
            <a:fld id="{DCEBC5C9-EB06-4DF3-A0E8-B46A583C8729}" type="slidenum">
              <a:rPr lang="zh-CN" altLang="en-US" smtClean="0">
                <a:solidFill>
                  <a:srgbClr val="007A77"/>
                </a:solidFill>
              </a:rPr>
              <a:pPr fontAlgn="base">
                <a:spcAft>
                  <a:spcPct val="0"/>
                </a:spcAft>
              </a:pPr>
              <a:t>‹#›</a:t>
            </a:fld>
            <a:endParaRPr lang="en-US" altLang="zh-CN" dirty="0" smtClean="0">
              <a:solidFill>
                <a:srgbClr val="007A77"/>
              </a:solidFill>
            </a:endParaRPr>
          </a:p>
        </p:txBody>
      </p:sp>
    </p:spTree>
    <p:extLst>
      <p:ext uri="{BB962C8B-B14F-4D97-AF65-F5344CB8AC3E}">
        <p14:creationId xmlns:p14="http://schemas.microsoft.com/office/powerpoint/2010/main" val="3072185528"/>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4903306"/>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656573"/>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5506130"/>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rgbClr val="FFFFFF"/>
            </a:gs>
            <a:gs pos="100000">
              <a:srgbClr val="C5DEE5"/>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945600"/>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1.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5.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476672"/>
            <a:ext cx="8136904" cy="5016758"/>
          </a:xfrm>
          <a:prstGeom prst="rect">
            <a:avLst/>
          </a:prstGeom>
        </p:spPr>
        <p:txBody>
          <a:bodyPr wrap="square">
            <a:spAutoFit/>
          </a:bodyPr>
          <a:lstStyle/>
          <a:p>
            <a:r>
              <a:rPr lang="zh-CN" altLang="en-US" sz="4000" b="1" dirty="0" smtClean="0">
                <a:latin typeface="+mj-ea"/>
                <a:ea typeface="+mj-ea"/>
              </a:rPr>
              <a:t>    穿越</a:t>
            </a:r>
            <a:r>
              <a:rPr lang="zh-CN" altLang="en-US" sz="4000" b="1" dirty="0">
                <a:latin typeface="+mj-ea"/>
                <a:ea typeface="+mj-ea"/>
              </a:rPr>
              <a:t>一个世纪，见证沧桑百年，刻画历史巨变，一个生命竟如此厚重。他在字里行间燃烧的激情，点亮多少人灵魂的灯塔；他在人生中真诚地行走，叩响多少人心灵的大门。他贯穿于文字和生命中的热情、忧患、良知，将在文学史册中永远闪耀着璀璨的光辉。</a:t>
            </a:r>
            <a:r>
              <a:rPr lang="zh-CN" altLang="en-US" sz="4000" dirty="0"/>
              <a:t> </a:t>
            </a:r>
          </a:p>
        </p:txBody>
      </p:sp>
    </p:spTree>
    <p:extLst>
      <p:ext uri="{BB962C8B-B14F-4D97-AF65-F5344CB8AC3E}">
        <p14:creationId xmlns:p14="http://schemas.microsoft.com/office/powerpoint/2010/main" val="2462939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rrowheads="1"/>
          </p:cNvSpPr>
          <p:nvPr>
            <p:ph type="title" idx="4294967295"/>
          </p:nvPr>
        </p:nvSpPr>
        <p:spPr/>
        <p:txBody>
          <a:bodyPr/>
          <a:lstStyle/>
          <a:p>
            <a:endParaRPr lang="zh-CN" altLang="zh-CN"/>
          </a:p>
        </p:txBody>
      </p:sp>
      <p:sp>
        <p:nvSpPr>
          <p:cNvPr id="235523" name="Rectangle 3"/>
          <p:cNvSpPr>
            <a:spLocks noGrp="1" noRot="1" noChangeArrowheads="1"/>
          </p:cNvSpPr>
          <p:nvPr>
            <p:ph type="body" idx="4294967295"/>
          </p:nvPr>
        </p:nvSpPr>
        <p:spPr>
          <a:xfrm>
            <a:off x="0" y="6281738"/>
            <a:ext cx="9144000" cy="576262"/>
          </a:xfrm>
          <a:ln>
            <a:solidFill>
              <a:schemeClr val="folHlink"/>
            </a:solidFill>
            <a:miter lim="800000"/>
            <a:headEnd/>
            <a:tailEnd/>
          </a:ln>
        </p:spPr>
        <p:txBody>
          <a:bodyPr/>
          <a:lstStyle/>
          <a:p>
            <a:pPr algn="ctr">
              <a:lnSpc>
                <a:spcPct val="80000"/>
              </a:lnSpc>
              <a:buFont typeface="Wingdings" pitchFamily="2" charset="2"/>
              <a:buNone/>
            </a:pPr>
            <a:r>
              <a:rPr lang="zh-CN" altLang="en-US" sz="2000" b="1" dirty="0">
                <a:solidFill>
                  <a:srgbClr val="FF0000"/>
                </a:solidFill>
                <a:ea typeface="华文新魏" pitchFamily="2" charset="-122"/>
              </a:rPr>
              <a:t>三位被迫害致死的文人代表（从左往右）</a:t>
            </a:r>
            <a:r>
              <a:rPr lang="zh-CN" altLang="en-US" sz="2400" b="1" dirty="0">
                <a:solidFill>
                  <a:srgbClr val="FF0000"/>
                </a:solidFill>
                <a:ea typeface="华文新魏" pitchFamily="2" charset="-122"/>
              </a:rPr>
              <a:t>：</a:t>
            </a:r>
            <a:r>
              <a:rPr lang="zh-CN" altLang="en-US" sz="2800" b="1" dirty="0">
                <a:solidFill>
                  <a:srgbClr val="FF0000"/>
                </a:solidFill>
                <a:ea typeface="华文新魏" pitchFamily="2" charset="-122"/>
              </a:rPr>
              <a:t>老舍、</a:t>
            </a:r>
            <a:r>
              <a:rPr lang="zh-CN" altLang="en-US" sz="2800" b="1" dirty="0" smtClean="0">
                <a:solidFill>
                  <a:srgbClr val="FF0000"/>
                </a:solidFill>
                <a:ea typeface="华文新魏" pitchFamily="2" charset="-122"/>
              </a:rPr>
              <a:t>吴晗、傅雷</a:t>
            </a:r>
            <a:endParaRPr lang="zh-CN" altLang="en-US" sz="2800" b="1" dirty="0">
              <a:solidFill>
                <a:srgbClr val="FF0000"/>
              </a:solidFill>
              <a:ea typeface="华文新魏" pitchFamily="2" charset="-122"/>
            </a:endParaRPr>
          </a:p>
        </p:txBody>
      </p:sp>
      <p:pic>
        <p:nvPicPr>
          <p:cNvPr id="235524" name="Picture 4" descr="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392136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大字报"/>
          <p:cNvPicPr>
            <a:picLocks noChangeAspect="1" noChangeArrowheads="1"/>
          </p:cNvPicPr>
          <p:nvPr/>
        </p:nvPicPr>
        <p:blipFill>
          <a:blip r:embed="rId2" cstate="print">
            <a:extLst>
              <a:ext uri="{28A0092B-C50C-407E-A947-70E740481C1C}">
                <a14:useLocalDpi xmlns:a14="http://schemas.microsoft.com/office/drawing/2010/main" val="0"/>
              </a:ext>
            </a:extLst>
          </a:blip>
          <a:srcRect l="877" t="7103" r="3015"/>
          <a:stretch>
            <a:fillRect/>
          </a:stretch>
        </p:blipFill>
        <p:spPr bwMode="auto">
          <a:xfrm>
            <a:off x="900113" y="2924175"/>
            <a:ext cx="8243887" cy="3933825"/>
          </a:xfrm>
          <a:prstGeom prst="rect">
            <a:avLst/>
          </a:prstGeom>
          <a:noFill/>
          <a:extLst>
            <a:ext uri="{909E8E84-426E-40DD-AFC4-6F175D3DCCD1}">
              <a14:hiddenFill xmlns:a14="http://schemas.microsoft.com/office/drawing/2010/main">
                <a:solidFill>
                  <a:srgbClr val="FFFFFF"/>
                </a:solidFill>
              </a14:hiddenFill>
            </a:ext>
          </a:extLst>
        </p:spPr>
      </p:pic>
      <p:pic>
        <p:nvPicPr>
          <p:cNvPr id="144387" name="Picture 3" descr="革命时期的爱情 - 思绪迎"/>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113" y="0"/>
            <a:ext cx="2925762" cy="2852738"/>
          </a:xfrm>
          <a:prstGeom prst="rect">
            <a:avLst/>
          </a:prstGeom>
          <a:noFill/>
          <a:extLst>
            <a:ext uri="{909E8E84-426E-40DD-AFC4-6F175D3DCCD1}">
              <a14:hiddenFill xmlns:a14="http://schemas.microsoft.com/office/drawing/2010/main">
                <a:solidFill>
                  <a:srgbClr val="FFFFFF"/>
                </a:solidFill>
              </a14:hiddenFill>
            </a:ext>
          </a:extLst>
        </p:spPr>
      </p:pic>
      <p:pic>
        <p:nvPicPr>
          <p:cNvPr id="144388" name="Picture 4" descr="(文化大革命)"/>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48375" y="0"/>
            <a:ext cx="3095625" cy="2852738"/>
          </a:xfrm>
          <a:prstGeom prst="rect">
            <a:avLst/>
          </a:prstGeom>
          <a:noFill/>
          <a:extLst>
            <a:ext uri="{909E8E84-426E-40DD-AFC4-6F175D3DCCD1}">
              <a14:hiddenFill xmlns:a14="http://schemas.microsoft.com/office/drawing/2010/main">
                <a:solidFill>
                  <a:srgbClr val="FFFFFF"/>
                </a:solidFill>
              </a14:hiddenFill>
            </a:ext>
          </a:extLst>
        </p:spPr>
      </p:pic>
      <p:pic>
        <p:nvPicPr>
          <p:cNvPr id="144389" name="Picture 5" descr="《牛棚杂忆》记述北大里的"/>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275" y="0"/>
            <a:ext cx="2162175" cy="2852738"/>
          </a:xfrm>
          <a:prstGeom prst="rect">
            <a:avLst/>
          </a:prstGeom>
          <a:noFill/>
          <a:extLst>
            <a:ext uri="{909E8E84-426E-40DD-AFC4-6F175D3DCCD1}">
              <a14:hiddenFill xmlns:a14="http://schemas.microsoft.com/office/drawing/2010/main">
                <a:solidFill>
                  <a:srgbClr val="FFFFFF"/>
                </a:solidFill>
              </a14:hiddenFill>
            </a:ext>
          </a:extLst>
        </p:spPr>
      </p:pic>
      <p:sp>
        <p:nvSpPr>
          <p:cNvPr id="144390" name="Rectangle 6"/>
          <p:cNvSpPr>
            <a:spLocks noChangeArrowheads="1"/>
          </p:cNvSpPr>
          <p:nvPr/>
        </p:nvSpPr>
        <p:spPr bwMode="auto">
          <a:xfrm>
            <a:off x="12055" y="908720"/>
            <a:ext cx="738664"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0"/>
              </a:spcBef>
            </a:pPr>
            <a:r>
              <a:rPr lang="zh-CN" altLang="en-US" sz="3600" b="1" dirty="0">
                <a:solidFill>
                  <a:srgbClr val="FF0000"/>
                </a:solidFill>
                <a:ea typeface="华文新魏" pitchFamily="2" charset="-122"/>
              </a:rPr>
              <a:t>文革下的百姓</a:t>
            </a:r>
          </a:p>
        </p:txBody>
      </p:sp>
    </p:spTree>
    <p:extLst>
      <p:ext uri="{BB962C8B-B14F-4D97-AF65-F5344CB8AC3E}">
        <p14:creationId xmlns:p14="http://schemas.microsoft.com/office/powerpoint/2010/main" val="329620517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381000" y="1295400"/>
            <a:ext cx="8229600" cy="5821363"/>
          </a:xfrm>
        </p:spPr>
        <p:txBody>
          <a:bodyPr rtlCol="0">
            <a:normAutofit lnSpcReduction="10000"/>
          </a:bodyPr>
          <a:lstStyle/>
          <a:p>
            <a:pPr marL="0" indent="0" eaLnBrk="1" fontAlgn="auto" hangingPunct="1">
              <a:lnSpc>
                <a:spcPct val="90000"/>
              </a:lnSpc>
              <a:spcAft>
                <a:spcPts val="0"/>
              </a:spcAft>
              <a:buFontTx/>
              <a:buNone/>
              <a:defRPr/>
            </a:pP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巴金在十年浩劫中的大致经历： </a:t>
            </a:r>
          </a:p>
          <a:p>
            <a:pPr marL="0" indent="0" eaLnBrk="1" fontAlgn="auto" hangingPunct="1">
              <a:lnSpc>
                <a:spcPct val="90000"/>
              </a:lnSpc>
              <a:spcAft>
                <a:spcPts val="0"/>
              </a:spcAft>
              <a:buFontTx/>
              <a:buNone/>
              <a:defRPr/>
            </a:pP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 </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1968</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年</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8</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月，巴金被关进牛棚改造，随后经受了大字报、挂牌游街等形式的批斗。 </a:t>
            </a:r>
          </a:p>
          <a:p>
            <a:pPr marL="0" indent="0" eaLnBrk="1" fontAlgn="auto" hangingPunct="1">
              <a:lnSpc>
                <a:spcPct val="90000"/>
              </a:lnSpc>
              <a:spcAft>
                <a:spcPts val="0"/>
              </a:spcAft>
              <a:buFontTx/>
              <a:buNone/>
              <a:defRPr/>
            </a:pP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   1970</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年，到农村改造，掏大粪、喂猪、背稻草、种地</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 </a:t>
            </a:r>
          </a:p>
          <a:p>
            <a:pPr marL="0" indent="0" eaLnBrk="1" fontAlgn="auto" hangingPunct="1">
              <a:lnSpc>
                <a:spcPct val="90000"/>
              </a:lnSpc>
              <a:spcAft>
                <a:spcPts val="0"/>
              </a:spcAft>
              <a:buFontTx/>
              <a:buNone/>
              <a:defRPr/>
            </a:pP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   1972</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年，妻子萧珊在饱受精神折磨后患上癌症，病逝。 </a:t>
            </a:r>
          </a:p>
          <a:p>
            <a:pPr marL="0" indent="0" eaLnBrk="1" fontAlgn="auto" hangingPunct="1">
              <a:lnSpc>
                <a:spcPct val="90000"/>
              </a:lnSpc>
              <a:spcAft>
                <a:spcPts val="0"/>
              </a:spcAft>
              <a:buFontTx/>
              <a:buNone/>
              <a:defRPr/>
            </a:pP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   巴金的儿子在劳动改造的过程中也饱受精神和肉体上的折磨，性格变得内向抑郁，疾病缠身。此时，巴金</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69</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岁。 </a:t>
            </a:r>
          </a:p>
          <a:p>
            <a:pPr marL="0" indent="0" eaLnBrk="1" fontAlgn="auto" hangingPunct="1">
              <a:lnSpc>
                <a:spcPct val="90000"/>
              </a:lnSpc>
              <a:spcAft>
                <a:spcPts val="0"/>
              </a:spcAft>
              <a:buFontTx/>
              <a:buNone/>
              <a:defRPr/>
            </a:pP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   巴金曾在</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病中</a:t>
            </a:r>
            <a:r>
              <a:rPr lang="en-US" altLang="zh-CN" sz="2800" b="1"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sz="2800" b="1" dirty="0" smtClean="0">
                <a:solidFill>
                  <a:schemeClr val="tx1">
                    <a:lumMod val="75000"/>
                    <a:lumOff val="25000"/>
                  </a:schemeClr>
                </a:solidFill>
                <a:latin typeface="黑体" panose="02010609060101010101" pitchFamily="49" charset="-122"/>
                <a:ea typeface="黑体" panose="02010609060101010101" pitchFamily="49" charset="-122"/>
              </a:rPr>
              <a:t>一文写道：“当姚文元拿着棒子的时候，我给关在牛棚里除了唯唯诺诺之外，敢于做过什么事情？十年间我不过是一条含着眼泪等人宰割的牛。”</a:t>
            </a:r>
          </a:p>
        </p:txBody>
      </p:sp>
      <p:pic>
        <p:nvPicPr>
          <p:cNvPr id="48131" name="Picture 4" descr="u=1246478213,1026905883&amp;gp=3">
            <a:hlinkClick r:id="" action="ppaction://noaction"/>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0" y="60960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1235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187624" y="2060848"/>
            <a:ext cx="6912768" cy="861774"/>
          </a:xfrm>
          <a:prstGeom prst="rect">
            <a:avLst/>
          </a:prstGeom>
          <a:noFill/>
        </p:spPr>
        <p:txBody>
          <a:bodyPr wrap="square" rtlCol="0">
            <a:spAutoFit/>
          </a:bodyPr>
          <a:lstStyle/>
          <a:p>
            <a:r>
              <a:rPr lang="zh-CN" altLang="en-US" sz="3200" b="1" dirty="0" smtClean="0">
                <a:solidFill>
                  <a:prstClr val="black"/>
                </a:solidFill>
              </a:rPr>
              <a:t>如果是你，你会选择把小狗送走吗？</a:t>
            </a:r>
            <a:endParaRPr lang="en-US" altLang="zh-CN" sz="3200" b="1" dirty="0" smtClean="0">
              <a:solidFill>
                <a:prstClr val="black"/>
              </a:solidFill>
            </a:endParaRPr>
          </a:p>
          <a:p>
            <a:endParaRPr lang="zh-CN" altLang="en-US" dirty="0">
              <a:solidFill>
                <a:prstClr val="black"/>
              </a:solidFill>
            </a:endParaRPr>
          </a:p>
        </p:txBody>
      </p:sp>
      <p:sp>
        <p:nvSpPr>
          <p:cNvPr id="6" name="TextBox 5"/>
          <p:cNvSpPr txBox="1"/>
          <p:nvPr/>
        </p:nvSpPr>
        <p:spPr>
          <a:xfrm>
            <a:off x="1187624" y="3068960"/>
            <a:ext cx="6976324" cy="584775"/>
          </a:xfrm>
          <a:prstGeom prst="rect">
            <a:avLst/>
          </a:prstGeom>
          <a:noFill/>
        </p:spPr>
        <p:txBody>
          <a:bodyPr wrap="square" rtlCol="0">
            <a:spAutoFit/>
          </a:bodyPr>
          <a:lstStyle/>
          <a:p>
            <a:r>
              <a:rPr lang="zh-CN" altLang="en-US" sz="3200" b="1" dirty="0" smtClean="0">
                <a:solidFill>
                  <a:prstClr val="black"/>
                </a:solidFill>
              </a:rPr>
              <a:t>如果你没有保护好狗，你会忏悔吗？</a:t>
            </a:r>
            <a:endParaRPr lang="zh-CN" altLang="en-US" sz="3200" b="1" dirty="0">
              <a:solidFill>
                <a:prstClr val="black"/>
              </a:solidFill>
            </a:endParaRPr>
          </a:p>
        </p:txBody>
      </p:sp>
      <p:sp>
        <p:nvSpPr>
          <p:cNvPr id="3" name="TextBox 2"/>
          <p:cNvSpPr txBox="1"/>
          <p:nvPr/>
        </p:nvSpPr>
        <p:spPr>
          <a:xfrm>
            <a:off x="1259632" y="980728"/>
            <a:ext cx="6264696" cy="584775"/>
          </a:xfrm>
          <a:prstGeom prst="rect">
            <a:avLst/>
          </a:prstGeom>
          <a:noFill/>
        </p:spPr>
        <p:txBody>
          <a:bodyPr wrap="square" rtlCol="0">
            <a:spAutoFit/>
          </a:bodyPr>
          <a:lstStyle/>
          <a:p>
            <a:r>
              <a:rPr lang="zh-CN" altLang="en-US" sz="3200" b="1" dirty="0">
                <a:solidFill>
                  <a:prstClr val="black"/>
                </a:solidFill>
              </a:rPr>
              <a:t>你觉得文革是一个怎样的时代？</a:t>
            </a:r>
          </a:p>
        </p:txBody>
      </p:sp>
    </p:spTree>
    <p:extLst>
      <p:ext uri="{BB962C8B-B14F-4D97-AF65-F5344CB8AC3E}">
        <p14:creationId xmlns:p14="http://schemas.microsoft.com/office/powerpoint/2010/main" val="221876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4"/>
          <p:cNvSpPr txBox="1">
            <a:spLocks noChangeArrowheads="1"/>
          </p:cNvSpPr>
          <p:nvPr/>
        </p:nvSpPr>
        <p:spPr bwMode="auto">
          <a:xfrm>
            <a:off x="403225" y="22018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itchFamily="18" charset="2"/>
              <a:buChar char=""/>
              <a:defRPr>
                <a:solidFill>
                  <a:srgbClr val="404040"/>
                </a:solidFill>
                <a:latin typeface="Century Gothic" pitchFamily="34" charset="0"/>
                <a:ea typeface="幼圆" pitchFamily="49" charset="-122"/>
              </a:defRPr>
            </a:lvl1pPr>
            <a:lvl2pPr marL="742950" indent="-285750">
              <a:spcBef>
                <a:spcPts val="1000"/>
              </a:spcBef>
              <a:buClr>
                <a:schemeClr val="accent1"/>
              </a:buClr>
              <a:buFont typeface="Wingdings 3" pitchFamily="18" charset="2"/>
              <a:buChar char=""/>
              <a:defRPr sz="1600">
                <a:solidFill>
                  <a:srgbClr val="404040"/>
                </a:solidFill>
                <a:latin typeface="Century Gothic" pitchFamily="34" charset="0"/>
                <a:ea typeface="幼圆" pitchFamily="49" charset="-122"/>
              </a:defRPr>
            </a:lvl2pPr>
            <a:lvl3pPr marL="1143000" indent="-228600">
              <a:spcBef>
                <a:spcPts val="1000"/>
              </a:spcBef>
              <a:buClr>
                <a:schemeClr val="accent1"/>
              </a:buClr>
              <a:buFont typeface="Wingdings 3" pitchFamily="18" charset="2"/>
              <a:buChar char=""/>
              <a:defRPr sz="1400">
                <a:solidFill>
                  <a:srgbClr val="404040"/>
                </a:solidFill>
                <a:latin typeface="Century Gothic" pitchFamily="34" charset="0"/>
                <a:ea typeface="幼圆" pitchFamily="49" charset="-122"/>
              </a:defRPr>
            </a:lvl3pPr>
            <a:lvl4pPr marL="1600200" indent="-228600">
              <a:spcBef>
                <a:spcPts val="1000"/>
              </a:spcBef>
              <a:buClr>
                <a:schemeClr val="accent1"/>
              </a:buClr>
              <a:buFont typeface="Wingdings 3" pitchFamily="18" charset="2"/>
              <a:buChar char=""/>
              <a:defRPr sz="1200">
                <a:solidFill>
                  <a:srgbClr val="404040"/>
                </a:solidFill>
                <a:latin typeface="Century Gothic" pitchFamily="34" charset="0"/>
                <a:ea typeface="幼圆" pitchFamily="49" charset="-122"/>
              </a:defRPr>
            </a:lvl4pPr>
            <a:lvl5pPr marL="2057400" indent="-228600">
              <a:spcBef>
                <a:spcPts val="1000"/>
              </a:spcBef>
              <a:buClr>
                <a:schemeClr val="accent1"/>
              </a:buClr>
              <a:buFont typeface="Wingdings 3" pitchFamily="18" charset="2"/>
              <a:buChar char=""/>
              <a:defRPr sz="1200">
                <a:solidFill>
                  <a:srgbClr val="404040"/>
                </a:solidFill>
                <a:latin typeface="Century Gothic" pitchFamily="34" charset="0"/>
                <a:ea typeface="幼圆" pitchFamily="49" charset="-122"/>
              </a:defRPr>
            </a:lvl5pPr>
            <a:lvl6pPr marL="2514600" indent="-228600" fontAlgn="base">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6pPr>
            <a:lvl7pPr marL="2971800" indent="-228600" fontAlgn="base">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7pPr>
            <a:lvl8pPr marL="3429000" indent="-228600" fontAlgn="base">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8pPr>
            <a:lvl9pPr marL="3886200" indent="-228600" fontAlgn="base">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9pPr>
          </a:lstStyle>
          <a:p>
            <a:pPr fontAlgn="base">
              <a:spcBef>
                <a:spcPct val="50000"/>
              </a:spcBef>
              <a:spcAft>
                <a:spcPct val="0"/>
              </a:spcAft>
              <a:buClrTx/>
              <a:buFontTx/>
              <a:buNone/>
            </a:pPr>
            <a:endParaRPr lang="zh-CN" altLang="zh-CN" smtClean="0">
              <a:solidFill>
                <a:prstClr val="black"/>
              </a:solidFill>
              <a:latin typeface="Arial" charset="0"/>
              <a:ea typeface="宋体" pitchFamily="2" charset="-122"/>
            </a:endParaRPr>
          </a:p>
        </p:txBody>
      </p:sp>
      <p:pic>
        <p:nvPicPr>
          <p:cNvPr id="38920" name="Picture 11" descr="u=1246478213,1026905883&amp;gp=3">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12360" y="5373216"/>
            <a:ext cx="1331640" cy="123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136891" y="730923"/>
            <a:ext cx="7266384" cy="2862322"/>
          </a:xfrm>
          <a:prstGeom prst="rect">
            <a:avLst/>
          </a:prstGeom>
          <a:noFill/>
        </p:spPr>
        <p:txBody>
          <a:bodyPr wrap="square" rtlCol="0">
            <a:spAutoFit/>
          </a:bodyPr>
          <a:lstStyle/>
          <a:p>
            <a:r>
              <a:rPr lang="zh-CN" altLang="en-US" sz="3600" dirty="0"/>
              <a:t>诵读第</a:t>
            </a:r>
            <a:r>
              <a:rPr lang="en-US" altLang="zh-CN" sz="3600" dirty="0"/>
              <a:t>10</a:t>
            </a:r>
            <a:r>
              <a:rPr lang="zh-CN" altLang="en-US" sz="3600" dirty="0"/>
              <a:t>段，体会作者是如何表达歉意的：包弟送走后，作者的心灵经历了哪些变化？勾划出作者表达自责、歉意的语</a:t>
            </a:r>
            <a:r>
              <a:rPr lang="zh-CN" altLang="en-US" sz="3600" dirty="0" smtClean="0"/>
              <a:t>句</a:t>
            </a:r>
            <a:r>
              <a:rPr lang="en-US" altLang="zh-CN" sz="3600" dirty="0" smtClean="0"/>
              <a:t>.</a:t>
            </a:r>
            <a:endParaRPr lang="en-US" altLang="zh-CN" sz="3600" dirty="0"/>
          </a:p>
          <a:p>
            <a:endParaRPr lang="en-US" altLang="zh-CN" sz="3600" dirty="0" smtClean="0"/>
          </a:p>
        </p:txBody>
      </p:sp>
      <p:pic>
        <p:nvPicPr>
          <p:cNvPr id="2" name="Piano Squall - Sadness and Sorrow - 钢琴版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93168" y="5232400"/>
            <a:ext cx="609600" cy="609600"/>
          </a:xfrm>
          <a:prstGeom prst="rect">
            <a:avLst/>
          </a:prstGeom>
        </p:spPr>
      </p:pic>
    </p:spTree>
    <p:extLst>
      <p:ext uri="{BB962C8B-B14F-4D97-AF65-F5344CB8AC3E}">
        <p14:creationId xmlns:p14="http://schemas.microsoft.com/office/powerpoint/2010/main" val="572069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463" fill="hold"/>
                                        <p:tgtEl>
                                          <p:spTgt spid="2"/>
                                        </p:tgtEl>
                                      </p:cBhvr>
                                    </p:cmd>
                                  </p:childTnLst>
                                </p:cTn>
                              </p:par>
                            </p:childTnLst>
                          </p:cTn>
                        </p:par>
                      </p:childTnLst>
                    </p:cTn>
                  </p:par>
                </p:childTnLst>
              </p:cTn>
              <p:nextCondLst>
                <p:cond evt="onClick" delay="0">
                  <p:tgtEl>
                    <p:spTgt spid="2"/>
                  </p:tgtEl>
                </p:cond>
              </p:nextCondLst>
            </p:seq>
            <p:audio>
              <p:cMediaNode vol="80000">
                <p:cTn id="7" fill="remove"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86408" y="980728"/>
            <a:ext cx="8208912" cy="1569660"/>
          </a:xfrm>
          <a:prstGeom prst="rect">
            <a:avLst/>
          </a:prstGeom>
          <a:noFill/>
        </p:spPr>
        <p:txBody>
          <a:bodyPr wrap="square" rtlCol="0">
            <a:spAutoFit/>
          </a:bodyPr>
          <a:lstStyle/>
          <a:p>
            <a:r>
              <a:rPr lang="zh-CN" altLang="en-US" sz="3200" b="1" dirty="0" smtClean="0">
                <a:solidFill>
                  <a:prstClr val="black"/>
                </a:solidFill>
                <a:latin typeface="华文行楷" panose="02010800040101010101" pitchFamily="2" charset="-122"/>
                <a:ea typeface="华文行楷" panose="02010800040101010101" pitchFamily="2" charset="-122"/>
              </a:rPr>
              <a:t>问题探究：</a:t>
            </a:r>
            <a:endParaRPr lang="en-US" altLang="zh-CN" sz="3200" b="1" dirty="0" smtClean="0">
              <a:solidFill>
                <a:prstClr val="black"/>
              </a:solidFill>
              <a:latin typeface="华文行楷" panose="02010800040101010101" pitchFamily="2" charset="-122"/>
              <a:ea typeface="华文行楷" panose="02010800040101010101" pitchFamily="2" charset="-122"/>
            </a:endParaRPr>
          </a:p>
          <a:p>
            <a:r>
              <a:rPr lang="en-US" altLang="zh-CN" sz="3200" dirty="0" smtClean="0">
                <a:solidFill>
                  <a:prstClr val="black"/>
                </a:solidFill>
                <a:latin typeface="华文中宋" panose="02010600040101010101" pitchFamily="2" charset="-122"/>
                <a:ea typeface="华文中宋" panose="02010600040101010101" pitchFamily="2" charset="-122"/>
              </a:rPr>
              <a:t>1</a:t>
            </a:r>
            <a:r>
              <a:rPr lang="zh-CN" altLang="en-US" sz="3200" dirty="0" smtClean="0">
                <a:solidFill>
                  <a:prstClr val="black"/>
                </a:solidFill>
                <a:latin typeface="华文中宋" panose="02010600040101010101" pitchFamily="2" charset="-122"/>
                <a:ea typeface="华文中宋" panose="02010600040101010101" pitchFamily="2" charset="-122"/>
              </a:rPr>
              <a:t>：文章名为“小狗包弟”，但是第一段的故事讲的并非包弟，它在文中起的作用是什么？</a:t>
            </a:r>
            <a:endParaRPr lang="zh-CN" altLang="en-US" sz="3200" dirty="0">
              <a:solidFill>
                <a:prstClr val="black"/>
              </a:solidFill>
              <a:latin typeface="华文中宋" panose="02010600040101010101" pitchFamily="2" charset="-122"/>
              <a:ea typeface="华文中宋" panose="02010600040101010101" pitchFamily="2" charset="-122"/>
            </a:endParaRPr>
          </a:p>
        </p:txBody>
      </p:sp>
      <p:sp>
        <p:nvSpPr>
          <p:cNvPr id="3" name="TextBox 2"/>
          <p:cNvSpPr txBox="1"/>
          <p:nvPr/>
        </p:nvSpPr>
        <p:spPr>
          <a:xfrm>
            <a:off x="486408" y="2924944"/>
            <a:ext cx="8136904" cy="2308324"/>
          </a:xfrm>
          <a:prstGeom prst="rect">
            <a:avLst/>
          </a:prstGeom>
          <a:noFill/>
        </p:spPr>
        <p:txBody>
          <a:bodyPr wrap="square" rtlCol="0">
            <a:spAutoFit/>
          </a:bodyPr>
          <a:lstStyle/>
          <a:p>
            <a:r>
              <a:rPr lang="zh-CN" altLang="en-US" sz="3600" dirty="0" smtClean="0">
                <a:solidFill>
                  <a:prstClr val="black"/>
                </a:solidFill>
                <a:latin typeface="宋体"/>
              </a:rPr>
              <a:t>（</a:t>
            </a:r>
            <a:r>
              <a:rPr lang="en-US" altLang="zh-CN" sz="3600" dirty="0" smtClean="0">
                <a:solidFill>
                  <a:prstClr val="black"/>
                </a:solidFill>
                <a:latin typeface="宋体"/>
              </a:rPr>
              <a:t>1</a:t>
            </a:r>
            <a:r>
              <a:rPr lang="zh-CN" altLang="en-US" sz="3600" dirty="0" smtClean="0">
                <a:solidFill>
                  <a:prstClr val="black"/>
                </a:solidFill>
                <a:latin typeface="宋体"/>
              </a:rPr>
              <a:t>）结构方面</a:t>
            </a:r>
            <a:r>
              <a:rPr lang="zh-CN" altLang="en-US" sz="3600" dirty="0" smtClean="0">
                <a:solidFill>
                  <a:prstClr val="black"/>
                </a:solidFill>
                <a:latin typeface="宋体"/>
                <a:sym typeface="Wingdings" panose="05000000000000000000" pitchFamily="2" charset="2"/>
              </a:rPr>
              <a:t>：引出下文；暗示包弟     的结局</a:t>
            </a:r>
            <a:endParaRPr lang="en-US" altLang="zh-CN" sz="3600" dirty="0" smtClean="0">
              <a:solidFill>
                <a:prstClr val="black"/>
              </a:solidFill>
              <a:latin typeface="宋体"/>
              <a:sym typeface="Wingdings" panose="05000000000000000000" pitchFamily="2" charset="2"/>
            </a:endParaRPr>
          </a:p>
          <a:p>
            <a:r>
              <a:rPr lang="zh-CN" altLang="en-US" sz="3600" dirty="0" smtClean="0">
                <a:solidFill>
                  <a:prstClr val="black"/>
                </a:solidFill>
                <a:latin typeface="宋体"/>
                <a:sym typeface="Wingdings" panose="05000000000000000000" pitchFamily="2" charset="2"/>
              </a:rPr>
              <a:t>（</a:t>
            </a:r>
            <a:r>
              <a:rPr lang="en-US" altLang="zh-CN" sz="3600" dirty="0" smtClean="0">
                <a:solidFill>
                  <a:prstClr val="black"/>
                </a:solidFill>
                <a:latin typeface="宋体"/>
                <a:sym typeface="Wingdings" panose="05000000000000000000" pitchFamily="2" charset="2"/>
              </a:rPr>
              <a:t>2</a:t>
            </a:r>
            <a:r>
              <a:rPr lang="zh-CN" altLang="en-US" sz="3600" dirty="0" smtClean="0">
                <a:solidFill>
                  <a:prstClr val="black"/>
                </a:solidFill>
                <a:latin typeface="宋体"/>
                <a:sym typeface="Wingdings" panose="05000000000000000000" pitchFamily="2" charset="2"/>
              </a:rPr>
              <a:t>）思想内容方面：通过反衬、深化主题</a:t>
            </a:r>
            <a:endParaRPr lang="zh-CN" altLang="en-US" sz="3600" dirty="0">
              <a:solidFill>
                <a:prstClr val="black"/>
              </a:solidFill>
              <a:latin typeface="宋体"/>
            </a:endParaRPr>
          </a:p>
        </p:txBody>
      </p:sp>
    </p:spTree>
    <p:extLst>
      <p:ext uri="{BB962C8B-B14F-4D97-AF65-F5344CB8AC3E}">
        <p14:creationId xmlns:p14="http://schemas.microsoft.com/office/powerpoint/2010/main" val="16274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C5DEE5"/>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350931" y="-14727"/>
            <a:ext cx="4464496" cy="2308324"/>
          </a:xfrm>
          <a:prstGeom prst="rect">
            <a:avLst/>
          </a:prstGeom>
          <a:noFill/>
        </p:spPr>
        <p:txBody>
          <a:bodyPr wrap="square" rtlCol="0">
            <a:spAutoFit/>
          </a:bodyPr>
          <a:lstStyle/>
          <a:p>
            <a:r>
              <a:rPr lang="en-US" altLang="zh-CN" b="1" dirty="0" smtClean="0">
                <a:solidFill>
                  <a:prstClr val="black"/>
                </a:solidFill>
              </a:rPr>
              <a:t>                                    </a:t>
            </a:r>
            <a:r>
              <a:rPr lang="zh-CN" altLang="en-US" b="1" dirty="0" smtClean="0">
                <a:solidFill>
                  <a:prstClr val="black"/>
                </a:solidFill>
              </a:rPr>
              <a:t>     </a:t>
            </a:r>
            <a:endParaRPr lang="en-US" altLang="zh-CN" b="1" dirty="0" smtClean="0">
              <a:solidFill>
                <a:prstClr val="black"/>
              </a:solidFill>
            </a:endParaRPr>
          </a:p>
          <a:p>
            <a:endParaRPr lang="en-US" altLang="zh-CN" dirty="0" smtClean="0">
              <a:solidFill>
                <a:prstClr val="black"/>
              </a:solidFill>
            </a:endParaRPr>
          </a:p>
          <a:p>
            <a:r>
              <a:rPr lang="zh-CN" altLang="en-US" sz="3600" b="1" dirty="0" smtClean="0">
                <a:solidFill>
                  <a:prstClr val="black"/>
                </a:solidFill>
                <a:latin typeface="宋体"/>
              </a:rPr>
              <a:t>狗有情有义               </a:t>
            </a:r>
            <a:endParaRPr lang="en-US" altLang="zh-CN" sz="3600" b="1" dirty="0" smtClean="0">
              <a:solidFill>
                <a:prstClr val="black"/>
              </a:solidFill>
              <a:latin typeface="宋体"/>
            </a:endParaRPr>
          </a:p>
          <a:p>
            <a:endParaRPr lang="en-US" altLang="zh-CN" sz="3600" b="1" dirty="0" smtClean="0">
              <a:solidFill>
                <a:prstClr val="black"/>
              </a:solidFill>
              <a:latin typeface="宋体"/>
            </a:endParaRPr>
          </a:p>
          <a:p>
            <a:r>
              <a:rPr lang="zh-CN" altLang="en-US" sz="3600" b="1" dirty="0" smtClean="0">
                <a:solidFill>
                  <a:prstClr val="black"/>
                </a:solidFill>
                <a:latin typeface="宋体"/>
              </a:rPr>
              <a:t>人为自保，抛弃小狗    </a:t>
            </a:r>
            <a:r>
              <a:rPr lang="en-US" altLang="zh-CN" sz="3600" b="1" dirty="0" smtClean="0">
                <a:solidFill>
                  <a:prstClr val="black"/>
                </a:solidFill>
                <a:latin typeface="宋体"/>
              </a:rPr>
              <a:t> </a:t>
            </a:r>
            <a:endParaRPr lang="zh-CN" altLang="en-US" sz="3600" b="1" dirty="0">
              <a:solidFill>
                <a:prstClr val="black"/>
              </a:solidFill>
              <a:latin typeface="宋体"/>
            </a:endParaRPr>
          </a:p>
        </p:txBody>
      </p:sp>
      <p:sp>
        <p:nvSpPr>
          <p:cNvPr id="8" name="左大括号 7"/>
          <p:cNvSpPr/>
          <p:nvPr/>
        </p:nvSpPr>
        <p:spPr>
          <a:xfrm>
            <a:off x="127317" y="715779"/>
            <a:ext cx="447228" cy="13979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4" name="TextBox 13"/>
          <p:cNvSpPr txBox="1"/>
          <p:nvPr/>
        </p:nvSpPr>
        <p:spPr>
          <a:xfrm>
            <a:off x="5033112" y="723937"/>
            <a:ext cx="1728192" cy="1015663"/>
          </a:xfrm>
          <a:prstGeom prst="rect">
            <a:avLst/>
          </a:prstGeom>
          <a:solidFill>
            <a:srgbClr val="92D050"/>
          </a:solidFill>
        </p:spPr>
        <p:txBody>
          <a:bodyPr wrap="square" rtlCol="0">
            <a:spAutoFit/>
          </a:bodyPr>
          <a:lstStyle/>
          <a:p>
            <a:r>
              <a:rPr lang="zh-CN" altLang="en-US" sz="6000" b="1" dirty="0" smtClean="0">
                <a:solidFill>
                  <a:srgbClr val="FF0000"/>
                </a:solidFill>
                <a:latin typeface="华文行楷" panose="02010800040101010101" pitchFamily="2" charset="-122"/>
                <a:ea typeface="华文行楷" panose="02010800040101010101" pitchFamily="2" charset="-122"/>
              </a:rPr>
              <a:t>反衬</a:t>
            </a:r>
            <a:endParaRPr lang="zh-CN" altLang="en-US" sz="5400" b="1" dirty="0">
              <a:solidFill>
                <a:srgbClr val="FF0000"/>
              </a:solidFill>
              <a:latin typeface="华文行楷" panose="02010800040101010101" pitchFamily="2" charset="-122"/>
              <a:ea typeface="华文行楷" panose="02010800040101010101" pitchFamily="2" charset="-122"/>
            </a:endParaRPr>
          </a:p>
        </p:txBody>
      </p:sp>
      <p:sp>
        <p:nvSpPr>
          <p:cNvPr id="16" name="TextBox 15"/>
          <p:cNvSpPr txBox="1"/>
          <p:nvPr/>
        </p:nvSpPr>
        <p:spPr>
          <a:xfrm>
            <a:off x="7127237" y="446938"/>
            <a:ext cx="1584176" cy="1569660"/>
          </a:xfrm>
          <a:prstGeom prst="rect">
            <a:avLst/>
          </a:prstGeom>
          <a:noFill/>
        </p:spPr>
        <p:txBody>
          <a:bodyPr wrap="square" rtlCol="0">
            <a:spAutoFit/>
          </a:bodyPr>
          <a:lstStyle/>
          <a:p>
            <a:r>
              <a:rPr lang="zh-CN" altLang="en-US" sz="4800" b="1" dirty="0" smtClean="0">
                <a:solidFill>
                  <a:srgbClr val="1F497D">
                    <a:lumMod val="75000"/>
                  </a:srgbClr>
                </a:solidFill>
                <a:latin typeface="华文行楷" panose="02010800040101010101" pitchFamily="2" charset="-122"/>
                <a:ea typeface="华文行楷" panose="02010800040101010101" pitchFamily="2" charset="-122"/>
              </a:rPr>
              <a:t>自责忏悔</a:t>
            </a:r>
            <a:endParaRPr lang="zh-CN" altLang="en-US" sz="4800" b="1" dirty="0">
              <a:solidFill>
                <a:srgbClr val="1F497D">
                  <a:lumMod val="75000"/>
                </a:srgbClr>
              </a:solidFill>
              <a:latin typeface="华文行楷" panose="02010800040101010101" pitchFamily="2" charset="-122"/>
              <a:ea typeface="华文行楷" panose="02010800040101010101" pitchFamily="2" charset="-122"/>
            </a:endParaRPr>
          </a:p>
        </p:txBody>
      </p:sp>
      <p:sp>
        <p:nvSpPr>
          <p:cNvPr id="6" name="TextBox 5"/>
          <p:cNvSpPr txBox="1"/>
          <p:nvPr/>
        </p:nvSpPr>
        <p:spPr>
          <a:xfrm>
            <a:off x="559173" y="2568359"/>
            <a:ext cx="7848872" cy="3785652"/>
          </a:xfrm>
          <a:prstGeom prst="rect">
            <a:avLst/>
          </a:prstGeom>
          <a:noFill/>
        </p:spPr>
        <p:txBody>
          <a:bodyPr wrap="square" rtlCol="0">
            <a:spAutoFit/>
          </a:bodyPr>
          <a:lstStyle/>
          <a:p>
            <a:r>
              <a:rPr lang="zh-CN" altLang="en-US" sz="2400" dirty="0" smtClean="0">
                <a:solidFill>
                  <a:srgbClr val="FF0000"/>
                </a:solidFill>
              </a:rPr>
              <a:t>反衬</a:t>
            </a:r>
            <a:r>
              <a:rPr lang="zh-CN" altLang="en-US" sz="2400" dirty="0" smtClean="0"/>
              <a:t>：采用</a:t>
            </a:r>
            <a:r>
              <a:rPr lang="zh-CN" altLang="en-US" sz="2400" dirty="0"/>
              <a:t>相反的、相对立的事物从旁陪补的方法</a:t>
            </a:r>
            <a:r>
              <a:rPr lang="en-US" altLang="zh-CN" sz="2400" dirty="0"/>
              <a:t>.</a:t>
            </a:r>
            <a:r>
              <a:rPr lang="zh-CN" altLang="en-US" sz="2400" dirty="0"/>
              <a:t>反衬表现法的运用</a:t>
            </a:r>
            <a:r>
              <a:rPr lang="en-US" altLang="zh-CN" sz="2400" dirty="0"/>
              <a:t>,</a:t>
            </a:r>
            <a:r>
              <a:rPr lang="zh-CN" altLang="en-US" sz="2400" dirty="0" smtClean="0"/>
              <a:t>主次分明</a:t>
            </a:r>
            <a:r>
              <a:rPr lang="zh-CN" altLang="en-US" sz="2400" dirty="0"/>
              <a:t>，</a:t>
            </a:r>
            <a:r>
              <a:rPr lang="zh-CN" altLang="en-US" sz="2400" dirty="0" smtClean="0"/>
              <a:t>应该</a:t>
            </a:r>
            <a:r>
              <a:rPr lang="zh-CN" altLang="en-US" sz="2400" dirty="0"/>
              <a:t>把相反的艺术形象合写在一起</a:t>
            </a:r>
            <a:r>
              <a:rPr lang="en-US" altLang="zh-CN" sz="2400" dirty="0"/>
              <a:t>,</a:t>
            </a:r>
            <a:r>
              <a:rPr lang="zh-CN" altLang="en-US" sz="2400" dirty="0"/>
              <a:t>以次要的形象、陪衬的形象来</a:t>
            </a:r>
            <a:r>
              <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衬托主要的形象</a:t>
            </a:r>
            <a:r>
              <a:rPr lang="en-US" altLang="zh-CN"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让主要形象更加鲜明突出</a:t>
            </a:r>
            <a:r>
              <a:rPr lang="zh-CN" altLang="en-US" sz="2400" dirty="0"/>
              <a:t>、光彩照人反衬</a:t>
            </a:r>
            <a:r>
              <a:rPr lang="zh-CN" altLang="en-US" sz="2400" dirty="0" smtClean="0"/>
              <a:t>”。</a:t>
            </a:r>
            <a:endParaRPr lang="en-US" altLang="zh-CN" sz="2400" dirty="0" smtClean="0"/>
          </a:p>
          <a:p>
            <a:endParaRPr lang="en-US" altLang="zh-CN" sz="2400" dirty="0" smtClean="0"/>
          </a:p>
          <a:p>
            <a:r>
              <a:rPr lang="zh-CN" altLang="en-US" sz="2400" dirty="0" smtClean="0">
                <a:solidFill>
                  <a:srgbClr val="FF0000"/>
                </a:solidFill>
              </a:rPr>
              <a:t>对比</a:t>
            </a:r>
            <a:r>
              <a:rPr lang="zh-CN" altLang="en-US" sz="2400" dirty="0"/>
              <a:t>的两个事物间的关系是并列的</a:t>
            </a:r>
            <a:r>
              <a:rPr lang="en-US" altLang="zh-CN" sz="2400" dirty="0"/>
              <a:t>,</a:t>
            </a:r>
            <a:r>
              <a:rPr lang="zh-CN" altLang="en-US" sz="2400" dirty="0"/>
              <a:t>结果</a:t>
            </a:r>
            <a:r>
              <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是突出对比双方</a:t>
            </a:r>
            <a:r>
              <a:rPr lang="zh-CN" altLang="en-US" sz="2400" dirty="0"/>
              <a:t>；反衬却可以明显地分出衬托的事物和被衬托的</a:t>
            </a:r>
            <a:r>
              <a:rPr lang="zh-CN" altLang="en-US" sz="2400" dirty="0" smtClean="0"/>
              <a:t>事物。</a:t>
            </a:r>
            <a:endParaRPr lang="en-US" altLang="zh-CN" sz="2400" dirty="0" smtClean="0"/>
          </a:p>
          <a:p>
            <a:endParaRPr lang="en-US" altLang="zh-CN" sz="2400" dirty="0" smtClean="0"/>
          </a:p>
          <a:p>
            <a:r>
              <a:rPr lang="zh-CN" altLang="en-US" sz="2400" dirty="0" smtClean="0"/>
              <a:t>“</a:t>
            </a:r>
            <a:r>
              <a:rPr lang="zh-CN" altLang="en-US" sz="2400" dirty="0"/>
              <a:t>朱门酒肉臭</a:t>
            </a:r>
            <a:r>
              <a:rPr lang="en-US" altLang="zh-CN" sz="2400" dirty="0"/>
              <a:t>,</a:t>
            </a:r>
            <a:r>
              <a:rPr lang="zh-CN" altLang="en-US" sz="2400" dirty="0"/>
              <a:t>路有冻死骨</a:t>
            </a:r>
            <a:r>
              <a:rPr lang="zh-CN" altLang="en-US" sz="2400" dirty="0" smtClean="0"/>
              <a:t>”</a:t>
            </a:r>
            <a:endParaRPr lang="en-US" altLang="zh-CN" sz="2400" dirty="0" smtClean="0"/>
          </a:p>
          <a:p>
            <a:r>
              <a:rPr lang="zh-CN" altLang="en-US" sz="2400" dirty="0" smtClean="0"/>
              <a:t>“</a:t>
            </a:r>
            <a:r>
              <a:rPr lang="zh-CN" altLang="en-US" sz="2400" dirty="0"/>
              <a:t>蝉噪林逾静</a:t>
            </a:r>
            <a:r>
              <a:rPr lang="en-US" altLang="zh-CN" sz="2400" dirty="0"/>
              <a:t>,</a:t>
            </a:r>
            <a:r>
              <a:rPr lang="zh-CN" altLang="en-US" sz="2400" dirty="0"/>
              <a:t>鸟鸣山更</a:t>
            </a:r>
            <a:r>
              <a:rPr lang="zh-CN" altLang="en-US" sz="2400" dirty="0" smtClean="0"/>
              <a:t>幽”</a:t>
            </a:r>
            <a:endParaRPr lang="zh-CN" altLang="en-US" sz="2400" dirty="0"/>
          </a:p>
        </p:txBody>
      </p:sp>
    </p:spTree>
    <p:extLst>
      <p:ext uri="{BB962C8B-B14F-4D97-AF65-F5344CB8AC3E}">
        <p14:creationId xmlns:p14="http://schemas.microsoft.com/office/powerpoint/2010/main" val="15097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4"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12776"/>
            <a:ext cx="8066856" cy="1280890"/>
          </a:xfrm>
        </p:spPr>
        <p:txBody>
          <a:bodyPr/>
          <a:lstStyle/>
          <a:p>
            <a:r>
              <a:rPr lang="zh-CN" altLang="en-US" dirty="0">
                <a:latin typeface="Adobe 黑体 Std R" pitchFamily="34" charset="-122"/>
                <a:ea typeface="Adobe 黑体 Std R" pitchFamily="34" charset="-122"/>
              </a:rPr>
              <a:t>巴金的歉疚和忏悔中，我们看到了巴金怎样的品质？结合当时的背景，你认为巴金的歉疚和忏悔对后世有着怎样的现实意义？</a:t>
            </a:r>
          </a:p>
        </p:txBody>
      </p:sp>
    </p:spTree>
    <p:extLst>
      <p:ext uri="{BB962C8B-B14F-4D97-AF65-F5344CB8AC3E}">
        <p14:creationId xmlns:p14="http://schemas.microsoft.com/office/powerpoint/2010/main" val="3529722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1268760"/>
            <a:ext cx="8136904" cy="3600986"/>
          </a:xfrm>
          <a:prstGeom prst="rect">
            <a:avLst/>
          </a:prstGeom>
          <a:noFill/>
        </p:spPr>
        <p:txBody>
          <a:bodyPr wrap="square" rtlCol="0">
            <a:spAutoFit/>
          </a:bodyPr>
          <a:lstStyle/>
          <a:p>
            <a:pPr fontAlgn="base">
              <a:spcBef>
                <a:spcPct val="0"/>
              </a:spcBef>
              <a:spcAft>
                <a:spcPct val="0"/>
              </a:spcAft>
            </a:pPr>
            <a:r>
              <a:rPr lang="zh-CN" altLang="en-US" sz="3600" b="1" dirty="0" smtClean="0">
                <a:solidFill>
                  <a:srgbClr val="3E383E"/>
                </a:solidFill>
                <a:latin typeface="+mn-ea"/>
              </a:rPr>
              <a:t>人</a:t>
            </a:r>
            <a:r>
              <a:rPr lang="zh-CN" altLang="en-US" sz="3600" b="1" dirty="0">
                <a:solidFill>
                  <a:srgbClr val="3E383E"/>
                </a:solidFill>
                <a:latin typeface="+mn-ea"/>
              </a:rPr>
              <a:t>性的闪光</a:t>
            </a:r>
            <a:r>
              <a:rPr lang="zh-CN" altLang="en-US" sz="3600" b="1" dirty="0" smtClean="0">
                <a:solidFill>
                  <a:srgbClr val="3E383E"/>
                </a:solidFill>
                <a:latin typeface="+mn-ea"/>
              </a:rPr>
              <a:t>点</a:t>
            </a:r>
            <a:r>
              <a:rPr lang="en-US" altLang="zh-CN" sz="3600" b="1" dirty="0" smtClean="0">
                <a:solidFill>
                  <a:srgbClr val="3E383E"/>
                </a:solidFill>
                <a:latin typeface="+mn-ea"/>
              </a:rPr>
              <a:t>:</a:t>
            </a:r>
            <a:r>
              <a:rPr lang="zh-CN" altLang="en-US" sz="3600" b="1" dirty="0" smtClean="0">
                <a:solidFill>
                  <a:srgbClr val="3E383E"/>
                </a:solidFill>
                <a:latin typeface="+mn-ea"/>
              </a:rPr>
              <a:t>巴</a:t>
            </a:r>
            <a:r>
              <a:rPr lang="zh-CN" altLang="en-US" sz="3600" b="1" dirty="0">
                <a:solidFill>
                  <a:srgbClr val="3E383E"/>
                </a:solidFill>
                <a:latin typeface="+mn-ea"/>
              </a:rPr>
              <a:t>金的忏悔让我们看到了他</a:t>
            </a:r>
            <a:r>
              <a:rPr lang="zh-CN" altLang="en-US" sz="3600" b="1" dirty="0">
                <a:solidFill>
                  <a:srgbClr val="FF0000"/>
                </a:solidFill>
                <a:latin typeface="+mn-ea"/>
              </a:rPr>
              <a:t>自我</a:t>
            </a:r>
            <a:r>
              <a:rPr lang="zh-CN" altLang="en-US" sz="3600" b="1" dirty="0" smtClean="0">
                <a:solidFill>
                  <a:srgbClr val="FF0000"/>
                </a:solidFill>
                <a:latin typeface="+mn-ea"/>
              </a:rPr>
              <a:t>反省，敢于说真话</a:t>
            </a:r>
            <a:r>
              <a:rPr lang="zh-CN" altLang="en-US" sz="3600" b="1" dirty="0">
                <a:solidFill>
                  <a:srgbClr val="3E383E"/>
                </a:solidFill>
                <a:latin typeface="+mn-ea"/>
              </a:rPr>
              <a:t>的勇</a:t>
            </a:r>
            <a:r>
              <a:rPr lang="zh-CN" altLang="en-US" sz="3600" b="1" dirty="0" smtClean="0">
                <a:solidFill>
                  <a:srgbClr val="3E383E"/>
                </a:solidFill>
                <a:latin typeface="+mn-ea"/>
              </a:rPr>
              <a:t>气</a:t>
            </a:r>
            <a:r>
              <a:rPr lang="zh-CN" altLang="en-US" sz="3600" b="1" dirty="0">
                <a:solidFill>
                  <a:srgbClr val="3E383E"/>
                </a:solidFill>
                <a:latin typeface="+mn-ea"/>
              </a:rPr>
              <a:t>和气度，对良知的坚守（对失去良知的悔恨，就是对坚守良知的呼唤），对责任的担当，对人性真善美回归的</a:t>
            </a:r>
            <a:r>
              <a:rPr lang="zh-CN" altLang="en-US" sz="3600" b="1" dirty="0" smtClean="0">
                <a:solidFill>
                  <a:srgbClr val="3E383E"/>
                </a:solidFill>
                <a:latin typeface="+mn-ea"/>
              </a:rPr>
              <a:t>呼唤。</a:t>
            </a:r>
            <a:endParaRPr lang="en-US" altLang="zh-CN" sz="3600" b="1" dirty="0">
              <a:solidFill>
                <a:srgbClr val="3E383E"/>
              </a:solidFill>
              <a:latin typeface="+mn-ea"/>
            </a:endParaRPr>
          </a:p>
          <a:p>
            <a:pPr fontAlgn="base">
              <a:spcBef>
                <a:spcPct val="0"/>
              </a:spcBef>
              <a:spcAft>
                <a:spcPct val="0"/>
              </a:spcAft>
            </a:pPr>
            <a:endParaRPr lang="en-US" altLang="zh-CN" sz="2800" dirty="0">
              <a:solidFill>
                <a:srgbClr val="3E383E"/>
              </a:solidFill>
              <a:latin typeface="+mn-ea"/>
            </a:endParaRPr>
          </a:p>
          <a:p>
            <a:endParaRPr lang="zh-CN" altLang="en-US" sz="2000" dirty="0">
              <a:solidFill>
                <a:prstClr val="black"/>
              </a:solidFill>
              <a:latin typeface="+mn-ea"/>
            </a:endParaRPr>
          </a:p>
        </p:txBody>
      </p:sp>
    </p:spTree>
    <p:extLst>
      <p:ext uri="{BB962C8B-B14F-4D97-AF65-F5344CB8AC3E}">
        <p14:creationId xmlns:p14="http://schemas.microsoft.com/office/powerpoint/2010/main" val="40679397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44475" y="76200"/>
            <a:ext cx="8229600" cy="1143000"/>
          </a:xfrm>
          <a:noFill/>
        </p:spPr>
        <p:txBody>
          <a:bodyPr/>
          <a:lstStyle/>
          <a:p>
            <a:pPr eaLnBrk="1" hangingPunct="1"/>
            <a:r>
              <a:rPr lang="zh-CN" altLang="en-US" b="1" smtClean="0">
                <a:ea typeface="华文行楷" pitchFamily="2" charset="-122"/>
              </a:rPr>
              <a:t>关于</a:t>
            </a:r>
            <a:r>
              <a:rPr lang="en-US" altLang="zh-CN" b="1" smtClean="0">
                <a:ea typeface="华文行楷" pitchFamily="2" charset="-122"/>
              </a:rPr>
              <a:t>《</a:t>
            </a:r>
            <a:r>
              <a:rPr lang="zh-CN" altLang="en-US" b="1" smtClean="0">
                <a:ea typeface="华文行楷" pitchFamily="2" charset="-122"/>
              </a:rPr>
              <a:t>随想录</a:t>
            </a:r>
            <a:r>
              <a:rPr lang="en-US" altLang="zh-CN" b="1" smtClean="0">
                <a:ea typeface="华文行楷" pitchFamily="2" charset="-122"/>
              </a:rPr>
              <a:t>》</a:t>
            </a:r>
          </a:p>
        </p:txBody>
      </p:sp>
      <p:sp>
        <p:nvSpPr>
          <p:cNvPr id="49156" name="Text Box 4"/>
          <p:cNvSpPr txBox="1">
            <a:spLocks noChangeArrowheads="1"/>
          </p:cNvSpPr>
          <p:nvPr/>
        </p:nvSpPr>
        <p:spPr bwMode="auto">
          <a:xfrm>
            <a:off x="304800" y="733246"/>
            <a:ext cx="8458200"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itchFamily="18" charset="2"/>
              <a:buChar char=""/>
              <a:defRPr>
                <a:solidFill>
                  <a:srgbClr val="404040"/>
                </a:solidFill>
                <a:latin typeface="Century Gothic" pitchFamily="34" charset="0"/>
                <a:ea typeface="幼圆" pitchFamily="49" charset="-122"/>
              </a:defRPr>
            </a:lvl1pPr>
            <a:lvl2pPr marL="742950" indent="-285750">
              <a:spcBef>
                <a:spcPts val="1000"/>
              </a:spcBef>
              <a:buClr>
                <a:schemeClr val="accent1"/>
              </a:buClr>
              <a:buFont typeface="Wingdings 3" pitchFamily="18" charset="2"/>
              <a:buChar char=""/>
              <a:defRPr sz="1600">
                <a:solidFill>
                  <a:srgbClr val="404040"/>
                </a:solidFill>
                <a:latin typeface="Century Gothic" pitchFamily="34" charset="0"/>
                <a:ea typeface="幼圆" pitchFamily="49" charset="-122"/>
              </a:defRPr>
            </a:lvl2pPr>
            <a:lvl3pPr marL="1143000" indent="-228600">
              <a:spcBef>
                <a:spcPts val="1000"/>
              </a:spcBef>
              <a:buClr>
                <a:schemeClr val="accent1"/>
              </a:buClr>
              <a:buFont typeface="Wingdings 3" pitchFamily="18" charset="2"/>
              <a:buChar char=""/>
              <a:defRPr sz="1400">
                <a:solidFill>
                  <a:srgbClr val="404040"/>
                </a:solidFill>
                <a:latin typeface="Century Gothic" pitchFamily="34" charset="0"/>
                <a:ea typeface="幼圆" pitchFamily="49" charset="-122"/>
              </a:defRPr>
            </a:lvl3pPr>
            <a:lvl4pPr marL="1600200" indent="-228600">
              <a:spcBef>
                <a:spcPts val="1000"/>
              </a:spcBef>
              <a:buClr>
                <a:schemeClr val="accent1"/>
              </a:buClr>
              <a:buFont typeface="Wingdings 3" pitchFamily="18" charset="2"/>
              <a:buChar char=""/>
              <a:defRPr sz="1200">
                <a:solidFill>
                  <a:srgbClr val="404040"/>
                </a:solidFill>
                <a:latin typeface="Century Gothic" pitchFamily="34" charset="0"/>
                <a:ea typeface="幼圆" pitchFamily="49" charset="-122"/>
              </a:defRPr>
            </a:lvl4pPr>
            <a:lvl5pPr marL="2057400" indent="-228600">
              <a:spcBef>
                <a:spcPts val="1000"/>
              </a:spcBef>
              <a:buClr>
                <a:schemeClr val="accent1"/>
              </a:buClr>
              <a:buFont typeface="Wingdings 3" pitchFamily="18" charset="2"/>
              <a:buChar char=""/>
              <a:defRPr sz="1200">
                <a:solidFill>
                  <a:srgbClr val="404040"/>
                </a:solidFill>
                <a:latin typeface="Century Gothic" pitchFamily="34" charset="0"/>
                <a:ea typeface="幼圆" pitchFamily="49" charset="-122"/>
              </a:defRPr>
            </a:lvl5pPr>
            <a:lvl6pPr marL="2514600" indent="-228600" eaLnBrk="0" fontAlgn="base" hangingPunct="0">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6pPr>
            <a:lvl7pPr marL="2971800" indent="-228600" eaLnBrk="0" fontAlgn="base" hangingPunct="0">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7pPr>
            <a:lvl8pPr marL="3429000" indent="-228600" eaLnBrk="0" fontAlgn="base" hangingPunct="0">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8pPr>
            <a:lvl9pPr marL="3886200" indent="-228600" eaLnBrk="0" fontAlgn="base" hangingPunct="0">
              <a:spcBef>
                <a:spcPts val="1000"/>
              </a:spcBef>
              <a:spcAft>
                <a:spcPct val="0"/>
              </a:spcAft>
              <a:buClr>
                <a:schemeClr val="accent1"/>
              </a:buClr>
              <a:buFont typeface="Wingdings 3" pitchFamily="18" charset="2"/>
              <a:buChar char=""/>
              <a:defRPr sz="1200">
                <a:solidFill>
                  <a:srgbClr val="404040"/>
                </a:solidFill>
                <a:latin typeface="Century Gothic" pitchFamily="34" charset="0"/>
                <a:ea typeface="幼圆" pitchFamily="49" charset="-122"/>
              </a:defRPr>
            </a:lvl9pPr>
          </a:lstStyle>
          <a:p>
            <a:pPr fontAlgn="base">
              <a:spcBef>
                <a:spcPct val="0"/>
              </a:spcBef>
              <a:spcAft>
                <a:spcPct val="0"/>
              </a:spcAft>
              <a:buClrTx/>
              <a:buFontTx/>
              <a:buNone/>
            </a:pPr>
            <a:r>
              <a:rPr lang="zh-CN" altLang="zh-CN" sz="2800" b="1" dirty="0" smtClean="0">
                <a:solidFill>
                  <a:prstClr val="black"/>
                </a:solidFill>
                <a:latin typeface="黑体" pitchFamily="49" charset="-122"/>
                <a:ea typeface="黑体" pitchFamily="49" charset="-122"/>
              </a:rPr>
              <a:t> </a:t>
            </a:r>
            <a:r>
              <a:rPr lang="zh-CN" altLang="en-US" sz="2800" b="1" dirty="0" smtClean="0">
                <a:solidFill>
                  <a:prstClr val="black"/>
                </a:solidFill>
                <a:latin typeface="黑体" pitchFamily="49" charset="-122"/>
                <a:ea typeface="黑体" pitchFamily="49" charset="-122"/>
              </a:rPr>
              <a:t>    “讲出了真话，我可以心安理得地离开人世了。”</a:t>
            </a:r>
            <a:endParaRPr lang="zh-CN" altLang="zh-CN" sz="2800" b="1" dirty="0" smtClean="0">
              <a:solidFill>
                <a:prstClr val="black"/>
              </a:solidFill>
              <a:latin typeface="黑体" pitchFamily="49" charset="-122"/>
              <a:ea typeface="黑体" pitchFamily="49" charset="-122"/>
            </a:endParaRPr>
          </a:p>
          <a:p>
            <a:pPr fontAlgn="base">
              <a:spcBef>
                <a:spcPct val="0"/>
              </a:spcBef>
              <a:spcAft>
                <a:spcPct val="0"/>
              </a:spcAft>
              <a:buClrTx/>
              <a:buFontTx/>
              <a:buNone/>
            </a:pPr>
            <a:r>
              <a:rPr lang="zh-CN" altLang="en-US" sz="2800" b="1" dirty="0" smtClean="0">
                <a:solidFill>
                  <a:prstClr val="black"/>
                </a:solidFill>
                <a:latin typeface="黑体" pitchFamily="49" charset="-122"/>
                <a:ea typeface="黑体" pitchFamily="49" charset="-122"/>
              </a:rPr>
              <a:t>   </a:t>
            </a:r>
            <a:endParaRPr lang="en-US" altLang="zh-CN" sz="2800" b="1" dirty="0" smtClean="0">
              <a:solidFill>
                <a:prstClr val="black"/>
              </a:solidFill>
              <a:latin typeface="黑体" pitchFamily="49" charset="-122"/>
              <a:ea typeface="黑体" pitchFamily="49" charset="-122"/>
            </a:endParaRPr>
          </a:p>
          <a:p>
            <a:pPr fontAlgn="base">
              <a:spcBef>
                <a:spcPct val="0"/>
              </a:spcBef>
              <a:spcAft>
                <a:spcPct val="0"/>
              </a:spcAft>
              <a:buClrTx/>
              <a:buFontTx/>
              <a:buNone/>
            </a:pPr>
            <a:r>
              <a:rPr lang="zh-CN" altLang="en-US" sz="2800" b="1" dirty="0" smtClean="0">
                <a:solidFill>
                  <a:prstClr val="black"/>
                </a:solidFill>
                <a:latin typeface="黑体" pitchFamily="49" charset="-122"/>
                <a:ea typeface="黑体" pitchFamily="49" charset="-122"/>
              </a:rPr>
              <a:t>                             </a:t>
            </a:r>
            <a:r>
              <a:rPr lang="en-US" altLang="zh-CN" sz="2800" b="1" dirty="0" smtClean="0">
                <a:solidFill>
                  <a:prstClr val="black"/>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巴金</a:t>
            </a:r>
            <a:endParaRPr lang="en-US" altLang="zh-CN" sz="2800" b="1" dirty="0" smtClean="0">
              <a:solidFill>
                <a:prstClr val="black"/>
              </a:solidFill>
              <a:latin typeface="黑体" pitchFamily="49" charset="-122"/>
              <a:ea typeface="黑体" pitchFamily="49" charset="-122"/>
            </a:endParaRPr>
          </a:p>
          <a:p>
            <a:pPr fontAlgn="base">
              <a:spcBef>
                <a:spcPct val="0"/>
              </a:spcBef>
              <a:spcAft>
                <a:spcPct val="0"/>
              </a:spcAft>
              <a:buClrTx/>
              <a:buFontTx/>
              <a:buNone/>
            </a:pPr>
            <a:r>
              <a:rPr lang="en-US" altLang="zh-CN" sz="2800" b="1" dirty="0" smtClean="0">
                <a:solidFill>
                  <a:prstClr val="black"/>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随想录</a:t>
            </a:r>
            <a:r>
              <a:rPr lang="en-US" altLang="zh-CN" sz="2800" b="1" dirty="0" smtClean="0">
                <a:solidFill>
                  <a:prstClr val="black"/>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的独特之处在于，</a:t>
            </a:r>
            <a:r>
              <a:rPr lang="en-US" altLang="zh-CN" sz="2800" b="1" dirty="0" smtClean="0">
                <a:solidFill>
                  <a:prstClr val="black"/>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随想录</a:t>
            </a:r>
            <a:r>
              <a:rPr lang="en-US" altLang="zh-CN" sz="2800" b="1" dirty="0" smtClean="0">
                <a:solidFill>
                  <a:prstClr val="black"/>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的价值，主要在于它是一个受害者的严肃反思，一个正直心灵的痛苦自审，一个最无责任者对自己责任的拷问。</a:t>
            </a:r>
            <a:endParaRPr lang="en-US" altLang="zh-CN" sz="2800" b="1" dirty="0" smtClean="0">
              <a:solidFill>
                <a:prstClr val="black"/>
              </a:solidFill>
              <a:latin typeface="黑体" pitchFamily="49" charset="-122"/>
              <a:ea typeface="黑体" pitchFamily="49" charset="-122"/>
            </a:endParaRPr>
          </a:p>
          <a:p>
            <a:pPr fontAlgn="base">
              <a:spcBef>
                <a:spcPct val="0"/>
              </a:spcBef>
              <a:spcAft>
                <a:spcPct val="0"/>
              </a:spcAft>
              <a:buClrTx/>
              <a:buFontTx/>
              <a:buNone/>
            </a:pPr>
            <a:endParaRPr lang="zh-CN" altLang="en-US" sz="2800" b="1" dirty="0" smtClean="0">
              <a:solidFill>
                <a:prstClr val="black"/>
              </a:solidFill>
              <a:latin typeface="黑体" pitchFamily="49" charset="-122"/>
              <a:ea typeface="黑体" pitchFamily="49" charset="-122"/>
            </a:endParaRPr>
          </a:p>
          <a:p>
            <a:pPr fontAlgn="base">
              <a:spcBef>
                <a:spcPct val="0"/>
              </a:spcBef>
              <a:spcAft>
                <a:spcPct val="0"/>
              </a:spcAft>
              <a:buClrTx/>
              <a:buFontTx/>
              <a:buNone/>
            </a:pPr>
            <a:r>
              <a:rPr lang="zh-CN" altLang="zh-CN" sz="2800" b="1" dirty="0" smtClean="0">
                <a:solidFill>
                  <a:prstClr val="black"/>
                </a:solidFill>
                <a:latin typeface="黑体" pitchFamily="49" charset="-122"/>
                <a:ea typeface="黑体" pitchFamily="49" charset="-122"/>
              </a:rPr>
              <a:t> </a:t>
            </a:r>
            <a:r>
              <a:rPr lang="en-US" altLang="zh-CN" sz="2800" b="1" dirty="0" smtClean="0">
                <a:solidFill>
                  <a:srgbClr val="800000"/>
                </a:solidFill>
                <a:latin typeface="黑体" pitchFamily="49" charset="-122"/>
                <a:ea typeface="黑体" pitchFamily="49" charset="-122"/>
              </a:rPr>
              <a:t>《</a:t>
            </a:r>
            <a:r>
              <a:rPr lang="zh-CN" altLang="en-US" sz="2800" b="1" dirty="0" smtClean="0">
                <a:solidFill>
                  <a:srgbClr val="800000"/>
                </a:solidFill>
                <a:latin typeface="黑体" pitchFamily="49" charset="-122"/>
                <a:ea typeface="黑体" pitchFamily="49" charset="-122"/>
              </a:rPr>
              <a:t>随想录</a:t>
            </a:r>
            <a:r>
              <a:rPr lang="en-US" altLang="zh-CN" sz="2800" b="1" dirty="0">
                <a:solidFill>
                  <a:srgbClr val="800000"/>
                </a:solidFill>
                <a:latin typeface="黑体" pitchFamily="49" charset="-122"/>
                <a:ea typeface="黑体" pitchFamily="49" charset="-122"/>
              </a:rPr>
              <a:t>》</a:t>
            </a:r>
            <a:r>
              <a:rPr lang="zh-CN" altLang="en-US" sz="2800" b="1" dirty="0" smtClean="0">
                <a:solidFill>
                  <a:prstClr val="black"/>
                </a:solidFill>
                <a:latin typeface="黑体" pitchFamily="49" charset="-122"/>
                <a:ea typeface="黑体" pitchFamily="49" charset="-122"/>
              </a:rPr>
              <a:t>是巴金文学道路上的又一座丰碑，又一部无比沉重的“</a:t>
            </a:r>
            <a:r>
              <a:rPr lang="zh-CN" altLang="en-US" sz="2800" b="1" dirty="0" smtClean="0">
                <a:solidFill>
                  <a:srgbClr val="FFC000"/>
                </a:solidFill>
                <a:latin typeface="黑体" pitchFamily="49" charset="-122"/>
                <a:ea typeface="黑体" pitchFamily="49" charset="-122"/>
              </a:rPr>
              <a:t>忏悔录</a:t>
            </a:r>
            <a:r>
              <a:rPr lang="zh-CN" altLang="en-US" sz="2800" b="1" dirty="0" smtClean="0">
                <a:solidFill>
                  <a:prstClr val="black"/>
                </a:solidFill>
                <a:latin typeface="黑体" pitchFamily="49" charset="-122"/>
                <a:ea typeface="黑体" pitchFamily="49" charset="-122"/>
              </a:rPr>
              <a:t>”，</a:t>
            </a:r>
            <a:r>
              <a:rPr lang="zh-CN" altLang="en-US" sz="2800" b="1" dirty="0" smtClean="0">
                <a:solidFill>
                  <a:srgbClr val="FFC000"/>
                </a:solidFill>
                <a:latin typeface="黑体" pitchFamily="49" charset="-122"/>
                <a:ea typeface="黑体" pitchFamily="49" charset="-122"/>
              </a:rPr>
              <a:t>一部说真话的大书</a:t>
            </a:r>
            <a:r>
              <a:rPr lang="zh-CN" altLang="en-US" sz="2800" b="1" dirty="0" smtClean="0">
                <a:solidFill>
                  <a:prstClr val="black"/>
                </a:solidFill>
                <a:latin typeface="黑体" pitchFamily="49" charset="-122"/>
                <a:ea typeface="黑体" pitchFamily="49" charset="-122"/>
              </a:rPr>
              <a:t>。巴金正如鲁迅已经不仅是中国文学的旗手，更是民族性格和意志的标志一样，巴金是作为民族良心和品质的旗帜。堪称</a:t>
            </a:r>
            <a:r>
              <a:rPr lang="zh-CN" altLang="en-US" sz="2800" b="1" dirty="0" smtClean="0">
                <a:solidFill>
                  <a:srgbClr val="800000"/>
                </a:solidFill>
                <a:latin typeface="黑体" pitchFamily="49" charset="-122"/>
                <a:ea typeface="黑体" pitchFamily="49" charset="-122"/>
              </a:rPr>
              <a:t>二十世纪的良心，是一个大写的人</a:t>
            </a:r>
            <a:r>
              <a:rPr lang="en-US" altLang="zh-CN" sz="2800" b="1" dirty="0" smtClean="0">
                <a:solidFill>
                  <a:srgbClr val="800000"/>
                </a:solidFill>
                <a:latin typeface="黑体" pitchFamily="49" charset="-122"/>
                <a:ea typeface="黑体" pitchFamily="49" charset="-122"/>
              </a:rPr>
              <a:t>.</a:t>
            </a:r>
            <a:endParaRPr lang="zh-CN" altLang="en-US" sz="2800" b="1" dirty="0" smtClean="0">
              <a:solidFill>
                <a:srgbClr val="800000"/>
              </a:solidFill>
              <a:latin typeface="黑体" pitchFamily="49" charset="-122"/>
              <a:ea typeface="黑体" pitchFamily="49" charset="-122"/>
            </a:endParaRPr>
          </a:p>
          <a:p>
            <a:pPr fontAlgn="base">
              <a:spcBef>
                <a:spcPct val="0"/>
              </a:spcBef>
              <a:spcAft>
                <a:spcPct val="0"/>
              </a:spcAft>
              <a:buClrTx/>
              <a:buFontTx/>
              <a:buNone/>
            </a:pPr>
            <a:endParaRPr lang="zh-CN" altLang="en-US" sz="2800" b="1" dirty="0" smtClean="0">
              <a:solidFill>
                <a:prstClr val="black"/>
              </a:solidFill>
              <a:latin typeface="黑体" pitchFamily="49" charset="-122"/>
              <a:ea typeface="黑体" pitchFamily="49" charset="-122"/>
            </a:endParaRPr>
          </a:p>
        </p:txBody>
      </p:sp>
      <p:pic>
        <p:nvPicPr>
          <p:cNvPr id="49158" name="Picture 6" descr="u=1246478213,1026905883&amp;gp=3">
            <a:hlinkClick r:id="" action="ppaction://noaction"/>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322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0528" y="1700808"/>
            <a:ext cx="8229600" cy="1143000"/>
          </a:xfrm>
        </p:spPr>
        <p:txBody>
          <a:bodyPr>
            <a:noAutofit/>
          </a:bodyPr>
          <a:lstStyle/>
          <a:p>
            <a:r>
              <a:rPr lang="zh-CN" altLang="en-US" sz="11500" b="1" dirty="0" smtClean="0">
                <a:solidFill>
                  <a:schemeClr val="tx2">
                    <a:lumMod val="75000"/>
                  </a:schemeClr>
                </a:solidFill>
                <a:latin typeface="华文行楷" panose="02010800040101010101" pitchFamily="2" charset="-122"/>
                <a:ea typeface="华文行楷" panose="02010800040101010101" pitchFamily="2" charset="-122"/>
              </a:rPr>
              <a:t>小狗包弟</a:t>
            </a:r>
            <a:r>
              <a:rPr lang="en-US" altLang="zh-CN" sz="5400" dirty="0" smtClean="0">
                <a:solidFill>
                  <a:schemeClr val="tx2">
                    <a:lumMod val="75000"/>
                  </a:schemeClr>
                </a:solidFill>
                <a:latin typeface="华文行楷" panose="02010800040101010101" pitchFamily="2" charset="-122"/>
                <a:ea typeface="华文行楷" panose="02010800040101010101" pitchFamily="2" charset="-122"/>
              </a:rPr>
              <a:t/>
            </a:r>
            <a:br>
              <a:rPr lang="en-US" altLang="zh-CN" sz="5400" dirty="0" smtClean="0">
                <a:solidFill>
                  <a:schemeClr val="tx2">
                    <a:lumMod val="75000"/>
                  </a:schemeClr>
                </a:solidFill>
                <a:latin typeface="华文行楷" panose="02010800040101010101" pitchFamily="2" charset="-122"/>
                <a:ea typeface="华文行楷" panose="02010800040101010101" pitchFamily="2" charset="-122"/>
              </a:rPr>
            </a:br>
            <a:r>
              <a:rPr lang="en-US" altLang="zh-CN" sz="6600" dirty="0" smtClean="0">
                <a:solidFill>
                  <a:schemeClr val="tx2">
                    <a:lumMod val="75000"/>
                  </a:schemeClr>
                </a:solidFill>
                <a:latin typeface="华文行楷" panose="02010800040101010101" pitchFamily="2" charset="-122"/>
                <a:ea typeface="华文行楷" panose="02010800040101010101" pitchFamily="2" charset="-122"/>
              </a:rPr>
              <a:t>                         </a:t>
            </a:r>
            <a:r>
              <a:rPr lang="zh-CN" altLang="en-US" sz="5400" dirty="0" smtClean="0">
                <a:solidFill>
                  <a:schemeClr val="tx2">
                    <a:lumMod val="75000"/>
                  </a:schemeClr>
                </a:solidFill>
                <a:latin typeface="华文行楷" panose="02010800040101010101" pitchFamily="2" charset="-122"/>
                <a:ea typeface="华文行楷" panose="02010800040101010101" pitchFamily="2" charset="-122"/>
              </a:rPr>
              <a:t>巴金</a:t>
            </a:r>
            <a:endParaRPr lang="zh-CN" altLang="en-US" sz="5400" dirty="0">
              <a:solidFill>
                <a:schemeClr val="tx2">
                  <a:lumMod val="75000"/>
                </a:schemeClr>
              </a:solidFill>
              <a:latin typeface="华文行楷" panose="02010800040101010101" pitchFamily="2" charset="-122"/>
              <a:ea typeface="华文行楷" panose="02010800040101010101" pitchFamily="2" charset="-122"/>
            </a:endParaRPr>
          </a:p>
        </p:txBody>
      </p:sp>
      <p:pic>
        <p:nvPicPr>
          <p:cNvPr id="4" name="Picture 5" descr="c2cce10ddd1bfd6b6a60fbf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3573016"/>
            <a:ext cx="4032448"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44879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95536" y="332656"/>
            <a:ext cx="8496944"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延伸迁移，课堂练笔。</a:t>
            </a:r>
            <a:endParaRPr kumimoji="0" lang="zh-CN" altLang="zh-CN" sz="2800" b="0" i="0" u="none" strike="noStrike" cap="none" normalizeH="0" baseline="0" dirty="0" smtClean="0">
              <a:ln>
                <a:noFill/>
              </a:ln>
              <a:solidFill>
                <a:schemeClr val="tx1"/>
              </a:solidFill>
              <a:effectLst/>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smtClean="0">
                <a:ln>
                  <a:noFill/>
                </a:ln>
                <a:solidFill>
                  <a:srgbClr val="000000"/>
                </a:solidFill>
                <a:effectLst/>
                <a:latin typeface="Arial"/>
                <a:ea typeface="微软雅黑" pitchFamily="34" charset="-122"/>
                <a:cs typeface="宋体" pitchFamily="2" charset="-122"/>
              </a:rPr>
              <a:t> </a:t>
            </a:r>
            <a:r>
              <a:rPr kumimoji="0" lang="zh-CN" altLang="zh-CN" sz="3200" b="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如果今天晚上你要向好朋友推荐《小狗包弟》</a:t>
            </a:r>
            <a:r>
              <a:rPr kumimoji="0" lang="en-US" altLang="zh-CN" sz="3200" b="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a:t>
            </a:r>
            <a:r>
              <a:rPr kumimoji="0" lang="zh-CN" altLang="zh-CN" sz="3200" b="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你会怎样推荐呢？请写上一则推荐语，10-70字之间。</a:t>
            </a:r>
            <a:endParaRPr kumimoji="0" lang="zh-CN" altLang="zh-CN" sz="3200" b="0" i="0" u="none" strike="noStrike" cap="none" normalizeH="0" baseline="0" dirty="0" smtClean="0">
              <a:ln>
                <a:noFill/>
              </a:ln>
              <a:solidFill>
                <a:schemeClr val="tx1"/>
              </a:solidFill>
              <a:effectLst/>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示例：情义与怯懦的对比，可爱与残暴的较量，一条小狗展现一个可怕的年代，一颗忏悔的心撑起一个大写的人。小狗包弟，让我们笑着，哭着，心痛着</a:t>
            </a:r>
            <a:r>
              <a:rPr kumimoji="0" lang="zh-CN" altLang="zh-CN" sz="3200" b="0" i="0" u="none" strike="noStrike" cap="none" normalizeH="0" baseline="0" dirty="0" smtClean="0">
                <a:ln>
                  <a:noFill/>
                </a:ln>
                <a:solidFill>
                  <a:srgbClr val="000000"/>
                </a:solidFill>
                <a:effectLst/>
                <a:latin typeface="Arial"/>
                <a:ea typeface="微软雅黑" pitchFamily="34" charset="-122"/>
                <a:cs typeface="宋体" pitchFamily="2" charset="-122"/>
              </a:rPr>
              <a:t>……</a:t>
            </a:r>
            <a:endParaRPr kumimoji="0" lang="zh-CN" altLang="zh-CN" sz="3200" b="0" i="0" u="none" strike="noStrike" cap="none" normalizeH="0" baseline="0" dirty="0" smtClean="0">
              <a:ln>
                <a:noFill/>
              </a:ln>
              <a:solidFill>
                <a:schemeClr val="tx1"/>
              </a:solidFill>
              <a:effectLst/>
              <a:cs typeface="宋体" pitchFamily="2" charset="-122"/>
            </a:endParaRPr>
          </a:p>
        </p:txBody>
      </p:sp>
    </p:spTree>
    <p:extLst>
      <p:ext uri="{BB962C8B-B14F-4D97-AF65-F5344CB8AC3E}">
        <p14:creationId xmlns:p14="http://schemas.microsoft.com/office/powerpoint/2010/main" val="39818300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bwMode="auto">
          <a:xfrm>
            <a:off x="117915" y="260648"/>
            <a:ext cx="9001000" cy="377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zh-CN" altLang="en-US" sz="2800" b="1" dirty="0" smtClean="0">
                <a:solidFill>
                  <a:prstClr val="black"/>
                </a:solidFill>
                <a:latin typeface="楷体" panose="02010609060101010101" pitchFamily="49" charset="-122"/>
                <a:ea typeface="楷体" panose="02010609060101010101" pitchFamily="49" charset="-122"/>
              </a:rPr>
              <a:t>著名作家冯骥才说：“忏悔可以使人摆脱魔鬼。” 年少轻狂的我们在成长的过程中肯定曾犯下给人带来深深伤害的过错，我们可以不是不犯错的圣人，但绝不能做不敢承认过错的小人，可以不是人见人爱的天但绝使，不能做众人唾弃的恶魔，请正视和反思我们的“罪过”。</a:t>
            </a:r>
            <a:endParaRPr lang="en-US" altLang="zh-CN" sz="2800" b="1" dirty="0" smtClean="0">
              <a:solidFill>
                <a:prstClr val="black"/>
              </a:solidFill>
              <a:latin typeface="楷体" panose="02010609060101010101" pitchFamily="49" charset="-122"/>
              <a:ea typeface="楷体" panose="02010609060101010101" pitchFamily="49" charset="-122"/>
            </a:endParaRPr>
          </a:p>
          <a:p>
            <a:endParaRPr lang="en-US" altLang="zh-CN" sz="2800" b="1" dirty="0">
              <a:solidFill>
                <a:prstClr val="black"/>
              </a:solidFill>
              <a:latin typeface="楷体" panose="02010609060101010101" pitchFamily="49" charset="-122"/>
              <a:ea typeface="楷体" panose="02010609060101010101" pitchFamily="49" charset="-122"/>
            </a:endParaRPr>
          </a:p>
          <a:p>
            <a:pPr marL="0" indent="0">
              <a:buNone/>
            </a:pPr>
            <a:r>
              <a:rPr lang="en-US" altLang="zh-CN" sz="2400" b="1" dirty="0" smtClean="0">
                <a:solidFill>
                  <a:prstClr val="black"/>
                </a:solidFill>
                <a:latin typeface="楷体" panose="02010609060101010101" pitchFamily="49" charset="-122"/>
                <a:ea typeface="楷体" panose="02010609060101010101" pitchFamily="49" charset="-122"/>
              </a:rPr>
              <a:t>   </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5" name="TextBox 4"/>
          <p:cNvSpPr txBox="1"/>
          <p:nvPr/>
        </p:nvSpPr>
        <p:spPr>
          <a:xfrm>
            <a:off x="837995" y="3501008"/>
            <a:ext cx="7560840" cy="1384995"/>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以坦诚的心在纸上写下自己的忏悔，直接交给或寄给曾经</a:t>
            </a:r>
            <a:r>
              <a:rPr lang="zh-CN" altLang="en-US" sz="2800" b="1" dirty="0" smtClean="0">
                <a:solidFill>
                  <a:prstClr val="black"/>
                </a:solidFill>
                <a:latin typeface="楷体" panose="02010609060101010101" pitchFamily="49" charset="-122"/>
                <a:ea typeface="楷体" panose="02010609060101010101" pitchFamily="49" charset="-122"/>
              </a:rPr>
              <a:t>伤害过</a:t>
            </a:r>
            <a:r>
              <a:rPr lang="zh-CN" altLang="en-US" sz="2800" b="1" dirty="0">
                <a:solidFill>
                  <a:prstClr val="black"/>
                </a:solidFill>
                <a:latin typeface="楷体" panose="02010609060101010101" pitchFamily="49" charset="-122"/>
                <a:ea typeface="楷体" panose="02010609060101010101" pitchFamily="49" charset="-122"/>
              </a:rPr>
              <a:t>的同学、老师、父母、亲戚或朋友等。字数</a:t>
            </a:r>
            <a:r>
              <a:rPr lang="en-US" altLang="zh-CN" sz="2800" b="1" dirty="0">
                <a:solidFill>
                  <a:prstClr val="black"/>
                </a:solidFill>
                <a:latin typeface="楷体" panose="02010609060101010101" pitchFamily="49" charset="-122"/>
                <a:ea typeface="楷体" panose="02010609060101010101" pitchFamily="49" charset="-122"/>
              </a:rPr>
              <a:t>300</a:t>
            </a:r>
            <a:r>
              <a:rPr lang="zh-CN" altLang="en-US" sz="2800" b="1" dirty="0" smtClean="0">
                <a:solidFill>
                  <a:prstClr val="black"/>
                </a:solidFill>
                <a:latin typeface="楷体" panose="02010609060101010101" pitchFamily="49" charset="-122"/>
                <a:ea typeface="楷体" panose="02010609060101010101" pitchFamily="49" charset="-122"/>
              </a:rPr>
              <a:t>以上</a:t>
            </a:r>
            <a:r>
              <a:rPr lang="zh-CN" altLang="en-US" sz="2800" b="1" dirty="0">
                <a:solidFill>
                  <a:prstClr val="black"/>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2259350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179512" y="828372"/>
            <a:ext cx="8229600" cy="1015663"/>
          </a:xfrm>
          <a:prstGeom prst="rect">
            <a:avLst/>
          </a:prstGeom>
          <a:noFill/>
        </p:spPr>
        <p:txBody>
          <a:bodyPr wrap="square" rtlCol="0">
            <a:spAutoFit/>
          </a:bodyPr>
          <a:lstStyle/>
          <a:p>
            <a:r>
              <a:rPr lang="zh-CN" altLang="en-US" sz="6000" b="1" dirty="0" smtClean="0">
                <a:solidFill>
                  <a:schemeClr val="tx2">
                    <a:lumMod val="75000"/>
                  </a:schemeClr>
                </a:solidFill>
                <a:latin typeface="华文行楷" panose="02010800040101010101" pitchFamily="2" charset="-122"/>
                <a:ea typeface="华文行楷" panose="02010800040101010101" pitchFamily="2" charset="-122"/>
              </a:rPr>
              <a:t>谢谢观赏</a:t>
            </a:r>
            <a:endParaRPr lang="zh-CN" altLang="en-US" sz="6000" b="1" dirty="0">
              <a:solidFill>
                <a:schemeClr val="tx2">
                  <a:lumMod val="75000"/>
                </a:schemeClr>
              </a:solidFill>
              <a:latin typeface="华文行楷" panose="02010800040101010101" pitchFamily="2" charset="-122"/>
              <a:ea typeface="华文行楷" panose="02010800040101010101" pitchFamily="2" charset="-122"/>
            </a:endParaRPr>
          </a:p>
        </p:txBody>
      </p:sp>
      <p:pic>
        <p:nvPicPr>
          <p:cNvPr id="5" name="内容占位符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03848" y="3356992"/>
            <a:ext cx="5410200" cy="3048000"/>
          </a:xfrm>
          <a:prstGeom prst="rect">
            <a:avLst/>
          </a:prstGeom>
        </p:spPr>
      </p:pic>
    </p:spTree>
    <p:extLst>
      <p:ext uri="{BB962C8B-B14F-4D97-AF65-F5344CB8AC3E}">
        <p14:creationId xmlns:p14="http://schemas.microsoft.com/office/powerpoint/2010/main" val="6213304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17196" y="260648"/>
            <a:ext cx="8229600" cy="1143000"/>
          </a:xfrm>
        </p:spPr>
        <p:txBody>
          <a:bodyPr/>
          <a:lstStyle/>
          <a:p>
            <a:r>
              <a:rPr lang="zh-CN" altLang="en-US" dirty="0" smtClean="0"/>
              <a:t>一、基础检测、知识积累</a:t>
            </a:r>
            <a:endParaRPr lang="zh-CN" altLang="en-US" dirty="0"/>
          </a:p>
        </p:txBody>
      </p:sp>
      <p:sp>
        <p:nvSpPr>
          <p:cNvPr id="3" name="TextBox 2"/>
          <p:cNvSpPr txBox="1"/>
          <p:nvPr/>
        </p:nvSpPr>
        <p:spPr>
          <a:xfrm>
            <a:off x="1171079" y="2132856"/>
            <a:ext cx="7704856" cy="1846659"/>
          </a:xfrm>
          <a:prstGeom prst="rect">
            <a:avLst/>
          </a:prstGeom>
          <a:noFill/>
        </p:spPr>
        <p:txBody>
          <a:bodyPr wrap="square" rtlCol="0">
            <a:spAutoFit/>
          </a:bodyPr>
          <a:lstStyle/>
          <a:p>
            <a:r>
              <a:rPr lang="en-US" altLang="zh-CN" sz="3200" dirty="0" smtClean="0">
                <a:solidFill>
                  <a:prstClr val="black"/>
                </a:solidFill>
                <a:latin typeface="宋体"/>
              </a:rPr>
              <a:t>1</a:t>
            </a:r>
            <a:r>
              <a:rPr lang="zh-CN" altLang="en-US" sz="3200" dirty="0" smtClean="0">
                <a:solidFill>
                  <a:prstClr val="black"/>
                </a:solidFill>
                <a:latin typeface="宋体"/>
              </a:rPr>
              <a:t>、给下列红体字注音</a:t>
            </a:r>
            <a:endParaRPr lang="en-US" altLang="zh-CN" sz="3200" dirty="0" smtClean="0">
              <a:solidFill>
                <a:prstClr val="black"/>
              </a:solidFill>
              <a:latin typeface="宋体"/>
            </a:endParaRPr>
          </a:p>
          <a:p>
            <a:r>
              <a:rPr lang="zh-CN" altLang="en-US" sz="3200" dirty="0" smtClean="0">
                <a:solidFill>
                  <a:prstClr val="black"/>
                </a:solidFill>
                <a:latin typeface="宋体"/>
              </a:rPr>
              <a:t> </a:t>
            </a:r>
            <a:r>
              <a:rPr lang="zh-CN" altLang="en-US" sz="3200" dirty="0" smtClean="0">
                <a:solidFill>
                  <a:srgbClr val="FF0000"/>
                </a:solidFill>
                <a:latin typeface="宋体"/>
              </a:rPr>
              <a:t>揪</a:t>
            </a:r>
            <a:r>
              <a:rPr lang="zh-CN" altLang="en-US" sz="3200" dirty="0" smtClean="0">
                <a:solidFill>
                  <a:prstClr val="black"/>
                </a:solidFill>
                <a:latin typeface="宋体"/>
              </a:rPr>
              <a:t>     </a:t>
            </a:r>
            <a:r>
              <a:rPr lang="zh-CN" altLang="en-US" sz="3200" dirty="0" smtClean="0">
                <a:solidFill>
                  <a:srgbClr val="FF0000"/>
                </a:solidFill>
                <a:latin typeface="宋体"/>
              </a:rPr>
              <a:t>舔 </a:t>
            </a:r>
            <a:r>
              <a:rPr lang="zh-CN" altLang="en-US" sz="3200" dirty="0" smtClean="0">
                <a:solidFill>
                  <a:prstClr val="black"/>
                </a:solidFill>
                <a:latin typeface="宋体"/>
              </a:rPr>
              <a:t>    作</a:t>
            </a:r>
            <a:r>
              <a:rPr lang="zh-CN" altLang="en-US" sz="3200" dirty="0" smtClean="0">
                <a:solidFill>
                  <a:srgbClr val="FF0000"/>
                </a:solidFill>
                <a:latin typeface="宋体"/>
              </a:rPr>
              <a:t>揖  </a:t>
            </a:r>
            <a:r>
              <a:rPr lang="zh-CN" altLang="en-US" sz="3200" dirty="0" smtClean="0">
                <a:solidFill>
                  <a:prstClr val="black"/>
                </a:solidFill>
                <a:latin typeface="宋体"/>
              </a:rPr>
              <a:t>  </a:t>
            </a:r>
            <a:r>
              <a:rPr lang="zh-CN" altLang="en-US" sz="3200" dirty="0" smtClean="0">
                <a:solidFill>
                  <a:srgbClr val="FF0000"/>
                </a:solidFill>
                <a:latin typeface="宋体"/>
              </a:rPr>
              <a:t>缉</a:t>
            </a:r>
            <a:r>
              <a:rPr lang="zh-CN" altLang="en-US" sz="3200" dirty="0" smtClean="0">
                <a:solidFill>
                  <a:prstClr val="black"/>
                </a:solidFill>
                <a:latin typeface="宋体"/>
              </a:rPr>
              <a:t>毒    修</a:t>
            </a:r>
            <a:r>
              <a:rPr lang="zh-CN" altLang="en-US" sz="3200" dirty="0" smtClean="0">
                <a:solidFill>
                  <a:srgbClr val="FF0000"/>
                </a:solidFill>
                <a:latin typeface="宋体"/>
              </a:rPr>
              <a:t>葺</a:t>
            </a:r>
            <a:r>
              <a:rPr lang="zh-CN" altLang="en-US" sz="3200" dirty="0" smtClean="0">
                <a:solidFill>
                  <a:prstClr val="black"/>
                </a:solidFill>
                <a:latin typeface="宋体"/>
              </a:rPr>
              <a:t>   </a:t>
            </a:r>
            <a:endParaRPr lang="en-US" altLang="zh-CN" sz="3200" dirty="0">
              <a:solidFill>
                <a:prstClr val="black"/>
              </a:solidFill>
              <a:latin typeface="宋体"/>
            </a:endParaRPr>
          </a:p>
          <a:p>
            <a:r>
              <a:rPr lang="en-US" altLang="zh-CN" sz="3200" dirty="0" smtClean="0">
                <a:solidFill>
                  <a:prstClr val="black"/>
                </a:solidFill>
                <a:latin typeface="宋体"/>
              </a:rPr>
              <a:t> </a:t>
            </a:r>
            <a:r>
              <a:rPr lang="zh-CN" altLang="en-US" sz="3200" dirty="0" smtClean="0">
                <a:solidFill>
                  <a:prstClr val="black"/>
                </a:solidFill>
                <a:latin typeface="宋体"/>
              </a:rPr>
              <a:t>编</a:t>
            </a:r>
            <a:r>
              <a:rPr lang="zh-CN" altLang="en-US" sz="3200" dirty="0" smtClean="0">
                <a:solidFill>
                  <a:srgbClr val="FF0000"/>
                </a:solidFill>
                <a:latin typeface="宋体"/>
              </a:rPr>
              <a:t>辑 </a:t>
            </a:r>
            <a:r>
              <a:rPr lang="zh-CN" altLang="en-US" sz="3200" dirty="0" smtClean="0">
                <a:solidFill>
                  <a:prstClr val="black"/>
                </a:solidFill>
                <a:latin typeface="宋体"/>
              </a:rPr>
              <a:t>  </a:t>
            </a:r>
            <a:r>
              <a:rPr lang="zh-CN" altLang="en-US" sz="3200" dirty="0">
                <a:solidFill>
                  <a:prstClr val="black"/>
                </a:solidFill>
                <a:latin typeface="宋体"/>
              </a:rPr>
              <a:t>解</a:t>
            </a:r>
            <a:r>
              <a:rPr lang="zh-CN" altLang="en-US" sz="3200" dirty="0">
                <a:solidFill>
                  <a:srgbClr val="FF0000"/>
                </a:solidFill>
                <a:latin typeface="宋体"/>
              </a:rPr>
              <a:t>剖</a:t>
            </a:r>
            <a:r>
              <a:rPr lang="zh-CN" altLang="en-US" sz="3200" dirty="0">
                <a:solidFill>
                  <a:prstClr val="black"/>
                </a:solidFill>
                <a:latin typeface="宋体"/>
              </a:rPr>
              <a:t>   </a:t>
            </a:r>
            <a:r>
              <a:rPr lang="zh-CN" altLang="en-US" sz="3200" dirty="0">
                <a:solidFill>
                  <a:srgbClr val="FF0000"/>
                </a:solidFill>
                <a:latin typeface="宋体"/>
              </a:rPr>
              <a:t>堕</a:t>
            </a:r>
            <a:r>
              <a:rPr lang="zh-CN" altLang="en-US" sz="3200" dirty="0">
                <a:solidFill>
                  <a:prstClr val="black"/>
                </a:solidFill>
                <a:latin typeface="宋体"/>
              </a:rPr>
              <a:t>落 </a:t>
            </a:r>
            <a:r>
              <a:rPr lang="zh-CN" altLang="en-US" sz="3200" dirty="0" smtClean="0">
                <a:solidFill>
                  <a:prstClr val="black"/>
                </a:solidFill>
                <a:latin typeface="宋体"/>
              </a:rPr>
              <a:t>   租</a:t>
            </a:r>
            <a:r>
              <a:rPr lang="zh-CN" altLang="en-US" sz="3200" dirty="0" smtClean="0">
                <a:solidFill>
                  <a:srgbClr val="FF0000"/>
                </a:solidFill>
                <a:latin typeface="宋体"/>
              </a:rPr>
              <a:t>赁</a:t>
            </a:r>
            <a:r>
              <a:rPr lang="zh-CN" altLang="en-US" sz="3200" dirty="0" smtClean="0">
                <a:solidFill>
                  <a:prstClr val="black"/>
                </a:solidFill>
                <a:latin typeface="宋体"/>
              </a:rPr>
              <a:t>    </a:t>
            </a:r>
            <a:r>
              <a:rPr lang="zh-CN" altLang="en-US" sz="3200" dirty="0" smtClean="0">
                <a:solidFill>
                  <a:srgbClr val="FF0000"/>
                </a:solidFill>
                <a:latin typeface="宋体"/>
              </a:rPr>
              <a:t>叱</a:t>
            </a:r>
            <a:r>
              <a:rPr lang="zh-CN" altLang="en-US" sz="3200" dirty="0" smtClean="0">
                <a:solidFill>
                  <a:prstClr val="black"/>
                </a:solidFill>
                <a:latin typeface="宋体"/>
              </a:rPr>
              <a:t>骂 </a:t>
            </a:r>
            <a:endParaRPr lang="zh-CN" altLang="en-US" sz="3200" dirty="0">
              <a:solidFill>
                <a:prstClr val="black"/>
              </a:solidFill>
              <a:latin typeface="宋体"/>
            </a:endParaRPr>
          </a:p>
          <a:p>
            <a:endParaRPr lang="zh-CN" altLang="en-US" dirty="0">
              <a:solidFill>
                <a:prstClr val="black"/>
              </a:solidFill>
            </a:endParaRPr>
          </a:p>
        </p:txBody>
      </p:sp>
      <p:sp>
        <p:nvSpPr>
          <p:cNvPr id="5" name="TextBox 4"/>
          <p:cNvSpPr txBox="1"/>
          <p:nvPr/>
        </p:nvSpPr>
        <p:spPr>
          <a:xfrm>
            <a:off x="1300218" y="4221088"/>
            <a:ext cx="7446578" cy="1600438"/>
          </a:xfrm>
          <a:prstGeom prst="rect">
            <a:avLst/>
          </a:prstGeom>
          <a:noFill/>
        </p:spPr>
        <p:txBody>
          <a:bodyPr wrap="square" rtlCol="0">
            <a:spAutoFit/>
          </a:bodyPr>
          <a:lstStyle/>
          <a:p>
            <a:r>
              <a:rPr lang="en-US" altLang="zh-CN" sz="3200" dirty="0" smtClean="0">
                <a:solidFill>
                  <a:prstClr val="black"/>
                </a:solidFill>
              </a:rPr>
              <a:t> </a:t>
            </a:r>
            <a:r>
              <a:rPr lang="en-US" altLang="zh-CN" sz="4000" dirty="0" err="1">
                <a:solidFill>
                  <a:prstClr val="black"/>
                </a:solidFill>
              </a:rPr>
              <a:t>jiū</a:t>
            </a:r>
            <a:r>
              <a:rPr lang="en-US" altLang="zh-CN" sz="4000" dirty="0">
                <a:solidFill>
                  <a:prstClr val="black"/>
                </a:solidFill>
              </a:rPr>
              <a:t> </a:t>
            </a:r>
            <a:r>
              <a:rPr lang="en-US" altLang="zh-CN" sz="4000" dirty="0" smtClean="0">
                <a:solidFill>
                  <a:prstClr val="black"/>
                </a:solidFill>
              </a:rPr>
              <a:t>      </a:t>
            </a:r>
            <a:r>
              <a:rPr lang="en-US" altLang="zh-CN" sz="4000" dirty="0" err="1" smtClean="0">
                <a:solidFill>
                  <a:prstClr val="black"/>
                </a:solidFill>
              </a:rPr>
              <a:t>tiǎn</a:t>
            </a:r>
            <a:r>
              <a:rPr lang="en-US" altLang="zh-CN" sz="4000" dirty="0" smtClean="0">
                <a:solidFill>
                  <a:prstClr val="black"/>
                </a:solidFill>
              </a:rPr>
              <a:t>       </a:t>
            </a:r>
            <a:r>
              <a:rPr lang="en-US" altLang="zh-CN" sz="4000" dirty="0" err="1" smtClean="0">
                <a:solidFill>
                  <a:prstClr val="black"/>
                </a:solidFill>
              </a:rPr>
              <a:t>yī</a:t>
            </a:r>
            <a:r>
              <a:rPr lang="en-US" altLang="zh-CN" sz="4000" dirty="0" smtClean="0">
                <a:solidFill>
                  <a:prstClr val="black"/>
                </a:solidFill>
              </a:rPr>
              <a:t>            </a:t>
            </a:r>
            <a:r>
              <a:rPr lang="en-US" altLang="zh-CN" sz="4000" dirty="0" err="1" smtClean="0">
                <a:solidFill>
                  <a:prstClr val="black"/>
                </a:solidFill>
              </a:rPr>
              <a:t>jī</a:t>
            </a:r>
            <a:r>
              <a:rPr lang="en-US" altLang="zh-CN" sz="4000" dirty="0" smtClean="0">
                <a:solidFill>
                  <a:prstClr val="black"/>
                </a:solidFill>
              </a:rPr>
              <a:t>           </a:t>
            </a:r>
            <a:r>
              <a:rPr lang="en-US" altLang="zh-CN" sz="4000" dirty="0" err="1" smtClean="0">
                <a:solidFill>
                  <a:prstClr val="black"/>
                </a:solidFill>
              </a:rPr>
              <a:t>qì</a:t>
            </a:r>
            <a:r>
              <a:rPr lang="en-US" altLang="zh-CN" sz="4000" dirty="0" smtClean="0">
                <a:solidFill>
                  <a:prstClr val="black"/>
                </a:solidFill>
              </a:rPr>
              <a:t>  </a:t>
            </a:r>
          </a:p>
          <a:p>
            <a:r>
              <a:rPr lang="en-US" altLang="zh-CN" sz="4000" dirty="0" err="1" smtClean="0">
                <a:solidFill>
                  <a:prstClr val="black"/>
                </a:solidFill>
              </a:rPr>
              <a:t>jí</a:t>
            </a:r>
            <a:r>
              <a:rPr lang="en-US" altLang="zh-CN" sz="4000" dirty="0" smtClean="0">
                <a:solidFill>
                  <a:prstClr val="black"/>
                </a:solidFill>
              </a:rPr>
              <a:t>          </a:t>
            </a:r>
            <a:r>
              <a:rPr lang="en-US" altLang="zh-CN" sz="4000" dirty="0" err="1" smtClean="0">
                <a:solidFill>
                  <a:prstClr val="black"/>
                </a:solidFill>
              </a:rPr>
              <a:t>pōu</a:t>
            </a:r>
            <a:r>
              <a:rPr lang="en-US" altLang="zh-CN" sz="4000" dirty="0" smtClean="0">
                <a:solidFill>
                  <a:prstClr val="black"/>
                </a:solidFill>
              </a:rPr>
              <a:t>      </a:t>
            </a:r>
            <a:r>
              <a:rPr lang="en-US" altLang="zh-CN" sz="4000" dirty="0" err="1" smtClean="0">
                <a:solidFill>
                  <a:prstClr val="black"/>
                </a:solidFill>
              </a:rPr>
              <a:t>duò</a:t>
            </a:r>
            <a:r>
              <a:rPr lang="en-US" altLang="zh-CN" sz="4000" dirty="0" smtClean="0">
                <a:solidFill>
                  <a:prstClr val="black"/>
                </a:solidFill>
              </a:rPr>
              <a:t>         </a:t>
            </a:r>
            <a:r>
              <a:rPr lang="en-US" altLang="zh-CN" sz="4000" dirty="0" err="1">
                <a:solidFill>
                  <a:prstClr val="black"/>
                </a:solidFill>
              </a:rPr>
              <a:t>lìn</a:t>
            </a:r>
            <a:r>
              <a:rPr lang="en-US" altLang="zh-CN" sz="4000" dirty="0">
                <a:solidFill>
                  <a:prstClr val="black"/>
                </a:solidFill>
              </a:rPr>
              <a:t>  </a:t>
            </a:r>
            <a:r>
              <a:rPr lang="en-US" altLang="zh-CN" sz="4000" dirty="0" smtClean="0">
                <a:solidFill>
                  <a:prstClr val="black"/>
                </a:solidFill>
              </a:rPr>
              <a:t>      </a:t>
            </a:r>
            <a:r>
              <a:rPr lang="en-US" altLang="zh-CN" sz="4000" dirty="0" err="1" smtClean="0">
                <a:solidFill>
                  <a:prstClr val="black"/>
                </a:solidFill>
              </a:rPr>
              <a:t>chì</a:t>
            </a:r>
            <a:endParaRPr lang="en-US" altLang="zh-CN" sz="4000" dirty="0">
              <a:solidFill>
                <a:prstClr val="black"/>
              </a:solidFill>
            </a:endParaRPr>
          </a:p>
          <a:p>
            <a:endParaRPr lang="zh-CN" altLang="en-US" dirty="0">
              <a:solidFill>
                <a:prstClr val="black"/>
              </a:solidFill>
            </a:endParaRPr>
          </a:p>
        </p:txBody>
      </p:sp>
    </p:spTree>
    <p:extLst>
      <p:ext uri="{BB962C8B-B14F-4D97-AF65-F5344CB8AC3E}">
        <p14:creationId xmlns:p14="http://schemas.microsoft.com/office/powerpoint/2010/main" val="73984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Rot="1" noChangeArrowheads="1"/>
          </p:cNvSpPr>
          <p:nvPr>
            <p:ph idx="1"/>
          </p:nvPr>
        </p:nvSpPr>
        <p:spPr>
          <a:xfrm>
            <a:off x="1024273" y="836712"/>
            <a:ext cx="7128792" cy="1296987"/>
          </a:xfrm>
        </p:spPr>
        <p:txBody>
          <a:bodyPr>
            <a:noAutofit/>
          </a:bodyPr>
          <a:lstStyle/>
          <a:p>
            <a:pPr algn="ctr">
              <a:buFont typeface="Wingdings" pitchFamily="2" charset="2"/>
              <a:buNone/>
            </a:pPr>
            <a:r>
              <a:rPr lang="zh-CN" altLang="en-US" sz="4000" b="1" dirty="0">
                <a:solidFill>
                  <a:srgbClr val="FF0000"/>
                </a:solidFill>
                <a:latin typeface="华文新魏" panose="02010800040101010101" pitchFamily="2" charset="-122"/>
                <a:ea typeface="华文新魏" panose="02010800040101010101" pitchFamily="2" charset="-122"/>
              </a:rPr>
              <a:t>文</a:t>
            </a:r>
            <a:r>
              <a:rPr lang="zh-CN" altLang="en-US" sz="4000" b="1" dirty="0" smtClean="0">
                <a:solidFill>
                  <a:srgbClr val="FF0000"/>
                </a:solidFill>
                <a:latin typeface="华文新魏" panose="02010800040101010101" pitchFamily="2" charset="-122"/>
                <a:ea typeface="华文新魏" panose="02010800040101010101" pitchFamily="2" charset="-122"/>
              </a:rPr>
              <a:t>眼：最能反映文章的思想内容和情感基调的关键句子。</a:t>
            </a:r>
            <a:endParaRPr lang="zh-CN" altLang="en-US" sz="4000" dirty="0">
              <a:latin typeface="华文新魏" panose="02010800040101010101" pitchFamily="2" charset="-122"/>
              <a:ea typeface="华文新魏" panose="02010800040101010101" pitchFamily="2" charset="-122"/>
            </a:endParaRPr>
          </a:p>
        </p:txBody>
      </p:sp>
      <p:sp>
        <p:nvSpPr>
          <p:cNvPr id="241669" name="Text Box 5"/>
          <p:cNvSpPr txBox="1">
            <a:spLocks noChangeArrowheads="1"/>
          </p:cNvSpPr>
          <p:nvPr/>
        </p:nvSpPr>
        <p:spPr bwMode="auto">
          <a:xfrm>
            <a:off x="450552" y="3446689"/>
            <a:ext cx="86756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4000" b="1" dirty="0" smtClean="0">
                <a:solidFill>
                  <a:srgbClr val="000000"/>
                </a:solidFill>
              </a:rPr>
              <a:t>“我</a:t>
            </a:r>
            <a:r>
              <a:rPr lang="zh-CN" altLang="en-US" sz="4000" b="1" dirty="0" smtClean="0">
                <a:solidFill>
                  <a:srgbClr val="FF0000"/>
                </a:solidFill>
              </a:rPr>
              <a:t>怀念</a:t>
            </a:r>
            <a:r>
              <a:rPr lang="zh-CN" altLang="en-US" sz="4000" b="1" dirty="0" smtClean="0">
                <a:solidFill>
                  <a:srgbClr val="000000"/>
                </a:solidFill>
              </a:rPr>
              <a:t>包弟，我想向它表示</a:t>
            </a:r>
            <a:r>
              <a:rPr lang="zh-CN" altLang="en-US" sz="4000" b="1" dirty="0" smtClean="0">
                <a:solidFill>
                  <a:srgbClr val="FF0000"/>
                </a:solidFill>
              </a:rPr>
              <a:t>歉意</a:t>
            </a:r>
            <a:r>
              <a:rPr lang="zh-CN" altLang="en-US" sz="4000" b="1" dirty="0" smtClean="0">
                <a:solidFill>
                  <a:srgbClr val="000000"/>
                </a:solidFill>
              </a:rPr>
              <a:t>。”</a:t>
            </a:r>
          </a:p>
        </p:txBody>
      </p:sp>
    </p:spTree>
    <p:extLst>
      <p:ext uri="{BB962C8B-B14F-4D97-AF65-F5344CB8AC3E}">
        <p14:creationId xmlns:p14="http://schemas.microsoft.com/office/powerpoint/2010/main" val="1980515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41667">
                                            <p:txEl>
                                              <p:pRg st="0" end="0"/>
                                            </p:txEl>
                                          </p:spTgt>
                                        </p:tgtEl>
                                        <p:attrNameLst>
                                          <p:attrName>style.visibility</p:attrName>
                                        </p:attrNameLst>
                                      </p:cBhvr>
                                      <p:to>
                                        <p:strVal val="visible"/>
                                      </p:to>
                                    </p:set>
                                    <p:anim calcmode="lin" valueType="num">
                                      <p:cBhvr>
                                        <p:cTn id="7" dur="500" fill="hold"/>
                                        <p:tgtEl>
                                          <p:spTgt spid="24166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166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41669"/>
                                        </p:tgtEl>
                                        <p:attrNameLst>
                                          <p:attrName>style.visibility</p:attrName>
                                        </p:attrNameLst>
                                      </p:cBhvr>
                                      <p:to>
                                        <p:strVal val="visible"/>
                                      </p:to>
                                    </p:set>
                                    <p:animEffect transition="in" filter="blinds(horizontal)">
                                      <p:cBhvr>
                                        <p:cTn id="13" dur="500"/>
                                        <p:tgtEl>
                                          <p:spTgt spid="241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7562" y="545817"/>
            <a:ext cx="7920880" cy="646331"/>
          </a:xfrm>
          <a:prstGeom prst="rect">
            <a:avLst/>
          </a:prstGeom>
          <a:noFill/>
        </p:spPr>
        <p:txBody>
          <a:bodyPr wrap="square" rtlCol="0">
            <a:spAutoFit/>
          </a:bodyPr>
          <a:lstStyle/>
          <a:p>
            <a:r>
              <a:rPr lang="zh-CN" altLang="en-US" dirty="0" smtClean="0"/>
              <a:t>                                      </a:t>
            </a:r>
            <a:r>
              <a:rPr lang="zh-CN" altLang="en-US" sz="3600" dirty="0" smtClean="0">
                <a:latin typeface="华文楷体" panose="02010600040101010101" pitchFamily="2" charset="-122"/>
                <a:ea typeface="华文楷体" panose="02010600040101010101" pitchFamily="2" charset="-122"/>
              </a:rPr>
              <a:t>包弟是一条（     ）的小狗</a:t>
            </a:r>
            <a:endParaRPr lang="zh-CN" altLang="en-US" sz="3600" dirty="0">
              <a:latin typeface="华文楷体" panose="02010600040101010101" pitchFamily="2" charset="-122"/>
              <a:ea typeface="华文楷体" panose="02010600040101010101" pitchFamily="2" charset="-122"/>
            </a:endParaRPr>
          </a:p>
        </p:txBody>
      </p:sp>
      <p:sp>
        <p:nvSpPr>
          <p:cNvPr id="6" name="TextBox 5"/>
          <p:cNvSpPr txBox="1"/>
          <p:nvPr/>
        </p:nvSpPr>
        <p:spPr>
          <a:xfrm>
            <a:off x="827584" y="1556792"/>
            <a:ext cx="2736304" cy="1200329"/>
          </a:xfrm>
          <a:prstGeom prst="rect">
            <a:avLst/>
          </a:prstGeom>
          <a:noFill/>
        </p:spPr>
        <p:txBody>
          <a:bodyPr wrap="square" rtlCol="0">
            <a:spAutoFit/>
          </a:bodyPr>
          <a:lstStyle/>
          <a:p>
            <a:r>
              <a:rPr lang="zh-CN" altLang="en-US" sz="2400" dirty="0" smtClean="0"/>
              <a:t>怕生识趣</a:t>
            </a:r>
            <a:endParaRPr lang="en-US" altLang="zh-CN" sz="2400" dirty="0" smtClean="0"/>
          </a:p>
          <a:p>
            <a:r>
              <a:rPr lang="zh-CN" altLang="en-US" sz="2400" dirty="0" smtClean="0"/>
              <a:t>作揖讨糖</a:t>
            </a:r>
            <a:endParaRPr lang="en-US" altLang="zh-CN" sz="2400" dirty="0" smtClean="0"/>
          </a:p>
          <a:p>
            <a:r>
              <a:rPr lang="zh-CN" altLang="en-US" sz="2400" dirty="0" smtClean="0"/>
              <a:t>守候亲热 </a:t>
            </a:r>
            <a:endParaRPr lang="zh-CN" altLang="en-US" sz="2400" dirty="0"/>
          </a:p>
        </p:txBody>
      </p:sp>
      <p:sp>
        <p:nvSpPr>
          <p:cNvPr id="8" name="椭圆形标注 7"/>
          <p:cNvSpPr/>
          <p:nvPr/>
        </p:nvSpPr>
        <p:spPr>
          <a:xfrm>
            <a:off x="3140427" y="1572816"/>
            <a:ext cx="3384376" cy="782796"/>
          </a:xfrm>
          <a:prstGeom prst="wedgeEllipseCallout">
            <a:avLst>
              <a:gd name="adj1" fmla="val -26838"/>
              <a:gd name="adj2" fmla="val 828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Adobe 楷体 Std R" pitchFamily="18" charset="-122"/>
                <a:ea typeface="Adobe 楷体 Std R" pitchFamily="18" charset="-122"/>
              </a:rPr>
              <a:t>正面描写</a:t>
            </a:r>
            <a:endParaRPr lang="zh-CN" altLang="en-US" dirty="0">
              <a:solidFill>
                <a:schemeClr val="bg1"/>
              </a:solidFill>
              <a:latin typeface="Adobe 楷体 Std R" pitchFamily="18" charset="-122"/>
              <a:ea typeface="Adobe 楷体 Std R" pitchFamily="18" charset="-122"/>
            </a:endParaRPr>
          </a:p>
        </p:txBody>
      </p:sp>
      <p:sp>
        <p:nvSpPr>
          <p:cNvPr id="9" name="TextBox 8"/>
          <p:cNvSpPr txBox="1"/>
          <p:nvPr/>
        </p:nvSpPr>
        <p:spPr>
          <a:xfrm>
            <a:off x="658055" y="3403600"/>
            <a:ext cx="2448272" cy="923330"/>
          </a:xfrm>
          <a:prstGeom prst="rect">
            <a:avLst/>
          </a:prstGeom>
          <a:noFill/>
        </p:spPr>
        <p:txBody>
          <a:bodyPr wrap="square" rtlCol="0">
            <a:spAutoFit/>
          </a:bodyPr>
          <a:lstStyle/>
          <a:p>
            <a:r>
              <a:rPr lang="zh-CN" altLang="en-US" dirty="0" smtClean="0"/>
              <a:t>日本客人拍摄包弟</a:t>
            </a:r>
            <a:endParaRPr lang="en-US" altLang="zh-CN" dirty="0" smtClean="0"/>
          </a:p>
          <a:p>
            <a:r>
              <a:rPr lang="zh-CN" altLang="en-US" dirty="0" smtClean="0"/>
              <a:t>日本女士过问包弟</a:t>
            </a:r>
            <a:endParaRPr lang="en-US" altLang="zh-CN" dirty="0" smtClean="0"/>
          </a:p>
          <a:p>
            <a:r>
              <a:rPr lang="zh-CN" altLang="en-US" dirty="0" smtClean="0"/>
              <a:t>爱人讨骨头喂包弟</a:t>
            </a:r>
            <a:endParaRPr lang="zh-CN" altLang="en-US" dirty="0"/>
          </a:p>
        </p:txBody>
      </p:sp>
      <p:sp>
        <p:nvSpPr>
          <p:cNvPr id="11" name="椭圆形标注 10"/>
          <p:cNvSpPr/>
          <p:nvPr/>
        </p:nvSpPr>
        <p:spPr>
          <a:xfrm>
            <a:off x="3236190" y="3284984"/>
            <a:ext cx="3384376" cy="782796"/>
          </a:xfrm>
          <a:prstGeom prst="wedgeEllipseCallout">
            <a:avLst>
              <a:gd name="adj1" fmla="val -26838"/>
              <a:gd name="adj2" fmla="val 828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dobe 楷体 Std R" pitchFamily="18" charset="-122"/>
                <a:ea typeface="Adobe 楷体 Std R" pitchFamily="18" charset="-122"/>
              </a:rPr>
              <a:t>侧</a:t>
            </a:r>
            <a:r>
              <a:rPr lang="zh-CN" altLang="en-US" dirty="0" smtClean="0">
                <a:solidFill>
                  <a:schemeClr val="bg1"/>
                </a:solidFill>
                <a:latin typeface="Adobe 楷体 Std R" pitchFamily="18" charset="-122"/>
                <a:ea typeface="Adobe 楷体 Std R" pitchFamily="18" charset="-122"/>
              </a:rPr>
              <a:t>面描写</a:t>
            </a:r>
            <a:endParaRPr lang="zh-CN" altLang="en-US" dirty="0">
              <a:solidFill>
                <a:schemeClr val="bg1"/>
              </a:solidFill>
              <a:latin typeface="Adobe 楷体 Std R" pitchFamily="18" charset="-122"/>
              <a:ea typeface="Adobe 楷体 Std R" pitchFamily="18" charset="-122"/>
            </a:endParaRPr>
          </a:p>
        </p:txBody>
      </p:sp>
      <p:sp>
        <p:nvSpPr>
          <p:cNvPr id="12" name="TextBox 11"/>
          <p:cNvSpPr txBox="1"/>
          <p:nvPr/>
        </p:nvSpPr>
        <p:spPr>
          <a:xfrm>
            <a:off x="1163666" y="5087963"/>
            <a:ext cx="6048672" cy="954107"/>
          </a:xfrm>
          <a:prstGeom prst="rect">
            <a:avLst/>
          </a:prstGeom>
          <a:noFill/>
        </p:spPr>
        <p:txBody>
          <a:bodyPr wrap="square" rtlCol="0">
            <a:spAutoFit/>
          </a:bodyPr>
          <a:lstStyle/>
          <a:p>
            <a:r>
              <a:rPr lang="zh-CN" altLang="en-US" sz="2800" dirty="0" smtClean="0">
                <a:solidFill>
                  <a:srgbClr val="FF0000"/>
                </a:solidFill>
                <a:latin typeface="华文新魏" panose="02010800040101010101" pitchFamily="2" charset="-122"/>
                <a:ea typeface="华文新魏" panose="02010800040101010101" pitchFamily="2" charset="-122"/>
              </a:rPr>
              <a:t>包弟：聪明、可爱、有情义、通人性、忠诚</a:t>
            </a:r>
            <a:endParaRPr lang="zh-CN" altLang="en-US" sz="2800" dirty="0">
              <a:solidFill>
                <a:srgbClr val="FF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95398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9" grpId="0"/>
      <p:bldP spid="11"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908720"/>
            <a:ext cx="8229600" cy="1143000"/>
          </a:xfrm>
        </p:spPr>
        <p:txBody>
          <a:bodyPr>
            <a:normAutofit/>
          </a:bodyPr>
          <a:lstStyle/>
          <a:p>
            <a:r>
              <a:rPr lang="zh-CN" altLang="en-US" b="1" dirty="0" smtClean="0"/>
              <a:t>“为什么要对包弟表示歉意？</a:t>
            </a:r>
            <a:endParaRPr lang="zh-CN" altLang="en-US" b="1" dirty="0"/>
          </a:p>
        </p:txBody>
      </p:sp>
      <p:pic>
        <p:nvPicPr>
          <p:cNvPr id="6" name="Picture 5" descr="c2cce10ddd1bfd6b6a60fbf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3573016"/>
            <a:ext cx="4139952" cy="310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55576" y="2492896"/>
            <a:ext cx="7344816" cy="1200329"/>
          </a:xfrm>
          <a:prstGeom prst="rect">
            <a:avLst/>
          </a:prstGeom>
          <a:noFill/>
        </p:spPr>
        <p:txBody>
          <a:bodyPr wrap="square" rtlCol="0">
            <a:spAutoFit/>
          </a:bodyPr>
          <a:lstStyle/>
          <a:p>
            <a:r>
              <a:rPr lang="zh-CN" altLang="en-US" sz="4000" b="1" dirty="0">
                <a:solidFill>
                  <a:prstClr val="black"/>
                </a:solidFill>
              </a:rPr>
              <a:t>*</a:t>
            </a:r>
            <a:r>
              <a:rPr lang="zh-CN" altLang="en-US" sz="3200" b="1" dirty="0" smtClean="0">
                <a:solidFill>
                  <a:prstClr val="black"/>
                </a:solidFill>
              </a:rPr>
              <a:t>怕包弟的叫声把抄“</a:t>
            </a:r>
            <a:r>
              <a:rPr lang="zh-CN" altLang="en-US" sz="3200" b="1" dirty="0" smtClean="0">
                <a:solidFill>
                  <a:srgbClr val="FF0000"/>
                </a:solidFill>
              </a:rPr>
              <a:t>四旧</a:t>
            </a:r>
            <a:r>
              <a:rPr lang="zh-CN" altLang="en-US" sz="3200" b="1" dirty="0" smtClean="0">
                <a:solidFill>
                  <a:prstClr val="black"/>
                </a:solidFill>
              </a:rPr>
              <a:t>”的</a:t>
            </a:r>
            <a:r>
              <a:rPr lang="zh-CN" altLang="en-US" sz="3200" b="1" dirty="0" smtClean="0">
                <a:solidFill>
                  <a:srgbClr val="FF0000"/>
                </a:solidFill>
              </a:rPr>
              <a:t>红卫兵</a:t>
            </a:r>
            <a:r>
              <a:rPr lang="zh-CN" altLang="en-US" sz="3200" b="1" dirty="0" smtClean="0">
                <a:solidFill>
                  <a:prstClr val="black"/>
                </a:solidFill>
              </a:rPr>
              <a:t>引到家里来，包弟被送上了解剖台。</a:t>
            </a:r>
            <a:endParaRPr lang="zh-CN" altLang="en-US" sz="3200" b="1" dirty="0">
              <a:solidFill>
                <a:prstClr val="black"/>
              </a:solidFill>
            </a:endParaRPr>
          </a:p>
        </p:txBody>
      </p:sp>
    </p:spTree>
    <p:extLst>
      <p:ext uri="{BB962C8B-B14F-4D97-AF65-F5344CB8AC3E}">
        <p14:creationId xmlns:p14="http://schemas.microsoft.com/office/powerpoint/2010/main" val="252265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250825" y="188913"/>
            <a:ext cx="3132138" cy="1143000"/>
          </a:xfrm>
          <a:prstGeom prst="rect">
            <a:avLst/>
          </a:prstGeom>
          <a:noFill/>
          <a:ln/>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b="1" smtClean="0">
                <a:ea typeface="华文隶书" pitchFamily="2" charset="-122"/>
              </a:rPr>
              <a:t>文革那些事</a:t>
            </a:r>
            <a:endParaRPr lang="en-US" altLang="zh-CN" b="1" dirty="0">
              <a:ea typeface="华文隶书" pitchFamily="2" charset="-122"/>
            </a:endParaRPr>
          </a:p>
        </p:txBody>
      </p:sp>
      <p:sp>
        <p:nvSpPr>
          <p:cNvPr id="3" name="Rectangle 2"/>
          <p:cNvSpPr txBox="1">
            <a:spLocks noRot="1" noChangeArrowheads="1"/>
          </p:cNvSpPr>
          <p:nvPr/>
        </p:nvSpPr>
        <p:spPr bwMode="auto">
          <a:xfrm>
            <a:off x="0" y="1268413"/>
            <a:ext cx="8964613" cy="505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a:lstStyle>
          <a:p>
            <a:pPr>
              <a:buFont typeface="Wingdings" pitchFamily="2" charset="2"/>
              <a:buNone/>
            </a:pPr>
            <a:r>
              <a:rPr lang="zh-CN" altLang="en-US" sz="2800" b="1" kern="0" dirty="0" smtClean="0">
                <a:latin typeface="黑体" pitchFamily="2" charset="-122"/>
                <a:ea typeface="黑体" pitchFamily="2" charset="-122"/>
              </a:rPr>
              <a:t>    “文革”：开始于</a:t>
            </a:r>
            <a:r>
              <a:rPr lang="en-US" altLang="zh-CN" sz="2800" b="1" kern="0" dirty="0" smtClean="0">
                <a:solidFill>
                  <a:srgbClr val="FF0000"/>
                </a:solidFill>
                <a:latin typeface="黑体" pitchFamily="2" charset="-122"/>
                <a:ea typeface="黑体" pitchFamily="2" charset="-122"/>
              </a:rPr>
              <a:t>1966</a:t>
            </a:r>
            <a:r>
              <a:rPr lang="zh-CN" altLang="en-US" sz="2800" b="1" kern="0" dirty="0" smtClean="0">
                <a:solidFill>
                  <a:srgbClr val="FF0000"/>
                </a:solidFill>
                <a:latin typeface="黑体" pitchFamily="2" charset="-122"/>
                <a:ea typeface="黑体" pitchFamily="2" charset="-122"/>
              </a:rPr>
              <a:t>年</a:t>
            </a:r>
            <a:r>
              <a:rPr lang="zh-CN" altLang="en-US" sz="2800" b="1" kern="0" dirty="0" smtClean="0">
                <a:latin typeface="黑体" pitchFamily="2" charset="-122"/>
                <a:ea typeface="黑体" pitchFamily="2" charset="-122"/>
              </a:rPr>
              <a:t>结束于</a:t>
            </a:r>
            <a:r>
              <a:rPr lang="en-US" altLang="zh-CN" sz="2800" b="1" kern="0" dirty="0" smtClean="0">
                <a:solidFill>
                  <a:srgbClr val="FF0000"/>
                </a:solidFill>
                <a:latin typeface="黑体" pitchFamily="2" charset="-122"/>
                <a:ea typeface="黑体" pitchFamily="2" charset="-122"/>
              </a:rPr>
              <a:t>1976</a:t>
            </a:r>
            <a:r>
              <a:rPr lang="zh-CN" altLang="en-US" sz="2800" b="1" kern="0" dirty="0" smtClean="0">
                <a:solidFill>
                  <a:srgbClr val="FF0000"/>
                </a:solidFill>
                <a:latin typeface="黑体" pitchFamily="2" charset="-122"/>
                <a:ea typeface="黑体" pitchFamily="2" charset="-122"/>
              </a:rPr>
              <a:t>年</a:t>
            </a:r>
            <a:r>
              <a:rPr lang="zh-CN" altLang="en-US" sz="2800" b="1" kern="0" dirty="0" smtClean="0">
                <a:latin typeface="黑体" pitchFamily="2" charset="-122"/>
                <a:ea typeface="黑体" pitchFamily="2" charset="-122"/>
              </a:rPr>
              <a:t>，使从普通百姓到国家主席刘少奇的大多数人民都受到了强烈的影响，堪称</a:t>
            </a:r>
            <a:r>
              <a:rPr lang="zh-CN" altLang="en-US" sz="2800" b="1" kern="0" dirty="0" smtClean="0">
                <a:solidFill>
                  <a:srgbClr val="FF0000"/>
                </a:solidFill>
                <a:latin typeface="黑体" pitchFamily="2" charset="-122"/>
                <a:ea typeface="黑体" pitchFamily="2" charset="-122"/>
              </a:rPr>
              <a:t>“十年浩劫”</a:t>
            </a:r>
            <a:r>
              <a:rPr lang="zh-CN" altLang="en-US" sz="2800" b="1" kern="0" dirty="0" smtClean="0">
                <a:latin typeface="黑体" pitchFamily="2" charset="-122"/>
                <a:ea typeface="黑体" pitchFamily="2" charset="-122"/>
              </a:rPr>
              <a:t>。</a:t>
            </a:r>
          </a:p>
          <a:p>
            <a:pPr>
              <a:buFont typeface="Wingdings" pitchFamily="2" charset="2"/>
              <a:buNone/>
            </a:pPr>
            <a:endParaRPr lang="zh-CN" altLang="en-US" sz="800" b="1" kern="0" dirty="0" smtClean="0">
              <a:latin typeface="黑体" pitchFamily="2" charset="-122"/>
              <a:ea typeface="黑体" pitchFamily="2" charset="-122"/>
            </a:endParaRPr>
          </a:p>
          <a:p>
            <a:pPr>
              <a:buFont typeface="Wingdings" pitchFamily="2" charset="2"/>
              <a:buNone/>
            </a:pPr>
            <a:r>
              <a:rPr lang="zh-CN" altLang="en-US" sz="2800" b="1" kern="0" dirty="0" smtClean="0">
                <a:latin typeface="黑体" pitchFamily="2" charset="-122"/>
                <a:ea typeface="黑体" pitchFamily="2" charset="-122"/>
              </a:rPr>
              <a:t>    现象：</a:t>
            </a:r>
            <a:r>
              <a:rPr lang="zh-CN" altLang="en-US" sz="2800" b="1" kern="0" dirty="0" smtClean="0">
                <a:solidFill>
                  <a:srgbClr val="FF0000"/>
                </a:solidFill>
                <a:latin typeface="黑体" pitchFamily="2" charset="-122"/>
                <a:ea typeface="黑体" pitchFamily="2" charset="-122"/>
              </a:rPr>
              <a:t>红卫兵，大字报，批斗会，游街示众，武斗</a:t>
            </a:r>
            <a:r>
              <a:rPr lang="zh-CN" altLang="en-US" sz="2800" b="1" kern="0" dirty="0" smtClean="0">
                <a:latin typeface="黑体" pitchFamily="2" charset="-122"/>
                <a:ea typeface="黑体" pitchFamily="2" charset="-122"/>
              </a:rPr>
              <a:t>。</a:t>
            </a:r>
          </a:p>
          <a:p>
            <a:pPr>
              <a:buFont typeface="Wingdings" pitchFamily="2" charset="2"/>
              <a:buNone/>
            </a:pPr>
            <a:endParaRPr lang="zh-CN" altLang="en-US" sz="800" b="1" kern="0" dirty="0" smtClean="0">
              <a:solidFill>
                <a:srgbClr val="FF0000"/>
              </a:solidFill>
              <a:latin typeface="黑体" pitchFamily="2" charset="-122"/>
              <a:ea typeface="黑体" pitchFamily="2" charset="-122"/>
            </a:endParaRPr>
          </a:p>
          <a:p>
            <a:pPr>
              <a:buFont typeface="Wingdings" pitchFamily="2" charset="2"/>
              <a:buNone/>
            </a:pPr>
            <a:r>
              <a:rPr lang="zh-CN" altLang="en-US" sz="2800" b="1" kern="0" dirty="0" smtClean="0">
                <a:latin typeface="黑体" pitchFamily="2" charset="-122"/>
                <a:ea typeface="黑体" pitchFamily="2" charset="-122"/>
              </a:rPr>
              <a:t>    作家</a:t>
            </a:r>
            <a:r>
              <a:rPr lang="zh-CN" altLang="en-US" sz="2800" b="1" kern="0" dirty="0" smtClean="0">
                <a:solidFill>
                  <a:srgbClr val="FF0000"/>
                </a:solidFill>
                <a:latin typeface="黑体" pitchFamily="2" charset="-122"/>
                <a:ea typeface="黑体" pitchFamily="2" charset="-122"/>
              </a:rPr>
              <a:t>秦牧</a:t>
            </a:r>
            <a:r>
              <a:rPr lang="zh-CN" altLang="en-US" sz="2800" b="1" kern="0" dirty="0" smtClean="0">
                <a:latin typeface="黑体" pitchFamily="2" charset="-122"/>
                <a:ea typeface="黑体" pitchFamily="2" charset="-122"/>
              </a:rPr>
              <a:t>曾这样记述“文革”期间在广州街头的所见：“人们咬着匕首，抬着尸体游行。”</a:t>
            </a:r>
          </a:p>
          <a:p>
            <a:pPr>
              <a:buFont typeface="Wingdings" pitchFamily="2" charset="2"/>
              <a:buNone/>
            </a:pPr>
            <a:r>
              <a:rPr lang="zh-CN" altLang="en-US" sz="2800" b="1" kern="0" dirty="0" smtClean="0">
                <a:latin typeface="黑体" pitchFamily="2" charset="-122"/>
                <a:ea typeface="黑体" pitchFamily="2" charset="-122"/>
              </a:rPr>
              <a:t>      “一天早上，当我走回报社的时候，一路看到在树上吊尸的景象。那些尸体，大多是被打破头颅、鲜血迸流的。在一德路到人民中路短短一段路程中，我竟见到八具这样的尸体。”</a:t>
            </a:r>
          </a:p>
        </p:txBody>
      </p:sp>
    </p:spTree>
    <p:extLst>
      <p:ext uri="{BB962C8B-B14F-4D97-AF65-F5344CB8AC3E}">
        <p14:creationId xmlns:p14="http://schemas.microsoft.com/office/powerpoint/2010/main" val="349486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rrowheads="1"/>
          </p:cNvSpPr>
          <p:nvPr>
            <p:ph type="title" idx="4294967295"/>
          </p:nvPr>
        </p:nvSpPr>
        <p:spPr>
          <a:xfrm>
            <a:off x="179388" y="5589588"/>
            <a:ext cx="4457700" cy="842962"/>
          </a:xfrm>
          <a:ln>
            <a:solidFill>
              <a:schemeClr val="tx1"/>
            </a:solidFill>
            <a:miter lim="800000"/>
            <a:headEnd/>
            <a:tailEnd/>
          </a:ln>
        </p:spPr>
        <p:txBody>
          <a:bodyPr/>
          <a:lstStyle/>
          <a:p>
            <a:r>
              <a:rPr lang="zh-CN" altLang="en-US">
                <a:solidFill>
                  <a:srgbClr val="FF0000"/>
                </a:solidFill>
                <a:ea typeface="华文新魏" pitchFamily="2" charset="-122"/>
              </a:rPr>
              <a:t>刘少奇惨遭批斗</a:t>
            </a:r>
          </a:p>
        </p:txBody>
      </p:sp>
      <p:pic>
        <p:nvPicPr>
          <p:cNvPr id="233475" name="Picture 4" descr="刘少奇惨遭批斗"/>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333375"/>
            <a:ext cx="4621212"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3476" name="Picture 5" descr="刘少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363" y="0"/>
            <a:ext cx="40671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3477" name="Picture 6" descr="刘少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2363" y="3708400"/>
            <a:ext cx="4067175"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8097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rrowheads="1"/>
          </p:cNvSpPr>
          <p:nvPr>
            <p:ph type="title" idx="4294967295"/>
          </p:nvPr>
        </p:nvSpPr>
        <p:spPr/>
        <p:txBody>
          <a:bodyPr/>
          <a:lstStyle/>
          <a:p>
            <a:endParaRPr lang="zh-CN" altLang="zh-CN"/>
          </a:p>
        </p:txBody>
      </p:sp>
      <p:pic>
        <p:nvPicPr>
          <p:cNvPr id="234500" name="Picture 4" descr="彭德怀"/>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222750" cy="558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1" name="Picture 5" descr="陈毅"/>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4650" y="0"/>
            <a:ext cx="4959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4499" name="Rectangle 3"/>
          <p:cNvSpPr>
            <a:spLocks noGrp="1" noRot="1" noChangeArrowheads="1"/>
          </p:cNvSpPr>
          <p:nvPr>
            <p:ph type="body" idx="4294967295"/>
          </p:nvPr>
        </p:nvSpPr>
        <p:spPr>
          <a:xfrm>
            <a:off x="179388" y="5734050"/>
            <a:ext cx="4392612" cy="688975"/>
          </a:xfrm>
          <a:ln>
            <a:solidFill>
              <a:schemeClr val="tx1"/>
            </a:solidFill>
            <a:miter lim="800000"/>
            <a:headEnd/>
            <a:tailEnd/>
          </a:ln>
        </p:spPr>
        <p:txBody>
          <a:bodyPr>
            <a:normAutofit fontScale="92500" lnSpcReduction="10000"/>
          </a:bodyPr>
          <a:lstStyle/>
          <a:p>
            <a:pPr>
              <a:buFont typeface="Wingdings" pitchFamily="2" charset="2"/>
              <a:buNone/>
            </a:pPr>
            <a:r>
              <a:rPr lang="zh-CN" altLang="en-US" sz="4400" b="1">
                <a:solidFill>
                  <a:srgbClr val="FF0000"/>
                </a:solidFill>
                <a:ea typeface="华文新魏" pitchFamily="2" charset="-122"/>
              </a:rPr>
              <a:t>两位元帅遭批斗</a:t>
            </a:r>
          </a:p>
        </p:txBody>
      </p:sp>
    </p:spTree>
    <p:extLst>
      <p:ext uri="{BB962C8B-B14F-4D97-AF65-F5344CB8AC3E}">
        <p14:creationId xmlns:p14="http://schemas.microsoft.com/office/powerpoint/2010/main" val="4228799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_丝状">
  <a:themeElements>
    <a:clrScheme name="丝状">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丝状">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ppt/theme/theme11.xml><?xml version="1.0" encoding="utf-8"?>
<a:theme xmlns:a="http://schemas.openxmlformats.org/drawingml/2006/main" name="10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9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丝状">
  <a:themeElements>
    <a:clrScheme name="丝状">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丝状">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altLang="zh-CN" sz="4800" b="0" i="0" u="none" strike="noStrike" cap="none" normalizeH="0" baseline="0" smtClean="0">
            <a:ln>
              <a:noFill/>
            </a:ln>
            <a:solidFill>
              <a:schemeClr val="tx2"/>
            </a:solidFill>
            <a:effectLst/>
            <a:latin typeface="Arial" charset="0"/>
            <a:ea typeface="华文隶书"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altLang="zh-CN" sz="4800" b="0" i="0" u="none" strike="noStrike" cap="none" normalizeH="0" baseline="0" smtClean="0">
            <a:ln>
              <a:noFill/>
            </a:ln>
            <a:solidFill>
              <a:schemeClr val="tx2"/>
            </a:solidFill>
            <a:effectLst/>
            <a:latin typeface="Arial" charset="0"/>
            <a:ea typeface="华文隶书"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TotalTime>
  <Words>1030</Words>
  <Application>Microsoft Office PowerPoint</Application>
  <PresentationFormat>全屏显示(4:3)</PresentationFormat>
  <Paragraphs>79</Paragraphs>
  <Slides>22</Slides>
  <Notes>1</Notes>
  <HiddenSlides>0</HiddenSlides>
  <MMClips>1</MMClips>
  <ScaleCrop>false</ScaleCrop>
  <HeadingPairs>
    <vt:vector size="4" baseType="variant">
      <vt:variant>
        <vt:lpstr>主题</vt:lpstr>
      </vt:variant>
      <vt:variant>
        <vt:i4>15</vt:i4>
      </vt:variant>
      <vt:variant>
        <vt:lpstr>幻灯片标题</vt:lpstr>
      </vt:variant>
      <vt:variant>
        <vt:i4>22</vt:i4>
      </vt:variant>
    </vt:vector>
  </HeadingPairs>
  <TitlesOfParts>
    <vt:vector size="37" baseType="lpstr">
      <vt:lpstr>Office 主题</vt:lpstr>
      <vt:lpstr>2_Office 主题</vt:lpstr>
      <vt:lpstr>1_丝状</vt:lpstr>
      <vt:lpstr>1_Office 主题</vt:lpstr>
      <vt:lpstr>1_诗情画意</vt:lpstr>
      <vt:lpstr>3_Office 主题</vt:lpstr>
      <vt:lpstr>5_Office 主题</vt:lpstr>
      <vt:lpstr>6_Office 主题</vt:lpstr>
      <vt:lpstr>8_Office 主题</vt:lpstr>
      <vt:lpstr>2_丝状</vt:lpstr>
      <vt:lpstr>10_Office 主题</vt:lpstr>
      <vt:lpstr>11_Office 主题</vt:lpstr>
      <vt:lpstr>9_Office 主题</vt:lpstr>
      <vt:lpstr>4_Office 主题</vt:lpstr>
      <vt:lpstr>7_Office 主题</vt:lpstr>
      <vt:lpstr>PowerPoint 演示文稿</vt:lpstr>
      <vt:lpstr>小狗包弟                          巴金</vt:lpstr>
      <vt:lpstr>一、基础检测、知识积累</vt:lpstr>
      <vt:lpstr>PowerPoint 演示文稿</vt:lpstr>
      <vt:lpstr>PowerPoint 演示文稿</vt:lpstr>
      <vt:lpstr>“为什么要对包弟表示歉意？</vt:lpstr>
      <vt:lpstr>PowerPoint 演示文稿</vt:lpstr>
      <vt:lpstr>刘少奇惨遭批斗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巴金的歉疚和忏悔中，我们看到了巴金怎样的品质？结合当时的背景，你认为巴金的歉疚和忏悔对后世有着怎样的现实意义？</vt:lpstr>
      <vt:lpstr>PowerPoint 演示文稿</vt:lpstr>
      <vt:lpstr>关于《随想录》</vt:lpstr>
      <vt:lpstr>PowerPoint 演示文稿</vt:lpstr>
      <vt:lpstr>PowerPoint 演示文稿</vt:lpstr>
      <vt:lpstr>谢谢观赏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85</cp:revision>
  <dcterms:created xsi:type="dcterms:W3CDTF">2016-10-12T12:25:50Z</dcterms:created>
  <dcterms:modified xsi:type="dcterms:W3CDTF">2016-10-20T10:20:22Z</dcterms:modified>
</cp:coreProperties>
</file>