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0135" y="3036570"/>
            <a:ext cx="7491095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485265"/>
            <a:ext cx="9556115" cy="3886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4345" y="4187190"/>
            <a:ext cx="9237345" cy="1184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631825"/>
            <a:ext cx="9426575" cy="5593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4845" y="1842135"/>
            <a:ext cx="8874125" cy="43827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155" y="1156970"/>
            <a:ext cx="9456420" cy="3779520"/>
            <a:chOff x="2153" y="1575"/>
            <a:chExt cx="14892" cy="5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1575"/>
              <a:ext cx="14893" cy="38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1" y="5655"/>
              <a:ext cx="13105" cy="18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5700" y="2914015"/>
            <a:ext cx="8500110" cy="25457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978535"/>
            <a:ext cx="9540875" cy="4900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2375" y="2233930"/>
            <a:ext cx="8373745" cy="11055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680" y="5339080"/>
            <a:ext cx="8373745" cy="11055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597535"/>
            <a:ext cx="9418955" cy="56622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628015"/>
            <a:ext cx="9502775" cy="56013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673735"/>
            <a:ext cx="9426575" cy="55098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588135"/>
            <a:ext cx="9365615" cy="36810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929005"/>
            <a:ext cx="9571355" cy="49993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635635"/>
            <a:ext cx="9548495" cy="5586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12825" y="1828800"/>
            <a:ext cx="10220325" cy="3200400"/>
            <a:chOff x="1595" y="2880"/>
            <a:chExt cx="16095" cy="5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5" y="2880"/>
              <a:ext cx="16009" cy="504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6056" y="2972"/>
              <a:ext cx="1634" cy="30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986155"/>
            <a:ext cx="9327515" cy="48850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631825"/>
            <a:ext cx="9403715" cy="55937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237615"/>
            <a:ext cx="9411335" cy="4382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7400" y="3166110"/>
            <a:ext cx="8743950" cy="25247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1130" y="1663700"/>
            <a:ext cx="9326880" cy="3200400"/>
            <a:chOff x="2255" y="1776"/>
            <a:chExt cx="14688" cy="5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55" y="1776"/>
              <a:ext cx="14689" cy="16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1" y="3984"/>
              <a:ext cx="13861" cy="28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90065" y="3065780"/>
            <a:ext cx="9045575" cy="20885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561465"/>
            <a:ext cx="9396095" cy="3734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725" y="2222500"/>
            <a:ext cx="8901430" cy="30740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920240"/>
            <a:ext cx="9457055" cy="3017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880" y="2478405"/>
            <a:ext cx="9124950" cy="25577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700405"/>
            <a:ext cx="9418955" cy="5456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5370" y="4969510"/>
            <a:ext cx="8410575" cy="13068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1229995"/>
            <a:ext cx="8908415" cy="439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7265" y="3166110"/>
            <a:ext cx="8533130" cy="24612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141605"/>
            <a:ext cx="7863840" cy="6575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348105"/>
            <a:ext cx="11339830" cy="41611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066165"/>
            <a:ext cx="11362690" cy="4725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209867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642110"/>
            <a:ext cx="11362690" cy="3573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2290" y="164211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1104265"/>
            <a:ext cx="11278870" cy="4648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3720" y="11042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52755" y="843280"/>
            <a:ext cx="11286490" cy="5292725"/>
            <a:chOff x="713" y="2226"/>
            <a:chExt cx="17774" cy="83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3" y="2226"/>
              <a:ext cx="17774" cy="22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8" y="4741"/>
              <a:ext cx="12289" cy="582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91495" y="77025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940435"/>
            <a:ext cx="9297035" cy="49764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9945" y="8369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730885"/>
            <a:ext cx="9357995" cy="53955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Arial Unicode MS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2</cp:revision>
  <dcterms:created xsi:type="dcterms:W3CDTF">2015-05-05T08:02:00Z</dcterms:created>
  <dcterms:modified xsi:type="dcterms:W3CDTF">2018-01-06T02:48:31Z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