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95" r:id="rId4"/>
    <p:sldId id="259" r:id="rId5"/>
    <p:sldId id="260" r:id="rId6"/>
    <p:sldId id="262" r:id="rId7"/>
    <p:sldId id="258" r:id="rId8"/>
    <p:sldId id="261" r:id="rId9"/>
    <p:sldId id="265" r:id="rId10"/>
    <p:sldId id="264" r:id="rId11"/>
    <p:sldId id="267" r:id="rId12"/>
    <p:sldId id="270" r:id="rId13"/>
    <p:sldId id="269" r:id="rId14"/>
    <p:sldId id="268" r:id="rId15"/>
    <p:sldId id="272" r:id="rId16"/>
    <p:sldId id="271" r:id="rId17"/>
    <p:sldId id="274" r:id="rId18"/>
    <p:sldId id="273" r:id="rId19"/>
    <p:sldId id="276" r:id="rId20"/>
    <p:sldId id="278" r:id="rId2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4" d="100"/>
          <a:sy n="104" d="100"/>
        </p:scale>
        <p:origin x="-1740"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6"/>
            <a:ext cx="7772400" cy="1470025"/>
          </a:xfrm>
        </p:spPr>
        <p:txBody>
          <a:bodyPr/>
          <a:lstStyle/>
          <a:p>
            <a:pPr fontAlgn="base"/>
            <a:r>
              <a:rPr lang="zh-CN" altLang="en-US" sz="3490"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362585" indent="0" algn="ctr">
              <a:buNone/>
              <a:defRPr/>
            </a:lvl2pPr>
            <a:lvl3pPr marL="725805" indent="0" algn="ctr">
              <a:buNone/>
              <a:defRPr/>
            </a:lvl3pPr>
            <a:lvl4pPr marL="1088390" indent="0" algn="ctr">
              <a:buNone/>
              <a:defRPr/>
            </a:lvl4pPr>
            <a:lvl5pPr marL="1451610" indent="0" algn="ctr">
              <a:buNone/>
              <a:defRPr/>
            </a:lvl5pPr>
            <a:lvl6pPr marL="1814195" indent="0" algn="ctr">
              <a:buNone/>
              <a:defRPr/>
            </a:lvl6pPr>
            <a:lvl7pPr marL="2176780" indent="0" algn="ctr">
              <a:buNone/>
              <a:defRPr/>
            </a:lvl7pPr>
            <a:lvl8pPr marL="2540000" indent="0" algn="ctr">
              <a:buNone/>
              <a:defRPr/>
            </a:lvl8pPr>
            <a:lvl9pPr marL="2902585" indent="0" algn="ctr">
              <a:buNone/>
              <a:defRPr/>
            </a:lvl9pPr>
          </a:lstStyle>
          <a:p>
            <a:pPr fontAlgn="base"/>
            <a:r>
              <a:rPr lang="zh-CN" altLang="en-US" sz="2540"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z="1110"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z="3490"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z="2540" strike="noStrike" noProof="1" smtClean="0"/>
              <a:t>单击此处编辑母版文本样式</a:t>
            </a:r>
            <a:endParaRPr lang="zh-CN" altLang="en-US" strike="noStrike" noProof="1" smtClean="0"/>
          </a:p>
          <a:p>
            <a:pPr lvl="1" fontAlgn="base"/>
            <a:r>
              <a:rPr lang="zh-CN" altLang="en-US" sz="2220" strike="noStrike" noProof="1" smtClean="0"/>
              <a:t>第二级</a:t>
            </a:r>
            <a:endParaRPr lang="zh-CN" altLang="en-US" strike="noStrike" noProof="1" smtClean="0"/>
          </a:p>
          <a:p>
            <a:pPr lvl="2" fontAlgn="base"/>
            <a:r>
              <a:rPr lang="zh-CN" altLang="en-US" sz="1905" strike="noStrike" noProof="1" smtClean="0"/>
              <a:t>第三级</a:t>
            </a:r>
            <a:endParaRPr lang="zh-CN" altLang="en-US" strike="noStrike" noProof="1" smtClean="0"/>
          </a:p>
          <a:p>
            <a:pPr lvl="3" fontAlgn="base"/>
            <a:r>
              <a:rPr lang="zh-CN" altLang="en-US" sz="1585" strike="noStrike" noProof="1" smtClean="0"/>
              <a:t>第四级</a:t>
            </a:r>
            <a:endParaRPr lang="zh-CN" altLang="en-US" strike="noStrike" noProof="1" smtClean="0"/>
          </a:p>
          <a:p>
            <a:pPr lvl="4" fontAlgn="base"/>
            <a:r>
              <a:rPr lang="zh-CN" altLang="en-US" sz="1585"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z="1110"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3175" b="1" cap="all"/>
            </a:lvl1pPr>
          </a:lstStyle>
          <a:p>
            <a:pPr fontAlgn="base"/>
            <a:r>
              <a:rPr lang="zh-CN" altLang="en-US" sz="3175"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1585"/>
            </a:lvl1pPr>
            <a:lvl2pPr marL="362585" indent="0">
              <a:buNone/>
              <a:defRPr sz="1430"/>
            </a:lvl2pPr>
            <a:lvl3pPr marL="725805" indent="0">
              <a:buNone/>
              <a:defRPr sz="1270"/>
            </a:lvl3pPr>
            <a:lvl4pPr marL="1088390" indent="0">
              <a:buNone/>
              <a:defRPr sz="1110"/>
            </a:lvl4pPr>
            <a:lvl5pPr marL="1451610" indent="0">
              <a:buNone/>
              <a:defRPr sz="1110"/>
            </a:lvl5pPr>
            <a:lvl6pPr marL="1814195" indent="0">
              <a:buNone/>
              <a:defRPr sz="1110"/>
            </a:lvl6pPr>
            <a:lvl7pPr marL="2176780" indent="0">
              <a:buNone/>
              <a:defRPr sz="1110"/>
            </a:lvl7pPr>
            <a:lvl8pPr marL="2540000" indent="0">
              <a:buNone/>
              <a:defRPr sz="1110"/>
            </a:lvl8pPr>
            <a:lvl9pPr marL="2902585" indent="0">
              <a:buNone/>
              <a:defRPr sz="1110"/>
            </a:lvl9pPr>
          </a:lstStyle>
          <a:p>
            <a:pPr lvl="0" fontAlgn="base"/>
            <a:r>
              <a:rPr lang="zh-CN" altLang="en-US" sz="1585"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z="1110"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z="3490"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1"/>
            <a:ext cx="4038600" cy="4525963"/>
          </a:xfrm>
        </p:spPr>
        <p:txBody>
          <a:bodyPr/>
          <a:lstStyle>
            <a:lvl1pPr>
              <a:defRPr sz="2220"/>
            </a:lvl1pPr>
            <a:lvl2pPr>
              <a:defRPr sz="1905"/>
            </a:lvl2pPr>
            <a:lvl3pPr>
              <a:defRPr sz="1585"/>
            </a:lvl3pPr>
            <a:lvl4pPr>
              <a:defRPr sz="1430"/>
            </a:lvl4pPr>
            <a:lvl5pPr>
              <a:defRPr sz="1430"/>
            </a:lvl5pPr>
            <a:lvl6pPr>
              <a:defRPr sz="1430"/>
            </a:lvl6pPr>
            <a:lvl7pPr>
              <a:defRPr sz="1430"/>
            </a:lvl7pPr>
            <a:lvl8pPr>
              <a:defRPr sz="1430"/>
            </a:lvl8pPr>
            <a:lvl9pPr>
              <a:defRPr sz="1430"/>
            </a:lvl9pPr>
          </a:lstStyle>
          <a:p>
            <a:pPr lvl="0" fontAlgn="base"/>
            <a:r>
              <a:rPr lang="zh-CN" altLang="en-US" sz="2220" strike="noStrike" noProof="1" smtClean="0"/>
              <a:t>单击此处编辑母版文本样式</a:t>
            </a:r>
            <a:endParaRPr lang="zh-CN" altLang="en-US" strike="noStrike" noProof="1" smtClean="0"/>
          </a:p>
          <a:p>
            <a:pPr lvl="1" fontAlgn="base"/>
            <a:r>
              <a:rPr lang="zh-CN" altLang="en-US" sz="1905" strike="noStrike" noProof="1" smtClean="0"/>
              <a:t>第二级</a:t>
            </a:r>
            <a:endParaRPr lang="zh-CN" altLang="en-US" strike="noStrike" noProof="1" smtClean="0"/>
          </a:p>
          <a:p>
            <a:pPr lvl="2" fontAlgn="base"/>
            <a:r>
              <a:rPr lang="zh-CN" altLang="en-US" sz="1585" strike="noStrike" noProof="1" smtClean="0"/>
              <a:t>第三级</a:t>
            </a:r>
            <a:endParaRPr lang="zh-CN" altLang="en-US" strike="noStrike" noProof="1" smtClean="0"/>
          </a:p>
          <a:p>
            <a:pPr lvl="3" fontAlgn="base"/>
            <a:r>
              <a:rPr lang="zh-CN" altLang="en-US" sz="1430" strike="noStrike" noProof="1" smtClean="0"/>
              <a:t>第四级</a:t>
            </a:r>
            <a:endParaRPr lang="zh-CN" altLang="en-US" strike="noStrike" noProof="1" smtClean="0"/>
          </a:p>
          <a:p>
            <a:pPr lvl="4" fontAlgn="base"/>
            <a:r>
              <a:rPr lang="zh-CN" altLang="en-US" sz="1430" strike="noStrike" noProof="1" smtClean="0"/>
              <a:t>第五级</a:t>
            </a:r>
            <a:endParaRPr lang="zh-CN" altLang="en-US" strike="noStrike" noProof="1"/>
          </a:p>
        </p:txBody>
      </p:sp>
      <p:sp>
        <p:nvSpPr>
          <p:cNvPr id="4" name="内容占位符 3"/>
          <p:cNvSpPr>
            <a:spLocks noGrp="1"/>
          </p:cNvSpPr>
          <p:nvPr>
            <p:ph sz="half" idx="2"/>
          </p:nvPr>
        </p:nvSpPr>
        <p:spPr>
          <a:xfrm>
            <a:off x="4648200" y="1600201"/>
            <a:ext cx="4038600" cy="4525963"/>
          </a:xfrm>
        </p:spPr>
        <p:txBody>
          <a:bodyPr/>
          <a:lstStyle>
            <a:lvl1pPr>
              <a:defRPr sz="2220"/>
            </a:lvl1pPr>
            <a:lvl2pPr>
              <a:defRPr sz="1905"/>
            </a:lvl2pPr>
            <a:lvl3pPr>
              <a:defRPr sz="1585"/>
            </a:lvl3pPr>
            <a:lvl4pPr>
              <a:defRPr sz="1430"/>
            </a:lvl4pPr>
            <a:lvl5pPr>
              <a:defRPr sz="1430"/>
            </a:lvl5pPr>
            <a:lvl6pPr>
              <a:defRPr sz="1430"/>
            </a:lvl6pPr>
            <a:lvl7pPr>
              <a:defRPr sz="1430"/>
            </a:lvl7pPr>
            <a:lvl8pPr>
              <a:defRPr sz="1430"/>
            </a:lvl8pPr>
            <a:lvl9pPr>
              <a:defRPr sz="1430"/>
            </a:lvl9pPr>
          </a:lstStyle>
          <a:p>
            <a:pPr lvl="0" fontAlgn="base"/>
            <a:r>
              <a:rPr lang="zh-CN" altLang="en-US" sz="2220" strike="noStrike" noProof="1" smtClean="0"/>
              <a:t>单击此处编辑母版文本样式</a:t>
            </a:r>
            <a:endParaRPr lang="zh-CN" altLang="en-US" strike="noStrike" noProof="1" smtClean="0"/>
          </a:p>
          <a:p>
            <a:pPr lvl="1" fontAlgn="base"/>
            <a:r>
              <a:rPr lang="zh-CN" altLang="en-US" sz="1905" strike="noStrike" noProof="1" smtClean="0"/>
              <a:t>第二级</a:t>
            </a:r>
            <a:endParaRPr lang="zh-CN" altLang="en-US" strike="noStrike" noProof="1" smtClean="0"/>
          </a:p>
          <a:p>
            <a:pPr lvl="2" fontAlgn="base"/>
            <a:r>
              <a:rPr lang="zh-CN" altLang="en-US" sz="1585" strike="noStrike" noProof="1" smtClean="0"/>
              <a:t>第三级</a:t>
            </a:r>
            <a:endParaRPr lang="zh-CN" altLang="en-US" strike="noStrike" noProof="1" smtClean="0"/>
          </a:p>
          <a:p>
            <a:pPr lvl="3" fontAlgn="base"/>
            <a:r>
              <a:rPr lang="zh-CN" altLang="en-US" sz="1430" strike="noStrike" noProof="1" smtClean="0"/>
              <a:t>第四级</a:t>
            </a:r>
            <a:endParaRPr lang="zh-CN" altLang="en-US" strike="noStrike" noProof="1" smtClean="0"/>
          </a:p>
          <a:p>
            <a:pPr lvl="4" fontAlgn="base"/>
            <a:r>
              <a:rPr lang="zh-CN" altLang="en-US" sz="1430"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z="1110"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z="3490"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1905" b="1"/>
            </a:lvl1pPr>
            <a:lvl2pPr marL="362585" indent="0">
              <a:buNone/>
              <a:defRPr sz="1585" b="1"/>
            </a:lvl2pPr>
            <a:lvl3pPr marL="725805" indent="0">
              <a:buNone/>
              <a:defRPr sz="1430" b="1"/>
            </a:lvl3pPr>
            <a:lvl4pPr marL="1088390" indent="0">
              <a:buNone/>
              <a:defRPr sz="1270" b="1"/>
            </a:lvl4pPr>
            <a:lvl5pPr marL="1451610" indent="0">
              <a:buNone/>
              <a:defRPr sz="1270" b="1"/>
            </a:lvl5pPr>
            <a:lvl6pPr marL="1814195" indent="0">
              <a:buNone/>
              <a:defRPr sz="1270" b="1"/>
            </a:lvl6pPr>
            <a:lvl7pPr marL="2176780" indent="0">
              <a:buNone/>
              <a:defRPr sz="1270" b="1"/>
            </a:lvl7pPr>
            <a:lvl8pPr marL="2540000" indent="0">
              <a:buNone/>
              <a:defRPr sz="1270" b="1"/>
            </a:lvl8pPr>
            <a:lvl9pPr marL="2902585" indent="0">
              <a:buNone/>
              <a:defRPr sz="1270" b="1"/>
            </a:lvl9pPr>
          </a:lstStyle>
          <a:p>
            <a:pPr lvl="0" fontAlgn="base"/>
            <a:r>
              <a:rPr lang="zh-CN" altLang="en-US" sz="1905"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2174875"/>
            <a:ext cx="4040188" cy="3951288"/>
          </a:xfrm>
        </p:spPr>
        <p:txBody>
          <a:bodyPr/>
          <a:lstStyle>
            <a:lvl1pPr>
              <a:defRPr sz="1905"/>
            </a:lvl1pPr>
            <a:lvl2pPr>
              <a:defRPr sz="1585"/>
            </a:lvl2pPr>
            <a:lvl3pPr>
              <a:defRPr sz="1430"/>
            </a:lvl3pPr>
            <a:lvl4pPr>
              <a:defRPr sz="1270"/>
            </a:lvl4pPr>
            <a:lvl5pPr>
              <a:defRPr sz="1270"/>
            </a:lvl5pPr>
            <a:lvl6pPr>
              <a:defRPr sz="1270"/>
            </a:lvl6pPr>
            <a:lvl7pPr>
              <a:defRPr sz="1270"/>
            </a:lvl7pPr>
            <a:lvl8pPr>
              <a:defRPr sz="1270"/>
            </a:lvl8pPr>
            <a:lvl9pPr>
              <a:defRPr sz="1270"/>
            </a:lvl9pPr>
          </a:lstStyle>
          <a:p>
            <a:pPr lvl="0" fontAlgn="base"/>
            <a:r>
              <a:rPr lang="zh-CN" altLang="en-US" sz="1905" strike="noStrike" noProof="1" smtClean="0"/>
              <a:t>单击此处编辑母版文本样式</a:t>
            </a:r>
            <a:endParaRPr lang="zh-CN" altLang="en-US" strike="noStrike" noProof="1" smtClean="0"/>
          </a:p>
          <a:p>
            <a:pPr lvl="1" fontAlgn="base"/>
            <a:r>
              <a:rPr lang="zh-CN" altLang="en-US" sz="1585" strike="noStrike" noProof="1" smtClean="0"/>
              <a:t>第二级</a:t>
            </a:r>
            <a:endParaRPr lang="zh-CN" altLang="en-US" strike="noStrike" noProof="1" smtClean="0"/>
          </a:p>
          <a:p>
            <a:pPr lvl="2" fontAlgn="base"/>
            <a:r>
              <a:rPr lang="zh-CN" altLang="en-US" sz="1430" strike="noStrike" noProof="1" smtClean="0"/>
              <a:t>第三级</a:t>
            </a:r>
            <a:endParaRPr lang="zh-CN" altLang="en-US" strike="noStrike" noProof="1" smtClean="0"/>
          </a:p>
          <a:p>
            <a:pPr lvl="3" fontAlgn="base"/>
            <a:r>
              <a:rPr lang="zh-CN" altLang="en-US" sz="1270" strike="noStrike" noProof="1" smtClean="0"/>
              <a:t>第四级</a:t>
            </a:r>
            <a:endParaRPr lang="zh-CN" altLang="en-US" strike="noStrike" noProof="1" smtClean="0"/>
          </a:p>
          <a:p>
            <a:pPr lvl="4" fontAlgn="base"/>
            <a:r>
              <a:rPr lang="zh-CN" altLang="en-US" sz="1270" strike="noStrike" noProof="1" smtClean="0"/>
              <a:t>第五级</a:t>
            </a:r>
            <a:endParaRPr lang="zh-CN" altLang="en-US" strike="noStrike" noProof="1"/>
          </a:p>
        </p:txBody>
      </p:sp>
      <p:sp>
        <p:nvSpPr>
          <p:cNvPr id="5" name="文本占位符 4"/>
          <p:cNvSpPr>
            <a:spLocks noGrp="1"/>
          </p:cNvSpPr>
          <p:nvPr>
            <p:ph type="body" sz="quarter" idx="3"/>
          </p:nvPr>
        </p:nvSpPr>
        <p:spPr>
          <a:xfrm>
            <a:off x="4645026" y="1535113"/>
            <a:ext cx="4041775" cy="639762"/>
          </a:xfrm>
        </p:spPr>
        <p:txBody>
          <a:bodyPr anchor="b"/>
          <a:lstStyle>
            <a:lvl1pPr marL="0" indent="0">
              <a:buNone/>
              <a:defRPr sz="1905" b="1"/>
            </a:lvl1pPr>
            <a:lvl2pPr marL="362585" indent="0">
              <a:buNone/>
              <a:defRPr sz="1585" b="1"/>
            </a:lvl2pPr>
            <a:lvl3pPr marL="725805" indent="0">
              <a:buNone/>
              <a:defRPr sz="1430" b="1"/>
            </a:lvl3pPr>
            <a:lvl4pPr marL="1088390" indent="0">
              <a:buNone/>
              <a:defRPr sz="1270" b="1"/>
            </a:lvl4pPr>
            <a:lvl5pPr marL="1451610" indent="0">
              <a:buNone/>
              <a:defRPr sz="1270" b="1"/>
            </a:lvl5pPr>
            <a:lvl6pPr marL="1814195" indent="0">
              <a:buNone/>
              <a:defRPr sz="1270" b="1"/>
            </a:lvl6pPr>
            <a:lvl7pPr marL="2176780" indent="0">
              <a:buNone/>
              <a:defRPr sz="1270" b="1"/>
            </a:lvl7pPr>
            <a:lvl8pPr marL="2540000" indent="0">
              <a:buNone/>
              <a:defRPr sz="1270" b="1"/>
            </a:lvl8pPr>
            <a:lvl9pPr marL="2902585" indent="0">
              <a:buNone/>
              <a:defRPr sz="1270" b="1"/>
            </a:lvl9pPr>
          </a:lstStyle>
          <a:p>
            <a:pPr lvl="0" fontAlgn="base"/>
            <a:r>
              <a:rPr lang="zh-CN" altLang="en-US" sz="1905"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6" y="2174875"/>
            <a:ext cx="4041775" cy="3951288"/>
          </a:xfrm>
        </p:spPr>
        <p:txBody>
          <a:bodyPr/>
          <a:lstStyle>
            <a:lvl1pPr>
              <a:defRPr sz="1905"/>
            </a:lvl1pPr>
            <a:lvl2pPr>
              <a:defRPr sz="1585"/>
            </a:lvl2pPr>
            <a:lvl3pPr>
              <a:defRPr sz="1430"/>
            </a:lvl3pPr>
            <a:lvl4pPr>
              <a:defRPr sz="1270"/>
            </a:lvl4pPr>
            <a:lvl5pPr>
              <a:defRPr sz="1270"/>
            </a:lvl5pPr>
            <a:lvl6pPr>
              <a:defRPr sz="1270"/>
            </a:lvl6pPr>
            <a:lvl7pPr>
              <a:defRPr sz="1270"/>
            </a:lvl7pPr>
            <a:lvl8pPr>
              <a:defRPr sz="1270"/>
            </a:lvl8pPr>
            <a:lvl9pPr>
              <a:defRPr sz="1270"/>
            </a:lvl9pPr>
          </a:lstStyle>
          <a:p>
            <a:pPr lvl="0" fontAlgn="base"/>
            <a:r>
              <a:rPr lang="zh-CN" altLang="en-US" sz="1905" strike="noStrike" noProof="1" smtClean="0"/>
              <a:t>单击此处编辑母版文本样式</a:t>
            </a:r>
            <a:endParaRPr lang="zh-CN" altLang="en-US" strike="noStrike" noProof="1" smtClean="0"/>
          </a:p>
          <a:p>
            <a:pPr lvl="1" fontAlgn="base"/>
            <a:r>
              <a:rPr lang="zh-CN" altLang="en-US" sz="1585" strike="noStrike" noProof="1" smtClean="0"/>
              <a:t>第二级</a:t>
            </a:r>
            <a:endParaRPr lang="zh-CN" altLang="en-US" strike="noStrike" noProof="1" smtClean="0"/>
          </a:p>
          <a:p>
            <a:pPr lvl="2" fontAlgn="base"/>
            <a:r>
              <a:rPr lang="zh-CN" altLang="en-US" sz="1430" strike="noStrike" noProof="1" smtClean="0"/>
              <a:t>第三级</a:t>
            </a:r>
            <a:endParaRPr lang="zh-CN" altLang="en-US" strike="noStrike" noProof="1" smtClean="0"/>
          </a:p>
          <a:p>
            <a:pPr lvl="3" fontAlgn="base"/>
            <a:r>
              <a:rPr lang="zh-CN" altLang="en-US" sz="1270" strike="noStrike" noProof="1" smtClean="0"/>
              <a:t>第四级</a:t>
            </a:r>
            <a:endParaRPr lang="zh-CN" altLang="en-US" strike="noStrike" noProof="1" smtClean="0"/>
          </a:p>
          <a:p>
            <a:pPr lvl="4" fontAlgn="base"/>
            <a:r>
              <a:rPr lang="zh-CN" altLang="en-US" sz="1270"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z="1110"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z="3490"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z="1110"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z="1110"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1585" b="1"/>
            </a:lvl1pPr>
          </a:lstStyle>
          <a:p>
            <a:pPr fontAlgn="base"/>
            <a:r>
              <a:rPr lang="zh-CN" altLang="en-US" sz="1585"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1" y="273050"/>
            <a:ext cx="5111750" cy="5853113"/>
          </a:xfrm>
        </p:spPr>
        <p:txBody>
          <a:bodyPr/>
          <a:lstStyle>
            <a:lvl1pPr>
              <a:defRPr sz="2540"/>
            </a:lvl1pPr>
            <a:lvl2pPr>
              <a:defRPr sz="2220"/>
            </a:lvl2pPr>
            <a:lvl3pPr>
              <a:defRPr sz="1905"/>
            </a:lvl3pPr>
            <a:lvl4pPr>
              <a:defRPr sz="1585"/>
            </a:lvl4pPr>
            <a:lvl5pPr>
              <a:defRPr sz="1585"/>
            </a:lvl5pPr>
            <a:lvl6pPr>
              <a:defRPr sz="1585"/>
            </a:lvl6pPr>
            <a:lvl7pPr>
              <a:defRPr sz="1585"/>
            </a:lvl7pPr>
            <a:lvl8pPr>
              <a:defRPr sz="1585"/>
            </a:lvl8pPr>
            <a:lvl9pPr>
              <a:defRPr sz="1585"/>
            </a:lvl9pPr>
          </a:lstStyle>
          <a:p>
            <a:pPr lvl="0" fontAlgn="base"/>
            <a:r>
              <a:rPr lang="zh-CN" altLang="en-US" sz="2540" strike="noStrike" noProof="1" smtClean="0"/>
              <a:t>单击此处编辑母版文本样式</a:t>
            </a:r>
            <a:endParaRPr lang="zh-CN" altLang="en-US" strike="noStrike" noProof="1" smtClean="0"/>
          </a:p>
          <a:p>
            <a:pPr lvl="1" fontAlgn="base"/>
            <a:r>
              <a:rPr lang="zh-CN" altLang="en-US" sz="2220" strike="noStrike" noProof="1" smtClean="0"/>
              <a:t>第二级</a:t>
            </a:r>
            <a:endParaRPr lang="zh-CN" altLang="en-US" strike="noStrike" noProof="1" smtClean="0"/>
          </a:p>
          <a:p>
            <a:pPr lvl="2" fontAlgn="base"/>
            <a:r>
              <a:rPr lang="zh-CN" altLang="en-US" sz="1905" strike="noStrike" noProof="1" smtClean="0"/>
              <a:t>第三级</a:t>
            </a:r>
            <a:endParaRPr lang="zh-CN" altLang="en-US" strike="noStrike" noProof="1" smtClean="0"/>
          </a:p>
          <a:p>
            <a:pPr lvl="3" fontAlgn="base"/>
            <a:r>
              <a:rPr lang="zh-CN" altLang="en-US" sz="1585" strike="noStrike" noProof="1" smtClean="0"/>
              <a:t>第四级</a:t>
            </a:r>
            <a:endParaRPr lang="zh-CN" altLang="en-US" strike="noStrike" noProof="1" smtClean="0"/>
          </a:p>
          <a:p>
            <a:pPr lvl="4" fontAlgn="base"/>
            <a:r>
              <a:rPr lang="zh-CN" altLang="en-US" sz="1585" strike="noStrike" noProof="1" smtClean="0"/>
              <a:t>第五级</a:t>
            </a:r>
            <a:endParaRPr lang="zh-CN" altLang="en-US" strike="noStrike" noProof="1"/>
          </a:p>
        </p:txBody>
      </p:sp>
      <p:sp>
        <p:nvSpPr>
          <p:cNvPr id="4" name="文本占位符 3"/>
          <p:cNvSpPr>
            <a:spLocks noGrp="1"/>
          </p:cNvSpPr>
          <p:nvPr>
            <p:ph type="body" sz="half" idx="2"/>
          </p:nvPr>
        </p:nvSpPr>
        <p:spPr>
          <a:xfrm>
            <a:off x="457200" y="1435101"/>
            <a:ext cx="3008313" cy="4691063"/>
          </a:xfrm>
        </p:spPr>
        <p:txBody>
          <a:bodyPr/>
          <a:lstStyle>
            <a:lvl1pPr marL="0" indent="0">
              <a:buNone/>
              <a:defRPr sz="1110"/>
            </a:lvl1pPr>
            <a:lvl2pPr marL="362585" indent="0">
              <a:buNone/>
              <a:defRPr sz="950"/>
            </a:lvl2pPr>
            <a:lvl3pPr marL="725805" indent="0">
              <a:buNone/>
              <a:defRPr sz="795"/>
            </a:lvl3pPr>
            <a:lvl4pPr marL="1088390" indent="0">
              <a:buNone/>
              <a:defRPr sz="715"/>
            </a:lvl4pPr>
            <a:lvl5pPr marL="1451610" indent="0">
              <a:buNone/>
              <a:defRPr sz="715"/>
            </a:lvl5pPr>
            <a:lvl6pPr marL="1814195" indent="0">
              <a:buNone/>
              <a:defRPr sz="715"/>
            </a:lvl6pPr>
            <a:lvl7pPr marL="2176780" indent="0">
              <a:buNone/>
              <a:defRPr sz="715"/>
            </a:lvl7pPr>
            <a:lvl8pPr marL="2540000" indent="0">
              <a:buNone/>
              <a:defRPr sz="715"/>
            </a:lvl8pPr>
            <a:lvl9pPr marL="2902585" indent="0">
              <a:buNone/>
              <a:defRPr sz="715"/>
            </a:lvl9pPr>
          </a:lstStyle>
          <a:p>
            <a:pPr lvl="0" fontAlgn="base"/>
            <a:r>
              <a:rPr lang="zh-CN" altLang="en-US" sz="1110"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z="1110"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1585" b="1"/>
            </a:lvl1pPr>
          </a:lstStyle>
          <a:p>
            <a:pPr fontAlgn="base"/>
            <a:r>
              <a:rPr lang="zh-CN" altLang="en-US" sz="1585"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2540"/>
            </a:lvl1pPr>
            <a:lvl2pPr marL="362585" indent="0">
              <a:buNone/>
              <a:defRPr sz="2220"/>
            </a:lvl2pPr>
            <a:lvl3pPr marL="725805" indent="0">
              <a:buNone/>
              <a:defRPr sz="1905"/>
            </a:lvl3pPr>
            <a:lvl4pPr marL="1088390" indent="0">
              <a:buNone/>
              <a:defRPr sz="1585"/>
            </a:lvl4pPr>
            <a:lvl5pPr marL="1451610" indent="0">
              <a:buNone/>
              <a:defRPr sz="1585"/>
            </a:lvl5pPr>
            <a:lvl6pPr marL="1814195" indent="0">
              <a:buNone/>
              <a:defRPr sz="1585"/>
            </a:lvl6pPr>
            <a:lvl7pPr marL="2176780" indent="0">
              <a:buNone/>
              <a:defRPr sz="1585"/>
            </a:lvl7pPr>
            <a:lvl8pPr marL="2540000" indent="0">
              <a:buNone/>
              <a:defRPr sz="1585"/>
            </a:lvl8pPr>
            <a:lvl9pPr marL="2902585" indent="0">
              <a:buNone/>
              <a:defRPr sz="1585"/>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110"/>
            </a:lvl1pPr>
            <a:lvl2pPr marL="362585" indent="0">
              <a:buNone/>
              <a:defRPr sz="950"/>
            </a:lvl2pPr>
            <a:lvl3pPr marL="725805" indent="0">
              <a:buNone/>
              <a:defRPr sz="795"/>
            </a:lvl3pPr>
            <a:lvl4pPr marL="1088390" indent="0">
              <a:buNone/>
              <a:defRPr sz="715"/>
            </a:lvl4pPr>
            <a:lvl5pPr marL="1451610" indent="0">
              <a:buNone/>
              <a:defRPr sz="715"/>
            </a:lvl5pPr>
            <a:lvl6pPr marL="1814195" indent="0">
              <a:buNone/>
              <a:defRPr sz="715"/>
            </a:lvl6pPr>
            <a:lvl7pPr marL="2176780" indent="0">
              <a:buNone/>
              <a:defRPr sz="715"/>
            </a:lvl7pPr>
            <a:lvl8pPr marL="2540000" indent="0">
              <a:buNone/>
              <a:defRPr sz="715"/>
            </a:lvl8pPr>
            <a:lvl9pPr marL="2902585" indent="0">
              <a:buNone/>
              <a:defRPr sz="715"/>
            </a:lvl9pPr>
          </a:lstStyle>
          <a:p>
            <a:pPr lvl="0" fontAlgn="base"/>
            <a:r>
              <a:rPr lang="zh-CN" altLang="en-US" sz="1110"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z="1110"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z="3490"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z="2540" strike="noStrike" noProof="1" smtClean="0"/>
              <a:t>单击此处编辑母版文本样式</a:t>
            </a:r>
            <a:endParaRPr lang="zh-CN" altLang="en-US" strike="noStrike" noProof="1" smtClean="0"/>
          </a:p>
          <a:p>
            <a:pPr lvl="1" fontAlgn="base"/>
            <a:r>
              <a:rPr lang="zh-CN" altLang="en-US" sz="2220" strike="noStrike" noProof="1" smtClean="0"/>
              <a:t>第二级</a:t>
            </a:r>
            <a:endParaRPr lang="zh-CN" altLang="en-US" strike="noStrike" noProof="1" smtClean="0"/>
          </a:p>
          <a:p>
            <a:pPr lvl="2" fontAlgn="base"/>
            <a:r>
              <a:rPr lang="zh-CN" altLang="en-US" sz="1905" strike="noStrike" noProof="1" smtClean="0"/>
              <a:t>第三级</a:t>
            </a:r>
            <a:endParaRPr lang="zh-CN" altLang="en-US" strike="noStrike" noProof="1" smtClean="0"/>
          </a:p>
          <a:p>
            <a:pPr lvl="3" fontAlgn="base"/>
            <a:r>
              <a:rPr lang="zh-CN" altLang="en-US" sz="1585" strike="noStrike" noProof="1" smtClean="0"/>
              <a:t>第四级</a:t>
            </a:r>
            <a:endParaRPr lang="zh-CN" altLang="en-US" strike="noStrike" noProof="1" smtClean="0"/>
          </a:p>
          <a:p>
            <a:pPr lvl="4" fontAlgn="base"/>
            <a:r>
              <a:rPr lang="zh-CN" altLang="en-US" sz="1585"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z="1110"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pPr fontAlgn="base"/>
            <a:r>
              <a:rPr lang="zh-CN" altLang="en-US" sz="3490"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9"/>
            <a:ext cx="6019800" cy="5851525"/>
          </a:xfrm>
        </p:spPr>
        <p:txBody>
          <a:bodyPr vert="eaVert"/>
          <a:lstStyle/>
          <a:p>
            <a:pPr lvl="0" fontAlgn="base"/>
            <a:r>
              <a:rPr lang="zh-CN" altLang="en-US" sz="2540" strike="noStrike" noProof="1" smtClean="0"/>
              <a:t>单击此处编辑母版文本样式</a:t>
            </a:r>
            <a:endParaRPr lang="zh-CN" altLang="en-US" strike="noStrike" noProof="1" smtClean="0"/>
          </a:p>
          <a:p>
            <a:pPr lvl="1" fontAlgn="base"/>
            <a:r>
              <a:rPr lang="zh-CN" altLang="en-US" sz="2220" strike="noStrike" noProof="1" smtClean="0"/>
              <a:t>第二级</a:t>
            </a:r>
            <a:endParaRPr lang="zh-CN" altLang="en-US" strike="noStrike" noProof="1" smtClean="0"/>
          </a:p>
          <a:p>
            <a:pPr lvl="2" fontAlgn="base"/>
            <a:r>
              <a:rPr lang="zh-CN" altLang="en-US" sz="1905" strike="noStrike" noProof="1" smtClean="0"/>
              <a:t>第三级</a:t>
            </a:r>
            <a:endParaRPr lang="zh-CN" altLang="en-US" strike="noStrike" noProof="1" smtClean="0"/>
          </a:p>
          <a:p>
            <a:pPr lvl="3" fontAlgn="base"/>
            <a:r>
              <a:rPr lang="zh-CN" altLang="en-US" sz="1585" strike="noStrike" noProof="1" smtClean="0"/>
              <a:t>第四级</a:t>
            </a:r>
            <a:endParaRPr lang="zh-CN" altLang="en-US" strike="noStrike" noProof="1" smtClean="0"/>
          </a:p>
          <a:p>
            <a:pPr lvl="4" fontAlgn="base"/>
            <a:r>
              <a:rPr lang="zh-CN" altLang="en-US" sz="1585"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z="1110"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2.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3074" name="Rectangle 2"/>
          <p:cNvSpPr>
            <a:spLocks noGrp="1"/>
          </p:cNvSpPr>
          <p:nvPr>
            <p:ph type="title"/>
          </p:nvPr>
        </p:nvSpPr>
        <p:spPr>
          <a:xfrm>
            <a:off x="457200" y="274638"/>
            <a:ext cx="8229600" cy="1143000"/>
          </a:xfrm>
          <a:prstGeom prst="rect">
            <a:avLst/>
          </a:prstGeom>
          <a:noFill/>
          <a:ln w="9525">
            <a:noFill/>
          </a:ln>
        </p:spPr>
        <p:txBody>
          <a:bodyPr anchor="ctr"/>
          <a:p>
            <a:pPr lvl="0" fontAlgn="base"/>
            <a:r>
              <a:rPr lang="es-ES" altLang="zh-CN" sz="3490" strike="noStrike" noProof="1" dirty="0"/>
              <a:t>Haga clic para cambiar el estilo de título	</a:t>
            </a:r>
            <a:endParaRPr lang="es-ES" altLang="zh-CN" strike="noStrike" noProof="1" dirty="0"/>
          </a:p>
        </p:txBody>
      </p:sp>
      <p:sp>
        <p:nvSpPr>
          <p:cNvPr id="3075" name="Rectangle 3"/>
          <p:cNvSpPr>
            <a:spLocks noGrp="1"/>
          </p:cNvSpPr>
          <p:nvPr>
            <p:ph type="body"/>
          </p:nvPr>
        </p:nvSpPr>
        <p:spPr>
          <a:xfrm>
            <a:off x="457200" y="1600200"/>
            <a:ext cx="8229600" cy="4525963"/>
          </a:xfrm>
          <a:prstGeom prst="rect">
            <a:avLst/>
          </a:prstGeom>
          <a:noFill/>
          <a:ln w="9525">
            <a:noFill/>
          </a:ln>
        </p:spPr>
        <p:txBody>
          <a:bodyPr anchor="t"/>
          <a:p>
            <a:pPr lvl="0" indent="-342900" fontAlgn="base"/>
            <a:r>
              <a:rPr lang="es-ES" altLang="zh-CN" sz="2540" strike="noStrike" noProof="1" dirty="0"/>
              <a:t>Haga clic para modificar el estilo de texto del patrón</a:t>
            </a:r>
            <a:endParaRPr lang="es-ES" altLang="zh-CN" strike="noStrike" noProof="1" dirty="0"/>
          </a:p>
          <a:p>
            <a:pPr lvl="1" indent="-285750" fontAlgn="base"/>
            <a:r>
              <a:rPr lang="es-ES" altLang="zh-CN" sz="2220" strike="noStrike" noProof="1" dirty="0"/>
              <a:t>Segundo nivel</a:t>
            </a:r>
            <a:endParaRPr lang="es-ES" altLang="zh-CN" strike="noStrike" noProof="1" dirty="0"/>
          </a:p>
          <a:p>
            <a:pPr lvl="2" indent="-228600" fontAlgn="base"/>
            <a:r>
              <a:rPr lang="es-ES" altLang="zh-CN" sz="1905" strike="noStrike" noProof="1" dirty="0"/>
              <a:t>Tercer nivel</a:t>
            </a:r>
            <a:endParaRPr lang="es-ES" altLang="zh-CN" strike="noStrike" noProof="1" dirty="0"/>
          </a:p>
          <a:p>
            <a:pPr lvl="3" indent="-228600" fontAlgn="base"/>
            <a:r>
              <a:rPr lang="es-ES" altLang="zh-CN" sz="1585" strike="noStrike" noProof="1" dirty="0"/>
              <a:t>Cuarto nivel</a:t>
            </a:r>
            <a:endParaRPr lang="es-ES" altLang="zh-CN" strike="noStrike" noProof="1" dirty="0"/>
          </a:p>
          <a:p>
            <a:pPr lvl="4" indent="-228600" fontAlgn="base"/>
            <a:r>
              <a:rPr lang="es-ES" altLang="zh-CN" sz="1585" strike="noStrike" noProof="1" dirty="0"/>
              <a:t>Quinto nivel</a:t>
            </a:r>
            <a:endParaRPr lang="es-ES" altLang="zh-CN" strike="noStrike" noProof="1" dirty="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buFontTx/>
              <a:buNone/>
              <a:defRPr sz="111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buFontTx/>
              <a:buNone/>
              <a:defRPr sz="111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s-ES"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110">
                <a:ea typeface="宋体" panose="02010600030101010101" pitchFamily="2" charset="-122"/>
              </a:defRPr>
            </a:lvl1pPr>
          </a:lstStyle>
          <a:p>
            <a:pPr lvl="0" eaLnBrk="1" fontAlgn="base" hangingPunct="1"/>
            <a:fld id="{9A0DB2DC-4C9A-4742-B13C-FB6460FD3503}" type="slidenum">
              <a:rPr lang="zh-CN" altLang="en-US" sz="1110"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random/>
  </p:transition>
  <p:hf sldNum="0" hdr="0" ftr="0" dt="0"/>
  <p:txStyles>
    <p:titleStyle>
      <a:lvl1pPr algn="ctr" rtl="0" eaLnBrk="0" fontAlgn="base" hangingPunct="0">
        <a:spcBef>
          <a:spcPct val="0"/>
        </a:spcBef>
        <a:spcAft>
          <a:spcPct val="0"/>
        </a:spcAft>
        <a:defRPr sz="349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cs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cs typeface="Arial" panose="020B0604020202020204" pitchFamily="34" charset="0"/>
        </a:defRPr>
      </a:lvl9pPr>
    </p:titleStyle>
    <p:bodyStyle>
      <a:lvl1pPr marL="272415" indent="-272415" algn="l" rtl="0" eaLnBrk="0" fontAlgn="base" hangingPunct="0">
        <a:spcBef>
          <a:spcPts val="75"/>
        </a:spcBef>
        <a:spcAft>
          <a:spcPct val="0"/>
        </a:spcAft>
        <a:buChar char="•"/>
        <a:defRPr sz="2540">
          <a:solidFill>
            <a:schemeClr val="tx1"/>
          </a:solidFill>
          <a:latin typeface="+mn-lt"/>
          <a:ea typeface="+mn-ea"/>
          <a:cs typeface="+mn-cs"/>
        </a:defRPr>
      </a:lvl1pPr>
      <a:lvl2pPr marL="589915" indent="-226695" algn="l" rtl="0" eaLnBrk="0" fontAlgn="base" hangingPunct="0">
        <a:spcBef>
          <a:spcPts val="75"/>
        </a:spcBef>
        <a:spcAft>
          <a:spcPct val="0"/>
        </a:spcAft>
        <a:buChar char="–"/>
        <a:defRPr sz="2220">
          <a:solidFill>
            <a:schemeClr val="tx1"/>
          </a:solidFill>
          <a:latin typeface="+mn-lt"/>
          <a:cs typeface="+mn-cs"/>
        </a:defRPr>
      </a:lvl2pPr>
      <a:lvl3pPr marL="906780" indent="-181610" algn="l" rtl="0" eaLnBrk="0" fontAlgn="base" hangingPunct="0">
        <a:spcBef>
          <a:spcPts val="75"/>
        </a:spcBef>
        <a:spcAft>
          <a:spcPct val="0"/>
        </a:spcAft>
        <a:buChar char="•"/>
        <a:defRPr sz="1905">
          <a:solidFill>
            <a:schemeClr val="tx1"/>
          </a:solidFill>
          <a:latin typeface="+mn-lt"/>
          <a:cs typeface="+mn-cs"/>
        </a:defRPr>
      </a:lvl3pPr>
      <a:lvl4pPr marL="1270000" indent="-181610" algn="l" rtl="0" eaLnBrk="0" fontAlgn="base" hangingPunct="0">
        <a:spcBef>
          <a:spcPts val="75"/>
        </a:spcBef>
        <a:spcAft>
          <a:spcPct val="0"/>
        </a:spcAft>
        <a:buChar char="–"/>
        <a:defRPr sz="1585">
          <a:solidFill>
            <a:schemeClr val="tx1"/>
          </a:solidFill>
          <a:latin typeface="+mn-lt"/>
          <a:cs typeface="+mn-cs"/>
        </a:defRPr>
      </a:lvl4pPr>
      <a:lvl5pPr marL="1632585" indent="-181610" algn="l" rtl="0" eaLnBrk="0" fontAlgn="base" hangingPunct="0">
        <a:spcBef>
          <a:spcPts val="75"/>
        </a:spcBef>
        <a:spcAft>
          <a:spcPct val="0"/>
        </a:spcAft>
        <a:buChar char="»"/>
        <a:defRPr sz="1585">
          <a:solidFill>
            <a:schemeClr val="tx1"/>
          </a:solidFill>
          <a:latin typeface="+mn-lt"/>
          <a:cs typeface="+mn-cs"/>
        </a:defRPr>
      </a:lvl5pPr>
      <a:lvl6pPr marL="1995805" indent="-181610" algn="l" rtl="0" fontAlgn="base">
        <a:spcBef>
          <a:spcPts val="75"/>
        </a:spcBef>
        <a:spcAft>
          <a:spcPct val="0"/>
        </a:spcAft>
        <a:buChar char="»"/>
        <a:defRPr sz="1585">
          <a:solidFill>
            <a:schemeClr val="tx1"/>
          </a:solidFill>
          <a:latin typeface="+mn-lt"/>
          <a:cs typeface="+mn-cs"/>
        </a:defRPr>
      </a:lvl6pPr>
      <a:lvl7pPr marL="2358390" indent="-181610" algn="l" rtl="0" fontAlgn="base">
        <a:spcBef>
          <a:spcPts val="75"/>
        </a:spcBef>
        <a:spcAft>
          <a:spcPct val="0"/>
        </a:spcAft>
        <a:buChar char="»"/>
        <a:defRPr sz="1585">
          <a:solidFill>
            <a:schemeClr val="tx1"/>
          </a:solidFill>
          <a:latin typeface="+mn-lt"/>
          <a:cs typeface="+mn-cs"/>
        </a:defRPr>
      </a:lvl7pPr>
      <a:lvl8pPr marL="2720975" indent="-181610" algn="l" rtl="0" fontAlgn="base">
        <a:spcBef>
          <a:spcPts val="75"/>
        </a:spcBef>
        <a:spcAft>
          <a:spcPct val="0"/>
        </a:spcAft>
        <a:buChar char="»"/>
        <a:defRPr sz="1585">
          <a:solidFill>
            <a:schemeClr val="tx1"/>
          </a:solidFill>
          <a:latin typeface="+mn-lt"/>
          <a:cs typeface="+mn-cs"/>
        </a:defRPr>
      </a:lvl8pPr>
      <a:lvl9pPr marL="3084195" indent="-181610" algn="l" rtl="0" fontAlgn="base">
        <a:spcBef>
          <a:spcPts val="75"/>
        </a:spcBef>
        <a:spcAft>
          <a:spcPct val="0"/>
        </a:spcAft>
        <a:buChar char="»"/>
        <a:defRPr sz="1585">
          <a:solidFill>
            <a:schemeClr val="tx1"/>
          </a:solidFill>
          <a:latin typeface="+mn-lt"/>
          <a:cs typeface="+mn-cs"/>
        </a:defRPr>
      </a:lvl9pPr>
    </p:bodyStyle>
    <p:otherStyle>
      <a:defPPr>
        <a:defRPr lang="zh-CN"/>
      </a:defPPr>
      <a:lvl1pPr marL="0" algn="l" defTabSz="725805" rtl="0" eaLnBrk="1" latinLnBrk="0" hangingPunct="1">
        <a:defRPr sz="1430" kern="1200">
          <a:solidFill>
            <a:schemeClr val="tx1"/>
          </a:solidFill>
          <a:latin typeface="+mn-lt"/>
          <a:ea typeface="+mn-ea"/>
          <a:cs typeface="+mn-cs"/>
        </a:defRPr>
      </a:lvl1pPr>
      <a:lvl2pPr marL="362585" algn="l" defTabSz="725805" rtl="0" eaLnBrk="1" latinLnBrk="0" hangingPunct="1">
        <a:defRPr sz="1430" kern="1200">
          <a:solidFill>
            <a:schemeClr val="tx1"/>
          </a:solidFill>
          <a:latin typeface="+mn-lt"/>
          <a:ea typeface="+mn-ea"/>
          <a:cs typeface="+mn-cs"/>
        </a:defRPr>
      </a:lvl2pPr>
      <a:lvl3pPr marL="725805" algn="l" defTabSz="725805" rtl="0" eaLnBrk="1" latinLnBrk="0" hangingPunct="1">
        <a:defRPr sz="1430" kern="1200">
          <a:solidFill>
            <a:schemeClr val="tx1"/>
          </a:solidFill>
          <a:latin typeface="+mn-lt"/>
          <a:ea typeface="+mn-ea"/>
          <a:cs typeface="+mn-cs"/>
        </a:defRPr>
      </a:lvl3pPr>
      <a:lvl4pPr marL="1088390" algn="l" defTabSz="725805" rtl="0" eaLnBrk="1" latinLnBrk="0" hangingPunct="1">
        <a:defRPr sz="1430" kern="1200">
          <a:solidFill>
            <a:schemeClr val="tx1"/>
          </a:solidFill>
          <a:latin typeface="+mn-lt"/>
          <a:ea typeface="+mn-ea"/>
          <a:cs typeface="+mn-cs"/>
        </a:defRPr>
      </a:lvl4pPr>
      <a:lvl5pPr marL="1451610" algn="l" defTabSz="725805" rtl="0" eaLnBrk="1" latinLnBrk="0" hangingPunct="1">
        <a:defRPr sz="1430" kern="1200">
          <a:solidFill>
            <a:schemeClr val="tx1"/>
          </a:solidFill>
          <a:latin typeface="+mn-lt"/>
          <a:ea typeface="+mn-ea"/>
          <a:cs typeface="+mn-cs"/>
        </a:defRPr>
      </a:lvl5pPr>
      <a:lvl6pPr marL="1814195" algn="l" defTabSz="725805" rtl="0" eaLnBrk="1" latinLnBrk="0" hangingPunct="1">
        <a:defRPr sz="1430" kern="1200">
          <a:solidFill>
            <a:schemeClr val="tx1"/>
          </a:solidFill>
          <a:latin typeface="+mn-lt"/>
          <a:ea typeface="+mn-ea"/>
          <a:cs typeface="+mn-cs"/>
        </a:defRPr>
      </a:lvl6pPr>
      <a:lvl7pPr marL="2176780" algn="l" defTabSz="725805" rtl="0" eaLnBrk="1" latinLnBrk="0" hangingPunct="1">
        <a:defRPr sz="1430" kern="1200">
          <a:solidFill>
            <a:schemeClr val="tx1"/>
          </a:solidFill>
          <a:latin typeface="+mn-lt"/>
          <a:ea typeface="+mn-ea"/>
          <a:cs typeface="+mn-cs"/>
        </a:defRPr>
      </a:lvl7pPr>
      <a:lvl8pPr marL="2540000" algn="l" defTabSz="725805" rtl="0" eaLnBrk="1" latinLnBrk="0" hangingPunct="1">
        <a:defRPr sz="1430" kern="1200">
          <a:solidFill>
            <a:schemeClr val="tx1"/>
          </a:solidFill>
          <a:latin typeface="+mn-lt"/>
          <a:ea typeface="+mn-ea"/>
          <a:cs typeface="+mn-cs"/>
        </a:defRPr>
      </a:lvl8pPr>
      <a:lvl9pPr marL="2902585" algn="l" defTabSz="725805" rtl="0" eaLnBrk="1" latinLnBrk="0" hangingPunct="1">
        <a:defRPr sz="143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png"/><Relationship Id="rId3" Type="http://schemas.microsoft.com/office/2007/relationships/media" Target="file:///D:\&#38472;&#38271;&#29577;2\17&#31179;\&#35838;&#20214;&#23450;&#31295;\&#12298;&#40718;&#23574;&#25945;&#26696;&#12299;&#35821;&#25991;&#20843;&#24180;&#32423;&#19978;&#65288;&#20154;&#25945;&#29256;&#65289;\&#31532;&#22235;&#21333;&#20803;\14%20%20&#30333;&#26472;&#31036;&#36190;\&#31532;&#19968;&#35838;&#26102;\&#23567;&#30333;&#26472;-&#38414;&#32500;&#25991;.mp3" TargetMode="External"/><Relationship Id="rId2" Type="http://schemas.openxmlformats.org/officeDocument/2006/relationships/audio" Target="file:///D:\&#38472;&#38271;&#29577;2\17&#31179;\&#35838;&#20214;&#23450;&#31295;\&#12298;&#40718;&#23574;&#25945;&#26696;&#12299;&#35821;&#25991;&#20843;&#24180;&#32423;&#19978;&#65288;&#20154;&#25945;&#29256;&#65289;\&#31532;&#22235;&#21333;&#20803;\14%20%20&#30333;&#26472;&#31036;&#36190;\&#31532;&#19968;&#35838;&#26102;\&#23567;&#30333;&#26472;-&#38414;&#32500;&#25991;.mp3" TargetMode="Externa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文本框 1"/>
          <p:cNvSpPr txBox="1"/>
          <p:nvPr/>
        </p:nvSpPr>
        <p:spPr>
          <a:xfrm>
            <a:off x="-536575" y="1323975"/>
            <a:ext cx="8991600" cy="2614930"/>
          </a:xfrm>
          <a:prstGeom prst="rect">
            <a:avLst/>
          </a:prstGeom>
          <a:noFill/>
          <a:ln w="9525">
            <a:noFill/>
          </a:ln>
        </p:spPr>
        <p:txBody>
          <a:bodyPr wrap="square" anchor="t">
            <a:spAutoFit/>
          </a:bodyPr>
          <a:p>
            <a:pPr algn="ctr" defTabSz="914400">
              <a:buClrTx/>
              <a:buSzTx/>
              <a:buFontTx/>
              <a:defRPr/>
            </a:pPr>
            <a:r>
              <a:rPr lang="zh-CN" altLang="en-US" sz="6000" dirty="0">
                <a:solidFill>
                  <a:sysClr val="windowText" lastClr="000000"/>
                </a:solidFill>
                <a:latin typeface="微软雅黑" panose="020B0503020204020204" pitchFamily="34" charset="-122"/>
                <a:ea typeface="微软雅黑" panose="020B0503020204020204" pitchFamily="34" charset="-122"/>
                <a:cs typeface="+mn-ea"/>
                <a:sym typeface="+mn-ea"/>
              </a:rPr>
              <a:t>  </a:t>
            </a:r>
            <a:r>
              <a:rPr lang="zh-CN" altLang="en-US" sz="6000" dirty="0" smtClean="0">
                <a:solidFill>
                  <a:sysClr val="windowText" lastClr="000000"/>
                </a:solidFill>
                <a:latin typeface="微软雅黑" panose="020B0503020204020204" pitchFamily="34" charset="-122"/>
                <a:ea typeface="微软雅黑" panose="020B0503020204020204" pitchFamily="34" charset="-122"/>
                <a:cs typeface="+mn-ea"/>
                <a:sym typeface="+mn-ea"/>
              </a:rPr>
              <a:t>第四单元</a:t>
            </a:r>
            <a:endParaRPr lang="en-US" altLang="zh-CN" sz="6000" dirty="0">
              <a:latin typeface="微软雅黑" panose="020B0503020204020204" pitchFamily="34" charset="-122"/>
              <a:ea typeface="微软雅黑" panose="020B0503020204020204" pitchFamily="34" charset="-122"/>
            </a:endParaRPr>
          </a:p>
          <a:p>
            <a:pPr algn="ctr" defTabSz="914400">
              <a:buClrTx/>
              <a:buSzTx/>
              <a:buFontTx/>
              <a:defRPr/>
            </a:pPr>
            <a:endParaRPr lang="en-US" altLang="zh-CN" sz="2400" dirty="0">
              <a:latin typeface="微软雅黑" panose="020B0503020204020204" pitchFamily="34" charset="-122"/>
              <a:ea typeface="微软雅黑" panose="020B0503020204020204" pitchFamily="34" charset="-122"/>
            </a:endParaRPr>
          </a:p>
          <a:p>
            <a:pPr algn="ctr" defTabSz="914400">
              <a:buClrTx/>
              <a:buSzTx/>
              <a:buFontTx/>
              <a:defRPr/>
            </a:pPr>
            <a:r>
              <a:rPr lang="en-US" altLang="zh-CN" sz="4400" dirty="0">
                <a:solidFill>
                  <a:sysClr val="windowText" lastClr="000000"/>
                </a:solidFill>
                <a:latin typeface="微软雅黑" panose="020B0503020204020204" pitchFamily="34" charset="-122"/>
                <a:ea typeface="微软雅黑" panose="020B0503020204020204" pitchFamily="34" charset="-122"/>
                <a:cs typeface="+mn-ea"/>
                <a:sym typeface="+mn-ea"/>
              </a:rPr>
              <a:t>  </a:t>
            </a:r>
            <a:r>
              <a:rPr lang="en-US" altLang="zh-CN" sz="3600" dirty="0" smtClean="0">
                <a:solidFill>
                  <a:sysClr val="windowText" lastClr="000000"/>
                </a:solidFill>
                <a:latin typeface="微软雅黑" panose="020B0503020204020204" pitchFamily="34" charset="-122"/>
                <a:ea typeface="微软雅黑" panose="020B0503020204020204" pitchFamily="34" charset="-122"/>
                <a:cs typeface="+mn-ea"/>
                <a:sym typeface="+mn-ea"/>
              </a:rPr>
              <a:t>14   </a:t>
            </a:r>
            <a:r>
              <a:rPr lang="zh-CN" altLang="en-US" sz="3600" dirty="0" smtClean="0">
                <a:solidFill>
                  <a:sysClr val="windowText" lastClr="000000"/>
                </a:solidFill>
                <a:latin typeface="微软雅黑" panose="020B0503020204020204" pitchFamily="34" charset="-122"/>
                <a:ea typeface="微软雅黑" panose="020B0503020204020204" pitchFamily="34" charset="-122"/>
                <a:cs typeface="+mn-ea"/>
                <a:sym typeface="+mn-ea"/>
              </a:rPr>
              <a:t>白杨礼赞</a:t>
            </a:r>
            <a:r>
              <a:rPr lang="en-US" altLang="zh-CN" sz="3600" dirty="0" smtClean="0">
                <a:solidFill>
                  <a:sysClr val="windowText" lastClr="000000"/>
                </a:solidFill>
                <a:latin typeface="微软雅黑" panose="020B0503020204020204" pitchFamily="34" charset="-122"/>
                <a:ea typeface="微软雅黑" panose="020B0503020204020204" pitchFamily="34" charset="-122"/>
                <a:cs typeface="+mn-ea"/>
                <a:sym typeface="+mn-ea"/>
              </a:rPr>
              <a:t>  </a:t>
            </a:r>
            <a:endParaRPr lang="en-US" altLang="zh-CN" sz="3600" dirty="0" smtClean="0">
              <a:latin typeface="微软雅黑" panose="020B0503020204020204" pitchFamily="34" charset="-122"/>
              <a:ea typeface="微软雅黑" panose="020B0503020204020204" pitchFamily="34" charset="-122"/>
            </a:endParaRPr>
          </a:p>
          <a:p>
            <a:pPr algn="ctr" defTabSz="914400">
              <a:buClrTx/>
              <a:buSzTx/>
              <a:buFontTx/>
              <a:defRPr/>
            </a:pPr>
            <a:r>
              <a:rPr lang="en-US" altLang="zh-CN" sz="3600" dirty="0" smtClean="0">
                <a:solidFill>
                  <a:sysClr val="windowText" lastClr="000000"/>
                </a:solidFill>
                <a:latin typeface="微软雅黑" panose="020B0503020204020204" pitchFamily="34" charset="-122"/>
                <a:ea typeface="微软雅黑" panose="020B0503020204020204" pitchFamily="34" charset="-122"/>
                <a:cs typeface="+mn-ea"/>
                <a:sym typeface="+mn-ea"/>
              </a:rPr>
              <a:t>             </a:t>
            </a:r>
            <a:r>
              <a:rPr lang="zh-CN" altLang="en-US" sz="3600" dirty="0" smtClean="0">
                <a:solidFill>
                  <a:sysClr val="windowText" lastClr="000000"/>
                </a:solidFill>
                <a:latin typeface="微软雅黑" panose="020B0503020204020204" pitchFamily="34" charset="-122"/>
                <a:ea typeface="微软雅黑" panose="020B0503020204020204" pitchFamily="34" charset="-122"/>
                <a:cs typeface="+mn-ea"/>
                <a:sym typeface="+mn-ea"/>
              </a:rPr>
              <a:t>第一课时</a:t>
            </a:r>
            <a:endParaRPr lang="zh-CN" altLang="en-US" sz="1905" noProof="1">
              <a:latin typeface="Times New Roman" panose="02020603050405020304" pitchFamily="18" charset="0"/>
              <a:ea typeface="宋体" panose="02010600030101010101" pitchFamily="2" charset="-122"/>
            </a:endParaRPr>
          </a:p>
        </p:txBody>
      </p:sp>
    </p:spTree>
  </p:cSld>
  <p:clrMapOvr>
    <a:masterClrMapping/>
  </p:clrMapOvr>
  <p:transition>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332656"/>
            <a:ext cx="2242922" cy="70788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000" b="1" cap="none" spc="0" dirty="0" smtClean="0">
                <a:ln w="11430"/>
                <a:effectLst>
                  <a:outerShdw blurRad="50800" dist="39000" dir="5460000" algn="tl">
                    <a:srgbClr val="000000">
                      <a:alpha val="38000"/>
                    </a:srgbClr>
                  </a:outerShdw>
                </a:effectLst>
              </a:rPr>
              <a:t>感知课文</a:t>
            </a:r>
            <a:endParaRPr lang="zh-CN" altLang="en-US" sz="4000" b="1" cap="none" spc="0" dirty="0">
              <a:ln w="11430"/>
              <a:effectLst>
                <a:outerShdw blurRad="50800" dist="39000" dir="5460000" algn="tl">
                  <a:srgbClr val="000000">
                    <a:alpha val="38000"/>
                  </a:srgbClr>
                </a:outerShdw>
              </a:effectLst>
            </a:endParaRPr>
          </a:p>
        </p:txBody>
      </p:sp>
      <p:sp>
        <p:nvSpPr>
          <p:cNvPr id="3" name="矩形 2"/>
          <p:cNvSpPr/>
          <p:nvPr/>
        </p:nvSpPr>
        <p:spPr>
          <a:xfrm>
            <a:off x="467544" y="1340768"/>
            <a:ext cx="8215370" cy="1077218"/>
          </a:xfrm>
          <a:prstGeom prst="rect">
            <a:avLst/>
          </a:prstGeom>
        </p:spPr>
        <p:txBody>
          <a:bodyPr wrap="square">
            <a:spAutoFit/>
          </a:bodyPr>
          <a:lstStyle/>
          <a:p>
            <a:r>
              <a:rPr lang="zh-CN" altLang="en-US" sz="3200" b="1" dirty="0" smtClean="0"/>
              <a:t>这篇课文仅仅是在礼赞白杨树吗？你从哪里看出来的？请找出有关的语句。</a:t>
            </a:r>
            <a:endParaRPr lang="zh-CN" altLang="en-US" sz="3200" b="1" dirty="0"/>
          </a:p>
        </p:txBody>
      </p:sp>
      <p:sp>
        <p:nvSpPr>
          <p:cNvPr id="4" name="矩形 3"/>
          <p:cNvSpPr/>
          <p:nvPr/>
        </p:nvSpPr>
        <p:spPr>
          <a:xfrm>
            <a:off x="539552" y="2492896"/>
            <a:ext cx="8215370" cy="1077218"/>
          </a:xfrm>
          <a:prstGeom prst="rect">
            <a:avLst/>
          </a:prstGeom>
        </p:spPr>
        <p:txBody>
          <a:bodyPr wrap="square">
            <a:spAutoFit/>
          </a:bodyPr>
          <a:lstStyle/>
          <a:p>
            <a:r>
              <a:rPr lang="zh-CN" altLang="en-US" sz="3200" b="1" dirty="0" smtClean="0">
                <a:solidFill>
                  <a:srgbClr val="FF0000"/>
                </a:solidFill>
              </a:rPr>
              <a:t>“那是力争上游的一种树”。 树本无所谓力争上游，可见是在写人。</a:t>
            </a:r>
            <a:endParaRPr lang="zh-CN" altLang="en-US" sz="3200" b="1" dirty="0">
              <a:solidFill>
                <a:srgbClr val="FF0000"/>
              </a:solidFill>
            </a:endParaRPr>
          </a:p>
        </p:txBody>
      </p:sp>
      <p:sp>
        <p:nvSpPr>
          <p:cNvPr id="5" name="矩形 4"/>
          <p:cNvSpPr/>
          <p:nvPr/>
        </p:nvSpPr>
        <p:spPr>
          <a:xfrm>
            <a:off x="467544" y="3501008"/>
            <a:ext cx="8215370" cy="2554545"/>
          </a:xfrm>
          <a:prstGeom prst="rect">
            <a:avLst/>
          </a:prstGeom>
        </p:spPr>
        <p:txBody>
          <a:bodyPr wrap="square">
            <a:spAutoFit/>
          </a:bodyPr>
          <a:lstStyle/>
          <a:p>
            <a:r>
              <a:rPr lang="zh-CN" altLang="en-US" sz="3200" b="1" dirty="0" smtClean="0">
                <a:solidFill>
                  <a:srgbClr val="FF0000"/>
                </a:solidFill>
              </a:rPr>
              <a:t>“难道你就觉得它只是树？</a:t>
            </a:r>
            <a:r>
              <a:rPr lang="en-US" altLang="zh-CN" sz="3200" b="1" dirty="0" smtClean="0">
                <a:solidFill>
                  <a:srgbClr val="FF0000"/>
                </a:solidFill>
                <a:latin typeface="+mn-ea"/>
              </a:rPr>
              <a:t>……</a:t>
            </a:r>
            <a:r>
              <a:rPr lang="zh-CN" altLang="en-US" sz="3200" b="1" dirty="0" smtClean="0">
                <a:solidFill>
                  <a:srgbClr val="FF0000"/>
                </a:solidFill>
                <a:latin typeface="+mn-ea"/>
              </a:rPr>
              <a:t>用</a:t>
            </a:r>
            <a:r>
              <a:rPr lang="zh-CN" altLang="en-US" sz="3200" b="1" dirty="0" smtClean="0">
                <a:solidFill>
                  <a:srgbClr val="FF0000"/>
                </a:solidFill>
              </a:rPr>
              <a:t>血写出新中国历史的那种精神和意志？”第一个反问句改成陈述句就是“你不应该觉得它只是树”。那是什么呢？可见不只是写树，从后面的句子可知是写人。</a:t>
            </a:r>
            <a:endParaRPr lang="zh-CN" altLang="en-US" sz="32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404664"/>
            <a:ext cx="8143932" cy="5632311"/>
          </a:xfrm>
          <a:prstGeom prst="rect">
            <a:avLst/>
          </a:prstGeom>
        </p:spPr>
        <p:txBody>
          <a:bodyPr wrap="square">
            <a:spAutoFit/>
          </a:bodyPr>
          <a:lstStyle/>
          <a:p>
            <a:r>
              <a:rPr lang="zh-CN" altLang="en-US" sz="3600" b="1" dirty="0" smtClean="0">
                <a:solidFill>
                  <a:srgbClr val="FF0000"/>
                </a:solidFill>
                <a:latin typeface="+mn-ea"/>
              </a:rPr>
              <a:t>难道</a:t>
            </a:r>
            <a:r>
              <a:rPr lang="zh-CN" altLang="en-US" sz="3600" b="1" dirty="0" smtClean="0">
                <a:latin typeface="+mn-ea"/>
              </a:rPr>
              <a:t>你就觉得它只是树？</a:t>
            </a:r>
            <a:r>
              <a:rPr lang="zh-CN" altLang="en-US" sz="3600" b="1" dirty="0" smtClean="0">
                <a:solidFill>
                  <a:srgbClr val="FF0000"/>
                </a:solidFill>
                <a:latin typeface="+mn-ea"/>
              </a:rPr>
              <a:t>难道</a:t>
            </a:r>
            <a:r>
              <a:rPr lang="zh-CN" altLang="en-US" sz="3600" b="1" dirty="0" smtClean="0">
                <a:latin typeface="+mn-ea"/>
              </a:rPr>
              <a:t>你就不想到它的朴质</a:t>
            </a:r>
            <a:r>
              <a:rPr lang="en-US" altLang="zh-CN" sz="3600" b="1" dirty="0" smtClean="0">
                <a:latin typeface="+mn-ea"/>
              </a:rPr>
              <a:t>,</a:t>
            </a:r>
            <a:r>
              <a:rPr lang="zh-CN" altLang="en-US" sz="3600" b="1" dirty="0" smtClean="0">
                <a:latin typeface="+mn-ea"/>
              </a:rPr>
              <a:t>严肃</a:t>
            </a:r>
            <a:r>
              <a:rPr lang="en-US" altLang="zh-CN" sz="3600" b="1" dirty="0" smtClean="0">
                <a:latin typeface="+mn-ea"/>
              </a:rPr>
              <a:t>,</a:t>
            </a:r>
            <a:r>
              <a:rPr lang="zh-CN" altLang="en-US" sz="3600" b="1" dirty="0" smtClean="0">
                <a:latin typeface="+mn-ea"/>
              </a:rPr>
              <a:t>坚强不屈</a:t>
            </a:r>
            <a:r>
              <a:rPr lang="en-US" altLang="zh-CN" sz="3600" b="1" dirty="0" smtClean="0">
                <a:latin typeface="+mn-ea"/>
              </a:rPr>
              <a:t>,</a:t>
            </a:r>
            <a:r>
              <a:rPr lang="zh-CN" altLang="en-US" sz="3600" b="1" dirty="0" smtClean="0">
                <a:latin typeface="+mn-ea"/>
              </a:rPr>
              <a:t>至少也象征了北方的农民？</a:t>
            </a:r>
            <a:r>
              <a:rPr lang="zh-CN" altLang="en-US" sz="3600" b="1" dirty="0" smtClean="0">
                <a:solidFill>
                  <a:srgbClr val="FF0000"/>
                </a:solidFill>
                <a:latin typeface="+mn-ea"/>
              </a:rPr>
              <a:t>难道</a:t>
            </a:r>
            <a:r>
              <a:rPr lang="zh-CN" altLang="en-US" sz="3600" b="1" dirty="0" smtClean="0">
                <a:latin typeface="+mn-ea"/>
              </a:rPr>
              <a:t>你竟一点也不联想到</a:t>
            </a:r>
            <a:r>
              <a:rPr lang="en-US" altLang="zh-CN" sz="3600" b="1" dirty="0" smtClean="0">
                <a:latin typeface="+mn-ea"/>
              </a:rPr>
              <a:t>,</a:t>
            </a:r>
            <a:r>
              <a:rPr lang="zh-CN" altLang="en-US" sz="3600" b="1" dirty="0" smtClean="0">
                <a:latin typeface="+mn-ea"/>
              </a:rPr>
              <a:t>在敌后的广大土地上</a:t>
            </a:r>
            <a:r>
              <a:rPr lang="en-US" altLang="zh-CN" sz="3600" b="1" dirty="0" smtClean="0">
                <a:latin typeface="+mn-ea"/>
              </a:rPr>
              <a:t>,</a:t>
            </a:r>
            <a:r>
              <a:rPr lang="zh-CN" altLang="en-US" sz="3600" b="1" dirty="0" smtClean="0">
                <a:latin typeface="+mn-ea"/>
              </a:rPr>
              <a:t>到处有坚强不屈</a:t>
            </a:r>
            <a:r>
              <a:rPr lang="en-US" altLang="zh-CN" sz="3600" b="1" dirty="0" smtClean="0">
                <a:latin typeface="+mn-ea"/>
              </a:rPr>
              <a:t>,</a:t>
            </a:r>
            <a:r>
              <a:rPr lang="zh-CN" altLang="en-US" sz="3600" b="1" dirty="0" smtClean="0">
                <a:latin typeface="+mn-ea"/>
              </a:rPr>
              <a:t>就像这白杨树一样傲然挺立的守卫他们家乡的哨兵？</a:t>
            </a:r>
            <a:r>
              <a:rPr lang="zh-CN" altLang="en-US" sz="3600" b="1" dirty="0" smtClean="0">
                <a:solidFill>
                  <a:srgbClr val="FF0000"/>
                </a:solidFill>
                <a:latin typeface="+mn-ea"/>
              </a:rPr>
              <a:t>难道</a:t>
            </a:r>
            <a:r>
              <a:rPr lang="zh-CN" altLang="en-US" sz="3600" b="1" dirty="0" smtClean="0">
                <a:latin typeface="+mn-ea"/>
              </a:rPr>
              <a:t>你又不更远一点想到，这样枝枝叶叶靠紧团结</a:t>
            </a:r>
            <a:r>
              <a:rPr lang="en-US" altLang="zh-CN" sz="3600" b="1" dirty="0" smtClean="0">
                <a:latin typeface="+mn-ea"/>
              </a:rPr>
              <a:t>,</a:t>
            </a:r>
            <a:r>
              <a:rPr lang="zh-CN" altLang="en-US" sz="3600" b="1" dirty="0" smtClean="0">
                <a:latin typeface="+mn-ea"/>
              </a:rPr>
              <a:t>力求上进的白杨树</a:t>
            </a:r>
            <a:r>
              <a:rPr lang="en-US" altLang="zh-CN" sz="3600" b="1" dirty="0" smtClean="0">
                <a:latin typeface="+mn-ea"/>
              </a:rPr>
              <a:t>,</a:t>
            </a:r>
            <a:r>
              <a:rPr lang="zh-CN" altLang="en-US" sz="3600" b="1" dirty="0" smtClean="0">
                <a:latin typeface="+mn-ea"/>
              </a:rPr>
              <a:t>宛然象征了今天在华北平原纵横决荡，用血写出新中国历史的那种精神和意志？ </a:t>
            </a:r>
            <a:r>
              <a:rPr lang="en-US" altLang="zh-CN" sz="3600" b="1" dirty="0" smtClean="0">
                <a:latin typeface="隶书" panose="02010509060101010101" pitchFamily="49" charset="-122"/>
                <a:ea typeface="隶书" panose="02010509060101010101" pitchFamily="49" charset="-122"/>
              </a:rPr>
              <a:t> </a:t>
            </a:r>
            <a:endParaRPr lang="zh-CN" altLang="en-US" sz="3600" b="1" dirty="0">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2844" y="214290"/>
            <a:ext cx="8643998" cy="6494085"/>
          </a:xfrm>
          <a:prstGeom prst="rect">
            <a:avLst/>
          </a:prstGeom>
        </p:spPr>
        <p:txBody>
          <a:bodyPr wrap="square">
            <a:spAutoFit/>
          </a:bodyPr>
          <a:lstStyle/>
          <a:p>
            <a:r>
              <a:rPr lang="zh-CN" altLang="en-US" sz="3200" b="1" dirty="0" smtClean="0">
                <a:solidFill>
                  <a:srgbClr val="FF0000"/>
                </a:solidFill>
                <a:latin typeface="+mn-ea"/>
              </a:rPr>
              <a:t>这里连用了四个反问句组成了一组排比句，写出了白杨树的象征意义。</a:t>
            </a:r>
            <a:r>
              <a:rPr lang="zh-CN" altLang="en-US" sz="3200" b="1" dirty="0" smtClean="0">
                <a:latin typeface="+mn-ea"/>
              </a:rPr>
              <a:t>意思一句比一句深化，含意隽永，发人深思。第一个“难道”是总提，启发人们深思</a:t>
            </a:r>
            <a:r>
              <a:rPr lang="en-US" altLang="zh-CN" sz="3200" b="1" dirty="0" smtClean="0">
                <a:latin typeface="+mn-ea"/>
              </a:rPr>
              <a:t>:</a:t>
            </a:r>
            <a:r>
              <a:rPr lang="zh-CN" altLang="en-US" sz="3200" b="1" dirty="0" smtClean="0">
                <a:latin typeface="+mn-ea"/>
              </a:rPr>
              <a:t>不应该只觉得它是树。后面三个“难道 ”由浅入深地写出了它的象征意义。第二个“难道 ”，由白杨树的“朴质，严肃，坚强不屈 ”的性格出发，把它象征为北方农民。第三个“难道 ”，</a:t>
            </a:r>
            <a:r>
              <a:rPr lang="zh-CN" altLang="en-US" sz="3200" b="1" smtClean="0">
                <a:latin typeface="+mn-ea"/>
              </a:rPr>
              <a:t>进一步由</a:t>
            </a:r>
            <a:r>
              <a:rPr lang="zh-CN" altLang="en-US" sz="3200" b="1" dirty="0" smtClean="0">
                <a:latin typeface="+mn-ea"/>
              </a:rPr>
              <a:t>白杨树的“傲然挺立”的形象出发，把它象征为在敌后坚强不屈地守卫自己家乡的哨兵。第四个“难道 ”，由白杨树的“靠紧团结，力求上进” 的品质出发，把它象征为在中国共产党领导下的抗日军民和整个中华民族的精神和意志。</a:t>
            </a:r>
            <a:r>
              <a:rPr lang="en-US" altLang="zh-CN" sz="3200" b="1" dirty="0" smtClean="0">
                <a:latin typeface="+mn-ea"/>
              </a:rPr>
              <a:t> </a:t>
            </a:r>
            <a:r>
              <a:rPr lang="zh-CN" altLang="en-US" sz="3200" b="1" dirty="0" smtClean="0">
                <a:latin typeface="隶书" panose="02010509060101010101" pitchFamily="49" charset="-122"/>
                <a:ea typeface="隶书" panose="02010509060101010101" pitchFamily="49" charset="-122"/>
              </a:rPr>
              <a:t> </a:t>
            </a:r>
            <a:endParaRPr lang="zh-CN" altLang="en-US" sz="3200" b="1" dirty="0">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3568" y="908720"/>
            <a:ext cx="7500990" cy="2308324"/>
          </a:xfrm>
          <a:prstGeom prst="rect">
            <a:avLst/>
          </a:prstGeom>
        </p:spPr>
        <p:txBody>
          <a:bodyPr wrap="square">
            <a:spAutoFit/>
          </a:bodyPr>
          <a:lstStyle/>
          <a:p>
            <a:r>
              <a:rPr lang="zh-CN" altLang="en-US" sz="3600" b="1" dirty="0" smtClean="0"/>
              <a:t>作者写这篇课文真正的目的是为了借赞美白杨树来表达对北方农民的崇敬和赞美，那他为什么不直接赞美北方农民呢？</a:t>
            </a:r>
            <a:endParaRPr lang="zh-CN" altLang="en-US" sz="3600" b="1" dirty="0"/>
          </a:p>
        </p:txBody>
      </p:sp>
      <p:sp>
        <p:nvSpPr>
          <p:cNvPr id="3" name="矩形 2"/>
          <p:cNvSpPr/>
          <p:nvPr/>
        </p:nvSpPr>
        <p:spPr>
          <a:xfrm>
            <a:off x="1428728" y="3786190"/>
            <a:ext cx="6670416" cy="646331"/>
          </a:xfrm>
          <a:prstGeom prst="rect">
            <a:avLst/>
          </a:prstGeom>
        </p:spPr>
        <p:txBody>
          <a:bodyPr wrap="none">
            <a:spAutoFit/>
          </a:bodyPr>
          <a:lstStyle/>
          <a:p>
            <a:r>
              <a:rPr lang="zh-CN" altLang="en-US" sz="3600" b="1" dirty="0" smtClean="0">
                <a:solidFill>
                  <a:srgbClr val="FF0000"/>
                </a:solidFill>
                <a:latin typeface="华文新魏" panose="02010800040101010101" pitchFamily="2" charset="-122"/>
                <a:ea typeface="华文新魏" panose="02010800040101010101" pitchFamily="2" charset="-122"/>
              </a:rPr>
              <a:t>这样写能使文章显得含蓄隽永。</a:t>
            </a:r>
            <a:endParaRPr lang="zh-CN" altLang="en-US" sz="3600" b="1" dirty="0">
              <a:solidFill>
                <a:srgbClr val="FF0000"/>
              </a:solidFill>
              <a:latin typeface="华文新魏" panose="02010800040101010101" pitchFamily="2" charset="-122"/>
              <a:ea typeface="华文新魏"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908720"/>
            <a:ext cx="8640960" cy="5262979"/>
          </a:xfrm>
          <a:prstGeom prst="rect">
            <a:avLst/>
          </a:prstGeom>
        </p:spPr>
        <p:txBody>
          <a:bodyPr wrap="square">
            <a:spAutoFit/>
          </a:bodyPr>
          <a:lstStyle/>
          <a:p>
            <a:r>
              <a:rPr lang="en-US" altLang="zh-CN" sz="2800" b="1" dirty="0" smtClean="0">
                <a:latin typeface="隶书" panose="02010509060101010101" pitchFamily="49" charset="-122"/>
                <a:ea typeface="隶书" panose="02010509060101010101" pitchFamily="49" charset="-122"/>
              </a:rPr>
              <a:t>《</a:t>
            </a:r>
            <a:r>
              <a:rPr lang="zh-CN" altLang="en-US" sz="2800" b="1" dirty="0" smtClean="0">
                <a:latin typeface="隶书" panose="02010509060101010101" pitchFamily="49" charset="-122"/>
                <a:ea typeface="隶书" panose="02010509060101010101" pitchFamily="49" charset="-122"/>
              </a:rPr>
              <a:t>白杨礼赞</a:t>
            </a:r>
            <a:r>
              <a:rPr lang="en-US" altLang="zh-CN" sz="2800" b="1" dirty="0" smtClean="0">
                <a:latin typeface="隶书" panose="02010509060101010101" pitchFamily="49" charset="-122"/>
                <a:ea typeface="隶书" panose="02010509060101010101" pitchFamily="49" charset="-122"/>
              </a:rPr>
              <a:t>》</a:t>
            </a:r>
            <a:r>
              <a:rPr lang="zh-CN" altLang="en-US" sz="2800" b="1" dirty="0" smtClean="0">
                <a:latin typeface="隶书" panose="02010509060101010101" pitchFamily="49" charset="-122"/>
                <a:ea typeface="隶书" panose="02010509060101010101" pitchFamily="49" charset="-122"/>
              </a:rPr>
              <a:t>写于</a:t>
            </a:r>
            <a:r>
              <a:rPr lang="en-US" altLang="zh-CN" sz="2800" b="1" dirty="0" smtClean="0">
                <a:latin typeface="隶书" panose="02010509060101010101" pitchFamily="49" charset="-122"/>
                <a:ea typeface="隶书" panose="02010509060101010101" pitchFamily="49" charset="-122"/>
              </a:rPr>
              <a:t>1941</a:t>
            </a:r>
            <a:r>
              <a:rPr lang="zh-CN" altLang="en-US" sz="2800" b="1" dirty="0" smtClean="0">
                <a:latin typeface="隶书" panose="02010509060101010101" pitchFamily="49" charset="-122"/>
                <a:ea typeface="隶书" panose="02010509060101010101" pitchFamily="49" charset="-122"/>
              </a:rPr>
              <a:t>年，那时正处于抗日战争的相持阶段。这期间，他看到了国民党反动派消极抗日、积极反共的种种事实，也欣喜地看到了广大的北方军民在共产党领导下，同心同德，团结一致，进行了艰苦卓绝的斗争，一次次地粉碎了日寇的“扫荡”，巩固和发展了敌后的抗日根据地。作者从解放区人民身上看到了中华民族的前途和希望，精神振奋，满怀激情地写下了</a:t>
            </a:r>
            <a:r>
              <a:rPr lang="en-US" altLang="zh-CN" sz="2800" b="1" dirty="0" smtClean="0">
                <a:latin typeface="隶书" panose="02010509060101010101" pitchFamily="49" charset="-122"/>
                <a:ea typeface="隶书" panose="02010509060101010101" pitchFamily="49" charset="-122"/>
              </a:rPr>
              <a:t>《</a:t>
            </a:r>
            <a:r>
              <a:rPr lang="zh-CN" altLang="en-US" sz="2800" b="1" dirty="0" smtClean="0">
                <a:latin typeface="隶书" panose="02010509060101010101" pitchFamily="49" charset="-122"/>
                <a:ea typeface="隶书" panose="02010509060101010101" pitchFamily="49" charset="-122"/>
              </a:rPr>
              <a:t>白杨礼赞</a:t>
            </a:r>
            <a:r>
              <a:rPr lang="en-US" altLang="zh-CN" sz="2800" b="1" dirty="0" smtClean="0">
                <a:latin typeface="隶书" panose="02010509060101010101" pitchFamily="49" charset="-122"/>
                <a:ea typeface="隶书" panose="02010509060101010101" pitchFamily="49" charset="-122"/>
              </a:rPr>
              <a:t>》</a:t>
            </a:r>
            <a:r>
              <a:rPr lang="zh-CN" altLang="en-US" sz="2800" b="1" dirty="0" smtClean="0">
                <a:latin typeface="隶书" panose="02010509060101010101" pitchFamily="49" charset="-122"/>
                <a:ea typeface="隶书" panose="02010509060101010101" pitchFamily="49" charset="-122"/>
              </a:rPr>
              <a:t>等散文。由于当时作者生活在国民党统治区，没有言论自由，不能直抒胸臆，所以采用含蓄的象征手法，来表达自己的思想感情，热情歌颂共产党领导下的抗日军民和我们民族英勇不屈的斗争精神。</a:t>
            </a:r>
            <a:r>
              <a:rPr lang="en-US" sz="2800" b="1" dirty="0" smtClean="0">
                <a:latin typeface="隶书" panose="02010509060101010101" pitchFamily="49" charset="-122"/>
                <a:ea typeface="隶书" panose="02010509060101010101" pitchFamily="49" charset="-122"/>
              </a:rPr>
              <a:t> </a:t>
            </a:r>
            <a:endParaRPr lang="zh-CN" altLang="en-US" sz="2800" b="1" dirty="0">
              <a:latin typeface="隶书" panose="02010509060101010101" pitchFamily="49" charset="-122"/>
              <a:ea typeface="隶书" panose="02010509060101010101" pitchFamily="49" charset="-122"/>
            </a:endParaRPr>
          </a:p>
        </p:txBody>
      </p:sp>
      <p:sp>
        <p:nvSpPr>
          <p:cNvPr id="3" name="矩形 2"/>
          <p:cNvSpPr/>
          <p:nvPr/>
        </p:nvSpPr>
        <p:spPr>
          <a:xfrm>
            <a:off x="251520" y="188640"/>
            <a:ext cx="2242922" cy="70788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000" b="1" cap="none" spc="0" dirty="0" smtClean="0">
                <a:ln w="11430"/>
                <a:effectLst>
                  <a:outerShdw blurRad="50800" dist="39000" dir="5460000" algn="tl">
                    <a:srgbClr val="000000">
                      <a:alpha val="38000"/>
                    </a:srgbClr>
                  </a:outerShdw>
                </a:effectLst>
              </a:rPr>
              <a:t>写作背景</a:t>
            </a:r>
            <a:endParaRPr lang="zh-CN" altLang="en-US" sz="4000" b="1" cap="none" spc="0" dirty="0">
              <a:ln w="11430"/>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260648"/>
            <a:ext cx="2242922" cy="70788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tx1"/>
              </a:contourClr>
            </a:sp3d>
          </a:bodyPr>
          <a:lstStyle/>
          <a:p>
            <a:pPr algn="ctr"/>
            <a:r>
              <a:rPr lang="zh-CN" altLang="en-US" sz="4000" b="1" cap="none" spc="0" dirty="0" smtClean="0">
                <a:ln w="11430"/>
              </a:rPr>
              <a:t>象征手法</a:t>
            </a:r>
            <a:endParaRPr lang="zh-CN" altLang="en-US" sz="4000" b="1" cap="none" spc="0" dirty="0">
              <a:ln w="11430"/>
            </a:endParaRPr>
          </a:p>
        </p:txBody>
      </p:sp>
      <p:sp>
        <p:nvSpPr>
          <p:cNvPr id="3" name="矩形 2"/>
          <p:cNvSpPr/>
          <p:nvPr/>
        </p:nvSpPr>
        <p:spPr>
          <a:xfrm>
            <a:off x="323528" y="1268760"/>
            <a:ext cx="8358246" cy="4031873"/>
          </a:xfrm>
          <a:prstGeom prst="rect">
            <a:avLst/>
          </a:prstGeom>
        </p:spPr>
        <p:txBody>
          <a:bodyPr wrap="square">
            <a:spAutoFit/>
          </a:bodyPr>
          <a:lstStyle/>
          <a:p>
            <a:r>
              <a:rPr lang="en-US" altLang="zh-CN" sz="3200" b="1" dirty="0" smtClean="0">
                <a:latin typeface="隶书" panose="02010509060101010101" pitchFamily="49" charset="-122"/>
                <a:ea typeface="隶书" panose="02010509060101010101" pitchFamily="49" charset="-122"/>
              </a:rPr>
              <a:t>《</a:t>
            </a:r>
            <a:r>
              <a:rPr lang="zh-CN" altLang="en-US" sz="3200" b="1" smtClean="0">
                <a:latin typeface="隶书" panose="02010509060101010101" pitchFamily="49" charset="-122"/>
                <a:ea typeface="隶书" panose="02010509060101010101" pitchFamily="49" charset="-122"/>
              </a:rPr>
              <a:t>白杨礼赞</a:t>
            </a:r>
            <a:r>
              <a:rPr lang="en-US" altLang="zh-CN" sz="3200" b="1" dirty="0" smtClean="0">
                <a:latin typeface="隶书" panose="02010509060101010101" pitchFamily="49" charset="-122"/>
                <a:ea typeface="隶书" panose="02010509060101010101" pitchFamily="49" charset="-122"/>
              </a:rPr>
              <a:t>》</a:t>
            </a:r>
            <a:r>
              <a:rPr lang="zh-CN" altLang="en-US" sz="3200" b="1" dirty="0" smtClean="0">
                <a:latin typeface="隶书" panose="02010509060101010101" pitchFamily="49" charset="-122"/>
                <a:ea typeface="隶书" panose="02010509060101010101" pitchFamily="49" charset="-122"/>
              </a:rPr>
              <a:t>运用了</a:t>
            </a:r>
            <a:r>
              <a:rPr lang="zh-CN" altLang="en-US" sz="3200" b="1" dirty="0" smtClean="0">
                <a:solidFill>
                  <a:srgbClr val="FF0000"/>
                </a:solidFill>
                <a:latin typeface="隶书" panose="02010509060101010101" pitchFamily="49" charset="-122"/>
                <a:ea typeface="隶书" panose="02010509060101010101" pitchFamily="49" charset="-122"/>
              </a:rPr>
              <a:t>象征</a:t>
            </a:r>
            <a:r>
              <a:rPr lang="zh-CN" altLang="en-US" sz="3200" b="1" dirty="0" smtClean="0">
                <a:latin typeface="隶书" panose="02010509060101010101" pitchFamily="49" charset="-122"/>
                <a:ea typeface="隶书" panose="02010509060101010101" pitchFamily="49" charset="-122"/>
              </a:rPr>
              <a:t>手法。</a:t>
            </a:r>
            <a:r>
              <a:rPr lang="zh-CN" altLang="en-US" sz="3200" b="1" dirty="0" smtClean="0">
                <a:solidFill>
                  <a:srgbClr val="FF00FF"/>
                </a:solidFill>
                <a:latin typeface="隶书" panose="02010509060101010101" pitchFamily="49" charset="-122"/>
                <a:ea typeface="隶书" panose="02010509060101010101" pitchFamily="49" charset="-122"/>
              </a:rPr>
              <a:t>象征是通过特定的容易引起联想的具体形象，表现某种概念、思想和感情的艺术手法</a:t>
            </a:r>
            <a:r>
              <a:rPr lang="zh-CN" altLang="en-US" sz="3200" b="1" dirty="0" smtClean="0">
                <a:latin typeface="隶书" panose="02010509060101010101" pitchFamily="49" charset="-122"/>
                <a:ea typeface="隶书" panose="02010509060101010101" pitchFamily="49" charset="-122"/>
              </a:rPr>
              <a:t>。象征体和本体之间存在着某种相似的特点，可以借助读者的想象和联想把它们联系起来。例如蜡烛，光明磊落，焚烧自己，照亮别人的具体形象，可以使我们联想到舍己为人的崇高精神。因此蜡烛是舍己为人的象征。</a:t>
            </a:r>
            <a:endParaRPr lang="zh-CN" altLang="en-US" sz="3200" b="1" dirty="0">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anim calcmode="discrete" valueType="clr">
                                      <p:cBhvr override="childStyle">
                                        <p:cTn id="7"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gtEl>
                                        <p:attrNameLst>
                                          <p:attrName>fillcolor</p:attrName>
                                        </p:attrNameLst>
                                      </p:cBhvr>
                                      <p:tavLst>
                                        <p:tav tm="0">
                                          <p:val>
                                            <p:clrVal>
                                              <a:schemeClr val="accent2"/>
                                            </p:clrVal>
                                          </p:val>
                                        </p:tav>
                                        <p:tav tm="50000">
                                          <p:val>
                                            <p:clrVal>
                                              <a:schemeClr val="hlink"/>
                                            </p:clrVal>
                                          </p:val>
                                        </p:tav>
                                      </p:tavLst>
                                    </p:anim>
                                    <p:set>
                                      <p:cBhvr>
                                        <p:cTn id="9" dur="8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1225689"/>
            <a:ext cx="8358246" cy="4524315"/>
          </a:xfrm>
          <a:prstGeom prst="rect">
            <a:avLst/>
          </a:prstGeom>
        </p:spPr>
        <p:txBody>
          <a:bodyPr wrap="square">
            <a:spAutoFit/>
          </a:bodyPr>
          <a:lstStyle/>
          <a:p>
            <a:r>
              <a:rPr lang="en-US" altLang="zh-CN" sz="3600" b="1" dirty="0" smtClean="0">
                <a:solidFill>
                  <a:srgbClr val="FF00FF"/>
                </a:solidFill>
                <a:latin typeface="隶书" panose="02010509060101010101" pitchFamily="49" charset="-122"/>
                <a:ea typeface="隶书" panose="02010509060101010101" pitchFamily="49" charset="-122"/>
              </a:rPr>
              <a:t>    </a:t>
            </a:r>
            <a:r>
              <a:rPr lang="zh-CN" altLang="en-US" sz="3600" b="1" dirty="0" smtClean="0">
                <a:latin typeface="隶书" panose="02010509060101010101" pitchFamily="49" charset="-122"/>
                <a:ea typeface="隶书" panose="02010509060101010101" pitchFamily="49" charset="-122"/>
              </a:rPr>
              <a:t>首先是它把抽象的事理表现为具体的可感知的形象。</a:t>
            </a:r>
            <a:endParaRPr lang="en-US" altLang="zh-CN" sz="3600" b="1" dirty="0" smtClean="0">
              <a:latin typeface="隶书" panose="02010509060101010101" pitchFamily="49" charset="-122"/>
              <a:ea typeface="隶书" panose="02010509060101010101" pitchFamily="49" charset="-122"/>
            </a:endParaRPr>
          </a:p>
          <a:p>
            <a:r>
              <a:rPr lang="zh-CN" altLang="en-US" sz="3600" b="1" dirty="0" smtClean="0">
                <a:latin typeface="隶书" panose="02010509060101010101" pitchFamily="49" charset="-122"/>
                <a:ea typeface="隶书" panose="02010509060101010101" pitchFamily="49" charset="-122"/>
              </a:rPr>
              <a:t>    其次是可以使文章更含蓄些，运用眼前之物，寄托深远之意。例如本文作者把对北方农民的赞美之情寄托在对白杨的具体描绘与精辟议论上。这种描述是贯串全篇的。</a:t>
            </a:r>
            <a:endParaRPr lang="en-US" altLang="zh-CN" sz="3600" b="1" dirty="0" smtClean="0">
              <a:latin typeface="隶书" panose="02010509060101010101" pitchFamily="49" charset="-122"/>
              <a:ea typeface="隶书" panose="02010509060101010101" pitchFamily="49" charset="-122"/>
            </a:endParaRPr>
          </a:p>
          <a:p>
            <a:r>
              <a:rPr lang="zh-CN" altLang="en-US" sz="3600" b="1" dirty="0" smtClean="0">
                <a:latin typeface="隶书" panose="02010509060101010101" pitchFamily="49" charset="-122"/>
                <a:ea typeface="隶书" panose="02010509060101010101" pitchFamily="49" charset="-122"/>
              </a:rPr>
              <a:t>    </a:t>
            </a:r>
            <a:endParaRPr lang="zh-CN" altLang="en-US" sz="3600" b="1" dirty="0">
              <a:latin typeface="隶书" panose="02010509060101010101" pitchFamily="49" charset="-122"/>
              <a:ea typeface="隶书" panose="02010509060101010101" pitchFamily="49" charset="-122"/>
            </a:endParaRPr>
          </a:p>
        </p:txBody>
      </p:sp>
      <p:sp>
        <p:nvSpPr>
          <p:cNvPr id="3" name="TextBox 2"/>
          <p:cNvSpPr txBox="1"/>
          <p:nvPr/>
        </p:nvSpPr>
        <p:spPr>
          <a:xfrm>
            <a:off x="179512" y="332656"/>
            <a:ext cx="3888432" cy="707886"/>
          </a:xfrm>
          <a:prstGeom prst="rect">
            <a:avLst/>
          </a:prstGeom>
          <a:noFill/>
        </p:spPr>
        <p:txBody>
          <a:bodyPr wrap="square" rtlCol="0">
            <a:spAutoFit/>
          </a:bodyPr>
          <a:lstStyle/>
          <a:p>
            <a:r>
              <a:rPr lang="zh-CN" altLang="en-US" sz="4000" b="1" dirty="0" smtClean="0"/>
              <a:t>象征手法的作用</a:t>
            </a:r>
            <a:endParaRPr lang="zh-CN" altLang="en-US"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260648"/>
            <a:ext cx="1329210" cy="707886"/>
          </a:xfrm>
          <a:prstGeom prst="rect">
            <a:avLst/>
          </a:prstGeom>
          <a:noFill/>
        </p:spPr>
        <p:txBody>
          <a:bodyPr wrap="none" lIns="91440" tIns="45720" rIns="91440" bIns="45720">
            <a:spAutoFit/>
            <a:scene3d>
              <a:camera prst="orthographicFront"/>
              <a:lightRig rig="flat" dir="tl">
                <a:rot lat="0" lon="0" rev="6600000"/>
              </a:lightRig>
            </a:scene3d>
            <a:sp3d extrusionH="25400" contourW="8890">
              <a:extrusionClr>
                <a:schemeClr val="bg1"/>
              </a:extrusionClr>
              <a:contourClr>
                <a:schemeClr val="tx1"/>
              </a:contourClr>
            </a:sp3d>
          </a:bodyPr>
          <a:lstStyle/>
          <a:p>
            <a:pPr algn="ctr"/>
            <a:r>
              <a:rPr lang="zh-CN" altLang="en-US" sz="4000" b="1" dirty="0" smtClean="0">
                <a:ln w="11430"/>
                <a:effectLst>
                  <a:outerShdw blurRad="50800" dist="50800" dir="5400000" algn="ctr" rotWithShape="0">
                    <a:schemeClr val="bg1"/>
                  </a:outerShdw>
                </a:effectLst>
              </a:rPr>
              <a:t>总 结</a:t>
            </a:r>
            <a:endParaRPr lang="zh-CN" altLang="en-US" sz="4000" b="1" cap="none" spc="0" dirty="0">
              <a:ln w="11430"/>
              <a:effectLst>
                <a:outerShdw blurRad="50800" dist="50800" dir="5400000" algn="ctr" rotWithShape="0">
                  <a:schemeClr val="bg1"/>
                </a:outerShdw>
              </a:effectLst>
            </a:endParaRPr>
          </a:p>
        </p:txBody>
      </p:sp>
      <p:sp>
        <p:nvSpPr>
          <p:cNvPr id="3" name="矩形 2"/>
          <p:cNvSpPr/>
          <p:nvPr/>
        </p:nvSpPr>
        <p:spPr>
          <a:xfrm>
            <a:off x="4572000" y="2428868"/>
            <a:ext cx="3960440" cy="2862322"/>
          </a:xfrm>
          <a:prstGeom prst="rect">
            <a:avLst/>
          </a:prstGeom>
        </p:spPr>
        <p:txBody>
          <a:bodyPr wrap="square">
            <a:spAutoFit/>
          </a:bodyPr>
          <a:lstStyle/>
          <a:p>
            <a:r>
              <a:rPr lang="zh-CN" altLang="en-US" sz="3600" b="1" dirty="0" smtClean="0"/>
              <a:t>作者到底是怎样对白杨进行具体描绘与精辟议论的呢？我们下堂课再来深入地研读课文。</a:t>
            </a:r>
            <a:endParaRPr lang="zh-CN" altLang="en-US" sz="3600" b="1" dirty="0"/>
          </a:p>
        </p:txBody>
      </p:sp>
      <p:pic>
        <p:nvPicPr>
          <p:cNvPr id="6" name="Picture 3" descr="1190_73669_70005c648e8be36"/>
          <p:cNvPicPr>
            <a:picLocks noChangeAspect="1" noChangeArrowheads="1"/>
          </p:cNvPicPr>
          <p:nvPr/>
        </p:nvPicPr>
        <p:blipFill>
          <a:blip r:embed="rId1" cstate="print"/>
          <a:srcRect/>
          <a:stretch>
            <a:fillRect/>
          </a:stretch>
        </p:blipFill>
        <p:spPr bwMode="auto">
          <a:xfrm>
            <a:off x="0" y="2000240"/>
            <a:ext cx="4143404" cy="4857760"/>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42910" y="1428736"/>
            <a:ext cx="7715304" cy="4508927"/>
          </a:xfrm>
          <a:prstGeom prst="rect">
            <a:avLst/>
          </a:prstGeom>
          <a:noFill/>
          <a:scene3d>
            <a:camera prst="orthographicFront"/>
            <a:lightRig rig="threePt" dir="t"/>
          </a:scene3d>
          <a:sp3d>
            <a:bevelT prst="convex"/>
          </a:sp3d>
        </p:spPr>
        <p:txBody>
          <a:bodyPr wrap="square" lIns="91440" tIns="45720" rIns="91440" bIns="45720">
            <a:spAutoFit/>
          </a:bodyPr>
          <a:lstStyle/>
          <a:p>
            <a:pPr algn="ctr"/>
            <a:r>
              <a:rPr lang="zh-CN" altLang="en-US" sz="28700" dirty="0" smtClean="0">
                <a:ln w="18415" cmpd="sng">
                  <a:solidFill>
                    <a:srgbClr val="FFFFFF"/>
                  </a:solidFill>
                  <a:prstDash val="solid"/>
                </a:ln>
                <a:solidFill>
                  <a:srgbClr val="7030A0"/>
                </a:solidFill>
                <a:effectLst>
                  <a:outerShdw blurRad="63500" dir="3600000" algn="tl" rotWithShape="0">
                    <a:srgbClr val="000000">
                      <a:alpha val="70000"/>
                    </a:srgbClr>
                  </a:outerShdw>
                </a:effectLst>
                <a:latin typeface="华文隶书" panose="02010800040101010101" pitchFamily="2" charset="-122"/>
                <a:ea typeface="华文隶书" panose="02010800040101010101" pitchFamily="2" charset="-122"/>
              </a:rPr>
              <a:t>谢谢</a:t>
            </a:r>
            <a:endParaRPr lang="zh-CN" altLang="en-US" sz="6000" dirty="0">
              <a:ln w="18415" cmpd="sng">
                <a:solidFill>
                  <a:srgbClr val="FFFFFF"/>
                </a:solidFill>
                <a:prstDash val="solid"/>
              </a:ln>
              <a:solidFill>
                <a:srgbClr val="7030A0"/>
              </a:solidFill>
              <a:effectLst>
                <a:outerShdw blurRad="63500" dir="3600000" algn="tl" rotWithShape="0">
                  <a:srgbClr val="000000">
                    <a:alpha val="70000"/>
                  </a:srgbClr>
                </a:outerShdw>
              </a:effectLst>
              <a:latin typeface="华文隶书" panose="02010800040101010101" pitchFamily="2" charset="-122"/>
              <a:ea typeface="华文隶书"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Documents and Settings\Administrator\桌面\3.jpg"/>
          <p:cNvPicPr>
            <a:picLocks noChangeAspect="1" noChangeArrowheads="1"/>
          </p:cNvPicPr>
          <p:nvPr/>
        </p:nvPicPr>
        <p:blipFill>
          <a:blip r:embed="rId1" cstate="print"/>
          <a:srcRect b="3454"/>
          <a:stretch>
            <a:fillRect/>
          </a:stretch>
        </p:blipFill>
        <p:spPr bwMode="auto">
          <a:xfrm>
            <a:off x="0" y="0"/>
            <a:ext cx="9152618" cy="6858000"/>
          </a:xfrm>
          <a:prstGeom prst="rect">
            <a:avLst/>
          </a:prstGeom>
          <a:noFill/>
        </p:spPr>
      </p:pic>
      <p:pic>
        <p:nvPicPr>
          <p:cNvPr id="3" name="小白杨-阎维文.mp3">
            <a:hlinkClick r:id="" action="ppaction://media"/>
          </p:cNvPr>
          <p:cNvPicPr>
            <a:picLocks noRot="1" noChangeAspect="1"/>
          </p:cNvPicPr>
          <p:nvPr>
            <a:audioFile r:link="rId2"/>
            <p:extLst>
              <p:ext uri="{DAA4B4D4-6D71-4841-9C94-3DE7FCFB9230}">
                <p14:media xmlns:p14="http://schemas.microsoft.com/office/powerpoint/2010/main" r:link="rId3"/>
              </p:ext>
            </p:extLst>
          </p:nvPr>
        </p:nvPicPr>
        <p:blipFill>
          <a:blip r:embed="rId4" cstate="print"/>
          <a:stretch>
            <a:fillRect/>
          </a:stretch>
        </p:blipFill>
        <p:spPr>
          <a:xfrm>
            <a:off x="0" y="142852"/>
            <a:ext cx="785786" cy="78578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789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3"/>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143372" y="2214554"/>
            <a:ext cx="4857784" cy="1938992"/>
          </a:xfrm>
          <a:prstGeom prst="rect">
            <a:avLst/>
          </a:prstGeom>
          <a:noFill/>
        </p:spPr>
        <p:txBody>
          <a:bodyPr wrap="square" rtlCol="0">
            <a:spAutoFit/>
          </a:bodyPr>
          <a:lstStyle/>
          <a:p>
            <a:r>
              <a:rPr lang="zh-CN" altLang="en-US" sz="4000" b="1" dirty="0" smtClean="0"/>
              <a:t>听完歌曲</a:t>
            </a:r>
            <a:r>
              <a:rPr lang="en-US" altLang="zh-CN" sz="4000" b="1" dirty="0" smtClean="0"/>
              <a:t>《</a:t>
            </a:r>
            <a:r>
              <a:rPr lang="zh-CN" altLang="en-US" sz="4000" b="1" dirty="0" smtClean="0"/>
              <a:t>小白杨</a:t>
            </a:r>
            <a:r>
              <a:rPr lang="en-US" altLang="zh-CN" sz="4000" b="1" dirty="0" smtClean="0"/>
              <a:t>》</a:t>
            </a:r>
            <a:r>
              <a:rPr lang="zh-CN" altLang="en-US" sz="4000" b="1" dirty="0" smtClean="0"/>
              <a:t>，请谈一谈你对歌曲的理解。</a:t>
            </a:r>
            <a:endParaRPr lang="zh-CN" altLang="en-US" sz="4000" b="1" dirty="0"/>
          </a:p>
        </p:txBody>
      </p:sp>
      <p:sp>
        <p:nvSpPr>
          <p:cNvPr id="3" name="TextBox 2"/>
          <p:cNvSpPr txBox="1"/>
          <p:nvPr/>
        </p:nvSpPr>
        <p:spPr>
          <a:xfrm>
            <a:off x="4355976" y="4509120"/>
            <a:ext cx="4572032" cy="769441"/>
          </a:xfrm>
          <a:prstGeom prst="rect">
            <a:avLst/>
          </a:prstGeom>
          <a:noFill/>
        </p:spPr>
        <p:txBody>
          <a:bodyPr wrap="square" rtlCol="0">
            <a:spAutoFit/>
          </a:bodyPr>
          <a:lstStyle/>
          <a:p>
            <a:r>
              <a:rPr lang="zh-CN" altLang="en-US" sz="4400" b="1" dirty="0" smtClean="0">
                <a:solidFill>
                  <a:srgbClr val="FF0000"/>
                </a:solidFill>
              </a:rPr>
              <a:t>人对白杨的感情。</a:t>
            </a:r>
            <a:endParaRPr lang="zh-CN" altLang="en-US" sz="4400" b="1" dirty="0">
              <a:solidFill>
                <a:srgbClr val="FF0000"/>
              </a:solidFill>
            </a:endParaRPr>
          </a:p>
        </p:txBody>
      </p:sp>
      <p:pic>
        <p:nvPicPr>
          <p:cNvPr id="4098" name="Picture 2" descr="C:\Documents and Settings\Administrator\桌面\4.jpg"/>
          <p:cNvPicPr>
            <a:picLocks noChangeAspect="1" noChangeArrowheads="1"/>
          </p:cNvPicPr>
          <p:nvPr/>
        </p:nvPicPr>
        <p:blipFill>
          <a:blip r:embed="rId1" cstate="print"/>
          <a:srcRect/>
          <a:stretch>
            <a:fillRect/>
          </a:stretch>
        </p:blipFill>
        <p:spPr bwMode="auto">
          <a:xfrm>
            <a:off x="0" y="1745687"/>
            <a:ext cx="4000496" cy="511231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2"/>
          <p:cNvSpPr txBox="1">
            <a:spLocks noChangeArrowheads="1"/>
          </p:cNvSpPr>
          <p:nvPr/>
        </p:nvSpPr>
        <p:spPr bwMode="auto">
          <a:xfrm>
            <a:off x="179512" y="1916832"/>
            <a:ext cx="6373942" cy="4031873"/>
          </a:xfrm>
          <a:prstGeom prst="rect">
            <a:avLst/>
          </a:prstGeom>
          <a:noFill/>
          <a:ln w="9525">
            <a:noFill/>
            <a:miter lim="800000"/>
          </a:ln>
          <a:effectLst/>
        </p:spPr>
        <p:txBody>
          <a:bodyPr wrap="square">
            <a:spAutoFit/>
          </a:bodyPr>
          <a:lstStyle/>
          <a:p>
            <a:r>
              <a:rPr kumimoji="1" lang="zh-CN" altLang="en-US" sz="3200" b="1" dirty="0" smtClean="0">
                <a:latin typeface="+mn-ea"/>
              </a:rPr>
              <a:t>茅盾</a:t>
            </a:r>
            <a:r>
              <a:rPr kumimoji="1" lang="zh-CN" altLang="en-US" sz="3200" dirty="0" smtClean="0">
                <a:latin typeface="华文新魏" panose="02010800040101010101" pitchFamily="2" charset="-122"/>
                <a:ea typeface="华文新魏" panose="02010800040101010101" pitchFamily="2" charset="-122"/>
              </a:rPr>
              <a:t>，</a:t>
            </a:r>
            <a:r>
              <a:rPr kumimoji="1" lang="zh-CN" altLang="en-US" sz="3200" b="1" dirty="0" smtClean="0">
                <a:latin typeface="+mn-ea"/>
              </a:rPr>
              <a:t>原名</a:t>
            </a:r>
            <a:r>
              <a:rPr kumimoji="1" lang="zh-CN" altLang="en-US" sz="3200" b="1" dirty="0" smtClean="0">
                <a:solidFill>
                  <a:srgbClr val="FF0000"/>
                </a:solidFill>
                <a:latin typeface="+mn-ea"/>
              </a:rPr>
              <a:t>沈德鸿</a:t>
            </a:r>
            <a:r>
              <a:rPr kumimoji="1" lang="zh-CN" altLang="en-US" sz="3200" b="1" dirty="0" smtClean="0">
                <a:latin typeface="+mn-ea"/>
              </a:rPr>
              <a:t>，字</a:t>
            </a:r>
            <a:r>
              <a:rPr kumimoji="1" lang="zh-CN" altLang="en-US" sz="3200" b="1" dirty="0" smtClean="0">
                <a:solidFill>
                  <a:srgbClr val="FF0000"/>
                </a:solidFill>
                <a:latin typeface="+mn-ea"/>
              </a:rPr>
              <a:t>雁冰</a:t>
            </a:r>
            <a:r>
              <a:rPr kumimoji="1" lang="zh-CN" altLang="en-US" sz="3200" b="1" dirty="0" smtClean="0">
                <a:latin typeface="+mn-ea"/>
              </a:rPr>
              <a:t>，浙</a:t>
            </a:r>
            <a:r>
              <a:rPr kumimoji="1" lang="zh-CN" altLang="en-US" sz="3200" b="1" dirty="0">
                <a:latin typeface="+mn-ea"/>
              </a:rPr>
              <a:t>江桐</a:t>
            </a:r>
            <a:r>
              <a:rPr kumimoji="1" lang="zh-CN" altLang="en-US" sz="3200" b="1" dirty="0" smtClean="0">
                <a:latin typeface="+mn-ea"/>
              </a:rPr>
              <a:t>乡人</a:t>
            </a:r>
            <a:r>
              <a:rPr kumimoji="1" lang="zh-CN" altLang="en-US" sz="3200" b="1" dirty="0">
                <a:latin typeface="+mn-ea"/>
              </a:rPr>
              <a:t>，</a:t>
            </a:r>
            <a:r>
              <a:rPr kumimoji="1" lang="zh-CN" altLang="en-US" sz="3200" b="1" dirty="0" smtClean="0">
                <a:latin typeface="+mn-ea"/>
              </a:rPr>
              <a:t>小</a:t>
            </a:r>
            <a:r>
              <a:rPr kumimoji="1" lang="zh-CN" altLang="en-US" sz="3200" b="1" dirty="0">
                <a:latin typeface="+mn-ea"/>
              </a:rPr>
              <a:t>说家</a:t>
            </a:r>
            <a:r>
              <a:rPr kumimoji="1" lang="zh-CN" altLang="en-US" sz="3200" b="1" dirty="0" smtClean="0">
                <a:latin typeface="+mn-ea"/>
              </a:rPr>
              <a:t>、作家</a:t>
            </a:r>
            <a:r>
              <a:rPr kumimoji="1" lang="zh-CN" altLang="en-US" sz="3200" b="1" dirty="0">
                <a:latin typeface="+mn-ea"/>
              </a:rPr>
              <a:t>、社会活动家</a:t>
            </a:r>
            <a:r>
              <a:rPr kumimoji="1" lang="zh-CN" altLang="en-US" sz="3200" b="1" dirty="0" smtClean="0">
                <a:latin typeface="+mn-ea"/>
              </a:rPr>
              <a:t>。作</a:t>
            </a:r>
            <a:r>
              <a:rPr kumimoji="1" lang="zh-CN" altLang="en-US" sz="3200" b="1" dirty="0">
                <a:latin typeface="+mn-ea"/>
              </a:rPr>
              <a:t>品有</a:t>
            </a:r>
            <a:r>
              <a:rPr kumimoji="1" lang="zh-CN" altLang="en-US" sz="3200" b="1" dirty="0">
                <a:solidFill>
                  <a:srgbClr val="FF0000"/>
                </a:solidFill>
                <a:latin typeface="+mn-ea"/>
              </a:rPr>
              <a:t>长篇</a:t>
            </a:r>
            <a:r>
              <a:rPr kumimoji="1" lang="zh-CN" altLang="en-US" sz="3200" b="1" dirty="0">
                <a:latin typeface="+mn-ea"/>
              </a:rPr>
              <a:t>小说</a:t>
            </a:r>
            <a:r>
              <a:rPr kumimoji="1" lang="en-US" altLang="zh-CN" sz="3200" b="1" dirty="0">
                <a:solidFill>
                  <a:srgbClr val="FF0000"/>
                </a:solidFill>
                <a:latin typeface="+mn-ea"/>
              </a:rPr>
              <a:t>《</a:t>
            </a:r>
            <a:r>
              <a:rPr kumimoji="1" lang="zh-CN" altLang="en-US" sz="3200" b="1" dirty="0">
                <a:solidFill>
                  <a:srgbClr val="FF0000"/>
                </a:solidFill>
                <a:latin typeface="+mn-ea"/>
              </a:rPr>
              <a:t>子夜</a:t>
            </a:r>
            <a:r>
              <a:rPr kumimoji="1" lang="en-US" altLang="zh-CN" sz="3200" b="1" dirty="0">
                <a:solidFill>
                  <a:srgbClr val="FF0000"/>
                </a:solidFill>
                <a:latin typeface="+mn-ea"/>
              </a:rPr>
              <a:t>》</a:t>
            </a:r>
            <a:r>
              <a:rPr kumimoji="1" lang="zh-CN" altLang="en-US" sz="3200" b="1" dirty="0">
                <a:latin typeface="+mn-ea"/>
              </a:rPr>
              <a:t>、</a:t>
            </a:r>
            <a:r>
              <a:rPr kumimoji="1" lang="en-US" altLang="zh-CN" sz="3200" b="1" dirty="0">
                <a:latin typeface="+mn-ea"/>
              </a:rPr>
              <a:t>《</a:t>
            </a:r>
            <a:r>
              <a:rPr kumimoji="1" lang="zh-CN" altLang="en-US" sz="3200" b="1" dirty="0">
                <a:latin typeface="+mn-ea"/>
              </a:rPr>
              <a:t>霜叶红于二月花</a:t>
            </a:r>
            <a:r>
              <a:rPr kumimoji="1" lang="en-US" altLang="zh-CN" sz="3200" b="1" dirty="0">
                <a:latin typeface="+mn-ea"/>
              </a:rPr>
              <a:t>》</a:t>
            </a:r>
            <a:r>
              <a:rPr kumimoji="1" lang="zh-CN" altLang="en-US" sz="3200" b="1" dirty="0">
                <a:latin typeface="+mn-ea"/>
              </a:rPr>
              <a:t>、</a:t>
            </a:r>
            <a:r>
              <a:rPr kumimoji="1" lang="en-US" altLang="zh-CN" sz="3200" b="1" dirty="0">
                <a:solidFill>
                  <a:srgbClr val="FF0000"/>
                </a:solidFill>
                <a:latin typeface="+mn-ea"/>
              </a:rPr>
              <a:t>《</a:t>
            </a:r>
            <a:r>
              <a:rPr kumimoji="1" lang="zh-CN" altLang="en-US" sz="3200" b="1" dirty="0">
                <a:solidFill>
                  <a:srgbClr val="FF0000"/>
                </a:solidFill>
                <a:latin typeface="+mn-ea"/>
              </a:rPr>
              <a:t>幻灭</a:t>
            </a:r>
            <a:r>
              <a:rPr kumimoji="1" lang="en-US" altLang="zh-CN" sz="3200" b="1" dirty="0">
                <a:solidFill>
                  <a:srgbClr val="FF0000"/>
                </a:solidFill>
                <a:latin typeface="+mn-ea"/>
              </a:rPr>
              <a:t>》</a:t>
            </a:r>
            <a:r>
              <a:rPr kumimoji="1" lang="zh-CN" altLang="en-US" sz="3200" b="1" dirty="0">
                <a:solidFill>
                  <a:srgbClr val="FF0000"/>
                </a:solidFill>
                <a:latin typeface="+mn-ea"/>
              </a:rPr>
              <a:t>、</a:t>
            </a:r>
            <a:r>
              <a:rPr kumimoji="1" lang="en-US" altLang="zh-CN" sz="3200" b="1" dirty="0">
                <a:solidFill>
                  <a:srgbClr val="FF0000"/>
                </a:solidFill>
                <a:latin typeface="+mn-ea"/>
              </a:rPr>
              <a:t>《</a:t>
            </a:r>
            <a:r>
              <a:rPr kumimoji="1" lang="zh-CN" altLang="en-US" sz="3200" b="1" dirty="0">
                <a:solidFill>
                  <a:srgbClr val="FF0000"/>
                </a:solidFill>
                <a:latin typeface="+mn-ea"/>
              </a:rPr>
              <a:t>动摇</a:t>
            </a:r>
            <a:r>
              <a:rPr kumimoji="1" lang="en-US" altLang="zh-CN" sz="3200" b="1" dirty="0">
                <a:solidFill>
                  <a:srgbClr val="FF0000"/>
                </a:solidFill>
                <a:latin typeface="+mn-ea"/>
              </a:rPr>
              <a:t>》</a:t>
            </a:r>
            <a:r>
              <a:rPr kumimoji="1" lang="zh-CN" altLang="en-US" sz="3200" b="1" dirty="0">
                <a:solidFill>
                  <a:srgbClr val="FF0000"/>
                </a:solidFill>
                <a:latin typeface="+mn-ea"/>
              </a:rPr>
              <a:t>、</a:t>
            </a:r>
            <a:r>
              <a:rPr kumimoji="1" lang="en-US" altLang="zh-CN" sz="3200" b="1" dirty="0">
                <a:solidFill>
                  <a:srgbClr val="FF0000"/>
                </a:solidFill>
                <a:latin typeface="+mn-ea"/>
              </a:rPr>
              <a:t>《</a:t>
            </a:r>
            <a:r>
              <a:rPr kumimoji="1" lang="zh-CN" altLang="en-US" sz="3200" b="1" dirty="0">
                <a:solidFill>
                  <a:srgbClr val="FF0000"/>
                </a:solidFill>
                <a:latin typeface="+mn-ea"/>
              </a:rPr>
              <a:t>追求</a:t>
            </a:r>
            <a:r>
              <a:rPr kumimoji="1" lang="en-US" altLang="zh-CN" sz="3200" b="1" dirty="0">
                <a:solidFill>
                  <a:srgbClr val="FF0000"/>
                </a:solidFill>
                <a:latin typeface="+mn-ea"/>
              </a:rPr>
              <a:t>》</a:t>
            </a:r>
            <a:r>
              <a:rPr kumimoji="1" lang="zh-CN" altLang="en-US" sz="3200" b="1" dirty="0">
                <a:solidFill>
                  <a:srgbClr val="FF0000"/>
                </a:solidFill>
                <a:latin typeface="+mn-ea"/>
              </a:rPr>
              <a:t>（</a:t>
            </a:r>
            <a:r>
              <a:rPr kumimoji="1" lang="en-US" altLang="zh-CN" sz="3200" b="1" dirty="0">
                <a:solidFill>
                  <a:srgbClr val="FF0000"/>
                </a:solidFill>
                <a:latin typeface="+mn-ea"/>
              </a:rPr>
              <a:t>《</a:t>
            </a:r>
            <a:r>
              <a:rPr kumimoji="1" lang="zh-CN" altLang="en-US" sz="3200" b="1" dirty="0">
                <a:solidFill>
                  <a:srgbClr val="FF0000"/>
                </a:solidFill>
                <a:latin typeface="+mn-ea"/>
              </a:rPr>
              <a:t>蚀三步曲</a:t>
            </a:r>
            <a:r>
              <a:rPr kumimoji="1" lang="en-US" altLang="zh-CN" sz="3200" b="1" dirty="0">
                <a:solidFill>
                  <a:srgbClr val="FF0000"/>
                </a:solidFill>
                <a:latin typeface="+mn-ea"/>
              </a:rPr>
              <a:t>》</a:t>
            </a:r>
            <a:r>
              <a:rPr kumimoji="1" lang="zh-CN" altLang="en-US" sz="3200" b="1" dirty="0" smtClean="0">
                <a:solidFill>
                  <a:srgbClr val="FF0000"/>
                </a:solidFill>
                <a:latin typeface="+mn-ea"/>
              </a:rPr>
              <a:t>）</a:t>
            </a:r>
            <a:r>
              <a:rPr kumimoji="1" lang="en-US" altLang="zh-CN" sz="3200" b="1" dirty="0" smtClean="0">
                <a:solidFill>
                  <a:srgbClr val="FF0000"/>
                </a:solidFill>
                <a:latin typeface="+mn-ea"/>
              </a:rPr>
              <a:t>,</a:t>
            </a:r>
            <a:r>
              <a:rPr kumimoji="1" lang="zh-CN" altLang="en-US" sz="3200" b="1" dirty="0" smtClean="0">
                <a:solidFill>
                  <a:srgbClr val="FF0000"/>
                </a:solidFill>
                <a:latin typeface="+mn-ea"/>
              </a:rPr>
              <a:t>短篇</a:t>
            </a:r>
            <a:r>
              <a:rPr kumimoji="1" lang="zh-CN" altLang="en-US" sz="3200" b="1" dirty="0" smtClean="0">
                <a:latin typeface="+mn-ea"/>
              </a:rPr>
              <a:t>小说</a:t>
            </a:r>
            <a:r>
              <a:rPr kumimoji="1" lang="en-US" altLang="zh-CN" sz="3200" b="1" dirty="0">
                <a:solidFill>
                  <a:srgbClr val="FF0000"/>
                </a:solidFill>
                <a:latin typeface="+mn-ea"/>
              </a:rPr>
              <a:t>《</a:t>
            </a:r>
            <a:r>
              <a:rPr kumimoji="1" lang="zh-CN" altLang="en-US" sz="3200" b="1" dirty="0">
                <a:solidFill>
                  <a:srgbClr val="FF0000"/>
                </a:solidFill>
                <a:latin typeface="+mn-ea"/>
              </a:rPr>
              <a:t>林家铺子</a:t>
            </a:r>
            <a:r>
              <a:rPr kumimoji="1" lang="en-US" altLang="zh-CN" sz="3200" b="1" dirty="0">
                <a:solidFill>
                  <a:srgbClr val="FF0000"/>
                </a:solidFill>
                <a:latin typeface="+mn-ea"/>
              </a:rPr>
              <a:t>》</a:t>
            </a:r>
            <a:r>
              <a:rPr kumimoji="1" lang="zh-CN" altLang="en-US" sz="3200" b="1" dirty="0">
                <a:latin typeface="+mn-ea"/>
              </a:rPr>
              <a:t>、</a:t>
            </a:r>
            <a:r>
              <a:rPr kumimoji="1" lang="en-US" altLang="zh-CN" sz="3200" b="1" dirty="0">
                <a:solidFill>
                  <a:srgbClr val="FF0000"/>
                </a:solidFill>
                <a:latin typeface="+mn-ea"/>
              </a:rPr>
              <a:t>《</a:t>
            </a:r>
            <a:r>
              <a:rPr kumimoji="1" lang="zh-CN" altLang="en-US" sz="3200" b="1" dirty="0">
                <a:solidFill>
                  <a:srgbClr val="FF0000"/>
                </a:solidFill>
                <a:latin typeface="+mn-ea"/>
              </a:rPr>
              <a:t>春蚕</a:t>
            </a:r>
            <a:r>
              <a:rPr kumimoji="1" lang="en-US" altLang="zh-CN" sz="3200" b="1" dirty="0">
                <a:solidFill>
                  <a:srgbClr val="FF0000"/>
                </a:solidFill>
                <a:latin typeface="+mn-ea"/>
              </a:rPr>
              <a:t>》</a:t>
            </a:r>
            <a:r>
              <a:rPr kumimoji="1" lang="zh-CN" altLang="en-US" sz="3200" b="1" dirty="0">
                <a:solidFill>
                  <a:srgbClr val="FF0000"/>
                </a:solidFill>
                <a:latin typeface="+mn-ea"/>
              </a:rPr>
              <a:t>、</a:t>
            </a:r>
            <a:r>
              <a:rPr kumimoji="1" lang="en-US" altLang="zh-CN" sz="3200" b="1" dirty="0">
                <a:solidFill>
                  <a:srgbClr val="FF0000"/>
                </a:solidFill>
                <a:latin typeface="+mn-ea"/>
              </a:rPr>
              <a:t>《</a:t>
            </a:r>
            <a:r>
              <a:rPr kumimoji="1" lang="zh-CN" altLang="en-US" sz="3200" b="1" dirty="0">
                <a:solidFill>
                  <a:srgbClr val="FF0000"/>
                </a:solidFill>
                <a:latin typeface="+mn-ea"/>
              </a:rPr>
              <a:t>秋收</a:t>
            </a:r>
            <a:r>
              <a:rPr kumimoji="1" lang="en-US" altLang="zh-CN" sz="3200" b="1" dirty="0">
                <a:solidFill>
                  <a:srgbClr val="FF0000"/>
                </a:solidFill>
                <a:latin typeface="+mn-ea"/>
              </a:rPr>
              <a:t>》</a:t>
            </a:r>
            <a:r>
              <a:rPr kumimoji="1" lang="zh-CN" altLang="en-US" sz="3200" b="1" dirty="0">
                <a:solidFill>
                  <a:srgbClr val="FF0000"/>
                </a:solidFill>
                <a:latin typeface="+mn-ea"/>
              </a:rPr>
              <a:t>、</a:t>
            </a:r>
            <a:r>
              <a:rPr kumimoji="1" lang="en-US" altLang="zh-CN" sz="3200" b="1" dirty="0">
                <a:solidFill>
                  <a:srgbClr val="FF0000"/>
                </a:solidFill>
                <a:latin typeface="+mn-ea"/>
              </a:rPr>
              <a:t>《</a:t>
            </a:r>
            <a:r>
              <a:rPr kumimoji="1" lang="zh-CN" altLang="en-US" sz="3200" b="1" dirty="0">
                <a:solidFill>
                  <a:srgbClr val="FF0000"/>
                </a:solidFill>
                <a:latin typeface="+mn-ea"/>
              </a:rPr>
              <a:t>残冬</a:t>
            </a:r>
            <a:r>
              <a:rPr kumimoji="1" lang="en-US" altLang="zh-CN" sz="3200" b="1" dirty="0">
                <a:solidFill>
                  <a:srgbClr val="FF0000"/>
                </a:solidFill>
                <a:latin typeface="+mn-ea"/>
              </a:rPr>
              <a:t>》</a:t>
            </a:r>
            <a:r>
              <a:rPr kumimoji="1" lang="zh-CN" altLang="en-US" sz="3200" b="1" dirty="0">
                <a:solidFill>
                  <a:srgbClr val="FF0000"/>
                </a:solidFill>
                <a:latin typeface="+mn-ea"/>
              </a:rPr>
              <a:t>、（</a:t>
            </a:r>
            <a:r>
              <a:rPr kumimoji="1" lang="en-US" altLang="zh-CN" sz="3200" b="1" dirty="0">
                <a:solidFill>
                  <a:srgbClr val="FF0000"/>
                </a:solidFill>
                <a:latin typeface="+mn-ea"/>
              </a:rPr>
              <a:t>《</a:t>
            </a:r>
            <a:r>
              <a:rPr kumimoji="1" lang="zh-CN" altLang="en-US" sz="3200" b="1" dirty="0">
                <a:solidFill>
                  <a:srgbClr val="FF0000"/>
                </a:solidFill>
                <a:latin typeface="+mn-ea"/>
              </a:rPr>
              <a:t>农村三步曲</a:t>
            </a:r>
            <a:r>
              <a:rPr kumimoji="1" lang="en-US" altLang="zh-CN" sz="3200" b="1" dirty="0">
                <a:solidFill>
                  <a:srgbClr val="FF0000"/>
                </a:solidFill>
                <a:latin typeface="+mn-ea"/>
              </a:rPr>
              <a:t>》</a:t>
            </a:r>
            <a:r>
              <a:rPr kumimoji="1" lang="zh-CN" altLang="en-US" sz="3200" b="1" dirty="0" smtClean="0">
                <a:solidFill>
                  <a:srgbClr val="FF0000"/>
                </a:solidFill>
                <a:latin typeface="+mn-ea"/>
              </a:rPr>
              <a:t>）。</a:t>
            </a:r>
            <a:endParaRPr kumimoji="1" lang="zh-CN" altLang="en-US" sz="3200" b="1" dirty="0">
              <a:solidFill>
                <a:srgbClr val="FF0000"/>
              </a:solidFill>
              <a:latin typeface="+mn-ea"/>
            </a:endParaRPr>
          </a:p>
        </p:txBody>
      </p:sp>
      <p:sp>
        <p:nvSpPr>
          <p:cNvPr id="46083" name="Rectangle 3"/>
          <p:cNvSpPr>
            <a:spLocks noChangeArrowheads="1"/>
          </p:cNvSpPr>
          <p:nvPr/>
        </p:nvSpPr>
        <p:spPr bwMode="auto">
          <a:xfrm>
            <a:off x="251520" y="548680"/>
            <a:ext cx="2441694" cy="769441"/>
          </a:xfrm>
          <a:prstGeom prst="rect">
            <a:avLst/>
          </a:prstGeom>
          <a:noFill/>
          <a:ln w="9525">
            <a:noFill/>
            <a:miter lim="800000"/>
          </a:ln>
          <a:effectLst/>
        </p:spPr>
        <p:txBody>
          <a:bodyPr wrap="none">
            <a:spAutoFit/>
          </a:bodyPr>
          <a:lstStyle/>
          <a:p>
            <a:r>
              <a:rPr kumimoji="1" lang="zh-CN" altLang="en-US" sz="4400" dirty="0" smtClean="0">
                <a:latin typeface="+mn-ea"/>
              </a:rPr>
              <a:t>作者简介</a:t>
            </a:r>
            <a:endParaRPr kumimoji="1" lang="zh-CN" altLang="en-US" sz="4400" dirty="0">
              <a:latin typeface="+mn-ea"/>
            </a:endParaRPr>
          </a:p>
        </p:txBody>
      </p:sp>
      <p:pic>
        <p:nvPicPr>
          <p:cNvPr id="46084" name="Picture 4" descr="u=4241395060,688023943&amp;fm=0&amp;gp=18"/>
          <p:cNvPicPr>
            <a:picLocks noChangeAspect="1" noChangeArrowheads="1"/>
          </p:cNvPicPr>
          <p:nvPr/>
        </p:nvPicPr>
        <p:blipFill>
          <a:blip r:embed="rId1" cstate="print"/>
          <a:srcRect/>
          <a:stretch>
            <a:fillRect/>
          </a:stretch>
        </p:blipFill>
        <p:spPr bwMode="auto">
          <a:xfrm>
            <a:off x="6732240" y="3221407"/>
            <a:ext cx="2411760" cy="3636593"/>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608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7" presetClass="entr" presetSubtype="10" fill="hold" grpId="0" nodeType="clickEffect">
                                  <p:stCondLst>
                                    <p:cond delay="0"/>
                                  </p:stCondLst>
                                  <p:childTnLst>
                                    <p:set>
                                      <p:cBhvr>
                                        <p:cTn id="10" dur="1" fill="hold">
                                          <p:stCondLst>
                                            <p:cond delay="0"/>
                                          </p:stCondLst>
                                        </p:cTn>
                                        <p:tgtEl>
                                          <p:spTgt spid="46082"/>
                                        </p:tgtEl>
                                        <p:attrNameLst>
                                          <p:attrName>style.visibility</p:attrName>
                                        </p:attrNameLst>
                                      </p:cBhvr>
                                      <p:to>
                                        <p:strVal val="visible"/>
                                      </p:to>
                                    </p:set>
                                    <p:anim calcmode="lin" valueType="num">
                                      <p:cBhvr>
                                        <p:cTn id="11" dur="500" fill="hold"/>
                                        <p:tgtEl>
                                          <p:spTgt spid="46082"/>
                                        </p:tgtEl>
                                        <p:attrNameLst>
                                          <p:attrName>ppt_w</p:attrName>
                                        </p:attrNameLst>
                                      </p:cBhvr>
                                      <p:tavLst>
                                        <p:tav tm="0">
                                          <p:val>
                                            <p:fltVal val="0"/>
                                          </p:val>
                                        </p:tav>
                                        <p:tav tm="100000">
                                          <p:val>
                                            <p:strVal val="#ppt_w"/>
                                          </p:val>
                                        </p:tav>
                                      </p:tavLst>
                                    </p:anim>
                                    <p:anim calcmode="lin" valueType="num">
                                      <p:cBhvr>
                                        <p:cTn id="12" dur="500" fill="hold"/>
                                        <p:tgtEl>
                                          <p:spTgt spid="46082"/>
                                        </p:tgtEl>
                                        <p:attrNameLst>
                                          <p:attrName>ppt_h</p:attrName>
                                        </p:attrNameLst>
                                      </p:cBhvr>
                                      <p:tavLst>
                                        <p:tav tm="0">
                                          <p:val>
                                            <p:strVal val="#ppt_h"/>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6084"/>
                                        </p:tgtEl>
                                        <p:attrNameLst>
                                          <p:attrName>style.visibility</p:attrName>
                                        </p:attrNameLst>
                                      </p:cBhvr>
                                      <p:to>
                                        <p:strVal val="visible"/>
                                      </p:to>
                                    </p:set>
                                    <p:anim calcmode="lin" valueType="num">
                                      <p:cBhvr additive="base">
                                        <p:cTn id="17" dur="500" fill="hold"/>
                                        <p:tgtEl>
                                          <p:spTgt spid="46084"/>
                                        </p:tgtEl>
                                        <p:attrNameLst>
                                          <p:attrName>ppt_x</p:attrName>
                                        </p:attrNameLst>
                                      </p:cBhvr>
                                      <p:tavLst>
                                        <p:tav tm="0">
                                          <p:val>
                                            <p:strVal val="#ppt_x"/>
                                          </p:val>
                                        </p:tav>
                                        <p:tav tm="100000">
                                          <p:val>
                                            <p:strVal val="#ppt_x"/>
                                          </p:val>
                                        </p:tav>
                                      </p:tavLst>
                                    </p:anim>
                                    <p:anim calcmode="lin" valueType="num">
                                      <p:cBhvr additive="base">
                                        <p:cTn id="18" dur="500" fill="hold"/>
                                        <p:tgtEl>
                                          <p:spTgt spid="460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autoUpdateAnimBg="0"/>
      <p:bldP spid="46083"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白杨.jpg"/>
          <p:cNvPicPr>
            <a:picLocks noChangeAspect="1" noChangeArrowheads="1"/>
          </p:cNvPicPr>
          <p:nvPr/>
        </p:nvPicPr>
        <p:blipFill>
          <a:blip r:embed="rId1" cstate="print"/>
          <a:srcRect/>
          <a:stretch>
            <a:fillRect/>
          </a:stretch>
        </p:blipFill>
        <p:spPr bwMode="auto">
          <a:xfrm>
            <a:off x="0" y="3645024"/>
            <a:ext cx="9144000" cy="3212977"/>
          </a:xfrm>
          <a:prstGeom prst="rect">
            <a:avLst/>
          </a:prstGeom>
          <a:noFill/>
        </p:spPr>
      </p:pic>
      <p:sp>
        <p:nvSpPr>
          <p:cNvPr id="3" name="Text Box 3"/>
          <p:cNvSpPr txBox="1">
            <a:spLocks noChangeArrowheads="1"/>
          </p:cNvSpPr>
          <p:nvPr/>
        </p:nvSpPr>
        <p:spPr bwMode="auto">
          <a:xfrm>
            <a:off x="2195736" y="836712"/>
            <a:ext cx="4698722" cy="1446550"/>
          </a:xfrm>
          <a:prstGeom prst="rect">
            <a:avLst/>
          </a:prstGeom>
          <a:noFill/>
          <a:ln w="38100">
            <a:noFill/>
            <a:miter lim="800000"/>
          </a:ln>
          <a:effectLst/>
        </p:spPr>
        <p:txBody>
          <a:bodyPr wrap="none">
            <a:spAutoFit/>
          </a:bodyPr>
          <a:lstStyle/>
          <a:p>
            <a:r>
              <a:rPr kumimoji="1" lang="zh-CN" altLang="en-US" sz="8800" dirty="0">
                <a:latin typeface="Times New Roman" panose="02020603050405020304" pitchFamily="18" charset="0"/>
                <a:ea typeface="隶书" panose="02010509060101010101" pitchFamily="49" charset="-122"/>
              </a:rPr>
              <a:t>白杨礼赞</a:t>
            </a:r>
            <a:endParaRPr kumimoji="1" lang="zh-CN" altLang="en-US" sz="8800" dirty="0">
              <a:latin typeface="Times New Roman" panose="02020603050405020304" pitchFamily="18" charset="0"/>
              <a:ea typeface="隶书" panose="02010509060101010101" pitchFamily="49" charset="-122"/>
            </a:endParaRPr>
          </a:p>
        </p:txBody>
      </p:sp>
      <p:sp>
        <p:nvSpPr>
          <p:cNvPr id="4" name="Text Box 4"/>
          <p:cNvSpPr txBox="1">
            <a:spLocks noChangeArrowheads="1"/>
          </p:cNvSpPr>
          <p:nvPr/>
        </p:nvSpPr>
        <p:spPr bwMode="auto">
          <a:xfrm>
            <a:off x="3419872" y="2348880"/>
            <a:ext cx="1883849" cy="1107996"/>
          </a:xfrm>
          <a:prstGeom prst="rect">
            <a:avLst/>
          </a:prstGeom>
          <a:noFill/>
          <a:ln w="9525">
            <a:noFill/>
            <a:miter lim="800000"/>
          </a:ln>
          <a:effectLst/>
        </p:spPr>
        <p:txBody>
          <a:bodyPr wrap="none">
            <a:spAutoFit/>
          </a:bodyPr>
          <a:lstStyle/>
          <a:p>
            <a:r>
              <a:rPr kumimoji="1" lang="zh-CN" altLang="en-US" sz="6600" b="1" dirty="0" smtClean="0">
                <a:solidFill>
                  <a:srgbClr val="002060"/>
                </a:solidFill>
                <a:latin typeface="Times New Roman" panose="02020603050405020304" pitchFamily="18" charset="0"/>
                <a:ea typeface="华文行楷" panose="02010800040101010101" pitchFamily="2" charset="-122"/>
              </a:rPr>
              <a:t>茅</a:t>
            </a:r>
            <a:r>
              <a:rPr kumimoji="1" lang="zh-CN" altLang="en-US" sz="6600" b="1" dirty="0">
                <a:solidFill>
                  <a:srgbClr val="002060"/>
                </a:solidFill>
                <a:latin typeface="Times New Roman" panose="02020603050405020304" pitchFamily="18" charset="0"/>
                <a:ea typeface="华文行楷" panose="02010800040101010101" pitchFamily="2" charset="-122"/>
              </a:rPr>
              <a:t>盾</a:t>
            </a:r>
            <a:endParaRPr kumimoji="1" lang="zh-CN" altLang="en-US" sz="6600" b="1" dirty="0">
              <a:solidFill>
                <a:srgbClr val="002060"/>
              </a:solidFill>
              <a:latin typeface="Times New Roman" panose="02020603050405020304" pitchFamily="18" charset="0"/>
              <a:ea typeface="华文行楷"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fltVal val="0"/>
                                          </p:val>
                                        </p:tav>
                                        <p:tav tm="100000">
                                          <p:val>
                                            <p:strVal val="#ppt_w"/>
                                          </p:val>
                                        </p:tav>
                                      </p:tavLst>
                                    </p:anim>
                                    <p:anim calcmode="lin" valueType="num">
                                      <p:cBhvr>
                                        <p:cTn id="8" dur="2000" fill="hold"/>
                                        <p:tgtEl>
                                          <p:spTgt spid="3"/>
                                        </p:tgtEl>
                                        <p:attrNameLst>
                                          <p:attrName>ppt_h</p:attrName>
                                        </p:attrNameLst>
                                      </p:cBhvr>
                                      <p:tavLst>
                                        <p:tav tm="0">
                                          <p:val>
                                            <p:fltVal val="0"/>
                                          </p:val>
                                        </p:tav>
                                        <p:tav tm="100000">
                                          <p:val>
                                            <p:strVal val="#ppt_h"/>
                                          </p:val>
                                        </p:tav>
                                      </p:tavLst>
                                    </p:anim>
                                    <p:animEffect transition="in" filter="fade">
                                      <p:cBhvr>
                                        <p:cTn id="9" dur="2000"/>
                                        <p:tgtEl>
                                          <p:spTgt spid="3"/>
                                        </p:tgtEl>
                                      </p:cBhvr>
                                    </p:animEffect>
                                  </p:childTnLst>
                                </p:cTn>
                              </p:par>
                            </p:childTnLst>
                          </p:cTn>
                        </p:par>
                        <p:par>
                          <p:cTn id="10" fill="hold">
                            <p:stCondLst>
                              <p:cond delay="2000"/>
                            </p:stCondLst>
                            <p:childTnLst>
                              <p:par>
                                <p:cTn id="11" presetID="2" presetClass="entr" presetSubtype="4"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404664"/>
            <a:ext cx="8136904" cy="1323439"/>
          </a:xfrm>
          <a:prstGeom prst="rect">
            <a:avLst/>
          </a:prstGeom>
        </p:spPr>
        <p:txBody>
          <a:bodyPr wrap="square">
            <a:spAutoFit/>
          </a:bodyPr>
          <a:lstStyle/>
          <a:p>
            <a:r>
              <a:rPr lang="zh-CN" altLang="en-US" sz="4000" b="1" dirty="0" smtClean="0"/>
              <a:t>这篇文章中，作者对白杨树充满了什么感情？</a:t>
            </a:r>
            <a:endParaRPr lang="zh-CN" altLang="en-US" sz="4000" b="1" dirty="0"/>
          </a:p>
        </p:txBody>
      </p:sp>
      <p:sp>
        <p:nvSpPr>
          <p:cNvPr id="3" name="矩形 2"/>
          <p:cNvSpPr/>
          <p:nvPr/>
        </p:nvSpPr>
        <p:spPr>
          <a:xfrm>
            <a:off x="1835696" y="1916832"/>
            <a:ext cx="1111202" cy="646331"/>
          </a:xfrm>
          <a:prstGeom prst="rect">
            <a:avLst/>
          </a:prstGeom>
        </p:spPr>
        <p:txBody>
          <a:bodyPr wrap="none">
            <a:spAutoFit/>
          </a:bodyPr>
          <a:lstStyle/>
          <a:p>
            <a:r>
              <a:rPr lang="zh-CN" altLang="en-US" sz="3600" b="1" dirty="0" smtClean="0">
                <a:solidFill>
                  <a:srgbClr val="FF0000"/>
                </a:solidFill>
                <a:latin typeface="+mn-ea"/>
              </a:rPr>
              <a:t>赞美</a:t>
            </a:r>
            <a:endParaRPr lang="zh-CN" altLang="en-US" sz="3600" b="1" dirty="0">
              <a:solidFill>
                <a:srgbClr val="FF0000"/>
              </a:solidFill>
              <a:latin typeface="+mn-ea"/>
            </a:endParaRPr>
          </a:p>
        </p:txBody>
      </p:sp>
      <p:sp>
        <p:nvSpPr>
          <p:cNvPr id="4" name="矩形 3"/>
          <p:cNvSpPr/>
          <p:nvPr/>
        </p:nvSpPr>
        <p:spPr>
          <a:xfrm>
            <a:off x="323528" y="3140968"/>
            <a:ext cx="8179271" cy="1323439"/>
          </a:xfrm>
          <a:prstGeom prst="rect">
            <a:avLst/>
          </a:prstGeom>
        </p:spPr>
        <p:txBody>
          <a:bodyPr wrap="square">
            <a:spAutoFit/>
          </a:bodyPr>
          <a:lstStyle/>
          <a:p>
            <a:r>
              <a:rPr lang="zh-CN" altLang="en-US" sz="4000" b="1" dirty="0" smtClean="0"/>
              <a:t>请你找出文中直接对白杨树进行赞美的语句。</a:t>
            </a:r>
            <a:endParaRPr lang="zh-CN" altLang="en-US" sz="4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4282" y="836712"/>
            <a:ext cx="8929718" cy="4524315"/>
          </a:xfrm>
          <a:prstGeom prst="rect">
            <a:avLst/>
          </a:prstGeom>
        </p:spPr>
        <p:txBody>
          <a:bodyPr wrap="square">
            <a:spAutoFit/>
          </a:bodyPr>
          <a:lstStyle/>
          <a:p>
            <a:r>
              <a:rPr lang="zh-CN" altLang="en-US" sz="3600" b="1" dirty="0" smtClean="0">
                <a:solidFill>
                  <a:srgbClr val="FF0000"/>
                </a:solidFill>
                <a:latin typeface="隶书" panose="02010509060101010101" pitchFamily="49" charset="-122"/>
                <a:ea typeface="隶书" panose="02010509060101010101" pitchFamily="49" charset="-122"/>
              </a:rPr>
              <a:t>第</a:t>
            </a:r>
            <a:r>
              <a:rPr lang="en-US" altLang="zh-CN" sz="3600" b="1" dirty="0" smtClean="0">
                <a:solidFill>
                  <a:srgbClr val="FF0000"/>
                </a:solidFill>
                <a:latin typeface="隶书" panose="02010509060101010101" pitchFamily="49" charset="-122"/>
                <a:ea typeface="隶书" panose="02010509060101010101" pitchFamily="49" charset="-122"/>
              </a:rPr>
              <a:t>1</a:t>
            </a:r>
            <a:r>
              <a:rPr lang="zh-CN" altLang="en-US" sz="3600" b="1" dirty="0" smtClean="0">
                <a:solidFill>
                  <a:srgbClr val="FF0000"/>
                </a:solidFill>
                <a:latin typeface="隶书" panose="02010509060101010101" pitchFamily="49" charset="-122"/>
                <a:ea typeface="隶书" panose="02010509060101010101" pitchFamily="49" charset="-122"/>
              </a:rPr>
              <a:t>段：白杨树实在是不平凡的，我赞美白杨树</a:t>
            </a:r>
            <a:r>
              <a:rPr lang="en-US" altLang="zh-CN" sz="3600" b="1" dirty="0" smtClean="0">
                <a:solidFill>
                  <a:srgbClr val="FF0000"/>
                </a:solidFill>
                <a:latin typeface="隶书" panose="02010509060101010101" pitchFamily="49" charset="-122"/>
                <a:ea typeface="隶书" panose="02010509060101010101" pitchFamily="49" charset="-122"/>
              </a:rPr>
              <a:t>!   </a:t>
            </a:r>
            <a:endParaRPr lang="en-US" altLang="zh-CN" sz="3600" b="1" dirty="0" smtClean="0">
              <a:solidFill>
                <a:srgbClr val="FF0000"/>
              </a:solidFill>
              <a:latin typeface="隶书" panose="02010509060101010101" pitchFamily="49" charset="-122"/>
              <a:ea typeface="隶书" panose="02010509060101010101" pitchFamily="49" charset="-122"/>
            </a:endParaRPr>
          </a:p>
          <a:p>
            <a:r>
              <a:rPr lang="zh-CN" altLang="en-US" sz="3600" b="1" dirty="0" smtClean="0">
                <a:solidFill>
                  <a:srgbClr val="FF0000"/>
                </a:solidFill>
                <a:latin typeface="隶书" panose="02010509060101010101" pitchFamily="49" charset="-122"/>
                <a:ea typeface="隶书" panose="02010509060101010101" pitchFamily="49" charset="-122"/>
              </a:rPr>
              <a:t>第</a:t>
            </a:r>
            <a:r>
              <a:rPr lang="en-US" altLang="zh-CN" sz="3600" b="1" dirty="0" smtClean="0">
                <a:solidFill>
                  <a:srgbClr val="FF0000"/>
                </a:solidFill>
                <a:latin typeface="隶书" panose="02010509060101010101" pitchFamily="49" charset="-122"/>
                <a:ea typeface="隶书" panose="02010509060101010101" pitchFamily="49" charset="-122"/>
              </a:rPr>
              <a:t>4</a:t>
            </a:r>
            <a:r>
              <a:rPr lang="zh-CN" altLang="en-US" sz="3600" b="1" dirty="0" smtClean="0">
                <a:solidFill>
                  <a:srgbClr val="FF0000"/>
                </a:solidFill>
                <a:latin typeface="隶书" panose="02010509060101010101" pitchFamily="49" charset="-122"/>
                <a:ea typeface="隶书" panose="02010509060101010101" pitchFamily="49" charset="-122"/>
              </a:rPr>
              <a:t>段：那就是白杨树，西北极普通的一种树，然而实在是不平凡的一种树！    </a:t>
            </a:r>
            <a:endParaRPr lang="en-US" altLang="zh-CN" sz="3600" b="1" dirty="0" smtClean="0">
              <a:solidFill>
                <a:srgbClr val="FF0000"/>
              </a:solidFill>
              <a:latin typeface="隶书" panose="02010509060101010101" pitchFamily="49" charset="-122"/>
              <a:ea typeface="隶书" panose="02010509060101010101" pitchFamily="49" charset="-122"/>
            </a:endParaRPr>
          </a:p>
          <a:p>
            <a:r>
              <a:rPr lang="zh-CN" altLang="en-US" sz="3600" b="1" dirty="0" smtClean="0">
                <a:solidFill>
                  <a:srgbClr val="FF0000"/>
                </a:solidFill>
                <a:latin typeface="隶书" panose="02010509060101010101" pitchFamily="49" charset="-122"/>
                <a:ea typeface="隶书" panose="02010509060101010101" pitchFamily="49" charset="-122"/>
              </a:rPr>
              <a:t>第</a:t>
            </a:r>
            <a:r>
              <a:rPr lang="en-US" altLang="zh-CN" sz="3600" b="1" dirty="0" smtClean="0">
                <a:solidFill>
                  <a:srgbClr val="FF0000"/>
                </a:solidFill>
                <a:latin typeface="隶书" panose="02010509060101010101" pitchFamily="49" charset="-122"/>
                <a:ea typeface="隶书" panose="02010509060101010101" pitchFamily="49" charset="-122"/>
              </a:rPr>
              <a:t>6</a:t>
            </a:r>
            <a:r>
              <a:rPr lang="zh-CN" altLang="en-US" sz="3600" b="1" dirty="0" smtClean="0">
                <a:solidFill>
                  <a:srgbClr val="FF0000"/>
                </a:solidFill>
                <a:latin typeface="隶书" panose="02010509060101010101" pitchFamily="49" charset="-122"/>
                <a:ea typeface="隶书" panose="02010509060101010101" pitchFamily="49" charset="-122"/>
              </a:rPr>
              <a:t>段：这就是白杨树，西北极普通的一种树，然而决不是平凡的树！   </a:t>
            </a:r>
            <a:endParaRPr lang="en-US" altLang="zh-CN" sz="3600" b="1" dirty="0" smtClean="0">
              <a:solidFill>
                <a:srgbClr val="FF0000"/>
              </a:solidFill>
              <a:latin typeface="隶书" panose="02010509060101010101" pitchFamily="49" charset="-122"/>
              <a:ea typeface="隶书" panose="02010509060101010101" pitchFamily="49" charset="-122"/>
            </a:endParaRPr>
          </a:p>
          <a:p>
            <a:r>
              <a:rPr lang="zh-CN" altLang="en-US" sz="3600" b="1" dirty="0" smtClean="0">
                <a:solidFill>
                  <a:srgbClr val="FF0000"/>
                </a:solidFill>
                <a:latin typeface="隶书" panose="02010509060101010101" pitchFamily="49" charset="-122"/>
                <a:ea typeface="隶书" panose="02010509060101010101" pitchFamily="49" charset="-122"/>
              </a:rPr>
              <a:t>第</a:t>
            </a:r>
            <a:r>
              <a:rPr lang="en-US" altLang="zh-CN" sz="3600" b="1" dirty="0" smtClean="0">
                <a:solidFill>
                  <a:srgbClr val="FF0000"/>
                </a:solidFill>
                <a:latin typeface="隶书" panose="02010509060101010101" pitchFamily="49" charset="-122"/>
                <a:ea typeface="隶书" panose="02010509060101010101" pitchFamily="49" charset="-122"/>
              </a:rPr>
              <a:t>8</a:t>
            </a:r>
            <a:r>
              <a:rPr lang="zh-CN" altLang="en-US" sz="3600" b="1" dirty="0" smtClean="0">
                <a:solidFill>
                  <a:srgbClr val="FF0000"/>
                </a:solidFill>
                <a:latin typeface="隶书" panose="02010509060101010101" pitchFamily="49" charset="-122"/>
                <a:ea typeface="隶书" panose="02010509060101010101" pitchFamily="49" charset="-122"/>
              </a:rPr>
              <a:t>段：我赞美白杨树，就因为</a:t>
            </a:r>
            <a:r>
              <a:rPr lang="en-US" altLang="zh-CN" sz="3600" b="1" dirty="0" smtClean="0">
                <a:solidFill>
                  <a:srgbClr val="FF0000"/>
                </a:solidFill>
                <a:latin typeface="隶书" panose="02010509060101010101" pitchFamily="49" charset="-122"/>
                <a:ea typeface="隶书" panose="02010509060101010101" pitchFamily="49" charset="-122"/>
              </a:rPr>
              <a:t>……     </a:t>
            </a:r>
            <a:endParaRPr lang="en-US" altLang="zh-CN" sz="3600" b="1" dirty="0" smtClean="0">
              <a:solidFill>
                <a:srgbClr val="FF0000"/>
              </a:solidFill>
              <a:latin typeface="隶书" panose="02010509060101010101" pitchFamily="49" charset="-122"/>
              <a:ea typeface="隶书" panose="02010509060101010101" pitchFamily="49" charset="-122"/>
            </a:endParaRPr>
          </a:p>
          <a:p>
            <a:r>
              <a:rPr lang="zh-CN" altLang="en-US" sz="3600" b="1" dirty="0" smtClean="0">
                <a:solidFill>
                  <a:srgbClr val="FF0000"/>
                </a:solidFill>
                <a:latin typeface="隶书" panose="02010509060101010101" pitchFamily="49" charset="-122"/>
                <a:ea typeface="隶书" panose="02010509060101010101" pitchFamily="49" charset="-122"/>
              </a:rPr>
              <a:t>第</a:t>
            </a:r>
            <a:r>
              <a:rPr lang="en-US" altLang="zh-CN" sz="3600" b="1" dirty="0" smtClean="0">
                <a:solidFill>
                  <a:srgbClr val="FF0000"/>
                </a:solidFill>
                <a:latin typeface="隶书" panose="02010509060101010101" pitchFamily="49" charset="-122"/>
                <a:ea typeface="隶书" panose="02010509060101010101" pitchFamily="49" charset="-122"/>
              </a:rPr>
              <a:t>9</a:t>
            </a:r>
            <a:r>
              <a:rPr lang="zh-CN" altLang="en-US" sz="3600" b="1" dirty="0" smtClean="0">
                <a:solidFill>
                  <a:srgbClr val="FF0000"/>
                </a:solidFill>
                <a:latin typeface="隶书" panose="02010509060101010101" pitchFamily="49" charset="-122"/>
                <a:ea typeface="隶书" panose="02010509060101010101" pitchFamily="49" charset="-122"/>
              </a:rPr>
              <a:t>段：我要高声赞美白杨树</a:t>
            </a:r>
            <a:r>
              <a:rPr lang="en-US" altLang="zh-CN" sz="3600" b="1" dirty="0" smtClean="0">
                <a:solidFill>
                  <a:srgbClr val="FF0000"/>
                </a:solidFill>
                <a:latin typeface="隶书" panose="02010509060101010101" pitchFamily="49" charset="-122"/>
                <a:ea typeface="隶书" panose="02010509060101010101" pitchFamily="49" charset="-122"/>
              </a:rPr>
              <a:t>!  </a:t>
            </a:r>
            <a:endParaRPr lang="zh-CN" altLang="en-US" sz="3600" b="1" dirty="0">
              <a:solidFill>
                <a:srgbClr val="FF0000"/>
              </a:solidFill>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476672"/>
            <a:ext cx="7858180" cy="1754326"/>
          </a:xfrm>
          <a:prstGeom prst="rect">
            <a:avLst/>
          </a:prstGeom>
        </p:spPr>
        <p:txBody>
          <a:bodyPr wrap="square">
            <a:spAutoFit/>
          </a:bodyPr>
          <a:lstStyle/>
          <a:p>
            <a:r>
              <a:rPr lang="zh-CN" altLang="en-US" sz="3600" b="1" dirty="0" smtClean="0"/>
              <a:t>从第</a:t>
            </a:r>
            <a:r>
              <a:rPr lang="en-US" altLang="zh-CN" sz="3600" b="1" dirty="0" smtClean="0"/>
              <a:t>4</a:t>
            </a:r>
            <a:r>
              <a:rPr lang="zh-CN" altLang="en-US" sz="3600" b="1" dirty="0" smtClean="0"/>
              <a:t>段的“</a:t>
            </a:r>
            <a:r>
              <a:rPr lang="zh-CN" altLang="en-US" sz="3600" b="1" dirty="0" smtClean="0">
                <a:solidFill>
                  <a:srgbClr val="FF0000"/>
                </a:solidFill>
              </a:rPr>
              <a:t>那</a:t>
            </a:r>
            <a:r>
              <a:rPr lang="zh-CN" altLang="en-US" sz="3600" b="1" dirty="0" smtClean="0"/>
              <a:t>”到第</a:t>
            </a:r>
            <a:r>
              <a:rPr lang="en-US" altLang="zh-CN" sz="3600" b="1" dirty="0" smtClean="0"/>
              <a:t>6</a:t>
            </a:r>
            <a:r>
              <a:rPr lang="zh-CN" altLang="en-US" sz="3600" b="1" dirty="0" smtClean="0"/>
              <a:t>段的“</a:t>
            </a:r>
            <a:r>
              <a:rPr lang="zh-CN" altLang="en-US" sz="3600" b="1" dirty="0" smtClean="0">
                <a:solidFill>
                  <a:srgbClr val="FF0000"/>
                </a:solidFill>
              </a:rPr>
              <a:t>这</a:t>
            </a:r>
            <a:r>
              <a:rPr lang="zh-CN" altLang="en-US" sz="3600" b="1" dirty="0" smtClean="0"/>
              <a:t>”，从第</a:t>
            </a:r>
            <a:r>
              <a:rPr lang="en-US" altLang="zh-CN" sz="3600" b="1" dirty="0" smtClean="0"/>
              <a:t>1</a:t>
            </a:r>
            <a:r>
              <a:rPr lang="zh-CN" altLang="en-US" sz="3600" b="1" dirty="0" smtClean="0"/>
              <a:t>段的“</a:t>
            </a:r>
            <a:r>
              <a:rPr lang="zh-CN" altLang="en-US" sz="3600" b="1" dirty="0" smtClean="0">
                <a:solidFill>
                  <a:srgbClr val="FF0000"/>
                </a:solidFill>
              </a:rPr>
              <a:t>赞美</a:t>
            </a:r>
            <a:r>
              <a:rPr lang="zh-CN" altLang="en-US" sz="3600" b="1" dirty="0" smtClean="0"/>
              <a:t>”到第</a:t>
            </a:r>
            <a:r>
              <a:rPr lang="en-US" altLang="zh-CN" sz="3600" b="1" dirty="0" smtClean="0"/>
              <a:t>9</a:t>
            </a:r>
            <a:r>
              <a:rPr lang="zh-CN" altLang="en-US" sz="3600" b="1" dirty="0" smtClean="0"/>
              <a:t>段的“</a:t>
            </a:r>
            <a:r>
              <a:rPr lang="zh-CN" altLang="en-US" sz="3600" b="1" dirty="0" smtClean="0">
                <a:solidFill>
                  <a:srgbClr val="FF0000"/>
                </a:solidFill>
              </a:rPr>
              <a:t>高声赞美</a:t>
            </a:r>
            <a:r>
              <a:rPr lang="zh-CN" altLang="en-US" sz="3600" b="1" dirty="0" smtClean="0"/>
              <a:t>”，说明什么？</a:t>
            </a:r>
            <a:endParaRPr lang="zh-CN" altLang="en-US" sz="3600" b="1" dirty="0"/>
          </a:p>
        </p:txBody>
      </p:sp>
      <p:sp>
        <p:nvSpPr>
          <p:cNvPr id="3" name="矩形 2"/>
          <p:cNvSpPr/>
          <p:nvPr/>
        </p:nvSpPr>
        <p:spPr>
          <a:xfrm>
            <a:off x="395536" y="2348880"/>
            <a:ext cx="8072494" cy="1754326"/>
          </a:xfrm>
          <a:prstGeom prst="rect">
            <a:avLst/>
          </a:prstGeom>
        </p:spPr>
        <p:txBody>
          <a:bodyPr wrap="square">
            <a:spAutoFit/>
          </a:bodyPr>
          <a:lstStyle/>
          <a:p>
            <a:r>
              <a:rPr lang="zh-CN" altLang="en-US" sz="3600" b="1" dirty="0" smtClean="0">
                <a:solidFill>
                  <a:srgbClr val="FF0000"/>
                </a:solidFill>
                <a:latin typeface="+mn-ea"/>
              </a:rPr>
              <a:t>说明作者对白杨树的观察是从远到近，感情是由浅入深的。说明作者对白杨树的感情不仅仅是赞美，还有崇敬。</a:t>
            </a:r>
            <a:endParaRPr lang="zh-CN" altLang="en-US" sz="3600" b="1" dirty="0">
              <a:solidFill>
                <a:srgbClr val="FF0000"/>
              </a:solidFill>
              <a:latin typeface="+mn-ea"/>
            </a:endParaRPr>
          </a:p>
        </p:txBody>
      </p:sp>
      <p:sp>
        <p:nvSpPr>
          <p:cNvPr id="4" name="矩形 3"/>
          <p:cNvSpPr/>
          <p:nvPr/>
        </p:nvSpPr>
        <p:spPr>
          <a:xfrm>
            <a:off x="395536" y="4293096"/>
            <a:ext cx="7920880" cy="1754326"/>
          </a:xfrm>
          <a:prstGeom prst="rect">
            <a:avLst/>
          </a:prstGeom>
        </p:spPr>
        <p:txBody>
          <a:bodyPr wrap="square">
            <a:spAutoFit/>
          </a:bodyPr>
          <a:lstStyle/>
          <a:p>
            <a:r>
              <a:rPr lang="zh-CN" altLang="en-US" sz="3600" b="1" dirty="0" smtClean="0">
                <a:latin typeface="+mn-ea"/>
              </a:rPr>
              <a:t>崇敬和赞美，就叫作礼赞。这篇课文就表达了作者对白杨树赞美和崇敬的感情。</a:t>
            </a:r>
            <a:endParaRPr lang="zh-CN" altLang="en-US" sz="3600" b="1" dirty="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anim calcmode="discrete" valueType="clr">
                                      <p:cBhvr override="childStyle">
                                        <p:cTn id="7"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gtEl>
                                        <p:attrNameLst>
                                          <p:attrName>fillcolor</p:attrName>
                                        </p:attrNameLst>
                                      </p:cBhvr>
                                      <p:tavLst>
                                        <p:tav tm="0">
                                          <p:val>
                                            <p:clrVal>
                                              <a:schemeClr val="accent2"/>
                                            </p:clrVal>
                                          </p:val>
                                        </p:tav>
                                        <p:tav tm="50000">
                                          <p:val>
                                            <p:clrVal>
                                              <a:schemeClr val="hlink"/>
                                            </p:clrVal>
                                          </p:val>
                                        </p:tav>
                                      </p:tavLst>
                                    </p:anim>
                                    <p:set>
                                      <p:cBhvr>
                                        <p:cTn id="9" dur="80"/>
                                        <p:tgtEl>
                                          <p:spTgt spid="3"/>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56" presetClass="entr" presetSubtype="0" fill="hold" grpId="0" nodeType="clickEffect">
                                  <p:stCondLst>
                                    <p:cond delay="0"/>
                                  </p:stCondLst>
                                  <p:iterate type="lt">
                                    <p:tmPct val="10000"/>
                                  </p:iterate>
                                  <p:childTnLst>
                                    <p:set>
                                      <p:cBhvr>
                                        <p:cTn id="13" dur="1" fill="hold">
                                          <p:stCondLst>
                                            <p:cond delay="0"/>
                                          </p:stCondLst>
                                        </p:cTn>
                                        <p:tgtEl>
                                          <p:spTgt spid="4"/>
                                        </p:tgtEl>
                                        <p:attrNameLst>
                                          <p:attrName>style.visibility</p:attrName>
                                        </p:attrNameLst>
                                      </p:cBhvr>
                                      <p:to>
                                        <p:strVal val="visible"/>
                                      </p:to>
                                    </p:set>
                                    <p:anim by="(-#ppt_w*2)" calcmode="lin" valueType="num">
                                      <p:cBhvr rctx="PPT">
                                        <p:cTn id="14" dur="500" autoRev="1" fill="hold">
                                          <p:stCondLst>
                                            <p:cond delay="0"/>
                                          </p:stCondLst>
                                        </p:cTn>
                                        <p:tgtEl>
                                          <p:spTgt spid="4"/>
                                        </p:tgtEl>
                                        <p:attrNameLst>
                                          <p:attrName>ppt_w</p:attrName>
                                        </p:attrNameLst>
                                      </p:cBhvr>
                                    </p:anim>
                                    <p:anim by="(#ppt_w*0.50)" calcmode="lin" valueType="num">
                                      <p:cBhvr>
                                        <p:cTn id="15" dur="500" decel="50000" autoRev="1" fill="hold">
                                          <p:stCondLst>
                                            <p:cond delay="0"/>
                                          </p:stCondLst>
                                        </p:cTn>
                                        <p:tgtEl>
                                          <p:spTgt spid="4"/>
                                        </p:tgtEl>
                                        <p:attrNameLst>
                                          <p:attrName>ppt_x</p:attrName>
                                        </p:attrNameLst>
                                      </p:cBhvr>
                                    </p:anim>
                                    <p:anim from="(-#ppt_h/2)" to="(#ppt_y)" calcmode="lin" valueType="num">
                                      <p:cBhvr>
                                        <p:cTn id="16" dur="1000" fill="hold">
                                          <p:stCondLst>
                                            <p:cond delay="0"/>
                                          </p:stCondLst>
                                        </p:cTn>
                                        <p:tgtEl>
                                          <p:spTgt spid="4"/>
                                        </p:tgtEl>
                                        <p:attrNameLst>
                                          <p:attrName>ppt_y</p:attrName>
                                        </p:attrNameLst>
                                      </p:cBhvr>
                                    </p:anim>
                                    <p:animRot by="21600000">
                                      <p:cBhvr>
                                        <p:cTn id="17" dur="10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2"/>
          <p:cNvSpPr txBox="1">
            <a:spLocks noChangeArrowheads="1"/>
          </p:cNvSpPr>
          <p:nvPr/>
        </p:nvSpPr>
        <p:spPr bwMode="auto">
          <a:xfrm>
            <a:off x="539552" y="260648"/>
            <a:ext cx="5330305" cy="707886"/>
          </a:xfrm>
          <a:prstGeom prst="rect">
            <a:avLst/>
          </a:prstGeom>
          <a:noFill/>
          <a:ln w="9525">
            <a:noFill/>
            <a:miter lim="800000"/>
          </a:ln>
        </p:spPr>
        <p:txBody>
          <a:bodyPr wrap="none">
            <a:spAutoFit/>
          </a:bodyPr>
          <a:lstStyle/>
          <a:p>
            <a:r>
              <a:rPr lang="zh-CN" altLang="en-US" sz="4000" b="1" dirty="0"/>
              <a:t>给下</a:t>
            </a:r>
            <a:r>
              <a:rPr lang="zh-CN" altLang="en-US" sz="4000" b="1" dirty="0" smtClean="0"/>
              <a:t>面画线</a:t>
            </a:r>
            <a:r>
              <a:rPr lang="zh-CN" altLang="en-US" sz="4000" b="1" dirty="0"/>
              <a:t>的词语注音</a:t>
            </a:r>
            <a:endParaRPr lang="zh-CN" altLang="en-US" sz="4000" b="1" dirty="0"/>
          </a:p>
        </p:txBody>
      </p:sp>
      <p:sp>
        <p:nvSpPr>
          <p:cNvPr id="21507" name="Text Box 3"/>
          <p:cNvSpPr txBox="1">
            <a:spLocks noChangeArrowheads="1"/>
          </p:cNvSpPr>
          <p:nvPr/>
        </p:nvSpPr>
        <p:spPr bwMode="auto">
          <a:xfrm>
            <a:off x="611188" y="1412875"/>
            <a:ext cx="1008609" cy="4524315"/>
          </a:xfrm>
          <a:prstGeom prst="rect">
            <a:avLst/>
          </a:prstGeom>
          <a:noFill/>
          <a:ln w="9525">
            <a:noFill/>
            <a:miter lim="800000"/>
          </a:ln>
        </p:spPr>
        <p:txBody>
          <a:bodyPr wrap="none">
            <a:spAutoFit/>
          </a:bodyPr>
          <a:lstStyle/>
          <a:p>
            <a:r>
              <a:rPr lang="zh-CN" altLang="en-US" sz="3200" b="1" dirty="0"/>
              <a:t>恹</a:t>
            </a:r>
            <a:r>
              <a:rPr lang="zh-CN" altLang="en-US" sz="3200" b="1" u="sng" dirty="0"/>
              <a:t>恹</a:t>
            </a:r>
            <a:endParaRPr lang="zh-CN" altLang="en-US" sz="3200" b="1" u="sng" dirty="0"/>
          </a:p>
          <a:p>
            <a:endParaRPr lang="zh-CN" altLang="en-US" sz="3200" b="1" dirty="0"/>
          </a:p>
          <a:p>
            <a:r>
              <a:rPr lang="zh-CN" altLang="en-US" sz="3200" b="1" dirty="0"/>
              <a:t>旁</a:t>
            </a:r>
            <a:r>
              <a:rPr lang="zh-CN" altLang="en-US" sz="3200" b="1" u="sng" dirty="0"/>
              <a:t>逸</a:t>
            </a:r>
            <a:endParaRPr lang="zh-CN" altLang="en-US" sz="3200" b="1" u="sng" dirty="0"/>
          </a:p>
          <a:p>
            <a:endParaRPr lang="zh-CN" altLang="en-US" sz="3200" b="1" dirty="0"/>
          </a:p>
          <a:p>
            <a:r>
              <a:rPr lang="zh-CN" altLang="en-US" sz="3200" b="1" u="sng" dirty="0"/>
              <a:t>晕</a:t>
            </a:r>
            <a:r>
              <a:rPr lang="zh-CN" altLang="en-US" sz="3200" b="1" dirty="0"/>
              <a:t>圈</a:t>
            </a:r>
            <a:endParaRPr lang="zh-CN" altLang="en-US" sz="3200" b="1" dirty="0"/>
          </a:p>
          <a:p>
            <a:endParaRPr lang="zh-CN" altLang="en-US" sz="3200" b="1" dirty="0"/>
          </a:p>
          <a:p>
            <a:r>
              <a:rPr lang="zh-CN" altLang="en-US" sz="3200" b="1" u="sng" dirty="0"/>
              <a:t>倔强</a:t>
            </a:r>
            <a:endParaRPr lang="zh-CN" altLang="en-US" sz="3200" b="1" u="sng" dirty="0"/>
          </a:p>
          <a:p>
            <a:endParaRPr lang="zh-CN" altLang="en-US" sz="3200" b="1" dirty="0"/>
          </a:p>
          <a:p>
            <a:r>
              <a:rPr lang="zh-CN" altLang="en-US" sz="3200" b="1" u="sng" dirty="0"/>
              <a:t>婆娑</a:t>
            </a:r>
            <a:endParaRPr lang="zh-CN" altLang="en-US" sz="3200" b="1" u="sng" dirty="0"/>
          </a:p>
        </p:txBody>
      </p:sp>
      <p:sp>
        <p:nvSpPr>
          <p:cNvPr id="21508" name="Text Box 6"/>
          <p:cNvSpPr txBox="1">
            <a:spLocks noChangeArrowheads="1"/>
          </p:cNvSpPr>
          <p:nvPr/>
        </p:nvSpPr>
        <p:spPr bwMode="auto">
          <a:xfrm>
            <a:off x="3419475" y="1412875"/>
            <a:ext cx="1101584" cy="4524315"/>
          </a:xfrm>
          <a:prstGeom prst="rect">
            <a:avLst/>
          </a:prstGeom>
          <a:noFill/>
          <a:ln w="9525">
            <a:noFill/>
            <a:miter lim="800000"/>
          </a:ln>
        </p:spPr>
        <p:txBody>
          <a:bodyPr wrap="none">
            <a:spAutoFit/>
          </a:bodyPr>
          <a:lstStyle/>
          <a:p>
            <a:r>
              <a:rPr lang="zh-CN" altLang="en-US" sz="3200" b="1" u="sng" dirty="0"/>
              <a:t>虬</a:t>
            </a:r>
            <a:r>
              <a:rPr lang="zh-CN" altLang="en-US" sz="3200" b="1" dirty="0"/>
              <a:t>枝</a:t>
            </a:r>
            <a:endParaRPr lang="zh-CN" altLang="en-US" sz="3200" b="1" dirty="0"/>
          </a:p>
          <a:p>
            <a:endParaRPr lang="zh-CN" altLang="en-US" sz="3200" b="1" dirty="0"/>
          </a:p>
          <a:p>
            <a:r>
              <a:rPr lang="zh-CN" altLang="en-US" sz="3200" b="1" u="sng" dirty="0"/>
              <a:t>楠</a:t>
            </a:r>
            <a:r>
              <a:rPr lang="zh-CN" altLang="en-US" sz="3200" b="1" dirty="0"/>
              <a:t>木</a:t>
            </a:r>
            <a:endParaRPr lang="zh-CN" altLang="en-US" sz="3200" b="1" dirty="0"/>
          </a:p>
          <a:p>
            <a:endParaRPr lang="zh-CN" altLang="en-US" sz="3200" b="1" dirty="0"/>
          </a:p>
          <a:p>
            <a:r>
              <a:rPr lang="zh-CN" altLang="en-US" sz="3200" b="1" dirty="0"/>
              <a:t>秀</a:t>
            </a:r>
            <a:r>
              <a:rPr lang="zh-CN" altLang="en-US" sz="3200" b="1" u="sng" dirty="0"/>
              <a:t>颀</a:t>
            </a:r>
            <a:r>
              <a:rPr lang="zh-CN" altLang="en-US" sz="3200" b="1" dirty="0"/>
              <a:t> </a:t>
            </a:r>
            <a:endParaRPr lang="zh-CN" altLang="en-US" sz="3200" b="1" dirty="0"/>
          </a:p>
          <a:p>
            <a:endParaRPr lang="zh-CN" altLang="en-US" sz="3200" b="1" dirty="0"/>
          </a:p>
          <a:p>
            <a:r>
              <a:rPr lang="zh-CN" altLang="en-US" sz="3200" b="1" u="sng" dirty="0"/>
              <a:t>参</a:t>
            </a:r>
            <a:r>
              <a:rPr lang="zh-CN" altLang="en-US" sz="3200" b="1" dirty="0"/>
              <a:t>天</a:t>
            </a:r>
            <a:endParaRPr lang="zh-CN" altLang="en-US" sz="3200" b="1" dirty="0"/>
          </a:p>
          <a:p>
            <a:endParaRPr lang="zh-CN" altLang="en-US" sz="3200" b="1" dirty="0"/>
          </a:p>
          <a:p>
            <a:r>
              <a:rPr lang="zh-CN" altLang="en-US" sz="3200" b="1" dirty="0"/>
              <a:t>主</a:t>
            </a:r>
            <a:r>
              <a:rPr lang="zh-CN" altLang="en-US" sz="3200" b="1" u="sng" dirty="0"/>
              <a:t>宰</a:t>
            </a:r>
            <a:endParaRPr lang="zh-CN" altLang="en-US" sz="3200" b="1" u="sng" dirty="0"/>
          </a:p>
        </p:txBody>
      </p:sp>
      <p:sp>
        <p:nvSpPr>
          <p:cNvPr id="21509" name="Text Box 7"/>
          <p:cNvSpPr txBox="1">
            <a:spLocks noChangeArrowheads="1"/>
          </p:cNvSpPr>
          <p:nvPr/>
        </p:nvSpPr>
        <p:spPr bwMode="auto">
          <a:xfrm>
            <a:off x="5867400" y="1412875"/>
            <a:ext cx="1832553" cy="4524315"/>
          </a:xfrm>
          <a:prstGeom prst="rect">
            <a:avLst/>
          </a:prstGeom>
          <a:noFill/>
          <a:ln w="9525">
            <a:noFill/>
            <a:miter lim="800000"/>
          </a:ln>
        </p:spPr>
        <p:txBody>
          <a:bodyPr wrap="none">
            <a:spAutoFit/>
          </a:bodyPr>
          <a:lstStyle/>
          <a:p>
            <a:r>
              <a:rPr lang="zh-CN" altLang="en-US" sz="3200" b="1" u="sng" dirty="0"/>
              <a:t>刹</a:t>
            </a:r>
            <a:r>
              <a:rPr lang="zh-CN" altLang="en-US" sz="3200" b="1" dirty="0"/>
              <a:t>那</a:t>
            </a:r>
            <a:endParaRPr lang="zh-CN" altLang="en-US" sz="3200" b="1" dirty="0"/>
          </a:p>
          <a:p>
            <a:endParaRPr lang="zh-CN" altLang="en-US" sz="3200" b="1" dirty="0"/>
          </a:p>
          <a:p>
            <a:r>
              <a:rPr lang="zh-CN" altLang="en-US" sz="3200" b="1" u="sng" dirty="0"/>
              <a:t>毡</a:t>
            </a:r>
            <a:r>
              <a:rPr lang="zh-CN" altLang="en-US" sz="3200" b="1" dirty="0"/>
              <a:t>子</a:t>
            </a:r>
            <a:endParaRPr lang="zh-CN" altLang="en-US" sz="3200" b="1" dirty="0"/>
          </a:p>
          <a:p>
            <a:endParaRPr lang="zh-CN" altLang="en-US" sz="3200" b="1" dirty="0"/>
          </a:p>
          <a:p>
            <a:r>
              <a:rPr lang="zh-CN" altLang="en-US" sz="3200" b="1" dirty="0"/>
              <a:t>外</a:t>
            </a:r>
            <a:r>
              <a:rPr lang="zh-CN" altLang="en-US" sz="3200" b="1" u="sng" dirty="0"/>
              <a:t>壳</a:t>
            </a:r>
            <a:endParaRPr lang="zh-CN" altLang="en-US" sz="3200" b="1" u="sng" dirty="0"/>
          </a:p>
          <a:p>
            <a:endParaRPr lang="zh-CN" altLang="en-US" sz="3200" b="1" dirty="0"/>
          </a:p>
          <a:p>
            <a:r>
              <a:rPr lang="zh-CN" altLang="en-US" sz="3200" b="1" dirty="0"/>
              <a:t>无边无</a:t>
            </a:r>
            <a:r>
              <a:rPr lang="zh-CN" altLang="en-US" sz="3200" b="1" u="sng" dirty="0"/>
              <a:t>垠</a:t>
            </a:r>
            <a:endParaRPr lang="zh-CN" altLang="en-US" sz="3200" b="1" u="sng" dirty="0"/>
          </a:p>
          <a:p>
            <a:endParaRPr lang="zh-CN" altLang="en-US" sz="3200" b="1" dirty="0"/>
          </a:p>
          <a:p>
            <a:r>
              <a:rPr lang="zh-CN" altLang="en-US" sz="3200" b="1" dirty="0"/>
              <a:t>坦荡如</a:t>
            </a:r>
            <a:r>
              <a:rPr lang="zh-CN" altLang="en-US" sz="3200" b="1" u="sng" dirty="0"/>
              <a:t>砥</a:t>
            </a:r>
            <a:endParaRPr lang="zh-CN" altLang="en-US" sz="3200" b="1" u="sng" dirty="0"/>
          </a:p>
        </p:txBody>
      </p:sp>
      <p:sp>
        <p:nvSpPr>
          <p:cNvPr id="21510" name="Text Box 8"/>
          <p:cNvSpPr txBox="1">
            <a:spLocks noChangeArrowheads="1"/>
          </p:cNvSpPr>
          <p:nvPr/>
        </p:nvSpPr>
        <p:spPr bwMode="auto">
          <a:xfrm>
            <a:off x="1571604" y="1357298"/>
            <a:ext cx="1460656" cy="4524315"/>
          </a:xfrm>
          <a:prstGeom prst="rect">
            <a:avLst/>
          </a:prstGeom>
          <a:noFill/>
          <a:ln w="9525">
            <a:noFill/>
            <a:miter lim="800000"/>
          </a:ln>
        </p:spPr>
        <p:txBody>
          <a:bodyPr wrap="none">
            <a:spAutoFit/>
          </a:bodyPr>
          <a:lstStyle/>
          <a:p>
            <a:r>
              <a:rPr lang="en-US" altLang="zh-CN" sz="3200" b="1" dirty="0" err="1" smtClean="0">
                <a:solidFill>
                  <a:srgbClr val="FF0000"/>
                </a:solidFill>
                <a:latin typeface="PinYinok" pitchFamily="34" charset="0"/>
              </a:rPr>
              <a:t>y`n</a:t>
            </a:r>
            <a:endParaRPr lang="en-US" altLang="zh-CN" sz="3200" b="1" dirty="0">
              <a:solidFill>
                <a:srgbClr val="FF0000"/>
              </a:solidFill>
              <a:latin typeface="PinYinok" pitchFamily="34" charset="0"/>
            </a:endParaRPr>
          </a:p>
          <a:p>
            <a:endParaRPr lang="en-US" altLang="zh-CN" sz="3200" b="1" dirty="0">
              <a:solidFill>
                <a:srgbClr val="FF0000"/>
              </a:solidFill>
            </a:endParaRPr>
          </a:p>
          <a:p>
            <a:r>
              <a:rPr lang="en-US" altLang="zh-CN" sz="3200" b="1" dirty="0" smtClean="0">
                <a:solidFill>
                  <a:srgbClr val="FF0000"/>
                </a:solidFill>
                <a:latin typeface="PinYinok" pitchFamily="34" charset="0"/>
              </a:rPr>
              <a:t>y#</a:t>
            </a:r>
            <a:endParaRPr lang="en-US" altLang="zh-CN" sz="3200" b="1" dirty="0">
              <a:solidFill>
                <a:srgbClr val="FF0000"/>
              </a:solidFill>
              <a:latin typeface="PinYinok" pitchFamily="34" charset="0"/>
            </a:endParaRPr>
          </a:p>
          <a:p>
            <a:endParaRPr lang="en-US" altLang="zh-CN" sz="3200" b="1" dirty="0">
              <a:solidFill>
                <a:srgbClr val="FF0000"/>
              </a:solidFill>
            </a:endParaRPr>
          </a:p>
          <a:p>
            <a:r>
              <a:rPr lang="en-US" altLang="zh-CN" sz="3200" b="1" dirty="0" err="1" smtClean="0">
                <a:solidFill>
                  <a:srgbClr val="FF0000"/>
                </a:solidFill>
                <a:latin typeface="PinYinok" pitchFamily="34" charset="0"/>
              </a:rPr>
              <a:t>y&amp;n</a:t>
            </a:r>
            <a:endParaRPr lang="en-US" altLang="zh-CN" sz="3200" b="1" dirty="0">
              <a:solidFill>
                <a:srgbClr val="FF0000"/>
              </a:solidFill>
              <a:latin typeface="PinYinok" pitchFamily="34" charset="0"/>
            </a:endParaRPr>
          </a:p>
          <a:p>
            <a:endParaRPr lang="en-US" altLang="zh-CN" sz="3200" b="1" dirty="0">
              <a:solidFill>
                <a:srgbClr val="FF0000"/>
              </a:solidFill>
            </a:endParaRPr>
          </a:p>
          <a:p>
            <a:r>
              <a:rPr lang="en-US" altLang="zh-CN" sz="3200" b="1" dirty="0" smtClean="0">
                <a:solidFill>
                  <a:srgbClr val="FF0000"/>
                </a:solidFill>
                <a:latin typeface="PinYinok" pitchFamily="34" charset="0"/>
              </a:rPr>
              <a:t>ju9 ji3ng</a:t>
            </a:r>
            <a:endParaRPr lang="en-US" altLang="zh-CN" sz="3200" b="1" dirty="0">
              <a:solidFill>
                <a:srgbClr val="FF0000"/>
              </a:solidFill>
              <a:latin typeface="PinYinok" pitchFamily="34" charset="0"/>
            </a:endParaRPr>
          </a:p>
          <a:p>
            <a:endParaRPr lang="en-US" altLang="zh-CN" sz="3200" b="1" dirty="0">
              <a:solidFill>
                <a:srgbClr val="FF0000"/>
              </a:solidFill>
            </a:endParaRPr>
          </a:p>
          <a:p>
            <a:r>
              <a:rPr lang="en-US" altLang="zh-CN" sz="3200" b="1" dirty="0" smtClean="0">
                <a:solidFill>
                  <a:srgbClr val="FF0000"/>
                </a:solidFill>
                <a:latin typeface="PinYinok" pitchFamily="34" charset="0"/>
              </a:rPr>
              <a:t>p5 su4</a:t>
            </a:r>
            <a:endParaRPr lang="en-US" altLang="zh-CN" sz="3200" b="1" dirty="0">
              <a:solidFill>
                <a:srgbClr val="FF0000"/>
              </a:solidFill>
              <a:latin typeface="PinYinok" pitchFamily="34" charset="0"/>
            </a:endParaRPr>
          </a:p>
        </p:txBody>
      </p:sp>
      <p:sp>
        <p:nvSpPr>
          <p:cNvPr id="21511" name="Text Box 10"/>
          <p:cNvSpPr txBox="1">
            <a:spLocks noChangeArrowheads="1"/>
          </p:cNvSpPr>
          <p:nvPr/>
        </p:nvSpPr>
        <p:spPr bwMode="auto">
          <a:xfrm>
            <a:off x="4427538" y="1340768"/>
            <a:ext cx="772969" cy="5016758"/>
          </a:xfrm>
          <a:prstGeom prst="rect">
            <a:avLst/>
          </a:prstGeom>
          <a:noFill/>
          <a:ln w="9525">
            <a:noFill/>
            <a:miter lim="800000"/>
          </a:ln>
        </p:spPr>
        <p:txBody>
          <a:bodyPr wrap="none">
            <a:spAutoFit/>
          </a:bodyPr>
          <a:lstStyle/>
          <a:p>
            <a:r>
              <a:rPr lang="en-US" altLang="zh-CN" sz="3200" b="1" dirty="0" err="1" smtClean="0">
                <a:solidFill>
                  <a:srgbClr val="FF0000"/>
                </a:solidFill>
                <a:latin typeface="PinYinok" pitchFamily="34" charset="0"/>
              </a:rPr>
              <a:t>qi</a:t>
            </a:r>
            <a:r>
              <a:rPr lang="en-US" altLang="zh-CN" sz="3200" b="1" dirty="0" smtClean="0">
                <a:solidFill>
                  <a:srgbClr val="FF0000"/>
                </a:solidFill>
                <a:latin typeface="PinYinok" pitchFamily="34" charset="0"/>
              </a:rPr>
              <a:t>%</a:t>
            </a:r>
            <a:endParaRPr lang="en-US" altLang="zh-CN" sz="3200" b="1" dirty="0">
              <a:solidFill>
                <a:srgbClr val="FF0000"/>
              </a:solidFill>
              <a:latin typeface="PinYinok" pitchFamily="34" charset="0"/>
            </a:endParaRPr>
          </a:p>
          <a:p>
            <a:endParaRPr lang="en-US" altLang="zh-CN" sz="3200" b="1" dirty="0">
              <a:solidFill>
                <a:srgbClr val="FF0000"/>
              </a:solidFill>
            </a:endParaRPr>
          </a:p>
          <a:p>
            <a:r>
              <a:rPr lang="en-US" altLang="zh-CN" sz="3200" b="1" dirty="0" smtClean="0">
                <a:solidFill>
                  <a:srgbClr val="FF0000"/>
                </a:solidFill>
                <a:latin typeface="PinYinok" pitchFamily="34" charset="0"/>
              </a:rPr>
              <a:t>n1n</a:t>
            </a:r>
            <a:endParaRPr lang="en-US" altLang="zh-CN" sz="3200" b="1" dirty="0">
              <a:solidFill>
                <a:srgbClr val="FF0000"/>
              </a:solidFill>
              <a:latin typeface="PinYinok" pitchFamily="34" charset="0"/>
            </a:endParaRPr>
          </a:p>
          <a:p>
            <a:endParaRPr lang="en-US" altLang="zh-CN" sz="3200" b="1" dirty="0">
              <a:solidFill>
                <a:srgbClr val="FF0000"/>
              </a:solidFill>
            </a:endParaRPr>
          </a:p>
          <a:p>
            <a:r>
              <a:rPr lang="en-US" altLang="zh-CN" sz="3200" b="1" dirty="0" smtClean="0">
                <a:solidFill>
                  <a:srgbClr val="FF0000"/>
                </a:solidFill>
                <a:latin typeface="PinYinok" pitchFamily="34" charset="0"/>
              </a:rPr>
              <a:t>q!</a:t>
            </a:r>
            <a:endParaRPr lang="en-US" altLang="zh-CN" sz="3200" b="1" dirty="0">
              <a:solidFill>
                <a:srgbClr val="FF0000"/>
              </a:solidFill>
              <a:latin typeface="PinYinok" pitchFamily="34" charset="0"/>
            </a:endParaRPr>
          </a:p>
          <a:p>
            <a:endParaRPr lang="en-US" altLang="zh-CN" sz="3200" b="1" dirty="0">
              <a:solidFill>
                <a:srgbClr val="FF0000"/>
              </a:solidFill>
            </a:endParaRPr>
          </a:p>
          <a:p>
            <a:r>
              <a:rPr lang="en-US" altLang="zh-CN" sz="3200" b="1" dirty="0" err="1" smtClean="0">
                <a:solidFill>
                  <a:srgbClr val="FF0000"/>
                </a:solidFill>
                <a:latin typeface="PinYinok" pitchFamily="34" charset="0"/>
                <a:ea typeface="宋体" panose="02010600030101010101" pitchFamily="2" charset="-122"/>
              </a:rPr>
              <a:t>c`n</a:t>
            </a:r>
            <a:endParaRPr lang="en-US" altLang="zh-CN" sz="3200" b="1" dirty="0">
              <a:solidFill>
                <a:srgbClr val="FF0000"/>
              </a:solidFill>
              <a:latin typeface="PinYinok" pitchFamily="34" charset="0"/>
              <a:ea typeface="宋体" panose="02010600030101010101" pitchFamily="2" charset="-122"/>
            </a:endParaRPr>
          </a:p>
          <a:p>
            <a:endParaRPr lang="en-US" altLang="zh-CN" sz="3200" b="1" dirty="0">
              <a:solidFill>
                <a:srgbClr val="FF0000"/>
              </a:solidFill>
            </a:endParaRPr>
          </a:p>
          <a:p>
            <a:r>
              <a:rPr lang="en-US" altLang="zh-CN" sz="3200" b="1" dirty="0" smtClean="0">
                <a:solidFill>
                  <a:srgbClr val="FF0000"/>
                </a:solidFill>
                <a:latin typeface="PinYinok" pitchFamily="34" charset="0"/>
              </a:rPr>
              <a:t>z2i</a:t>
            </a:r>
            <a:endParaRPr lang="en-US" altLang="zh-CN" sz="3200" b="1" dirty="0">
              <a:solidFill>
                <a:srgbClr val="FF0000"/>
              </a:solidFill>
              <a:latin typeface="PinYinok" pitchFamily="34" charset="0"/>
            </a:endParaRPr>
          </a:p>
          <a:p>
            <a:endParaRPr lang="en-US" altLang="zh-CN" sz="3200" b="1" dirty="0">
              <a:solidFill>
                <a:srgbClr val="FF0000"/>
              </a:solidFill>
            </a:endParaRPr>
          </a:p>
        </p:txBody>
      </p:sp>
      <p:sp>
        <p:nvSpPr>
          <p:cNvPr id="21512" name="Text Box 11"/>
          <p:cNvSpPr txBox="1">
            <a:spLocks noChangeArrowheads="1"/>
          </p:cNvSpPr>
          <p:nvPr/>
        </p:nvSpPr>
        <p:spPr bwMode="auto">
          <a:xfrm>
            <a:off x="7812088" y="1268760"/>
            <a:ext cx="928459" cy="6494085"/>
          </a:xfrm>
          <a:prstGeom prst="rect">
            <a:avLst/>
          </a:prstGeom>
          <a:noFill/>
          <a:ln w="9525">
            <a:noFill/>
            <a:miter lim="800000"/>
          </a:ln>
        </p:spPr>
        <p:txBody>
          <a:bodyPr wrap="none">
            <a:spAutoFit/>
          </a:bodyPr>
          <a:lstStyle/>
          <a:p>
            <a:r>
              <a:rPr lang="en-US" altLang="zh-CN" sz="3200" b="1" dirty="0" smtClean="0">
                <a:solidFill>
                  <a:srgbClr val="FF0000"/>
                </a:solidFill>
                <a:latin typeface="PinYinok" pitchFamily="34" charset="0"/>
              </a:rPr>
              <a:t>ch3</a:t>
            </a:r>
            <a:endParaRPr lang="en-US" altLang="zh-CN" sz="3200" b="1" dirty="0">
              <a:solidFill>
                <a:srgbClr val="FF0000"/>
              </a:solidFill>
              <a:latin typeface="PinYinok" pitchFamily="34" charset="0"/>
            </a:endParaRPr>
          </a:p>
          <a:p>
            <a:endParaRPr lang="en-US" altLang="zh-CN" sz="3200" b="1" dirty="0">
              <a:solidFill>
                <a:srgbClr val="FF0000"/>
              </a:solidFill>
            </a:endParaRPr>
          </a:p>
          <a:p>
            <a:r>
              <a:rPr lang="en-US" altLang="zh-CN" sz="3200" b="1" dirty="0" err="1" smtClean="0">
                <a:solidFill>
                  <a:srgbClr val="FF0000"/>
                </a:solidFill>
                <a:latin typeface="PinYinok" pitchFamily="34" charset="0"/>
              </a:rPr>
              <a:t>zh`n</a:t>
            </a:r>
            <a:endParaRPr lang="en-US" altLang="zh-CN" sz="3200" b="1" dirty="0">
              <a:solidFill>
                <a:srgbClr val="FF0000"/>
              </a:solidFill>
              <a:latin typeface="PinYinok" pitchFamily="34" charset="0"/>
            </a:endParaRPr>
          </a:p>
          <a:p>
            <a:endParaRPr lang="en-US" altLang="zh-CN" sz="3200" b="1" dirty="0">
              <a:solidFill>
                <a:srgbClr val="FF0000"/>
              </a:solidFill>
            </a:endParaRPr>
          </a:p>
          <a:p>
            <a:r>
              <a:rPr lang="en-US" altLang="zh-CN" sz="3200" b="1" dirty="0" smtClean="0">
                <a:solidFill>
                  <a:srgbClr val="FF0000"/>
                </a:solidFill>
                <a:latin typeface="PinYinok" pitchFamily="34" charset="0"/>
              </a:rPr>
              <a:t>qi3o</a:t>
            </a:r>
            <a:endParaRPr lang="en-US" altLang="zh-CN" sz="3200" b="1" dirty="0">
              <a:solidFill>
                <a:srgbClr val="FF0000"/>
              </a:solidFill>
              <a:latin typeface="PinYinok" pitchFamily="34" charset="0"/>
            </a:endParaRPr>
          </a:p>
          <a:p>
            <a:endParaRPr lang="en-US" altLang="zh-CN" sz="3200" b="1" dirty="0">
              <a:solidFill>
                <a:srgbClr val="FF0000"/>
              </a:solidFill>
            </a:endParaRPr>
          </a:p>
          <a:p>
            <a:r>
              <a:rPr lang="en-US" altLang="zh-CN" sz="3200" b="1" dirty="0" smtClean="0">
                <a:solidFill>
                  <a:srgbClr val="FF0000"/>
                </a:solidFill>
                <a:latin typeface="PinYinok" pitchFamily="34" charset="0"/>
              </a:rPr>
              <a:t> </a:t>
            </a:r>
            <a:r>
              <a:rPr lang="en-US" altLang="zh-CN" sz="3200" b="1" dirty="0" err="1" smtClean="0">
                <a:solidFill>
                  <a:srgbClr val="FF0000"/>
                </a:solidFill>
                <a:latin typeface="PinYinok" pitchFamily="34" charset="0"/>
              </a:rPr>
              <a:t>y!n</a:t>
            </a:r>
            <a:endParaRPr lang="en-US" altLang="zh-CN" sz="3200" b="1" dirty="0">
              <a:solidFill>
                <a:srgbClr val="FF0000"/>
              </a:solidFill>
              <a:latin typeface="PinYinok" pitchFamily="34" charset="0"/>
            </a:endParaRPr>
          </a:p>
          <a:p>
            <a:endParaRPr lang="en-US" altLang="zh-CN" sz="3200" b="1" dirty="0">
              <a:solidFill>
                <a:srgbClr val="FF0000"/>
              </a:solidFill>
            </a:endParaRPr>
          </a:p>
          <a:p>
            <a:r>
              <a:rPr lang="en-US" altLang="zh-CN" sz="3200" b="1" dirty="0" smtClean="0">
                <a:solidFill>
                  <a:srgbClr val="FF0000"/>
                </a:solidFill>
                <a:latin typeface="PinYinok" pitchFamily="34" charset="0"/>
              </a:rPr>
              <a:t>  d@</a:t>
            </a:r>
            <a:endParaRPr lang="en-US" altLang="zh-CN" sz="3200" b="1" dirty="0">
              <a:solidFill>
                <a:srgbClr val="FF0000"/>
              </a:solidFill>
              <a:latin typeface="PinYinok" pitchFamily="34" charset="0"/>
            </a:endParaRPr>
          </a:p>
          <a:p>
            <a:endParaRPr lang="en-US" altLang="zh-CN" sz="3200" b="1" dirty="0">
              <a:solidFill>
                <a:srgbClr val="FF0000"/>
              </a:solidFill>
            </a:endParaRPr>
          </a:p>
          <a:p>
            <a:endParaRPr lang="en-US" altLang="zh-CN" sz="3200" b="1" dirty="0">
              <a:solidFill>
                <a:srgbClr val="FF0000"/>
              </a:solidFill>
            </a:endParaRPr>
          </a:p>
          <a:p>
            <a:endParaRPr lang="en-US" altLang="zh-CN" sz="3200" b="1" dirty="0">
              <a:solidFill>
                <a:srgbClr val="FF0000"/>
              </a:solidFill>
            </a:endParaRPr>
          </a:p>
          <a:p>
            <a:endParaRPr lang="en-US" altLang="zh-CN" sz="3200" b="1"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 calcmode="lin" valueType="num">
                                      <p:cBhvr additive="base">
                                        <p:cTn id="7" dur="500" fill="hold"/>
                                        <p:tgtEl>
                                          <p:spTgt spid="21506"/>
                                        </p:tgtEl>
                                        <p:attrNameLst>
                                          <p:attrName>ppt_x</p:attrName>
                                        </p:attrNameLst>
                                      </p:cBhvr>
                                      <p:tavLst>
                                        <p:tav tm="0">
                                          <p:val>
                                            <p:strVal val="#ppt_x"/>
                                          </p:val>
                                        </p:tav>
                                        <p:tav tm="100000">
                                          <p:val>
                                            <p:strVal val="#ppt_x"/>
                                          </p:val>
                                        </p:tav>
                                      </p:tavLst>
                                    </p:anim>
                                    <p:anim calcmode="lin" valueType="num">
                                      <p:cBhvr additive="base">
                                        <p:cTn id="8" dur="500" fill="hold"/>
                                        <p:tgtEl>
                                          <p:spTgt spid="2150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1507"/>
                                        </p:tgtEl>
                                        <p:attrNameLst>
                                          <p:attrName>style.visibility</p:attrName>
                                        </p:attrNameLst>
                                      </p:cBhvr>
                                      <p:to>
                                        <p:strVal val="visible"/>
                                      </p:to>
                                    </p:set>
                                    <p:anim calcmode="lin" valueType="num">
                                      <p:cBhvr additive="base">
                                        <p:cTn id="13" dur="500" fill="hold"/>
                                        <p:tgtEl>
                                          <p:spTgt spid="21507"/>
                                        </p:tgtEl>
                                        <p:attrNameLst>
                                          <p:attrName>ppt_x</p:attrName>
                                        </p:attrNameLst>
                                      </p:cBhvr>
                                      <p:tavLst>
                                        <p:tav tm="0">
                                          <p:val>
                                            <p:strVal val="#ppt_x"/>
                                          </p:val>
                                        </p:tav>
                                        <p:tav tm="100000">
                                          <p:val>
                                            <p:strVal val="#ppt_x"/>
                                          </p:val>
                                        </p:tav>
                                      </p:tavLst>
                                    </p:anim>
                                    <p:anim calcmode="lin" valueType="num">
                                      <p:cBhvr additive="base">
                                        <p:cTn id="14" dur="500" fill="hold"/>
                                        <p:tgtEl>
                                          <p:spTgt spid="2150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1508"/>
                                        </p:tgtEl>
                                        <p:attrNameLst>
                                          <p:attrName>style.visibility</p:attrName>
                                        </p:attrNameLst>
                                      </p:cBhvr>
                                      <p:to>
                                        <p:strVal val="visible"/>
                                      </p:to>
                                    </p:set>
                                    <p:anim calcmode="lin" valueType="num">
                                      <p:cBhvr additive="base">
                                        <p:cTn id="19" dur="500" fill="hold"/>
                                        <p:tgtEl>
                                          <p:spTgt spid="21508"/>
                                        </p:tgtEl>
                                        <p:attrNameLst>
                                          <p:attrName>ppt_x</p:attrName>
                                        </p:attrNameLst>
                                      </p:cBhvr>
                                      <p:tavLst>
                                        <p:tav tm="0">
                                          <p:val>
                                            <p:strVal val="#ppt_x"/>
                                          </p:val>
                                        </p:tav>
                                        <p:tav tm="100000">
                                          <p:val>
                                            <p:strVal val="#ppt_x"/>
                                          </p:val>
                                        </p:tav>
                                      </p:tavLst>
                                    </p:anim>
                                    <p:anim calcmode="lin" valueType="num">
                                      <p:cBhvr additive="base">
                                        <p:cTn id="20" dur="500" fill="hold"/>
                                        <p:tgtEl>
                                          <p:spTgt spid="2150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1509"/>
                                        </p:tgtEl>
                                        <p:attrNameLst>
                                          <p:attrName>style.visibility</p:attrName>
                                        </p:attrNameLst>
                                      </p:cBhvr>
                                      <p:to>
                                        <p:strVal val="visible"/>
                                      </p:to>
                                    </p:set>
                                    <p:anim calcmode="lin" valueType="num">
                                      <p:cBhvr additive="base">
                                        <p:cTn id="25" dur="500" fill="hold"/>
                                        <p:tgtEl>
                                          <p:spTgt spid="21509"/>
                                        </p:tgtEl>
                                        <p:attrNameLst>
                                          <p:attrName>ppt_x</p:attrName>
                                        </p:attrNameLst>
                                      </p:cBhvr>
                                      <p:tavLst>
                                        <p:tav tm="0">
                                          <p:val>
                                            <p:strVal val="#ppt_x"/>
                                          </p:val>
                                        </p:tav>
                                        <p:tav tm="100000">
                                          <p:val>
                                            <p:strVal val="#ppt_x"/>
                                          </p:val>
                                        </p:tav>
                                      </p:tavLst>
                                    </p:anim>
                                    <p:anim calcmode="lin" valueType="num">
                                      <p:cBhvr additive="base">
                                        <p:cTn id="26" dur="500" fill="hold"/>
                                        <p:tgtEl>
                                          <p:spTgt spid="2150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15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51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15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utoUpdateAnimBg="0"/>
      <p:bldP spid="21507" grpId="0" autoUpdateAnimBg="0"/>
      <p:bldP spid="21508" grpId="0" autoUpdateAnimBg="0"/>
      <p:bldP spid="21509" grpId="0" autoUpdateAnimBg="0"/>
      <p:bldP spid="21510" grpId="0" autoUpdateAnimBg="0"/>
      <p:bldP spid="21511" grpId="0" autoUpdateAnimBg="0"/>
      <p:bldP spid="21512" grpId="0" autoUpdateAnimBg="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1818</Words>
  <Application>WPS 演示</Application>
  <PresentationFormat>全屏显示(4:3)</PresentationFormat>
  <Paragraphs>138</Paragraphs>
  <Slides>18</Slides>
  <Notes>0</Notes>
  <HiddenSlides>0</HiddenSlides>
  <MMClips>1</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18</vt:i4>
      </vt:variant>
    </vt:vector>
  </HeadingPairs>
  <TitlesOfParts>
    <vt:vector size="35" baseType="lpstr">
      <vt:lpstr>Arial</vt:lpstr>
      <vt:lpstr>宋体</vt:lpstr>
      <vt:lpstr>Wingdings</vt:lpstr>
      <vt:lpstr>Calibri</vt:lpstr>
      <vt:lpstr>幼圆</vt:lpstr>
      <vt:lpstr>微软雅黑</vt:lpstr>
      <vt:lpstr>华文仿宋</vt:lpstr>
      <vt:lpstr>华文新魏</vt:lpstr>
      <vt:lpstr>Times New Roman</vt:lpstr>
      <vt:lpstr>隶书</vt:lpstr>
      <vt:lpstr>华文行楷</vt:lpstr>
      <vt:lpstr>PinYinok</vt:lpstr>
      <vt:lpstr>华文隶书</vt:lpstr>
      <vt:lpstr>Arial Unicode MS</vt:lpstr>
      <vt:lpstr>Segoe Print</vt:lpstr>
      <vt:lpstr>Office 主题</vt:lpstr>
      <vt:lpstr>2_Diseño predeterminado</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Administrator</cp:lastModifiedBy>
  <cp:revision>46</cp:revision>
  <dcterms:created xsi:type="dcterms:W3CDTF">2017-10-02T03:23:57Z</dcterms:created>
  <dcterms:modified xsi:type="dcterms:W3CDTF">2017-10-02T03:25:34Z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2052-10.1.0.6876</vt:lpwstr>
  </property>
</Properties>
</file>