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  <p:sldMasterId id="2147483696" r:id="rId6"/>
    <p:sldMasterId id="2147483708" r:id="rId7"/>
    <p:sldMasterId id="2147483720" r:id="rId8"/>
    <p:sldMasterId id="2147483732" r:id="rId9"/>
    <p:sldMasterId id="2147483744" r:id="rId10"/>
    <p:sldMasterId id="2147483756" r:id="rId11"/>
    <p:sldMasterId id="2147483768" r:id="rId12"/>
    <p:sldMasterId id="2147483780" r:id="rId13"/>
  </p:sldMasterIdLst>
  <p:notesMasterIdLst>
    <p:notesMasterId r:id="rId42"/>
  </p:notesMasterIdLst>
  <p:sldIdLst>
    <p:sldId id="337" r:id="rId14"/>
    <p:sldId id="338" r:id="rId15"/>
    <p:sldId id="280" r:id="rId16"/>
    <p:sldId id="333" r:id="rId17"/>
    <p:sldId id="464" r:id="rId18"/>
    <p:sldId id="463" r:id="rId19"/>
    <p:sldId id="466" r:id="rId20"/>
    <p:sldId id="339" r:id="rId21"/>
    <p:sldId id="465" r:id="rId22"/>
    <p:sldId id="370" r:id="rId23"/>
    <p:sldId id="335" r:id="rId24"/>
    <p:sldId id="460" r:id="rId25"/>
    <p:sldId id="296" r:id="rId26"/>
    <p:sldId id="467" r:id="rId27"/>
    <p:sldId id="372" r:id="rId28"/>
    <p:sldId id="371" r:id="rId29"/>
    <p:sldId id="369" r:id="rId30"/>
    <p:sldId id="291" r:id="rId31"/>
    <p:sldId id="294" r:id="rId32"/>
    <p:sldId id="341" r:id="rId33"/>
    <p:sldId id="469" r:id="rId34"/>
    <p:sldId id="298" r:id="rId35"/>
    <p:sldId id="462" r:id="rId36"/>
    <p:sldId id="424" r:id="rId37"/>
    <p:sldId id="470" r:id="rId38"/>
    <p:sldId id="264" r:id="rId39"/>
    <p:sldId id="373" r:id="rId40"/>
    <p:sldId id="374" r:id="rId41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/>
      <a:buNone/>
      <a:defRPr sz="2000" b="0" i="0" u="none" kern="1200" baseline="0">
        <a:solidFill>
          <a:schemeClr val="tx1"/>
        </a:solidFill>
        <a:latin typeface="Arial" panose="020B0604020202020204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/>
      <a:buNone/>
      <a:defRPr sz="2000" b="0" i="0" u="none" kern="1200" baseline="0">
        <a:solidFill>
          <a:schemeClr val="tx1"/>
        </a:solidFill>
        <a:latin typeface="Arial" panose="020B0604020202020204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/>
      <a:buNone/>
      <a:defRPr sz="2000" b="0" i="0" u="none" kern="1200" baseline="0">
        <a:solidFill>
          <a:schemeClr val="tx1"/>
        </a:solidFill>
        <a:latin typeface="Arial" panose="020B0604020202020204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/>
      <a:buNone/>
      <a:defRPr sz="2000" b="0" i="0" u="none" kern="1200" baseline="0">
        <a:solidFill>
          <a:schemeClr val="tx1"/>
        </a:solidFill>
        <a:latin typeface="Arial" panose="020B0604020202020204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/>
      <a:buNone/>
      <a:defRPr sz="2000" b="0" i="0" u="none" kern="1200" baseline="0">
        <a:solidFill>
          <a:schemeClr val="tx1"/>
        </a:solidFill>
        <a:latin typeface="Arial" panose="020B0604020202020204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/>
      <a:buNone/>
      <a:defRPr sz="2000" b="0" i="0" u="none" kern="1200" baseline="0">
        <a:solidFill>
          <a:schemeClr val="tx1"/>
        </a:solidFill>
        <a:latin typeface="Arial" panose="020B0604020202020204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/>
      <a:buNone/>
      <a:defRPr sz="2000" b="0" i="0" u="none" kern="1200" baseline="0">
        <a:solidFill>
          <a:schemeClr val="tx1"/>
        </a:solidFill>
        <a:latin typeface="Arial" panose="020B0604020202020204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/>
      <a:buNone/>
      <a:defRPr sz="2000" b="0" i="0" u="none" kern="1200" baseline="0">
        <a:solidFill>
          <a:schemeClr val="tx1"/>
        </a:solidFill>
        <a:latin typeface="Arial" panose="020B0604020202020204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/>
      <a:buNone/>
      <a:defRPr sz="2000" b="0" i="0" u="none" kern="1200" baseline="0">
        <a:solidFill>
          <a:schemeClr val="tx1"/>
        </a:solidFill>
        <a:latin typeface="Arial" panose="020B0604020202020204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FBD01"/>
    <a:srgbClr val="813F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notesMaster" Target="notesMasters/notesMaster1.xml"/><Relationship Id="rId41" Type="http://schemas.openxmlformats.org/officeDocument/2006/relationships/slide" Target="slides/slide28.xml"/><Relationship Id="rId40" Type="http://schemas.openxmlformats.org/officeDocument/2006/relationships/slide" Target="slides/slide27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26.xml"/><Relationship Id="rId38" Type="http://schemas.openxmlformats.org/officeDocument/2006/relationships/slide" Target="slides/slide25.xml"/><Relationship Id="rId37" Type="http://schemas.openxmlformats.org/officeDocument/2006/relationships/slide" Target="slides/slide24.xml"/><Relationship Id="rId36" Type="http://schemas.openxmlformats.org/officeDocument/2006/relationships/slide" Target="slides/slide23.xml"/><Relationship Id="rId35" Type="http://schemas.openxmlformats.org/officeDocument/2006/relationships/slide" Target="slides/slide22.xml"/><Relationship Id="rId34" Type="http://schemas.openxmlformats.org/officeDocument/2006/relationships/slide" Target="slides/slide21.xml"/><Relationship Id="rId33" Type="http://schemas.openxmlformats.org/officeDocument/2006/relationships/slide" Target="slides/slide20.xml"/><Relationship Id="rId32" Type="http://schemas.openxmlformats.org/officeDocument/2006/relationships/slide" Target="slides/slide19.xml"/><Relationship Id="rId31" Type="http://schemas.openxmlformats.org/officeDocument/2006/relationships/slide" Target="slides/slide18.xml"/><Relationship Id="rId30" Type="http://schemas.openxmlformats.org/officeDocument/2006/relationships/slide" Target="slides/slide1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16.xml"/><Relationship Id="rId28" Type="http://schemas.openxmlformats.org/officeDocument/2006/relationships/slide" Target="slides/slide15.xml"/><Relationship Id="rId27" Type="http://schemas.openxmlformats.org/officeDocument/2006/relationships/slide" Target="slides/slide14.xml"/><Relationship Id="rId26" Type="http://schemas.openxmlformats.org/officeDocument/2006/relationships/slide" Target="slides/slide13.xml"/><Relationship Id="rId25" Type="http://schemas.openxmlformats.org/officeDocument/2006/relationships/slide" Target="slides/slide12.xml"/><Relationship Id="rId24" Type="http://schemas.openxmlformats.org/officeDocument/2006/relationships/slide" Target="slides/slide11.xml"/><Relationship Id="rId23" Type="http://schemas.openxmlformats.org/officeDocument/2006/relationships/slide" Target="slides/slide10.xml"/><Relationship Id="rId22" Type="http://schemas.openxmlformats.org/officeDocument/2006/relationships/slide" Target="slides/slide9.xml"/><Relationship Id="rId21" Type="http://schemas.openxmlformats.org/officeDocument/2006/relationships/slide" Target="slides/slide8.xml"/><Relationship Id="rId20" Type="http://schemas.openxmlformats.org/officeDocument/2006/relationships/slide" Target="slides/slide7.xml"/><Relationship Id="rId2" Type="http://schemas.openxmlformats.org/officeDocument/2006/relationships/theme" Target="theme/theme1.xml"/><Relationship Id="rId19" Type="http://schemas.openxmlformats.org/officeDocument/2006/relationships/slide" Target="slides/slide6.xml"/><Relationship Id="rId18" Type="http://schemas.openxmlformats.org/officeDocument/2006/relationships/slide" Target="slides/slide5.xml"/><Relationship Id="rId17" Type="http://schemas.openxmlformats.org/officeDocument/2006/relationships/slide" Target="slides/slide4.xml"/><Relationship Id="rId16" Type="http://schemas.openxmlformats.org/officeDocument/2006/relationships/slide" Target="slides/slide3.xml"/><Relationship Id="rId15" Type="http://schemas.openxmlformats.org/officeDocument/2006/relationships/slide" Target="slides/slide2.xml"/><Relationship Id="rId14" Type="http://schemas.openxmlformats.org/officeDocument/2006/relationships/slide" Target="slides/slide1.xml"/><Relationship Id="rId13" Type="http://schemas.openxmlformats.org/officeDocument/2006/relationships/slideMaster" Target="slideMasters/slideMaster12.xml"/><Relationship Id="rId12" Type="http://schemas.openxmlformats.org/officeDocument/2006/relationships/slideMaster" Target="slideMasters/slideMaster11.xml"/><Relationship Id="rId11" Type="http://schemas.openxmlformats.org/officeDocument/2006/relationships/slideMaster" Target="slideMasters/slideMaster10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3314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p>
            <a:pPr lvl="0" indent="0" defTabSz="914400" fontAlgn="base"/>
            <a:endParaRPr lang="zh-CN" altLang="en-US" sz="1200" strike="noStrike" noProof="1" dirty="0">
              <a:latin typeface="Times New Roman" panose="02020603050405020304" pitchFamily="2" charset="0"/>
            </a:endParaRPr>
          </a:p>
        </p:txBody>
      </p:sp>
      <p:sp>
        <p:nvSpPr>
          <p:cNvPr id="13315" name="Rectangle 3"/>
          <p:cNvSpPr>
            <a:spLocks noGrp="1"/>
          </p:cNvSpPr>
          <p:nvPr>
            <p:ph type="dt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p>
            <a:pPr lvl="0" indent="0" algn="r" defTabSz="914400" fontAlgn="base"/>
            <a:endParaRPr lang="en-US" altLang="x-none" sz="1200" strike="noStrike" noProof="1" dirty="0">
              <a:latin typeface="Times New Roman" panose="02020603050405020304" pitchFamily="2" charset="0"/>
            </a:endParaRPr>
          </a:p>
        </p:txBody>
      </p:sp>
      <p:sp>
        <p:nvSpPr>
          <p:cNvPr id="13316" name="Rectangle 4"/>
          <p:cNvSpPr>
            <a:spLocks noGrp="1" noRo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13317" name="Rectangle 5"/>
          <p:cNvSpPr>
            <a:spLocks noGrp="1" noRot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/>
          <a:p>
            <a:pPr lvl="0" indent="0" defTabSz="9144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 defTabSz="914400"/>
            <a:r>
              <a:rPr lang="zh-CN" altLang="en-US" dirty="0"/>
              <a:t>第二级</a:t>
            </a:r>
            <a:endParaRPr lang="zh-CN" altLang="en-US" dirty="0"/>
          </a:p>
          <a:p>
            <a:pPr lvl="2" indent="0" defTabSz="914400"/>
            <a:r>
              <a:rPr lang="zh-CN" altLang="en-US" dirty="0"/>
              <a:t>第三级</a:t>
            </a:r>
            <a:endParaRPr lang="zh-CN" altLang="en-US" dirty="0"/>
          </a:p>
          <a:p>
            <a:pPr lvl="3" indent="0" defTabSz="914400"/>
            <a:r>
              <a:rPr lang="zh-CN" altLang="en-US" dirty="0"/>
              <a:t>第四级</a:t>
            </a:r>
            <a:endParaRPr lang="zh-CN" altLang="en-US" dirty="0"/>
          </a:p>
          <a:p>
            <a:pPr lvl="4" indent="0" defTabSz="9144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3318" name="Rectangle 6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b"/>
          <a:p>
            <a:pPr lvl="0" indent="0" defTabSz="914400" fontAlgn="base"/>
            <a:endParaRPr lang="en-US" altLang="x-none" sz="1200" strike="noStrike" noProof="1" dirty="0">
              <a:latin typeface="Times New Roman" panose="02020603050405020304" pitchFamily="2" charset="0"/>
            </a:endParaRPr>
          </a:p>
        </p:txBody>
      </p:sp>
      <p:sp>
        <p:nvSpPr>
          <p:cNvPr id="13319" name="Rectangle 7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b"/>
          <a:p>
            <a:pPr lvl="0" indent="0" algn="r" fontAlgn="base"/>
            <a:fld id="{9A0DB2DC-4C9A-4742-B13C-FB6460FD3503}" type="slidenum">
              <a:rPr lang="zh-CN" altLang="en-US" sz="1200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latin typeface="Times New Roman" panose="02020603050405020304" pitchFamily="2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kern="120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kern="120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kern="120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kern="120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kern="120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kern="120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kern="120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kern="120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kern="120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6863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6863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6011862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6011862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6011862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6011862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6863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6863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6011862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6011862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6863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6863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6011862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6011862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6863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6863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6011862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6011862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6863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6863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6011862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6011862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6863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6863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6863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6863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6011862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6011862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6863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6863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6011862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6011862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6863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6863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6011862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6011862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6863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6863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6011862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6011862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6863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6863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6011862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6011862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6863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6863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6011862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6011862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08.xml"/><Relationship Id="rId8" Type="http://schemas.openxmlformats.org/officeDocument/2006/relationships/slideLayout" Target="../slideLayouts/slideLayout107.xml"/><Relationship Id="rId7" Type="http://schemas.openxmlformats.org/officeDocument/2006/relationships/slideLayout" Target="../slideLayouts/slideLayout106.xml"/><Relationship Id="rId6" Type="http://schemas.openxmlformats.org/officeDocument/2006/relationships/slideLayout" Target="../slideLayouts/slideLayout105.xml"/><Relationship Id="rId5" Type="http://schemas.openxmlformats.org/officeDocument/2006/relationships/slideLayout" Target="../slideLayouts/slideLayout104.xml"/><Relationship Id="rId4" Type="http://schemas.openxmlformats.org/officeDocument/2006/relationships/slideLayout" Target="../slideLayouts/slideLayout103.xml"/><Relationship Id="rId3" Type="http://schemas.openxmlformats.org/officeDocument/2006/relationships/slideLayout" Target="../slideLayouts/slideLayout102.xml"/><Relationship Id="rId2" Type="http://schemas.openxmlformats.org/officeDocument/2006/relationships/slideLayout" Target="../slideLayouts/slideLayout101.xml"/><Relationship Id="rId13" Type="http://schemas.openxmlformats.org/officeDocument/2006/relationships/theme" Target="../theme/theme10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0.xml"/><Relationship Id="rId10" Type="http://schemas.openxmlformats.org/officeDocument/2006/relationships/slideLayout" Target="../slideLayouts/slideLayout109.xml"/><Relationship Id="rId1" Type="http://schemas.openxmlformats.org/officeDocument/2006/relationships/slideLayout" Target="../slideLayouts/slideLayout100.xml"/></Relationships>
</file>

<file path=ppt/slideMasters/_rels/slideMaster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19.xml"/><Relationship Id="rId8" Type="http://schemas.openxmlformats.org/officeDocument/2006/relationships/slideLayout" Target="../slideLayouts/slideLayout118.xml"/><Relationship Id="rId7" Type="http://schemas.openxmlformats.org/officeDocument/2006/relationships/slideLayout" Target="../slideLayouts/slideLayout117.xml"/><Relationship Id="rId6" Type="http://schemas.openxmlformats.org/officeDocument/2006/relationships/slideLayout" Target="../slideLayouts/slideLayout116.xml"/><Relationship Id="rId5" Type="http://schemas.openxmlformats.org/officeDocument/2006/relationships/slideLayout" Target="../slideLayouts/slideLayout115.xml"/><Relationship Id="rId4" Type="http://schemas.openxmlformats.org/officeDocument/2006/relationships/slideLayout" Target="../slideLayouts/slideLayout114.xml"/><Relationship Id="rId3" Type="http://schemas.openxmlformats.org/officeDocument/2006/relationships/slideLayout" Target="../slideLayouts/slideLayout113.xml"/><Relationship Id="rId2" Type="http://schemas.openxmlformats.org/officeDocument/2006/relationships/slideLayout" Target="../slideLayouts/slideLayout112.xml"/><Relationship Id="rId13" Type="http://schemas.openxmlformats.org/officeDocument/2006/relationships/theme" Target="../theme/theme1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21.xml"/><Relationship Id="rId10" Type="http://schemas.openxmlformats.org/officeDocument/2006/relationships/slideLayout" Target="../slideLayouts/slideLayout120.xml"/><Relationship Id="rId1" Type="http://schemas.openxmlformats.org/officeDocument/2006/relationships/slideLayout" Target="../slideLayouts/slideLayout111.xml"/></Relationships>
</file>

<file path=ppt/slideMasters/_rels/slideMaster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0.xml"/><Relationship Id="rId8" Type="http://schemas.openxmlformats.org/officeDocument/2006/relationships/slideLayout" Target="../slideLayouts/slideLayout129.xml"/><Relationship Id="rId7" Type="http://schemas.openxmlformats.org/officeDocument/2006/relationships/slideLayout" Target="../slideLayouts/slideLayout128.xml"/><Relationship Id="rId6" Type="http://schemas.openxmlformats.org/officeDocument/2006/relationships/slideLayout" Target="../slideLayouts/slideLayout127.xml"/><Relationship Id="rId5" Type="http://schemas.openxmlformats.org/officeDocument/2006/relationships/slideLayout" Target="../slideLayouts/slideLayout126.xml"/><Relationship Id="rId4" Type="http://schemas.openxmlformats.org/officeDocument/2006/relationships/slideLayout" Target="../slideLayouts/slideLayout125.xml"/><Relationship Id="rId3" Type="http://schemas.openxmlformats.org/officeDocument/2006/relationships/slideLayout" Target="../slideLayouts/slideLayout124.xml"/><Relationship Id="rId2" Type="http://schemas.openxmlformats.org/officeDocument/2006/relationships/slideLayout" Target="../slideLayouts/slideLayout123.xml"/><Relationship Id="rId13" Type="http://schemas.openxmlformats.org/officeDocument/2006/relationships/theme" Target="../theme/theme12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32.xml"/><Relationship Id="rId10" Type="http://schemas.openxmlformats.org/officeDocument/2006/relationships/slideLayout" Target="../slideLayouts/slideLayout131.xml"/><Relationship Id="rId1" Type="http://schemas.openxmlformats.org/officeDocument/2006/relationships/slideLayout" Target="../slideLayouts/slideLayout122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3" Type="http://schemas.openxmlformats.org/officeDocument/2006/relationships/theme" Target="../theme/theme3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3" Type="http://schemas.openxmlformats.org/officeDocument/2006/relationships/theme" Target="../theme/theme4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3.xml"/><Relationship Id="rId8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6.xml"/><Relationship Id="rId13" Type="http://schemas.openxmlformats.org/officeDocument/2006/relationships/theme" Target="../theme/theme5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4.xml"/><Relationship Id="rId1" Type="http://schemas.openxmlformats.org/officeDocument/2006/relationships/slideLayout" Target="../slideLayouts/slideLayout45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4.xml"/><Relationship Id="rId8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1.xml"/><Relationship Id="rId5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9.xml"/><Relationship Id="rId3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7.xml"/><Relationship Id="rId13" Type="http://schemas.openxmlformats.org/officeDocument/2006/relationships/theme" Target="../theme/theme6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65.xml"/><Relationship Id="rId1" Type="http://schemas.openxmlformats.org/officeDocument/2006/relationships/slideLayout" Target="../slideLayouts/slideLayout56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5.xml"/><Relationship Id="rId8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2.xml"/><Relationship Id="rId5" Type="http://schemas.openxmlformats.org/officeDocument/2006/relationships/slideLayout" Target="../slideLayouts/slideLayout71.xml"/><Relationship Id="rId4" Type="http://schemas.openxmlformats.org/officeDocument/2006/relationships/slideLayout" Target="../slideLayouts/slideLayout70.xml"/><Relationship Id="rId3" Type="http://schemas.openxmlformats.org/officeDocument/2006/relationships/slideLayout" Target="../slideLayouts/slideLayout69.xml"/><Relationship Id="rId2" Type="http://schemas.openxmlformats.org/officeDocument/2006/relationships/slideLayout" Target="../slideLayouts/slideLayout68.xml"/><Relationship Id="rId13" Type="http://schemas.openxmlformats.org/officeDocument/2006/relationships/theme" Target="../theme/theme7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76.xml"/><Relationship Id="rId1" Type="http://schemas.openxmlformats.org/officeDocument/2006/relationships/slideLayout" Target="../slideLayouts/slideLayout67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6.xml"/><Relationship Id="rId8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3.xml"/><Relationship Id="rId5" Type="http://schemas.openxmlformats.org/officeDocument/2006/relationships/slideLayout" Target="../slideLayouts/slideLayout82.xml"/><Relationship Id="rId4" Type="http://schemas.openxmlformats.org/officeDocument/2006/relationships/slideLayout" Target="../slideLayouts/slideLayout81.xml"/><Relationship Id="rId3" Type="http://schemas.openxmlformats.org/officeDocument/2006/relationships/slideLayout" Target="../slideLayouts/slideLayout80.xml"/><Relationship Id="rId2" Type="http://schemas.openxmlformats.org/officeDocument/2006/relationships/slideLayout" Target="../slideLayouts/slideLayout79.xml"/><Relationship Id="rId13" Type="http://schemas.openxmlformats.org/officeDocument/2006/relationships/theme" Target="../theme/theme8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88.xml"/><Relationship Id="rId10" Type="http://schemas.openxmlformats.org/officeDocument/2006/relationships/slideLayout" Target="../slideLayouts/slideLayout87.xml"/><Relationship Id="rId1" Type="http://schemas.openxmlformats.org/officeDocument/2006/relationships/slideLayout" Target="../slideLayouts/slideLayout78.xml"/></Relationships>
</file>

<file path=ppt/slideMasters/_rels/slideMaster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7.xml"/><Relationship Id="rId8" Type="http://schemas.openxmlformats.org/officeDocument/2006/relationships/slideLayout" Target="../slideLayouts/slideLayout96.xml"/><Relationship Id="rId7" Type="http://schemas.openxmlformats.org/officeDocument/2006/relationships/slideLayout" Target="../slideLayouts/slideLayout95.xml"/><Relationship Id="rId6" Type="http://schemas.openxmlformats.org/officeDocument/2006/relationships/slideLayout" Target="../slideLayouts/slideLayout94.xml"/><Relationship Id="rId5" Type="http://schemas.openxmlformats.org/officeDocument/2006/relationships/slideLayout" Target="../slideLayouts/slideLayout93.xml"/><Relationship Id="rId4" Type="http://schemas.openxmlformats.org/officeDocument/2006/relationships/slideLayout" Target="../slideLayouts/slideLayout92.xml"/><Relationship Id="rId3" Type="http://schemas.openxmlformats.org/officeDocument/2006/relationships/slideLayout" Target="../slideLayouts/slideLayout91.xml"/><Relationship Id="rId2" Type="http://schemas.openxmlformats.org/officeDocument/2006/relationships/slideLayout" Target="../slideLayouts/slideLayout90.xml"/><Relationship Id="rId13" Type="http://schemas.openxmlformats.org/officeDocument/2006/relationships/theme" Target="../theme/theme9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99.xml"/><Relationship Id="rId10" Type="http://schemas.openxmlformats.org/officeDocument/2006/relationships/slideLayout" Target="../slideLayouts/slideLayout98.xml"/><Relationship Id="rId1" Type="http://schemas.openxmlformats.org/officeDocument/2006/relationships/slideLayout" Target="../slideLayouts/slideLayout8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矩形 6"/>
          <p:cNvSpPr/>
          <p:nvPr/>
        </p:nvSpPr>
        <p:spPr>
          <a:xfrm>
            <a:off x="0" y="6678613"/>
            <a:ext cx="9144000" cy="179387"/>
          </a:xfrm>
          <a:prstGeom prst="rect">
            <a:avLst/>
          </a:prstGeom>
          <a:gradFill rotWithShape="1">
            <a:gsLst>
              <a:gs pos="0">
                <a:srgbClr val="918415">
                  <a:alpha val="50000"/>
                </a:srgbClr>
              </a:gs>
              <a:gs pos="50000">
                <a:srgbClr val="EEEDE7">
                  <a:alpha val="45000"/>
                </a:srgbClr>
              </a:gs>
              <a:gs pos="100000">
                <a:srgbClr val="918415">
                  <a:alpha val="39999"/>
                </a:srgbClr>
              </a:gs>
            </a:gsLst>
            <a:lin ang="0" scaled="1"/>
            <a:tileRect/>
          </a:gradFill>
          <a:ln w="9525">
            <a:noFill/>
          </a:ln>
        </p:spPr>
        <p:txBody>
          <a:bodyPr anchor="ctr"/>
          <a:p>
            <a:pPr lvl="0" indent="0" algn="ctr" defTabSz="914400"/>
            <a:endParaRPr lang="zh-CN" altLang="en-US" dirty="0">
              <a:solidFill>
                <a:srgbClr val="FFFFFF"/>
              </a:solidFill>
              <a:latin typeface="Franklin Gothic Book"/>
              <a:ea typeface="黑体" panose="02010609060101010101" pitchFamily="1" charset="-122"/>
            </a:endParaRPr>
          </a:p>
        </p:txBody>
      </p:sp>
      <p:sp>
        <p:nvSpPr>
          <p:cNvPr id="1027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8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6863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9" name="日期占位符 3"/>
          <p:cNvSpPr>
            <a:spLocks noGrp="1"/>
          </p:cNvSpPr>
          <p:nvPr>
            <p:ph type="dt" sz="half"/>
          </p:nvPr>
        </p:nvSpPr>
        <p:spPr>
          <a:xfrm>
            <a:off x="76200" y="6400800"/>
            <a:ext cx="3200400" cy="28416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indent="0">
              <a:defRPr sz="1100">
                <a:solidFill>
                  <a:srgbClr val="000000"/>
                </a:solidFill>
              </a:defRPr>
            </a:lvl1pPr>
          </a:lstStyle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1030" name="页脚占位符 4"/>
          <p:cNvSpPr>
            <a:spLocks noGrp="1"/>
          </p:cNvSpPr>
          <p:nvPr>
            <p:ph type="ftr" sz="quarter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indent="0" algn="r">
              <a:defRPr sz="1100">
                <a:solidFill>
                  <a:srgbClr val="000000"/>
                </a:solidFill>
              </a:defRPr>
            </a:lvl1pPr>
          </a:lstStyle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1031" name="灯片编号占位符 5"/>
          <p:cNvSpPr>
            <a:spLocks noGrp="1"/>
          </p:cNvSpPr>
          <p:nvPr>
            <p:ph type="sldNum" sz="quarter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  <a:ln w="9525">
            <a:noFill/>
          </a:ln>
        </p:spPr>
        <p:txBody>
          <a:bodyPr wrap="square" lIns="45720" rIns="45720" anchor="ctr"/>
          <a:lstStyle>
            <a:lvl1pPr indent="0" algn="ctr">
              <a:defRPr sz="1100">
                <a:solidFill>
                  <a:srgbClr val="000000"/>
                </a:solidFill>
              </a:defRPr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  <p:sp>
        <p:nvSpPr>
          <p:cNvPr id="1032" name="矩形 7"/>
          <p:cNvSpPr/>
          <p:nvPr/>
        </p:nvSpPr>
        <p:spPr>
          <a:xfrm>
            <a:off x="0" y="0"/>
            <a:ext cx="9144000" cy="107950"/>
          </a:xfrm>
          <a:prstGeom prst="rect">
            <a:avLst/>
          </a:prstGeom>
          <a:gradFill rotWithShape="1">
            <a:gsLst>
              <a:gs pos="0">
                <a:srgbClr val="918415">
                  <a:alpha val="50000"/>
                </a:srgbClr>
              </a:gs>
              <a:gs pos="50000">
                <a:srgbClr val="EEEDE7">
                  <a:alpha val="45000"/>
                </a:srgbClr>
              </a:gs>
              <a:gs pos="100000">
                <a:srgbClr val="918415">
                  <a:alpha val="39999"/>
                </a:srgbClr>
              </a:gs>
            </a:gsLst>
            <a:lin ang="0" scaled="1"/>
            <a:tileRect/>
          </a:gradFill>
          <a:ln w="9525">
            <a:noFill/>
          </a:ln>
        </p:spPr>
        <p:txBody>
          <a:bodyPr anchor="ctr"/>
          <a:p>
            <a:pPr lvl="0" indent="0" algn="ctr" defTabSz="914400"/>
            <a:endParaRPr lang="zh-CN" altLang="en-US" dirty="0">
              <a:solidFill>
                <a:srgbClr val="FFFFFF"/>
              </a:solidFill>
              <a:latin typeface="Franklin Gothic Book"/>
              <a:ea typeface="黑体" panose="02010609060101010101" pitchFamily="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ß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Þ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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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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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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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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266" name="矩形 6"/>
          <p:cNvSpPr/>
          <p:nvPr/>
        </p:nvSpPr>
        <p:spPr>
          <a:xfrm>
            <a:off x="0" y="6678613"/>
            <a:ext cx="9144000" cy="179387"/>
          </a:xfrm>
          <a:prstGeom prst="rect">
            <a:avLst/>
          </a:prstGeom>
          <a:gradFill rotWithShape="1">
            <a:gsLst>
              <a:gs pos="0">
                <a:srgbClr val="918415">
                  <a:alpha val="50000"/>
                </a:srgbClr>
              </a:gs>
              <a:gs pos="50000">
                <a:srgbClr val="EEEDE7">
                  <a:alpha val="45000"/>
                </a:srgbClr>
              </a:gs>
              <a:gs pos="100000">
                <a:srgbClr val="918415">
                  <a:alpha val="39999"/>
                </a:srgbClr>
              </a:gs>
            </a:gsLst>
            <a:lin ang="0" scaled="1"/>
            <a:tileRect/>
          </a:gradFill>
          <a:ln w="9525">
            <a:noFill/>
          </a:ln>
        </p:spPr>
        <p:txBody>
          <a:bodyPr anchor="ctr"/>
          <a:p>
            <a:pPr lvl="0" indent="0" algn="ctr" defTabSz="914400"/>
            <a:endParaRPr lang="zh-CN" altLang="en-US" dirty="0">
              <a:solidFill>
                <a:srgbClr val="FFFFFF"/>
              </a:solidFill>
              <a:latin typeface="Franklin Gothic Book"/>
              <a:ea typeface="黑体" panose="02010609060101010101" pitchFamily="1" charset="-122"/>
            </a:endParaRPr>
          </a:p>
        </p:txBody>
      </p:sp>
      <p:sp>
        <p:nvSpPr>
          <p:cNvPr id="11267" name="矩形 7"/>
          <p:cNvSpPr/>
          <p:nvPr/>
        </p:nvSpPr>
        <p:spPr>
          <a:xfrm>
            <a:off x="0" y="0"/>
            <a:ext cx="9144000" cy="107950"/>
          </a:xfrm>
          <a:prstGeom prst="rect">
            <a:avLst/>
          </a:prstGeom>
          <a:gradFill rotWithShape="1">
            <a:gsLst>
              <a:gs pos="0">
                <a:srgbClr val="918415">
                  <a:alpha val="50000"/>
                </a:srgbClr>
              </a:gs>
              <a:gs pos="50000">
                <a:srgbClr val="EEEDE7">
                  <a:alpha val="45000"/>
                </a:srgbClr>
              </a:gs>
              <a:gs pos="100000">
                <a:srgbClr val="918415">
                  <a:alpha val="39999"/>
                </a:srgbClr>
              </a:gs>
            </a:gsLst>
            <a:lin ang="0" scaled="1"/>
            <a:tileRect/>
          </a:gradFill>
          <a:ln w="9525">
            <a:noFill/>
          </a:ln>
        </p:spPr>
        <p:txBody>
          <a:bodyPr anchor="ctr"/>
          <a:p>
            <a:pPr lvl="0" indent="0" algn="ctr" defTabSz="914400"/>
            <a:endParaRPr lang="zh-CN" altLang="en-US" dirty="0">
              <a:solidFill>
                <a:srgbClr val="FFFFFF"/>
              </a:solidFill>
              <a:latin typeface="Franklin Gothic Book"/>
              <a:ea typeface="黑体" panose="02010609060101010101" pitchFamily="1" charset="-122"/>
            </a:endParaRPr>
          </a:p>
        </p:txBody>
      </p:sp>
      <p:sp>
        <p:nvSpPr>
          <p:cNvPr id="11268" name="矩形 8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 rotWithShape="1">
            <a:gsLst>
              <a:gs pos="0">
                <a:srgbClr val="DCD9CC">
                  <a:alpha val="20000"/>
                </a:srgbClr>
              </a:gs>
              <a:gs pos="50000">
                <a:srgbClr val="918415">
                  <a:alpha val="35000"/>
                </a:srgbClr>
              </a:gs>
              <a:gs pos="100000">
                <a:srgbClr val="DCD9CC">
                  <a:alpha val="50000"/>
                </a:srgbClr>
              </a:gs>
            </a:gsLst>
            <a:lin ang="0" scaled="1"/>
            <a:tileRect/>
          </a:gradFill>
          <a:ln w="9525">
            <a:noFill/>
          </a:ln>
        </p:spPr>
        <p:txBody>
          <a:bodyPr anchor="ctr"/>
          <a:p>
            <a:pPr lvl="0" indent="0" algn="ctr" defTabSz="914400"/>
            <a:endParaRPr lang="zh-CN" altLang="en-US" dirty="0">
              <a:solidFill>
                <a:srgbClr val="FFFFFF"/>
              </a:solidFill>
              <a:latin typeface="Franklin Gothic Book"/>
              <a:ea typeface="黑体" panose="02010609060101010101" pitchFamily="1" charset="-122"/>
            </a:endParaRPr>
          </a:p>
        </p:txBody>
      </p:sp>
      <p:sp>
        <p:nvSpPr>
          <p:cNvPr id="11269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1270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6863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271" name="日期占位符 3"/>
          <p:cNvSpPr>
            <a:spLocks noGrp="1"/>
          </p:cNvSpPr>
          <p:nvPr>
            <p:ph type="dt" sz="half"/>
          </p:nvPr>
        </p:nvSpPr>
        <p:spPr>
          <a:xfrm>
            <a:off x="76200" y="6400800"/>
            <a:ext cx="3200400" cy="28416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indent="0">
              <a:defRPr sz="1100">
                <a:solidFill>
                  <a:srgbClr val="000000"/>
                </a:solidFill>
              </a:defRPr>
            </a:lvl1pPr>
          </a:lstStyle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11272" name="页脚占位符 4"/>
          <p:cNvSpPr>
            <a:spLocks noGrp="1"/>
          </p:cNvSpPr>
          <p:nvPr>
            <p:ph type="ftr" sz="quarter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indent="0" algn="r">
              <a:defRPr sz="1100">
                <a:solidFill>
                  <a:srgbClr val="000000"/>
                </a:solidFill>
              </a:defRPr>
            </a:lvl1pPr>
          </a:lstStyle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11273" name="灯片编号占位符 5"/>
          <p:cNvSpPr>
            <a:spLocks noGrp="1"/>
          </p:cNvSpPr>
          <p:nvPr>
            <p:ph type="sldNum" sz="quarter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  <a:ln w="9525">
            <a:noFill/>
          </a:ln>
        </p:spPr>
        <p:txBody>
          <a:bodyPr wrap="square" lIns="45720" rIns="45720" anchor="ctr"/>
          <a:lstStyle>
            <a:lvl1pPr indent="0" algn="ctr">
              <a:defRPr sz="1100">
                <a:solidFill>
                  <a:srgbClr val="636363"/>
                </a:solidFill>
              </a:defRPr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ß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Þ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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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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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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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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290" name="矩形 6"/>
          <p:cNvSpPr/>
          <p:nvPr/>
        </p:nvSpPr>
        <p:spPr>
          <a:xfrm>
            <a:off x="0" y="6678613"/>
            <a:ext cx="9144000" cy="179387"/>
          </a:xfrm>
          <a:prstGeom prst="rect">
            <a:avLst/>
          </a:prstGeom>
          <a:gradFill rotWithShape="1">
            <a:gsLst>
              <a:gs pos="0">
                <a:srgbClr val="918415">
                  <a:alpha val="50000"/>
                </a:srgbClr>
              </a:gs>
              <a:gs pos="50000">
                <a:srgbClr val="EEEDE7">
                  <a:alpha val="45000"/>
                </a:srgbClr>
              </a:gs>
              <a:gs pos="100000">
                <a:srgbClr val="918415">
                  <a:alpha val="39999"/>
                </a:srgbClr>
              </a:gs>
            </a:gsLst>
            <a:lin ang="0" scaled="1"/>
            <a:tileRect/>
          </a:gradFill>
          <a:ln w="9525">
            <a:noFill/>
          </a:ln>
        </p:spPr>
        <p:txBody>
          <a:bodyPr anchor="ctr"/>
          <a:p>
            <a:pPr lvl="0" indent="0" algn="ctr" defTabSz="914400"/>
            <a:endParaRPr lang="zh-CN" altLang="en-US" dirty="0">
              <a:solidFill>
                <a:srgbClr val="FFFFFF"/>
              </a:solidFill>
              <a:latin typeface="Franklin Gothic Book"/>
              <a:ea typeface="黑体" panose="02010609060101010101" pitchFamily="1" charset="-122"/>
            </a:endParaRPr>
          </a:p>
        </p:txBody>
      </p:sp>
      <p:sp>
        <p:nvSpPr>
          <p:cNvPr id="12291" name="矩形 7"/>
          <p:cNvSpPr/>
          <p:nvPr/>
        </p:nvSpPr>
        <p:spPr>
          <a:xfrm>
            <a:off x="0" y="0"/>
            <a:ext cx="9144000" cy="107950"/>
          </a:xfrm>
          <a:prstGeom prst="rect">
            <a:avLst/>
          </a:prstGeom>
          <a:gradFill rotWithShape="1">
            <a:gsLst>
              <a:gs pos="0">
                <a:srgbClr val="918415">
                  <a:alpha val="50000"/>
                </a:srgbClr>
              </a:gs>
              <a:gs pos="50000">
                <a:srgbClr val="EEEDE7">
                  <a:alpha val="45000"/>
                </a:srgbClr>
              </a:gs>
              <a:gs pos="100000">
                <a:srgbClr val="918415">
                  <a:alpha val="39999"/>
                </a:srgbClr>
              </a:gs>
            </a:gsLst>
            <a:lin ang="0" scaled="1"/>
            <a:tileRect/>
          </a:gradFill>
          <a:ln w="9525">
            <a:noFill/>
          </a:ln>
        </p:spPr>
        <p:txBody>
          <a:bodyPr anchor="ctr"/>
          <a:p>
            <a:pPr lvl="0" indent="0" algn="ctr" defTabSz="914400"/>
            <a:endParaRPr lang="zh-CN" altLang="en-US" dirty="0">
              <a:solidFill>
                <a:srgbClr val="FFFFFF"/>
              </a:solidFill>
              <a:latin typeface="Franklin Gothic Book"/>
              <a:ea typeface="黑体" panose="02010609060101010101" pitchFamily="1" charset="-122"/>
            </a:endParaRPr>
          </a:p>
        </p:txBody>
      </p:sp>
      <p:sp>
        <p:nvSpPr>
          <p:cNvPr id="1229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2293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6863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294" name="日期占位符 3"/>
          <p:cNvSpPr>
            <a:spLocks noGrp="1"/>
          </p:cNvSpPr>
          <p:nvPr>
            <p:ph type="dt" sz="half"/>
          </p:nvPr>
        </p:nvSpPr>
        <p:spPr>
          <a:xfrm>
            <a:off x="76200" y="6400800"/>
            <a:ext cx="3200400" cy="28416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indent="0">
              <a:defRPr sz="1100">
                <a:solidFill>
                  <a:srgbClr val="000000"/>
                </a:solidFill>
              </a:defRPr>
            </a:lvl1pPr>
          </a:lstStyle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12295" name="页脚占位符 4"/>
          <p:cNvSpPr>
            <a:spLocks noGrp="1"/>
          </p:cNvSpPr>
          <p:nvPr>
            <p:ph type="ftr" sz="quarter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indent="0" algn="r">
              <a:defRPr sz="1100">
                <a:solidFill>
                  <a:srgbClr val="000000"/>
                </a:solidFill>
              </a:defRPr>
            </a:lvl1pPr>
          </a:lstStyle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12296" name="灯片编号占位符 5"/>
          <p:cNvSpPr>
            <a:spLocks noGrp="1"/>
          </p:cNvSpPr>
          <p:nvPr>
            <p:ph type="sldNum" sz="quarter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  <a:ln w="9525">
            <a:noFill/>
          </a:ln>
        </p:spPr>
        <p:txBody>
          <a:bodyPr wrap="square" lIns="45720" rIns="45720" anchor="ctr"/>
          <a:lstStyle>
            <a:lvl1pPr indent="0" algn="ctr">
              <a:defRPr sz="1100">
                <a:solidFill>
                  <a:srgbClr val="636363"/>
                </a:solidFill>
              </a:defRPr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ß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Þ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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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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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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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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194" name="矩形 6"/>
          <p:cNvSpPr/>
          <p:nvPr/>
        </p:nvSpPr>
        <p:spPr>
          <a:xfrm>
            <a:off x="0" y="6678613"/>
            <a:ext cx="9144000" cy="179387"/>
          </a:xfrm>
          <a:prstGeom prst="rect">
            <a:avLst/>
          </a:prstGeom>
          <a:gradFill rotWithShape="1">
            <a:gsLst>
              <a:gs pos="0">
                <a:srgbClr val="918415">
                  <a:alpha val="50000"/>
                </a:srgbClr>
              </a:gs>
              <a:gs pos="50000">
                <a:srgbClr val="EEEDE7">
                  <a:alpha val="45000"/>
                </a:srgbClr>
              </a:gs>
              <a:gs pos="100000">
                <a:srgbClr val="918415">
                  <a:alpha val="39999"/>
                </a:srgbClr>
              </a:gs>
            </a:gsLst>
            <a:lin ang="0" scaled="1"/>
            <a:tileRect/>
          </a:gradFill>
          <a:ln w="9525">
            <a:noFill/>
          </a:ln>
        </p:spPr>
        <p:txBody>
          <a:bodyPr anchor="ctr"/>
          <a:p>
            <a:pPr lvl="0" indent="0" algn="ctr" defTabSz="914400"/>
            <a:endParaRPr lang="zh-CN" altLang="en-US" dirty="0">
              <a:solidFill>
                <a:srgbClr val="FFFFFF"/>
              </a:solidFill>
              <a:latin typeface="Franklin Gothic Book"/>
              <a:ea typeface="黑体" panose="02010609060101010101" pitchFamily="1" charset="-122"/>
            </a:endParaRPr>
          </a:p>
        </p:txBody>
      </p:sp>
      <p:sp>
        <p:nvSpPr>
          <p:cNvPr id="8195" name="矩形 7"/>
          <p:cNvSpPr/>
          <p:nvPr/>
        </p:nvSpPr>
        <p:spPr>
          <a:xfrm>
            <a:off x="0" y="0"/>
            <a:ext cx="9144000" cy="107950"/>
          </a:xfrm>
          <a:prstGeom prst="rect">
            <a:avLst/>
          </a:prstGeom>
          <a:gradFill rotWithShape="1">
            <a:gsLst>
              <a:gs pos="0">
                <a:srgbClr val="918415">
                  <a:alpha val="50000"/>
                </a:srgbClr>
              </a:gs>
              <a:gs pos="50000">
                <a:srgbClr val="EEEDE7">
                  <a:alpha val="45000"/>
                </a:srgbClr>
              </a:gs>
              <a:gs pos="100000">
                <a:srgbClr val="918415">
                  <a:alpha val="39999"/>
                </a:srgbClr>
              </a:gs>
            </a:gsLst>
            <a:lin ang="0" scaled="1"/>
            <a:tileRect/>
          </a:gradFill>
          <a:ln w="9525">
            <a:noFill/>
          </a:ln>
        </p:spPr>
        <p:txBody>
          <a:bodyPr anchor="ctr"/>
          <a:p>
            <a:pPr lvl="0" indent="0" algn="ctr" defTabSz="914400"/>
            <a:endParaRPr lang="zh-CN" altLang="en-US" dirty="0">
              <a:solidFill>
                <a:srgbClr val="FFFFFF"/>
              </a:solidFill>
              <a:latin typeface="Franklin Gothic Book"/>
              <a:ea typeface="黑体" panose="02010609060101010101" pitchFamily="1" charset="-122"/>
            </a:endParaRPr>
          </a:p>
        </p:txBody>
      </p:sp>
      <p:sp>
        <p:nvSpPr>
          <p:cNvPr id="819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8197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6863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8198" name="日期占位符 1"/>
          <p:cNvSpPr>
            <a:spLocks noGrp="1"/>
          </p:cNvSpPr>
          <p:nvPr>
            <p:ph type="dt" sz="half"/>
          </p:nvPr>
        </p:nvSpPr>
        <p:spPr>
          <a:xfrm>
            <a:off x="76200" y="6400800"/>
            <a:ext cx="3200400" cy="28416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indent="0">
              <a:defRPr sz="1100">
                <a:solidFill>
                  <a:srgbClr val="000000"/>
                </a:solidFill>
              </a:defRPr>
            </a:lvl1pPr>
          </a:lstStyle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8199" name="页脚占位符 2"/>
          <p:cNvSpPr>
            <a:spLocks noGrp="1"/>
          </p:cNvSpPr>
          <p:nvPr>
            <p:ph type="ftr" sz="quarter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indent="0" algn="r">
              <a:defRPr sz="1100">
                <a:solidFill>
                  <a:srgbClr val="000000"/>
                </a:solidFill>
              </a:defRPr>
            </a:lvl1pPr>
          </a:lstStyle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8200" name="灯片编号占位符 3"/>
          <p:cNvSpPr>
            <a:spLocks noGrp="1"/>
          </p:cNvSpPr>
          <p:nvPr>
            <p:ph type="sldNum" sz="quarter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  <a:ln w="9525">
            <a:noFill/>
          </a:ln>
        </p:spPr>
        <p:txBody>
          <a:bodyPr wrap="square" lIns="45720" rIns="45720" anchor="ctr"/>
          <a:lstStyle>
            <a:lvl1pPr indent="0" algn="ctr">
              <a:defRPr sz="1100">
                <a:solidFill>
                  <a:srgbClr val="636363"/>
                </a:solidFill>
              </a:defRPr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ß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Þ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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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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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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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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矩形 6"/>
          <p:cNvSpPr/>
          <p:nvPr/>
        </p:nvSpPr>
        <p:spPr>
          <a:xfrm>
            <a:off x="0" y="6678613"/>
            <a:ext cx="9144000" cy="179387"/>
          </a:xfrm>
          <a:prstGeom prst="rect">
            <a:avLst/>
          </a:prstGeom>
          <a:gradFill rotWithShape="1">
            <a:gsLst>
              <a:gs pos="0">
                <a:srgbClr val="918415">
                  <a:alpha val="50000"/>
                </a:srgbClr>
              </a:gs>
              <a:gs pos="50000">
                <a:srgbClr val="EEEDE7">
                  <a:alpha val="45000"/>
                </a:srgbClr>
              </a:gs>
              <a:gs pos="100000">
                <a:srgbClr val="918415">
                  <a:alpha val="39999"/>
                </a:srgbClr>
              </a:gs>
            </a:gsLst>
            <a:lin ang="0" scaled="1"/>
            <a:tileRect/>
          </a:gradFill>
          <a:ln w="9525">
            <a:noFill/>
          </a:ln>
        </p:spPr>
        <p:txBody>
          <a:bodyPr anchor="ctr"/>
          <a:p>
            <a:pPr lvl="0" indent="0" algn="ctr" defTabSz="914400"/>
            <a:endParaRPr lang="zh-CN" altLang="en-US" dirty="0">
              <a:solidFill>
                <a:srgbClr val="FFFFFF"/>
              </a:solidFill>
              <a:latin typeface="Franklin Gothic Book"/>
              <a:ea typeface="黑体" panose="02010609060101010101" pitchFamily="1" charset="-122"/>
            </a:endParaRPr>
          </a:p>
        </p:txBody>
      </p:sp>
      <p:sp>
        <p:nvSpPr>
          <p:cNvPr id="3075" name="矩形 7"/>
          <p:cNvSpPr/>
          <p:nvPr/>
        </p:nvSpPr>
        <p:spPr>
          <a:xfrm>
            <a:off x="0" y="0"/>
            <a:ext cx="9144000" cy="107950"/>
          </a:xfrm>
          <a:prstGeom prst="rect">
            <a:avLst/>
          </a:prstGeom>
          <a:gradFill rotWithShape="1">
            <a:gsLst>
              <a:gs pos="0">
                <a:srgbClr val="918415">
                  <a:alpha val="50000"/>
                </a:srgbClr>
              </a:gs>
              <a:gs pos="50000">
                <a:srgbClr val="EEEDE7">
                  <a:alpha val="45000"/>
                </a:srgbClr>
              </a:gs>
              <a:gs pos="100000">
                <a:srgbClr val="918415">
                  <a:alpha val="39999"/>
                </a:srgbClr>
              </a:gs>
            </a:gsLst>
            <a:lin ang="0" scaled="1"/>
            <a:tileRect/>
          </a:gradFill>
          <a:ln w="9525">
            <a:noFill/>
          </a:ln>
        </p:spPr>
        <p:txBody>
          <a:bodyPr anchor="ctr"/>
          <a:p>
            <a:pPr lvl="0" indent="0" algn="ctr" defTabSz="914400"/>
            <a:endParaRPr lang="zh-CN" altLang="en-US" dirty="0">
              <a:solidFill>
                <a:srgbClr val="FFFFFF"/>
              </a:solidFill>
              <a:latin typeface="Franklin Gothic Book"/>
              <a:ea typeface="黑体" panose="02010609060101010101" pitchFamily="1" charset="-122"/>
            </a:endParaRPr>
          </a:p>
        </p:txBody>
      </p:sp>
      <p:sp>
        <p:nvSpPr>
          <p:cNvPr id="3076" name="矩形 8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 rotWithShape="1">
            <a:gsLst>
              <a:gs pos="0">
                <a:srgbClr val="DCD9CC">
                  <a:alpha val="20000"/>
                </a:srgbClr>
              </a:gs>
              <a:gs pos="50000">
                <a:srgbClr val="918415">
                  <a:alpha val="35000"/>
                </a:srgbClr>
              </a:gs>
              <a:gs pos="100000">
                <a:srgbClr val="DCD9CC">
                  <a:alpha val="50000"/>
                </a:srgbClr>
              </a:gs>
            </a:gsLst>
            <a:lin ang="0" scaled="1"/>
            <a:tileRect/>
          </a:gradFill>
          <a:ln w="9525">
            <a:noFill/>
          </a:ln>
        </p:spPr>
        <p:txBody>
          <a:bodyPr anchor="ctr"/>
          <a:p>
            <a:pPr lvl="0" indent="0" algn="ctr" defTabSz="914400"/>
            <a:endParaRPr lang="zh-CN" altLang="en-US" dirty="0">
              <a:solidFill>
                <a:srgbClr val="FFFFFF"/>
              </a:solidFill>
              <a:latin typeface="Franklin Gothic Book"/>
              <a:ea typeface="黑体" panose="02010609060101010101" pitchFamily="1" charset="-122"/>
            </a:endParaRPr>
          </a:p>
        </p:txBody>
      </p:sp>
      <p:sp>
        <p:nvSpPr>
          <p:cNvPr id="3077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078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6863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079" name="日期占位符 3"/>
          <p:cNvSpPr>
            <a:spLocks noGrp="1"/>
          </p:cNvSpPr>
          <p:nvPr>
            <p:ph type="dt" sz="half"/>
          </p:nvPr>
        </p:nvSpPr>
        <p:spPr>
          <a:xfrm>
            <a:off x="73025" y="6400800"/>
            <a:ext cx="3200400" cy="28416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indent="0">
              <a:defRPr sz="1100">
                <a:solidFill>
                  <a:srgbClr val="000000"/>
                </a:solidFill>
              </a:defRPr>
            </a:lvl1pPr>
          </a:lstStyle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3080" name="页脚占位符 4"/>
          <p:cNvSpPr>
            <a:spLocks noGrp="1"/>
          </p:cNvSpPr>
          <p:nvPr>
            <p:ph type="ftr" sz="quarter"/>
          </p:nvPr>
        </p:nvSpPr>
        <p:spPr>
          <a:xfrm>
            <a:off x="5330825" y="6400800"/>
            <a:ext cx="3733800" cy="2841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indent="0" algn="r">
              <a:defRPr sz="1100">
                <a:solidFill>
                  <a:srgbClr val="000000"/>
                </a:solidFill>
              </a:defRPr>
            </a:lvl1pPr>
          </a:lstStyle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3081" name="灯片编号占位符 5"/>
          <p:cNvSpPr>
            <a:spLocks noGrp="1"/>
          </p:cNvSpPr>
          <p:nvPr>
            <p:ph type="sldNum" sz="quarter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  <a:ln w="9525">
            <a:noFill/>
          </a:ln>
        </p:spPr>
        <p:txBody>
          <a:bodyPr wrap="square" lIns="45720" rIns="45720" anchor="ctr"/>
          <a:lstStyle>
            <a:lvl1pPr indent="0" algn="ctr">
              <a:defRPr sz="1100">
                <a:solidFill>
                  <a:srgbClr val="636363"/>
                </a:solidFill>
              </a:defRPr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ß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Þ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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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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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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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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098" name="矩形 6"/>
          <p:cNvSpPr/>
          <p:nvPr/>
        </p:nvSpPr>
        <p:spPr>
          <a:xfrm>
            <a:off x="0" y="6678613"/>
            <a:ext cx="9144000" cy="179387"/>
          </a:xfrm>
          <a:prstGeom prst="rect">
            <a:avLst/>
          </a:prstGeom>
          <a:gradFill rotWithShape="1">
            <a:gsLst>
              <a:gs pos="0">
                <a:srgbClr val="918415">
                  <a:alpha val="50000"/>
                </a:srgbClr>
              </a:gs>
              <a:gs pos="50000">
                <a:srgbClr val="EEEDE7">
                  <a:alpha val="45000"/>
                </a:srgbClr>
              </a:gs>
              <a:gs pos="100000">
                <a:srgbClr val="918415">
                  <a:alpha val="39999"/>
                </a:srgbClr>
              </a:gs>
            </a:gsLst>
            <a:lin ang="0" scaled="1"/>
            <a:tileRect/>
          </a:gradFill>
          <a:ln w="9525">
            <a:noFill/>
          </a:ln>
        </p:spPr>
        <p:txBody>
          <a:bodyPr anchor="ctr"/>
          <a:p>
            <a:pPr lvl="0" indent="0" algn="ctr" defTabSz="914400"/>
            <a:endParaRPr lang="zh-CN" altLang="en-US" dirty="0">
              <a:solidFill>
                <a:srgbClr val="FFFFFF"/>
              </a:solidFill>
              <a:latin typeface="Franklin Gothic Book"/>
              <a:ea typeface="黑体" panose="02010609060101010101" pitchFamily="1" charset="-122"/>
            </a:endParaRPr>
          </a:p>
        </p:txBody>
      </p:sp>
      <p:sp>
        <p:nvSpPr>
          <p:cNvPr id="4099" name="矩形 7"/>
          <p:cNvSpPr/>
          <p:nvPr/>
        </p:nvSpPr>
        <p:spPr>
          <a:xfrm>
            <a:off x="0" y="0"/>
            <a:ext cx="9144000" cy="107950"/>
          </a:xfrm>
          <a:prstGeom prst="rect">
            <a:avLst/>
          </a:prstGeom>
          <a:gradFill rotWithShape="1">
            <a:gsLst>
              <a:gs pos="0">
                <a:srgbClr val="918415">
                  <a:alpha val="50000"/>
                </a:srgbClr>
              </a:gs>
              <a:gs pos="50000">
                <a:srgbClr val="EEEDE7">
                  <a:alpha val="45000"/>
                </a:srgbClr>
              </a:gs>
              <a:gs pos="100000">
                <a:srgbClr val="918415">
                  <a:alpha val="39999"/>
                </a:srgbClr>
              </a:gs>
            </a:gsLst>
            <a:lin ang="0" scaled="1"/>
            <a:tileRect/>
          </a:gradFill>
          <a:ln w="9525">
            <a:noFill/>
          </a:ln>
        </p:spPr>
        <p:txBody>
          <a:bodyPr anchor="ctr"/>
          <a:p>
            <a:pPr lvl="0" indent="0" algn="ctr" defTabSz="914400"/>
            <a:endParaRPr lang="zh-CN" altLang="en-US" dirty="0">
              <a:solidFill>
                <a:srgbClr val="FFFFFF"/>
              </a:solidFill>
              <a:latin typeface="Franklin Gothic Book"/>
              <a:ea typeface="黑体" panose="02010609060101010101" pitchFamily="1" charset="-122"/>
            </a:endParaRPr>
          </a:p>
        </p:txBody>
      </p:sp>
      <p:sp>
        <p:nvSpPr>
          <p:cNvPr id="4100" name="矩形 8"/>
          <p:cNvSpPr/>
          <p:nvPr/>
        </p:nvSpPr>
        <p:spPr>
          <a:xfrm>
            <a:off x="685800" y="3143250"/>
            <a:ext cx="7772400" cy="17463"/>
          </a:xfrm>
          <a:prstGeom prst="rect">
            <a:avLst/>
          </a:prstGeom>
          <a:gradFill rotWithShape="1">
            <a:gsLst>
              <a:gs pos="0">
                <a:srgbClr val="DCD9CC">
                  <a:alpha val="20000"/>
                </a:srgbClr>
              </a:gs>
              <a:gs pos="50000">
                <a:srgbClr val="918415">
                  <a:alpha val="35000"/>
                </a:srgbClr>
              </a:gs>
              <a:gs pos="100000">
                <a:srgbClr val="DCD9CC">
                  <a:alpha val="50000"/>
                </a:srgbClr>
              </a:gs>
            </a:gsLst>
            <a:lin ang="0" scaled="1"/>
            <a:tileRect/>
          </a:gradFill>
          <a:ln w="9525">
            <a:noFill/>
          </a:ln>
        </p:spPr>
        <p:txBody>
          <a:bodyPr anchor="ctr"/>
          <a:p>
            <a:pPr lvl="0" indent="0" algn="ctr" defTabSz="914400"/>
            <a:endParaRPr lang="zh-CN" altLang="en-US" dirty="0">
              <a:solidFill>
                <a:srgbClr val="FFFFFF"/>
              </a:solidFill>
              <a:latin typeface="Franklin Gothic Book"/>
              <a:ea typeface="黑体" panose="02010609060101010101" pitchFamily="1" charset="-122"/>
            </a:endParaRPr>
          </a:p>
        </p:txBody>
      </p:sp>
      <p:sp>
        <p:nvSpPr>
          <p:cNvPr id="4101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102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6863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103" name="日期占位符 3"/>
          <p:cNvSpPr>
            <a:spLocks noGrp="1"/>
          </p:cNvSpPr>
          <p:nvPr>
            <p:ph type="dt" sz="half"/>
          </p:nvPr>
        </p:nvSpPr>
        <p:spPr>
          <a:xfrm>
            <a:off x="76200" y="6400800"/>
            <a:ext cx="3200400" cy="28416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indent="0">
              <a:defRPr sz="1100">
                <a:solidFill>
                  <a:srgbClr val="000000"/>
                </a:solidFill>
              </a:defRPr>
            </a:lvl1pPr>
          </a:lstStyle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4104" name="页脚占位符 4"/>
          <p:cNvSpPr>
            <a:spLocks noGrp="1"/>
          </p:cNvSpPr>
          <p:nvPr>
            <p:ph type="ftr" sz="quarter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indent="0" algn="r">
              <a:defRPr sz="1100">
                <a:solidFill>
                  <a:srgbClr val="000000"/>
                </a:solidFill>
              </a:defRPr>
            </a:lvl1pPr>
          </a:lstStyle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4105" name="灯片编号占位符 5"/>
          <p:cNvSpPr>
            <a:spLocks noGrp="1"/>
          </p:cNvSpPr>
          <p:nvPr>
            <p:ph type="sldNum" sz="quarter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  <a:ln w="9525">
            <a:noFill/>
          </a:ln>
        </p:spPr>
        <p:txBody>
          <a:bodyPr wrap="square" lIns="45720" rIns="45720" anchor="ctr"/>
          <a:lstStyle>
            <a:lvl1pPr indent="0" algn="ctr">
              <a:defRPr sz="1100">
                <a:solidFill>
                  <a:srgbClr val="636363"/>
                </a:solidFill>
              </a:defRPr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ß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Þ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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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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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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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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122" name="矩形 6"/>
          <p:cNvSpPr/>
          <p:nvPr/>
        </p:nvSpPr>
        <p:spPr>
          <a:xfrm>
            <a:off x="0" y="6678613"/>
            <a:ext cx="9144000" cy="179387"/>
          </a:xfrm>
          <a:prstGeom prst="rect">
            <a:avLst/>
          </a:prstGeom>
          <a:gradFill rotWithShape="1">
            <a:gsLst>
              <a:gs pos="0">
                <a:srgbClr val="918415">
                  <a:alpha val="50000"/>
                </a:srgbClr>
              </a:gs>
              <a:gs pos="50000">
                <a:srgbClr val="EEEDE7">
                  <a:alpha val="45000"/>
                </a:srgbClr>
              </a:gs>
              <a:gs pos="100000">
                <a:srgbClr val="918415">
                  <a:alpha val="39999"/>
                </a:srgbClr>
              </a:gs>
            </a:gsLst>
            <a:lin ang="0" scaled="1"/>
            <a:tileRect/>
          </a:gradFill>
          <a:ln w="9525">
            <a:noFill/>
          </a:ln>
        </p:spPr>
        <p:txBody>
          <a:bodyPr anchor="ctr"/>
          <a:p>
            <a:pPr lvl="0" indent="0" algn="ctr" defTabSz="914400"/>
            <a:endParaRPr lang="zh-CN" altLang="en-US" dirty="0">
              <a:solidFill>
                <a:srgbClr val="FFFFFF"/>
              </a:solidFill>
              <a:latin typeface="Franklin Gothic Book"/>
              <a:ea typeface="黑体" panose="02010609060101010101" pitchFamily="1" charset="-122"/>
            </a:endParaRPr>
          </a:p>
        </p:txBody>
      </p:sp>
      <p:sp>
        <p:nvSpPr>
          <p:cNvPr id="5123" name="矩形 7"/>
          <p:cNvSpPr/>
          <p:nvPr/>
        </p:nvSpPr>
        <p:spPr>
          <a:xfrm>
            <a:off x="0" y="0"/>
            <a:ext cx="9144000" cy="107950"/>
          </a:xfrm>
          <a:prstGeom prst="rect">
            <a:avLst/>
          </a:prstGeom>
          <a:gradFill rotWithShape="1">
            <a:gsLst>
              <a:gs pos="0">
                <a:srgbClr val="918415">
                  <a:alpha val="50000"/>
                </a:srgbClr>
              </a:gs>
              <a:gs pos="50000">
                <a:srgbClr val="EEEDE7">
                  <a:alpha val="45000"/>
                </a:srgbClr>
              </a:gs>
              <a:gs pos="100000">
                <a:srgbClr val="918415">
                  <a:alpha val="39999"/>
                </a:srgbClr>
              </a:gs>
            </a:gsLst>
            <a:lin ang="0" scaled="1"/>
            <a:tileRect/>
          </a:gradFill>
          <a:ln w="9525">
            <a:noFill/>
          </a:ln>
        </p:spPr>
        <p:txBody>
          <a:bodyPr anchor="ctr"/>
          <a:p>
            <a:pPr lvl="0" indent="0" algn="ctr" defTabSz="914400"/>
            <a:endParaRPr lang="zh-CN" altLang="en-US" dirty="0">
              <a:solidFill>
                <a:srgbClr val="FFFFFF"/>
              </a:solidFill>
              <a:latin typeface="Franklin Gothic Book"/>
              <a:ea typeface="黑体" panose="02010609060101010101" pitchFamily="1" charset="-122"/>
            </a:endParaRPr>
          </a:p>
        </p:txBody>
      </p:sp>
      <p:sp>
        <p:nvSpPr>
          <p:cNvPr id="5124" name="矩形 8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 rotWithShape="1">
            <a:gsLst>
              <a:gs pos="0">
                <a:srgbClr val="DCD9CC">
                  <a:alpha val="20000"/>
                </a:srgbClr>
              </a:gs>
              <a:gs pos="50000">
                <a:srgbClr val="918415">
                  <a:alpha val="35000"/>
                </a:srgbClr>
              </a:gs>
              <a:gs pos="100000">
                <a:srgbClr val="DCD9CC">
                  <a:alpha val="50000"/>
                </a:srgbClr>
              </a:gs>
            </a:gsLst>
            <a:lin ang="0" scaled="1"/>
            <a:tileRect/>
          </a:gradFill>
          <a:ln w="9525">
            <a:noFill/>
          </a:ln>
        </p:spPr>
        <p:txBody>
          <a:bodyPr anchor="ctr"/>
          <a:p>
            <a:pPr lvl="0" indent="0" algn="ctr" defTabSz="914400"/>
            <a:endParaRPr lang="zh-CN" altLang="en-US" dirty="0">
              <a:solidFill>
                <a:srgbClr val="FFFFFF"/>
              </a:solidFill>
              <a:latin typeface="Franklin Gothic Book"/>
              <a:ea typeface="黑体" panose="02010609060101010101" pitchFamily="1" charset="-122"/>
            </a:endParaRPr>
          </a:p>
        </p:txBody>
      </p:sp>
      <p:sp>
        <p:nvSpPr>
          <p:cNvPr id="5125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126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6863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127" name="日期占位符 4"/>
          <p:cNvSpPr>
            <a:spLocks noGrp="1"/>
          </p:cNvSpPr>
          <p:nvPr>
            <p:ph type="dt" sz="half"/>
          </p:nvPr>
        </p:nvSpPr>
        <p:spPr>
          <a:xfrm>
            <a:off x="76200" y="6400800"/>
            <a:ext cx="3200400" cy="28416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indent="0">
              <a:defRPr sz="1100">
                <a:solidFill>
                  <a:srgbClr val="000000"/>
                </a:solidFill>
              </a:defRPr>
            </a:lvl1pPr>
          </a:lstStyle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5128" name="页脚占位符 5"/>
          <p:cNvSpPr>
            <a:spLocks noGrp="1"/>
          </p:cNvSpPr>
          <p:nvPr>
            <p:ph type="ftr" sz="quarter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indent="0" algn="r">
              <a:defRPr sz="1100">
                <a:solidFill>
                  <a:srgbClr val="000000"/>
                </a:solidFill>
              </a:defRPr>
            </a:lvl1pPr>
          </a:lstStyle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5129" name="灯片编号占位符 6"/>
          <p:cNvSpPr>
            <a:spLocks noGrp="1"/>
          </p:cNvSpPr>
          <p:nvPr>
            <p:ph type="sldNum" sz="quarter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  <a:ln w="9525">
            <a:noFill/>
          </a:ln>
        </p:spPr>
        <p:txBody>
          <a:bodyPr wrap="square" lIns="45720" rIns="45720" anchor="ctr"/>
          <a:lstStyle>
            <a:lvl1pPr indent="0" algn="ctr">
              <a:defRPr sz="1100">
                <a:solidFill>
                  <a:srgbClr val="636363"/>
                </a:solidFill>
              </a:defRPr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ß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Þ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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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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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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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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146" name="矩形 6"/>
          <p:cNvSpPr/>
          <p:nvPr/>
        </p:nvSpPr>
        <p:spPr>
          <a:xfrm>
            <a:off x="0" y="6678613"/>
            <a:ext cx="9144000" cy="179387"/>
          </a:xfrm>
          <a:prstGeom prst="rect">
            <a:avLst/>
          </a:prstGeom>
          <a:gradFill rotWithShape="1">
            <a:gsLst>
              <a:gs pos="0">
                <a:srgbClr val="918415">
                  <a:alpha val="50000"/>
                </a:srgbClr>
              </a:gs>
              <a:gs pos="50000">
                <a:srgbClr val="EEEDE7">
                  <a:alpha val="45000"/>
                </a:srgbClr>
              </a:gs>
              <a:gs pos="100000">
                <a:srgbClr val="918415">
                  <a:alpha val="39999"/>
                </a:srgbClr>
              </a:gs>
            </a:gsLst>
            <a:lin ang="0" scaled="1"/>
            <a:tileRect/>
          </a:gradFill>
          <a:ln w="9525">
            <a:noFill/>
          </a:ln>
        </p:spPr>
        <p:txBody>
          <a:bodyPr anchor="ctr"/>
          <a:p>
            <a:pPr lvl="0" indent="0" algn="ctr" defTabSz="914400"/>
            <a:endParaRPr lang="zh-CN" altLang="en-US" dirty="0">
              <a:solidFill>
                <a:srgbClr val="FFFFFF"/>
              </a:solidFill>
              <a:latin typeface="Franklin Gothic Book"/>
              <a:ea typeface="黑体" panose="02010609060101010101" pitchFamily="1" charset="-122"/>
            </a:endParaRPr>
          </a:p>
        </p:txBody>
      </p:sp>
      <p:sp>
        <p:nvSpPr>
          <p:cNvPr id="6147" name="矩形 7"/>
          <p:cNvSpPr/>
          <p:nvPr/>
        </p:nvSpPr>
        <p:spPr>
          <a:xfrm>
            <a:off x="0" y="0"/>
            <a:ext cx="9144000" cy="107950"/>
          </a:xfrm>
          <a:prstGeom prst="rect">
            <a:avLst/>
          </a:prstGeom>
          <a:gradFill rotWithShape="1">
            <a:gsLst>
              <a:gs pos="0">
                <a:srgbClr val="918415">
                  <a:alpha val="50000"/>
                </a:srgbClr>
              </a:gs>
              <a:gs pos="50000">
                <a:srgbClr val="EEEDE7">
                  <a:alpha val="45000"/>
                </a:srgbClr>
              </a:gs>
              <a:gs pos="100000">
                <a:srgbClr val="918415">
                  <a:alpha val="39999"/>
                </a:srgbClr>
              </a:gs>
            </a:gsLst>
            <a:lin ang="0" scaled="1"/>
            <a:tileRect/>
          </a:gradFill>
          <a:ln w="9525">
            <a:noFill/>
          </a:ln>
        </p:spPr>
        <p:txBody>
          <a:bodyPr anchor="ctr"/>
          <a:p>
            <a:pPr lvl="0" indent="0" algn="ctr" defTabSz="914400"/>
            <a:endParaRPr lang="zh-CN" altLang="en-US" dirty="0">
              <a:solidFill>
                <a:srgbClr val="FFFFFF"/>
              </a:solidFill>
              <a:latin typeface="Franklin Gothic Book"/>
              <a:ea typeface="黑体" panose="02010609060101010101" pitchFamily="1" charset="-122"/>
            </a:endParaRPr>
          </a:p>
        </p:txBody>
      </p:sp>
      <p:sp>
        <p:nvSpPr>
          <p:cNvPr id="6148" name="矩形 8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 rotWithShape="1">
            <a:gsLst>
              <a:gs pos="0">
                <a:srgbClr val="DCD9CC">
                  <a:alpha val="20000"/>
                </a:srgbClr>
              </a:gs>
              <a:gs pos="50000">
                <a:srgbClr val="918415">
                  <a:alpha val="35000"/>
                </a:srgbClr>
              </a:gs>
              <a:gs pos="100000">
                <a:srgbClr val="DCD9CC">
                  <a:alpha val="50000"/>
                </a:srgbClr>
              </a:gs>
            </a:gsLst>
            <a:lin ang="0" scaled="1"/>
            <a:tileRect/>
          </a:gradFill>
          <a:ln w="9525">
            <a:noFill/>
          </a:ln>
        </p:spPr>
        <p:txBody>
          <a:bodyPr anchor="ctr"/>
          <a:p>
            <a:pPr lvl="0" indent="0" algn="ctr" defTabSz="914400"/>
            <a:endParaRPr lang="zh-CN" altLang="en-US" dirty="0">
              <a:solidFill>
                <a:srgbClr val="FFFFFF"/>
              </a:solidFill>
              <a:latin typeface="Franklin Gothic Book"/>
              <a:ea typeface="黑体" panose="02010609060101010101" pitchFamily="1" charset="-122"/>
            </a:endParaRPr>
          </a:p>
        </p:txBody>
      </p:sp>
      <p:sp>
        <p:nvSpPr>
          <p:cNvPr id="6149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6150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6863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151" name="日期占位符 6"/>
          <p:cNvSpPr>
            <a:spLocks noGrp="1"/>
          </p:cNvSpPr>
          <p:nvPr>
            <p:ph type="dt" sz="half"/>
          </p:nvPr>
        </p:nvSpPr>
        <p:spPr>
          <a:xfrm>
            <a:off x="76200" y="6400800"/>
            <a:ext cx="3200400" cy="28416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indent="0">
              <a:defRPr sz="1100">
                <a:solidFill>
                  <a:srgbClr val="000000"/>
                </a:solidFill>
              </a:defRPr>
            </a:lvl1pPr>
          </a:lstStyle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6152" name="页脚占位符 7"/>
          <p:cNvSpPr>
            <a:spLocks noGrp="1"/>
          </p:cNvSpPr>
          <p:nvPr>
            <p:ph type="ftr" sz="quarter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indent="0" algn="r">
              <a:defRPr sz="1100">
                <a:solidFill>
                  <a:srgbClr val="000000"/>
                </a:solidFill>
              </a:defRPr>
            </a:lvl1pPr>
          </a:lstStyle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6153" name="灯片编号占位符 8"/>
          <p:cNvSpPr>
            <a:spLocks noGrp="1"/>
          </p:cNvSpPr>
          <p:nvPr>
            <p:ph type="sldNum" sz="quarter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  <a:ln w="9525">
            <a:noFill/>
          </a:ln>
        </p:spPr>
        <p:txBody>
          <a:bodyPr wrap="square" lIns="45720" rIns="45720" anchor="ctr"/>
          <a:lstStyle>
            <a:lvl1pPr indent="0" algn="ctr">
              <a:defRPr sz="1100">
                <a:solidFill>
                  <a:srgbClr val="636363"/>
                </a:solidFill>
              </a:defRPr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ß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Þ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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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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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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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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170" name="矩形 6"/>
          <p:cNvSpPr/>
          <p:nvPr/>
        </p:nvSpPr>
        <p:spPr>
          <a:xfrm>
            <a:off x="0" y="6678613"/>
            <a:ext cx="9144000" cy="179387"/>
          </a:xfrm>
          <a:prstGeom prst="rect">
            <a:avLst/>
          </a:prstGeom>
          <a:gradFill rotWithShape="1">
            <a:gsLst>
              <a:gs pos="0">
                <a:srgbClr val="918415">
                  <a:alpha val="50000"/>
                </a:srgbClr>
              </a:gs>
              <a:gs pos="50000">
                <a:srgbClr val="EEEDE7">
                  <a:alpha val="45000"/>
                </a:srgbClr>
              </a:gs>
              <a:gs pos="100000">
                <a:srgbClr val="918415">
                  <a:alpha val="39999"/>
                </a:srgbClr>
              </a:gs>
            </a:gsLst>
            <a:lin ang="0" scaled="1"/>
            <a:tileRect/>
          </a:gradFill>
          <a:ln w="9525">
            <a:noFill/>
          </a:ln>
        </p:spPr>
        <p:txBody>
          <a:bodyPr anchor="ctr"/>
          <a:p>
            <a:pPr lvl="0" indent="0" algn="ctr" defTabSz="914400"/>
            <a:endParaRPr lang="zh-CN" altLang="en-US" dirty="0">
              <a:solidFill>
                <a:srgbClr val="FFFFFF"/>
              </a:solidFill>
              <a:latin typeface="Franklin Gothic Book"/>
              <a:ea typeface="黑体" panose="02010609060101010101" pitchFamily="1" charset="-122"/>
            </a:endParaRPr>
          </a:p>
        </p:txBody>
      </p:sp>
      <p:sp>
        <p:nvSpPr>
          <p:cNvPr id="7171" name="矩形 7"/>
          <p:cNvSpPr/>
          <p:nvPr/>
        </p:nvSpPr>
        <p:spPr>
          <a:xfrm>
            <a:off x="0" y="0"/>
            <a:ext cx="9144000" cy="107950"/>
          </a:xfrm>
          <a:prstGeom prst="rect">
            <a:avLst/>
          </a:prstGeom>
          <a:gradFill rotWithShape="1">
            <a:gsLst>
              <a:gs pos="0">
                <a:srgbClr val="918415">
                  <a:alpha val="50000"/>
                </a:srgbClr>
              </a:gs>
              <a:gs pos="50000">
                <a:srgbClr val="EEEDE7">
                  <a:alpha val="45000"/>
                </a:srgbClr>
              </a:gs>
              <a:gs pos="100000">
                <a:srgbClr val="918415">
                  <a:alpha val="39999"/>
                </a:srgbClr>
              </a:gs>
            </a:gsLst>
            <a:lin ang="0" scaled="1"/>
            <a:tileRect/>
          </a:gradFill>
          <a:ln w="9525">
            <a:noFill/>
          </a:ln>
        </p:spPr>
        <p:txBody>
          <a:bodyPr anchor="ctr"/>
          <a:p>
            <a:pPr lvl="0" indent="0" algn="ctr" defTabSz="914400"/>
            <a:endParaRPr lang="zh-CN" altLang="en-US" dirty="0">
              <a:solidFill>
                <a:srgbClr val="FFFFFF"/>
              </a:solidFill>
              <a:latin typeface="Franklin Gothic Book"/>
              <a:ea typeface="黑体" panose="02010609060101010101" pitchFamily="1" charset="-122"/>
            </a:endParaRPr>
          </a:p>
        </p:txBody>
      </p:sp>
      <p:sp>
        <p:nvSpPr>
          <p:cNvPr id="7172" name="矩形 8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 rotWithShape="1">
            <a:gsLst>
              <a:gs pos="0">
                <a:srgbClr val="DCD9CC">
                  <a:alpha val="20000"/>
                </a:srgbClr>
              </a:gs>
              <a:gs pos="50000">
                <a:srgbClr val="918415">
                  <a:alpha val="35000"/>
                </a:srgbClr>
              </a:gs>
              <a:gs pos="100000">
                <a:srgbClr val="DCD9CC">
                  <a:alpha val="50000"/>
                </a:srgbClr>
              </a:gs>
            </a:gsLst>
            <a:lin ang="0" scaled="1"/>
            <a:tileRect/>
          </a:gradFill>
          <a:ln w="9525">
            <a:noFill/>
          </a:ln>
        </p:spPr>
        <p:txBody>
          <a:bodyPr anchor="ctr"/>
          <a:p>
            <a:pPr lvl="0" indent="0" algn="ctr" defTabSz="914400"/>
            <a:endParaRPr lang="zh-CN" altLang="en-US" dirty="0">
              <a:solidFill>
                <a:srgbClr val="FFFFFF"/>
              </a:solidFill>
              <a:latin typeface="Franklin Gothic Book"/>
              <a:ea typeface="黑体" panose="02010609060101010101" pitchFamily="1" charset="-122"/>
            </a:endParaRPr>
          </a:p>
        </p:txBody>
      </p:sp>
      <p:sp>
        <p:nvSpPr>
          <p:cNvPr id="7173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174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6863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175" name="日期占位符 2"/>
          <p:cNvSpPr>
            <a:spLocks noGrp="1"/>
          </p:cNvSpPr>
          <p:nvPr>
            <p:ph type="dt" sz="half"/>
          </p:nvPr>
        </p:nvSpPr>
        <p:spPr>
          <a:xfrm>
            <a:off x="76200" y="6400800"/>
            <a:ext cx="3200400" cy="28416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indent="0">
              <a:defRPr sz="1100">
                <a:solidFill>
                  <a:srgbClr val="000000"/>
                </a:solidFill>
              </a:defRPr>
            </a:lvl1pPr>
          </a:lstStyle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7176" name="页脚占位符 3"/>
          <p:cNvSpPr>
            <a:spLocks noGrp="1"/>
          </p:cNvSpPr>
          <p:nvPr>
            <p:ph type="ftr" sz="quarter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indent="0" algn="r">
              <a:defRPr sz="1100">
                <a:solidFill>
                  <a:srgbClr val="000000"/>
                </a:solidFill>
              </a:defRPr>
            </a:lvl1pPr>
          </a:lstStyle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7177" name="灯片编号占位符 4"/>
          <p:cNvSpPr>
            <a:spLocks noGrp="1"/>
          </p:cNvSpPr>
          <p:nvPr>
            <p:ph type="sldNum" sz="quarter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  <a:ln w="9525">
            <a:noFill/>
          </a:ln>
        </p:spPr>
        <p:txBody>
          <a:bodyPr wrap="square" lIns="45720" rIns="45720" anchor="ctr"/>
          <a:lstStyle>
            <a:lvl1pPr indent="0" algn="ctr">
              <a:defRPr sz="1100">
                <a:solidFill>
                  <a:srgbClr val="636363"/>
                </a:solidFill>
              </a:defRPr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ß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Þ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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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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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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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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194" name="矩形 6"/>
          <p:cNvSpPr/>
          <p:nvPr/>
        </p:nvSpPr>
        <p:spPr>
          <a:xfrm>
            <a:off x="0" y="6678613"/>
            <a:ext cx="9144000" cy="179387"/>
          </a:xfrm>
          <a:prstGeom prst="rect">
            <a:avLst/>
          </a:prstGeom>
          <a:gradFill rotWithShape="1">
            <a:gsLst>
              <a:gs pos="0">
                <a:srgbClr val="918415">
                  <a:alpha val="50000"/>
                </a:srgbClr>
              </a:gs>
              <a:gs pos="50000">
                <a:srgbClr val="EEEDE7">
                  <a:alpha val="45000"/>
                </a:srgbClr>
              </a:gs>
              <a:gs pos="100000">
                <a:srgbClr val="918415">
                  <a:alpha val="39999"/>
                </a:srgbClr>
              </a:gs>
            </a:gsLst>
            <a:lin ang="0" scaled="1"/>
            <a:tileRect/>
          </a:gradFill>
          <a:ln w="9525">
            <a:noFill/>
          </a:ln>
        </p:spPr>
        <p:txBody>
          <a:bodyPr anchor="ctr"/>
          <a:p>
            <a:pPr lvl="0" indent="0" algn="ctr" defTabSz="914400"/>
            <a:endParaRPr lang="zh-CN" altLang="en-US" dirty="0">
              <a:solidFill>
                <a:srgbClr val="FFFFFF"/>
              </a:solidFill>
              <a:latin typeface="Franklin Gothic Book"/>
              <a:ea typeface="黑体" panose="02010609060101010101" pitchFamily="1" charset="-122"/>
            </a:endParaRPr>
          </a:p>
        </p:txBody>
      </p:sp>
      <p:sp>
        <p:nvSpPr>
          <p:cNvPr id="8195" name="矩形 7"/>
          <p:cNvSpPr/>
          <p:nvPr/>
        </p:nvSpPr>
        <p:spPr>
          <a:xfrm>
            <a:off x="0" y="0"/>
            <a:ext cx="9144000" cy="107950"/>
          </a:xfrm>
          <a:prstGeom prst="rect">
            <a:avLst/>
          </a:prstGeom>
          <a:gradFill rotWithShape="1">
            <a:gsLst>
              <a:gs pos="0">
                <a:srgbClr val="918415">
                  <a:alpha val="50000"/>
                </a:srgbClr>
              </a:gs>
              <a:gs pos="50000">
                <a:srgbClr val="EEEDE7">
                  <a:alpha val="45000"/>
                </a:srgbClr>
              </a:gs>
              <a:gs pos="100000">
                <a:srgbClr val="918415">
                  <a:alpha val="39999"/>
                </a:srgbClr>
              </a:gs>
            </a:gsLst>
            <a:lin ang="0" scaled="1"/>
            <a:tileRect/>
          </a:gradFill>
          <a:ln w="9525">
            <a:noFill/>
          </a:ln>
        </p:spPr>
        <p:txBody>
          <a:bodyPr anchor="ctr"/>
          <a:p>
            <a:pPr lvl="0" indent="0" algn="ctr" defTabSz="914400"/>
            <a:endParaRPr lang="zh-CN" altLang="en-US" dirty="0">
              <a:solidFill>
                <a:srgbClr val="FFFFFF"/>
              </a:solidFill>
              <a:latin typeface="Franklin Gothic Book"/>
              <a:ea typeface="黑体" panose="02010609060101010101" pitchFamily="1" charset="-122"/>
            </a:endParaRPr>
          </a:p>
        </p:txBody>
      </p:sp>
      <p:sp>
        <p:nvSpPr>
          <p:cNvPr id="819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8197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6863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8198" name="日期占位符 1"/>
          <p:cNvSpPr>
            <a:spLocks noGrp="1"/>
          </p:cNvSpPr>
          <p:nvPr>
            <p:ph type="dt" sz="half"/>
          </p:nvPr>
        </p:nvSpPr>
        <p:spPr>
          <a:xfrm>
            <a:off x="76200" y="6400800"/>
            <a:ext cx="3200400" cy="28416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indent="0">
              <a:defRPr sz="1100">
                <a:solidFill>
                  <a:srgbClr val="000000"/>
                </a:solidFill>
              </a:defRPr>
            </a:lvl1pPr>
          </a:lstStyle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8199" name="页脚占位符 2"/>
          <p:cNvSpPr>
            <a:spLocks noGrp="1"/>
          </p:cNvSpPr>
          <p:nvPr>
            <p:ph type="ftr" sz="quarter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indent="0" algn="r">
              <a:defRPr sz="1100">
                <a:solidFill>
                  <a:srgbClr val="000000"/>
                </a:solidFill>
              </a:defRPr>
            </a:lvl1pPr>
          </a:lstStyle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8200" name="灯片编号占位符 3"/>
          <p:cNvSpPr>
            <a:spLocks noGrp="1"/>
          </p:cNvSpPr>
          <p:nvPr>
            <p:ph type="sldNum" sz="quarter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  <a:ln w="9525">
            <a:noFill/>
          </a:ln>
        </p:spPr>
        <p:txBody>
          <a:bodyPr wrap="square" lIns="45720" rIns="45720" anchor="ctr"/>
          <a:lstStyle>
            <a:lvl1pPr indent="0" algn="ctr">
              <a:defRPr sz="1100">
                <a:solidFill>
                  <a:srgbClr val="636363"/>
                </a:solidFill>
              </a:defRPr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ß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Þ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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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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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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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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218" name="矩形 6"/>
          <p:cNvSpPr/>
          <p:nvPr/>
        </p:nvSpPr>
        <p:spPr>
          <a:xfrm>
            <a:off x="0" y="6678613"/>
            <a:ext cx="9144000" cy="179387"/>
          </a:xfrm>
          <a:prstGeom prst="rect">
            <a:avLst/>
          </a:prstGeom>
          <a:gradFill rotWithShape="1">
            <a:gsLst>
              <a:gs pos="0">
                <a:srgbClr val="918415">
                  <a:alpha val="50000"/>
                </a:srgbClr>
              </a:gs>
              <a:gs pos="50000">
                <a:srgbClr val="EEEDE7">
                  <a:alpha val="45000"/>
                </a:srgbClr>
              </a:gs>
              <a:gs pos="100000">
                <a:srgbClr val="918415">
                  <a:alpha val="39999"/>
                </a:srgbClr>
              </a:gs>
            </a:gsLst>
            <a:lin ang="0" scaled="1"/>
            <a:tileRect/>
          </a:gradFill>
          <a:ln w="9525">
            <a:noFill/>
          </a:ln>
        </p:spPr>
        <p:txBody>
          <a:bodyPr anchor="ctr"/>
          <a:p>
            <a:pPr lvl="0" indent="0" algn="ctr" defTabSz="914400"/>
            <a:endParaRPr lang="zh-CN" altLang="en-US" dirty="0">
              <a:solidFill>
                <a:srgbClr val="FFFFFF"/>
              </a:solidFill>
              <a:latin typeface="Franklin Gothic Book"/>
              <a:ea typeface="黑体" panose="02010609060101010101" pitchFamily="1" charset="-122"/>
            </a:endParaRPr>
          </a:p>
        </p:txBody>
      </p:sp>
      <p:sp>
        <p:nvSpPr>
          <p:cNvPr id="9219" name="矩形 7"/>
          <p:cNvSpPr/>
          <p:nvPr/>
        </p:nvSpPr>
        <p:spPr>
          <a:xfrm>
            <a:off x="0" y="0"/>
            <a:ext cx="9144000" cy="107950"/>
          </a:xfrm>
          <a:prstGeom prst="rect">
            <a:avLst/>
          </a:prstGeom>
          <a:gradFill rotWithShape="1">
            <a:gsLst>
              <a:gs pos="0">
                <a:srgbClr val="918415">
                  <a:alpha val="50000"/>
                </a:srgbClr>
              </a:gs>
              <a:gs pos="50000">
                <a:srgbClr val="EEEDE7">
                  <a:alpha val="45000"/>
                </a:srgbClr>
              </a:gs>
              <a:gs pos="100000">
                <a:srgbClr val="918415">
                  <a:alpha val="39999"/>
                </a:srgbClr>
              </a:gs>
            </a:gsLst>
            <a:lin ang="0" scaled="1"/>
            <a:tileRect/>
          </a:gradFill>
          <a:ln w="9525">
            <a:noFill/>
          </a:ln>
        </p:spPr>
        <p:txBody>
          <a:bodyPr anchor="ctr"/>
          <a:p>
            <a:pPr lvl="0" indent="0" algn="ctr" defTabSz="914400"/>
            <a:endParaRPr lang="zh-CN" altLang="en-US" dirty="0">
              <a:solidFill>
                <a:srgbClr val="FFFFFF"/>
              </a:solidFill>
              <a:latin typeface="Franklin Gothic Book"/>
              <a:ea typeface="黑体" panose="02010609060101010101" pitchFamily="1" charset="-122"/>
            </a:endParaRPr>
          </a:p>
        </p:txBody>
      </p:sp>
      <p:sp>
        <p:nvSpPr>
          <p:cNvPr id="9220" name="矩形 8"/>
          <p:cNvSpPr/>
          <p:nvPr/>
        </p:nvSpPr>
        <p:spPr>
          <a:xfrm>
            <a:off x="2786063" y="1054100"/>
            <a:ext cx="5903912" cy="17463"/>
          </a:xfrm>
          <a:prstGeom prst="rect">
            <a:avLst/>
          </a:prstGeom>
          <a:gradFill rotWithShape="1">
            <a:gsLst>
              <a:gs pos="0">
                <a:srgbClr val="DCD9CC">
                  <a:alpha val="20000"/>
                </a:srgbClr>
              </a:gs>
              <a:gs pos="50000">
                <a:srgbClr val="918415">
                  <a:alpha val="35000"/>
                </a:srgbClr>
              </a:gs>
              <a:gs pos="100000">
                <a:srgbClr val="DCD9CC">
                  <a:alpha val="50000"/>
                </a:srgbClr>
              </a:gs>
            </a:gsLst>
            <a:lin ang="0" scaled="1"/>
            <a:tileRect/>
          </a:gradFill>
          <a:ln w="9525">
            <a:noFill/>
          </a:ln>
        </p:spPr>
        <p:txBody>
          <a:bodyPr anchor="ctr"/>
          <a:p>
            <a:pPr lvl="0" indent="0" algn="ctr" defTabSz="914400"/>
            <a:endParaRPr lang="zh-CN" altLang="en-US" dirty="0">
              <a:solidFill>
                <a:srgbClr val="FFFFFF"/>
              </a:solidFill>
              <a:latin typeface="Franklin Gothic Book"/>
              <a:ea typeface="黑体" panose="02010609060101010101" pitchFamily="1" charset="-122"/>
            </a:endParaRPr>
          </a:p>
        </p:txBody>
      </p:sp>
      <p:sp>
        <p:nvSpPr>
          <p:cNvPr id="9221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222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6863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223" name="日期占位符 4"/>
          <p:cNvSpPr>
            <a:spLocks noGrp="1"/>
          </p:cNvSpPr>
          <p:nvPr>
            <p:ph type="dt" sz="half"/>
          </p:nvPr>
        </p:nvSpPr>
        <p:spPr>
          <a:xfrm>
            <a:off x="76200" y="6400800"/>
            <a:ext cx="3200400" cy="28416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indent="0">
              <a:defRPr sz="1100">
                <a:solidFill>
                  <a:srgbClr val="000000"/>
                </a:solidFill>
              </a:defRPr>
            </a:lvl1pPr>
          </a:lstStyle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9224" name="页脚占位符 5"/>
          <p:cNvSpPr>
            <a:spLocks noGrp="1"/>
          </p:cNvSpPr>
          <p:nvPr>
            <p:ph type="ftr" sz="quarter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indent="0" algn="r">
              <a:defRPr sz="1100">
                <a:solidFill>
                  <a:srgbClr val="000000"/>
                </a:solidFill>
              </a:defRPr>
            </a:lvl1pPr>
          </a:lstStyle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9225" name="灯片编号占位符 6"/>
          <p:cNvSpPr>
            <a:spLocks noGrp="1"/>
          </p:cNvSpPr>
          <p:nvPr>
            <p:ph type="sldNum" sz="quarter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  <a:ln w="9525">
            <a:noFill/>
          </a:ln>
        </p:spPr>
        <p:txBody>
          <a:bodyPr wrap="square" lIns="45720" rIns="45720" anchor="ctr"/>
          <a:lstStyle>
            <a:lvl1pPr indent="0" algn="ctr">
              <a:defRPr sz="1100">
                <a:solidFill>
                  <a:srgbClr val="636363"/>
                </a:solidFill>
              </a:defRPr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ß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Þ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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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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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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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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42" name="矩形 6"/>
          <p:cNvSpPr/>
          <p:nvPr/>
        </p:nvSpPr>
        <p:spPr>
          <a:xfrm>
            <a:off x="0" y="6678613"/>
            <a:ext cx="9144000" cy="179387"/>
          </a:xfrm>
          <a:prstGeom prst="rect">
            <a:avLst/>
          </a:prstGeom>
          <a:gradFill rotWithShape="1">
            <a:gsLst>
              <a:gs pos="0">
                <a:srgbClr val="918415">
                  <a:alpha val="50000"/>
                </a:srgbClr>
              </a:gs>
              <a:gs pos="50000">
                <a:srgbClr val="EEEDE7">
                  <a:alpha val="45000"/>
                </a:srgbClr>
              </a:gs>
              <a:gs pos="100000">
                <a:srgbClr val="918415">
                  <a:alpha val="39999"/>
                </a:srgbClr>
              </a:gs>
            </a:gsLst>
            <a:lin ang="0" scaled="1"/>
            <a:tileRect/>
          </a:gradFill>
          <a:ln w="9525">
            <a:noFill/>
          </a:ln>
        </p:spPr>
        <p:txBody>
          <a:bodyPr anchor="ctr"/>
          <a:p>
            <a:pPr lvl="0" indent="0" algn="ctr" defTabSz="914400"/>
            <a:endParaRPr lang="zh-CN" altLang="en-US" dirty="0">
              <a:solidFill>
                <a:srgbClr val="FFFFFF"/>
              </a:solidFill>
              <a:latin typeface="Franklin Gothic Book"/>
              <a:ea typeface="黑体" panose="02010609060101010101" pitchFamily="1" charset="-122"/>
            </a:endParaRPr>
          </a:p>
        </p:txBody>
      </p:sp>
      <p:sp>
        <p:nvSpPr>
          <p:cNvPr id="10243" name="矩形 7"/>
          <p:cNvSpPr/>
          <p:nvPr/>
        </p:nvSpPr>
        <p:spPr>
          <a:xfrm>
            <a:off x="0" y="0"/>
            <a:ext cx="9144000" cy="107950"/>
          </a:xfrm>
          <a:prstGeom prst="rect">
            <a:avLst/>
          </a:prstGeom>
          <a:gradFill rotWithShape="1">
            <a:gsLst>
              <a:gs pos="0">
                <a:srgbClr val="918415">
                  <a:alpha val="50000"/>
                </a:srgbClr>
              </a:gs>
              <a:gs pos="50000">
                <a:srgbClr val="EEEDE7">
                  <a:alpha val="45000"/>
                </a:srgbClr>
              </a:gs>
              <a:gs pos="100000">
                <a:srgbClr val="918415">
                  <a:alpha val="39999"/>
                </a:srgbClr>
              </a:gs>
            </a:gsLst>
            <a:lin ang="0" scaled="1"/>
            <a:tileRect/>
          </a:gradFill>
          <a:ln w="9525">
            <a:noFill/>
          </a:ln>
        </p:spPr>
        <p:txBody>
          <a:bodyPr anchor="ctr"/>
          <a:p>
            <a:pPr lvl="0" indent="0" algn="ctr" defTabSz="914400"/>
            <a:endParaRPr lang="zh-CN" altLang="en-US" dirty="0">
              <a:solidFill>
                <a:srgbClr val="FFFFFF"/>
              </a:solidFill>
              <a:latin typeface="Franklin Gothic Book"/>
              <a:ea typeface="黑体" panose="02010609060101010101" pitchFamily="1" charset="-122"/>
            </a:endParaRPr>
          </a:p>
        </p:txBody>
      </p:sp>
      <p:sp>
        <p:nvSpPr>
          <p:cNvPr id="10244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45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6863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46" name="日期占位符 4"/>
          <p:cNvSpPr>
            <a:spLocks noGrp="1"/>
          </p:cNvSpPr>
          <p:nvPr>
            <p:ph type="dt" sz="half"/>
          </p:nvPr>
        </p:nvSpPr>
        <p:spPr>
          <a:xfrm>
            <a:off x="76200" y="6400800"/>
            <a:ext cx="3200400" cy="28416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indent="0">
              <a:defRPr sz="1100">
                <a:solidFill>
                  <a:srgbClr val="000000"/>
                </a:solidFill>
              </a:defRPr>
            </a:lvl1pPr>
          </a:lstStyle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10247" name="页脚占位符 5"/>
          <p:cNvSpPr>
            <a:spLocks noGrp="1"/>
          </p:cNvSpPr>
          <p:nvPr>
            <p:ph type="ftr" sz="quarter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indent="0" algn="r">
              <a:defRPr sz="1100">
                <a:solidFill>
                  <a:srgbClr val="000000"/>
                </a:solidFill>
              </a:defRPr>
            </a:lvl1pPr>
          </a:lstStyle>
          <a:p>
            <a:pPr lvl="0" defTabSz="914400" fontAlgn="base"/>
            <a:endParaRPr lang="en-US" altLang="x-none" strike="noStrike" noProof="1" dirty="0"/>
          </a:p>
        </p:txBody>
      </p:sp>
      <p:sp>
        <p:nvSpPr>
          <p:cNvPr id="10248" name="灯片编号占位符 6"/>
          <p:cNvSpPr>
            <a:spLocks noGrp="1"/>
          </p:cNvSpPr>
          <p:nvPr>
            <p:ph type="sldNum" sz="quarter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  <a:ln w="9525">
            <a:noFill/>
          </a:ln>
        </p:spPr>
        <p:txBody>
          <a:bodyPr wrap="square" lIns="45720" rIns="45720" anchor="ctr"/>
          <a:lstStyle>
            <a:lvl1pPr indent="0" algn="ctr">
              <a:defRPr sz="1100">
                <a:solidFill>
                  <a:srgbClr val="636363"/>
                </a:solidFill>
              </a:defRPr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ß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Þ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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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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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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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2" charset="2"/>
        <a:buChar char="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3.xml"/><Relationship Id="rId1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3.xml"/><Relationship Id="rId1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3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3.xml"/><Relationship Id="rId2" Type="http://schemas.openxmlformats.org/officeDocument/2006/relationships/image" Target="../media/image8.jpe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3.xml"/><Relationship Id="rId1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anchor="ctr"/>
          <a:p>
            <a:endParaRPr lang="zh-CN" altLang="en-US" dirty="0"/>
          </a:p>
        </p:txBody>
      </p:sp>
      <p:sp>
        <p:nvSpPr>
          <p:cNvPr id="15362" name="内容占位符 2"/>
          <p:cNvSpPr>
            <a:spLocks noGrp="1"/>
          </p:cNvSpPr>
          <p:nvPr>
            <p:ph idx="4294967295"/>
          </p:nvPr>
        </p:nvSpPr>
        <p:spPr>
          <a:ln/>
        </p:spPr>
        <p:txBody>
          <a:bodyPr wrap="square" anchor="t"/>
          <a:p>
            <a:endParaRPr lang="zh-CN" altLang="en-US"/>
          </a:p>
        </p:txBody>
      </p:sp>
      <p:pic>
        <p:nvPicPr>
          <p:cNvPr id="15363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2700"/>
            <a:ext cx="9251950" cy="6845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1628775"/>
            <a:ext cx="7042150" cy="2219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矩形 3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5338" y="4365625"/>
            <a:ext cx="2359025" cy="9223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Text Box 4"/>
          <p:cNvSpPr txBox="1"/>
          <p:nvPr/>
        </p:nvSpPr>
        <p:spPr>
          <a:xfrm>
            <a:off x="89218" y="1416368"/>
            <a:ext cx="8964612" cy="56311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dirty="0">
                <a:solidFill>
                  <a:srgbClr val="1A3ED6"/>
                </a:solidFill>
                <a:latin typeface="Arial" panose="020B0604020202020204"/>
                <a:ea typeface="华文新魏" pitchFamily="2" charset="-122"/>
              </a:rPr>
              <a:t> </a:t>
            </a:r>
            <a:r>
              <a:rPr lang="zh-CN" altLang="en-US" sz="4000" b="1" dirty="0">
                <a:solidFill>
                  <a:srgbClr val="1A3ED6"/>
                </a:solidFill>
                <a:latin typeface="Arial" panose="020B0604020202020204"/>
                <a:ea typeface="宋体" panose="02010600030101010101" pitchFamily="2" charset="-122"/>
              </a:rPr>
              <a:t>（</a:t>
            </a:r>
            <a:r>
              <a:rPr lang="en-US" altLang="zh-CN" sz="4000" b="1" dirty="0">
                <a:solidFill>
                  <a:srgbClr val="1A3ED6"/>
                </a:solidFill>
                <a:latin typeface="Arial" panose="020B0604020202020204"/>
                <a:ea typeface="宋体" panose="02010600030101010101" pitchFamily="2" charset="-122"/>
              </a:rPr>
              <a:t>1</a:t>
            </a:r>
            <a:r>
              <a:rPr lang="zh-CN" altLang="en-US" sz="4000" b="1" dirty="0">
                <a:solidFill>
                  <a:srgbClr val="1A3ED6"/>
                </a:solidFill>
                <a:latin typeface="Arial" panose="020B0604020202020204"/>
                <a:ea typeface="宋体" panose="02010600030101010101" pitchFamily="2" charset="-122"/>
              </a:rPr>
              <a:t>） 缥缈  </a:t>
            </a:r>
            <a:endParaRPr lang="zh-CN" altLang="en-US" sz="4000" b="1" dirty="0">
              <a:solidFill>
                <a:srgbClr val="1A3ED6"/>
              </a:solidFill>
              <a:latin typeface="Arial" panose="020B0604020202020204"/>
              <a:ea typeface="宋体" panose="02010600030101010101" pitchFamily="2" charset="-122"/>
            </a:endParaRPr>
          </a:p>
          <a:p>
            <a:endParaRPr lang="zh-CN" altLang="en-US" sz="4000" b="1" dirty="0">
              <a:solidFill>
                <a:srgbClr val="1A3ED6"/>
              </a:solidFill>
              <a:latin typeface="Arial" panose="020B0604020202020204"/>
              <a:ea typeface="宋体" panose="02010600030101010101" pitchFamily="2" charset="-122"/>
            </a:endParaRPr>
          </a:p>
          <a:p>
            <a:r>
              <a:rPr lang="zh-CN" altLang="en-US" sz="4000" b="1" dirty="0">
                <a:solidFill>
                  <a:srgbClr val="1A3ED6"/>
                </a:solidFill>
                <a:latin typeface="Arial" panose="020B0604020202020204"/>
                <a:ea typeface="宋体" panose="02010600030101010101" pitchFamily="2" charset="-122"/>
              </a:rPr>
              <a:t> </a:t>
            </a:r>
            <a:endParaRPr lang="zh-CN" altLang="en-US" sz="4000" b="1" dirty="0">
              <a:solidFill>
                <a:srgbClr val="1A3ED6"/>
              </a:solidFill>
              <a:latin typeface="Arial" panose="020B0604020202020204"/>
              <a:ea typeface="宋体" panose="02010600030101010101" pitchFamily="2" charset="-122"/>
            </a:endParaRPr>
          </a:p>
          <a:p>
            <a:r>
              <a:rPr lang="zh-CN" altLang="en-US" sz="4000" b="1" dirty="0">
                <a:solidFill>
                  <a:srgbClr val="1A3ED6"/>
                </a:solidFill>
                <a:latin typeface="Arial" panose="020B0604020202020204"/>
                <a:ea typeface="宋体" panose="02010600030101010101" pitchFamily="2" charset="-122"/>
              </a:rPr>
              <a:t> </a:t>
            </a:r>
            <a:r>
              <a:rPr lang="en-US" altLang="zh-CN" sz="4000" b="1" dirty="0">
                <a:solidFill>
                  <a:srgbClr val="1A3ED6"/>
                </a:solidFill>
                <a:latin typeface="Arial" panose="020B0604020202020204"/>
                <a:ea typeface="宋体" panose="02010600030101010101" pitchFamily="2" charset="-122"/>
              </a:rPr>
              <a:t>(2) </a:t>
            </a:r>
            <a:r>
              <a:rPr lang="zh-CN" altLang="en-US" sz="4000" b="1" dirty="0">
                <a:solidFill>
                  <a:srgbClr val="1A3ED6"/>
                </a:solidFill>
                <a:sym typeface="+mn-ea"/>
              </a:rPr>
              <a:t>         </a:t>
            </a:r>
            <a:r>
              <a:rPr lang="en-US" altLang="zh-CN" sz="4000" b="1" dirty="0">
                <a:solidFill>
                  <a:srgbClr val="1A3ED6"/>
                </a:solidFill>
                <a:sym typeface="+mn-ea"/>
              </a:rPr>
              <a:t>(</a:t>
            </a:r>
            <a:r>
              <a:rPr lang="zh-CN" altLang="en-US" sz="4000" b="1" dirty="0">
                <a:solidFill>
                  <a:srgbClr val="1A3ED6"/>
                </a:solidFill>
                <a:sym typeface="+mn-ea"/>
              </a:rPr>
              <a:t>数一数</a:t>
            </a:r>
            <a:r>
              <a:rPr lang="en-US" altLang="zh-CN" sz="4000" b="1" dirty="0">
                <a:solidFill>
                  <a:srgbClr val="1A3ED6"/>
                </a:solidFill>
                <a:sym typeface="+mn-ea"/>
              </a:rPr>
              <a:t>)   </a:t>
            </a:r>
            <a:endParaRPr lang="en-US" altLang="zh-CN" sz="4000" b="1" dirty="0">
              <a:solidFill>
                <a:srgbClr val="1A3ED6"/>
              </a:solidFill>
              <a:latin typeface="Arial" panose="020B0604020202020204"/>
              <a:ea typeface="宋体" panose="02010600030101010101" pitchFamily="2" charset="-122"/>
            </a:endParaRPr>
          </a:p>
          <a:p>
            <a:r>
              <a:rPr lang="zh-CN" altLang="en-US" sz="4000" b="1" dirty="0">
                <a:solidFill>
                  <a:srgbClr val="1A3ED6"/>
                </a:solidFill>
                <a:latin typeface="Arial" panose="020B0604020202020204"/>
                <a:ea typeface="宋体" panose="02010600030101010101" pitchFamily="2" charset="-122"/>
              </a:rPr>
              <a:t>          数（数字）</a:t>
            </a:r>
            <a:endParaRPr lang="zh-CN" altLang="en-US" sz="4000" b="1" dirty="0">
              <a:solidFill>
                <a:srgbClr val="1A3ED6"/>
              </a:solidFill>
              <a:latin typeface="Arial" panose="020B0604020202020204"/>
              <a:ea typeface="宋体" panose="02010600030101010101" pitchFamily="2" charset="-122"/>
            </a:endParaRPr>
          </a:p>
          <a:p>
            <a:r>
              <a:rPr lang="zh-CN" altLang="en-US" sz="4000" b="1" dirty="0">
                <a:solidFill>
                  <a:srgbClr val="1A3ED6"/>
                </a:solidFill>
                <a:latin typeface="Arial" panose="020B0604020202020204"/>
                <a:ea typeface="宋体" panose="02010600030101010101" pitchFamily="2" charset="-122"/>
              </a:rPr>
              <a:t>              </a:t>
            </a:r>
            <a:r>
              <a:rPr lang="zh-CN" altLang="en-US" sz="4000" b="1" dirty="0">
                <a:solidFill>
                  <a:srgbClr val="1A3ED6"/>
                </a:solidFill>
                <a:sym typeface="+mn-ea"/>
              </a:rPr>
              <a:t>（数见不鲜） </a:t>
            </a:r>
            <a:endParaRPr lang="zh-CN" altLang="en-US" sz="4000" b="1" dirty="0">
              <a:solidFill>
                <a:srgbClr val="1A3ED6"/>
              </a:solidFill>
              <a:latin typeface="Arial" panose="020B0604020202020204"/>
              <a:ea typeface="宋体" panose="02010600030101010101" pitchFamily="2" charset="-122"/>
            </a:endParaRPr>
          </a:p>
          <a:p>
            <a:br>
              <a:rPr lang="en-US" altLang="zh-CN" sz="4000" dirty="0">
                <a:solidFill>
                  <a:srgbClr val="FFFF00"/>
                </a:solidFill>
                <a:sym typeface="+mn-ea"/>
              </a:rPr>
            </a:br>
            <a:endParaRPr lang="zh-CN" altLang="en-US" sz="4000" b="1" dirty="0">
              <a:solidFill>
                <a:srgbClr val="1A3ED6"/>
              </a:solidFill>
              <a:latin typeface="Arial" panose="020B0604020202020204"/>
              <a:ea typeface="宋体" panose="02010600030101010101" pitchFamily="2" charset="-122"/>
            </a:endParaRPr>
          </a:p>
          <a:p>
            <a:r>
              <a:rPr lang="zh-CN" altLang="en-US" sz="4000" b="1" dirty="0">
                <a:solidFill>
                  <a:srgbClr val="1A3ED6"/>
                </a:solidFill>
                <a:latin typeface="Arial" panose="020B0604020202020204"/>
                <a:ea typeface="宋体" panose="02010600030101010101" pitchFamily="2" charset="-122"/>
              </a:rPr>
              <a:t>    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/>
                <a:ea typeface="宋体" panose="02010600030101010101" pitchFamily="2" charset="-122"/>
              </a:rPr>
              <a:t>                   </a:t>
            </a:r>
            <a:endParaRPr lang="en-US" altLang="zh-CN" sz="4000" dirty="0">
              <a:solidFill>
                <a:srgbClr val="FFFF00"/>
              </a:solidFill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22531" name="Text Box 8"/>
          <p:cNvSpPr txBox="1"/>
          <p:nvPr/>
        </p:nvSpPr>
        <p:spPr>
          <a:xfrm>
            <a:off x="3160713" y="1416685"/>
            <a:ext cx="2779712" cy="7080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4000" dirty="0">
                <a:solidFill>
                  <a:srgbClr val="FF0000"/>
                </a:solidFill>
                <a:latin typeface="Arial" panose="020B0604020202020204"/>
                <a:ea typeface="宋体" panose="02010600030101010101" pitchFamily="2" charset="-122"/>
              </a:rPr>
              <a:t>piāo</a:t>
            </a:r>
            <a:r>
              <a:rPr lang="zh-CN" altLang="en-US" sz="4000" dirty="0">
                <a:solidFill>
                  <a:srgbClr val="FF0000"/>
                </a:solidFill>
                <a:latin typeface="Arial" panose="020B0604020202020204"/>
                <a:ea typeface="宋体" panose="02010600030101010101" pitchFamily="2" charset="-122"/>
              </a:rPr>
              <a:t>　</a:t>
            </a:r>
            <a:r>
              <a:rPr lang="en-US" altLang="zh-CN" sz="4000" dirty="0">
                <a:solidFill>
                  <a:srgbClr val="FF0000"/>
                </a:solidFill>
                <a:latin typeface="Arial" panose="020B0604020202020204"/>
                <a:ea typeface="宋体" panose="02010600030101010101" pitchFamily="2" charset="-122"/>
              </a:rPr>
              <a:t>miǎo</a:t>
            </a:r>
            <a:endParaRPr lang="en-US" altLang="zh-CN" sz="4000" dirty="0">
              <a:solidFill>
                <a:srgbClr val="FF0000"/>
              </a:solidFill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22532" name="Text Box 16"/>
          <p:cNvSpPr txBox="1"/>
          <p:nvPr/>
        </p:nvSpPr>
        <p:spPr>
          <a:xfrm>
            <a:off x="4936808" y="3176588"/>
            <a:ext cx="1266825" cy="7016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dirty="0">
                <a:solidFill>
                  <a:srgbClr val="FF0000"/>
                </a:solidFill>
                <a:latin typeface="Arial" panose="020B0604020202020204"/>
                <a:ea typeface="宋体" panose="02010600030101010101" pitchFamily="2" charset="-122"/>
              </a:rPr>
              <a:t>shǔ</a:t>
            </a:r>
            <a:r>
              <a:rPr lang="en-US" altLang="zh-CN" sz="4000" dirty="0">
                <a:solidFill>
                  <a:schemeClr val="bg1"/>
                </a:solidFill>
                <a:latin typeface="Arial" panose="020B0604020202020204"/>
                <a:ea typeface="宋体" panose="02010600030101010101" pitchFamily="2" charset="-122"/>
              </a:rPr>
              <a:t> </a:t>
            </a:r>
            <a:endParaRPr lang="en-US" altLang="zh-CN" sz="4000" dirty="0">
              <a:solidFill>
                <a:schemeClr val="bg1"/>
              </a:solidFill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22533" name="Text Box 17"/>
          <p:cNvSpPr txBox="1"/>
          <p:nvPr/>
        </p:nvSpPr>
        <p:spPr>
          <a:xfrm>
            <a:off x="4937125" y="3878580"/>
            <a:ext cx="1003300" cy="7080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4000" dirty="0">
                <a:solidFill>
                  <a:srgbClr val="FF0000"/>
                </a:solidFill>
                <a:latin typeface="Arial" panose="020B0604020202020204"/>
                <a:ea typeface="宋体" panose="02010600030101010101" pitchFamily="2" charset="-122"/>
              </a:rPr>
              <a:t>shù</a:t>
            </a:r>
            <a:endParaRPr lang="en-US" altLang="zh-CN" sz="4000" dirty="0">
              <a:solidFill>
                <a:srgbClr val="FF0000"/>
              </a:solidFill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22534" name="Text Box 18"/>
          <p:cNvSpPr txBox="1"/>
          <p:nvPr/>
        </p:nvSpPr>
        <p:spPr>
          <a:xfrm>
            <a:off x="5048568" y="4490720"/>
            <a:ext cx="1285875" cy="7080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4000" dirty="0">
                <a:solidFill>
                  <a:srgbClr val="FF0000"/>
                </a:solidFill>
                <a:latin typeface="Arial" panose="020B0604020202020204"/>
                <a:ea typeface="宋体" panose="02010600030101010101" pitchFamily="2" charset="-122"/>
              </a:rPr>
              <a:t>shuò</a:t>
            </a:r>
            <a:endParaRPr lang="en-US" altLang="zh-CN" sz="4000" dirty="0">
              <a:solidFill>
                <a:srgbClr val="FF0000"/>
              </a:solidFill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2415" y="319405"/>
            <a:ext cx="47764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BFBD01"/>
                </a:solidFill>
              </a:rPr>
              <a:t>读准字音</a:t>
            </a:r>
            <a:endParaRPr lang="zh-CN" altLang="en-US" sz="3600" b="1">
              <a:solidFill>
                <a:srgbClr val="BFBD01"/>
              </a:solidFill>
            </a:endParaRPr>
          </a:p>
        </p:txBody>
      </p:sp>
      <p:sp>
        <p:nvSpPr>
          <p:cNvPr id="7171" name="AutoShape 5"/>
          <p:cNvSpPr/>
          <p:nvPr/>
        </p:nvSpPr>
        <p:spPr>
          <a:xfrm>
            <a:off x="2068830" y="3355975"/>
            <a:ext cx="283845" cy="1649730"/>
          </a:xfrm>
          <a:prstGeom prst="leftBrace">
            <a:avLst>
              <a:gd name="adj1" fmla="val 55206"/>
              <a:gd name="adj2" fmla="val 50000"/>
            </a:avLst>
          </a:prstGeom>
          <a:solidFill>
            <a:srgbClr val="C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Times New Roman" panose="02020603050405020304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31" grpId="0"/>
      <p:bldP spid="22532" grpId="0"/>
      <p:bldP spid="22533" grpId="0"/>
      <p:bldP spid="2253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2"/>
          <p:cNvSpPr/>
          <p:nvPr/>
        </p:nvSpPr>
        <p:spPr>
          <a:xfrm>
            <a:off x="2690813" y="876300"/>
            <a:ext cx="4097337" cy="646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600" b="1" dirty="0">
                <a:solidFill>
                  <a:srgbClr val="3333CC"/>
                </a:solidFill>
                <a:latin typeface="Arial" panose="020B0604020202020204"/>
                <a:ea typeface="华文琥珀" pitchFamily="2" charset="-122"/>
              </a:rPr>
              <a:t>天上的街市    </a:t>
            </a:r>
            <a:r>
              <a:rPr lang="zh-CN" altLang="en-US" sz="2800" b="1" dirty="0">
                <a:solidFill>
                  <a:srgbClr val="3333CC"/>
                </a:solidFill>
                <a:latin typeface="Arial" panose="020B0604020202020204"/>
                <a:ea typeface="华文琥珀" pitchFamily="2" charset="-122"/>
              </a:rPr>
              <a:t>郭沫若</a:t>
            </a:r>
            <a:endParaRPr lang="zh-CN" altLang="en-US" sz="2800" b="1" dirty="0">
              <a:solidFill>
                <a:srgbClr val="3333CC"/>
              </a:solidFill>
              <a:latin typeface="Arial" panose="020B0604020202020204"/>
              <a:ea typeface="华文琥珀" pitchFamily="2" charset="-122"/>
            </a:endParaRPr>
          </a:p>
        </p:txBody>
      </p:sp>
      <p:sp>
        <p:nvSpPr>
          <p:cNvPr id="23555" name="矩形 3"/>
          <p:cNvSpPr/>
          <p:nvPr/>
        </p:nvSpPr>
        <p:spPr>
          <a:xfrm>
            <a:off x="2216150" y="1582420"/>
            <a:ext cx="4572000" cy="512889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lnSpc>
                <a:spcPct val="130000"/>
              </a:lnSpc>
            </a:pPr>
            <a:r>
              <a:rPr lang="zh-CN" altLang="en-US" sz="2800" b="1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远远的</a:t>
            </a:r>
            <a:r>
              <a:rPr lang="en-US" altLang="zh-CN" sz="2800" b="1" dirty="0">
                <a:solidFill>
                  <a:srgbClr val="FFC000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/>
                <a:ea typeface="隶书" pitchFamily="1" charset="-122"/>
              </a:rPr>
              <a:t>街灯</a:t>
            </a:r>
            <a:r>
              <a:rPr lang="en-US" altLang="zh-CN" sz="2800" b="1" dirty="0">
                <a:solidFill>
                  <a:srgbClr val="FFC000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b="1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明了，</a:t>
            </a:r>
            <a:endParaRPr lang="zh-CN" altLang="en-US" sz="2800" b="1" dirty="0">
              <a:solidFill>
                <a:srgbClr val="000099"/>
              </a:solidFill>
              <a:latin typeface="Arial" panose="020B0604020202020204"/>
              <a:ea typeface="隶书" pitchFamily="1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2800" b="1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  好像是</a:t>
            </a:r>
            <a:r>
              <a:rPr lang="en-US" altLang="zh-CN" sz="2800" b="1" dirty="0">
                <a:solidFill>
                  <a:srgbClr val="FFC000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b="1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闪着</a:t>
            </a:r>
            <a:r>
              <a:rPr lang="en-US" altLang="zh-CN" sz="2800" b="1" dirty="0">
                <a:solidFill>
                  <a:srgbClr val="FFC000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b="1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无数的</a:t>
            </a:r>
            <a:r>
              <a:rPr lang="en-US" altLang="zh-CN" sz="2800" b="1" dirty="0">
                <a:solidFill>
                  <a:srgbClr val="FFC000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/>
                <a:ea typeface="隶书" pitchFamily="1" charset="-122"/>
              </a:rPr>
              <a:t>明</a:t>
            </a:r>
            <a:r>
              <a:rPr lang="zh-CN" altLang="en-US" sz="2800" b="1" dirty="0">
                <a:solidFill>
                  <a:srgbClr val="BFBD01"/>
                </a:solidFill>
                <a:latin typeface="Arial" panose="020B0604020202020204"/>
                <a:ea typeface="隶书" pitchFamily="1" charset="-122"/>
              </a:rPr>
              <a:t>星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/>
                <a:ea typeface="隶书" pitchFamily="1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Arial" panose="020B0604020202020204"/>
              <a:ea typeface="隶书" pitchFamily="1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2800" b="1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天上的</a:t>
            </a:r>
            <a:r>
              <a:rPr lang="en-US" altLang="zh-CN" sz="2800" b="1" dirty="0">
                <a:solidFill>
                  <a:srgbClr val="FFC000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/>
                <a:ea typeface="隶书" pitchFamily="1" charset="-122"/>
              </a:rPr>
              <a:t>明星</a:t>
            </a:r>
            <a:r>
              <a:rPr lang="en-US" altLang="zh-CN" sz="2800" b="1" dirty="0">
                <a:solidFill>
                  <a:srgbClr val="FFC000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b="1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现了，</a:t>
            </a:r>
            <a:endParaRPr lang="zh-CN" altLang="en-US" sz="2800" b="1" dirty="0">
              <a:solidFill>
                <a:srgbClr val="000099"/>
              </a:solidFill>
              <a:latin typeface="Arial" panose="020B0604020202020204"/>
              <a:ea typeface="隶书" pitchFamily="1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2800" b="1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  好像是</a:t>
            </a:r>
            <a:r>
              <a:rPr lang="en-US" altLang="zh-CN" sz="2800" b="1" dirty="0">
                <a:solidFill>
                  <a:srgbClr val="FFC000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b="1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点着</a:t>
            </a:r>
            <a:r>
              <a:rPr lang="en-US" altLang="zh-CN" sz="2800" b="1" dirty="0">
                <a:solidFill>
                  <a:srgbClr val="FFC000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b="1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无数的</a:t>
            </a:r>
            <a:r>
              <a:rPr lang="en-US" altLang="zh-CN" sz="2800" b="1" dirty="0">
                <a:solidFill>
                  <a:srgbClr val="FFC000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/>
                <a:ea typeface="隶书" pitchFamily="1" charset="-122"/>
              </a:rPr>
              <a:t>街</a:t>
            </a:r>
            <a:r>
              <a:rPr lang="zh-CN" altLang="en-US" sz="2800" b="1" dirty="0">
                <a:solidFill>
                  <a:srgbClr val="BFBD01"/>
                </a:solidFill>
                <a:latin typeface="Arial" panose="020B0604020202020204"/>
                <a:ea typeface="隶书" pitchFamily="1" charset="-122"/>
              </a:rPr>
              <a:t>灯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/>
                <a:ea typeface="隶书" pitchFamily="1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Arial" panose="020B0604020202020204"/>
              <a:ea typeface="隶书" pitchFamily="1" charset="-122"/>
            </a:endParaRPr>
          </a:p>
          <a:p>
            <a:pPr algn="ctr">
              <a:lnSpc>
                <a:spcPct val="130000"/>
              </a:lnSpc>
            </a:pPr>
            <a:endParaRPr lang="zh-CN" altLang="en-US" sz="2800" b="1" dirty="0">
              <a:solidFill>
                <a:srgbClr val="FF0000"/>
              </a:solidFill>
              <a:latin typeface="Arial" panose="020B0604020202020204"/>
              <a:ea typeface="隶书" pitchFamily="1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2800" b="1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我想</a:t>
            </a:r>
            <a:r>
              <a:rPr lang="en-US" altLang="zh-CN" sz="2800" b="1" dirty="0">
                <a:solidFill>
                  <a:srgbClr val="FFC000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b="1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那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/>
                <a:ea typeface="隶书" pitchFamily="1" charset="-122"/>
              </a:rPr>
              <a:t>缥缈的</a:t>
            </a:r>
            <a:r>
              <a:rPr lang="en-US" altLang="zh-CN" sz="2800" b="1" dirty="0">
                <a:solidFill>
                  <a:srgbClr val="FFC000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b="1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空中，</a:t>
            </a:r>
            <a:endParaRPr lang="zh-CN" altLang="en-US" sz="2800" b="1" dirty="0">
              <a:solidFill>
                <a:srgbClr val="000099"/>
              </a:solidFill>
              <a:latin typeface="Arial" panose="020B0604020202020204"/>
              <a:ea typeface="隶书" pitchFamily="1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/>
                <a:ea typeface="隶书" pitchFamily="1" charset="-122"/>
              </a:rPr>
              <a:t>定然</a:t>
            </a:r>
            <a:r>
              <a:rPr lang="en-US" altLang="zh-CN" sz="2800" b="1" dirty="0">
                <a:solidFill>
                  <a:srgbClr val="FFC000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b="1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有</a:t>
            </a:r>
            <a:r>
              <a:rPr lang="zh-CN" altLang="en-US" sz="2800" b="1" dirty="0">
                <a:solidFill>
                  <a:srgbClr val="0000CC"/>
                </a:solidFill>
                <a:latin typeface="Arial" panose="020B0604020202020204"/>
                <a:ea typeface="隶书" pitchFamily="1" charset="-122"/>
              </a:rPr>
              <a:t>美丽</a:t>
            </a:r>
            <a:r>
              <a:rPr lang="zh-CN" altLang="en-US" sz="2800" b="1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的</a:t>
            </a:r>
            <a:r>
              <a:rPr lang="en-US" altLang="zh-CN" sz="2800" b="1" dirty="0">
                <a:solidFill>
                  <a:srgbClr val="FFC000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b="1" dirty="0">
                <a:solidFill>
                  <a:srgbClr val="FD2D03"/>
                </a:solidFill>
                <a:latin typeface="Arial" panose="020B0604020202020204"/>
                <a:ea typeface="隶书" pitchFamily="1" charset="-122"/>
              </a:rPr>
              <a:t>街</a:t>
            </a:r>
            <a:r>
              <a:rPr lang="zh-CN" altLang="en-US" sz="2800" b="1" dirty="0">
                <a:solidFill>
                  <a:srgbClr val="BFBD01"/>
                </a:solidFill>
                <a:latin typeface="Arial" panose="020B0604020202020204"/>
                <a:ea typeface="隶书" pitchFamily="1" charset="-122"/>
              </a:rPr>
              <a:t>市</a:t>
            </a:r>
            <a:r>
              <a:rPr lang="zh-CN" altLang="en-US" sz="2800" b="1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。</a:t>
            </a:r>
            <a:endParaRPr lang="zh-CN" altLang="en-US" sz="2800" b="1" dirty="0">
              <a:solidFill>
                <a:srgbClr val="000099"/>
              </a:solidFill>
              <a:latin typeface="Arial" panose="020B0604020202020204"/>
              <a:ea typeface="隶书" pitchFamily="1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2800" b="1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街市上</a:t>
            </a:r>
            <a:r>
              <a:rPr lang="en-US" altLang="zh-CN" sz="2800" b="1" dirty="0">
                <a:solidFill>
                  <a:srgbClr val="FFC000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b="1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陈列的</a:t>
            </a:r>
            <a:r>
              <a:rPr lang="en-US" altLang="zh-CN" sz="2800" b="1" dirty="0">
                <a:solidFill>
                  <a:srgbClr val="FFC000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b="1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一些</a:t>
            </a:r>
            <a:r>
              <a:rPr lang="en-US" altLang="zh-CN" sz="2800" b="1" dirty="0">
                <a:solidFill>
                  <a:srgbClr val="FFC000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/>
                <a:ea typeface="隶书" pitchFamily="1" charset="-122"/>
              </a:rPr>
              <a:t>物品，</a:t>
            </a:r>
            <a:endParaRPr lang="zh-CN" altLang="en-US" sz="2800" b="1" dirty="0">
              <a:solidFill>
                <a:srgbClr val="FF0000"/>
              </a:solidFill>
              <a:latin typeface="Arial" panose="020B0604020202020204"/>
              <a:ea typeface="隶书" pitchFamily="1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/>
                <a:ea typeface="隶书" pitchFamily="1" charset="-122"/>
              </a:rPr>
              <a:t>定然</a:t>
            </a:r>
            <a:r>
              <a:rPr lang="zh-CN" altLang="en-US" sz="2800" b="1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是</a:t>
            </a:r>
            <a:r>
              <a:rPr lang="en-US" altLang="zh-CN" sz="2800" b="1" dirty="0">
                <a:solidFill>
                  <a:srgbClr val="FFC000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b="1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世上</a:t>
            </a:r>
            <a:r>
              <a:rPr lang="en-US" altLang="zh-CN" sz="2800" b="1" dirty="0">
                <a:solidFill>
                  <a:srgbClr val="FFC000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b="1" dirty="0">
                <a:solidFill>
                  <a:srgbClr val="FD2D03"/>
                </a:solidFill>
                <a:latin typeface="Arial" panose="020B0604020202020204"/>
                <a:ea typeface="隶书" pitchFamily="1" charset="-122"/>
              </a:rPr>
              <a:t>没有的</a:t>
            </a:r>
            <a:r>
              <a:rPr lang="en-US" altLang="zh-CN" sz="2800" b="1" dirty="0">
                <a:solidFill>
                  <a:srgbClr val="0000CC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b="1" dirty="0">
                <a:solidFill>
                  <a:srgbClr val="0000CC"/>
                </a:solidFill>
                <a:latin typeface="Arial" panose="020B0604020202020204"/>
                <a:ea typeface="隶书" pitchFamily="1" charset="-122"/>
              </a:rPr>
              <a:t>珍</a:t>
            </a:r>
            <a:r>
              <a:rPr lang="zh-CN" altLang="en-US" sz="2800" b="1" dirty="0">
                <a:solidFill>
                  <a:srgbClr val="BFBD01"/>
                </a:solidFill>
                <a:latin typeface="Arial" panose="020B0604020202020204"/>
                <a:ea typeface="隶书" pitchFamily="1" charset="-122"/>
              </a:rPr>
              <a:t>奇</a:t>
            </a:r>
            <a:r>
              <a:rPr lang="zh-CN" altLang="en-US" sz="2800" b="1" dirty="0">
                <a:solidFill>
                  <a:srgbClr val="0000CC"/>
                </a:solidFill>
                <a:latin typeface="Arial" panose="020B0604020202020204"/>
                <a:ea typeface="隶书" pitchFamily="1" charset="-122"/>
              </a:rPr>
              <a:t>。</a:t>
            </a:r>
            <a:endParaRPr lang="zh-CN" altLang="en-US" sz="2800" b="1" dirty="0">
              <a:solidFill>
                <a:srgbClr val="0000CC"/>
              </a:solidFill>
              <a:latin typeface="Arial" panose="020B0604020202020204"/>
              <a:ea typeface="隶书" pitchFamily="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2090" y="291465"/>
            <a:ext cx="36544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BFBD01"/>
                </a:solidFill>
              </a:rPr>
              <a:t>读准节奏和重音</a:t>
            </a:r>
            <a:endParaRPr lang="zh-CN" altLang="en-US" sz="3600" b="1">
              <a:solidFill>
                <a:srgbClr val="BFBD01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6" name="矩形 4"/>
          <p:cNvSpPr/>
          <p:nvPr/>
        </p:nvSpPr>
        <p:spPr>
          <a:xfrm>
            <a:off x="2286000" y="503873"/>
            <a:ext cx="4572000" cy="54298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2800" b="1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你看，</a:t>
            </a:r>
            <a:r>
              <a:rPr lang="en-US" altLang="zh-CN" sz="2800" b="1" dirty="0">
                <a:solidFill>
                  <a:srgbClr val="FFC000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b="1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那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/>
                <a:ea typeface="隶书" pitchFamily="1" charset="-122"/>
              </a:rPr>
              <a:t>浅浅的</a:t>
            </a:r>
            <a:r>
              <a:rPr lang="en-US" altLang="zh-CN" sz="2800" b="1" dirty="0">
                <a:solidFill>
                  <a:srgbClr val="FFC000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b="1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天河，</a:t>
            </a:r>
            <a:endParaRPr lang="zh-CN" altLang="en-US" sz="2800" b="1" dirty="0">
              <a:solidFill>
                <a:srgbClr val="000099"/>
              </a:solidFill>
              <a:latin typeface="Arial" panose="020B0604020202020204"/>
              <a:ea typeface="隶书" pitchFamily="1" charset="-122"/>
            </a:endParaRPr>
          </a:p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/>
                <a:ea typeface="隶书" pitchFamily="1" charset="-122"/>
              </a:rPr>
              <a:t>定然</a:t>
            </a:r>
            <a:r>
              <a:rPr lang="zh-CN" altLang="en-US" sz="2800" b="1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是</a:t>
            </a:r>
            <a:r>
              <a:rPr lang="en-US" altLang="zh-CN" sz="2800" b="1" dirty="0">
                <a:solidFill>
                  <a:srgbClr val="FFC000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/>
                <a:ea typeface="隶书" pitchFamily="1" charset="-122"/>
              </a:rPr>
              <a:t>不甚</a:t>
            </a:r>
            <a:r>
              <a:rPr lang="en-US" altLang="zh-CN" sz="2800" b="1" dirty="0">
                <a:solidFill>
                  <a:srgbClr val="FFC000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b="1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宽</a:t>
            </a:r>
            <a:r>
              <a:rPr lang="zh-CN" altLang="en-US" sz="2800" b="1" dirty="0">
                <a:solidFill>
                  <a:srgbClr val="BFBD01"/>
                </a:solidFill>
                <a:latin typeface="Arial" panose="020B0604020202020204"/>
                <a:ea typeface="隶书" pitchFamily="1" charset="-122"/>
              </a:rPr>
              <a:t>广</a:t>
            </a:r>
            <a:r>
              <a:rPr lang="zh-CN" altLang="en-US" sz="2800" b="1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。</a:t>
            </a:r>
            <a:endParaRPr lang="zh-CN" altLang="en-US" sz="2800" b="1" dirty="0">
              <a:solidFill>
                <a:srgbClr val="000099"/>
              </a:solidFill>
              <a:latin typeface="Arial" panose="020B0604020202020204"/>
              <a:ea typeface="隶书" pitchFamily="1" charset="-122"/>
            </a:endParaRPr>
          </a:p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2800" b="1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那</a:t>
            </a:r>
            <a:r>
              <a:rPr lang="en-US" altLang="zh-CN" sz="2800" b="1" dirty="0">
                <a:solidFill>
                  <a:srgbClr val="FFC000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b="1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隔着河的</a:t>
            </a:r>
            <a:r>
              <a:rPr lang="en-US" altLang="zh-CN" sz="2800" b="1" dirty="0">
                <a:solidFill>
                  <a:srgbClr val="FFC000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/>
                <a:ea typeface="隶书" pitchFamily="1" charset="-122"/>
              </a:rPr>
              <a:t>牛郎</a:t>
            </a:r>
            <a:r>
              <a:rPr lang="en-US" altLang="zh-CN" sz="2800" b="1" dirty="0">
                <a:solidFill>
                  <a:srgbClr val="FFC000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/>
                <a:ea typeface="隶书" pitchFamily="1" charset="-122"/>
              </a:rPr>
              <a:t>织女，</a:t>
            </a:r>
            <a:endParaRPr lang="zh-CN" altLang="en-US" sz="2800" b="1" dirty="0">
              <a:solidFill>
                <a:srgbClr val="FF0000"/>
              </a:solidFill>
              <a:latin typeface="Arial" panose="020B0604020202020204"/>
              <a:ea typeface="隶书" pitchFamily="1" charset="-122"/>
            </a:endParaRPr>
          </a:p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/>
                <a:ea typeface="隶书" pitchFamily="1" charset="-122"/>
              </a:rPr>
              <a:t>定能够</a:t>
            </a:r>
            <a:r>
              <a:rPr lang="en-US" altLang="zh-CN" sz="2800" b="1" dirty="0">
                <a:solidFill>
                  <a:srgbClr val="FFC000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b="1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骑着牛儿</a:t>
            </a:r>
            <a:r>
              <a:rPr lang="en-US" altLang="zh-CN" sz="2800" b="1" dirty="0">
                <a:solidFill>
                  <a:srgbClr val="FFC000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/>
                <a:ea typeface="隶书" pitchFamily="1" charset="-122"/>
              </a:rPr>
              <a:t>来</a:t>
            </a:r>
            <a:r>
              <a:rPr lang="zh-CN" altLang="en-US" sz="2800" b="1" dirty="0">
                <a:solidFill>
                  <a:srgbClr val="BFBD01"/>
                </a:solidFill>
                <a:latin typeface="Arial" panose="020B0604020202020204"/>
                <a:ea typeface="隶书" pitchFamily="1" charset="-122"/>
              </a:rPr>
              <a:t>往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/>
                <a:ea typeface="隶书" pitchFamily="1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Arial" panose="020B0604020202020204"/>
              <a:ea typeface="隶书" pitchFamily="1" charset="-122"/>
            </a:endParaRPr>
          </a:p>
          <a:p>
            <a:pPr>
              <a:lnSpc>
                <a:spcPct val="120000"/>
              </a:lnSpc>
              <a:spcBef>
                <a:spcPct val="20000"/>
              </a:spcBef>
            </a:pPr>
            <a:endParaRPr lang="zh-CN" altLang="en-US" sz="2800" b="1" dirty="0">
              <a:solidFill>
                <a:srgbClr val="FF0000"/>
              </a:solidFill>
              <a:latin typeface="Arial" panose="020B0604020202020204"/>
              <a:ea typeface="隶书" pitchFamily="1" charset="-122"/>
            </a:endParaRPr>
          </a:p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2800" b="1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我想</a:t>
            </a:r>
            <a:r>
              <a:rPr lang="en-US" altLang="zh-CN" sz="2800" b="1" dirty="0">
                <a:solidFill>
                  <a:srgbClr val="FFC000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b="1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他们此刻，</a:t>
            </a:r>
            <a:endParaRPr lang="zh-CN" altLang="en-US" sz="2800" b="1" dirty="0">
              <a:solidFill>
                <a:srgbClr val="000099"/>
              </a:solidFill>
              <a:latin typeface="Arial" panose="020B0604020202020204"/>
              <a:ea typeface="隶书" pitchFamily="1" charset="-122"/>
            </a:endParaRPr>
          </a:p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/>
                <a:ea typeface="隶书" pitchFamily="1" charset="-122"/>
              </a:rPr>
              <a:t>定然</a:t>
            </a:r>
            <a:r>
              <a:rPr lang="en-US" altLang="zh-CN" sz="2800" b="1" dirty="0">
                <a:solidFill>
                  <a:srgbClr val="FFC000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b="1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在天街</a:t>
            </a:r>
            <a:r>
              <a:rPr lang="en-US" altLang="zh-CN" sz="2800" b="1" dirty="0">
                <a:solidFill>
                  <a:srgbClr val="FFC000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/>
                <a:ea typeface="隶书" pitchFamily="1" charset="-122"/>
              </a:rPr>
              <a:t>闲</a:t>
            </a:r>
            <a:r>
              <a:rPr lang="zh-CN" altLang="en-US" sz="2800" b="1" dirty="0">
                <a:solidFill>
                  <a:srgbClr val="BFBD01"/>
                </a:solidFill>
                <a:latin typeface="Arial" panose="020B0604020202020204"/>
                <a:ea typeface="隶书" pitchFamily="1" charset="-122"/>
              </a:rPr>
              <a:t>游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/>
                <a:ea typeface="隶书" pitchFamily="1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Arial" panose="020B0604020202020204"/>
              <a:ea typeface="隶书" pitchFamily="1" charset="-122"/>
            </a:endParaRPr>
          </a:p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2800" b="1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不信，</a:t>
            </a:r>
            <a:r>
              <a:rPr lang="en-US" altLang="zh-CN" sz="2800" b="1" dirty="0">
                <a:solidFill>
                  <a:srgbClr val="FFC000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b="1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请看</a:t>
            </a:r>
            <a:r>
              <a:rPr lang="en-US" altLang="zh-CN" sz="2800" b="1" dirty="0">
                <a:solidFill>
                  <a:srgbClr val="FFC000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b="1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那朵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/>
                <a:ea typeface="隶书" pitchFamily="1" charset="-122"/>
              </a:rPr>
              <a:t>流星，</a:t>
            </a:r>
            <a:endParaRPr lang="zh-CN" altLang="en-US" sz="2800" b="1" dirty="0">
              <a:solidFill>
                <a:srgbClr val="FF0000"/>
              </a:solidFill>
              <a:latin typeface="Arial" panose="020B0604020202020204"/>
              <a:ea typeface="隶书" pitchFamily="1" charset="-122"/>
            </a:endParaRPr>
          </a:p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2800" b="1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是他们</a:t>
            </a:r>
            <a:r>
              <a:rPr lang="en-US" altLang="zh-CN" sz="2800" b="1" dirty="0">
                <a:solidFill>
                  <a:srgbClr val="FFC000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b="1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提着</a:t>
            </a:r>
            <a:r>
              <a:rPr lang="en-US" altLang="zh-CN" sz="2800" b="1" dirty="0">
                <a:solidFill>
                  <a:srgbClr val="FFC000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/>
                <a:ea typeface="隶书" pitchFamily="1" charset="-122"/>
              </a:rPr>
              <a:t>灯笼</a:t>
            </a:r>
            <a:r>
              <a:rPr lang="en-US" altLang="zh-CN" sz="2800" b="1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b="1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在</a:t>
            </a:r>
            <a:r>
              <a:rPr lang="zh-CN" altLang="en-US" sz="2800" b="1" dirty="0">
                <a:solidFill>
                  <a:srgbClr val="BFBD01"/>
                </a:solidFill>
                <a:latin typeface="Arial" panose="020B0604020202020204"/>
                <a:ea typeface="隶书" pitchFamily="1" charset="-122"/>
              </a:rPr>
              <a:t>走</a:t>
            </a:r>
            <a:r>
              <a:rPr lang="zh-CN" altLang="en-US" sz="2800" b="1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。</a:t>
            </a:r>
            <a:endParaRPr lang="zh-CN" altLang="en-US" sz="2800" b="1" dirty="0">
              <a:solidFill>
                <a:srgbClr val="000099"/>
              </a:solidFill>
              <a:latin typeface="Arial" panose="020B0604020202020204"/>
              <a:ea typeface="隶书" pitchFamily="1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Text Box 2"/>
          <p:cNvSpPr txBox="1"/>
          <p:nvPr/>
        </p:nvSpPr>
        <p:spPr>
          <a:xfrm>
            <a:off x="381953" y="859790"/>
            <a:ext cx="8207375" cy="14198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en-US" altLang="zh-CN" sz="3600" dirty="0">
                <a:solidFill>
                  <a:srgbClr val="0070C0"/>
                </a:solidFill>
                <a:latin typeface="Arial" panose="020B0604020202020204"/>
                <a:ea typeface="宋体" panose="02010600030101010101" pitchFamily="2" charset="-122"/>
              </a:rPr>
              <a:t>1.</a:t>
            </a:r>
            <a:r>
              <a:rPr lang="zh-CN" altLang="en-US" sz="3600" dirty="0">
                <a:solidFill>
                  <a:srgbClr val="0070C0"/>
                </a:solidFill>
                <a:latin typeface="Arial" panose="020B0604020202020204"/>
                <a:ea typeface="宋体" panose="02010600030101010101" pitchFamily="2" charset="-122"/>
              </a:rPr>
              <a:t>诗中选取了哪些景物？请从文中找出最恰当的词语概括其特点。</a:t>
            </a:r>
            <a:endParaRPr lang="en-US" altLang="zh-CN" sz="3600" dirty="0">
              <a:solidFill>
                <a:srgbClr val="0070C0"/>
              </a:solidFill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2090" y="291465"/>
            <a:ext cx="48285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BFBD01"/>
                </a:solidFill>
              </a:rPr>
              <a:t>析读诗歌，体会诗意美</a:t>
            </a:r>
            <a:endParaRPr lang="zh-CN" altLang="en-US" sz="3600" b="1">
              <a:solidFill>
                <a:srgbClr val="BFBD01"/>
              </a:solidFill>
            </a:endParaRPr>
          </a:p>
        </p:txBody>
      </p:sp>
      <p:sp>
        <p:nvSpPr>
          <p:cNvPr id="25602" name="Text Box 2"/>
          <p:cNvSpPr txBox="1"/>
          <p:nvPr/>
        </p:nvSpPr>
        <p:spPr>
          <a:xfrm>
            <a:off x="909320" y="2266315"/>
            <a:ext cx="70104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000" dirty="0">
                <a:latin typeface="Times New Roman" panose="02020603050405020304" pitchFamily="2" charset="0"/>
                <a:ea typeface="华文中宋" pitchFamily="2" charset="-122"/>
              </a:rPr>
              <a:t>街灯（</a:t>
            </a:r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2" charset="0"/>
                <a:ea typeface="华文中宋" pitchFamily="2" charset="-122"/>
              </a:rPr>
              <a:t>明</a:t>
            </a:r>
            <a:r>
              <a:rPr lang="zh-CN" altLang="en-US" sz="4000" dirty="0">
                <a:latin typeface="Times New Roman" panose="02020603050405020304" pitchFamily="2" charset="0"/>
                <a:ea typeface="华文中宋" pitchFamily="2" charset="-122"/>
              </a:rPr>
              <a:t>）</a:t>
            </a:r>
            <a:r>
              <a:rPr lang="en-US" altLang="zh-CN" sz="4000" dirty="0">
                <a:latin typeface="Times New Roman" panose="02020603050405020304" pitchFamily="2" charset="0"/>
                <a:ea typeface="华文中宋" pitchFamily="2" charset="-122"/>
              </a:rPr>
              <a:t>——</a:t>
            </a:r>
            <a:r>
              <a:rPr lang="zh-CN" altLang="en-US" sz="4000" dirty="0">
                <a:latin typeface="Times New Roman" panose="02020603050405020304" pitchFamily="2" charset="0"/>
                <a:ea typeface="华文中宋" pitchFamily="2" charset="-122"/>
              </a:rPr>
              <a:t>明星</a:t>
            </a:r>
            <a:r>
              <a:rPr lang="zh-CN" altLang="en-US" sz="4000" dirty="0">
                <a:solidFill>
                  <a:srgbClr val="000000"/>
                </a:solidFill>
                <a:latin typeface="Times New Roman" panose="02020603050405020304" pitchFamily="2" charset="0"/>
                <a:ea typeface="华文中宋" pitchFamily="2" charset="-122"/>
              </a:rPr>
              <a:t>（</a:t>
            </a:r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2" charset="0"/>
                <a:ea typeface="华文中宋" pitchFamily="2" charset="-122"/>
              </a:rPr>
              <a:t>闪</a:t>
            </a:r>
            <a:r>
              <a:rPr lang="zh-CN" altLang="en-US" sz="4000" dirty="0">
                <a:solidFill>
                  <a:srgbClr val="000000"/>
                </a:solidFill>
                <a:latin typeface="Times New Roman" panose="02020603050405020304" pitchFamily="2" charset="0"/>
                <a:ea typeface="华文中宋" pitchFamily="2" charset="-122"/>
              </a:rPr>
              <a:t>）</a:t>
            </a:r>
            <a:endParaRPr lang="zh-CN" altLang="en-US" sz="4000" dirty="0">
              <a:latin typeface="Times New Roman" panose="02020603050405020304" pitchFamily="2" charset="0"/>
              <a:ea typeface="华文中宋" pitchFamily="2" charset="-122"/>
            </a:endParaRPr>
          </a:p>
        </p:txBody>
      </p:sp>
      <p:sp>
        <p:nvSpPr>
          <p:cNvPr id="25603" name="Text Box 3"/>
          <p:cNvSpPr txBox="1"/>
          <p:nvPr/>
        </p:nvSpPr>
        <p:spPr>
          <a:xfrm>
            <a:off x="947420" y="2872740"/>
            <a:ext cx="69342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000" dirty="0">
                <a:latin typeface="Times New Roman" panose="02020603050405020304" pitchFamily="2" charset="0"/>
                <a:ea typeface="华文中宋" pitchFamily="2" charset="-122"/>
              </a:rPr>
              <a:t>明星（</a:t>
            </a:r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2" charset="0"/>
                <a:ea typeface="华文中宋" pitchFamily="2" charset="-122"/>
              </a:rPr>
              <a:t>现</a:t>
            </a:r>
            <a:r>
              <a:rPr lang="zh-CN" altLang="en-US" sz="4000" dirty="0">
                <a:latin typeface="Times New Roman" panose="02020603050405020304" pitchFamily="2" charset="0"/>
                <a:ea typeface="华文中宋" pitchFamily="2" charset="-122"/>
              </a:rPr>
              <a:t>）</a:t>
            </a:r>
            <a:r>
              <a:rPr lang="en-US" altLang="zh-CN" sz="4000" dirty="0">
                <a:latin typeface="Times New Roman" panose="02020603050405020304" pitchFamily="2" charset="0"/>
                <a:ea typeface="华文中宋" pitchFamily="2" charset="-122"/>
              </a:rPr>
              <a:t>——</a:t>
            </a:r>
            <a:r>
              <a:rPr lang="zh-CN" altLang="en-US" sz="4000" dirty="0">
                <a:latin typeface="Times New Roman" panose="02020603050405020304" pitchFamily="2" charset="0"/>
                <a:ea typeface="华文中宋" pitchFamily="2" charset="-122"/>
              </a:rPr>
              <a:t>街灯（</a:t>
            </a:r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2" charset="0"/>
                <a:ea typeface="华文中宋" pitchFamily="2" charset="-122"/>
              </a:rPr>
              <a:t>点</a:t>
            </a:r>
            <a:r>
              <a:rPr lang="zh-CN" altLang="en-US" sz="4000" dirty="0">
                <a:latin typeface="Times New Roman" panose="02020603050405020304" pitchFamily="2" charset="0"/>
                <a:ea typeface="华文中宋" pitchFamily="2" charset="-122"/>
              </a:rPr>
              <a:t>）</a:t>
            </a:r>
            <a:endParaRPr lang="zh-CN" altLang="en-US" sz="4000" dirty="0">
              <a:latin typeface="Times New Roman" panose="02020603050405020304" pitchFamily="2" charset="0"/>
              <a:ea typeface="华文中宋" pitchFamily="2" charset="-122"/>
            </a:endParaRPr>
          </a:p>
        </p:txBody>
      </p:sp>
      <p:sp>
        <p:nvSpPr>
          <p:cNvPr id="25604" name="Text Box 4"/>
          <p:cNvSpPr txBox="1"/>
          <p:nvPr/>
        </p:nvSpPr>
        <p:spPr>
          <a:xfrm>
            <a:off x="653415" y="3997325"/>
            <a:ext cx="8077200" cy="1630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000" dirty="0">
                <a:latin typeface="华文中宋" pitchFamily="2" charset="-122"/>
                <a:ea typeface="华文中宋" pitchFamily="2" charset="-122"/>
              </a:rPr>
              <a:t>街市（</a:t>
            </a:r>
            <a:r>
              <a:rPr lang="zh-CN" altLang="en-US" sz="4000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美丽</a:t>
            </a:r>
            <a:r>
              <a:rPr lang="zh-CN" altLang="en-US" sz="4000" dirty="0">
                <a:latin typeface="华文中宋" pitchFamily="2" charset="-122"/>
                <a:ea typeface="华文中宋" pitchFamily="2" charset="-122"/>
              </a:rPr>
              <a:t>）</a:t>
            </a:r>
            <a:r>
              <a:rPr lang="en-US" altLang="zh-CN" sz="4000" dirty="0">
                <a:latin typeface="Times New Roman" panose="02020603050405020304" pitchFamily="2" charset="0"/>
                <a:ea typeface="华文中宋" pitchFamily="2" charset="-122"/>
              </a:rPr>
              <a:t>——</a:t>
            </a:r>
            <a:r>
              <a:rPr lang="zh-CN" altLang="en-US" sz="4000" dirty="0">
                <a:latin typeface="华文中宋" pitchFamily="2" charset="-122"/>
                <a:ea typeface="华文中宋" pitchFamily="2" charset="-122"/>
              </a:rPr>
              <a:t>物品（</a:t>
            </a:r>
            <a:r>
              <a:rPr lang="zh-CN" altLang="en-US" sz="4000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珍奇</a:t>
            </a:r>
            <a:r>
              <a:rPr lang="zh-CN" altLang="en-US" sz="4000" dirty="0">
                <a:latin typeface="华文中宋" pitchFamily="2" charset="-122"/>
                <a:ea typeface="华文中宋" pitchFamily="2" charset="-122"/>
              </a:rPr>
              <a:t>）                                           </a:t>
            </a:r>
            <a:endParaRPr lang="zh-CN" altLang="en-US" sz="4000" dirty="0">
              <a:latin typeface="华文中宋" pitchFamily="2" charset="-122"/>
              <a:ea typeface="华文中宋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4000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25619" name="Text Box 20"/>
          <p:cNvSpPr txBox="1"/>
          <p:nvPr/>
        </p:nvSpPr>
        <p:spPr>
          <a:xfrm>
            <a:off x="653098" y="4620260"/>
            <a:ext cx="8310562" cy="1322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dirty="0">
                <a:latin typeface="华文中宋" pitchFamily="2" charset="-122"/>
                <a:ea typeface="华文中宋" pitchFamily="2" charset="-122"/>
              </a:rPr>
              <a:t>天河（</a:t>
            </a:r>
            <a:r>
              <a:rPr lang="zh-CN" altLang="en-US" sz="4000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浅浅</a:t>
            </a:r>
            <a:r>
              <a:rPr lang="zh-CN" altLang="en-US" sz="4000" dirty="0">
                <a:latin typeface="华文中宋" pitchFamily="2" charset="-122"/>
                <a:ea typeface="华文中宋" pitchFamily="2" charset="-122"/>
              </a:rPr>
              <a:t>）</a:t>
            </a:r>
            <a:r>
              <a:rPr lang="en-US" altLang="zh-CN" sz="4000" dirty="0">
                <a:latin typeface="Times New Roman" panose="02020603050405020304" pitchFamily="2" charset="0"/>
                <a:ea typeface="华文中宋" pitchFamily="2" charset="-122"/>
              </a:rPr>
              <a:t>——</a:t>
            </a:r>
            <a:r>
              <a:rPr lang="zh-CN" altLang="en-US" sz="4000" dirty="0">
                <a:latin typeface="华文中宋" pitchFamily="2" charset="-122"/>
                <a:ea typeface="华文中宋" pitchFamily="2" charset="-122"/>
              </a:rPr>
              <a:t>牛郎织女（</a:t>
            </a:r>
            <a:r>
              <a:rPr lang="zh-CN" altLang="en-US" sz="4000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来往</a:t>
            </a:r>
            <a:r>
              <a:rPr lang="zh-CN" altLang="en-US" sz="4000" dirty="0">
                <a:latin typeface="华文中宋" pitchFamily="2" charset="-122"/>
                <a:ea typeface="华文中宋" pitchFamily="2" charset="-122"/>
              </a:rPr>
              <a:t>）</a:t>
            </a:r>
            <a:endParaRPr lang="zh-CN" altLang="en-US" sz="4000" dirty="0">
              <a:latin typeface="华文中宋" pitchFamily="2" charset="-122"/>
              <a:ea typeface="华文中宋" pitchFamily="2" charset="-122"/>
            </a:endParaRPr>
          </a:p>
          <a:p>
            <a:r>
              <a:rPr lang="zh-CN" altLang="en-US" sz="4000" dirty="0">
                <a:latin typeface="华文中宋" pitchFamily="2" charset="-122"/>
                <a:ea typeface="华文中宋" pitchFamily="2" charset="-122"/>
                <a:sym typeface="+mn-ea"/>
              </a:rPr>
              <a:t>流星（</a:t>
            </a:r>
            <a:r>
              <a:rPr lang="zh-CN" altLang="en-US" sz="4000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  <a:sym typeface="+mn-ea"/>
              </a:rPr>
              <a:t>灯笼</a:t>
            </a:r>
            <a:r>
              <a:rPr lang="zh-CN" altLang="en-US" sz="4000" dirty="0">
                <a:latin typeface="华文中宋" pitchFamily="2" charset="-122"/>
                <a:ea typeface="华文中宋" pitchFamily="2" charset="-122"/>
                <a:sym typeface="+mn-ea"/>
              </a:rPr>
              <a:t>）</a:t>
            </a:r>
            <a:r>
              <a:rPr lang="en-US" altLang="zh-CN" sz="4000" dirty="0">
                <a:latin typeface="Times New Roman" panose="02020603050405020304" pitchFamily="2" charset="0"/>
                <a:ea typeface="华文中宋" pitchFamily="2" charset="-122"/>
                <a:sym typeface="+mn-ea"/>
              </a:rPr>
              <a:t>——</a:t>
            </a:r>
            <a:r>
              <a:rPr lang="zh-CN" altLang="en-US" sz="4000" dirty="0">
                <a:latin typeface="华文中宋" pitchFamily="2" charset="-122"/>
                <a:ea typeface="华文中宋" pitchFamily="2" charset="-122"/>
                <a:sym typeface="+mn-ea"/>
              </a:rPr>
              <a:t>牛郎织女（</a:t>
            </a:r>
            <a:r>
              <a:rPr lang="zh-CN" altLang="en-US" sz="4000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  <a:sym typeface="+mn-ea"/>
              </a:rPr>
              <a:t>闲游</a:t>
            </a:r>
            <a:r>
              <a:rPr lang="zh-CN" altLang="en-US" sz="4000" dirty="0">
                <a:latin typeface="华文中宋" pitchFamily="2" charset="-122"/>
                <a:ea typeface="华文中宋" pitchFamily="2" charset="-122"/>
                <a:sym typeface="+mn-ea"/>
              </a:rPr>
              <a:t>）</a:t>
            </a:r>
            <a:endParaRPr lang="zh-CN" altLang="en-US" sz="4000" dirty="0">
              <a:latin typeface="Arial" panose="020B0604020202020204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Tm="207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1" nodeType="click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6" dur="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25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25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1"/>
      <p:bldP spid="25603" grpId="1"/>
      <p:bldP spid="25604" grpId="0" bldLvl="0" build="allAtOnce"/>
      <p:bldP spid="25619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12090" y="291465"/>
            <a:ext cx="48285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BFBD01"/>
                </a:solidFill>
              </a:rPr>
              <a:t>析读诗歌，体会诗意美</a:t>
            </a:r>
            <a:endParaRPr lang="zh-CN" altLang="en-US" sz="3600" b="1">
              <a:solidFill>
                <a:srgbClr val="BFBD01"/>
              </a:solidFill>
            </a:endParaRPr>
          </a:p>
        </p:txBody>
      </p:sp>
      <p:sp>
        <p:nvSpPr>
          <p:cNvPr id="2" name="Text Box 2"/>
          <p:cNvSpPr txBox="1"/>
          <p:nvPr/>
        </p:nvSpPr>
        <p:spPr>
          <a:xfrm>
            <a:off x="211773" y="936625"/>
            <a:ext cx="8207375" cy="14198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en-US" altLang="zh-CN" sz="3600" dirty="0">
                <a:solidFill>
                  <a:srgbClr val="0070C0"/>
                </a:solidFill>
                <a:latin typeface="Arial" panose="020B0604020202020204"/>
                <a:ea typeface="宋体" panose="02010600030101010101" pitchFamily="2" charset="-122"/>
              </a:rPr>
              <a:t>2.</a:t>
            </a:r>
            <a:r>
              <a:rPr lang="zh-CN" altLang="en-US" sz="3600" dirty="0">
                <a:solidFill>
                  <a:srgbClr val="0070C0"/>
                </a:solidFill>
                <a:latin typeface="Arial" panose="020B0604020202020204"/>
                <a:ea typeface="宋体" panose="02010600030101010101" pitchFamily="2" charset="-122"/>
              </a:rPr>
              <a:t>诗中哪些景物是实写，哪些是虚写？它们是怎样联系在一起的？</a:t>
            </a:r>
            <a:endParaRPr lang="en-US" altLang="zh-CN" sz="3600" dirty="0">
              <a:solidFill>
                <a:srgbClr val="0070C0"/>
              </a:solidFill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4" name="Text Box 2"/>
          <p:cNvSpPr txBox="1"/>
          <p:nvPr/>
        </p:nvSpPr>
        <p:spPr>
          <a:xfrm>
            <a:off x="272733" y="4504055"/>
            <a:ext cx="8207375" cy="7556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3600" dirty="0">
                <a:solidFill>
                  <a:srgbClr val="0070C0"/>
                </a:solidFill>
                <a:latin typeface="Arial" panose="020B0604020202020204"/>
                <a:ea typeface="宋体" panose="02010600030101010101" pitchFamily="2" charset="-122"/>
              </a:rPr>
              <a:t>运用</a:t>
            </a:r>
            <a:r>
              <a:rPr lang="zh-CN" altLang="en-US" sz="3600" dirty="0">
                <a:solidFill>
                  <a:srgbClr val="FF0000"/>
                </a:solidFill>
                <a:latin typeface="Arial" panose="020B0604020202020204"/>
                <a:ea typeface="宋体" panose="02010600030101010101" pitchFamily="2" charset="-122"/>
              </a:rPr>
              <a:t>联想与想象</a:t>
            </a:r>
            <a:r>
              <a:rPr lang="zh-CN" altLang="en-US" sz="3600" dirty="0">
                <a:solidFill>
                  <a:srgbClr val="0070C0"/>
                </a:solidFill>
                <a:latin typeface="Arial" panose="020B0604020202020204"/>
                <a:ea typeface="宋体" panose="02010600030101010101" pitchFamily="2" charset="-122"/>
              </a:rPr>
              <a:t>把这些意象联系在一起。</a:t>
            </a:r>
            <a:endParaRPr lang="en-US" altLang="zh-CN" sz="3600" dirty="0">
              <a:solidFill>
                <a:srgbClr val="0070C0"/>
              </a:solidFill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25602" name="Text Box 2"/>
          <p:cNvSpPr txBox="1"/>
          <p:nvPr/>
        </p:nvSpPr>
        <p:spPr>
          <a:xfrm>
            <a:off x="909320" y="2266315"/>
            <a:ext cx="433324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2" charset="0"/>
                <a:ea typeface="华文中宋" pitchFamily="2" charset="-122"/>
              </a:rPr>
              <a:t>街灯、明星是实写</a:t>
            </a:r>
            <a:endParaRPr lang="zh-CN" altLang="en-US" sz="4000" dirty="0">
              <a:solidFill>
                <a:srgbClr val="FF0000"/>
              </a:solidFill>
              <a:latin typeface="Times New Roman" panose="02020603050405020304" pitchFamily="2" charset="0"/>
              <a:ea typeface="华文中宋" pitchFamily="2" charset="-122"/>
            </a:endParaRPr>
          </a:p>
        </p:txBody>
      </p:sp>
      <p:sp>
        <p:nvSpPr>
          <p:cNvPr id="5" name="Text Box 2"/>
          <p:cNvSpPr txBox="1"/>
          <p:nvPr/>
        </p:nvSpPr>
        <p:spPr>
          <a:xfrm>
            <a:off x="810895" y="3181985"/>
            <a:ext cx="7010400" cy="13220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2" charset="0"/>
                <a:ea typeface="华文中宋" pitchFamily="2" charset="-122"/>
              </a:rPr>
              <a:t>天上的街市、物品、牛郎织女是虚写。</a:t>
            </a:r>
            <a:endParaRPr lang="zh-CN" altLang="en-US" sz="4000" dirty="0">
              <a:solidFill>
                <a:srgbClr val="FF0000"/>
              </a:solidFill>
              <a:latin typeface="Times New Roman" panose="02020603050405020304" pitchFamily="2" charset="0"/>
              <a:ea typeface="华文中宋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1" nodeType="click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6" dur="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/>
      <p:bldP spid="5" grpId="2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Text Box 2"/>
          <p:cNvSpPr txBox="1"/>
          <p:nvPr/>
        </p:nvSpPr>
        <p:spPr>
          <a:xfrm>
            <a:off x="2213610" y="1339215"/>
            <a:ext cx="360680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4800" dirty="0">
                <a:solidFill>
                  <a:srgbClr val="FF0000"/>
                </a:solidFill>
                <a:ea typeface="华文彩云" pitchFamily="2" charset="-122"/>
                <a:sym typeface="+mn-ea"/>
              </a:rPr>
              <a:t>联想</a:t>
            </a:r>
            <a:r>
              <a:rPr lang="zh-CN" altLang="en-US" sz="4800" dirty="0">
                <a:solidFill>
                  <a:srgbClr val="FF0000"/>
                </a:solidFill>
                <a:latin typeface="Arial" panose="020B0604020202020204"/>
                <a:ea typeface="华文彩云" pitchFamily="2" charset="-122"/>
              </a:rPr>
              <a:t>与</a:t>
            </a:r>
            <a:r>
              <a:rPr lang="zh-CN" altLang="en-US" sz="4800" dirty="0">
                <a:solidFill>
                  <a:srgbClr val="FF0000"/>
                </a:solidFill>
                <a:ea typeface="华文彩云" pitchFamily="2" charset="-122"/>
                <a:sym typeface="+mn-ea"/>
              </a:rPr>
              <a:t>想象</a:t>
            </a:r>
            <a:endParaRPr lang="zh-CN" altLang="en-US" sz="4800" dirty="0">
              <a:solidFill>
                <a:srgbClr val="FF0000"/>
              </a:solidFill>
              <a:latin typeface="Arial" panose="020B0604020202020204"/>
              <a:ea typeface="华文彩云" pitchFamily="2" charset="-122"/>
              <a:sym typeface="+mn-ea"/>
            </a:endParaRPr>
          </a:p>
        </p:txBody>
      </p:sp>
      <p:sp>
        <p:nvSpPr>
          <p:cNvPr id="27651" name="Text Box 3"/>
          <p:cNvSpPr txBox="1"/>
          <p:nvPr/>
        </p:nvSpPr>
        <p:spPr>
          <a:xfrm>
            <a:off x="179388" y="3141663"/>
            <a:ext cx="18288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3600" b="1" dirty="0">
                <a:solidFill>
                  <a:srgbClr val="3211F5"/>
                </a:solidFill>
                <a:latin typeface="Arial" panose="020B0604020202020204"/>
                <a:ea typeface="宋体" panose="02010600030101010101" pitchFamily="2" charset="-122"/>
              </a:rPr>
              <a:t>联想：</a:t>
            </a:r>
            <a:endParaRPr lang="zh-CN" altLang="en-US" sz="3600" b="1" dirty="0">
              <a:solidFill>
                <a:srgbClr val="3211F5"/>
              </a:solidFill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27652" name="AutoShape 4"/>
          <p:cNvSpPr/>
          <p:nvPr/>
        </p:nvSpPr>
        <p:spPr>
          <a:xfrm>
            <a:off x="3059113" y="3141663"/>
            <a:ext cx="2057400" cy="152400"/>
          </a:xfrm>
          <a:prstGeom prst="notchedRightArrow">
            <a:avLst>
              <a:gd name="adj1" fmla="val 50000"/>
              <a:gd name="adj2" fmla="val 337500"/>
            </a:avLst>
          </a:prstGeom>
          <a:solidFill>
            <a:schemeClr val="accent1"/>
          </a:solidFill>
          <a:ln w="28575" cap="sq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 eaLnBrk="0" hangingPunct="0"/>
            <a:endParaRPr lang="zh-CN" altLang="en-US" sz="1800" dirty="0">
              <a:solidFill>
                <a:srgbClr val="3211F5"/>
              </a:solidFill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27653" name="Text Box 5"/>
          <p:cNvSpPr txBox="1"/>
          <p:nvPr/>
        </p:nvSpPr>
        <p:spPr>
          <a:xfrm>
            <a:off x="1331913" y="2852738"/>
            <a:ext cx="2611437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3600" b="1" dirty="0">
                <a:solidFill>
                  <a:srgbClr val="3211F5"/>
                </a:solidFill>
                <a:latin typeface="Arial" panose="020B0604020202020204"/>
                <a:ea typeface="宋体" panose="02010600030101010101" pitchFamily="2" charset="-122"/>
              </a:rPr>
              <a:t>甲事物</a:t>
            </a:r>
            <a:endParaRPr lang="zh-CN" altLang="en-US" sz="3600" b="1" dirty="0">
              <a:solidFill>
                <a:srgbClr val="3211F5"/>
              </a:solidFill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27654" name="Text Box 6"/>
          <p:cNvSpPr txBox="1"/>
          <p:nvPr/>
        </p:nvSpPr>
        <p:spPr>
          <a:xfrm>
            <a:off x="3348038" y="2420938"/>
            <a:ext cx="16764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3600" b="1" dirty="0">
                <a:solidFill>
                  <a:srgbClr val="660033"/>
                </a:solidFill>
                <a:latin typeface="Arial" panose="020B0604020202020204"/>
                <a:ea typeface="宋体" panose="02010600030101010101" pitchFamily="2" charset="-122"/>
              </a:rPr>
              <a:t>想到</a:t>
            </a:r>
            <a:endParaRPr lang="zh-CN" altLang="en-US" sz="3600" b="1" dirty="0">
              <a:solidFill>
                <a:srgbClr val="660033"/>
              </a:solidFill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27655" name="Text Box 7"/>
          <p:cNvSpPr txBox="1"/>
          <p:nvPr/>
        </p:nvSpPr>
        <p:spPr>
          <a:xfrm>
            <a:off x="5105400" y="2819400"/>
            <a:ext cx="22860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3600" b="1" dirty="0">
                <a:solidFill>
                  <a:srgbClr val="3211F5"/>
                </a:solidFill>
                <a:latin typeface="Arial" panose="020B0604020202020204"/>
                <a:ea typeface="宋体" panose="02010600030101010101" pitchFamily="2" charset="-122"/>
              </a:rPr>
              <a:t>乙事物</a:t>
            </a:r>
            <a:endParaRPr lang="zh-CN" altLang="en-US" sz="3600" b="1" dirty="0">
              <a:solidFill>
                <a:srgbClr val="3211F5"/>
              </a:solidFill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27656" name="Text Box 8"/>
          <p:cNvSpPr txBox="1"/>
          <p:nvPr/>
        </p:nvSpPr>
        <p:spPr>
          <a:xfrm>
            <a:off x="1547813" y="3429000"/>
            <a:ext cx="60198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3600" b="1" dirty="0">
                <a:solidFill>
                  <a:srgbClr val="CC3300"/>
                </a:solidFill>
                <a:latin typeface="Arial" panose="020B0604020202020204"/>
                <a:ea typeface="宋体" panose="02010600030101010101" pitchFamily="2" charset="-122"/>
              </a:rPr>
              <a:t>存在                       存在</a:t>
            </a:r>
            <a:endParaRPr lang="zh-CN" altLang="en-US" sz="3600" b="1" dirty="0">
              <a:solidFill>
                <a:srgbClr val="CC3300"/>
              </a:solidFill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27657" name="Text Box 9"/>
          <p:cNvSpPr txBox="1"/>
          <p:nvPr/>
        </p:nvSpPr>
        <p:spPr>
          <a:xfrm>
            <a:off x="250825" y="4868863"/>
            <a:ext cx="230505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3600" b="1" dirty="0">
                <a:solidFill>
                  <a:srgbClr val="3211F5"/>
                </a:solidFill>
                <a:latin typeface="Arial" panose="020B0604020202020204"/>
                <a:ea typeface="宋体" panose="02010600030101010101" pitchFamily="2" charset="-122"/>
              </a:rPr>
              <a:t>想象：</a:t>
            </a:r>
            <a:endParaRPr lang="zh-CN" altLang="en-US" sz="3600" b="1" dirty="0">
              <a:solidFill>
                <a:srgbClr val="3211F5"/>
              </a:solidFill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27658" name="Text Box 10"/>
          <p:cNvSpPr txBox="1"/>
          <p:nvPr/>
        </p:nvSpPr>
        <p:spPr>
          <a:xfrm>
            <a:off x="1403350" y="4797425"/>
            <a:ext cx="16002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3600" b="1" dirty="0">
                <a:solidFill>
                  <a:srgbClr val="3211F5"/>
                </a:solidFill>
                <a:latin typeface="Arial" panose="020B0604020202020204"/>
                <a:ea typeface="宋体" panose="02010600030101010101" pitchFamily="2" charset="-122"/>
              </a:rPr>
              <a:t>甲事物</a:t>
            </a:r>
            <a:endParaRPr lang="zh-CN" altLang="en-US" sz="3600" b="1" dirty="0">
              <a:solidFill>
                <a:srgbClr val="3211F5"/>
              </a:solidFill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2" name="Text Box 11"/>
          <p:cNvSpPr txBox="1"/>
          <p:nvPr/>
        </p:nvSpPr>
        <p:spPr>
          <a:xfrm>
            <a:off x="3276600" y="4267200"/>
            <a:ext cx="1828800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endParaRPr lang="zh-CN" altLang="en-US" sz="1800" dirty="0"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27660" name="AutoShape 12"/>
          <p:cNvSpPr/>
          <p:nvPr/>
        </p:nvSpPr>
        <p:spPr>
          <a:xfrm>
            <a:off x="3132138" y="5013325"/>
            <a:ext cx="2057400" cy="152400"/>
          </a:xfrm>
          <a:prstGeom prst="notchedRightArrow">
            <a:avLst>
              <a:gd name="adj1" fmla="val 50000"/>
              <a:gd name="adj2" fmla="val 337500"/>
            </a:avLst>
          </a:prstGeom>
          <a:solidFill>
            <a:schemeClr val="accent1"/>
          </a:solidFill>
          <a:ln w="28575" cap="sq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 eaLnBrk="0" hangingPunct="0"/>
            <a:endParaRPr lang="zh-CN" altLang="en-US" sz="1800" dirty="0">
              <a:solidFill>
                <a:srgbClr val="3211F5"/>
              </a:solidFill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27661" name="Text Box 13"/>
          <p:cNvSpPr txBox="1"/>
          <p:nvPr/>
        </p:nvSpPr>
        <p:spPr>
          <a:xfrm>
            <a:off x="3132138" y="4365625"/>
            <a:ext cx="16002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3600" b="1" dirty="0">
                <a:solidFill>
                  <a:srgbClr val="660033"/>
                </a:solidFill>
                <a:latin typeface="Arial" panose="020B0604020202020204"/>
                <a:ea typeface="宋体" panose="02010600030101010101" pitchFamily="2" charset="-122"/>
              </a:rPr>
              <a:t>创造出</a:t>
            </a:r>
            <a:endParaRPr lang="zh-CN" altLang="en-US" sz="3600" b="1" dirty="0">
              <a:solidFill>
                <a:srgbClr val="660033"/>
              </a:solidFill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27662" name="Text Box 14"/>
          <p:cNvSpPr txBox="1"/>
          <p:nvPr/>
        </p:nvSpPr>
        <p:spPr>
          <a:xfrm>
            <a:off x="5105400" y="4800600"/>
            <a:ext cx="22098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3600" b="1" dirty="0">
                <a:solidFill>
                  <a:srgbClr val="3211F5"/>
                </a:solidFill>
                <a:latin typeface="Arial" panose="020B0604020202020204"/>
                <a:ea typeface="宋体" panose="02010600030101010101" pitchFamily="2" charset="-122"/>
              </a:rPr>
              <a:t>乙事物</a:t>
            </a:r>
            <a:endParaRPr lang="zh-CN" altLang="en-US" sz="3600" b="1" dirty="0">
              <a:solidFill>
                <a:srgbClr val="3211F5"/>
              </a:solidFill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27663" name="Text Box 15"/>
          <p:cNvSpPr txBox="1"/>
          <p:nvPr/>
        </p:nvSpPr>
        <p:spPr>
          <a:xfrm>
            <a:off x="1331913" y="5445125"/>
            <a:ext cx="63246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3600" b="1" dirty="0">
                <a:solidFill>
                  <a:srgbClr val="CC3300"/>
                </a:solidFill>
                <a:latin typeface="Arial" panose="020B0604020202020204"/>
                <a:ea typeface="宋体" panose="02010600030101010101" pitchFamily="2" charset="-122"/>
              </a:rPr>
              <a:t>  存在                     不存在</a:t>
            </a:r>
            <a:endParaRPr lang="zh-CN" altLang="en-US" sz="3600" b="1" dirty="0">
              <a:solidFill>
                <a:srgbClr val="CC3300"/>
              </a:solidFill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27664" name="Text Box 16"/>
          <p:cNvSpPr txBox="1"/>
          <p:nvPr/>
        </p:nvSpPr>
        <p:spPr>
          <a:xfrm>
            <a:off x="6796088" y="2420938"/>
            <a:ext cx="2454275" cy="14636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3600" b="1" dirty="0">
                <a:solidFill>
                  <a:srgbClr val="990099"/>
                </a:solidFill>
                <a:latin typeface="Arial" panose="020B0604020202020204"/>
                <a:ea typeface="楷体_GB2312" pitchFamily="1" charset="-122"/>
              </a:rPr>
              <a:t>相似点</a:t>
            </a:r>
            <a:endParaRPr lang="zh-CN" altLang="en-US" sz="3600" b="1" dirty="0">
              <a:solidFill>
                <a:srgbClr val="990099"/>
              </a:solidFill>
              <a:latin typeface="Arial" panose="020B0604020202020204"/>
              <a:ea typeface="楷体_GB2312" pitchFamily="1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3600" b="1" dirty="0">
                <a:solidFill>
                  <a:srgbClr val="990099"/>
                </a:solidFill>
                <a:latin typeface="Arial" panose="020B0604020202020204"/>
                <a:ea typeface="楷体_GB2312" pitchFamily="1" charset="-122"/>
              </a:rPr>
              <a:t>相关点</a:t>
            </a:r>
            <a:endParaRPr lang="zh-CN" altLang="en-US" sz="3600" b="1" dirty="0">
              <a:solidFill>
                <a:srgbClr val="990099"/>
              </a:solidFill>
              <a:latin typeface="Arial" panose="020B0604020202020204"/>
              <a:ea typeface="楷体_GB2312" pitchFamily="1" charset="-122"/>
            </a:endParaRPr>
          </a:p>
        </p:txBody>
      </p:sp>
      <p:sp>
        <p:nvSpPr>
          <p:cNvPr id="27665" name="Text Box 17"/>
          <p:cNvSpPr txBox="1"/>
          <p:nvPr/>
        </p:nvSpPr>
        <p:spPr>
          <a:xfrm>
            <a:off x="6659563" y="4292600"/>
            <a:ext cx="3241675" cy="23796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3600" b="1" dirty="0">
                <a:solidFill>
                  <a:srgbClr val="990099"/>
                </a:solidFill>
                <a:latin typeface="Arial" panose="020B0604020202020204"/>
                <a:ea typeface="楷体_GB2312" pitchFamily="1" charset="-122"/>
              </a:rPr>
              <a:t>来源于</a:t>
            </a:r>
            <a:endParaRPr lang="zh-CN" altLang="en-US" sz="3600" b="1" dirty="0">
              <a:solidFill>
                <a:srgbClr val="990099"/>
              </a:solidFill>
              <a:latin typeface="Arial" panose="020B0604020202020204"/>
              <a:ea typeface="楷体_GB2312" pitchFamily="1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3600" b="1" dirty="0">
                <a:solidFill>
                  <a:srgbClr val="990099"/>
                </a:solidFill>
                <a:latin typeface="Arial" panose="020B0604020202020204"/>
                <a:ea typeface="楷体_GB2312" pitchFamily="1" charset="-122"/>
              </a:rPr>
              <a:t>客观现实</a:t>
            </a:r>
            <a:endParaRPr lang="zh-CN" altLang="en-US" sz="3600" b="1" dirty="0">
              <a:solidFill>
                <a:srgbClr val="990099"/>
              </a:solidFill>
              <a:latin typeface="Arial" panose="020B0604020202020204"/>
              <a:ea typeface="楷体_GB2312" pitchFamily="1" charset="-122"/>
            </a:endParaRPr>
          </a:p>
          <a:p>
            <a:pPr eaLnBrk="0" hangingPunct="0">
              <a:spcBef>
                <a:spcPct val="50000"/>
              </a:spcBef>
            </a:pPr>
            <a:endParaRPr lang="zh-CN" altLang="en-US" sz="4000" b="1" dirty="0"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2090" y="291465"/>
            <a:ext cx="43783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BFBD01"/>
                </a:solidFill>
              </a:rPr>
              <a:t>诗歌是想象的艺术</a:t>
            </a:r>
            <a:endParaRPr lang="zh-CN" altLang="en-US" sz="3600" b="1">
              <a:solidFill>
                <a:srgbClr val="BFBD01"/>
              </a:solidFill>
            </a:endParaRPr>
          </a:p>
        </p:txBody>
      </p:sp>
    </p:spTree>
  </p:cSld>
  <p:clrMapOvr>
    <a:masterClrMapping/>
  </p:clrMapOvr>
  <p:transition>
    <p:sndAc>
      <p:stSnd>
        <p:snd r:embed="rId1" name="hamm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7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27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27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27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27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27651" grpId="0"/>
      <p:bldP spid="27652" grpId="0" animBg="1"/>
      <p:bldP spid="27653" grpId="0"/>
      <p:bldP spid="27654" grpId="0"/>
      <p:bldP spid="27655" grpId="0"/>
      <p:bldP spid="27656" grpId="0"/>
      <p:bldP spid="27657" grpId="0"/>
      <p:bldP spid="27658" grpId="0"/>
      <p:bldP spid="27660" grpId="0" animBg="1"/>
      <p:bldP spid="27661" grpId="0"/>
      <p:bldP spid="27662" grpId="0"/>
      <p:bldP spid="27663" grpId="0"/>
      <p:bldP spid="27664" grpId="0"/>
      <p:bldP spid="2766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Text Box 2"/>
          <p:cNvSpPr txBox="1"/>
          <p:nvPr/>
        </p:nvSpPr>
        <p:spPr>
          <a:xfrm>
            <a:off x="4000500" y="571500"/>
            <a:ext cx="3956050" cy="6461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ahoma" panose="020B0604030504040204" pitchFamily="2" charset="0"/>
                <a:ea typeface="楷体_GB2312" pitchFamily="1" charset="-122"/>
              </a:rPr>
              <a:t>街灯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ahoma" panose="020B0604030504040204" pitchFamily="2" charset="0"/>
              <a:ea typeface="楷体_GB2312" pitchFamily="1" charset="-122"/>
            </a:endParaRPr>
          </a:p>
        </p:txBody>
      </p:sp>
      <p:sp>
        <p:nvSpPr>
          <p:cNvPr id="26627" name="Text Box 3"/>
          <p:cNvSpPr txBox="1"/>
          <p:nvPr/>
        </p:nvSpPr>
        <p:spPr>
          <a:xfrm>
            <a:off x="4000500" y="1628775"/>
            <a:ext cx="3954463" cy="641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ahoma" panose="020B0604030504040204" pitchFamily="2" charset="0"/>
                <a:ea typeface="楷体_GB2312" pitchFamily="1" charset="-122"/>
              </a:rPr>
              <a:t>明星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ahoma" panose="020B0604030504040204" pitchFamily="2" charset="0"/>
              <a:ea typeface="楷体_GB2312" pitchFamily="1" charset="-122"/>
            </a:endParaRPr>
          </a:p>
        </p:txBody>
      </p:sp>
      <p:sp>
        <p:nvSpPr>
          <p:cNvPr id="26628" name="Text Box 4"/>
          <p:cNvSpPr txBox="1"/>
          <p:nvPr/>
        </p:nvSpPr>
        <p:spPr>
          <a:xfrm>
            <a:off x="4000500" y="2500313"/>
            <a:ext cx="3990975" cy="6461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ahoma" panose="020B0604030504040204" pitchFamily="2" charset="0"/>
                <a:ea typeface="楷体_GB2312" pitchFamily="1" charset="-122"/>
              </a:rPr>
              <a:t>街市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ahoma" panose="020B0604030504040204" pitchFamily="2" charset="0"/>
              <a:ea typeface="楷体_GB2312" pitchFamily="1" charset="-122"/>
            </a:endParaRPr>
          </a:p>
        </p:txBody>
      </p:sp>
      <p:sp>
        <p:nvSpPr>
          <p:cNvPr id="26629" name="Text Box 5"/>
          <p:cNvSpPr txBox="1"/>
          <p:nvPr/>
        </p:nvSpPr>
        <p:spPr>
          <a:xfrm>
            <a:off x="4071938" y="3500438"/>
            <a:ext cx="2698750" cy="641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ahoma" panose="020B0604030504040204" pitchFamily="2" charset="0"/>
                <a:ea typeface="楷体_GB2312" pitchFamily="1" charset="-122"/>
              </a:rPr>
              <a:t>物品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ahoma" panose="020B0604030504040204" pitchFamily="2" charset="0"/>
              <a:ea typeface="楷体_GB2312" pitchFamily="1" charset="-122"/>
            </a:endParaRPr>
          </a:p>
        </p:txBody>
      </p:sp>
      <p:sp>
        <p:nvSpPr>
          <p:cNvPr id="26630" name="Text Box 6"/>
          <p:cNvSpPr txBox="1"/>
          <p:nvPr/>
        </p:nvSpPr>
        <p:spPr>
          <a:xfrm>
            <a:off x="4214813" y="4500563"/>
            <a:ext cx="3408363" cy="6461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ahoma" panose="020B0604030504040204" pitchFamily="2" charset="0"/>
                <a:ea typeface="楷体_GB2312" pitchFamily="1" charset="-122"/>
              </a:rPr>
              <a:t>人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ahoma" panose="020B0604030504040204" pitchFamily="2" charset="0"/>
              <a:ea typeface="楷体_GB2312" pitchFamily="1" charset="-122"/>
            </a:endParaRPr>
          </a:p>
        </p:txBody>
      </p:sp>
      <p:sp>
        <p:nvSpPr>
          <p:cNvPr id="26631" name="Text Box 7"/>
          <p:cNvSpPr txBox="1"/>
          <p:nvPr/>
        </p:nvSpPr>
        <p:spPr>
          <a:xfrm>
            <a:off x="4143375" y="5429250"/>
            <a:ext cx="4102100" cy="6461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ahoma" panose="020B0604030504040204" pitchFamily="2" charset="0"/>
                <a:ea typeface="楷体_GB2312" pitchFamily="1" charset="-122"/>
              </a:rPr>
              <a:t>生活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ahoma" panose="020B0604030504040204" pitchFamily="2" charset="0"/>
              <a:ea typeface="楷体_GB2312" pitchFamily="1" charset="-122"/>
            </a:endParaRPr>
          </a:p>
        </p:txBody>
      </p:sp>
      <p:sp>
        <p:nvSpPr>
          <p:cNvPr id="26632" name="Line 9"/>
          <p:cNvSpPr/>
          <p:nvPr/>
        </p:nvSpPr>
        <p:spPr>
          <a:xfrm>
            <a:off x="4429125" y="1214438"/>
            <a:ext cx="19050" cy="468312"/>
          </a:xfrm>
          <a:prstGeom prst="line">
            <a:avLst/>
          </a:prstGeom>
          <a:ln w="19050" cap="flat" cmpd="sng">
            <a:solidFill>
              <a:srgbClr val="660066"/>
            </a:solidFill>
            <a:prstDash val="solid"/>
            <a:round/>
            <a:headEnd type="arrow" w="med" len="med"/>
            <a:tailEnd type="arrow" w="med" len="med"/>
          </a:ln>
        </p:spPr>
      </p:sp>
      <p:sp>
        <p:nvSpPr>
          <p:cNvPr id="26633" name="Line 10"/>
          <p:cNvSpPr/>
          <p:nvPr/>
        </p:nvSpPr>
        <p:spPr>
          <a:xfrm>
            <a:off x="4572000" y="2214563"/>
            <a:ext cx="0" cy="457200"/>
          </a:xfrm>
          <a:prstGeom prst="line">
            <a:avLst/>
          </a:prstGeom>
          <a:ln w="19050" cap="flat" cmpd="sng">
            <a:solidFill>
              <a:srgbClr val="660066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6634" name="Line 11"/>
          <p:cNvSpPr/>
          <p:nvPr/>
        </p:nvSpPr>
        <p:spPr>
          <a:xfrm>
            <a:off x="4572000" y="3071813"/>
            <a:ext cx="0" cy="533400"/>
          </a:xfrm>
          <a:prstGeom prst="line">
            <a:avLst/>
          </a:prstGeom>
          <a:ln w="19050" cap="flat" cmpd="sng">
            <a:solidFill>
              <a:srgbClr val="660066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6635" name="Line 12"/>
          <p:cNvSpPr/>
          <p:nvPr/>
        </p:nvSpPr>
        <p:spPr>
          <a:xfrm>
            <a:off x="4572000" y="4143375"/>
            <a:ext cx="0" cy="457200"/>
          </a:xfrm>
          <a:prstGeom prst="line">
            <a:avLst/>
          </a:prstGeom>
          <a:ln w="19050" cap="flat" cmpd="sng">
            <a:solidFill>
              <a:srgbClr val="660066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6636" name="Line 13"/>
          <p:cNvSpPr/>
          <p:nvPr/>
        </p:nvSpPr>
        <p:spPr>
          <a:xfrm>
            <a:off x="4572000" y="5143500"/>
            <a:ext cx="0" cy="457200"/>
          </a:xfrm>
          <a:prstGeom prst="line">
            <a:avLst/>
          </a:prstGeom>
          <a:ln w="19050" cap="flat" cmpd="sng">
            <a:solidFill>
              <a:srgbClr val="660066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6637" name="AutoShape 18"/>
          <p:cNvSpPr/>
          <p:nvPr/>
        </p:nvSpPr>
        <p:spPr>
          <a:xfrm>
            <a:off x="5286375" y="2786063"/>
            <a:ext cx="442913" cy="2786062"/>
          </a:xfrm>
          <a:prstGeom prst="rightBrace">
            <a:avLst>
              <a:gd name="adj1" fmla="val 88675"/>
              <a:gd name="adj2" fmla="val 50000"/>
            </a:avLst>
          </a:prstGeom>
          <a:noFill/>
          <a:ln w="9525" cap="flat" cmpd="sng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26638" name="Text Box 19"/>
          <p:cNvSpPr txBox="1"/>
          <p:nvPr/>
        </p:nvSpPr>
        <p:spPr>
          <a:xfrm>
            <a:off x="6072188" y="4000500"/>
            <a:ext cx="1571625" cy="6461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ahoma" panose="020B0604030504040204" pitchFamily="2" charset="0"/>
                <a:ea typeface="楷体_GB2312" pitchFamily="1" charset="-122"/>
              </a:rPr>
              <a:t>想象</a:t>
            </a:r>
            <a:endParaRPr lang="zh-CN" altLang="en-US" sz="3600" b="1" dirty="0">
              <a:solidFill>
                <a:schemeClr val="tx2"/>
              </a:solidFill>
              <a:effectLst>
                <a:outerShdw blurRad="38100" dist="38100" dir="2700000">
                  <a:srgbClr val="000000"/>
                </a:outerShdw>
              </a:effectLst>
              <a:latin typeface="Tahoma" panose="020B0604030504040204" pitchFamily="2" charset="0"/>
              <a:ea typeface="楷体_GB2312" pitchFamily="1" charset="-122"/>
            </a:endParaRPr>
          </a:p>
        </p:txBody>
      </p:sp>
      <p:sp>
        <p:nvSpPr>
          <p:cNvPr id="26639" name="Text Box 20"/>
          <p:cNvSpPr txBox="1"/>
          <p:nvPr/>
        </p:nvSpPr>
        <p:spPr>
          <a:xfrm>
            <a:off x="6072188" y="1196975"/>
            <a:ext cx="3071813" cy="641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/>
                <a:ea typeface="楷体_GB2312" pitchFamily="1" charset="-122"/>
              </a:rPr>
              <a:t>联想</a:t>
            </a:r>
            <a:endParaRPr lang="zh-CN" altLang="en-US" sz="3600" b="1" dirty="0">
              <a:solidFill>
                <a:schemeClr val="tx2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/>
              <a:ea typeface="楷体_GB2312" pitchFamily="1" charset="-122"/>
            </a:endParaRPr>
          </a:p>
        </p:txBody>
      </p:sp>
      <p:sp>
        <p:nvSpPr>
          <p:cNvPr id="2" name="Rectangle 21"/>
          <p:cNvSpPr/>
          <p:nvPr/>
        </p:nvSpPr>
        <p:spPr>
          <a:xfrm>
            <a:off x="642938" y="857250"/>
            <a:ext cx="5892800" cy="60166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3200" dirty="0">
                <a:solidFill>
                  <a:srgbClr val="000000"/>
                </a:solidFill>
                <a:latin typeface="Arial" panose="020B0604020202020204"/>
                <a:ea typeface="宋体" panose="02010600030101010101" pitchFamily="2" charset="-122"/>
              </a:rPr>
              <a:t> </a:t>
            </a:r>
            <a:endParaRPr lang="zh-CN" altLang="en-US" sz="3200" dirty="0">
              <a:solidFill>
                <a:srgbClr val="000000"/>
              </a:solidFill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26641" name="Rectangle 23"/>
          <p:cNvSpPr/>
          <p:nvPr/>
        </p:nvSpPr>
        <p:spPr>
          <a:xfrm>
            <a:off x="0" y="4797425"/>
            <a:ext cx="442913" cy="70802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4000" b="1" dirty="0">
                <a:solidFill>
                  <a:schemeClr val="hlink"/>
                </a:solidFill>
                <a:latin typeface="楷体_GB2312" pitchFamily="1" charset="-122"/>
                <a:ea typeface="楷体_GB2312" pitchFamily="1" charset="-122"/>
              </a:rPr>
              <a:t> </a:t>
            </a:r>
            <a:endParaRPr lang="zh-CN" altLang="en-US" sz="4000" b="1" dirty="0">
              <a:solidFill>
                <a:schemeClr val="hlink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26642" name="AutoShape 18"/>
          <p:cNvSpPr/>
          <p:nvPr/>
        </p:nvSpPr>
        <p:spPr>
          <a:xfrm>
            <a:off x="5143500" y="857250"/>
            <a:ext cx="214313" cy="1214438"/>
          </a:xfrm>
          <a:prstGeom prst="rightBrace">
            <a:avLst>
              <a:gd name="adj1" fmla="val 88672"/>
              <a:gd name="adj2" fmla="val 50000"/>
            </a:avLst>
          </a:prstGeom>
          <a:noFill/>
          <a:ln w="9525" cap="flat" cmpd="sng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66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66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26627" grpId="0"/>
      <p:bldP spid="26628" grpId="0"/>
      <p:bldP spid="26629" grpId="0"/>
      <p:bldP spid="26630" grpId="0"/>
      <p:bldP spid="26631" grpId="0"/>
      <p:bldP spid="26637" grpId="0" animBg="1"/>
      <p:bldP spid="26638" grpId="0"/>
      <p:bldP spid="26639" grpId="0"/>
      <p:bldP spid="26641" grpId="0"/>
      <p:bldP spid="2664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Text Box 2"/>
          <p:cNvSpPr txBox="1"/>
          <p:nvPr/>
        </p:nvSpPr>
        <p:spPr>
          <a:xfrm>
            <a:off x="290830" y="1241425"/>
            <a:ext cx="716534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ct val="120000"/>
              </a:lnSpc>
              <a:spcBef>
                <a:spcPct val="20000"/>
              </a:spcBef>
            </a:pPr>
            <a:r>
              <a:rPr lang="en-US" altLang="zh-CN" sz="4000" dirty="0">
                <a:solidFill>
                  <a:srgbClr val="0070C0"/>
                </a:solidFill>
                <a:latin typeface="Arial" panose="020B0604020202020204"/>
                <a:ea typeface="宋体" panose="02010600030101010101" pitchFamily="2" charset="-122"/>
              </a:rPr>
              <a:t>3.</a:t>
            </a:r>
            <a:r>
              <a:rPr lang="zh-CN" altLang="en-US" sz="4000" dirty="0">
                <a:solidFill>
                  <a:srgbClr val="0070C0"/>
                </a:solidFill>
                <a:latin typeface="Arial" panose="020B0604020202020204"/>
                <a:ea typeface="宋体" panose="02010600030101010101" pitchFamily="2" charset="-122"/>
              </a:rPr>
              <a:t>再读诗歌，体会</a:t>
            </a:r>
            <a:r>
              <a:rPr lang="zh-CN" altLang="en-US" sz="4000" dirty="0">
                <a:solidFill>
                  <a:srgbClr val="0070C0"/>
                </a:solidFill>
                <a:latin typeface="Arial" panose="020B0604020202020204"/>
                <a:ea typeface="宋体" panose="02010600030101010101" pitchFamily="2" charset="-122"/>
              </a:rPr>
              <a:t>天上的人们                      生活是怎样的？</a:t>
            </a:r>
            <a:endParaRPr lang="zh-CN" altLang="en-US" sz="4000" dirty="0">
              <a:solidFill>
                <a:srgbClr val="0070C0"/>
              </a:solidFill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2090" y="291465"/>
            <a:ext cx="48285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BFBD01"/>
                </a:solidFill>
              </a:rPr>
              <a:t>析读诗歌，体会诗意美</a:t>
            </a:r>
            <a:endParaRPr lang="zh-CN" altLang="en-US" sz="3600" b="1">
              <a:solidFill>
                <a:srgbClr val="BFBD01"/>
              </a:solidFill>
            </a:endParaRPr>
          </a:p>
        </p:txBody>
      </p:sp>
    </p:spTree>
  </p:cSld>
  <p:clrMapOvr>
    <a:masterClrMapping/>
  </p:clrMapOvr>
  <p:transition spd="slow" advTm="2072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Rectangle 2"/>
          <p:cNvSpPr/>
          <p:nvPr/>
        </p:nvSpPr>
        <p:spPr>
          <a:xfrm>
            <a:off x="1571625" y="1785938"/>
            <a:ext cx="571500" cy="3168650"/>
          </a:xfrm>
          <a:prstGeom prst="rect">
            <a:avLst/>
          </a:prstGeom>
          <a:noFill/>
          <a:ln w="9525">
            <a:noFill/>
          </a:ln>
        </p:spPr>
        <p:txBody>
          <a:bodyPr vert="eaVert" lIns="88900" tIns="38100" rIns="88900" bIns="38100" anchor="t"/>
          <a:p>
            <a:pPr eaLnBrk="0" hangingPunct="0"/>
            <a:endParaRPr lang="en-GB" altLang="en-US" sz="24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9698" name="Rectangle 3"/>
          <p:cNvSpPr/>
          <p:nvPr/>
        </p:nvSpPr>
        <p:spPr>
          <a:xfrm>
            <a:off x="2667000" y="1905000"/>
            <a:ext cx="690563" cy="2978150"/>
          </a:xfrm>
          <a:prstGeom prst="rect">
            <a:avLst/>
          </a:prstGeom>
          <a:noFill/>
          <a:ln w="9525">
            <a:noFill/>
          </a:ln>
        </p:spPr>
        <p:txBody>
          <a:bodyPr vert="eaVert" lIns="88900" tIns="38100" rIns="88900" bIns="38100" anchor="t"/>
          <a:p>
            <a:pPr eaLnBrk="0" hangingPunct="0"/>
            <a:endParaRPr lang="en-GB" altLang="en-US" sz="24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9700" name="Rectangle 4"/>
          <p:cNvSpPr/>
          <p:nvPr/>
        </p:nvSpPr>
        <p:spPr>
          <a:xfrm>
            <a:off x="558165" y="1095693"/>
            <a:ext cx="5786438" cy="881062"/>
          </a:xfrm>
          <a:prstGeom prst="rect">
            <a:avLst/>
          </a:prstGeom>
          <a:noFill/>
          <a:ln w="9525">
            <a:noFill/>
          </a:ln>
        </p:spPr>
        <p:txBody>
          <a:bodyPr lIns="88900" tIns="38100" rIns="88900" bIns="38100" anchor="t"/>
          <a:p>
            <a:pPr eaLnBrk="0" hangingPunct="0"/>
            <a:r>
              <a:rPr lang="en-GB" altLang="en-US" sz="4000" dirty="0">
                <a:solidFill>
                  <a:srgbClr val="FF0000"/>
                </a:solidFill>
                <a:latin typeface="黑体" panose="02010609060101010101" pitchFamily="1" charset="-122"/>
                <a:ea typeface="宋体" panose="02010600030101010101" pitchFamily="2" charset="-122"/>
              </a:rPr>
              <a:t>牛郎织女的生活：</a:t>
            </a:r>
            <a:endParaRPr lang="en-GB" altLang="en-US" sz="4000" dirty="0">
              <a:solidFill>
                <a:srgbClr val="FF0000"/>
              </a:solidFill>
              <a:latin typeface="黑体" panose="02010609060101010101" pitchFamily="1" charset="-122"/>
              <a:ea typeface="宋体" panose="02010600030101010101" pitchFamily="2" charset="-122"/>
            </a:endParaRPr>
          </a:p>
        </p:txBody>
      </p:sp>
      <p:sp>
        <p:nvSpPr>
          <p:cNvPr id="2" name="Rectangle 5"/>
          <p:cNvSpPr/>
          <p:nvPr/>
        </p:nvSpPr>
        <p:spPr>
          <a:xfrm>
            <a:off x="1357313" y="2500313"/>
            <a:ext cx="238125" cy="571500"/>
          </a:xfrm>
          <a:prstGeom prst="rect">
            <a:avLst/>
          </a:prstGeom>
          <a:noFill/>
          <a:ln w="9525">
            <a:noFill/>
          </a:ln>
        </p:spPr>
        <p:txBody>
          <a:bodyPr lIns="88900" tIns="38100" rIns="88900" bIns="38100" anchor="t"/>
          <a:p>
            <a:pPr eaLnBrk="0" hangingPunct="0"/>
            <a:endParaRPr lang="en-GB" altLang="en-US" sz="24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9702" name="Rectangle 6"/>
          <p:cNvSpPr/>
          <p:nvPr/>
        </p:nvSpPr>
        <p:spPr>
          <a:xfrm>
            <a:off x="666750" y="3787775"/>
            <a:ext cx="2119313" cy="785813"/>
          </a:xfrm>
          <a:prstGeom prst="rect">
            <a:avLst/>
          </a:prstGeom>
          <a:noFill/>
          <a:ln w="9525">
            <a:noFill/>
          </a:ln>
        </p:spPr>
        <p:txBody>
          <a:bodyPr lIns="88900" tIns="38100" rIns="88900" bIns="38100" anchor="t"/>
          <a:p>
            <a:pPr eaLnBrk="0" hangingPunct="0"/>
            <a:r>
              <a:rPr lang="en-GB" altLang="en-US" sz="3600" b="1" dirty="0">
                <a:latin typeface="Times New Roman" panose="02020603050405020304" pitchFamily="2" charset="0"/>
                <a:ea typeface="永中黑体" pitchFamily="2" charset="-122"/>
              </a:rPr>
              <a:t>环境：</a:t>
            </a:r>
            <a:endParaRPr lang="en-GB" altLang="en-US" sz="3600" b="1" dirty="0">
              <a:latin typeface="Times New Roman" panose="02020603050405020304" pitchFamily="2" charset="0"/>
              <a:ea typeface="永中黑体" pitchFamily="2" charset="-122"/>
            </a:endParaRPr>
          </a:p>
        </p:txBody>
      </p:sp>
      <p:sp>
        <p:nvSpPr>
          <p:cNvPr id="29703" name="Rectangle 7"/>
          <p:cNvSpPr/>
          <p:nvPr/>
        </p:nvSpPr>
        <p:spPr>
          <a:xfrm>
            <a:off x="2309813" y="3811588"/>
            <a:ext cx="5405437" cy="1309687"/>
          </a:xfrm>
          <a:prstGeom prst="rect">
            <a:avLst/>
          </a:prstGeom>
          <a:noFill/>
          <a:ln w="9525">
            <a:noFill/>
          </a:ln>
        </p:spPr>
        <p:txBody>
          <a:bodyPr lIns="88900" tIns="38100" rIns="88900" bIns="38100" anchor="t"/>
          <a:p>
            <a:pPr eaLnBrk="0" hangingPunct="0"/>
            <a:r>
              <a:rPr lang="en-GB" altLang="en-US" sz="3600" b="1" dirty="0">
                <a:solidFill>
                  <a:srgbClr val="80008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缥缈、美丽、浅浅、珍奇</a:t>
            </a:r>
            <a:endParaRPr lang="en-GB" altLang="en-US" sz="3600" b="1" dirty="0">
              <a:solidFill>
                <a:srgbClr val="80008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eaLnBrk="0" hangingPunct="0"/>
            <a:r>
              <a:rPr lang="en-GB" altLang="en-US" sz="3600" b="1" dirty="0">
                <a:solidFill>
                  <a:srgbClr val="80008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      （美</a:t>
            </a:r>
            <a:r>
              <a:rPr lang="zh-CN" altLang="en-GB" sz="3600" b="1" dirty="0">
                <a:solidFill>
                  <a:srgbClr val="80008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好</a:t>
            </a:r>
            <a:r>
              <a:rPr lang="en-GB" altLang="en-US" sz="3600" b="1" dirty="0">
                <a:solidFill>
                  <a:srgbClr val="80008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、富足）</a:t>
            </a:r>
            <a:endParaRPr lang="en-GB" altLang="en-US" sz="3600" b="1" dirty="0">
              <a:solidFill>
                <a:srgbClr val="80008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9704" name="Rectangle 8"/>
          <p:cNvSpPr/>
          <p:nvPr/>
        </p:nvSpPr>
        <p:spPr>
          <a:xfrm>
            <a:off x="619125" y="2000250"/>
            <a:ext cx="1714500" cy="785813"/>
          </a:xfrm>
          <a:prstGeom prst="rect">
            <a:avLst/>
          </a:prstGeom>
          <a:noFill/>
          <a:ln w="9525">
            <a:noFill/>
          </a:ln>
        </p:spPr>
        <p:txBody>
          <a:bodyPr lIns="88900" tIns="38100" rIns="88900" bIns="38100" anchor="t"/>
          <a:p>
            <a:pPr eaLnBrk="0" hangingPunct="0"/>
            <a:r>
              <a:rPr lang="en-GB" altLang="en-US" sz="3600" b="1" dirty="0">
                <a:latin typeface="永中黑体" pitchFamily="2" charset="-122"/>
                <a:ea typeface="宋体" panose="02010600030101010101" pitchFamily="2" charset="-122"/>
              </a:rPr>
              <a:t>活动：</a:t>
            </a:r>
            <a:endParaRPr lang="en-GB" altLang="en-US" sz="3600" b="1" dirty="0">
              <a:latin typeface="永中黑体" pitchFamily="2" charset="-122"/>
              <a:ea typeface="宋体" panose="02010600030101010101" pitchFamily="2" charset="-122"/>
            </a:endParaRPr>
          </a:p>
        </p:txBody>
      </p:sp>
      <p:sp>
        <p:nvSpPr>
          <p:cNvPr id="29705" name="Rectangle 9"/>
          <p:cNvSpPr/>
          <p:nvPr/>
        </p:nvSpPr>
        <p:spPr>
          <a:xfrm>
            <a:off x="2047875" y="1976438"/>
            <a:ext cx="5024438" cy="1835150"/>
          </a:xfrm>
          <a:prstGeom prst="rect">
            <a:avLst/>
          </a:prstGeom>
          <a:noFill/>
          <a:ln w="9525">
            <a:noFill/>
          </a:ln>
        </p:spPr>
        <p:txBody>
          <a:bodyPr lIns="88900" tIns="38100" rIns="88900" bIns="38100" anchor="t"/>
          <a:p>
            <a:pPr eaLnBrk="0" hangingPunct="0"/>
            <a:r>
              <a:rPr lang="en-GB" altLang="en-US" sz="3600" b="1" dirty="0">
                <a:solidFill>
                  <a:srgbClr val="800080"/>
                </a:solidFill>
                <a:latin typeface="永中仿宋" charset="0"/>
                <a:ea typeface="宋体" panose="02010600030101010101" pitchFamily="2" charset="-122"/>
              </a:rPr>
              <a:t>  骑着牛儿来往、闲游</a:t>
            </a:r>
            <a:endParaRPr lang="en-GB" altLang="en-US" sz="3600" b="1" dirty="0">
              <a:solidFill>
                <a:srgbClr val="800080"/>
              </a:solidFill>
              <a:latin typeface="永中仿宋" charset="0"/>
              <a:ea typeface="宋体" panose="02010600030101010101" pitchFamily="2" charset="-122"/>
            </a:endParaRPr>
          </a:p>
          <a:p>
            <a:pPr eaLnBrk="0" hangingPunct="0"/>
            <a:r>
              <a:rPr lang="en-GB" altLang="en-US" sz="3600" b="1" dirty="0">
                <a:solidFill>
                  <a:srgbClr val="800080"/>
                </a:solidFill>
                <a:latin typeface="永中仿宋" charset="0"/>
                <a:ea typeface="宋体" panose="02010600030101010101" pitchFamily="2" charset="-122"/>
              </a:rPr>
              <a:t>     提着灯笼在走</a:t>
            </a:r>
            <a:endParaRPr lang="en-GB" altLang="en-US" sz="3600" b="1" dirty="0">
              <a:solidFill>
                <a:srgbClr val="800080"/>
              </a:solidFill>
              <a:latin typeface="永中仿宋" charset="0"/>
              <a:ea typeface="宋体" panose="02010600030101010101" pitchFamily="2" charset="-122"/>
            </a:endParaRPr>
          </a:p>
          <a:p>
            <a:pPr eaLnBrk="0" hangingPunct="0"/>
            <a:r>
              <a:rPr lang="en-GB" altLang="en-US" sz="3600" b="1" dirty="0">
                <a:solidFill>
                  <a:srgbClr val="800080"/>
                </a:solidFill>
                <a:latin typeface="永中仿宋" charset="0"/>
                <a:ea typeface="宋体" panose="02010600030101010101" pitchFamily="2" charset="-122"/>
              </a:rPr>
              <a:t>    （悠闲、自在）</a:t>
            </a:r>
            <a:endParaRPr lang="en-GB" altLang="en-US" sz="3600" b="1" dirty="0">
              <a:solidFill>
                <a:srgbClr val="800080"/>
              </a:solidFill>
              <a:latin typeface="永中仿宋" charset="0"/>
              <a:ea typeface="宋体" panose="02010600030101010101" pitchFamily="2" charset="-122"/>
            </a:endParaRPr>
          </a:p>
        </p:txBody>
      </p:sp>
      <p:sp>
        <p:nvSpPr>
          <p:cNvPr id="29706" name="Rectangle 10"/>
          <p:cNvSpPr/>
          <p:nvPr/>
        </p:nvSpPr>
        <p:spPr>
          <a:xfrm>
            <a:off x="1023938" y="5883275"/>
            <a:ext cx="2095500" cy="571500"/>
          </a:xfrm>
          <a:prstGeom prst="rect">
            <a:avLst/>
          </a:prstGeom>
          <a:noFill/>
          <a:ln w="9525">
            <a:noFill/>
          </a:ln>
        </p:spPr>
        <p:txBody>
          <a:bodyPr lIns="88900" tIns="38100" rIns="88900" bIns="38100" anchor="t"/>
          <a:p>
            <a:pPr eaLnBrk="0" hangingPunct="0"/>
            <a:endParaRPr lang="en-GB" altLang="en-US" sz="24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9707" name="Rectangle 11"/>
          <p:cNvSpPr/>
          <p:nvPr/>
        </p:nvSpPr>
        <p:spPr>
          <a:xfrm>
            <a:off x="714375" y="5383213"/>
            <a:ext cx="7262813" cy="785812"/>
          </a:xfrm>
          <a:prstGeom prst="rect">
            <a:avLst/>
          </a:prstGeom>
          <a:noFill/>
          <a:ln w="9525">
            <a:noFill/>
          </a:ln>
        </p:spPr>
        <p:txBody>
          <a:bodyPr lIns="88900" tIns="38100" rIns="88900" bIns="38100" anchor="t"/>
          <a:p>
            <a:pPr eaLnBrk="0" hangingPunct="0"/>
            <a:r>
              <a:rPr lang="en-GB" altLang="en-US" sz="3600" dirty="0">
                <a:solidFill>
                  <a:srgbClr val="FF0000"/>
                </a:solidFill>
                <a:latin typeface="永中黑体" pitchFamily="2" charset="-122"/>
                <a:ea typeface="宋体" panose="02010600030101010101" pitchFamily="2" charset="-122"/>
              </a:rPr>
              <a:t>小结：快乐     美好     幸福</a:t>
            </a:r>
            <a:endParaRPr lang="en-GB" altLang="en-US" sz="3600" dirty="0">
              <a:solidFill>
                <a:srgbClr val="FF0000"/>
              </a:solidFill>
              <a:latin typeface="永中黑体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5420" y="248285"/>
            <a:ext cx="48285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BFBD01"/>
                </a:solidFill>
              </a:rPr>
              <a:t>析读诗歌，体会诗意美</a:t>
            </a:r>
            <a:endParaRPr lang="zh-CN" altLang="en-US" sz="3600" b="1">
              <a:solidFill>
                <a:srgbClr val="BFBD01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/>
      <p:bldP spid="29702" grpId="0"/>
      <p:bldP spid="29703" grpId="0"/>
      <p:bldP spid="29704" grpId="0"/>
      <p:bldP spid="29705" grpId="0"/>
      <p:bldP spid="29706" grpId="0"/>
      <p:bldP spid="2970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45" name="Picture 2" descr="牛郎织女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19935" y="2681605"/>
            <a:ext cx="5104130" cy="39801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6" name="矩形 1"/>
          <p:cNvSpPr/>
          <p:nvPr/>
        </p:nvSpPr>
        <p:spPr>
          <a:xfrm>
            <a:off x="847725" y="1186180"/>
            <a:ext cx="759523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dirty="0">
                <a:solidFill>
                  <a:srgbClr val="0070C0"/>
                </a:solidFill>
                <a:latin typeface="Arial" panose="020B0604020202020204"/>
                <a:ea typeface="宋体" panose="02010600030101010101" pitchFamily="2" charset="-122"/>
              </a:rPr>
              <a:t>你还记得传说中牛郎织女的故事么？故事中牛郎织女的结局怎样？</a:t>
            </a:r>
            <a:endParaRPr lang="zh-CN" altLang="en-US" sz="4000" dirty="0">
              <a:solidFill>
                <a:srgbClr val="0070C0"/>
              </a:solidFill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5420" y="248285"/>
            <a:ext cx="48285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BFBD01"/>
                </a:solidFill>
              </a:rPr>
              <a:t>研读诗歌，感悟诗情美</a:t>
            </a:r>
            <a:endParaRPr lang="zh-CN" altLang="en-US" sz="3600" b="1">
              <a:solidFill>
                <a:srgbClr val="BFBD01"/>
              </a:solidFill>
            </a:endParaRP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矩形 3"/>
          <p:cNvSpPr/>
          <p:nvPr/>
        </p:nvSpPr>
        <p:spPr>
          <a:xfrm>
            <a:off x="684213" y="0"/>
            <a:ext cx="8316912" cy="67392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endParaRPr lang="en-US" altLang="zh-CN" sz="4000" dirty="0">
              <a:latin typeface="Arial" panose="020B0604020202020204"/>
              <a:ea typeface="宋体" panose="02010600030101010101" pitchFamily="2" charset="-122"/>
            </a:endParaRPr>
          </a:p>
          <a:p>
            <a:endParaRPr lang="en-US" altLang="zh-CN" sz="3200" dirty="0">
              <a:latin typeface="Arial" panose="020B0604020202020204"/>
              <a:ea typeface="宋体" panose="02010600030101010101" pitchFamily="2" charset="-122"/>
            </a:endParaRPr>
          </a:p>
          <a:p>
            <a:endParaRPr lang="en-US" altLang="zh-CN" sz="3200" dirty="0">
              <a:latin typeface="Arial" panose="020B0604020202020204"/>
              <a:ea typeface="宋体" panose="02010600030101010101" pitchFamily="2" charset="-122"/>
            </a:endParaRPr>
          </a:p>
          <a:p>
            <a:endParaRPr lang="en-US" altLang="zh-CN" sz="4000" b="1" dirty="0">
              <a:solidFill>
                <a:srgbClr val="1A3ED6"/>
              </a:solidFill>
              <a:latin typeface="Arial" panose="020B0604020202020204"/>
              <a:ea typeface="宋体" panose="02010600030101010101" pitchFamily="2" charset="-122"/>
            </a:endParaRPr>
          </a:p>
          <a:p>
            <a:r>
              <a:rPr lang="zh-CN" altLang="en-US" sz="3600" b="1" dirty="0">
                <a:solidFill>
                  <a:srgbClr val="1A3ED6"/>
                </a:solidFill>
                <a:latin typeface="Arial" panose="020B0604020202020204"/>
                <a:ea typeface="宋体" panose="02010600030101010101" pitchFamily="2" charset="-122"/>
              </a:rPr>
              <a:t> </a:t>
            </a:r>
            <a:r>
              <a:rPr lang="en-US" altLang="zh-CN" sz="3600" b="1" dirty="0">
                <a:solidFill>
                  <a:srgbClr val="1A3ED6"/>
                </a:solidFill>
                <a:latin typeface="Arial" panose="020B0604020202020204"/>
                <a:ea typeface="宋体" panose="02010600030101010101" pitchFamily="2" charset="-122"/>
              </a:rPr>
              <a:t>1.</a:t>
            </a:r>
            <a:r>
              <a:rPr lang="zh-CN" altLang="en-US" sz="3600" b="1" dirty="0">
                <a:solidFill>
                  <a:srgbClr val="1A3ED6"/>
                </a:solidFill>
                <a:latin typeface="Arial" panose="020B0604020202020204"/>
                <a:ea typeface="宋体" panose="02010600030101010101" pitchFamily="2" charset="-122"/>
              </a:rPr>
              <a:t>有感情的诵读诗歌。</a:t>
            </a:r>
            <a:endParaRPr lang="zh-CN" altLang="en-US" sz="3600" b="1" dirty="0">
              <a:solidFill>
                <a:srgbClr val="1A3ED6"/>
              </a:solidFill>
              <a:latin typeface="Arial" panose="020B0604020202020204"/>
              <a:ea typeface="宋体" panose="02010600030101010101" pitchFamily="2" charset="-122"/>
            </a:endParaRPr>
          </a:p>
          <a:p>
            <a:endParaRPr lang="en-US" altLang="zh-CN" sz="3600" b="1" dirty="0">
              <a:solidFill>
                <a:srgbClr val="1A3ED6"/>
              </a:solidFill>
              <a:latin typeface="Arial" panose="020B0604020202020204"/>
              <a:ea typeface="宋体" panose="02010600030101010101" pitchFamily="2" charset="-122"/>
            </a:endParaRPr>
          </a:p>
          <a:p>
            <a:r>
              <a:rPr lang="zh-CN" altLang="en-US" sz="3600" b="1" dirty="0">
                <a:solidFill>
                  <a:srgbClr val="1A3ED6"/>
                </a:solidFill>
                <a:latin typeface="Arial" panose="020B0604020202020204"/>
                <a:ea typeface="宋体" panose="02010600030101010101" pitchFamily="2" charset="-122"/>
              </a:rPr>
              <a:t> </a:t>
            </a:r>
            <a:r>
              <a:rPr lang="en-US" altLang="zh-CN" sz="3600" b="1" dirty="0">
                <a:solidFill>
                  <a:srgbClr val="1A3ED6"/>
                </a:solidFill>
                <a:latin typeface="Arial" panose="020B0604020202020204"/>
                <a:ea typeface="宋体" panose="02010600030101010101" pitchFamily="2" charset="-122"/>
              </a:rPr>
              <a:t>2.</a:t>
            </a:r>
            <a:r>
              <a:rPr lang="zh-CN" altLang="en-US" sz="3600" b="1" dirty="0">
                <a:solidFill>
                  <a:srgbClr val="1A3ED6"/>
                </a:solidFill>
                <a:latin typeface="Arial" panose="020B0604020202020204"/>
                <a:ea typeface="宋体" panose="02010600030101010101" pitchFamily="2" charset="-122"/>
              </a:rPr>
              <a:t>激发学生自然的联想和丰富的想象。</a:t>
            </a:r>
            <a:endParaRPr lang="zh-CN" altLang="en-US" sz="3600" b="1" dirty="0">
              <a:solidFill>
                <a:srgbClr val="1A3ED6"/>
              </a:solidFill>
              <a:latin typeface="Arial" panose="020B0604020202020204"/>
              <a:ea typeface="宋体" panose="02010600030101010101" pitchFamily="2" charset="-122"/>
            </a:endParaRPr>
          </a:p>
          <a:p>
            <a:endParaRPr lang="en-US" altLang="zh-CN" sz="3600" b="1" dirty="0">
              <a:solidFill>
                <a:srgbClr val="1A3ED6"/>
              </a:solidFill>
              <a:latin typeface="Arial" panose="020B0604020202020204"/>
              <a:ea typeface="宋体" panose="02010600030101010101" pitchFamily="2" charset="-122"/>
            </a:endParaRPr>
          </a:p>
          <a:p>
            <a:r>
              <a:rPr lang="zh-CN" altLang="en-US" sz="3600" b="1" dirty="0">
                <a:solidFill>
                  <a:srgbClr val="1A3ED6"/>
                </a:solidFill>
                <a:latin typeface="Arial" panose="020B0604020202020204"/>
                <a:ea typeface="宋体" panose="02010600030101010101" pitchFamily="2" charset="-122"/>
              </a:rPr>
              <a:t> </a:t>
            </a:r>
            <a:r>
              <a:rPr lang="en-US" altLang="zh-CN" sz="3600" b="1" dirty="0">
                <a:solidFill>
                  <a:srgbClr val="1A3ED6"/>
                </a:solidFill>
                <a:latin typeface="Arial" panose="020B0604020202020204"/>
                <a:ea typeface="宋体" panose="02010600030101010101" pitchFamily="2" charset="-122"/>
              </a:rPr>
              <a:t>3.</a:t>
            </a:r>
            <a:r>
              <a:rPr lang="zh-CN" altLang="en-US" sz="3600" b="1" dirty="0">
                <a:solidFill>
                  <a:srgbClr val="1A3ED6"/>
                </a:solidFill>
                <a:latin typeface="Arial" panose="020B0604020202020204"/>
                <a:ea typeface="宋体" panose="02010600030101010101" pitchFamily="2" charset="-122"/>
              </a:rPr>
              <a:t> 体会诗人对理想生活追求与向往。</a:t>
            </a:r>
            <a:endParaRPr lang="zh-CN" altLang="en-US" sz="3600" b="1" dirty="0">
              <a:solidFill>
                <a:srgbClr val="1A3ED6"/>
              </a:solidFill>
              <a:latin typeface="Arial" panose="020B0604020202020204"/>
              <a:ea typeface="宋体" panose="02010600030101010101" pitchFamily="2" charset="-122"/>
            </a:endParaRPr>
          </a:p>
          <a:p>
            <a:endParaRPr lang="zh-CN" altLang="en-US" sz="3600" b="1" dirty="0">
              <a:solidFill>
                <a:srgbClr val="1A3ED6"/>
              </a:solidFill>
              <a:latin typeface="Arial" panose="020B0604020202020204"/>
              <a:ea typeface="宋体" panose="02010600030101010101" pitchFamily="2" charset="-122"/>
            </a:endParaRPr>
          </a:p>
          <a:p>
            <a:r>
              <a:rPr lang="en-US" altLang="zh-CN" sz="3600" b="1" dirty="0">
                <a:solidFill>
                  <a:srgbClr val="1A3ED6"/>
                </a:solidFill>
                <a:latin typeface="Arial" panose="020B0604020202020204"/>
                <a:ea typeface="宋体" panose="02010600030101010101" pitchFamily="2" charset="-122"/>
              </a:rPr>
              <a:t>4.</a:t>
            </a:r>
            <a:r>
              <a:rPr lang="zh-CN" altLang="zh-CN" sz="3600" b="1" dirty="0">
                <a:solidFill>
                  <a:srgbClr val="1A3ED6"/>
                </a:solidFill>
                <a:latin typeface="Arial" panose="020B0604020202020204"/>
                <a:ea typeface="宋体" panose="02010600030101010101" pitchFamily="2" charset="-122"/>
              </a:rPr>
              <a:t>了解现代诗的基本特点。</a:t>
            </a:r>
            <a:endParaRPr lang="zh-CN" altLang="en-US" sz="3600" b="1" dirty="0">
              <a:solidFill>
                <a:srgbClr val="1A3ED6"/>
              </a:solidFill>
              <a:latin typeface="Arial" panose="020B0604020202020204"/>
              <a:ea typeface="宋体" panose="02010600030101010101" pitchFamily="2" charset="-122"/>
            </a:endParaRPr>
          </a:p>
          <a:p>
            <a:endParaRPr lang="zh-CN" altLang="en-US" sz="3600" b="1" dirty="0">
              <a:solidFill>
                <a:srgbClr val="1A3ED6"/>
              </a:solidFill>
              <a:latin typeface="Arial" panose="020B0604020202020204"/>
              <a:ea typeface="宋体" panose="02010600030101010101" pitchFamily="2" charset="-122"/>
            </a:endParaRPr>
          </a:p>
        </p:txBody>
      </p:sp>
      <p:pic>
        <p:nvPicPr>
          <p:cNvPr id="16386" name="矩形 6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765175"/>
            <a:ext cx="3744913" cy="9223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1" name="TextBox 3"/>
          <p:cNvSpPr txBox="1"/>
          <p:nvPr/>
        </p:nvSpPr>
        <p:spPr>
          <a:xfrm>
            <a:off x="489585" y="1352550"/>
            <a:ext cx="7996238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4000" dirty="0">
                <a:solidFill>
                  <a:srgbClr val="0070C0"/>
                </a:solidFill>
                <a:latin typeface="Arial" panose="020B0604020202020204"/>
                <a:ea typeface="宋体" panose="02010600030101010101" pitchFamily="2" charset="-122"/>
              </a:rPr>
              <a:t>诗人为什么要把牛郎织女的故事做这样的改造？</a:t>
            </a:r>
            <a:endParaRPr lang="zh-CN" altLang="en-US" sz="4000" dirty="0">
              <a:solidFill>
                <a:srgbClr val="0070C0"/>
              </a:solidFill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5420" y="248285"/>
            <a:ext cx="48285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BFBD01"/>
                </a:solidFill>
              </a:rPr>
              <a:t>研读诗歌，感悟诗情美</a:t>
            </a:r>
            <a:endParaRPr lang="zh-CN" altLang="en-US" sz="3600" b="1">
              <a:solidFill>
                <a:srgbClr val="BFBD01"/>
              </a:solidFill>
            </a:endParaRPr>
          </a:p>
        </p:txBody>
      </p:sp>
      <p:sp>
        <p:nvSpPr>
          <p:cNvPr id="33794" name="Text Box 3"/>
          <p:cNvSpPr txBox="1"/>
          <p:nvPr/>
        </p:nvSpPr>
        <p:spPr>
          <a:xfrm>
            <a:off x="911860" y="3041015"/>
            <a:ext cx="7320280" cy="27971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>
              <a:lnSpc>
                <a:spcPct val="110000"/>
              </a:lnSpc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2" charset="0"/>
                <a:ea typeface="宋体" panose="02010600030101010101" pitchFamily="2" charset="-122"/>
              </a:rPr>
              <a:t>           </a:t>
            </a:r>
            <a:r>
              <a:rPr lang="zh-CN" altLang="en-US" sz="3200" b="1" dirty="0">
                <a:solidFill>
                  <a:srgbClr val="C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此诗写于</a:t>
            </a:r>
            <a:r>
              <a:rPr lang="en-US" altLang="zh-CN" sz="3200" b="1" dirty="0">
                <a:solidFill>
                  <a:srgbClr val="C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1921</a:t>
            </a:r>
            <a:r>
              <a:rPr lang="zh-CN" altLang="en-US" sz="3200" b="1" dirty="0">
                <a:solidFill>
                  <a:srgbClr val="C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年间，当时中国依旧被帝国主义列强和军阀统治，社会黑暗，人民生活痛苦。</a:t>
            </a:r>
            <a:r>
              <a:rPr lang="zh-CN" altLang="en-US" sz="3200" b="1" dirty="0">
                <a:solidFill>
                  <a:srgbClr val="55889B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面对这种现实，诗人感到失望和痛苦，他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痛恨黑暗</a:t>
            </a:r>
            <a:r>
              <a:rPr lang="zh-CN" altLang="en-US" sz="3200" b="1" dirty="0">
                <a:solidFill>
                  <a:srgbClr val="55889B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向往光明</a:t>
            </a:r>
            <a:r>
              <a:rPr lang="zh-CN" altLang="en-US" sz="3200" b="1" dirty="0">
                <a:solidFill>
                  <a:srgbClr val="55889B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，于是写下了这首充满浪漫主义色彩的诗。</a:t>
            </a:r>
            <a:endParaRPr lang="zh-CN" altLang="en-US" sz="3200" b="1" dirty="0">
              <a:solidFill>
                <a:srgbClr val="55889B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2771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376680" y="329565"/>
            <a:ext cx="6711315" cy="60661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eaLnBrk="0" hangingPunct="0">
              <a:lnSpc>
                <a:spcPct val="90000"/>
              </a:lnSpc>
              <a:spcBef>
                <a:spcPct val="20000"/>
              </a:spcBef>
            </a:pPr>
            <a:r>
              <a:rPr lang="en-GB" altLang="en-US" sz="3600" b="1" dirty="0">
                <a:solidFill>
                  <a:srgbClr val="0070C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生在这样个阴晦的世界当中，</a:t>
            </a:r>
            <a:endParaRPr lang="en-GB" altLang="en-US" sz="3600" b="1" dirty="0">
              <a:solidFill>
                <a:srgbClr val="0070C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eaLnBrk="0" hangingPunct="0">
              <a:lnSpc>
                <a:spcPct val="90000"/>
              </a:lnSpc>
              <a:spcBef>
                <a:spcPct val="20000"/>
              </a:spcBef>
            </a:pPr>
            <a:r>
              <a:rPr lang="en-GB" altLang="en-US" sz="3600" b="1" dirty="0">
                <a:solidFill>
                  <a:srgbClr val="0070C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便是把金刚石的宝刀也会生锈！ </a:t>
            </a:r>
            <a:endParaRPr lang="en-GB" altLang="en-US" sz="3600" b="1" dirty="0">
              <a:solidFill>
                <a:srgbClr val="0070C0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eaLnBrk="0" hangingPunct="0">
              <a:lnSpc>
                <a:spcPct val="90000"/>
              </a:lnSpc>
              <a:spcBef>
                <a:spcPct val="20000"/>
              </a:spcBef>
            </a:pPr>
            <a:r>
              <a:rPr lang="en-GB" altLang="en-US" sz="3600" b="1" dirty="0">
                <a:solidFill>
                  <a:srgbClr val="0070C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我们飞向西方，</a:t>
            </a:r>
            <a:endParaRPr lang="en-GB" altLang="en-US" sz="3600" b="1" dirty="0">
              <a:solidFill>
                <a:srgbClr val="0070C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eaLnBrk="0" hangingPunct="0">
              <a:lnSpc>
                <a:spcPct val="90000"/>
              </a:lnSpc>
              <a:spcBef>
                <a:spcPct val="20000"/>
              </a:spcBef>
            </a:pPr>
            <a:r>
              <a:rPr lang="en-GB" altLang="en-US" sz="3600" b="1" dirty="0">
                <a:solidFill>
                  <a:srgbClr val="0070C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西方同是一座</a:t>
            </a:r>
            <a:r>
              <a:rPr lang="en-GB" altLang="en-US" sz="36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屠场</a:t>
            </a:r>
            <a:r>
              <a:rPr lang="en-GB" altLang="en-US" sz="3600" b="1" dirty="0">
                <a:solidFill>
                  <a:srgbClr val="0070C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en-GB" altLang="en-US" sz="3600" b="1" dirty="0">
              <a:solidFill>
                <a:srgbClr val="0070C0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eaLnBrk="0" hangingPunct="0">
              <a:lnSpc>
                <a:spcPct val="90000"/>
              </a:lnSpc>
              <a:spcBef>
                <a:spcPct val="20000"/>
              </a:spcBef>
            </a:pPr>
            <a:r>
              <a:rPr lang="en-GB" altLang="en-US" sz="3600" b="1" dirty="0">
                <a:solidFill>
                  <a:srgbClr val="0070C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我们飞向东方，</a:t>
            </a:r>
            <a:endParaRPr lang="en-GB" altLang="en-US" sz="3600" b="1" dirty="0">
              <a:solidFill>
                <a:srgbClr val="0070C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eaLnBrk="0" hangingPunct="0">
              <a:lnSpc>
                <a:spcPct val="90000"/>
              </a:lnSpc>
              <a:spcBef>
                <a:spcPct val="20000"/>
              </a:spcBef>
            </a:pPr>
            <a:r>
              <a:rPr lang="en-GB" altLang="en-US" sz="3600" b="1" dirty="0">
                <a:solidFill>
                  <a:srgbClr val="0070C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东方同是一座</a:t>
            </a:r>
            <a:r>
              <a:rPr lang="en-GB" altLang="en-US" sz="36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囚牢</a:t>
            </a:r>
            <a:r>
              <a:rPr lang="en-GB" altLang="en-US" sz="3600" b="1" dirty="0">
                <a:solidFill>
                  <a:srgbClr val="0070C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en-GB" altLang="en-US" sz="3600" b="1" dirty="0">
              <a:solidFill>
                <a:srgbClr val="0070C0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eaLnBrk="0" hangingPunct="0">
              <a:lnSpc>
                <a:spcPct val="90000"/>
              </a:lnSpc>
              <a:spcBef>
                <a:spcPct val="20000"/>
              </a:spcBef>
            </a:pPr>
            <a:r>
              <a:rPr lang="en-GB" altLang="en-US" sz="3600" b="1" dirty="0">
                <a:solidFill>
                  <a:srgbClr val="0070C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我们飞向南方，</a:t>
            </a:r>
            <a:endParaRPr lang="en-GB" altLang="en-US" sz="3600" b="1" dirty="0">
              <a:solidFill>
                <a:srgbClr val="0070C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eaLnBrk="0" hangingPunct="0">
              <a:lnSpc>
                <a:spcPct val="90000"/>
              </a:lnSpc>
              <a:spcBef>
                <a:spcPct val="20000"/>
              </a:spcBef>
            </a:pPr>
            <a:r>
              <a:rPr lang="en-GB" altLang="en-US" sz="3600" b="1" dirty="0">
                <a:solidFill>
                  <a:srgbClr val="0070C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南方同是一座</a:t>
            </a:r>
            <a:r>
              <a:rPr lang="en-GB" altLang="en-US" sz="36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坟墓</a:t>
            </a:r>
            <a:r>
              <a:rPr lang="en-GB" altLang="en-US" sz="3600" b="1" dirty="0">
                <a:solidFill>
                  <a:srgbClr val="0070C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en-GB" altLang="en-US" sz="3600" b="1" dirty="0">
              <a:solidFill>
                <a:srgbClr val="0070C0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eaLnBrk="0" hangingPunct="0">
              <a:lnSpc>
                <a:spcPct val="90000"/>
              </a:lnSpc>
              <a:spcBef>
                <a:spcPct val="20000"/>
              </a:spcBef>
            </a:pPr>
            <a:r>
              <a:rPr lang="en-GB" altLang="en-US" sz="3600" b="1" dirty="0">
                <a:solidFill>
                  <a:srgbClr val="0070C0"/>
                </a:solidFill>
                <a:latin typeface="宋体" panose="02010600030101010101" pitchFamily="2" charset="-122"/>
                <a:sym typeface="+mn-ea"/>
              </a:rPr>
              <a:t>我们飞向北方，</a:t>
            </a:r>
            <a:endParaRPr lang="en-GB" altLang="en-US" sz="3600" b="1" dirty="0">
              <a:solidFill>
                <a:srgbClr val="0070C0"/>
              </a:solidFill>
              <a:latin typeface="宋体" panose="02010600030101010101" pitchFamily="2" charset="-122"/>
            </a:endParaRPr>
          </a:p>
          <a:p>
            <a:pPr eaLnBrk="0" hangingPunct="0">
              <a:lnSpc>
                <a:spcPct val="90000"/>
              </a:lnSpc>
              <a:spcBef>
                <a:spcPct val="20000"/>
              </a:spcBef>
            </a:pPr>
            <a:r>
              <a:rPr lang="en-GB" altLang="en-US" sz="3600" b="1" dirty="0">
                <a:solidFill>
                  <a:srgbClr val="0070C0"/>
                </a:solidFill>
                <a:latin typeface="宋体" panose="02010600030101010101" pitchFamily="2" charset="-122"/>
                <a:sym typeface="+mn-ea"/>
              </a:rPr>
              <a:t>北方同是一座</a:t>
            </a:r>
            <a:r>
              <a:rPr lang="en-GB" altLang="en-US" sz="36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地狱</a:t>
            </a:r>
            <a:r>
              <a:rPr lang="en-GB" altLang="en-US" sz="3600" b="1" dirty="0">
                <a:solidFill>
                  <a:srgbClr val="0070C0"/>
                </a:solidFill>
                <a:latin typeface="宋体" panose="02010600030101010101" pitchFamily="2" charset="-122"/>
                <a:sym typeface="+mn-ea"/>
              </a:rPr>
              <a:t>。</a:t>
            </a:r>
            <a:endParaRPr lang="en-GB" altLang="en-US" sz="3600" b="1" dirty="0">
              <a:solidFill>
                <a:srgbClr val="0070C0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>
            <a:spLocks noGrp="1" noRot="1"/>
          </p:cNvSpPr>
          <p:nvPr>
            <p:ph type="body"/>
          </p:nvPr>
        </p:nvSpPr>
        <p:spPr>
          <a:xfrm>
            <a:off x="0" y="1905000"/>
            <a:ext cx="8540750" cy="4194175"/>
          </a:xfrm>
          <a:ln/>
        </p:spPr>
        <p:txBody>
          <a:bodyPr wrap="square" lIns="88900" tIns="38100" rIns="88900" bIns="38100" anchor="t"/>
          <a:p>
            <a:pPr>
              <a:buFont typeface="Wingdings" panose="05000000000000000000" pitchFamily="2" charset="2"/>
              <a:buNone/>
            </a:pPr>
            <a:r>
              <a:rPr lang="en-US" altLang="zh-CN"/>
              <a:t>   </a:t>
            </a:r>
            <a:endParaRPr lang="en-US" altLang="zh-CN"/>
          </a:p>
        </p:txBody>
      </p:sp>
      <p:sp>
        <p:nvSpPr>
          <p:cNvPr id="39939" name="Rectangle 3"/>
          <p:cNvSpPr/>
          <p:nvPr/>
        </p:nvSpPr>
        <p:spPr>
          <a:xfrm>
            <a:off x="1000125" y="1524000"/>
            <a:ext cx="2095500" cy="857250"/>
          </a:xfrm>
          <a:prstGeom prst="rect">
            <a:avLst/>
          </a:prstGeom>
          <a:noFill/>
          <a:ln w="9525">
            <a:noFill/>
          </a:ln>
        </p:spPr>
        <p:txBody>
          <a:bodyPr lIns="88900" tIns="38100" rIns="88900" bIns="38100" anchor="t"/>
          <a:p>
            <a:pPr eaLnBrk="0" hangingPunct="0"/>
            <a:r>
              <a:rPr lang="en-GB" altLang="en-US" sz="4000" b="1" dirty="0">
                <a:solidFill>
                  <a:srgbClr val="0070C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天上</a:t>
            </a:r>
            <a:endParaRPr lang="en-GB" altLang="en-US" sz="4000" b="1" dirty="0">
              <a:solidFill>
                <a:srgbClr val="0070C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39940" name="Rectangle 4"/>
          <p:cNvSpPr/>
          <p:nvPr/>
        </p:nvSpPr>
        <p:spPr>
          <a:xfrm>
            <a:off x="4262438" y="2881313"/>
            <a:ext cx="31750" cy="573087"/>
          </a:xfrm>
          <a:prstGeom prst="rect">
            <a:avLst/>
          </a:prstGeom>
          <a:noFill/>
          <a:ln w="9525">
            <a:noFill/>
          </a:ln>
        </p:spPr>
        <p:txBody>
          <a:bodyPr lIns="88900" tIns="38100" rIns="88900" bIns="38100" anchor="t"/>
          <a:p>
            <a:pPr eaLnBrk="0" hangingPunct="0"/>
            <a:endParaRPr lang="en-GB" altLang="en-US" sz="24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9941" name="Rectangle 5"/>
          <p:cNvSpPr/>
          <p:nvPr/>
        </p:nvSpPr>
        <p:spPr>
          <a:xfrm>
            <a:off x="3500438" y="1571625"/>
            <a:ext cx="2976562" cy="785813"/>
          </a:xfrm>
          <a:prstGeom prst="rect">
            <a:avLst/>
          </a:prstGeom>
          <a:noFill/>
          <a:ln w="9525">
            <a:noFill/>
          </a:ln>
        </p:spPr>
        <p:txBody>
          <a:bodyPr lIns="88900" tIns="38100" rIns="88900" bIns="38100" anchor="t"/>
          <a:p>
            <a:pPr eaLnBrk="0" hangingPunct="0"/>
            <a:r>
              <a:rPr lang="en-GB" altLang="en-US" sz="3600" b="1" dirty="0">
                <a:solidFill>
                  <a:srgbClr val="FF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美好      幸福</a:t>
            </a:r>
            <a:endParaRPr lang="en-GB" altLang="en-US" sz="3600" b="1" dirty="0">
              <a:solidFill>
                <a:srgbClr val="FF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9942" name="Rectangle 6"/>
          <p:cNvSpPr/>
          <p:nvPr/>
        </p:nvSpPr>
        <p:spPr>
          <a:xfrm>
            <a:off x="976313" y="3095625"/>
            <a:ext cx="2143125" cy="882650"/>
          </a:xfrm>
          <a:prstGeom prst="rect">
            <a:avLst/>
          </a:prstGeom>
          <a:noFill/>
          <a:ln w="9525">
            <a:noFill/>
          </a:ln>
        </p:spPr>
        <p:txBody>
          <a:bodyPr lIns="88900" tIns="38100" rIns="88900" bIns="38100" anchor="t"/>
          <a:p>
            <a:pPr eaLnBrk="0" hangingPunct="0"/>
            <a:r>
              <a:rPr lang="en-GB" altLang="en-US" sz="4000" b="1" dirty="0">
                <a:solidFill>
                  <a:srgbClr val="0070C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人间</a:t>
            </a:r>
            <a:endParaRPr lang="en-GB" altLang="en-US" sz="4000" b="1" dirty="0">
              <a:solidFill>
                <a:srgbClr val="0070C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39943" name="Rectangle 7"/>
          <p:cNvSpPr/>
          <p:nvPr/>
        </p:nvSpPr>
        <p:spPr>
          <a:xfrm>
            <a:off x="3500438" y="3071813"/>
            <a:ext cx="3548062" cy="787400"/>
          </a:xfrm>
          <a:prstGeom prst="rect">
            <a:avLst/>
          </a:prstGeom>
          <a:noFill/>
          <a:ln w="9525">
            <a:noFill/>
          </a:ln>
        </p:spPr>
        <p:txBody>
          <a:bodyPr lIns="88900" tIns="38100" rIns="88900" bIns="38100" anchor="t"/>
          <a:p>
            <a:pPr eaLnBrk="0" hangingPunct="0"/>
            <a:r>
              <a:rPr lang="en-GB" altLang="en-US" sz="3600" b="1" dirty="0">
                <a:solidFill>
                  <a:srgbClr val="FF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黑暗       凄凉</a:t>
            </a:r>
            <a:endParaRPr lang="en-GB" altLang="en-US" sz="3600" b="1" dirty="0">
              <a:solidFill>
                <a:srgbClr val="FF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9944" name="Rectangle 8"/>
          <p:cNvSpPr/>
          <p:nvPr/>
        </p:nvSpPr>
        <p:spPr>
          <a:xfrm>
            <a:off x="238125" y="4570413"/>
            <a:ext cx="3262313" cy="881062"/>
          </a:xfrm>
          <a:prstGeom prst="rect">
            <a:avLst/>
          </a:prstGeom>
          <a:noFill/>
          <a:ln w="9525">
            <a:noFill/>
          </a:ln>
        </p:spPr>
        <p:txBody>
          <a:bodyPr lIns="88900" tIns="38100" rIns="88900" bIns="38100" anchor="t"/>
          <a:p>
            <a:pPr eaLnBrk="0" hangingPunct="0"/>
            <a:r>
              <a:rPr lang="en-GB" altLang="en-US" sz="4200" b="1" dirty="0">
                <a:latin typeface="Times New Roman" panose="02020603050405020304" pitchFamily="2" charset="0"/>
                <a:ea typeface="黑体" panose="02010609060101010101" pitchFamily="1" charset="-122"/>
              </a:rPr>
              <a:t>      </a:t>
            </a:r>
            <a:r>
              <a:rPr lang="en-GB" altLang="en-US" sz="4000" b="1" dirty="0">
                <a:solidFill>
                  <a:srgbClr val="0070C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对比:</a:t>
            </a:r>
            <a:endParaRPr lang="en-GB" altLang="en-US" sz="4000" b="1" dirty="0">
              <a:solidFill>
                <a:srgbClr val="0070C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39945" name="Rectangle 9"/>
          <p:cNvSpPr/>
          <p:nvPr/>
        </p:nvSpPr>
        <p:spPr>
          <a:xfrm>
            <a:off x="3384550" y="4570413"/>
            <a:ext cx="4149725" cy="1457325"/>
          </a:xfrm>
          <a:prstGeom prst="rect">
            <a:avLst/>
          </a:prstGeom>
          <a:noFill/>
          <a:ln w="9525">
            <a:noFill/>
          </a:ln>
        </p:spPr>
        <p:txBody>
          <a:bodyPr lIns="88900" tIns="38100" rIns="88900" bIns="38100" anchor="t"/>
          <a:p>
            <a:pPr eaLnBrk="0" hangingPunct="0"/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对黑暗现实的憎恶</a:t>
            </a:r>
            <a:r>
              <a:rPr lang="en-GB" altLang="en-US" sz="36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对美好生活的向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黑体" panose="02010609060101010101" pitchFamily="1" charset="-122"/>
              </a:rPr>
              <a:t>往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5420" y="248285"/>
            <a:ext cx="48285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BFBD01"/>
                </a:solidFill>
              </a:rPr>
              <a:t>研读诗歌，感悟诗情美</a:t>
            </a:r>
            <a:endParaRPr lang="zh-CN" altLang="en-US" sz="3600" b="1">
              <a:solidFill>
                <a:srgbClr val="BFBD0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/>
      <p:bldP spid="39939" grpId="0"/>
      <p:bldP spid="39940" grpId="0"/>
      <p:bldP spid="39941" grpId="0"/>
      <p:bldP spid="39942" grpId="0"/>
      <p:bldP spid="39943" grpId="0"/>
      <p:bldP spid="39944" grpId="0"/>
      <p:bldP spid="3994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2" name="Text Box 4"/>
          <p:cNvSpPr txBox="1"/>
          <p:nvPr/>
        </p:nvSpPr>
        <p:spPr>
          <a:xfrm>
            <a:off x="596265" y="1421130"/>
            <a:ext cx="7848600" cy="46704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>
              <a:lnSpc>
                <a:spcPct val="120000"/>
              </a:lnSpc>
              <a:spcBef>
                <a:spcPct val="50000"/>
              </a:spcBef>
            </a:pPr>
            <a:r>
              <a:rPr lang="zh-CN" altLang="en-US" sz="4000" b="1" noProof="1" dirty="0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ahoma" panose="020B0604030504040204" pitchFamily="2" charset="0"/>
                <a:ea typeface="隶书" pitchFamily="1" charset="-122"/>
                <a:cs typeface="+mn-ea"/>
              </a:rPr>
              <a:t>      </a:t>
            </a:r>
            <a:r>
              <a:rPr lang="zh-CN" altLang="en-US" sz="4000" noProof="1" dirty="0">
                <a:solidFill>
                  <a:srgbClr val="0070C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ahoma" panose="020B0604030504040204" pitchFamily="2" charset="0"/>
                <a:ea typeface="隶书" pitchFamily="1" charset="-122"/>
                <a:cs typeface="+mn-ea"/>
              </a:rPr>
              <a:t>诗人由远远的</a:t>
            </a:r>
            <a:r>
              <a:rPr lang="zh-CN" altLang="en-US" sz="4000" noProof="1" dirty="0">
                <a:solidFill>
                  <a:srgbClr val="C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ahoma" panose="020B0604030504040204" pitchFamily="2" charset="0"/>
                <a:ea typeface="隶书" pitchFamily="1" charset="-122"/>
                <a:cs typeface="+mn-ea"/>
              </a:rPr>
              <a:t>街灯</a:t>
            </a:r>
            <a:r>
              <a:rPr lang="zh-CN" altLang="en-US" sz="4000" noProof="1" dirty="0">
                <a:solidFill>
                  <a:srgbClr val="0070C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ahoma" panose="020B0604030504040204" pitchFamily="2" charset="0"/>
                <a:ea typeface="隶书" pitchFamily="1" charset="-122"/>
                <a:cs typeface="+mn-ea"/>
              </a:rPr>
              <a:t>产生</a:t>
            </a:r>
            <a:r>
              <a:rPr lang="zh-CN" altLang="en-US" sz="4400" noProof="1" dirty="0">
                <a:solidFill>
                  <a:srgbClr val="C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隶书" pitchFamily="2" charset="-122"/>
                <a:ea typeface="华文隶书" pitchFamily="2" charset="-122"/>
                <a:cs typeface="+mn-ea"/>
              </a:rPr>
              <a:t>联想</a:t>
            </a:r>
            <a:r>
              <a:rPr lang="zh-CN" altLang="en-US" sz="4000" noProof="1" dirty="0">
                <a:solidFill>
                  <a:srgbClr val="0070C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ahoma" panose="020B0604030504040204" pitchFamily="2" charset="0"/>
                <a:ea typeface="隶书" pitchFamily="1" charset="-122"/>
                <a:cs typeface="+mn-ea"/>
              </a:rPr>
              <a:t>和</a:t>
            </a:r>
            <a:r>
              <a:rPr lang="zh-CN" altLang="en-US" sz="4400" noProof="1" dirty="0">
                <a:solidFill>
                  <a:srgbClr val="C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隶书" pitchFamily="2" charset="-122"/>
                <a:ea typeface="华文隶书" pitchFamily="2" charset="-122"/>
                <a:cs typeface="+mn-ea"/>
              </a:rPr>
              <a:t>想象</a:t>
            </a:r>
            <a:r>
              <a:rPr lang="zh-CN" altLang="en-US" sz="4000" noProof="1" dirty="0">
                <a:solidFill>
                  <a:srgbClr val="0070C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ahoma" panose="020B0604030504040204" pitchFamily="2" charset="0"/>
                <a:ea typeface="隶书" pitchFamily="1" charset="-122"/>
                <a:cs typeface="+mn-ea"/>
              </a:rPr>
              <a:t>，描绘了美丽的街市及牛郎织女幸福的生活，表现了诗人对黑暗现实的痛恨，对光明、自由、幸福、快乐生活的向往和追求，激发人们为实现这一理想而奋斗。</a:t>
            </a:r>
            <a:endParaRPr lang="zh-CN" altLang="en-US" sz="2400" noProof="1" dirty="0">
              <a:solidFill>
                <a:srgbClr val="33CC33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5420" y="248285"/>
            <a:ext cx="48285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BFBD01"/>
                </a:solidFill>
              </a:rPr>
              <a:t>研读诗歌，感悟诗情美</a:t>
            </a:r>
            <a:endParaRPr lang="zh-CN" altLang="en-US" sz="3600" b="1">
              <a:solidFill>
                <a:srgbClr val="BFBD01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Rectangle 4"/>
          <p:cNvSpPr/>
          <p:nvPr/>
        </p:nvSpPr>
        <p:spPr>
          <a:xfrm>
            <a:off x="614045" y="2102803"/>
            <a:ext cx="8128000" cy="265112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en-US" altLang="zh-CN" sz="6000" b="1" dirty="0">
                <a:solidFill>
                  <a:srgbClr val="FF99FF"/>
                </a:solidFill>
                <a:latin typeface="Arial" panose="020B0604020202020204"/>
                <a:ea typeface="华文新魏" pitchFamily="2" charset="-122"/>
              </a:rPr>
              <a:t> </a:t>
            </a:r>
            <a:r>
              <a:rPr lang="en-US" altLang="zh-CN" sz="6000" dirty="0">
                <a:solidFill>
                  <a:srgbClr val="FF99FF"/>
                </a:solidFill>
                <a:latin typeface="Arial" panose="020B0604020202020204"/>
                <a:ea typeface="华文新魏" pitchFamily="2" charset="-122"/>
              </a:rPr>
              <a:t> </a:t>
            </a:r>
            <a:r>
              <a:rPr lang="en-US" altLang="zh-CN" dirty="0">
                <a:solidFill>
                  <a:srgbClr val="FF99FF"/>
                </a:solidFill>
                <a:latin typeface="Arial" panose="020B0604020202020204"/>
                <a:ea typeface="宋体" panose="02010600030101010101" pitchFamily="2" charset="-122"/>
              </a:rPr>
              <a:t>    </a:t>
            </a:r>
            <a:r>
              <a:rPr lang="en-US" altLang="zh-CN" sz="3600" dirty="0">
                <a:solidFill>
                  <a:srgbClr val="1A3ED6"/>
                </a:solidFill>
                <a:latin typeface="Arial" panose="020B0604020202020204"/>
                <a:ea typeface="宋体" panose="02010600030101010101" pitchFamily="2" charset="-122"/>
              </a:rPr>
              <a:t> </a:t>
            </a:r>
            <a:r>
              <a:rPr lang="zh-CN" altLang="en-US" sz="3600" b="1" dirty="0">
                <a:solidFill>
                  <a:srgbClr val="1A3ED6"/>
                </a:solidFill>
                <a:latin typeface="Arial" panose="020B0604020202020204"/>
                <a:ea typeface="宋体" panose="02010600030101010101" pitchFamily="2" charset="-122"/>
              </a:rPr>
              <a:t>在悠扬、美妙的音乐中一边诵读，一边与诗人一起展开想象的翅膀，和牛郎织女结伴闲游在天上美丽的街市中，共同感受那</a:t>
            </a:r>
            <a:r>
              <a:rPr lang="zh-CN" altLang="en-US" sz="3600" b="1" dirty="0">
                <a:solidFill>
                  <a:srgbClr val="FF00FF"/>
                </a:solidFill>
                <a:latin typeface="Arial" panose="020B0604020202020204"/>
                <a:ea typeface="宋体" panose="02010600030101010101" pitchFamily="2" charset="-122"/>
              </a:rPr>
              <a:t>自由、美满、幸福的星夜。</a:t>
            </a:r>
            <a:r>
              <a:rPr lang="zh-CN" altLang="en-US" sz="3600" b="1" dirty="0">
                <a:solidFill>
                  <a:schemeClr val="bg1"/>
                </a:solidFill>
                <a:latin typeface="Arial" panose="020B0604020202020204"/>
                <a:ea typeface="宋体" panose="02010600030101010101" pitchFamily="2" charset="-122"/>
              </a:rPr>
              <a:t> </a:t>
            </a:r>
            <a:r>
              <a:rPr lang="zh-CN" altLang="en-US" sz="3600" b="1" dirty="0">
                <a:solidFill>
                  <a:srgbClr val="FF99FF"/>
                </a:solidFill>
                <a:latin typeface="Arial" panose="020B0604020202020204"/>
                <a:ea typeface="宋体" panose="02010600030101010101" pitchFamily="2" charset="-122"/>
              </a:rPr>
              <a:t> </a:t>
            </a:r>
            <a:endParaRPr lang="zh-CN" altLang="en-US" sz="3600" b="1" dirty="0">
              <a:solidFill>
                <a:srgbClr val="FF99FF"/>
              </a:solidFill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2" name="WordArt 6"/>
          <p:cNvSpPr>
            <a:spLocks noTextEdit="1"/>
          </p:cNvSpPr>
          <p:nvPr/>
        </p:nvSpPr>
        <p:spPr>
          <a:xfrm>
            <a:off x="2684145" y="355283"/>
            <a:ext cx="2808288" cy="1219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9600" u="sng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6999"/>
                    </a:srgbClr>
                  </a:outerShdw>
                </a:effectLst>
                <a:latin typeface="楷体_GB2312" charset="0"/>
                <a:ea typeface="楷体_GB2312" charset="0"/>
              </a:rPr>
              <a:t>诵 读</a:t>
            </a:r>
            <a:endParaRPr lang="zh-CN" altLang="en-US" sz="9600" u="sng"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6999"/>
                  </a:srgbClr>
                </a:outerShdw>
              </a:effectLst>
              <a:latin typeface="楷体_GB2312" charset="0"/>
              <a:ea typeface="楷体_GB231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2"/>
          <p:cNvSpPr/>
          <p:nvPr/>
        </p:nvSpPr>
        <p:spPr>
          <a:xfrm>
            <a:off x="2453323" y="271780"/>
            <a:ext cx="4097337" cy="646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600" b="1" dirty="0">
                <a:solidFill>
                  <a:srgbClr val="3333CC"/>
                </a:solidFill>
                <a:latin typeface="Arial" panose="020B0604020202020204"/>
                <a:ea typeface="华文琥珀" pitchFamily="2" charset="-122"/>
              </a:rPr>
              <a:t>天上的街市    </a:t>
            </a:r>
            <a:r>
              <a:rPr lang="zh-CN" altLang="en-US" sz="2800" b="1" dirty="0">
                <a:solidFill>
                  <a:srgbClr val="3333CC"/>
                </a:solidFill>
                <a:latin typeface="Arial" panose="020B0604020202020204"/>
                <a:ea typeface="华文琥珀" pitchFamily="2" charset="-122"/>
              </a:rPr>
              <a:t>郭沫若</a:t>
            </a:r>
            <a:endParaRPr lang="zh-CN" altLang="en-US" sz="2800" b="1" dirty="0">
              <a:solidFill>
                <a:srgbClr val="3333CC"/>
              </a:solidFill>
              <a:latin typeface="Arial" panose="020B0604020202020204"/>
              <a:ea typeface="华文琥珀" pitchFamily="2" charset="-122"/>
            </a:endParaRPr>
          </a:p>
        </p:txBody>
      </p:sp>
      <p:sp>
        <p:nvSpPr>
          <p:cNvPr id="23555" name="矩形 3"/>
          <p:cNvSpPr/>
          <p:nvPr/>
        </p:nvSpPr>
        <p:spPr>
          <a:xfrm>
            <a:off x="298450" y="1210945"/>
            <a:ext cx="4572000" cy="512889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远远的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/>
                <a:ea typeface="隶书" pitchFamily="1" charset="-122"/>
              </a:rPr>
              <a:t>街灯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明了，</a:t>
            </a:r>
            <a:endParaRPr lang="zh-CN" altLang="en-US" sz="2800" dirty="0">
              <a:solidFill>
                <a:srgbClr val="000099"/>
              </a:solidFill>
              <a:latin typeface="Arial" panose="020B0604020202020204"/>
              <a:ea typeface="隶书" pitchFamily="1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好像是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闪着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无数的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/>
                <a:ea typeface="隶书" pitchFamily="1" charset="-122"/>
              </a:rPr>
              <a:t>明</a:t>
            </a:r>
            <a:r>
              <a:rPr lang="zh-CN" altLang="en-US" sz="2800" dirty="0">
                <a:solidFill>
                  <a:srgbClr val="BFBD01"/>
                </a:solidFill>
                <a:latin typeface="Arial" panose="020B0604020202020204"/>
                <a:ea typeface="隶书" pitchFamily="1" charset="-122"/>
              </a:rPr>
              <a:t>星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/>
                <a:ea typeface="隶书" pitchFamily="1" charset="-122"/>
              </a:rPr>
              <a:t>。</a:t>
            </a:r>
            <a:endParaRPr lang="zh-CN" altLang="en-US" sz="2800" dirty="0">
              <a:solidFill>
                <a:srgbClr val="FF0000"/>
              </a:solidFill>
              <a:latin typeface="Arial" panose="020B0604020202020204"/>
              <a:ea typeface="隶书" pitchFamily="1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天上的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/>
                <a:ea typeface="隶书" pitchFamily="1" charset="-122"/>
              </a:rPr>
              <a:t>明星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现了，</a:t>
            </a:r>
            <a:endParaRPr lang="zh-CN" altLang="en-US" sz="2800" dirty="0">
              <a:solidFill>
                <a:srgbClr val="000099"/>
              </a:solidFill>
              <a:latin typeface="Arial" panose="020B0604020202020204"/>
              <a:ea typeface="隶书" pitchFamily="1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好像是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点着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无数的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/>
                <a:ea typeface="隶书" pitchFamily="1" charset="-122"/>
              </a:rPr>
              <a:t>街</a:t>
            </a:r>
            <a:r>
              <a:rPr lang="zh-CN" altLang="en-US" sz="2800" dirty="0">
                <a:solidFill>
                  <a:srgbClr val="BFBD01"/>
                </a:solidFill>
                <a:latin typeface="Arial" panose="020B0604020202020204"/>
                <a:ea typeface="隶书" pitchFamily="1" charset="-122"/>
              </a:rPr>
              <a:t>灯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/>
                <a:ea typeface="隶书" pitchFamily="1" charset="-122"/>
              </a:rPr>
              <a:t>。</a:t>
            </a:r>
            <a:endParaRPr lang="zh-CN" altLang="en-US" sz="2800" dirty="0">
              <a:solidFill>
                <a:srgbClr val="FF0000"/>
              </a:solidFill>
              <a:latin typeface="Arial" panose="020B0604020202020204"/>
              <a:ea typeface="隶书" pitchFamily="1" charset="-122"/>
            </a:endParaRPr>
          </a:p>
          <a:p>
            <a:pPr algn="l">
              <a:lnSpc>
                <a:spcPct val="130000"/>
              </a:lnSpc>
            </a:pPr>
            <a:endParaRPr lang="zh-CN" altLang="en-US" sz="2800" dirty="0">
              <a:solidFill>
                <a:srgbClr val="FF0000"/>
              </a:solidFill>
              <a:latin typeface="Arial" panose="020B0604020202020204"/>
              <a:ea typeface="隶书" pitchFamily="1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我想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那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/>
                <a:ea typeface="隶书" pitchFamily="1" charset="-122"/>
              </a:rPr>
              <a:t>缥缈的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空中，</a:t>
            </a:r>
            <a:endParaRPr lang="zh-CN" altLang="en-US" sz="2800" dirty="0">
              <a:solidFill>
                <a:srgbClr val="000099"/>
              </a:solidFill>
              <a:latin typeface="Arial" panose="020B0604020202020204"/>
              <a:ea typeface="隶书" pitchFamily="1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定然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有</a:t>
            </a:r>
            <a:r>
              <a:rPr lang="zh-CN" altLang="en-US" sz="2800" dirty="0">
                <a:solidFill>
                  <a:srgbClr val="0000CC"/>
                </a:solidFill>
                <a:latin typeface="Arial" panose="020B0604020202020204"/>
                <a:ea typeface="隶书" pitchFamily="1" charset="-122"/>
              </a:rPr>
              <a:t>美丽</a:t>
            </a: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的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FD2D03"/>
                </a:solidFill>
                <a:latin typeface="Arial" panose="020B0604020202020204"/>
                <a:ea typeface="隶书" pitchFamily="1" charset="-122"/>
              </a:rPr>
              <a:t>街</a:t>
            </a:r>
            <a:r>
              <a:rPr lang="zh-CN" altLang="en-US" sz="2800" dirty="0">
                <a:solidFill>
                  <a:srgbClr val="BFBD01"/>
                </a:solidFill>
                <a:latin typeface="Arial" panose="020B0604020202020204"/>
                <a:ea typeface="隶书" pitchFamily="1" charset="-122"/>
              </a:rPr>
              <a:t>市</a:t>
            </a: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。</a:t>
            </a:r>
            <a:endParaRPr lang="zh-CN" altLang="en-US" sz="2800" dirty="0">
              <a:solidFill>
                <a:srgbClr val="000099"/>
              </a:solidFill>
              <a:latin typeface="Arial" panose="020B0604020202020204"/>
              <a:ea typeface="隶书" pitchFamily="1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街市上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陈列的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一些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/>
                <a:ea typeface="隶书" pitchFamily="1" charset="-122"/>
              </a:rPr>
              <a:t>物品，</a:t>
            </a:r>
            <a:endParaRPr lang="zh-CN" altLang="en-US" sz="2800" dirty="0">
              <a:solidFill>
                <a:srgbClr val="FF0000"/>
              </a:solidFill>
              <a:latin typeface="Arial" panose="020B0604020202020204"/>
              <a:ea typeface="隶书" pitchFamily="1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定然是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世上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FD2D03"/>
                </a:solidFill>
                <a:latin typeface="Arial" panose="020B0604020202020204"/>
                <a:ea typeface="隶书" pitchFamily="1" charset="-122"/>
              </a:rPr>
              <a:t>没有的</a:t>
            </a:r>
            <a:r>
              <a:rPr lang="en-US" altLang="zh-CN" sz="2800" dirty="0">
                <a:solidFill>
                  <a:srgbClr val="0000CC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0000CC"/>
                </a:solidFill>
                <a:latin typeface="Arial" panose="020B0604020202020204"/>
                <a:ea typeface="隶书" pitchFamily="1" charset="-122"/>
              </a:rPr>
              <a:t>珍</a:t>
            </a:r>
            <a:r>
              <a:rPr lang="zh-CN" altLang="en-US" sz="2800" dirty="0">
                <a:solidFill>
                  <a:srgbClr val="BFBD01"/>
                </a:solidFill>
                <a:latin typeface="Arial" panose="020B0604020202020204"/>
                <a:ea typeface="隶书" pitchFamily="1" charset="-122"/>
              </a:rPr>
              <a:t>奇</a:t>
            </a:r>
            <a:r>
              <a:rPr lang="zh-CN" altLang="en-US" sz="2800" dirty="0">
                <a:solidFill>
                  <a:srgbClr val="0000CC"/>
                </a:solidFill>
                <a:latin typeface="Arial" panose="020B0604020202020204"/>
                <a:ea typeface="隶书" pitchFamily="1" charset="-122"/>
              </a:rPr>
              <a:t>。</a:t>
            </a:r>
            <a:endParaRPr lang="zh-CN" altLang="en-US" sz="2800" dirty="0">
              <a:solidFill>
                <a:srgbClr val="0000CC"/>
              </a:solidFill>
              <a:latin typeface="Arial" panose="020B0604020202020204"/>
              <a:ea typeface="隶书" pitchFamily="1" charset="-122"/>
            </a:endParaRPr>
          </a:p>
        </p:txBody>
      </p:sp>
      <p:sp>
        <p:nvSpPr>
          <p:cNvPr id="23556" name="矩形 4"/>
          <p:cNvSpPr/>
          <p:nvPr/>
        </p:nvSpPr>
        <p:spPr>
          <a:xfrm>
            <a:off x="4661535" y="1446848"/>
            <a:ext cx="4572000" cy="46564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00000"/>
              </a:lnSpc>
              <a:spcBef>
                <a:spcPct val="20000"/>
              </a:spcBef>
            </a:pP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你看，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那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/>
                <a:ea typeface="隶书" pitchFamily="1" charset="-122"/>
              </a:rPr>
              <a:t>浅浅的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天河，</a:t>
            </a:r>
            <a:endParaRPr lang="zh-CN" altLang="en-US" sz="2800" dirty="0">
              <a:solidFill>
                <a:srgbClr val="000099"/>
              </a:solidFill>
              <a:latin typeface="Arial" panose="020B0604020202020204"/>
              <a:ea typeface="隶书" pitchFamily="1" charset="-122"/>
            </a:endParaRPr>
          </a:p>
          <a:p>
            <a:pPr>
              <a:lnSpc>
                <a:spcPct val="100000"/>
              </a:lnSpc>
              <a:spcBef>
                <a:spcPct val="20000"/>
              </a:spcBef>
            </a:pP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定然是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/>
                <a:ea typeface="隶书" pitchFamily="1" charset="-122"/>
              </a:rPr>
              <a:t>不甚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宽</a:t>
            </a:r>
            <a:r>
              <a:rPr lang="zh-CN" altLang="en-US" sz="2800" dirty="0">
                <a:solidFill>
                  <a:srgbClr val="BFBD01"/>
                </a:solidFill>
                <a:latin typeface="Arial" panose="020B0604020202020204"/>
                <a:ea typeface="隶书" pitchFamily="1" charset="-122"/>
              </a:rPr>
              <a:t>广</a:t>
            </a: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。</a:t>
            </a:r>
            <a:endParaRPr lang="zh-CN" altLang="en-US" sz="2800" dirty="0">
              <a:solidFill>
                <a:srgbClr val="000099"/>
              </a:solidFill>
              <a:latin typeface="Arial" panose="020B0604020202020204"/>
              <a:ea typeface="隶书" pitchFamily="1" charset="-122"/>
            </a:endParaRPr>
          </a:p>
          <a:p>
            <a:pPr>
              <a:lnSpc>
                <a:spcPct val="100000"/>
              </a:lnSpc>
              <a:spcBef>
                <a:spcPct val="20000"/>
              </a:spcBef>
            </a:pP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那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隔着河的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/>
                <a:ea typeface="隶书" pitchFamily="1" charset="-122"/>
              </a:rPr>
              <a:t>牛郎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/>
                <a:ea typeface="隶书" pitchFamily="1" charset="-122"/>
              </a:rPr>
              <a:t>织女，</a:t>
            </a:r>
            <a:endParaRPr lang="zh-CN" altLang="en-US" sz="2800" dirty="0">
              <a:solidFill>
                <a:srgbClr val="FF0000"/>
              </a:solidFill>
              <a:latin typeface="Arial" panose="020B0604020202020204"/>
              <a:ea typeface="隶书" pitchFamily="1" charset="-122"/>
            </a:endParaRPr>
          </a:p>
          <a:p>
            <a:pPr>
              <a:lnSpc>
                <a:spcPct val="100000"/>
              </a:lnSpc>
              <a:spcBef>
                <a:spcPct val="20000"/>
              </a:spcBef>
            </a:pP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定能够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骑着牛儿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/>
                <a:ea typeface="隶书" pitchFamily="1" charset="-122"/>
              </a:rPr>
              <a:t>来</a:t>
            </a:r>
            <a:r>
              <a:rPr lang="zh-CN" altLang="en-US" sz="2800" dirty="0">
                <a:solidFill>
                  <a:srgbClr val="BFBD01"/>
                </a:solidFill>
                <a:latin typeface="Arial" panose="020B0604020202020204"/>
                <a:ea typeface="隶书" pitchFamily="1" charset="-122"/>
              </a:rPr>
              <a:t>往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/>
                <a:ea typeface="隶书" pitchFamily="1" charset="-122"/>
              </a:rPr>
              <a:t>。</a:t>
            </a:r>
            <a:endParaRPr lang="zh-CN" altLang="en-US" sz="2800" dirty="0">
              <a:solidFill>
                <a:srgbClr val="FF0000"/>
              </a:solidFill>
              <a:latin typeface="Arial" panose="020B0604020202020204"/>
              <a:ea typeface="隶书" pitchFamily="1" charset="-122"/>
            </a:endParaRPr>
          </a:p>
          <a:p>
            <a:pPr>
              <a:lnSpc>
                <a:spcPct val="100000"/>
              </a:lnSpc>
              <a:spcBef>
                <a:spcPct val="20000"/>
              </a:spcBef>
            </a:pPr>
            <a:endParaRPr lang="zh-CN" altLang="en-US" sz="2800" dirty="0">
              <a:solidFill>
                <a:srgbClr val="FF0000"/>
              </a:solidFill>
              <a:latin typeface="Arial" panose="020B0604020202020204"/>
              <a:ea typeface="隶书" pitchFamily="1" charset="-122"/>
            </a:endParaRPr>
          </a:p>
          <a:p>
            <a:pPr>
              <a:lnSpc>
                <a:spcPct val="100000"/>
              </a:lnSpc>
              <a:spcBef>
                <a:spcPct val="20000"/>
              </a:spcBef>
            </a:pP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我想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他们此刻，</a:t>
            </a:r>
            <a:endParaRPr lang="zh-CN" altLang="en-US" sz="2800" dirty="0">
              <a:solidFill>
                <a:srgbClr val="000099"/>
              </a:solidFill>
              <a:latin typeface="Arial" panose="020B0604020202020204"/>
              <a:ea typeface="隶书" pitchFamily="1" charset="-122"/>
            </a:endParaRPr>
          </a:p>
          <a:p>
            <a:pPr>
              <a:lnSpc>
                <a:spcPct val="100000"/>
              </a:lnSpc>
              <a:spcBef>
                <a:spcPct val="20000"/>
              </a:spcBef>
            </a:pP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定然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在天街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/>
                <a:ea typeface="隶书" pitchFamily="1" charset="-122"/>
              </a:rPr>
              <a:t>闲</a:t>
            </a:r>
            <a:r>
              <a:rPr lang="zh-CN" altLang="en-US" sz="2800" dirty="0">
                <a:solidFill>
                  <a:srgbClr val="BFBD01"/>
                </a:solidFill>
                <a:latin typeface="Arial" panose="020B0604020202020204"/>
                <a:ea typeface="隶书" pitchFamily="1" charset="-122"/>
              </a:rPr>
              <a:t>游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/>
                <a:ea typeface="隶书" pitchFamily="1" charset="-122"/>
              </a:rPr>
              <a:t>。</a:t>
            </a:r>
            <a:endParaRPr lang="zh-CN" altLang="en-US" sz="2800" dirty="0">
              <a:solidFill>
                <a:srgbClr val="FF0000"/>
              </a:solidFill>
              <a:latin typeface="Arial" panose="020B0604020202020204"/>
              <a:ea typeface="隶书" pitchFamily="1" charset="-122"/>
            </a:endParaRPr>
          </a:p>
          <a:p>
            <a:pPr>
              <a:lnSpc>
                <a:spcPct val="100000"/>
              </a:lnSpc>
              <a:spcBef>
                <a:spcPct val="20000"/>
              </a:spcBef>
            </a:pP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不信，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请看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那朵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/>
                <a:ea typeface="隶书" pitchFamily="1" charset="-122"/>
              </a:rPr>
              <a:t>流星，</a:t>
            </a:r>
            <a:endParaRPr lang="zh-CN" altLang="en-US" sz="2800" dirty="0">
              <a:solidFill>
                <a:srgbClr val="FF0000"/>
              </a:solidFill>
              <a:latin typeface="Arial" panose="020B0604020202020204"/>
              <a:ea typeface="隶书" pitchFamily="1" charset="-122"/>
            </a:endParaRPr>
          </a:p>
          <a:p>
            <a:pPr>
              <a:lnSpc>
                <a:spcPct val="100000"/>
              </a:lnSpc>
              <a:spcBef>
                <a:spcPct val="20000"/>
              </a:spcBef>
            </a:pP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是他们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提着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/>
                <a:ea typeface="隶书" pitchFamily="1" charset="-122"/>
              </a:rPr>
              <a:t>灯笼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在</a:t>
            </a:r>
            <a:r>
              <a:rPr lang="zh-CN" altLang="en-US" sz="2800" dirty="0">
                <a:solidFill>
                  <a:srgbClr val="BFBD01"/>
                </a:solidFill>
                <a:latin typeface="Arial" panose="020B0604020202020204"/>
                <a:ea typeface="隶书" pitchFamily="1" charset="-122"/>
              </a:rPr>
              <a:t>走</a:t>
            </a: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。</a:t>
            </a:r>
            <a:endParaRPr lang="zh-CN" altLang="en-US" sz="2800" dirty="0">
              <a:solidFill>
                <a:srgbClr val="000099"/>
              </a:solidFill>
              <a:latin typeface="Arial" panose="020B0604020202020204"/>
              <a:ea typeface="隶书" pitchFamily="1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5" name="Rectangle 21"/>
          <p:cNvSpPr/>
          <p:nvPr/>
        </p:nvSpPr>
        <p:spPr>
          <a:xfrm>
            <a:off x="466725" y="1431608"/>
            <a:ext cx="836739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3200" dirty="0">
                <a:solidFill>
                  <a:srgbClr val="000000"/>
                </a:solidFill>
                <a:latin typeface="Arial" panose="020B0604020202020204"/>
                <a:ea typeface="宋体" panose="02010600030101010101" pitchFamily="2" charset="-122"/>
              </a:rPr>
              <a:t>       </a:t>
            </a:r>
            <a:r>
              <a:rPr lang="zh-CN" altLang="en-US" sz="3200" b="1" dirty="0">
                <a:solidFill>
                  <a:srgbClr val="0070C0"/>
                </a:solidFill>
                <a:latin typeface="Arial" panose="020B0604020202020204"/>
                <a:ea typeface="宋体" panose="02010600030101010101" pitchFamily="2" charset="-122"/>
              </a:rPr>
              <a:t>郭沫若早期的诗作，常常借用神话传说，加以再创造，从而表达自己的情感和理想。作品中大胆的想像、奇特的构思，体现了诗人浪漫主义的创作特色。 </a:t>
            </a:r>
            <a:endParaRPr lang="zh-CN" altLang="en-US" sz="3200" b="1" dirty="0">
              <a:solidFill>
                <a:srgbClr val="0070C0"/>
              </a:solidFill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41987" name="Rectangle 22"/>
          <p:cNvSpPr/>
          <p:nvPr/>
        </p:nvSpPr>
        <p:spPr>
          <a:xfrm>
            <a:off x="-155575" y="3860800"/>
            <a:ext cx="715010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algn="ctr"/>
            <a:r>
              <a:rPr lang="en-US" altLang="zh-CN" sz="4000" b="1" dirty="0">
                <a:solidFill>
                  <a:schemeClr val="hlink"/>
                </a:solidFill>
                <a:latin typeface="Arial" panose="020B0604020202020204"/>
                <a:ea typeface="楷体_GB2312" pitchFamily="1" charset="-122"/>
              </a:rPr>
              <a:t>      </a:t>
            </a:r>
            <a:r>
              <a:rPr lang="zh-CN" altLang="en-US" sz="4000" b="1" dirty="0">
                <a:solidFill>
                  <a:srgbClr val="C00000"/>
                </a:solidFill>
                <a:latin typeface="Arial" panose="020B0604020202020204"/>
                <a:ea typeface="楷体_GB2312" pitchFamily="1" charset="-122"/>
              </a:rPr>
              <a:t>一、选取神话传说为题材。</a:t>
            </a:r>
            <a:endParaRPr lang="zh-CN" altLang="en-US" sz="4000" b="1" dirty="0">
              <a:solidFill>
                <a:srgbClr val="C00000"/>
              </a:solidFill>
              <a:latin typeface="Arial" panose="020B0604020202020204"/>
              <a:ea typeface="楷体_GB2312" pitchFamily="1" charset="-122"/>
            </a:endParaRPr>
          </a:p>
        </p:txBody>
      </p:sp>
      <p:sp>
        <p:nvSpPr>
          <p:cNvPr id="41988" name="Rectangle 23"/>
          <p:cNvSpPr/>
          <p:nvPr/>
        </p:nvSpPr>
        <p:spPr>
          <a:xfrm>
            <a:off x="179388" y="4756150"/>
            <a:ext cx="6057900" cy="700088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4000" b="1" dirty="0">
                <a:solidFill>
                  <a:schemeClr val="hlink"/>
                </a:solidFill>
                <a:latin typeface="楷体_GB2312" pitchFamily="1" charset="-122"/>
                <a:ea typeface="楷体_GB2312" pitchFamily="1" charset="-122"/>
              </a:rPr>
              <a:t>  </a:t>
            </a:r>
            <a:r>
              <a:rPr lang="zh-CN" altLang="en-US" sz="4000" b="1" dirty="0">
                <a:solidFill>
                  <a:srgbClr val="C00000"/>
                </a:solidFill>
                <a:latin typeface="楷体_GB2312" pitchFamily="1" charset="-122"/>
                <a:ea typeface="楷体_GB2312" pitchFamily="1" charset="-122"/>
              </a:rPr>
              <a:t>二、运用联想和想像。</a:t>
            </a:r>
            <a:r>
              <a:rPr lang="zh-CN" altLang="en-US" sz="4000" b="1" dirty="0">
                <a:solidFill>
                  <a:schemeClr val="hlink"/>
                </a:solidFill>
                <a:latin typeface="楷体_GB2312" pitchFamily="1" charset="-122"/>
                <a:ea typeface="楷体_GB2312" pitchFamily="1" charset="-122"/>
              </a:rPr>
              <a:t> </a:t>
            </a:r>
            <a:endParaRPr lang="zh-CN" altLang="en-US" sz="4000" b="1" dirty="0">
              <a:solidFill>
                <a:schemeClr val="hlink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9388" y="117475"/>
            <a:ext cx="3671887" cy="822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800" b="1" dirty="0">
                <a:solidFill>
                  <a:srgbClr val="BFBD01"/>
                </a:solidFill>
                <a:latin typeface="Arial" panose="020B0604020202020204"/>
                <a:ea typeface="宋体" panose="02010600030101010101" pitchFamily="2" charset="-122"/>
              </a:rPr>
              <a:t>写作特点：</a:t>
            </a:r>
            <a:endParaRPr lang="zh-CN" altLang="en-US" sz="4800" b="1" dirty="0">
              <a:solidFill>
                <a:srgbClr val="BFBD01"/>
              </a:solidFill>
              <a:latin typeface="Arial" panose="020B0604020202020204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/>
      <p:bldP spid="4198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6" name="文本框 4"/>
          <p:cNvSpPr txBox="1"/>
          <p:nvPr/>
        </p:nvSpPr>
        <p:spPr>
          <a:xfrm>
            <a:off x="212090" y="495300"/>
            <a:ext cx="681037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4400" b="1" noProof="1" dirty="0">
                <a:solidFill>
                  <a:srgbClr val="BFBD0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楷体" charset="-122"/>
                <a:ea typeface="华文楷体" charset="-122"/>
                <a:cs typeface="+mn-ea"/>
                <a:sym typeface="黑体" panose="02010609060101010101" pitchFamily="1" charset="-122"/>
              </a:rPr>
              <a:t>展开联想想象，创作诗歌</a:t>
            </a:r>
            <a:endParaRPr lang="zh-CN" altLang="en-US" sz="4400" b="1" noProof="1" dirty="0">
              <a:solidFill>
                <a:srgbClr val="BFBD01"/>
              </a:solidFill>
              <a:effectLst>
                <a:outerShdw blurRad="38100" dist="38100" dir="2700000">
                  <a:srgbClr val="000000"/>
                </a:outerShdw>
              </a:effectLst>
              <a:latin typeface="华文楷体" charset="-122"/>
              <a:ea typeface="华文楷体" charset="-122"/>
              <a:cs typeface="+mn-ea"/>
              <a:sym typeface="黑体" panose="02010609060101010101" pitchFamily="1" charset="-122"/>
            </a:endParaRPr>
          </a:p>
        </p:txBody>
      </p:sp>
      <p:sp>
        <p:nvSpPr>
          <p:cNvPr id="31745" name="矩形 5"/>
          <p:cNvSpPr/>
          <p:nvPr/>
        </p:nvSpPr>
        <p:spPr>
          <a:xfrm>
            <a:off x="408305" y="1423035"/>
            <a:ext cx="8028305" cy="1106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10000"/>
              </a:lnSpc>
            </a:pPr>
            <a:r>
              <a:rPr lang="en-US" altLang="zh-CN" sz="1800">
                <a:latin typeface="黑体" panose="02010609060101010101" pitchFamily="1" charset="-122"/>
                <a:ea typeface="黑体" panose="02010609060101010101" pitchFamily="1" charset="-122"/>
              </a:rPr>
              <a:t>   </a:t>
            </a:r>
            <a:r>
              <a:rPr lang="en-US" altLang="zh-CN" sz="3600">
                <a:solidFill>
                  <a:srgbClr val="0070C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zh-CN" sz="2400" dirty="0">
                <a:solidFill>
                  <a:srgbClr val="0070C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仰望星空，你会有什么新奇的联想和想象？选择一个天体</a:t>
            </a:r>
            <a:r>
              <a:rPr lang="zh-CN" altLang="en-US" sz="2400" dirty="0">
                <a:solidFill>
                  <a:srgbClr val="0070C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dirty="0">
                <a:solidFill>
                  <a:srgbClr val="0070C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如星星、</a:t>
            </a:r>
            <a:r>
              <a:rPr lang="zh-CN" altLang="en-US" sz="2400" dirty="0">
                <a:solidFill>
                  <a:srgbClr val="0070C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月亮）</a:t>
            </a:r>
            <a:r>
              <a:rPr lang="zh-CN" altLang="zh-CN" sz="2400" dirty="0">
                <a:solidFill>
                  <a:srgbClr val="0070C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，发挥联想和想象，写一首小诗。</a:t>
            </a:r>
            <a:endParaRPr lang="zh-CN" altLang="zh-CN" sz="2400" dirty="0">
              <a:solidFill>
                <a:srgbClr val="0070C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769" name="文本框 5"/>
          <p:cNvSpPr txBox="1"/>
          <p:nvPr/>
        </p:nvSpPr>
        <p:spPr>
          <a:xfrm>
            <a:off x="1968500" y="2701290"/>
            <a:ext cx="5674360" cy="37090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40000"/>
              </a:lnSpc>
            </a:pPr>
            <a:r>
              <a:rPr lang="zh-CN" altLang="en-US" sz="2400" dirty="0">
                <a:solidFill>
                  <a:srgbClr val="C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新月 </a:t>
            </a:r>
            <a:endParaRPr lang="zh-CN" altLang="en-US" sz="2400" dirty="0">
              <a:solidFill>
                <a:srgbClr val="C0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algn="ctr">
              <a:lnSpc>
                <a:spcPct val="140000"/>
              </a:lnSpc>
            </a:pPr>
            <a:r>
              <a:rPr lang="zh-CN" altLang="en-US" sz="2400" dirty="0">
                <a:solidFill>
                  <a:srgbClr val="C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何其芳</a:t>
            </a:r>
            <a:endParaRPr lang="zh-CN" altLang="en-US" sz="2400" dirty="0">
              <a:solidFill>
                <a:srgbClr val="C0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algn="ctr">
              <a:lnSpc>
                <a:spcPct val="140000"/>
              </a:lnSpc>
            </a:pPr>
            <a:r>
              <a:rPr lang="zh-CN" altLang="en-US" sz="2400" dirty="0">
                <a:solidFill>
                  <a:srgbClr val="C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新月弯弯，像一条小船。</a:t>
            </a:r>
            <a:br>
              <a:rPr lang="zh-CN" altLang="en-US" sz="2400" dirty="0">
                <a:solidFill>
                  <a:srgbClr val="C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</a:br>
            <a:r>
              <a:rPr lang="zh-CN" altLang="en-US" sz="2400" dirty="0">
                <a:solidFill>
                  <a:srgbClr val="C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    我乘船归去，越过万水千山。</a:t>
            </a:r>
            <a:br>
              <a:rPr lang="zh-CN" altLang="en-US" sz="2400" dirty="0">
                <a:solidFill>
                  <a:srgbClr val="C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</a:br>
            <a:r>
              <a:rPr lang="zh-CN" altLang="en-US" sz="2400" dirty="0">
                <a:solidFill>
                  <a:srgbClr val="C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    花香，夜暖，故乡正是春天。</a:t>
            </a:r>
            <a:br>
              <a:rPr lang="zh-CN" altLang="en-US" sz="2400" dirty="0">
                <a:solidFill>
                  <a:srgbClr val="C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</a:br>
            <a:r>
              <a:rPr lang="zh-CN" altLang="en-US" sz="2400" dirty="0">
                <a:solidFill>
                  <a:srgbClr val="C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你睡着了么？</a:t>
            </a:r>
            <a:endParaRPr lang="en-US" altLang="zh-CN" sz="2400">
              <a:solidFill>
                <a:srgbClr val="C0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algn="ctr">
              <a:lnSpc>
                <a:spcPct val="140000"/>
              </a:lnSpc>
            </a:pPr>
            <a:r>
              <a:rPr lang="zh-CN" altLang="en-US" sz="2400" dirty="0">
                <a:solidFill>
                  <a:srgbClr val="C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我在你梦中靠岸。</a:t>
            </a:r>
            <a:endParaRPr lang="zh-CN" altLang="en-US" sz="2400" dirty="0">
              <a:solidFill>
                <a:srgbClr val="C0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Rectangle 4"/>
          <p:cNvSpPr/>
          <p:nvPr/>
        </p:nvSpPr>
        <p:spPr>
          <a:xfrm>
            <a:off x="594995" y="2660650"/>
            <a:ext cx="709041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en-US" altLang="zh-CN" sz="3600" b="1" dirty="0">
                <a:solidFill>
                  <a:srgbClr val="0070C0"/>
                </a:solidFill>
                <a:latin typeface="Arial" panose="020B0604020202020204"/>
                <a:ea typeface="宋体" panose="02010600030101010101" pitchFamily="2" charset="-122"/>
              </a:rPr>
              <a:t> 1.</a:t>
            </a:r>
            <a:r>
              <a:rPr lang="zh-CN" altLang="en-US" sz="3600" b="1" dirty="0">
                <a:solidFill>
                  <a:srgbClr val="0070C0"/>
                </a:solidFill>
                <a:latin typeface="Arial" panose="020B0604020202020204"/>
                <a:ea typeface="宋体" panose="02010600030101010101" pitchFamily="2" charset="-122"/>
              </a:rPr>
              <a:t>完成</a:t>
            </a:r>
            <a:r>
              <a:rPr lang="en-US" altLang="zh-CN" sz="3600" b="1" dirty="0">
                <a:solidFill>
                  <a:srgbClr val="0070C0"/>
                </a:solidFill>
                <a:latin typeface="Arial" panose="020B0604020202020204"/>
                <a:ea typeface="宋体" panose="02010600030101010101" pitchFamily="2" charset="-122"/>
              </a:rPr>
              <a:t>20</a:t>
            </a:r>
            <a:r>
              <a:rPr lang="zh-CN" altLang="en-US" sz="3600" b="1" dirty="0">
                <a:solidFill>
                  <a:srgbClr val="0070C0"/>
                </a:solidFill>
                <a:latin typeface="Arial" panose="020B0604020202020204"/>
                <a:ea typeface="宋体" panose="02010600030101010101" pitchFamily="2" charset="-122"/>
              </a:rPr>
              <a:t>课《一课一练》</a:t>
            </a:r>
            <a:endParaRPr lang="zh-CN" altLang="en-US" sz="3600" b="1" dirty="0">
              <a:solidFill>
                <a:srgbClr val="0070C0"/>
              </a:solidFill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2" name="TextBox 3"/>
          <p:cNvSpPr txBox="1"/>
          <p:nvPr/>
        </p:nvSpPr>
        <p:spPr>
          <a:xfrm>
            <a:off x="1785938" y="2571750"/>
            <a:ext cx="184150" cy="4000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 dirty="0"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45060" name="文本框 3"/>
          <p:cNvSpPr txBox="1"/>
          <p:nvPr/>
        </p:nvSpPr>
        <p:spPr>
          <a:xfrm>
            <a:off x="602298" y="3367405"/>
            <a:ext cx="79470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600" b="1" dirty="0">
                <a:solidFill>
                  <a:srgbClr val="FD2D03"/>
                </a:solidFill>
                <a:latin typeface="Arial" panose="020B0604020202020204"/>
                <a:ea typeface="宋体" panose="02010600030101010101" pitchFamily="2" charset="-122"/>
              </a:rPr>
              <a:t> </a:t>
            </a:r>
            <a:r>
              <a:rPr lang="en-US" altLang="zh-CN" sz="3600" b="1" dirty="0">
                <a:solidFill>
                  <a:srgbClr val="0070C0"/>
                </a:solidFill>
                <a:latin typeface="Arial" panose="020B0604020202020204"/>
                <a:ea typeface="宋体" panose="02010600030101010101" pitchFamily="2" charset="-122"/>
              </a:rPr>
              <a:t>2.</a:t>
            </a:r>
            <a:r>
              <a:rPr lang="zh-CN" altLang="en-US" sz="3600" b="1" dirty="0">
                <a:solidFill>
                  <a:srgbClr val="0070C0"/>
                </a:solidFill>
                <a:latin typeface="Arial" panose="020B0604020202020204"/>
                <a:ea typeface="宋体" panose="02010600030101010101" pitchFamily="2" charset="-122"/>
              </a:rPr>
              <a:t>背诵全诗，并用正楷字默写一遍。</a:t>
            </a:r>
            <a:endParaRPr lang="zh-CN" altLang="en-US" sz="3600" b="1" dirty="0">
              <a:solidFill>
                <a:srgbClr val="0070C0"/>
              </a:solidFill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0345" y="248285"/>
            <a:ext cx="48285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BFBD01"/>
                </a:solidFill>
              </a:rPr>
              <a:t>作业设计</a:t>
            </a:r>
            <a:endParaRPr lang="zh-CN" altLang="en-US" sz="3600" b="1">
              <a:solidFill>
                <a:srgbClr val="BFBD0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>
                                            <p:txEl>
                                              <p:charRg st="0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45058">
                                            <p:txEl>
                                              <p:charRg st="0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45058">
                                            <p:txEl>
                                              <p:charRg st="0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45058">
                                            <p:txEl>
                                              <p:charRg st="0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8434" name="Picture 2" descr="guomoruo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1844675"/>
            <a:ext cx="2998788" cy="3816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Text Box 3"/>
          <p:cNvSpPr txBox="1"/>
          <p:nvPr/>
        </p:nvSpPr>
        <p:spPr>
          <a:xfrm>
            <a:off x="2771775" y="1557338"/>
            <a:ext cx="7154863" cy="5029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solidFill>
                  <a:srgbClr val="CC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名：</a:t>
            </a:r>
            <a:r>
              <a:rPr lang="zh-CN" altLang="en-US" sz="3600" b="1" dirty="0">
                <a:latin typeface="Times New Roman" panose="02020603050405020304" pitchFamily="2" charset="0"/>
                <a:ea typeface="宋体" panose="02010600030101010101" pitchFamily="2" charset="-122"/>
              </a:rPr>
              <a:t>郭沫若（原名郭开贞）</a:t>
            </a:r>
            <a:endParaRPr lang="zh-CN" altLang="en-US" sz="36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r>
              <a:rPr lang="zh-CN" altLang="en-US" sz="3600" b="1" dirty="0">
                <a:solidFill>
                  <a:srgbClr val="CC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时：</a:t>
            </a:r>
            <a:r>
              <a:rPr lang="zh-CN" altLang="en-US" sz="3600" b="1" dirty="0">
                <a:latin typeface="Times New Roman" panose="02020603050405020304" pitchFamily="2" charset="0"/>
                <a:ea typeface="宋体" panose="02010600030101010101" pitchFamily="2" charset="-122"/>
              </a:rPr>
              <a:t>（</a:t>
            </a:r>
            <a:r>
              <a:rPr lang="en-US" altLang="zh-CN" sz="3600" b="1" dirty="0">
                <a:latin typeface="Times New Roman" panose="02020603050405020304" pitchFamily="2" charset="0"/>
                <a:ea typeface="宋体" panose="02010600030101010101" pitchFamily="2" charset="-122"/>
              </a:rPr>
              <a:t>1892 —   1978</a:t>
            </a:r>
            <a:r>
              <a:rPr lang="zh-CN" altLang="en-US" sz="3600" b="1" dirty="0">
                <a:latin typeface="Times New Roman" panose="02020603050405020304" pitchFamily="2" charset="0"/>
                <a:ea typeface="宋体" panose="02010600030101010101" pitchFamily="2" charset="-122"/>
              </a:rPr>
              <a:t>年）               </a:t>
            </a:r>
            <a:endParaRPr lang="zh-CN" altLang="en-US" sz="36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r>
              <a:rPr lang="zh-CN" altLang="en-US" sz="3600" b="1" dirty="0">
                <a:solidFill>
                  <a:srgbClr val="CC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地：</a:t>
            </a:r>
            <a:r>
              <a:rPr lang="zh-CN" altLang="en-US" sz="3600" b="1" dirty="0">
                <a:latin typeface="Times New Roman" panose="02020603050405020304" pitchFamily="2" charset="0"/>
                <a:ea typeface="宋体" panose="02010600030101010101" pitchFamily="2" charset="-122"/>
              </a:rPr>
              <a:t>四川乐山人</a:t>
            </a:r>
            <a:endParaRPr lang="zh-CN" altLang="en-US" sz="36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r>
              <a:rPr lang="zh-CN" altLang="en-US" sz="3600" b="1" dirty="0">
                <a:solidFill>
                  <a:srgbClr val="CC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作：</a:t>
            </a:r>
            <a:r>
              <a:rPr lang="zh-CN" altLang="en-US" sz="3600" b="1" dirty="0">
                <a:latin typeface="Times New Roman" panose="02020603050405020304" pitchFamily="2" charset="0"/>
                <a:ea typeface="宋体" panose="02010600030101010101" pitchFamily="2" charset="-122"/>
              </a:rPr>
              <a:t>诗集</a:t>
            </a:r>
            <a:r>
              <a:rPr lang="en-US" altLang="zh-CN" sz="3600" b="1" dirty="0">
                <a:latin typeface="Times New Roman" panose="02020603050405020304" pitchFamily="2" charset="0"/>
                <a:ea typeface="宋体" panose="02010600030101010101" pitchFamily="2" charset="-122"/>
              </a:rPr>
              <a:t>《</a:t>
            </a:r>
            <a:r>
              <a:rPr lang="zh-CN" altLang="en-US" sz="3600" b="1" dirty="0">
                <a:latin typeface="Times New Roman" panose="02020603050405020304" pitchFamily="2" charset="0"/>
                <a:ea typeface="宋体" panose="02010600030101010101" pitchFamily="2" charset="-122"/>
              </a:rPr>
              <a:t>女神</a:t>
            </a:r>
            <a:r>
              <a:rPr lang="en-US" altLang="zh-CN" sz="3600" b="1" dirty="0">
                <a:latin typeface="Times New Roman" panose="02020603050405020304" pitchFamily="2" charset="0"/>
                <a:ea typeface="宋体" panose="02010600030101010101" pitchFamily="2" charset="-122"/>
              </a:rPr>
              <a:t>》</a:t>
            </a:r>
            <a:r>
              <a:rPr lang="zh-CN" altLang="en-US" sz="3600" b="1" dirty="0">
                <a:latin typeface="Times New Roman" panose="02020603050405020304" pitchFamily="2" charset="0"/>
                <a:ea typeface="宋体" panose="02010600030101010101" pitchFamily="2" charset="-122"/>
              </a:rPr>
              <a:t>、</a:t>
            </a:r>
            <a:r>
              <a:rPr lang="en-US" altLang="zh-CN" sz="3600" b="1" dirty="0">
                <a:latin typeface="Times New Roman" panose="02020603050405020304" pitchFamily="2" charset="0"/>
                <a:ea typeface="宋体" panose="02010600030101010101" pitchFamily="2" charset="-122"/>
              </a:rPr>
              <a:t>《</a:t>
            </a:r>
            <a:r>
              <a:rPr lang="zh-CN" altLang="en-US" sz="3600" b="1" dirty="0">
                <a:latin typeface="Times New Roman" panose="02020603050405020304" pitchFamily="2" charset="0"/>
                <a:ea typeface="宋体" panose="02010600030101010101" pitchFamily="2" charset="-122"/>
              </a:rPr>
              <a:t>星空</a:t>
            </a:r>
            <a:r>
              <a:rPr lang="en-US" altLang="zh-CN" sz="3600" b="1" dirty="0">
                <a:latin typeface="Times New Roman" panose="02020603050405020304" pitchFamily="2" charset="0"/>
                <a:ea typeface="宋体" panose="02010600030101010101" pitchFamily="2" charset="-122"/>
              </a:rPr>
              <a:t>》</a:t>
            </a:r>
            <a:r>
              <a:rPr lang="zh-CN" altLang="en-US" sz="3600" b="1" dirty="0">
                <a:latin typeface="Times New Roman" panose="02020603050405020304" pitchFamily="2" charset="0"/>
                <a:ea typeface="宋体" panose="02010600030101010101" pitchFamily="2" charset="-122"/>
              </a:rPr>
              <a:t>；</a:t>
            </a:r>
            <a:endParaRPr lang="zh-CN" altLang="en-US" sz="36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r>
              <a:rPr lang="zh-CN" altLang="en-US" sz="3600" b="1" dirty="0">
                <a:latin typeface="Times New Roman" panose="02020603050405020304" pitchFamily="2" charset="0"/>
                <a:ea typeface="宋体" panose="02010600030101010101" pitchFamily="2" charset="-122"/>
              </a:rPr>
              <a:t>        话 剧</a:t>
            </a:r>
            <a:r>
              <a:rPr lang="en-US" altLang="zh-CN" sz="3600" b="1" dirty="0">
                <a:latin typeface="Times New Roman" panose="02020603050405020304" pitchFamily="2" charset="0"/>
                <a:ea typeface="宋体" panose="02010600030101010101" pitchFamily="2" charset="-122"/>
              </a:rPr>
              <a:t>《</a:t>
            </a:r>
            <a:r>
              <a:rPr lang="zh-CN" altLang="en-US" sz="3600" b="1" dirty="0">
                <a:latin typeface="Times New Roman" panose="02020603050405020304" pitchFamily="2" charset="0"/>
                <a:ea typeface="宋体" panose="02010600030101010101" pitchFamily="2" charset="-122"/>
              </a:rPr>
              <a:t>屈原</a:t>
            </a:r>
            <a:r>
              <a:rPr lang="en-US" altLang="zh-CN" sz="3600" b="1" dirty="0">
                <a:latin typeface="Times New Roman" panose="02020603050405020304" pitchFamily="2" charset="0"/>
                <a:ea typeface="宋体" panose="02010600030101010101" pitchFamily="2" charset="-122"/>
              </a:rPr>
              <a:t>》</a:t>
            </a:r>
            <a:endParaRPr lang="en-US" altLang="zh-CN" sz="36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r>
              <a:rPr lang="zh-CN" altLang="en-US" sz="3600" b="1" dirty="0">
                <a:solidFill>
                  <a:srgbClr val="CC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评：</a:t>
            </a:r>
            <a:r>
              <a:rPr lang="zh-CN" altLang="en-US" sz="3600" b="1" dirty="0">
                <a:latin typeface="Times New Roman" panose="02020603050405020304" pitchFamily="2" charset="0"/>
                <a:ea typeface="宋体" panose="02010600030101010101" pitchFamily="2" charset="-122"/>
              </a:rPr>
              <a:t>作家、诗人、剧作家、</a:t>
            </a:r>
            <a:endParaRPr lang="zh-CN" altLang="en-US" sz="36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r>
              <a:rPr lang="zh-CN" altLang="en-US" sz="3600" b="1" dirty="0">
                <a:latin typeface="Times New Roman" panose="02020603050405020304" pitchFamily="2" charset="0"/>
                <a:ea typeface="宋体" panose="02010600030101010101" pitchFamily="2" charset="-122"/>
              </a:rPr>
              <a:t>        历史学家、考古学家、</a:t>
            </a:r>
            <a:endParaRPr lang="zh-CN" altLang="en-US" sz="36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r>
              <a:rPr lang="zh-CN" altLang="en-US" sz="3600" b="1" dirty="0">
                <a:latin typeface="Times New Roman" panose="02020603050405020304" pitchFamily="2" charset="0"/>
                <a:ea typeface="宋体" panose="02010600030101010101" pitchFamily="2" charset="-122"/>
              </a:rPr>
              <a:t>       古文字学家、社会活动家          </a:t>
            </a:r>
            <a:endParaRPr lang="zh-CN" altLang="en-US" sz="36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endParaRPr lang="zh-CN" altLang="en-US" sz="36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Tm="15594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7" name="Picture 5" descr="s107410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313" y="530225"/>
            <a:ext cx="4032250" cy="5927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矩形 2"/>
          <p:cNvSpPr/>
          <p:nvPr/>
        </p:nvSpPr>
        <p:spPr>
          <a:xfrm>
            <a:off x="4500880" y="530225"/>
            <a:ext cx="4572000" cy="422719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40000"/>
              </a:lnSpc>
              <a:spcBef>
                <a:spcPct val="20000"/>
              </a:spcBef>
            </a:pPr>
            <a:r>
              <a:rPr lang="en-US" altLang="zh-CN" sz="3200" b="1" dirty="0">
                <a:solidFill>
                  <a:srgbClr val="000000"/>
                </a:solidFill>
                <a:latin typeface="Arial" panose="020B0604020202020204"/>
                <a:ea typeface="楷体_GB2312" pitchFamily="1" charset="-122"/>
              </a:rPr>
              <a:t>      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/>
                <a:ea typeface="楷体_GB2312" pitchFamily="1" charset="-122"/>
              </a:rPr>
              <a:t>《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/>
                <a:ea typeface="楷体_GB2312" pitchFamily="1" charset="-122"/>
              </a:rPr>
              <a:t>女神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/>
                <a:ea typeface="楷体_GB2312" pitchFamily="1" charset="-122"/>
              </a:rPr>
              <a:t>》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/>
                <a:ea typeface="楷体_GB2312" pitchFamily="1" charset="-122"/>
              </a:rPr>
              <a:t>，郭沫若的第一部诗集，也是我国现代文学史上第一部有突出成就和巨大影响的新诗集，是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/>
                <a:ea typeface="楷体_GB2312" pitchFamily="1" charset="-122"/>
              </a:rPr>
              <a:t>浪漫主义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/>
                <a:ea typeface="楷体_GB2312" pitchFamily="1" charset="-122"/>
              </a:rPr>
              <a:t>诗歌的代表作品。</a:t>
            </a:r>
            <a:endParaRPr lang="zh-CN" altLang="en-US" sz="3200" b="1" dirty="0">
              <a:solidFill>
                <a:srgbClr val="000000"/>
              </a:solidFill>
              <a:latin typeface="Arial" panose="020B0604020202020204"/>
              <a:ea typeface="楷体_GB2312" pitchFamily="1" charset="-122"/>
            </a:endParaRPr>
          </a:p>
        </p:txBody>
      </p:sp>
    </p:spTree>
  </p:cSld>
  <p:clrMapOvr>
    <a:masterClrMapping/>
  </p:clrMapOvr>
  <p:transition spd="slow" advTm="1162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charRg st="0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59">
                                            <p:txEl>
                                              <p:charRg st="0" end="6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9">
                                            <p:txEl>
                                              <p:charRg st="0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59">
                                            <p:txEl>
                                              <p:charRg st="0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3" dur="1000"/>
                                        <p:tgtEl>
                                          <p:spTgt spid="19459">
                                            <p:txEl>
                                              <p:charRg st="0" end="6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charRg st="0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ldLvl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98450" y="405765"/>
            <a:ext cx="47764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BFBD01"/>
                </a:solidFill>
              </a:rPr>
              <a:t>现代诗歌的特点</a:t>
            </a:r>
            <a:endParaRPr lang="zh-CN" altLang="en-US" sz="3600" b="1">
              <a:solidFill>
                <a:srgbClr val="BFBD0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15390" y="1276985"/>
            <a:ext cx="7122795" cy="29152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70000"/>
              </a:lnSpc>
            </a:pPr>
            <a:r>
              <a:rPr lang="en-US" altLang="zh-CN" sz="3600" b="1">
                <a:solidFill>
                  <a:srgbClr val="813F7B"/>
                </a:solidFill>
              </a:rPr>
              <a:t>1.</a:t>
            </a:r>
            <a:r>
              <a:rPr lang="zh-CN" altLang="en-US" sz="3600" b="1">
                <a:solidFill>
                  <a:srgbClr val="813F7B"/>
                </a:solidFill>
              </a:rPr>
              <a:t>语言形式的音乐性。（音韵美）</a:t>
            </a:r>
            <a:endParaRPr lang="zh-CN" altLang="en-US" sz="3600" b="1">
              <a:solidFill>
                <a:srgbClr val="813F7B"/>
              </a:solidFill>
            </a:endParaRPr>
          </a:p>
          <a:p>
            <a:pPr>
              <a:lnSpc>
                <a:spcPct val="170000"/>
              </a:lnSpc>
            </a:pPr>
            <a:r>
              <a:rPr lang="en-US" altLang="zh-CN" sz="3600" b="1">
                <a:solidFill>
                  <a:srgbClr val="813F7B"/>
                </a:solidFill>
              </a:rPr>
              <a:t>2.思想内容的集中性。</a:t>
            </a:r>
            <a:r>
              <a:rPr lang="zh-CN" altLang="en-US" sz="3600" b="1">
                <a:solidFill>
                  <a:srgbClr val="813F7B"/>
                </a:solidFill>
              </a:rPr>
              <a:t>（意象美）</a:t>
            </a:r>
            <a:endParaRPr lang="en-US" altLang="zh-CN" sz="3600" b="1">
              <a:solidFill>
                <a:srgbClr val="813F7B"/>
              </a:solidFill>
            </a:endParaRPr>
          </a:p>
          <a:p>
            <a:pPr>
              <a:lnSpc>
                <a:spcPct val="170000"/>
              </a:lnSpc>
            </a:pPr>
            <a:r>
              <a:rPr lang="en-US" altLang="zh-CN" sz="3600" b="1">
                <a:solidFill>
                  <a:srgbClr val="813F7B"/>
                </a:solidFill>
              </a:rPr>
              <a:t>3.表达方法的抒情性。</a:t>
            </a:r>
            <a:r>
              <a:rPr lang="zh-CN" altLang="en-US" sz="3600" b="1">
                <a:solidFill>
                  <a:srgbClr val="813F7B"/>
                </a:solidFill>
              </a:rPr>
              <a:t>（情境美）</a:t>
            </a:r>
            <a:endParaRPr lang="en-US" altLang="zh-CN" sz="3600" b="1">
              <a:solidFill>
                <a:srgbClr val="813F7B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556895" y="863600"/>
            <a:ext cx="828294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C00000"/>
                </a:solidFill>
              </a:rPr>
              <a:t>和谐的音韵，鲜明的节奏，是诗歌区别于其他文学样式的一个基本特点。</a:t>
            </a:r>
            <a:endParaRPr lang="zh-CN" altLang="en-US" sz="2800" b="1">
              <a:solidFill>
                <a:srgbClr val="C000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82725" y="1536700"/>
            <a:ext cx="5905500" cy="5908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3600" b="1">
                <a:solidFill>
                  <a:srgbClr val="813F7B"/>
                </a:solidFill>
              </a:rPr>
              <a:t>1.</a:t>
            </a:r>
            <a:r>
              <a:rPr lang="zh-CN" altLang="en-US" sz="3600" b="1">
                <a:solidFill>
                  <a:srgbClr val="813F7B"/>
                </a:solidFill>
              </a:rPr>
              <a:t>句式整齐，结构一致。</a:t>
            </a:r>
            <a:endParaRPr lang="zh-CN" altLang="en-US" sz="3600" b="1">
              <a:solidFill>
                <a:srgbClr val="813F7B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3600" b="1">
                <a:solidFill>
                  <a:srgbClr val="813F7B"/>
                </a:solidFill>
              </a:rPr>
              <a:t>2.</a:t>
            </a:r>
            <a:r>
              <a:rPr lang="zh-CN" altLang="en-US" sz="3600" b="1">
                <a:solidFill>
                  <a:srgbClr val="813F7B"/>
                </a:solidFill>
              </a:rPr>
              <a:t>使用叠词（缓缓、青青）双声（琐碎、伶俐）</a:t>
            </a:r>
            <a:endParaRPr lang="zh-CN" altLang="en-US" sz="3600" b="1">
              <a:solidFill>
                <a:srgbClr val="813F7B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813F7B"/>
                </a:solidFill>
              </a:rPr>
              <a:t>叠韵词（连绵、犀利）。</a:t>
            </a:r>
            <a:endParaRPr lang="zh-CN" altLang="en-US" sz="3600" b="1">
              <a:solidFill>
                <a:srgbClr val="813F7B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3600" b="1">
                <a:solidFill>
                  <a:srgbClr val="813F7B"/>
                </a:solidFill>
              </a:rPr>
              <a:t>3.</a:t>
            </a:r>
            <a:r>
              <a:rPr lang="zh-CN" altLang="en-US" sz="3600" b="1">
                <a:solidFill>
                  <a:srgbClr val="813F7B"/>
                </a:solidFill>
              </a:rPr>
              <a:t>使用反复、排比、对偶。</a:t>
            </a:r>
            <a:endParaRPr lang="zh-CN" altLang="en-US" sz="3600" b="1">
              <a:solidFill>
                <a:srgbClr val="813F7B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3600" b="1">
                <a:solidFill>
                  <a:srgbClr val="813F7B"/>
                </a:solidFill>
              </a:rPr>
              <a:t>4.</a:t>
            </a:r>
            <a:r>
              <a:rPr lang="zh-CN" altLang="en-US" sz="3600" b="1">
                <a:solidFill>
                  <a:srgbClr val="813F7B"/>
                </a:solidFill>
              </a:rPr>
              <a:t>句末押韵。</a:t>
            </a:r>
            <a:endParaRPr lang="zh-CN" altLang="en-US" sz="3600" b="1">
              <a:solidFill>
                <a:srgbClr val="813F7B"/>
              </a:solidFill>
            </a:endParaRPr>
          </a:p>
          <a:p>
            <a:pPr>
              <a:lnSpc>
                <a:spcPct val="150000"/>
              </a:lnSpc>
            </a:pPr>
            <a:endParaRPr lang="zh-CN" altLang="en-US" sz="3600" b="1">
              <a:solidFill>
                <a:srgbClr val="813F7B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2415" y="327660"/>
            <a:ext cx="47764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BFBD01"/>
                </a:solidFill>
              </a:rPr>
              <a:t>朗读诗歌，感受音韵美</a:t>
            </a:r>
            <a:endParaRPr lang="zh-CN" altLang="en-US" sz="3600" b="1">
              <a:solidFill>
                <a:srgbClr val="BFBD0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2"/>
          <p:cNvSpPr/>
          <p:nvPr/>
        </p:nvSpPr>
        <p:spPr>
          <a:xfrm>
            <a:off x="2453323" y="271780"/>
            <a:ext cx="4097337" cy="646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600" b="1" dirty="0">
                <a:solidFill>
                  <a:srgbClr val="3333CC"/>
                </a:solidFill>
                <a:latin typeface="Arial" panose="020B0604020202020204"/>
                <a:ea typeface="华文琥珀" pitchFamily="2" charset="-122"/>
              </a:rPr>
              <a:t>天上的街市    </a:t>
            </a:r>
            <a:r>
              <a:rPr lang="zh-CN" altLang="en-US" sz="2800" b="1" dirty="0">
                <a:solidFill>
                  <a:srgbClr val="3333CC"/>
                </a:solidFill>
                <a:latin typeface="Arial" panose="020B0604020202020204"/>
                <a:ea typeface="华文琥珀" pitchFamily="2" charset="-122"/>
              </a:rPr>
              <a:t>郭沫若</a:t>
            </a:r>
            <a:endParaRPr lang="zh-CN" altLang="en-US" sz="2800" b="1" dirty="0">
              <a:solidFill>
                <a:srgbClr val="3333CC"/>
              </a:solidFill>
              <a:latin typeface="Arial" panose="020B0604020202020204"/>
              <a:ea typeface="华文琥珀" pitchFamily="2" charset="-122"/>
            </a:endParaRPr>
          </a:p>
        </p:txBody>
      </p:sp>
      <p:sp>
        <p:nvSpPr>
          <p:cNvPr id="23555" name="矩形 3"/>
          <p:cNvSpPr/>
          <p:nvPr/>
        </p:nvSpPr>
        <p:spPr>
          <a:xfrm>
            <a:off x="298450" y="1210945"/>
            <a:ext cx="4572000" cy="47428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远远的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/>
                <a:ea typeface="隶书" pitchFamily="1" charset="-122"/>
              </a:rPr>
              <a:t>街灯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明了，</a:t>
            </a:r>
            <a:endParaRPr lang="zh-CN" altLang="en-US" sz="2800" dirty="0">
              <a:solidFill>
                <a:srgbClr val="000099"/>
              </a:solidFill>
              <a:latin typeface="Arial" panose="020B0604020202020204"/>
              <a:ea typeface="隶书" pitchFamily="1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好像是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闪着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无数的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/>
                <a:ea typeface="隶书" pitchFamily="1" charset="-122"/>
              </a:rPr>
              <a:t>明</a:t>
            </a:r>
            <a:r>
              <a:rPr lang="zh-CN" altLang="en-US" sz="2800" dirty="0">
                <a:solidFill>
                  <a:srgbClr val="BFBD01"/>
                </a:solidFill>
                <a:latin typeface="Arial" panose="020B0604020202020204"/>
                <a:ea typeface="隶书" pitchFamily="1" charset="-122"/>
              </a:rPr>
              <a:t>星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/>
                <a:ea typeface="隶书" pitchFamily="1" charset="-122"/>
              </a:rPr>
              <a:t>。</a:t>
            </a:r>
            <a:endParaRPr lang="zh-CN" altLang="en-US" sz="2800" dirty="0">
              <a:solidFill>
                <a:srgbClr val="FF0000"/>
              </a:solidFill>
              <a:latin typeface="Arial" panose="020B0604020202020204"/>
              <a:ea typeface="隶书" pitchFamily="1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天上的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/>
                <a:ea typeface="隶书" pitchFamily="1" charset="-122"/>
              </a:rPr>
              <a:t>明星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现了，</a:t>
            </a:r>
            <a:endParaRPr lang="zh-CN" altLang="en-US" sz="2800" dirty="0">
              <a:solidFill>
                <a:srgbClr val="000099"/>
              </a:solidFill>
              <a:latin typeface="Arial" panose="020B0604020202020204"/>
              <a:ea typeface="隶书" pitchFamily="1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好像是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点着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无数的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/>
                <a:ea typeface="隶书" pitchFamily="1" charset="-122"/>
              </a:rPr>
              <a:t>街</a:t>
            </a:r>
            <a:r>
              <a:rPr lang="zh-CN" altLang="en-US" sz="2800" dirty="0">
                <a:solidFill>
                  <a:srgbClr val="BFBD01"/>
                </a:solidFill>
                <a:latin typeface="Arial" panose="020B0604020202020204"/>
                <a:ea typeface="隶书" pitchFamily="1" charset="-122"/>
              </a:rPr>
              <a:t>灯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/>
                <a:ea typeface="隶书" pitchFamily="1" charset="-122"/>
              </a:rPr>
              <a:t>。</a:t>
            </a:r>
            <a:endParaRPr lang="zh-CN" altLang="en-US" sz="2800" dirty="0">
              <a:solidFill>
                <a:srgbClr val="FF0000"/>
              </a:solidFill>
              <a:latin typeface="Arial" panose="020B0604020202020204"/>
              <a:ea typeface="隶书" pitchFamily="1" charset="-122"/>
            </a:endParaRPr>
          </a:p>
          <a:p>
            <a:pPr algn="l">
              <a:lnSpc>
                <a:spcPct val="120000"/>
              </a:lnSpc>
            </a:pPr>
            <a:endParaRPr lang="zh-CN" altLang="en-US" sz="2800" dirty="0">
              <a:solidFill>
                <a:srgbClr val="FF0000"/>
              </a:solidFill>
              <a:latin typeface="Arial" panose="020B0604020202020204"/>
              <a:ea typeface="隶书" pitchFamily="1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我想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那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/>
                <a:ea typeface="隶书" pitchFamily="1" charset="-122"/>
              </a:rPr>
              <a:t>缥缈的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空中，</a:t>
            </a:r>
            <a:endParaRPr lang="zh-CN" altLang="en-US" sz="2800" dirty="0">
              <a:solidFill>
                <a:srgbClr val="000099"/>
              </a:solidFill>
              <a:latin typeface="Arial" panose="020B0604020202020204"/>
              <a:ea typeface="隶书" pitchFamily="1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定然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有</a:t>
            </a:r>
            <a:r>
              <a:rPr lang="zh-CN" altLang="en-US" sz="2800" dirty="0">
                <a:solidFill>
                  <a:srgbClr val="0000CC"/>
                </a:solidFill>
                <a:latin typeface="Arial" panose="020B0604020202020204"/>
                <a:ea typeface="隶书" pitchFamily="1" charset="-122"/>
              </a:rPr>
              <a:t>美丽</a:t>
            </a: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的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FD2D03"/>
                </a:solidFill>
                <a:latin typeface="Arial" panose="020B0604020202020204"/>
                <a:ea typeface="隶书" pitchFamily="1" charset="-122"/>
              </a:rPr>
              <a:t>街</a:t>
            </a:r>
            <a:r>
              <a:rPr lang="zh-CN" altLang="en-US" sz="2800" dirty="0">
                <a:solidFill>
                  <a:srgbClr val="BFBD01"/>
                </a:solidFill>
                <a:latin typeface="Arial" panose="020B0604020202020204"/>
                <a:ea typeface="隶书" pitchFamily="1" charset="-122"/>
              </a:rPr>
              <a:t>市</a:t>
            </a:r>
            <a:r>
              <a:rPr lang="en-US" altLang="zh-CN" sz="2800" dirty="0">
                <a:solidFill>
                  <a:srgbClr val="BFBD01"/>
                </a:solidFill>
                <a:latin typeface="Arial" panose="020B0604020202020204"/>
                <a:ea typeface="隶书" pitchFamily="1" charset="-122"/>
              </a:rPr>
              <a:t>sh</a:t>
            </a:r>
            <a:r>
              <a:rPr lang="zh-CN" altLang="en-US" sz="2800">
                <a:solidFill>
                  <a:srgbClr val="BFBD01"/>
                </a:solidFill>
                <a:sym typeface="+mn-ea"/>
              </a:rPr>
              <a:t>ì</a:t>
            </a:r>
            <a:r>
              <a:rPr lang="zh-CN" altLang="en-US" sz="2800" dirty="0">
                <a:solidFill>
                  <a:srgbClr val="0070C0"/>
                </a:solidFill>
                <a:latin typeface="Arial" panose="020B0604020202020204"/>
                <a:ea typeface="隶书" pitchFamily="1" charset="-122"/>
              </a:rPr>
              <a:t>。</a:t>
            </a:r>
            <a:endParaRPr lang="zh-CN" altLang="en-US" sz="2800" dirty="0">
              <a:solidFill>
                <a:srgbClr val="000099"/>
              </a:solidFill>
              <a:latin typeface="Arial" panose="020B0604020202020204"/>
              <a:ea typeface="隶书" pitchFamily="1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街市上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陈列的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一些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/>
                <a:ea typeface="隶书" pitchFamily="1" charset="-122"/>
              </a:rPr>
              <a:t>物品，</a:t>
            </a:r>
            <a:endParaRPr lang="zh-CN" altLang="en-US" sz="2800" dirty="0">
              <a:solidFill>
                <a:srgbClr val="FF0000"/>
              </a:solidFill>
              <a:latin typeface="Arial" panose="020B0604020202020204"/>
              <a:ea typeface="隶书" pitchFamily="1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定然是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世上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FD2D03"/>
                </a:solidFill>
                <a:latin typeface="Arial" panose="020B0604020202020204"/>
                <a:ea typeface="隶书" pitchFamily="1" charset="-122"/>
              </a:rPr>
              <a:t>没有的</a:t>
            </a:r>
            <a:r>
              <a:rPr lang="en-US" altLang="zh-CN" sz="2800" dirty="0">
                <a:solidFill>
                  <a:srgbClr val="0000CC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0000CC"/>
                </a:solidFill>
                <a:latin typeface="Arial" panose="020B0604020202020204"/>
                <a:ea typeface="隶书" pitchFamily="1" charset="-122"/>
              </a:rPr>
              <a:t>珍</a:t>
            </a:r>
            <a:r>
              <a:rPr lang="zh-CN" altLang="en-US" sz="2800" dirty="0">
                <a:solidFill>
                  <a:srgbClr val="BFBD01"/>
                </a:solidFill>
                <a:latin typeface="Arial" panose="020B0604020202020204"/>
                <a:ea typeface="隶书" pitchFamily="1" charset="-122"/>
              </a:rPr>
              <a:t>奇</a:t>
            </a:r>
            <a:r>
              <a:rPr lang="en-US" altLang="zh-CN" sz="2800" dirty="0">
                <a:solidFill>
                  <a:srgbClr val="BFBD01"/>
                </a:solidFill>
                <a:latin typeface="Arial" panose="020B0604020202020204"/>
                <a:ea typeface="隶书" pitchFamily="1" charset="-122"/>
              </a:rPr>
              <a:t>q</a:t>
            </a:r>
            <a:r>
              <a:rPr lang="zh-CN" altLang="en-US" sz="2800">
                <a:solidFill>
                  <a:srgbClr val="BFBD01"/>
                </a:solidFill>
                <a:sym typeface="+mn-ea"/>
              </a:rPr>
              <a:t>í</a:t>
            </a:r>
            <a:r>
              <a:rPr lang="zh-CN" altLang="en-US" sz="2800" dirty="0">
                <a:solidFill>
                  <a:srgbClr val="0000CC"/>
                </a:solidFill>
                <a:latin typeface="Arial" panose="020B0604020202020204"/>
                <a:ea typeface="隶书" pitchFamily="1" charset="-122"/>
              </a:rPr>
              <a:t>。</a:t>
            </a:r>
            <a:endParaRPr lang="zh-CN" altLang="en-US" sz="2800" dirty="0">
              <a:solidFill>
                <a:srgbClr val="0000CC"/>
              </a:solidFill>
              <a:latin typeface="Arial" panose="020B0604020202020204"/>
              <a:ea typeface="隶书" pitchFamily="1" charset="-122"/>
            </a:endParaRPr>
          </a:p>
        </p:txBody>
      </p:sp>
      <p:sp>
        <p:nvSpPr>
          <p:cNvPr id="23556" name="矩形 4"/>
          <p:cNvSpPr/>
          <p:nvPr/>
        </p:nvSpPr>
        <p:spPr>
          <a:xfrm>
            <a:off x="4661535" y="1296988"/>
            <a:ext cx="4572000" cy="46564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00000"/>
              </a:lnSpc>
              <a:spcBef>
                <a:spcPct val="20000"/>
              </a:spcBef>
            </a:pP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你看，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那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/>
                <a:ea typeface="隶书" pitchFamily="1" charset="-122"/>
              </a:rPr>
              <a:t>浅浅的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天河，</a:t>
            </a:r>
            <a:endParaRPr lang="zh-CN" altLang="en-US" sz="2800" dirty="0">
              <a:solidFill>
                <a:srgbClr val="000099"/>
              </a:solidFill>
              <a:latin typeface="Arial" panose="020B0604020202020204"/>
              <a:ea typeface="隶书" pitchFamily="1" charset="-122"/>
            </a:endParaRPr>
          </a:p>
          <a:p>
            <a:pPr>
              <a:lnSpc>
                <a:spcPct val="100000"/>
              </a:lnSpc>
              <a:spcBef>
                <a:spcPct val="20000"/>
              </a:spcBef>
            </a:pP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定然是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/>
                <a:ea typeface="隶书" pitchFamily="1" charset="-122"/>
              </a:rPr>
              <a:t>不甚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宽</a:t>
            </a:r>
            <a:r>
              <a:rPr lang="zh-CN" altLang="en-US" sz="2800" dirty="0">
                <a:solidFill>
                  <a:srgbClr val="BFBD01"/>
                </a:solidFill>
                <a:latin typeface="Arial" panose="020B0604020202020204"/>
                <a:ea typeface="隶书" pitchFamily="1" charset="-122"/>
              </a:rPr>
              <a:t>广</a:t>
            </a:r>
            <a:r>
              <a:rPr lang="en-US" altLang="zh-CN" sz="2800" dirty="0">
                <a:solidFill>
                  <a:srgbClr val="BFBD01"/>
                </a:solidFill>
                <a:latin typeface="Arial" panose="020B0604020202020204"/>
                <a:ea typeface="隶书" pitchFamily="1" charset="-122"/>
              </a:rPr>
              <a:t>gu</a:t>
            </a:r>
            <a:r>
              <a:rPr lang="zh-CN" altLang="en-US" sz="2800">
                <a:solidFill>
                  <a:srgbClr val="BFBD01"/>
                </a:solidFill>
                <a:sym typeface="+mn-ea"/>
              </a:rPr>
              <a:t>ǎ</a:t>
            </a:r>
            <a:r>
              <a:rPr lang="en-US" altLang="zh-CN" sz="2800">
                <a:solidFill>
                  <a:srgbClr val="BFBD01"/>
                </a:solidFill>
                <a:sym typeface="+mn-ea"/>
              </a:rPr>
              <a:t>ng</a:t>
            </a: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。</a:t>
            </a:r>
            <a:endParaRPr lang="zh-CN" altLang="en-US" sz="2800" dirty="0">
              <a:solidFill>
                <a:srgbClr val="000099"/>
              </a:solidFill>
              <a:latin typeface="Arial" panose="020B0604020202020204"/>
              <a:ea typeface="隶书" pitchFamily="1" charset="-122"/>
            </a:endParaRPr>
          </a:p>
          <a:p>
            <a:pPr>
              <a:lnSpc>
                <a:spcPct val="100000"/>
              </a:lnSpc>
              <a:spcBef>
                <a:spcPct val="20000"/>
              </a:spcBef>
            </a:pP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那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隔着河的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/>
                <a:ea typeface="隶书" pitchFamily="1" charset="-122"/>
              </a:rPr>
              <a:t>牛郎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/>
                <a:ea typeface="隶书" pitchFamily="1" charset="-122"/>
              </a:rPr>
              <a:t>织女，</a:t>
            </a:r>
            <a:endParaRPr lang="zh-CN" altLang="en-US" sz="2800" dirty="0">
              <a:solidFill>
                <a:srgbClr val="FF0000"/>
              </a:solidFill>
              <a:latin typeface="Arial" panose="020B0604020202020204"/>
              <a:ea typeface="隶书" pitchFamily="1" charset="-122"/>
            </a:endParaRPr>
          </a:p>
          <a:p>
            <a:pPr>
              <a:lnSpc>
                <a:spcPct val="100000"/>
              </a:lnSpc>
              <a:spcBef>
                <a:spcPct val="20000"/>
              </a:spcBef>
            </a:pP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定能够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骑着牛儿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/>
                <a:ea typeface="隶书" pitchFamily="1" charset="-122"/>
              </a:rPr>
              <a:t>来</a:t>
            </a:r>
            <a:r>
              <a:rPr lang="zh-CN" altLang="en-US" sz="2800" dirty="0">
                <a:solidFill>
                  <a:srgbClr val="BFBD01"/>
                </a:solidFill>
                <a:latin typeface="Arial" panose="020B0604020202020204"/>
                <a:ea typeface="隶书" pitchFamily="1" charset="-122"/>
              </a:rPr>
              <a:t>往</a:t>
            </a:r>
            <a:r>
              <a:rPr lang="en-US" altLang="zh-CN" sz="2800" dirty="0">
                <a:solidFill>
                  <a:srgbClr val="BFBD01"/>
                </a:solidFill>
                <a:latin typeface="Arial" panose="020B0604020202020204"/>
                <a:ea typeface="隶书" pitchFamily="1" charset="-122"/>
              </a:rPr>
              <a:t>w</a:t>
            </a:r>
            <a:r>
              <a:rPr lang="zh-CN" altLang="en-US" sz="2800">
                <a:solidFill>
                  <a:srgbClr val="BFBD01"/>
                </a:solidFill>
                <a:sym typeface="+mn-ea"/>
              </a:rPr>
              <a:t>ǎ</a:t>
            </a:r>
            <a:r>
              <a:rPr lang="en-US" altLang="zh-CN" sz="2800">
                <a:solidFill>
                  <a:srgbClr val="BFBD01"/>
                </a:solidFill>
                <a:sym typeface="+mn-ea"/>
              </a:rPr>
              <a:t>ng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/>
                <a:ea typeface="隶书" pitchFamily="1" charset="-122"/>
              </a:rPr>
              <a:t>。</a:t>
            </a:r>
            <a:endParaRPr lang="zh-CN" altLang="en-US" sz="2800" dirty="0">
              <a:solidFill>
                <a:srgbClr val="FF0000"/>
              </a:solidFill>
              <a:latin typeface="Arial" panose="020B0604020202020204"/>
              <a:ea typeface="隶书" pitchFamily="1" charset="-122"/>
            </a:endParaRPr>
          </a:p>
          <a:p>
            <a:pPr>
              <a:lnSpc>
                <a:spcPct val="100000"/>
              </a:lnSpc>
              <a:spcBef>
                <a:spcPct val="20000"/>
              </a:spcBef>
            </a:pPr>
            <a:endParaRPr lang="zh-CN" altLang="en-US" sz="2800" dirty="0">
              <a:solidFill>
                <a:srgbClr val="FF0000"/>
              </a:solidFill>
              <a:latin typeface="Arial" panose="020B0604020202020204"/>
              <a:ea typeface="隶书" pitchFamily="1" charset="-122"/>
            </a:endParaRPr>
          </a:p>
          <a:p>
            <a:pPr>
              <a:lnSpc>
                <a:spcPct val="100000"/>
              </a:lnSpc>
              <a:spcBef>
                <a:spcPct val="20000"/>
              </a:spcBef>
            </a:pP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我想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他们此刻，</a:t>
            </a:r>
            <a:endParaRPr lang="zh-CN" altLang="en-US" sz="2800" dirty="0">
              <a:solidFill>
                <a:srgbClr val="000099"/>
              </a:solidFill>
              <a:latin typeface="Arial" panose="020B0604020202020204"/>
              <a:ea typeface="隶书" pitchFamily="1" charset="-122"/>
            </a:endParaRPr>
          </a:p>
          <a:p>
            <a:pPr>
              <a:lnSpc>
                <a:spcPct val="100000"/>
              </a:lnSpc>
              <a:spcBef>
                <a:spcPct val="20000"/>
              </a:spcBef>
            </a:pP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定然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在天街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/>
                <a:ea typeface="隶书" pitchFamily="1" charset="-122"/>
              </a:rPr>
              <a:t>闲</a:t>
            </a:r>
            <a:r>
              <a:rPr lang="zh-CN" altLang="en-US" sz="2800" dirty="0">
                <a:solidFill>
                  <a:srgbClr val="BFBD01"/>
                </a:solidFill>
                <a:latin typeface="Arial" panose="020B0604020202020204"/>
                <a:ea typeface="隶书" pitchFamily="1" charset="-122"/>
              </a:rPr>
              <a:t>游</a:t>
            </a:r>
            <a:r>
              <a:rPr lang="en-US" altLang="zh-CN" sz="2800" dirty="0">
                <a:solidFill>
                  <a:srgbClr val="BFBD01"/>
                </a:solidFill>
                <a:latin typeface="Arial" panose="020B0604020202020204"/>
                <a:ea typeface="隶书" pitchFamily="1" charset="-122"/>
              </a:rPr>
              <a:t>y</a:t>
            </a:r>
            <a:r>
              <a:rPr lang="zh-CN" altLang="en-US" sz="2800">
                <a:solidFill>
                  <a:srgbClr val="BFBD01"/>
                </a:solidFill>
                <a:sym typeface="+mn-ea"/>
              </a:rPr>
              <a:t>ó</a:t>
            </a:r>
            <a:r>
              <a:rPr lang="en-US" altLang="zh-CN" sz="2800">
                <a:solidFill>
                  <a:srgbClr val="BFBD01"/>
                </a:solidFill>
                <a:sym typeface="+mn-ea"/>
              </a:rPr>
              <a:t>u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/>
                <a:ea typeface="隶书" pitchFamily="1" charset="-122"/>
              </a:rPr>
              <a:t>。</a:t>
            </a:r>
            <a:endParaRPr lang="zh-CN" altLang="en-US" sz="2800" dirty="0">
              <a:solidFill>
                <a:srgbClr val="FF0000"/>
              </a:solidFill>
              <a:latin typeface="Arial" panose="020B0604020202020204"/>
              <a:ea typeface="隶书" pitchFamily="1" charset="-122"/>
            </a:endParaRPr>
          </a:p>
          <a:p>
            <a:pPr>
              <a:lnSpc>
                <a:spcPct val="100000"/>
              </a:lnSpc>
              <a:spcBef>
                <a:spcPct val="20000"/>
              </a:spcBef>
            </a:pP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不信，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请看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那朵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/>
                <a:ea typeface="隶书" pitchFamily="1" charset="-122"/>
              </a:rPr>
              <a:t>流星，</a:t>
            </a:r>
            <a:endParaRPr lang="zh-CN" altLang="en-US" sz="2800" dirty="0">
              <a:solidFill>
                <a:srgbClr val="FF0000"/>
              </a:solidFill>
              <a:latin typeface="Arial" panose="020B0604020202020204"/>
              <a:ea typeface="隶书" pitchFamily="1" charset="-122"/>
            </a:endParaRPr>
          </a:p>
          <a:p>
            <a:pPr>
              <a:lnSpc>
                <a:spcPct val="100000"/>
              </a:lnSpc>
              <a:spcBef>
                <a:spcPct val="20000"/>
              </a:spcBef>
            </a:pP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是他们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提着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/>
                <a:ea typeface="隶书" pitchFamily="1" charset="-122"/>
              </a:rPr>
              <a:t>灯笼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在</a:t>
            </a:r>
            <a:r>
              <a:rPr lang="zh-CN" altLang="en-US" sz="2800" dirty="0">
                <a:solidFill>
                  <a:srgbClr val="BFBD01"/>
                </a:solidFill>
                <a:latin typeface="Arial" panose="020B0604020202020204"/>
                <a:ea typeface="隶书" pitchFamily="1" charset="-122"/>
              </a:rPr>
              <a:t>走</a:t>
            </a:r>
            <a:r>
              <a:rPr lang="en-US" altLang="zh-CN" sz="2800" dirty="0">
                <a:solidFill>
                  <a:srgbClr val="BFBD01"/>
                </a:solidFill>
                <a:latin typeface="Arial" panose="020B0604020202020204"/>
                <a:ea typeface="隶书" pitchFamily="1" charset="-122"/>
              </a:rPr>
              <a:t>z</a:t>
            </a:r>
            <a:r>
              <a:rPr lang="zh-CN" altLang="en-US" sz="2800">
                <a:solidFill>
                  <a:srgbClr val="BFBD01"/>
                </a:solidFill>
                <a:sym typeface="+mn-ea"/>
              </a:rPr>
              <a:t>ǒ</a:t>
            </a:r>
            <a:r>
              <a:rPr lang="en-US" altLang="zh-CN" sz="2800">
                <a:solidFill>
                  <a:srgbClr val="BFBD01"/>
                </a:solidFill>
                <a:sym typeface="+mn-ea"/>
              </a:rPr>
              <a:t>u</a:t>
            </a: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。</a:t>
            </a:r>
            <a:endParaRPr lang="zh-CN" altLang="en-US" sz="2800" dirty="0">
              <a:solidFill>
                <a:srgbClr val="000099"/>
              </a:solidFill>
              <a:latin typeface="Arial" panose="020B0604020202020204"/>
              <a:ea typeface="隶书" pitchFamily="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16350" y="1358265"/>
            <a:ext cx="9569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rgbClr val="BFBD01"/>
                </a:solidFill>
              </a:rPr>
              <a:t>x</a:t>
            </a:r>
            <a:r>
              <a:rPr lang="zh-CN" altLang="en-US" sz="2800">
                <a:solidFill>
                  <a:srgbClr val="BFBD01"/>
                </a:solidFill>
              </a:rPr>
              <a:t>ī</a:t>
            </a:r>
            <a:r>
              <a:rPr lang="en-US" altLang="zh-CN" sz="2800">
                <a:solidFill>
                  <a:srgbClr val="BFBD01"/>
                </a:solidFill>
              </a:rPr>
              <a:t>ng</a:t>
            </a:r>
            <a:endParaRPr lang="en-US" altLang="zh-CN" sz="2800">
              <a:solidFill>
                <a:srgbClr val="BFBD0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88715" y="2471420"/>
            <a:ext cx="97282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800">
                <a:solidFill>
                  <a:srgbClr val="BFBD01"/>
                </a:solidFill>
              </a:rPr>
              <a:t>d</a:t>
            </a:r>
            <a:r>
              <a:rPr lang="zh-CN" altLang="en-US" sz="2800">
                <a:solidFill>
                  <a:srgbClr val="BFBD01"/>
                </a:solidFill>
                <a:sym typeface="+mn-ea"/>
              </a:rPr>
              <a:t>ē</a:t>
            </a:r>
            <a:r>
              <a:rPr lang="en-US" altLang="zh-CN" sz="2800">
                <a:solidFill>
                  <a:srgbClr val="BFBD01"/>
                </a:solidFill>
                <a:sym typeface="+mn-ea"/>
              </a:rPr>
              <a:t>ng</a:t>
            </a:r>
            <a:endParaRPr lang="en-US" altLang="zh-CN" sz="2800">
              <a:solidFill>
                <a:srgbClr val="BFBD01"/>
              </a:solidFill>
              <a:sym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7" name="TextBox 2"/>
          <p:cNvSpPr txBox="1"/>
          <p:nvPr/>
        </p:nvSpPr>
        <p:spPr>
          <a:xfrm>
            <a:off x="666750" y="2740025"/>
            <a:ext cx="6532563" cy="3505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/>
                <a:ea typeface="宋体" panose="02010600030101010101" pitchFamily="2" charset="-122"/>
              </a:rPr>
              <a:t>    要求：</a:t>
            </a:r>
            <a:r>
              <a:rPr lang="zh-CN" altLang="en-US" sz="3200" dirty="0">
                <a:latin typeface="Arial" panose="020B0604020202020204"/>
                <a:ea typeface="宋体" panose="02010600030101010101" pitchFamily="2" charset="-122"/>
              </a:rPr>
              <a:t>一要读准</a:t>
            </a:r>
            <a:r>
              <a:rPr lang="zh-CN" altLang="en-US" sz="3200" b="1" dirty="0">
                <a:solidFill>
                  <a:srgbClr val="0070C0"/>
                </a:solidFill>
                <a:latin typeface="Arial" panose="020B0604020202020204"/>
                <a:ea typeface="宋体" panose="02010600030101010101" pitchFamily="2" charset="-122"/>
              </a:rPr>
              <a:t>字音</a:t>
            </a:r>
            <a:r>
              <a:rPr lang="zh-CN" altLang="en-US" sz="3200" dirty="0">
                <a:latin typeface="Arial" panose="020B0604020202020204"/>
                <a:ea typeface="宋体" panose="02010600030101010101" pitchFamily="2" charset="-122"/>
              </a:rPr>
              <a:t>；</a:t>
            </a:r>
            <a:endParaRPr lang="en-US" altLang="zh-CN" sz="3200" dirty="0">
              <a:latin typeface="Arial" panose="020B0604020202020204"/>
              <a:ea typeface="宋体" panose="02010600030101010101" pitchFamily="2" charset="-122"/>
            </a:endParaRPr>
          </a:p>
          <a:p>
            <a:r>
              <a:rPr lang="en-US" altLang="zh-CN" sz="3200" dirty="0">
                <a:latin typeface="Arial" panose="020B0604020202020204"/>
                <a:ea typeface="宋体" panose="02010600030101010101" pitchFamily="2" charset="-122"/>
              </a:rPr>
              <a:t> </a:t>
            </a:r>
            <a:endParaRPr lang="en-US" altLang="zh-CN" sz="3200" dirty="0">
              <a:latin typeface="Arial" panose="020B0604020202020204"/>
              <a:ea typeface="宋体" panose="02010600030101010101" pitchFamily="2" charset="-122"/>
            </a:endParaRPr>
          </a:p>
          <a:p>
            <a:r>
              <a:rPr lang="zh-CN" altLang="en-US" sz="3200" dirty="0">
                <a:latin typeface="Arial" panose="020B0604020202020204"/>
                <a:ea typeface="宋体" panose="02010600030101010101" pitchFamily="2" charset="-122"/>
              </a:rPr>
              <a:t>               二要读出</a:t>
            </a:r>
            <a:r>
              <a:rPr lang="zh-CN" altLang="en-US" sz="3200" b="1" dirty="0">
                <a:solidFill>
                  <a:srgbClr val="0070C0"/>
                </a:solidFill>
                <a:latin typeface="Arial" panose="020B0604020202020204"/>
                <a:ea typeface="宋体" panose="02010600030101010101" pitchFamily="2" charset="-122"/>
              </a:rPr>
              <a:t>节奏</a:t>
            </a:r>
            <a:r>
              <a:rPr lang="zh-CN" altLang="en-US" sz="3200" dirty="0">
                <a:latin typeface="Arial" panose="020B0604020202020204"/>
                <a:ea typeface="宋体" panose="02010600030101010101" pitchFamily="2" charset="-122"/>
              </a:rPr>
              <a:t>；</a:t>
            </a:r>
            <a:endParaRPr lang="en-US" altLang="zh-CN" sz="3200" dirty="0">
              <a:latin typeface="Arial" panose="020B0604020202020204"/>
              <a:ea typeface="宋体" panose="02010600030101010101" pitchFamily="2" charset="-122"/>
            </a:endParaRPr>
          </a:p>
          <a:p>
            <a:endParaRPr lang="en-US" altLang="zh-CN" sz="3200" dirty="0">
              <a:latin typeface="Arial" panose="020B0604020202020204"/>
              <a:ea typeface="宋体" panose="02010600030101010101" pitchFamily="2" charset="-122"/>
            </a:endParaRPr>
          </a:p>
          <a:p>
            <a:r>
              <a:rPr lang="zh-CN" altLang="en-US" sz="3200" dirty="0">
                <a:latin typeface="Arial" panose="020B0604020202020204"/>
                <a:ea typeface="宋体" panose="02010600030101010101" pitchFamily="2" charset="-122"/>
              </a:rPr>
              <a:t>               三要读准</a:t>
            </a:r>
            <a:r>
              <a:rPr lang="zh-CN" altLang="en-US" sz="3200" b="1" dirty="0">
                <a:solidFill>
                  <a:srgbClr val="0070C0"/>
                </a:solidFill>
                <a:latin typeface="Arial" panose="020B0604020202020204"/>
                <a:ea typeface="宋体" panose="02010600030101010101" pitchFamily="2" charset="-122"/>
              </a:rPr>
              <a:t>重音</a:t>
            </a:r>
            <a:r>
              <a:rPr lang="zh-CN" altLang="en-US" sz="3200" dirty="0">
                <a:latin typeface="Arial" panose="020B0604020202020204"/>
                <a:ea typeface="宋体" panose="02010600030101010101" pitchFamily="2" charset="-122"/>
              </a:rPr>
              <a:t>；</a:t>
            </a:r>
            <a:endParaRPr lang="en-US" altLang="zh-CN" sz="3200" dirty="0">
              <a:latin typeface="Arial" panose="020B0604020202020204"/>
              <a:ea typeface="宋体" panose="02010600030101010101" pitchFamily="2" charset="-122"/>
            </a:endParaRPr>
          </a:p>
          <a:p>
            <a:endParaRPr lang="en-US" altLang="zh-CN" sz="3200" dirty="0">
              <a:latin typeface="Arial" panose="020B0604020202020204"/>
              <a:ea typeface="宋体" panose="02010600030101010101" pitchFamily="2" charset="-122"/>
            </a:endParaRPr>
          </a:p>
          <a:p>
            <a:r>
              <a:rPr lang="zh-CN" altLang="en-US" sz="3200" dirty="0">
                <a:latin typeface="Arial" panose="020B0604020202020204"/>
                <a:ea typeface="宋体" panose="02010600030101010101" pitchFamily="2" charset="-122"/>
              </a:rPr>
              <a:t>                </a:t>
            </a:r>
            <a:endParaRPr lang="zh-CN" altLang="en-US" sz="3200" dirty="0"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2" name="TextBox 3"/>
          <p:cNvSpPr txBox="1"/>
          <p:nvPr/>
        </p:nvSpPr>
        <p:spPr>
          <a:xfrm>
            <a:off x="1111250" y="1808163"/>
            <a:ext cx="8029575" cy="6397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b="1" dirty="0">
                <a:solidFill>
                  <a:srgbClr val="0070C0"/>
                </a:solidFill>
                <a:latin typeface="Arial" panose="020B0604020202020204"/>
                <a:ea typeface="宋体" panose="02010600030101010101" pitchFamily="2" charset="-122"/>
              </a:rPr>
              <a:t>用自己喜欢的方式，自由朗读诗歌。</a:t>
            </a:r>
            <a:endParaRPr lang="zh-CN" altLang="en-US" sz="3600" b="1" dirty="0">
              <a:solidFill>
                <a:srgbClr val="0070C0"/>
              </a:solidFill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21508" name="AutoShape 2" descr="http://img2.imgtn.bdimg.com/it/u=2009548666,3801266768&amp;fm=23&amp;gp=0.jpg"/>
          <p:cNvSpPr>
            <a:spLocks noChangeAspect="1"/>
          </p:cNvSpPr>
          <p:nvPr/>
        </p:nvSpPr>
        <p:spPr>
          <a:xfrm>
            <a:off x="71438" y="-139700"/>
            <a:ext cx="304800" cy="30003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 dirty="0"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2415" y="327660"/>
            <a:ext cx="47764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BFBD01"/>
                </a:solidFill>
              </a:rPr>
              <a:t>朗读诗歌，感受诗韵美</a:t>
            </a:r>
            <a:endParaRPr lang="zh-CN" altLang="en-US" sz="3600" b="1">
              <a:solidFill>
                <a:srgbClr val="BFBD0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507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7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07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15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507">
                                            <p:txEl>
                                              <p:charRg st="15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507">
                                            <p:txEl>
                                              <p:charRg st="15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507">
                                            <p:txEl>
                                              <p:charRg st="15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17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1507">
                                            <p:txEl>
                                              <p:charRg st="17" end="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507">
                                            <p:txEl>
                                              <p:charRg st="17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507">
                                            <p:txEl>
                                              <p:charRg st="17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41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507">
                                            <p:txEl>
                                              <p:charRg st="41" end="6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507">
                                            <p:txEl>
                                              <p:charRg st="41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507">
                                            <p:txEl>
                                              <p:charRg st="41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65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1507">
                                            <p:txEl>
                                              <p:charRg st="65" end="8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507">
                                            <p:txEl>
                                              <p:charRg st="65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507">
                                            <p:txEl>
                                              <p:charRg st="65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2"/>
          <p:cNvSpPr/>
          <p:nvPr/>
        </p:nvSpPr>
        <p:spPr>
          <a:xfrm>
            <a:off x="2453323" y="271780"/>
            <a:ext cx="4097337" cy="646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600" b="1" dirty="0">
                <a:solidFill>
                  <a:srgbClr val="3333CC"/>
                </a:solidFill>
                <a:latin typeface="Arial" panose="020B0604020202020204"/>
                <a:ea typeface="华文琥珀" pitchFamily="2" charset="-122"/>
              </a:rPr>
              <a:t>天上的街市    </a:t>
            </a:r>
            <a:r>
              <a:rPr lang="zh-CN" altLang="en-US" sz="2800" b="1" dirty="0">
                <a:solidFill>
                  <a:srgbClr val="3333CC"/>
                </a:solidFill>
                <a:latin typeface="Arial" panose="020B0604020202020204"/>
                <a:ea typeface="华文琥珀" pitchFamily="2" charset="-122"/>
              </a:rPr>
              <a:t>郭沫若</a:t>
            </a:r>
            <a:endParaRPr lang="zh-CN" altLang="en-US" sz="2800" b="1" dirty="0">
              <a:solidFill>
                <a:srgbClr val="3333CC"/>
              </a:solidFill>
              <a:latin typeface="Arial" panose="020B0604020202020204"/>
              <a:ea typeface="华文琥珀" pitchFamily="2" charset="-122"/>
            </a:endParaRPr>
          </a:p>
        </p:txBody>
      </p:sp>
      <p:sp>
        <p:nvSpPr>
          <p:cNvPr id="23555" name="矩形 3"/>
          <p:cNvSpPr/>
          <p:nvPr/>
        </p:nvSpPr>
        <p:spPr>
          <a:xfrm>
            <a:off x="298450" y="1210945"/>
            <a:ext cx="4572000" cy="512889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远远的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/>
                <a:ea typeface="隶书" pitchFamily="1" charset="-122"/>
              </a:rPr>
              <a:t>街灯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明了，</a:t>
            </a:r>
            <a:endParaRPr lang="zh-CN" altLang="en-US" sz="2800" dirty="0">
              <a:solidFill>
                <a:srgbClr val="000099"/>
              </a:solidFill>
              <a:latin typeface="Arial" panose="020B0604020202020204"/>
              <a:ea typeface="隶书" pitchFamily="1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好像是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闪着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无数的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/>
                <a:ea typeface="隶书" pitchFamily="1" charset="-122"/>
              </a:rPr>
              <a:t>明</a:t>
            </a:r>
            <a:r>
              <a:rPr lang="zh-CN" altLang="en-US" sz="2800" dirty="0">
                <a:solidFill>
                  <a:srgbClr val="BFBD01"/>
                </a:solidFill>
                <a:latin typeface="Arial" panose="020B0604020202020204"/>
                <a:ea typeface="隶书" pitchFamily="1" charset="-122"/>
              </a:rPr>
              <a:t>星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/>
                <a:ea typeface="隶书" pitchFamily="1" charset="-122"/>
              </a:rPr>
              <a:t>。</a:t>
            </a:r>
            <a:endParaRPr lang="zh-CN" altLang="en-US" sz="2800" dirty="0">
              <a:solidFill>
                <a:srgbClr val="FF0000"/>
              </a:solidFill>
              <a:latin typeface="Arial" panose="020B0604020202020204"/>
              <a:ea typeface="隶书" pitchFamily="1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天上的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/>
                <a:ea typeface="隶书" pitchFamily="1" charset="-122"/>
              </a:rPr>
              <a:t>明星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现了，</a:t>
            </a:r>
            <a:endParaRPr lang="zh-CN" altLang="en-US" sz="2800" dirty="0">
              <a:solidFill>
                <a:srgbClr val="000099"/>
              </a:solidFill>
              <a:latin typeface="Arial" panose="020B0604020202020204"/>
              <a:ea typeface="隶书" pitchFamily="1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好像是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点着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无数的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/>
                <a:ea typeface="隶书" pitchFamily="1" charset="-122"/>
              </a:rPr>
              <a:t>街</a:t>
            </a:r>
            <a:r>
              <a:rPr lang="zh-CN" altLang="en-US" sz="2800" dirty="0">
                <a:solidFill>
                  <a:srgbClr val="BFBD01"/>
                </a:solidFill>
                <a:latin typeface="Arial" panose="020B0604020202020204"/>
                <a:ea typeface="隶书" pitchFamily="1" charset="-122"/>
              </a:rPr>
              <a:t>灯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/>
                <a:ea typeface="隶书" pitchFamily="1" charset="-122"/>
              </a:rPr>
              <a:t>。</a:t>
            </a:r>
            <a:endParaRPr lang="zh-CN" altLang="en-US" sz="2800" dirty="0">
              <a:solidFill>
                <a:srgbClr val="FF0000"/>
              </a:solidFill>
              <a:latin typeface="Arial" panose="020B0604020202020204"/>
              <a:ea typeface="隶书" pitchFamily="1" charset="-122"/>
            </a:endParaRPr>
          </a:p>
          <a:p>
            <a:pPr algn="l">
              <a:lnSpc>
                <a:spcPct val="130000"/>
              </a:lnSpc>
            </a:pPr>
            <a:endParaRPr lang="zh-CN" altLang="en-US" sz="2800" dirty="0">
              <a:solidFill>
                <a:srgbClr val="FF0000"/>
              </a:solidFill>
              <a:latin typeface="Arial" panose="020B0604020202020204"/>
              <a:ea typeface="隶书" pitchFamily="1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我想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那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/>
                <a:ea typeface="隶书" pitchFamily="1" charset="-122"/>
              </a:rPr>
              <a:t>缥缈的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空中，</a:t>
            </a:r>
            <a:endParaRPr lang="zh-CN" altLang="en-US" sz="2800" dirty="0">
              <a:solidFill>
                <a:srgbClr val="000099"/>
              </a:solidFill>
              <a:latin typeface="Arial" panose="020B0604020202020204"/>
              <a:ea typeface="隶书" pitchFamily="1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定然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有</a:t>
            </a:r>
            <a:r>
              <a:rPr lang="zh-CN" altLang="en-US" sz="2800" dirty="0">
                <a:solidFill>
                  <a:srgbClr val="0000CC"/>
                </a:solidFill>
                <a:latin typeface="Arial" panose="020B0604020202020204"/>
                <a:ea typeface="隶书" pitchFamily="1" charset="-122"/>
              </a:rPr>
              <a:t>美丽</a:t>
            </a: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的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FD2D03"/>
                </a:solidFill>
                <a:latin typeface="Arial" panose="020B0604020202020204"/>
                <a:ea typeface="隶书" pitchFamily="1" charset="-122"/>
              </a:rPr>
              <a:t>街</a:t>
            </a:r>
            <a:r>
              <a:rPr lang="zh-CN" altLang="en-US" sz="2800" dirty="0">
                <a:solidFill>
                  <a:srgbClr val="BFBD01"/>
                </a:solidFill>
                <a:latin typeface="Arial" panose="020B0604020202020204"/>
                <a:ea typeface="隶书" pitchFamily="1" charset="-122"/>
              </a:rPr>
              <a:t>市</a:t>
            </a: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。</a:t>
            </a:r>
            <a:endParaRPr lang="zh-CN" altLang="en-US" sz="2800" dirty="0">
              <a:solidFill>
                <a:srgbClr val="000099"/>
              </a:solidFill>
              <a:latin typeface="Arial" panose="020B0604020202020204"/>
              <a:ea typeface="隶书" pitchFamily="1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街市上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陈列的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一些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/>
                <a:ea typeface="隶书" pitchFamily="1" charset="-122"/>
              </a:rPr>
              <a:t>物品，</a:t>
            </a:r>
            <a:endParaRPr lang="zh-CN" altLang="en-US" sz="2800" dirty="0">
              <a:solidFill>
                <a:srgbClr val="FF0000"/>
              </a:solidFill>
              <a:latin typeface="Arial" panose="020B0604020202020204"/>
              <a:ea typeface="隶书" pitchFamily="1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定然是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世上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FD2D03"/>
                </a:solidFill>
                <a:latin typeface="Arial" panose="020B0604020202020204"/>
                <a:ea typeface="隶书" pitchFamily="1" charset="-122"/>
              </a:rPr>
              <a:t>没有的</a:t>
            </a:r>
            <a:r>
              <a:rPr lang="en-US" altLang="zh-CN" sz="2800" dirty="0">
                <a:solidFill>
                  <a:srgbClr val="0000CC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0000CC"/>
                </a:solidFill>
                <a:latin typeface="Arial" panose="020B0604020202020204"/>
                <a:ea typeface="隶书" pitchFamily="1" charset="-122"/>
              </a:rPr>
              <a:t>珍</a:t>
            </a:r>
            <a:r>
              <a:rPr lang="zh-CN" altLang="en-US" sz="2800" dirty="0">
                <a:solidFill>
                  <a:srgbClr val="BFBD01"/>
                </a:solidFill>
                <a:latin typeface="Arial" panose="020B0604020202020204"/>
                <a:ea typeface="隶书" pitchFamily="1" charset="-122"/>
              </a:rPr>
              <a:t>奇</a:t>
            </a:r>
            <a:r>
              <a:rPr lang="zh-CN" altLang="en-US" sz="2800" dirty="0">
                <a:solidFill>
                  <a:srgbClr val="0000CC"/>
                </a:solidFill>
                <a:latin typeface="Arial" panose="020B0604020202020204"/>
                <a:ea typeface="隶书" pitchFamily="1" charset="-122"/>
              </a:rPr>
              <a:t>。</a:t>
            </a:r>
            <a:endParaRPr lang="zh-CN" altLang="en-US" sz="2800" dirty="0">
              <a:solidFill>
                <a:srgbClr val="0000CC"/>
              </a:solidFill>
              <a:latin typeface="Arial" panose="020B0604020202020204"/>
              <a:ea typeface="隶书" pitchFamily="1" charset="-122"/>
            </a:endParaRPr>
          </a:p>
        </p:txBody>
      </p:sp>
      <p:sp>
        <p:nvSpPr>
          <p:cNvPr id="23556" name="矩形 4"/>
          <p:cNvSpPr/>
          <p:nvPr/>
        </p:nvSpPr>
        <p:spPr>
          <a:xfrm>
            <a:off x="4661535" y="1446848"/>
            <a:ext cx="4572000" cy="46564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00000"/>
              </a:lnSpc>
              <a:spcBef>
                <a:spcPct val="20000"/>
              </a:spcBef>
            </a:pP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你看，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那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/>
                <a:ea typeface="隶书" pitchFamily="1" charset="-122"/>
              </a:rPr>
              <a:t>浅浅的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天河，</a:t>
            </a:r>
            <a:endParaRPr lang="zh-CN" altLang="en-US" sz="2800" dirty="0">
              <a:solidFill>
                <a:srgbClr val="000099"/>
              </a:solidFill>
              <a:latin typeface="Arial" panose="020B0604020202020204"/>
              <a:ea typeface="隶书" pitchFamily="1" charset="-122"/>
            </a:endParaRPr>
          </a:p>
          <a:p>
            <a:pPr>
              <a:lnSpc>
                <a:spcPct val="100000"/>
              </a:lnSpc>
              <a:spcBef>
                <a:spcPct val="20000"/>
              </a:spcBef>
            </a:pP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定然是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/>
                <a:ea typeface="隶书" pitchFamily="1" charset="-122"/>
              </a:rPr>
              <a:t>不甚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宽</a:t>
            </a:r>
            <a:r>
              <a:rPr lang="zh-CN" altLang="en-US" sz="2800" dirty="0">
                <a:solidFill>
                  <a:srgbClr val="BFBD01"/>
                </a:solidFill>
                <a:latin typeface="Arial" panose="020B0604020202020204"/>
                <a:ea typeface="隶书" pitchFamily="1" charset="-122"/>
              </a:rPr>
              <a:t>广</a:t>
            </a: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。</a:t>
            </a:r>
            <a:endParaRPr lang="zh-CN" altLang="en-US" sz="2800" dirty="0">
              <a:solidFill>
                <a:srgbClr val="000099"/>
              </a:solidFill>
              <a:latin typeface="Arial" panose="020B0604020202020204"/>
              <a:ea typeface="隶书" pitchFamily="1" charset="-122"/>
            </a:endParaRPr>
          </a:p>
          <a:p>
            <a:pPr>
              <a:lnSpc>
                <a:spcPct val="100000"/>
              </a:lnSpc>
              <a:spcBef>
                <a:spcPct val="20000"/>
              </a:spcBef>
            </a:pP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那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隔着河的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/>
                <a:ea typeface="隶书" pitchFamily="1" charset="-122"/>
              </a:rPr>
              <a:t>牛郎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/>
                <a:ea typeface="隶书" pitchFamily="1" charset="-122"/>
              </a:rPr>
              <a:t>织女，</a:t>
            </a:r>
            <a:endParaRPr lang="zh-CN" altLang="en-US" sz="2800" dirty="0">
              <a:solidFill>
                <a:srgbClr val="FF0000"/>
              </a:solidFill>
              <a:latin typeface="Arial" panose="020B0604020202020204"/>
              <a:ea typeface="隶书" pitchFamily="1" charset="-122"/>
            </a:endParaRPr>
          </a:p>
          <a:p>
            <a:pPr>
              <a:lnSpc>
                <a:spcPct val="100000"/>
              </a:lnSpc>
              <a:spcBef>
                <a:spcPct val="20000"/>
              </a:spcBef>
            </a:pP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定能够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骑着牛儿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/>
                <a:ea typeface="隶书" pitchFamily="1" charset="-122"/>
              </a:rPr>
              <a:t>来</a:t>
            </a:r>
            <a:r>
              <a:rPr lang="zh-CN" altLang="en-US" sz="2800" dirty="0">
                <a:solidFill>
                  <a:srgbClr val="BFBD01"/>
                </a:solidFill>
                <a:latin typeface="Arial" panose="020B0604020202020204"/>
                <a:ea typeface="隶书" pitchFamily="1" charset="-122"/>
              </a:rPr>
              <a:t>往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/>
                <a:ea typeface="隶书" pitchFamily="1" charset="-122"/>
              </a:rPr>
              <a:t>。</a:t>
            </a:r>
            <a:endParaRPr lang="zh-CN" altLang="en-US" sz="2800" dirty="0">
              <a:solidFill>
                <a:srgbClr val="FF0000"/>
              </a:solidFill>
              <a:latin typeface="Arial" panose="020B0604020202020204"/>
              <a:ea typeface="隶书" pitchFamily="1" charset="-122"/>
            </a:endParaRPr>
          </a:p>
          <a:p>
            <a:pPr>
              <a:lnSpc>
                <a:spcPct val="100000"/>
              </a:lnSpc>
              <a:spcBef>
                <a:spcPct val="20000"/>
              </a:spcBef>
            </a:pPr>
            <a:endParaRPr lang="zh-CN" altLang="en-US" sz="2800" dirty="0">
              <a:solidFill>
                <a:srgbClr val="FF0000"/>
              </a:solidFill>
              <a:latin typeface="Arial" panose="020B0604020202020204"/>
              <a:ea typeface="隶书" pitchFamily="1" charset="-122"/>
            </a:endParaRPr>
          </a:p>
          <a:p>
            <a:pPr>
              <a:lnSpc>
                <a:spcPct val="100000"/>
              </a:lnSpc>
              <a:spcBef>
                <a:spcPct val="20000"/>
              </a:spcBef>
            </a:pP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我想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他们此刻，</a:t>
            </a:r>
            <a:endParaRPr lang="zh-CN" altLang="en-US" sz="2800" dirty="0">
              <a:solidFill>
                <a:srgbClr val="000099"/>
              </a:solidFill>
              <a:latin typeface="Arial" panose="020B0604020202020204"/>
              <a:ea typeface="隶书" pitchFamily="1" charset="-122"/>
            </a:endParaRPr>
          </a:p>
          <a:p>
            <a:pPr>
              <a:lnSpc>
                <a:spcPct val="100000"/>
              </a:lnSpc>
              <a:spcBef>
                <a:spcPct val="20000"/>
              </a:spcBef>
            </a:pP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定然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在天街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/>
                <a:ea typeface="隶书" pitchFamily="1" charset="-122"/>
              </a:rPr>
              <a:t>闲</a:t>
            </a:r>
            <a:r>
              <a:rPr lang="zh-CN" altLang="en-US" sz="2800" dirty="0">
                <a:solidFill>
                  <a:srgbClr val="BFBD01"/>
                </a:solidFill>
                <a:latin typeface="Arial" panose="020B0604020202020204"/>
                <a:ea typeface="隶书" pitchFamily="1" charset="-122"/>
              </a:rPr>
              <a:t>游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/>
                <a:ea typeface="隶书" pitchFamily="1" charset="-122"/>
              </a:rPr>
              <a:t>。</a:t>
            </a:r>
            <a:endParaRPr lang="zh-CN" altLang="en-US" sz="2800" dirty="0">
              <a:solidFill>
                <a:srgbClr val="FF0000"/>
              </a:solidFill>
              <a:latin typeface="Arial" panose="020B0604020202020204"/>
              <a:ea typeface="隶书" pitchFamily="1" charset="-122"/>
            </a:endParaRPr>
          </a:p>
          <a:p>
            <a:pPr>
              <a:lnSpc>
                <a:spcPct val="100000"/>
              </a:lnSpc>
              <a:spcBef>
                <a:spcPct val="20000"/>
              </a:spcBef>
            </a:pP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不信，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请看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那朵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/>
                <a:ea typeface="隶书" pitchFamily="1" charset="-122"/>
              </a:rPr>
              <a:t>流星，</a:t>
            </a:r>
            <a:endParaRPr lang="zh-CN" altLang="en-US" sz="2800" dirty="0">
              <a:solidFill>
                <a:srgbClr val="FF0000"/>
              </a:solidFill>
              <a:latin typeface="Arial" panose="020B0604020202020204"/>
              <a:ea typeface="隶书" pitchFamily="1" charset="-122"/>
            </a:endParaRPr>
          </a:p>
          <a:p>
            <a:pPr>
              <a:lnSpc>
                <a:spcPct val="100000"/>
              </a:lnSpc>
              <a:spcBef>
                <a:spcPct val="20000"/>
              </a:spcBef>
            </a:pP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是他们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提着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/>
                <a:ea typeface="隶书" pitchFamily="1" charset="-122"/>
              </a:rPr>
              <a:t>灯笼</a:t>
            </a:r>
            <a:r>
              <a:rPr lang="en-US" altLang="zh-CN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/</a:t>
            </a: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在</a:t>
            </a:r>
            <a:r>
              <a:rPr lang="zh-CN" altLang="en-US" sz="2800" dirty="0">
                <a:solidFill>
                  <a:srgbClr val="BFBD01"/>
                </a:solidFill>
                <a:latin typeface="Arial" panose="020B0604020202020204"/>
                <a:ea typeface="隶书" pitchFamily="1" charset="-122"/>
              </a:rPr>
              <a:t>走</a:t>
            </a:r>
            <a:r>
              <a:rPr lang="zh-CN" altLang="en-US" sz="2800" dirty="0">
                <a:solidFill>
                  <a:srgbClr val="000099"/>
                </a:solidFill>
                <a:latin typeface="Arial" panose="020B0604020202020204"/>
                <a:ea typeface="隶书" pitchFamily="1" charset="-122"/>
              </a:rPr>
              <a:t>。</a:t>
            </a:r>
            <a:endParaRPr lang="zh-CN" altLang="en-US" sz="2800" dirty="0">
              <a:solidFill>
                <a:srgbClr val="000099"/>
              </a:solidFill>
              <a:latin typeface="Arial" panose="020B0604020202020204"/>
              <a:ea typeface="隶书" pitchFamily="1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暗香扑面">
  <a:themeElements>
    <a:clrScheme name="">
      <a:dk1>
        <a:srgbClr val="000000"/>
      </a:dk1>
      <a:lt1>
        <a:srgbClr val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FFFFFF"/>
      </a:accent3>
      <a:accent4>
        <a:srgbClr val="000000"/>
      </a:accent4>
      <a:accent5>
        <a:srgbClr val="C7C2AA"/>
      </a:accent5>
      <a:accent6>
        <a:srgbClr val="AF683E"/>
      </a:accent6>
      <a:hlink>
        <a:srgbClr val="00D5D5"/>
      </a:hlink>
      <a:folHlink>
        <a:srgbClr val="DD00DD"/>
      </a:folHlink>
    </a:clrScheme>
    <a:fontScheme name="">
      <a:majorFont>
        <a:latin typeface="Franklin Gothic Medium"/>
        <a:ea typeface="微软雅黑"/>
        <a:cs typeface=""/>
      </a:majorFont>
      <a:minorFont>
        <a:latin typeface="Franklin Gothic Book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2F2F2F"/>
        </a:dk2>
        <a:lt2>
          <a:srgbClr val="FFFFF4"/>
        </a:lt2>
        <a:accent1>
          <a:srgbClr val="918415"/>
        </a:accent1>
        <a:accent2>
          <a:srgbClr val="C47546"/>
        </a:accent2>
        <a:accent3>
          <a:srgbClr val="FFFFFF"/>
        </a:accent3>
        <a:accent4>
          <a:srgbClr val="000000"/>
        </a:accent4>
        <a:accent5>
          <a:srgbClr val="C7C2AA"/>
        </a:accent5>
        <a:accent6>
          <a:srgbClr val="AF683E"/>
        </a:accent6>
        <a:hlink>
          <a:srgbClr val="00D5D5"/>
        </a:hlink>
        <a:folHlink>
          <a:srgbClr val="DD00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10_暗香扑面">
  <a:themeElements>
    <a:clrScheme name="">
      <a:dk1>
        <a:srgbClr val="000000"/>
      </a:dk1>
      <a:lt1>
        <a:srgbClr val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FFFFFF"/>
      </a:accent3>
      <a:accent4>
        <a:srgbClr val="000000"/>
      </a:accent4>
      <a:accent5>
        <a:srgbClr val="C7C2AA"/>
      </a:accent5>
      <a:accent6>
        <a:srgbClr val="AF683E"/>
      </a:accent6>
      <a:hlink>
        <a:srgbClr val="00D5D5"/>
      </a:hlink>
      <a:folHlink>
        <a:srgbClr val="DD00DD"/>
      </a:folHlink>
    </a:clrScheme>
    <a:fontScheme name="">
      <a:majorFont>
        <a:latin typeface="Franklin Gothic Medium"/>
        <a:ea typeface="微软雅黑"/>
        <a:cs typeface=""/>
      </a:majorFont>
      <a:minorFont>
        <a:latin typeface="Franklin Gothic Book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2F2F2F"/>
        </a:dk2>
        <a:lt2>
          <a:srgbClr val="FFFFF4"/>
        </a:lt2>
        <a:accent1>
          <a:srgbClr val="918415"/>
        </a:accent1>
        <a:accent2>
          <a:srgbClr val="C47546"/>
        </a:accent2>
        <a:accent3>
          <a:srgbClr val="FFFFFF"/>
        </a:accent3>
        <a:accent4>
          <a:srgbClr val="000000"/>
        </a:accent4>
        <a:accent5>
          <a:srgbClr val="C7C2AA"/>
        </a:accent5>
        <a:accent6>
          <a:srgbClr val="AF683E"/>
        </a:accent6>
        <a:hlink>
          <a:srgbClr val="00D5D5"/>
        </a:hlink>
        <a:folHlink>
          <a:srgbClr val="DD00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11_暗香扑面">
  <a:themeElements>
    <a:clrScheme name="">
      <a:dk1>
        <a:srgbClr val="000000"/>
      </a:dk1>
      <a:lt1>
        <a:srgbClr val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FFFFFF"/>
      </a:accent3>
      <a:accent4>
        <a:srgbClr val="000000"/>
      </a:accent4>
      <a:accent5>
        <a:srgbClr val="C7C2AA"/>
      </a:accent5>
      <a:accent6>
        <a:srgbClr val="AF683E"/>
      </a:accent6>
      <a:hlink>
        <a:srgbClr val="00D5D5"/>
      </a:hlink>
      <a:folHlink>
        <a:srgbClr val="DD00DD"/>
      </a:folHlink>
    </a:clrScheme>
    <a:fontScheme name="">
      <a:majorFont>
        <a:latin typeface="Franklin Gothic Medium"/>
        <a:ea typeface="微软雅黑"/>
        <a:cs typeface=""/>
      </a:majorFont>
      <a:minorFont>
        <a:latin typeface="Franklin Gothic Book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2F2F2F"/>
        </a:dk2>
        <a:lt2>
          <a:srgbClr val="FFFFF4"/>
        </a:lt2>
        <a:accent1>
          <a:srgbClr val="918415"/>
        </a:accent1>
        <a:accent2>
          <a:srgbClr val="C47546"/>
        </a:accent2>
        <a:accent3>
          <a:srgbClr val="FFFFFF"/>
        </a:accent3>
        <a:accent4>
          <a:srgbClr val="000000"/>
        </a:accent4>
        <a:accent5>
          <a:srgbClr val="C7C2AA"/>
        </a:accent5>
        <a:accent6>
          <a:srgbClr val="AF683E"/>
        </a:accent6>
        <a:hlink>
          <a:srgbClr val="00D5D5"/>
        </a:hlink>
        <a:folHlink>
          <a:srgbClr val="DD00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1_暗香扑面">
  <a:themeElements>
    <a:clrScheme name="">
      <a:dk1>
        <a:srgbClr val="000000"/>
      </a:dk1>
      <a:lt1>
        <a:srgbClr val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FFFFFF"/>
      </a:accent3>
      <a:accent4>
        <a:srgbClr val="000000"/>
      </a:accent4>
      <a:accent5>
        <a:srgbClr val="C7C2AA"/>
      </a:accent5>
      <a:accent6>
        <a:srgbClr val="AF683E"/>
      </a:accent6>
      <a:hlink>
        <a:srgbClr val="00D5D5"/>
      </a:hlink>
      <a:folHlink>
        <a:srgbClr val="DD00DD"/>
      </a:folHlink>
    </a:clrScheme>
    <a:fontScheme name="">
      <a:majorFont>
        <a:latin typeface="Franklin Gothic Medium"/>
        <a:ea typeface="微软雅黑"/>
        <a:cs typeface=""/>
      </a:majorFont>
      <a:minorFont>
        <a:latin typeface="Franklin Gothic Book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2F2F2F"/>
        </a:dk2>
        <a:lt2>
          <a:srgbClr val="FFFFF4"/>
        </a:lt2>
        <a:accent1>
          <a:srgbClr val="918415"/>
        </a:accent1>
        <a:accent2>
          <a:srgbClr val="C47546"/>
        </a:accent2>
        <a:accent3>
          <a:srgbClr val="FFFFFF"/>
        </a:accent3>
        <a:accent4>
          <a:srgbClr val="000000"/>
        </a:accent4>
        <a:accent5>
          <a:srgbClr val="C7C2AA"/>
        </a:accent5>
        <a:accent6>
          <a:srgbClr val="AF683E"/>
        </a:accent6>
        <a:hlink>
          <a:srgbClr val="00D5D5"/>
        </a:hlink>
        <a:folHlink>
          <a:srgbClr val="DD00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暗香扑面">
  <a:themeElements>
    <a:clrScheme name="">
      <a:dk1>
        <a:srgbClr val="000000"/>
      </a:dk1>
      <a:lt1>
        <a:srgbClr val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FFFFFF"/>
      </a:accent3>
      <a:accent4>
        <a:srgbClr val="000000"/>
      </a:accent4>
      <a:accent5>
        <a:srgbClr val="C7C2AA"/>
      </a:accent5>
      <a:accent6>
        <a:srgbClr val="AF683E"/>
      </a:accent6>
      <a:hlink>
        <a:srgbClr val="00D5D5"/>
      </a:hlink>
      <a:folHlink>
        <a:srgbClr val="DD00DD"/>
      </a:folHlink>
    </a:clrScheme>
    <a:fontScheme name="">
      <a:majorFont>
        <a:latin typeface="Franklin Gothic Medium"/>
        <a:ea typeface="微软雅黑"/>
        <a:cs typeface=""/>
      </a:majorFont>
      <a:minorFont>
        <a:latin typeface="Franklin Gothic Book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2F2F2F"/>
        </a:dk2>
        <a:lt2>
          <a:srgbClr val="FFFFF4"/>
        </a:lt2>
        <a:accent1>
          <a:srgbClr val="918415"/>
        </a:accent1>
        <a:accent2>
          <a:srgbClr val="C47546"/>
        </a:accent2>
        <a:accent3>
          <a:srgbClr val="FFFFFF"/>
        </a:accent3>
        <a:accent4>
          <a:srgbClr val="000000"/>
        </a:accent4>
        <a:accent5>
          <a:srgbClr val="C7C2AA"/>
        </a:accent5>
        <a:accent6>
          <a:srgbClr val="AF683E"/>
        </a:accent6>
        <a:hlink>
          <a:srgbClr val="00D5D5"/>
        </a:hlink>
        <a:folHlink>
          <a:srgbClr val="DD00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暗香扑面">
  <a:themeElements>
    <a:clrScheme name="">
      <a:dk1>
        <a:srgbClr val="000000"/>
      </a:dk1>
      <a:lt1>
        <a:srgbClr val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FFFFFF"/>
      </a:accent3>
      <a:accent4>
        <a:srgbClr val="000000"/>
      </a:accent4>
      <a:accent5>
        <a:srgbClr val="C7C2AA"/>
      </a:accent5>
      <a:accent6>
        <a:srgbClr val="AF683E"/>
      </a:accent6>
      <a:hlink>
        <a:srgbClr val="00D5D5"/>
      </a:hlink>
      <a:folHlink>
        <a:srgbClr val="DD00DD"/>
      </a:folHlink>
    </a:clrScheme>
    <a:fontScheme name="">
      <a:majorFont>
        <a:latin typeface="Franklin Gothic Medium"/>
        <a:ea typeface="微软雅黑"/>
        <a:cs typeface=""/>
      </a:majorFont>
      <a:minorFont>
        <a:latin typeface="Franklin Gothic Book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2F2F2F"/>
        </a:dk2>
        <a:lt2>
          <a:srgbClr val="FFFFF4"/>
        </a:lt2>
        <a:accent1>
          <a:srgbClr val="918415"/>
        </a:accent1>
        <a:accent2>
          <a:srgbClr val="C47546"/>
        </a:accent2>
        <a:accent3>
          <a:srgbClr val="FFFFFF"/>
        </a:accent3>
        <a:accent4>
          <a:srgbClr val="000000"/>
        </a:accent4>
        <a:accent5>
          <a:srgbClr val="C7C2AA"/>
        </a:accent5>
        <a:accent6>
          <a:srgbClr val="AF683E"/>
        </a:accent6>
        <a:hlink>
          <a:srgbClr val="00D5D5"/>
        </a:hlink>
        <a:folHlink>
          <a:srgbClr val="DD00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暗香扑面">
  <a:themeElements>
    <a:clrScheme name="">
      <a:dk1>
        <a:srgbClr val="000000"/>
      </a:dk1>
      <a:lt1>
        <a:srgbClr val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FFFFFF"/>
      </a:accent3>
      <a:accent4>
        <a:srgbClr val="000000"/>
      </a:accent4>
      <a:accent5>
        <a:srgbClr val="C7C2AA"/>
      </a:accent5>
      <a:accent6>
        <a:srgbClr val="AF683E"/>
      </a:accent6>
      <a:hlink>
        <a:srgbClr val="00D5D5"/>
      </a:hlink>
      <a:folHlink>
        <a:srgbClr val="DD00DD"/>
      </a:folHlink>
    </a:clrScheme>
    <a:fontScheme name="">
      <a:majorFont>
        <a:latin typeface="Franklin Gothic Medium"/>
        <a:ea typeface="微软雅黑"/>
        <a:cs typeface=""/>
      </a:majorFont>
      <a:minorFont>
        <a:latin typeface="Franklin Gothic Book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2F2F2F"/>
        </a:dk2>
        <a:lt2>
          <a:srgbClr val="FFFFF4"/>
        </a:lt2>
        <a:accent1>
          <a:srgbClr val="918415"/>
        </a:accent1>
        <a:accent2>
          <a:srgbClr val="C47546"/>
        </a:accent2>
        <a:accent3>
          <a:srgbClr val="FFFFFF"/>
        </a:accent3>
        <a:accent4>
          <a:srgbClr val="000000"/>
        </a:accent4>
        <a:accent5>
          <a:srgbClr val="C7C2AA"/>
        </a:accent5>
        <a:accent6>
          <a:srgbClr val="AF683E"/>
        </a:accent6>
        <a:hlink>
          <a:srgbClr val="00D5D5"/>
        </a:hlink>
        <a:folHlink>
          <a:srgbClr val="DD00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5_暗香扑面">
  <a:themeElements>
    <a:clrScheme name="">
      <a:dk1>
        <a:srgbClr val="000000"/>
      </a:dk1>
      <a:lt1>
        <a:srgbClr val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FFFFFF"/>
      </a:accent3>
      <a:accent4>
        <a:srgbClr val="000000"/>
      </a:accent4>
      <a:accent5>
        <a:srgbClr val="C7C2AA"/>
      </a:accent5>
      <a:accent6>
        <a:srgbClr val="AF683E"/>
      </a:accent6>
      <a:hlink>
        <a:srgbClr val="00D5D5"/>
      </a:hlink>
      <a:folHlink>
        <a:srgbClr val="DD00DD"/>
      </a:folHlink>
    </a:clrScheme>
    <a:fontScheme name="">
      <a:majorFont>
        <a:latin typeface="Franklin Gothic Medium"/>
        <a:ea typeface="微软雅黑"/>
        <a:cs typeface=""/>
      </a:majorFont>
      <a:minorFont>
        <a:latin typeface="Franklin Gothic Book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2F2F2F"/>
        </a:dk2>
        <a:lt2>
          <a:srgbClr val="FFFFF4"/>
        </a:lt2>
        <a:accent1>
          <a:srgbClr val="918415"/>
        </a:accent1>
        <a:accent2>
          <a:srgbClr val="C47546"/>
        </a:accent2>
        <a:accent3>
          <a:srgbClr val="FFFFFF"/>
        </a:accent3>
        <a:accent4>
          <a:srgbClr val="000000"/>
        </a:accent4>
        <a:accent5>
          <a:srgbClr val="C7C2AA"/>
        </a:accent5>
        <a:accent6>
          <a:srgbClr val="AF683E"/>
        </a:accent6>
        <a:hlink>
          <a:srgbClr val="00D5D5"/>
        </a:hlink>
        <a:folHlink>
          <a:srgbClr val="DD00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6_暗香扑面">
  <a:themeElements>
    <a:clrScheme name="">
      <a:dk1>
        <a:srgbClr val="000000"/>
      </a:dk1>
      <a:lt1>
        <a:srgbClr val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FFFFFF"/>
      </a:accent3>
      <a:accent4>
        <a:srgbClr val="000000"/>
      </a:accent4>
      <a:accent5>
        <a:srgbClr val="C7C2AA"/>
      </a:accent5>
      <a:accent6>
        <a:srgbClr val="AF683E"/>
      </a:accent6>
      <a:hlink>
        <a:srgbClr val="00D5D5"/>
      </a:hlink>
      <a:folHlink>
        <a:srgbClr val="DD00DD"/>
      </a:folHlink>
    </a:clrScheme>
    <a:fontScheme name="">
      <a:majorFont>
        <a:latin typeface="Franklin Gothic Medium"/>
        <a:ea typeface="微软雅黑"/>
        <a:cs typeface=""/>
      </a:majorFont>
      <a:minorFont>
        <a:latin typeface="Franklin Gothic Book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2F2F2F"/>
        </a:dk2>
        <a:lt2>
          <a:srgbClr val="FFFFF4"/>
        </a:lt2>
        <a:accent1>
          <a:srgbClr val="918415"/>
        </a:accent1>
        <a:accent2>
          <a:srgbClr val="C47546"/>
        </a:accent2>
        <a:accent3>
          <a:srgbClr val="FFFFFF"/>
        </a:accent3>
        <a:accent4>
          <a:srgbClr val="000000"/>
        </a:accent4>
        <a:accent5>
          <a:srgbClr val="C7C2AA"/>
        </a:accent5>
        <a:accent6>
          <a:srgbClr val="AF683E"/>
        </a:accent6>
        <a:hlink>
          <a:srgbClr val="00D5D5"/>
        </a:hlink>
        <a:folHlink>
          <a:srgbClr val="DD00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7_暗香扑面">
  <a:themeElements>
    <a:clrScheme name="">
      <a:dk1>
        <a:srgbClr val="000000"/>
      </a:dk1>
      <a:lt1>
        <a:srgbClr val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FFFFFF"/>
      </a:accent3>
      <a:accent4>
        <a:srgbClr val="000000"/>
      </a:accent4>
      <a:accent5>
        <a:srgbClr val="C7C2AA"/>
      </a:accent5>
      <a:accent6>
        <a:srgbClr val="AF683E"/>
      </a:accent6>
      <a:hlink>
        <a:srgbClr val="00D5D5"/>
      </a:hlink>
      <a:folHlink>
        <a:srgbClr val="DD00DD"/>
      </a:folHlink>
    </a:clrScheme>
    <a:fontScheme name="">
      <a:majorFont>
        <a:latin typeface="Franklin Gothic Medium"/>
        <a:ea typeface="微软雅黑"/>
        <a:cs typeface=""/>
      </a:majorFont>
      <a:minorFont>
        <a:latin typeface="Franklin Gothic Book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2F2F2F"/>
        </a:dk2>
        <a:lt2>
          <a:srgbClr val="FFFFF4"/>
        </a:lt2>
        <a:accent1>
          <a:srgbClr val="918415"/>
        </a:accent1>
        <a:accent2>
          <a:srgbClr val="C47546"/>
        </a:accent2>
        <a:accent3>
          <a:srgbClr val="FFFFFF"/>
        </a:accent3>
        <a:accent4>
          <a:srgbClr val="000000"/>
        </a:accent4>
        <a:accent5>
          <a:srgbClr val="C7C2AA"/>
        </a:accent5>
        <a:accent6>
          <a:srgbClr val="AF683E"/>
        </a:accent6>
        <a:hlink>
          <a:srgbClr val="00D5D5"/>
        </a:hlink>
        <a:folHlink>
          <a:srgbClr val="DD00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8_暗香扑面">
  <a:themeElements>
    <a:clrScheme name="">
      <a:dk1>
        <a:srgbClr val="000000"/>
      </a:dk1>
      <a:lt1>
        <a:srgbClr val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FFFFFF"/>
      </a:accent3>
      <a:accent4>
        <a:srgbClr val="000000"/>
      </a:accent4>
      <a:accent5>
        <a:srgbClr val="C7C2AA"/>
      </a:accent5>
      <a:accent6>
        <a:srgbClr val="AF683E"/>
      </a:accent6>
      <a:hlink>
        <a:srgbClr val="00D5D5"/>
      </a:hlink>
      <a:folHlink>
        <a:srgbClr val="DD00DD"/>
      </a:folHlink>
    </a:clrScheme>
    <a:fontScheme name="">
      <a:majorFont>
        <a:latin typeface="Franklin Gothic Medium"/>
        <a:ea typeface="微软雅黑"/>
        <a:cs typeface=""/>
      </a:majorFont>
      <a:minorFont>
        <a:latin typeface="Franklin Gothic Book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2F2F2F"/>
        </a:dk2>
        <a:lt2>
          <a:srgbClr val="FFFFF4"/>
        </a:lt2>
        <a:accent1>
          <a:srgbClr val="918415"/>
        </a:accent1>
        <a:accent2>
          <a:srgbClr val="C47546"/>
        </a:accent2>
        <a:accent3>
          <a:srgbClr val="FFFFFF"/>
        </a:accent3>
        <a:accent4>
          <a:srgbClr val="000000"/>
        </a:accent4>
        <a:accent5>
          <a:srgbClr val="C7C2AA"/>
        </a:accent5>
        <a:accent6>
          <a:srgbClr val="AF683E"/>
        </a:accent6>
        <a:hlink>
          <a:srgbClr val="00D5D5"/>
        </a:hlink>
        <a:folHlink>
          <a:srgbClr val="DD00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9_暗香扑面">
  <a:themeElements>
    <a:clrScheme name="">
      <a:dk1>
        <a:srgbClr val="000000"/>
      </a:dk1>
      <a:lt1>
        <a:srgbClr val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FFFFFF"/>
      </a:accent3>
      <a:accent4>
        <a:srgbClr val="000000"/>
      </a:accent4>
      <a:accent5>
        <a:srgbClr val="C7C2AA"/>
      </a:accent5>
      <a:accent6>
        <a:srgbClr val="AF683E"/>
      </a:accent6>
      <a:hlink>
        <a:srgbClr val="00D5D5"/>
      </a:hlink>
      <a:folHlink>
        <a:srgbClr val="DD00DD"/>
      </a:folHlink>
    </a:clrScheme>
    <a:fontScheme name="">
      <a:majorFont>
        <a:latin typeface="Franklin Gothic Medium"/>
        <a:ea typeface="微软雅黑"/>
        <a:cs typeface=""/>
      </a:majorFont>
      <a:minorFont>
        <a:latin typeface="Franklin Gothic Book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2F2F2F"/>
        </a:dk2>
        <a:lt2>
          <a:srgbClr val="FFFFF4"/>
        </a:lt2>
        <a:accent1>
          <a:srgbClr val="918415"/>
        </a:accent1>
        <a:accent2>
          <a:srgbClr val="C47546"/>
        </a:accent2>
        <a:accent3>
          <a:srgbClr val="FFFFFF"/>
        </a:accent3>
        <a:accent4>
          <a:srgbClr val="000000"/>
        </a:accent4>
        <a:accent5>
          <a:srgbClr val="C7C2AA"/>
        </a:accent5>
        <a:accent6>
          <a:srgbClr val="AF683E"/>
        </a:accent6>
        <a:hlink>
          <a:srgbClr val="00D5D5"/>
        </a:hlink>
        <a:folHlink>
          <a:srgbClr val="DD00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Fan</Template>
  <TotalTime>0</TotalTime>
  <Words>2776</Words>
  <Application>WPS 演示</Application>
  <PresentationFormat>全屏显示(4:3)</PresentationFormat>
  <Paragraphs>330</Paragraphs>
  <Slides>28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34</vt:i4>
      </vt:variant>
      <vt:variant>
        <vt:lpstr>主题</vt:lpstr>
      </vt:variant>
      <vt:variant>
        <vt:i4>12</vt:i4>
      </vt:variant>
      <vt:variant>
        <vt:lpstr>幻灯片标题</vt:lpstr>
      </vt:variant>
      <vt:variant>
        <vt:i4>28</vt:i4>
      </vt:variant>
    </vt:vector>
  </HeadingPairs>
  <TitlesOfParts>
    <vt:vector size="74" baseType="lpstr">
      <vt:lpstr>Arial</vt:lpstr>
      <vt:lpstr>宋体</vt:lpstr>
      <vt:lpstr>Wingdings</vt:lpstr>
      <vt:lpstr>Arial</vt:lpstr>
      <vt:lpstr>Franklin Gothic Medium</vt:lpstr>
      <vt:lpstr>微软雅黑</vt:lpstr>
      <vt:lpstr>Franklin Gothic Book</vt:lpstr>
      <vt:lpstr>黑体</vt:lpstr>
      <vt:lpstr>Wingdings 2</vt:lpstr>
      <vt:lpstr>Times New Roman</vt:lpstr>
      <vt:lpstr>Tahoma</vt:lpstr>
      <vt:lpstr>楷体_GB2312</vt:lpstr>
      <vt:lpstr>华文新魏</vt:lpstr>
      <vt:lpstr>隶书</vt:lpstr>
      <vt:lpstr>华文琥珀</vt:lpstr>
      <vt:lpstr>华文中宋</vt:lpstr>
      <vt:lpstr>华文彩云</vt:lpstr>
      <vt:lpstr>永中黑体</vt:lpstr>
      <vt:lpstr>永中仿宋</vt:lpstr>
      <vt:lpstr>华文隶书</vt:lpstr>
      <vt:lpstr>方正舒体</vt:lpstr>
      <vt:lpstr>华文仿宋</vt:lpstr>
      <vt:lpstr>楷体</vt:lpstr>
      <vt:lpstr>Segoe Print</vt:lpstr>
      <vt:lpstr>新宋体</vt:lpstr>
      <vt:lpstr>仿宋</vt:lpstr>
      <vt:lpstr>Calibri</vt:lpstr>
      <vt:lpstr>华文宋体</vt:lpstr>
      <vt:lpstr>华文楷体</vt:lpstr>
      <vt:lpstr>微软雅黑 Light</vt:lpstr>
      <vt:lpstr>楷体_GB2312</vt:lpstr>
      <vt:lpstr>Franklin Gothic Book</vt:lpstr>
      <vt:lpstr>Arial Unicode MS</vt:lpstr>
      <vt:lpstr>Wingdings</vt:lpstr>
      <vt:lpstr>暗香扑面</vt:lpstr>
      <vt:lpstr>2_暗香扑面</vt:lpstr>
      <vt:lpstr>3_暗香扑面</vt:lpstr>
      <vt:lpstr>4_暗香扑面</vt:lpstr>
      <vt:lpstr>5_暗香扑面</vt:lpstr>
      <vt:lpstr>6_暗香扑面</vt:lpstr>
      <vt:lpstr>7_暗香扑面</vt:lpstr>
      <vt:lpstr>8_暗香扑面</vt:lpstr>
      <vt:lpstr>9_暗香扑面</vt:lpstr>
      <vt:lpstr>10_暗香扑面</vt:lpstr>
      <vt:lpstr>11_暗香扑面</vt:lpstr>
      <vt:lpstr>1_暗香扑面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Legend (Beijing) Limited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Legend User</dc:creator>
  <cp:lastModifiedBy>寒山苍翠</cp:lastModifiedBy>
  <cp:revision>155</cp:revision>
  <dcterms:created xsi:type="dcterms:W3CDTF">2003-11-28T05:00:25Z</dcterms:created>
  <dcterms:modified xsi:type="dcterms:W3CDTF">2018-12-15T06:20:27Z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2052-10.1.0.7669</vt:lpwstr>
  </property>
</Properties>
</file>