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av" ContentType="audio/x-wav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88" r:id="rId3"/>
    <p:sldId id="277" r:id="rId4"/>
    <p:sldId id="260" r:id="rId5"/>
    <p:sldId id="272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307" r:id="rId14"/>
    <p:sldId id="262" r:id="rId15"/>
    <p:sldId id="278" r:id="rId16"/>
    <p:sldId id="267" r:id="rId17"/>
    <p:sldId id="279" r:id="rId18"/>
    <p:sldId id="286" r:id="rId19"/>
    <p:sldId id="308" r:id="rId20"/>
    <p:sldId id="309" r:id="rId21"/>
    <p:sldId id="310" r:id="rId22"/>
    <p:sldId id="311" r:id="rId23"/>
    <p:sldId id="312" r:id="rId24"/>
    <p:sldId id="313" r:id="rId25"/>
    <p:sldId id="314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800" b="1" i="0" u="none" kern="1200" baseline="0">
        <a:solidFill>
          <a:schemeClr val="tx1"/>
        </a:solidFill>
        <a:latin typeface="Times New Roman"/>
        <a:ea typeface="华文新魏" panose="0201080004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800" b="1" i="0" u="none" kern="1200" baseline="0">
        <a:solidFill>
          <a:schemeClr val="tx1"/>
        </a:solidFill>
        <a:latin typeface="Times New Roman"/>
        <a:ea typeface="华文新魏" panose="0201080004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800" b="1" i="0" u="none" kern="1200" baseline="0">
        <a:solidFill>
          <a:schemeClr val="tx1"/>
        </a:solidFill>
        <a:latin typeface="Times New Roman"/>
        <a:ea typeface="华文新魏" panose="0201080004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800" b="1" i="0" u="none" kern="1200" baseline="0">
        <a:solidFill>
          <a:schemeClr val="tx1"/>
        </a:solidFill>
        <a:latin typeface="Times New Roman"/>
        <a:ea typeface="华文新魏" panose="0201080004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800" b="1" i="0" u="none" kern="1200" baseline="0">
        <a:solidFill>
          <a:schemeClr val="tx1"/>
        </a:solidFill>
        <a:latin typeface="Times New Roman"/>
        <a:ea typeface="华文新魏" panose="0201080004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800" b="1" i="0" u="none" kern="1200" baseline="0">
        <a:solidFill>
          <a:schemeClr val="tx1"/>
        </a:solidFill>
        <a:latin typeface="Times New Roman"/>
        <a:ea typeface="华文新魏" panose="0201080004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800" b="1" i="0" u="none" kern="1200" baseline="0">
        <a:solidFill>
          <a:schemeClr val="tx1"/>
        </a:solidFill>
        <a:latin typeface="Times New Roman"/>
        <a:ea typeface="华文新魏" panose="0201080004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800" b="1" i="0" u="none" kern="1200" baseline="0">
        <a:solidFill>
          <a:schemeClr val="tx1"/>
        </a:solidFill>
        <a:latin typeface="Times New Roman"/>
        <a:ea typeface="华文新魏" panose="0201080004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800" b="1" i="0" u="none" kern="1200" baseline="0">
        <a:solidFill>
          <a:schemeClr val="tx1"/>
        </a:solidFill>
        <a:latin typeface="Times New Roman"/>
        <a:ea typeface="华文新魏" panose="0201080004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6"/>
    <p:restoredTop sz="90791"/>
  </p:normalViewPr>
  <p:slideViewPr>
    <p:cSldViewPr showGuides="1">
      <p:cViewPr varScale="1">
        <p:scale>
          <a:sx n="68" d="100"/>
          <a:sy n="68" d="100"/>
        </p:scale>
        <p:origin x="300" y="72"/>
      </p:cViewPr>
      <p:guideLst>
        <p:guide orient="horz" pos="2160"/>
        <p:guide pos="38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45003" cy="45003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tags" Target="tags/tag267.xml" /><Relationship Id="rId28" Type="http://schemas.openxmlformats.org/officeDocument/2006/relationships/presProps" Target="presProps.xml" /><Relationship Id="rId29" Type="http://schemas.openxmlformats.org/officeDocument/2006/relationships/viewProps" Target="viewProps.xml" /><Relationship Id="rId3" Type="http://schemas.openxmlformats.org/officeDocument/2006/relationships/slide" Target="slides/slide1.xml" /><Relationship Id="rId30" Type="http://schemas.openxmlformats.org/officeDocument/2006/relationships/theme" Target="theme/theme1.xml" /><Relationship Id="rId31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6.xml" /><Relationship Id="rId2" Type="http://schemas.openxmlformats.org/officeDocument/2006/relationships/tags" Target="../tags/tag77.xml" /><Relationship Id="rId3" Type="http://schemas.openxmlformats.org/officeDocument/2006/relationships/tags" Target="../tags/tag78.xml" /><Relationship Id="rId4" Type="http://schemas.openxmlformats.org/officeDocument/2006/relationships/tags" Target="../tags/tag79.xml" /><Relationship Id="rId5" Type="http://schemas.openxmlformats.org/officeDocument/2006/relationships/tags" Target="../tags/tag80.xml" /><Relationship Id="rId6" Type="http://schemas.openxmlformats.org/officeDocument/2006/relationships/tags" Target="../tags/tag81.xml" /><Relationship Id="rId7" Type="http://schemas.openxmlformats.org/officeDocument/2006/relationships/tags" Target="../tags/tag82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9218" name="页眉占位符 9217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z="1200" b="0" strike="noStrike" noProof="1"/>
          </a:p>
        </p:txBody>
      </p:sp>
      <p:sp>
        <p:nvSpPr>
          <p:cNvPr id="9219" name="日期占位符 9218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fontAlgn="base"/>
            <a:endParaRPr lang="zh-CN" altLang="en-US" sz="1200" b="0" strike="noStrike" noProof="1"/>
          </a:p>
        </p:txBody>
      </p:sp>
      <p:sp>
        <p:nvSpPr>
          <p:cNvPr id="3076" name="幻灯片图像占位符 9219"/>
          <p:cNvSpPr>
            <a:spLocks noGrp="1" noRot="1" noChangeAspect="1" noTextEdit="1"/>
          </p:cNvSpPr>
          <p:nvPr>
            <p:ph type="sldImg" idx="6"/>
            <p:custDataLst>
              <p:tags r:id="rId4"/>
            </p:custDataLst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077" name="文本占位符 9220"/>
          <p:cNvSpPr>
            <a:spLocks noGrp="1"/>
          </p:cNvSpPr>
          <p:nvPr>
            <p:ph type="body" sz="quarter" idx="7"/>
            <p:custDataLst>
              <p:tags r:id="rId5"/>
            </p:custDataLst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 indent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9222" name="页脚占位符 9221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z="1200" b="0" strike="noStrike" noProof="1"/>
          </a:p>
        </p:txBody>
      </p:sp>
      <p:sp>
        <p:nvSpPr>
          <p:cNvPr id="9223" name="灯片编号占位符 9222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fontAlgn="base"/>
            <a:fld id="{9A0DB2DC-4C9A-4742-B13C-FB6460FD3503}" type="slidenum">
              <a:rPr lang="zh-CN" altLang="en-US" sz="1200" b="0" strike="noStrike" noProof="1">
                <a:latin typeface="Times New Roman"/>
                <a:ea typeface="华文新魏" panose="02010800040101010101" pitchFamily="2" charset="-122"/>
                <a:cs typeface="+mn-cs"/>
              </a:rPr>
              <a:t>‹#›</a:t>
            </a:fld>
            <a:endParaRPr lang="zh-CN" altLang="en-US" sz="1200" b="0" strike="noStrike" noProof="1"/>
          </a:p>
        </p:txBody>
      </p:sp>
    </p:spTree>
    <p:extLst>
      <p:ext uri="{BB962C8B-B14F-4D97-AF65-F5344CB8AC3E}">
        <p14:creationId xmlns:p14="http://schemas.microsoft.com/office/powerpoint/2010/main" val="98851378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/>
        <a:ea typeface="宋体" panose="02010600030101010101" pitchFamily="2" charset="-122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31.xml" /><Relationship Id="rId4" Type="http://schemas.openxmlformats.org/officeDocument/2006/relationships/tags" Target="../tags/tag132.xml" /><Relationship Id="rId5" Type="http://schemas.openxmlformats.org/officeDocument/2006/relationships/tags" Target="../tags/tag133.xml" /><Relationship Id="rId6" Type="http://schemas.openxmlformats.org/officeDocument/2006/relationships/tags" Target="../tags/tag134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9217" name="幻灯片图像占位符 10241"/>
          <p:cNvSpPr>
            <a:spLocks noGrp="1" noRot="1" noChangeAspect="1" noTextEdi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9218" name="文本占位符 1024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 anchor="t" anchorCtr="0"/>
          <a:lstStyle/>
          <a:p>
            <a:pPr lvl="0" indent="0"/>
            <a:endParaRPr lang="zh-CN" altLang="zh-CN"/>
          </a:p>
        </p:txBody>
      </p:sp>
      <p:sp>
        <p:nvSpPr>
          <p:cNvPr id="9219" name="灯片编号占位符 1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indent="0" algn="r"/>
            <a:fld id="{9A0DB2DC-4C9A-4742-B13C-FB6460FD3503}" type="slidenum">
              <a:rPr lang="zh-CN" altLang="en-US" sz="1200" b="0"/>
              <a:t>13</a:t>
            </a:fld>
            <a:endParaRPr lang="zh-CN" altLang="en-US" sz="1200" b="0"/>
          </a:p>
        </p:txBody>
      </p:sp>
    </p:spTree>
    <p:extLst>
      <p:ext uri="{BB962C8B-B14F-4D97-AF65-F5344CB8AC3E}">
        <p14:creationId xmlns:p14="http://schemas.microsoft.com/office/powerpoint/2010/main" val="1328711823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tags" Target="../tags/tag62.xml" /><Relationship Id="rId6" Type="http://schemas.openxmlformats.org/officeDocument/2006/relationships/tags" Target="../tags/tag63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tags" Target="../tags/tag68.xml" /><Relationship Id="rId6" Type="http://schemas.openxmlformats.org/officeDocument/2006/relationships/tags" Target="../tags/tag69.xml" /><Relationship Id="rId7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 type="title">
  <p:cSld name="标题幻灯片">
    <p:bg>
      <p:bgPr>
        <a:noFill/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1509" name="标题 21508"/>
          <p:cNvSpPr>
            <a:spLocks noGrp="1"/>
          </p:cNvSpPr>
          <p:nvPr>
            <p:ph type="ctrTitle" sz="quarter"/>
            <p:custDataLst>
              <p:tags r:id="rId2"/>
            </p:custDataLst>
          </p:nvPr>
        </p:nvSpPr>
        <p:spPr>
          <a:xfrm>
            <a:off x="914400" y="228600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sz="46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21510" name="副标题 21509"/>
          <p:cNvSpPr>
            <a:spLocks noGrp="1"/>
          </p:cNvSpPr>
          <p:nvPr>
            <p:ph type="subTitle" sz="quarter" idx="1"/>
            <p:custDataLst>
              <p:tags r:id="rId3"/>
            </p:custDataLst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sz="3400"/>
            </a:lvl1pPr>
            <a:lvl2pPr marL="457200" lvl="1" indent="0" algn="ctr">
              <a:buNone/>
              <a:defRPr sz="3400"/>
            </a:lvl2pPr>
            <a:lvl3pPr marL="914400" lvl="2" indent="0" algn="ctr">
              <a:buNone/>
              <a:defRPr sz="3400"/>
            </a:lvl3pPr>
            <a:lvl4pPr marL="1371600" lvl="3" indent="0" algn="ctr">
              <a:buNone/>
              <a:defRPr sz="3400"/>
            </a:lvl4pPr>
            <a:lvl5pPr marL="1828800" lvl="4" indent="0" algn="ctr">
              <a:buNone/>
              <a:defRPr sz="34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21506" name="日期占位符 21505"/>
          <p:cNvSpPr>
            <a:spLocks noGrp="1"/>
          </p:cNvSpPr>
          <p:nvPr>
            <p:ph type="dt" sz="half" idx="2"/>
            <p:custDataLst>
              <p:tags r:id="rId4"/>
            </p:custDataLst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 b="0"/>
            </a:lvl1pPr>
          </a:lstStyle>
          <a:p>
            <a:pPr fontAlgn="base"/>
            <a:endParaRPr lang="zh-CN" altLang="en-US" strike="noStrike" noProof="1">
              <a:latin typeface="Times New Roman"/>
              <a:ea typeface="宋体" panose="02010600030101010101" pitchFamily="2" charset="-122"/>
            </a:endParaRPr>
          </a:p>
        </p:txBody>
      </p:sp>
      <p:sp>
        <p:nvSpPr>
          <p:cNvPr id="21507" name="页脚占位符 21506"/>
          <p:cNvSpPr>
            <a:spLocks noGrp="1"/>
          </p:cNvSpPr>
          <p:nvPr>
            <p:ph type="ftr" sz="quarter" idx="3"/>
            <p:custDataLst>
              <p:tags r:id="rId5"/>
            </p:custDataLst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 b="0"/>
            </a:lvl1pPr>
          </a:lstStyle>
          <a:p>
            <a:pPr fontAlgn="base"/>
            <a:endParaRPr lang="zh-CN" altLang="en-US" strike="noStrike" noProof="1">
              <a:latin typeface="Times New Roman"/>
              <a:ea typeface="宋体" panose="02010600030101010101" pitchFamily="2" charset="-122"/>
            </a:endParaRPr>
          </a:p>
        </p:txBody>
      </p:sp>
      <p:sp>
        <p:nvSpPr>
          <p:cNvPr id="21508" name="灯片编号占位符 21507"/>
          <p:cNvSpPr>
            <a:spLocks noGrp="1"/>
          </p:cNvSpPr>
          <p:nvPr>
            <p:ph type="sldNum" sz="quarter" idx="4"/>
            <p:custDataLst>
              <p:tags r:id="rId6"/>
            </p:custDataLst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 b="0"/>
            </a:lvl1pPr>
          </a:lstStyle>
          <a:p>
            <a:pPr fontAlgn="base"/>
            <a:fld id="{9A0DB2DC-4C9A-4742-B13C-FB6460FD3503}" type="slidenum">
              <a:rPr lang="zh-CN" altLang="en-US" strike="noStrike" noProof="1">
                <a:latin typeface="Times New Roman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609600"/>
            <a:ext cx="7622209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914400" y="1981200"/>
            <a:ext cx="5077968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99632" y="1981200"/>
            <a:ext cx="5077968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70.xml" /><Relationship Id="rId13" Type="http://schemas.openxmlformats.org/officeDocument/2006/relationships/tags" Target="../tags/tag71.xml" /><Relationship Id="rId14" Type="http://schemas.openxmlformats.org/officeDocument/2006/relationships/tags" Target="../tags/tag72.xml" /><Relationship Id="rId15" Type="http://schemas.openxmlformats.org/officeDocument/2006/relationships/tags" Target="../tags/tag73.xml" /><Relationship Id="rId16" Type="http://schemas.openxmlformats.org/officeDocument/2006/relationships/tags" Target="../tags/tag74.xml" /><Relationship Id="rId17" Type="http://schemas.openxmlformats.org/officeDocument/2006/relationships/tags" Target="../tags/tag75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0482" name="日期占位符 20481"/>
          <p:cNvSpPr>
            <a:spLocks noGrp="1"/>
          </p:cNvSpPr>
          <p:nvPr>
            <p:ph type="dt" sz="half" idx="2"/>
            <p:custDataLst>
              <p:tags r:id="rId13"/>
            </p:custDataLst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 fontAlgn="base"/>
            <a:endParaRPr lang="zh-CN" altLang="en-US" strike="noStrike" noProof="1">
              <a:latin typeface="Times New Roman"/>
              <a:ea typeface="宋体" panose="02010600030101010101" pitchFamily="2" charset="-122"/>
            </a:endParaRPr>
          </a:p>
        </p:txBody>
      </p:sp>
      <p:sp>
        <p:nvSpPr>
          <p:cNvPr id="20483" name="页脚占位符 20482"/>
          <p:cNvSpPr>
            <a:spLocks noGrp="1"/>
          </p:cNvSpPr>
          <p:nvPr>
            <p:ph type="ftr" sz="quarter" idx="3"/>
            <p:custDataLst>
              <p:tags r:id="rId14"/>
            </p:custDataLst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 fontAlgn="base"/>
            <a:endParaRPr lang="zh-CN" altLang="en-US" strike="noStrike" noProof="1">
              <a:latin typeface="Times New Roman"/>
              <a:ea typeface="宋体" panose="02010600030101010101" pitchFamily="2" charset="-122"/>
            </a:endParaRPr>
          </a:p>
        </p:txBody>
      </p:sp>
      <p:sp>
        <p:nvSpPr>
          <p:cNvPr id="20484" name="灯片编号占位符 20483"/>
          <p:cNvSpPr>
            <a:spLocks noGrp="1"/>
          </p:cNvSpPr>
          <p:nvPr>
            <p:ph type="sldNum" sz="quarter" idx="4"/>
            <p:custDataLst>
              <p:tags r:id="rId15"/>
            </p:custDataLst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Times New Roman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/>
              <a:ea typeface="宋体" panose="02010600030101010101" pitchFamily="2" charset="-122"/>
            </a:endParaRPr>
          </a:p>
        </p:txBody>
      </p:sp>
      <p:sp>
        <p:nvSpPr>
          <p:cNvPr id="1029" name="标题 20484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914400" y="60960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 indent="0"/>
            <a:r>
              <a:rPr lang="zh-CN" altLang="en-US"/>
              <a:t>单击此处编辑母版标题样式</a:t>
            </a:r>
          </a:p>
        </p:txBody>
      </p:sp>
      <p:sp>
        <p:nvSpPr>
          <p:cNvPr id="20486" name="文本占位符 20485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FFFFFF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FFFFFF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FFFFFF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FFFFFF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FFFFFF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FFFFFF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FFFFFF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FFFFFF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FFFFFF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/>
          <a:ea typeface="华文新魏" panose="0201080004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/>
          <a:ea typeface="华文新魏" panose="0201080004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/>
          <a:ea typeface="华文新魏" panose="0201080004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/>
          <a:ea typeface="华文新魏" panose="0201080004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/>
          <a:ea typeface="华文新魏" panose="0201080004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/>
          <a:ea typeface="华文新魏" panose="0201080004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/>
          <a:ea typeface="华文新魏" panose="0201080004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/>
          <a:ea typeface="华文新魏" panose="02010800040101010101" pitchFamily="2" charset="-122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89.xml" /><Relationship Id="rId11" Type="http://schemas.openxmlformats.org/officeDocument/2006/relationships/tags" Target="../tags/tag90.xml" /><Relationship Id="rId2" Type="http://schemas.openxmlformats.org/officeDocument/2006/relationships/tags" Target="../tags/tag83.xml" /><Relationship Id="rId3" Type="http://schemas.openxmlformats.org/officeDocument/2006/relationships/image" Target="../media/image1.jpeg" /><Relationship Id="rId4" Type="http://schemas.openxmlformats.org/officeDocument/2006/relationships/tags" Target="../tags/tag84.xml" /><Relationship Id="rId5" Type="http://schemas.openxmlformats.org/officeDocument/2006/relationships/tags" Target="../tags/tag85.xml" /><Relationship Id="rId6" Type="http://schemas.openxmlformats.org/officeDocument/2006/relationships/tags" Target="../tags/tag86.xml" /><Relationship Id="rId7" Type="http://schemas.openxmlformats.org/officeDocument/2006/relationships/image" Target="../media/image2.jpeg" /><Relationship Id="rId8" Type="http://schemas.openxmlformats.org/officeDocument/2006/relationships/tags" Target="../tags/tag87.xml" /><Relationship Id="rId9" Type="http://schemas.openxmlformats.org/officeDocument/2006/relationships/tags" Target="../tags/tag88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22.xml" /><Relationship Id="rId3" Type="http://schemas.openxmlformats.org/officeDocument/2006/relationships/tags" Target="../tags/tag123.xml" /><Relationship Id="rId4" Type="http://schemas.openxmlformats.org/officeDocument/2006/relationships/tags" Target="../tags/tag12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25.xml" /><Relationship Id="rId3" Type="http://schemas.openxmlformats.org/officeDocument/2006/relationships/tags" Target="../tags/tag126.xml" /><Relationship Id="rId4" Type="http://schemas.openxmlformats.org/officeDocument/2006/relationships/tags" Target="../tags/tag12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28.xml" /><Relationship Id="rId3" Type="http://schemas.openxmlformats.org/officeDocument/2006/relationships/tags" Target="../tags/tag129.xml" /><Relationship Id="rId4" Type="http://schemas.openxmlformats.org/officeDocument/2006/relationships/tags" Target="../tags/tag130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42.xml" /><Relationship Id="rId11" Type="http://schemas.openxmlformats.org/officeDocument/2006/relationships/tags" Target="../tags/tag143.xml" /><Relationship Id="rId12" Type="http://schemas.openxmlformats.org/officeDocument/2006/relationships/tags" Target="../tags/tag144.xml" /><Relationship Id="rId13" Type="http://schemas.openxmlformats.org/officeDocument/2006/relationships/tags" Target="../tags/tag145.xml" /><Relationship Id="rId14" Type="http://schemas.openxmlformats.org/officeDocument/2006/relationships/tags" Target="../tags/tag146.xml" /><Relationship Id="rId15" Type="http://schemas.openxmlformats.org/officeDocument/2006/relationships/tags" Target="../tags/tag147.xml" /><Relationship Id="rId16" Type="http://schemas.openxmlformats.org/officeDocument/2006/relationships/tags" Target="../tags/tag148.xml" /><Relationship Id="rId17" Type="http://schemas.openxmlformats.org/officeDocument/2006/relationships/tags" Target="../tags/tag149.xml" /><Relationship Id="rId18" Type="http://schemas.openxmlformats.org/officeDocument/2006/relationships/tags" Target="../tags/tag150.xml" /><Relationship Id="rId19" Type="http://schemas.openxmlformats.org/officeDocument/2006/relationships/tags" Target="../tags/tag151.xml" /><Relationship Id="rId2" Type="http://schemas.openxmlformats.org/officeDocument/2006/relationships/notesSlide" Target="../notesSlides/notesSlide1.xml" /><Relationship Id="rId20" Type="http://schemas.openxmlformats.org/officeDocument/2006/relationships/tags" Target="../tags/tag152.xml" /><Relationship Id="rId3" Type="http://schemas.openxmlformats.org/officeDocument/2006/relationships/tags" Target="../tags/tag135.xml" /><Relationship Id="rId4" Type="http://schemas.openxmlformats.org/officeDocument/2006/relationships/tags" Target="../tags/tag136.xml" /><Relationship Id="rId5" Type="http://schemas.openxmlformats.org/officeDocument/2006/relationships/tags" Target="../tags/tag137.xml" /><Relationship Id="rId6" Type="http://schemas.openxmlformats.org/officeDocument/2006/relationships/tags" Target="../tags/tag138.xml" /><Relationship Id="rId7" Type="http://schemas.openxmlformats.org/officeDocument/2006/relationships/tags" Target="../tags/tag139.xml" /><Relationship Id="rId8" Type="http://schemas.openxmlformats.org/officeDocument/2006/relationships/tags" Target="../tags/tag140.xml" /><Relationship Id="rId9" Type="http://schemas.openxmlformats.org/officeDocument/2006/relationships/tags" Target="../tags/tag141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61.xml" /><Relationship Id="rId11" Type="http://schemas.openxmlformats.org/officeDocument/2006/relationships/tags" Target="../tags/tag162.xml" /><Relationship Id="rId12" Type="http://schemas.openxmlformats.org/officeDocument/2006/relationships/tags" Target="../tags/tag163.xml" /><Relationship Id="rId13" Type="http://schemas.openxmlformats.org/officeDocument/2006/relationships/tags" Target="../tags/tag164.xml" /><Relationship Id="rId14" Type="http://schemas.openxmlformats.org/officeDocument/2006/relationships/tags" Target="../tags/tag165.xml" /><Relationship Id="rId15" Type="http://schemas.openxmlformats.org/officeDocument/2006/relationships/tags" Target="../tags/tag166.xml" /><Relationship Id="rId16" Type="http://schemas.openxmlformats.org/officeDocument/2006/relationships/tags" Target="../tags/tag167.xml" /><Relationship Id="rId17" Type="http://schemas.openxmlformats.org/officeDocument/2006/relationships/tags" Target="../tags/tag168.xml" /><Relationship Id="rId18" Type="http://schemas.openxmlformats.org/officeDocument/2006/relationships/tags" Target="../tags/tag169.xml" /><Relationship Id="rId19" Type="http://schemas.openxmlformats.org/officeDocument/2006/relationships/tags" Target="../tags/tag170.xml" /><Relationship Id="rId2" Type="http://schemas.openxmlformats.org/officeDocument/2006/relationships/tags" Target="../tags/tag153.xml" /><Relationship Id="rId20" Type="http://schemas.openxmlformats.org/officeDocument/2006/relationships/tags" Target="../tags/tag171.xml" /><Relationship Id="rId21" Type="http://schemas.openxmlformats.org/officeDocument/2006/relationships/tags" Target="../tags/tag172.xml" /><Relationship Id="rId22" Type="http://schemas.openxmlformats.org/officeDocument/2006/relationships/tags" Target="../tags/tag173.xml" /><Relationship Id="rId23" Type="http://schemas.openxmlformats.org/officeDocument/2006/relationships/tags" Target="../tags/tag174.xml" /><Relationship Id="rId24" Type="http://schemas.openxmlformats.org/officeDocument/2006/relationships/tags" Target="../tags/tag175.xml" /><Relationship Id="rId25" Type="http://schemas.openxmlformats.org/officeDocument/2006/relationships/tags" Target="../tags/tag176.xml" /><Relationship Id="rId26" Type="http://schemas.openxmlformats.org/officeDocument/2006/relationships/tags" Target="../tags/tag177.xml" /><Relationship Id="rId27" Type="http://schemas.openxmlformats.org/officeDocument/2006/relationships/tags" Target="../tags/tag178.xml" /><Relationship Id="rId28" Type="http://schemas.openxmlformats.org/officeDocument/2006/relationships/tags" Target="../tags/tag179.xml" /><Relationship Id="rId29" Type="http://schemas.openxmlformats.org/officeDocument/2006/relationships/tags" Target="../tags/tag180.xml" /><Relationship Id="rId3" Type="http://schemas.openxmlformats.org/officeDocument/2006/relationships/tags" Target="../tags/tag154.xml" /><Relationship Id="rId4" Type="http://schemas.openxmlformats.org/officeDocument/2006/relationships/tags" Target="../tags/tag155.xml" /><Relationship Id="rId5" Type="http://schemas.openxmlformats.org/officeDocument/2006/relationships/tags" Target="../tags/tag156.xml" /><Relationship Id="rId6" Type="http://schemas.openxmlformats.org/officeDocument/2006/relationships/tags" Target="../tags/tag157.xml" /><Relationship Id="rId7" Type="http://schemas.openxmlformats.org/officeDocument/2006/relationships/tags" Target="../tags/tag158.xml" /><Relationship Id="rId8" Type="http://schemas.openxmlformats.org/officeDocument/2006/relationships/tags" Target="../tags/tag159.xml" /><Relationship Id="rId9" Type="http://schemas.openxmlformats.org/officeDocument/2006/relationships/tags" Target="../tags/tag160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81.xml" /><Relationship Id="rId3" Type="http://schemas.openxmlformats.org/officeDocument/2006/relationships/tags" Target="../tags/tag182.xml" /><Relationship Id="rId4" Type="http://schemas.openxmlformats.org/officeDocument/2006/relationships/tags" Target="../tags/tag18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84.xml" /><Relationship Id="rId3" Type="http://schemas.openxmlformats.org/officeDocument/2006/relationships/tags" Target="../tags/tag185.xml" /><Relationship Id="rId4" Type="http://schemas.openxmlformats.org/officeDocument/2006/relationships/tags" Target="../tags/tag186.xml" /><Relationship Id="rId5" Type="http://schemas.openxmlformats.org/officeDocument/2006/relationships/tags" Target="../tags/tag18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8.xml" /><Relationship Id="rId3" Type="http://schemas.openxmlformats.org/officeDocument/2006/relationships/tags" Target="../tags/tag189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98.xml" /><Relationship Id="rId11" Type="http://schemas.openxmlformats.org/officeDocument/2006/relationships/tags" Target="../tags/tag199.xml" /><Relationship Id="rId12" Type="http://schemas.openxmlformats.org/officeDocument/2006/relationships/tags" Target="../tags/tag200.xml" /><Relationship Id="rId13" Type="http://schemas.openxmlformats.org/officeDocument/2006/relationships/tags" Target="../tags/tag201.xml" /><Relationship Id="rId14" Type="http://schemas.openxmlformats.org/officeDocument/2006/relationships/tags" Target="../tags/tag202.xml" /><Relationship Id="rId15" Type="http://schemas.openxmlformats.org/officeDocument/2006/relationships/tags" Target="../tags/tag203.xml" /><Relationship Id="rId16" Type="http://schemas.openxmlformats.org/officeDocument/2006/relationships/tags" Target="../tags/tag204.xml" /><Relationship Id="rId17" Type="http://schemas.openxmlformats.org/officeDocument/2006/relationships/tags" Target="../tags/tag205.xml" /><Relationship Id="rId18" Type="http://schemas.openxmlformats.org/officeDocument/2006/relationships/tags" Target="../tags/tag206.xml" /><Relationship Id="rId19" Type="http://schemas.openxmlformats.org/officeDocument/2006/relationships/tags" Target="../tags/tag207.xml" /><Relationship Id="rId2" Type="http://schemas.openxmlformats.org/officeDocument/2006/relationships/tags" Target="../tags/tag190.xml" /><Relationship Id="rId20" Type="http://schemas.openxmlformats.org/officeDocument/2006/relationships/tags" Target="../tags/tag208.xml" /><Relationship Id="rId21" Type="http://schemas.openxmlformats.org/officeDocument/2006/relationships/tags" Target="../tags/tag209.xml" /><Relationship Id="rId22" Type="http://schemas.openxmlformats.org/officeDocument/2006/relationships/tags" Target="../tags/tag210.xml" /><Relationship Id="rId23" Type="http://schemas.openxmlformats.org/officeDocument/2006/relationships/tags" Target="../tags/tag211.xml" /><Relationship Id="rId24" Type="http://schemas.openxmlformats.org/officeDocument/2006/relationships/tags" Target="../tags/tag212.xml" /><Relationship Id="rId3" Type="http://schemas.openxmlformats.org/officeDocument/2006/relationships/tags" Target="../tags/tag191.xml" /><Relationship Id="rId4" Type="http://schemas.openxmlformats.org/officeDocument/2006/relationships/tags" Target="../tags/tag192.xml" /><Relationship Id="rId5" Type="http://schemas.openxmlformats.org/officeDocument/2006/relationships/tags" Target="../tags/tag193.xml" /><Relationship Id="rId6" Type="http://schemas.openxmlformats.org/officeDocument/2006/relationships/tags" Target="../tags/tag194.xml" /><Relationship Id="rId7" Type="http://schemas.openxmlformats.org/officeDocument/2006/relationships/tags" Target="../tags/tag195.xml" /><Relationship Id="rId8" Type="http://schemas.openxmlformats.org/officeDocument/2006/relationships/tags" Target="../tags/tag196.xml" /><Relationship Id="rId9" Type="http://schemas.openxmlformats.org/officeDocument/2006/relationships/tags" Target="../tags/tag19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21.xml" /><Relationship Id="rId11" Type="http://schemas.openxmlformats.org/officeDocument/2006/relationships/tags" Target="../tags/tag222.xml" /><Relationship Id="rId12" Type="http://schemas.openxmlformats.org/officeDocument/2006/relationships/tags" Target="../tags/tag223.xml" /><Relationship Id="rId13" Type="http://schemas.openxmlformats.org/officeDocument/2006/relationships/tags" Target="../tags/tag224.xml" /><Relationship Id="rId14" Type="http://schemas.openxmlformats.org/officeDocument/2006/relationships/tags" Target="../tags/tag225.xml" /><Relationship Id="rId15" Type="http://schemas.openxmlformats.org/officeDocument/2006/relationships/tags" Target="../tags/tag226.xml" /><Relationship Id="rId2" Type="http://schemas.openxmlformats.org/officeDocument/2006/relationships/tags" Target="../tags/tag213.xml" /><Relationship Id="rId3" Type="http://schemas.openxmlformats.org/officeDocument/2006/relationships/tags" Target="../tags/tag214.xml" /><Relationship Id="rId4" Type="http://schemas.openxmlformats.org/officeDocument/2006/relationships/tags" Target="../tags/tag215.xml" /><Relationship Id="rId5" Type="http://schemas.openxmlformats.org/officeDocument/2006/relationships/tags" Target="../tags/tag216.xml" /><Relationship Id="rId6" Type="http://schemas.openxmlformats.org/officeDocument/2006/relationships/tags" Target="../tags/tag217.xml" /><Relationship Id="rId7" Type="http://schemas.openxmlformats.org/officeDocument/2006/relationships/tags" Target="../tags/tag218.xml" /><Relationship Id="rId8" Type="http://schemas.openxmlformats.org/officeDocument/2006/relationships/tags" Target="../tags/tag219.xml" /><Relationship Id="rId9" Type="http://schemas.openxmlformats.org/officeDocument/2006/relationships/tags" Target="../tags/tag220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1.xml" /><Relationship Id="rId3" Type="http://schemas.openxmlformats.org/officeDocument/2006/relationships/tags" Target="../tags/tag9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35.xml" /><Relationship Id="rId11" Type="http://schemas.openxmlformats.org/officeDocument/2006/relationships/tags" Target="../tags/tag236.xml" /><Relationship Id="rId12" Type="http://schemas.openxmlformats.org/officeDocument/2006/relationships/tags" Target="../tags/tag237.xml" /><Relationship Id="rId13" Type="http://schemas.openxmlformats.org/officeDocument/2006/relationships/tags" Target="../tags/tag238.xml" /><Relationship Id="rId14" Type="http://schemas.openxmlformats.org/officeDocument/2006/relationships/tags" Target="../tags/tag239.xml" /><Relationship Id="rId2" Type="http://schemas.openxmlformats.org/officeDocument/2006/relationships/tags" Target="../tags/tag227.xml" /><Relationship Id="rId3" Type="http://schemas.openxmlformats.org/officeDocument/2006/relationships/tags" Target="../tags/tag228.xml" /><Relationship Id="rId4" Type="http://schemas.openxmlformats.org/officeDocument/2006/relationships/tags" Target="../tags/tag229.xml" /><Relationship Id="rId5" Type="http://schemas.openxmlformats.org/officeDocument/2006/relationships/tags" Target="../tags/tag230.xml" /><Relationship Id="rId6" Type="http://schemas.openxmlformats.org/officeDocument/2006/relationships/tags" Target="../tags/tag231.xml" /><Relationship Id="rId7" Type="http://schemas.openxmlformats.org/officeDocument/2006/relationships/tags" Target="../tags/tag232.xml" /><Relationship Id="rId8" Type="http://schemas.openxmlformats.org/officeDocument/2006/relationships/tags" Target="../tags/tag233.xml" /><Relationship Id="rId9" Type="http://schemas.openxmlformats.org/officeDocument/2006/relationships/tags" Target="../tags/tag234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48.xml" /><Relationship Id="rId11" Type="http://schemas.openxmlformats.org/officeDocument/2006/relationships/tags" Target="../tags/tag249.xml" /><Relationship Id="rId12" Type="http://schemas.openxmlformats.org/officeDocument/2006/relationships/tags" Target="../tags/tag250.xml" /><Relationship Id="rId13" Type="http://schemas.openxmlformats.org/officeDocument/2006/relationships/tags" Target="../tags/tag251.xml" /><Relationship Id="rId14" Type="http://schemas.openxmlformats.org/officeDocument/2006/relationships/tags" Target="../tags/tag252.xml" /><Relationship Id="rId2" Type="http://schemas.openxmlformats.org/officeDocument/2006/relationships/tags" Target="../tags/tag240.xml" /><Relationship Id="rId3" Type="http://schemas.openxmlformats.org/officeDocument/2006/relationships/tags" Target="../tags/tag241.xml" /><Relationship Id="rId4" Type="http://schemas.openxmlformats.org/officeDocument/2006/relationships/tags" Target="../tags/tag242.xml" /><Relationship Id="rId5" Type="http://schemas.openxmlformats.org/officeDocument/2006/relationships/tags" Target="../tags/tag243.xml" /><Relationship Id="rId6" Type="http://schemas.openxmlformats.org/officeDocument/2006/relationships/tags" Target="../tags/tag244.xml" /><Relationship Id="rId7" Type="http://schemas.openxmlformats.org/officeDocument/2006/relationships/tags" Target="../tags/tag245.xml" /><Relationship Id="rId8" Type="http://schemas.openxmlformats.org/officeDocument/2006/relationships/tags" Target="../tags/tag246.xml" /><Relationship Id="rId9" Type="http://schemas.openxmlformats.org/officeDocument/2006/relationships/tags" Target="../tags/tag24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53.xml" /><Relationship Id="rId3" Type="http://schemas.openxmlformats.org/officeDocument/2006/relationships/tags" Target="../tags/tag254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55.xml" /><Relationship Id="rId3" Type="http://schemas.openxmlformats.org/officeDocument/2006/relationships/tags" Target="../tags/tag256.xml" /><Relationship Id="rId4" Type="http://schemas.openxmlformats.org/officeDocument/2006/relationships/tags" Target="../tags/tag257.xml" /><Relationship Id="rId5" Type="http://schemas.openxmlformats.org/officeDocument/2006/relationships/tags" Target="../tags/tag258.xml" /><Relationship Id="rId6" Type="http://schemas.openxmlformats.org/officeDocument/2006/relationships/tags" Target="../tags/tag259.xml" /><Relationship Id="rId7" Type="http://schemas.openxmlformats.org/officeDocument/2006/relationships/tags" Target="../tags/tag260.xml" /><Relationship Id="rId8" Type="http://schemas.openxmlformats.org/officeDocument/2006/relationships/tags" Target="../tags/tag261.xml" /><Relationship Id="rId9" Type="http://schemas.openxmlformats.org/officeDocument/2006/relationships/audio" Target="../media/type1.wav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62.xml" /><Relationship Id="rId3" Type="http://schemas.openxmlformats.org/officeDocument/2006/relationships/tags" Target="../tags/tag263.xml" /><Relationship Id="rId4" Type="http://schemas.openxmlformats.org/officeDocument/2006/relationships/tags" Target="../tags/tag264.xml" /><Relationship Id="rId5" Type="http://schemas.openxmlformats.org/officeDocument/2006/relationships/tags" Target="../tags/tag265.xml" /><Relationship Id="rId6" Type="http://schemas.openxmlformats.org/officeDocument/2006/relationships/image" Target="../media/image4.png" /><Relationship Id="rId7" Type="http://schemas.openxmlformats.org/officeDocument/2006/relationships/tags" Target="../tags/tag266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93.xml" /><Relationship Id="rId3" Type="http://schemas.openxmlformats.org/officeDocument/2006/relationships/tags" Target="../tags/tag9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5.xml" /><Relationship Id="rId3" Type="http://schemas.openxmlformats.org/officeDocument/2006/relationships/tags" Target="../tags/tag96.xml" /><Relationship Id="rId4" Type="http://schemas.openxmlformats.org/officeDocument/2006/relationships/image" Target="../media/image3.jpeg" /><Relationship Id="rId5" Type="http://schemas.openxmlformats.org/officeDocument/2006/relationships/tags" Target="../tags/tag97.xml" /><Relationship Id="rId6" Type="http://schemas.openxmlformats.org/officeDocument/2006/relationships/tags" Target="../tags/tag98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9.xml" /><Relationship Id="rId3" Type="http://schemas.openxmlformats.org/officeDocument/2006/relationships/tags" Target="../tags/tag100.xml" /><Relationship Id="rId4" Type="http://schemas.openxmlformats.org/officeDocument/2006/relationships/tags" Target="../tags/tag10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2.xml" /><Relationship Id="rId3" Type="http://schemas.openxmlformats.org/officeDocument/2006/relationships/tags" Target="../tags/tag103.xml" /><Relationship Id="rId4" Type="http://schemas.openxmlformats.org/officeDocument/2006/relationships/tags" Target="../tags/tag104.xml" /><Relationship Id="rId5" Type="http://schemas.openxmlformats.org/officeDocument/2006/relationships/tags" Target="../tags/tag105.xml" /><Relationship Id="rId6" Type="http://schemas.openxmlformats.org/officeDocument/2006/relationships/tags" Target="../tags/tag106.xml" /><Relationship Id="rId7" Type="http://schemas.openxmlformats.org/officeDocument/2006/relationships/tags" Target="../tags/tag107.xml" /><Relationship Id="rId8" Type="http://schemas.openxmlformats.org/officeDocument/2006/relationships/tags" Target="../tags/tag108.xml" /><Relationship Id="rId9" Type="http://schemas.openxmlformats.org/officeDocument/2006/relationships/tags" Target="../tags/tag109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0.xml" /><Relationship Id="rId3" Type="http://schemas.openxmlformats.org/officeDocument/2006/relationships/tags" Target="../tags/tag111.xml" /><Relationship Id="rId4" Type="http://schemas.openxmlformats.org/officeDocument/2006/relationships/tags" Target="../tags/tag11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13.xml" /><Relationship Id="rId3" Type="http://schemas.openxmlformats.org/officeDocument/2006/relationships/tags" Target="../tags/tag114.xml" /><Relationship Id="rId4" Type="http://schemas.openxmlformats.org/officeDocument/2006/relationships/tags" Target="../tags/tag115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6.xml" /><Relationship Id="rId3" Type="http://schemas.openxmlformats.org/officeDocument/2006/relationships/tags" Target="../tags/tag117.xml" /><Relationship Id="rId4" Type="http://schemas.openxmlformats.org/officeDocument/2006/relationships/tags" Target="../tags/tag118.xml" /><Relationship Id="rId5" Type="http://schemas.openxmlformats.org/officeDocument/2006/relationships/tags" Target="../tags/tag119.xml" /><Relationship Id="rId6" Type="http://schemas.openxmlformats.org/officeDocument/2006/relationships/tags" Target="../tags/tag120.xml" /><Relationship Id="rId7" Type="http://schemas.openxmlformats.org/officeDocument/2006/relationships/tags" Target="../tags/tag12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5602" name="Picture 2" descr="图片1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rgbClr val="C0C0C0"/>
          </a:solidFill>
          <a:ln w="57150" cap="flat" cmpd="thickThin">
            <a:solidFill>
              <a:srgbClr val="80808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4339" name="Text Box 3"/>
          <p:cNvSpPr/>
          <p:nvPr>
            <p:custDataLst>
              <p:tags r:id="rId5"/>
            </p:custDataLst>
          </p:nvPr>
        </p:nvSpPr>
        <p:spPr>
          <a:xfrm>
            <a:off x="63712" y="0"/>
            <a:ext cx="1824355" cy="5894917"/>
          </a:xfrm>
          <a:prstGeom prst="rect">
            <a:avLst/>
          </a:prstGeom>
          <a:solidFill>
            <a:srgbClr val="FFE1C3">
              <a:alpha val="52156"/>
            </a:srgbClr>
          </a:solidFill>
          <a:ln w="38100">
            <a:solidFill>
              <a:srgbClr val="751E03"/>
            </a:solidFill>
            <a:miter lim="800000"/>
          </a:ln>
        </p:spPr>
        <p:txBody>
          <a:bodyPr vert="eaVert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665" b="1" i="0" u="sng" strike="noStrike" kern="1200" cap="none" spc="0" normalizeH="0" baseline="0" noProof="0" err="1">
                <a:ln>
                  <a:noFill/>
                </a:ln>
                <a:solidFill>
                  <a:srgbClr val="751E03"/>
                </a:solidFill>
                <a:effectLst/>
                <a:uLnTx/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  <a:t>伶</a:t>
            </a:r>
            <a:r>
              <a:rPr kumimoji="0" lang="en-US" altLang="zh-CN" sz="10665" b="1" i="0" u="sng" strike="noStrike" kern="1200" cap="none" spc="0" normalizeH="0" baseline="0" noProof="0" err="1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  <a:t>官</a:t>
            </a:r>
            <a:r>
              <a:rPr kumimoji="0" lang="en-US" altLang="zh-CN" sz="10665" b="1" i="0" u="none" strike="noStrike" kern="1200" cap="none" spc="0" normalizeH="0" baseline="0" noProof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  <a:t>传</a:t>
            </a:r>
            <a:r>
              <a:rPr kumimoji="0" lang="en-US" altLang="zh-CN" sz="10665" b="1" i="0" u="none" strike="noStrike" kern="1200" cap="none" spc="0" normalizeH="0" baseline="0" noProof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  <a:t>序</a:t>
            </a:r>
            <a:endParaRPr kumimoji="0" lang="en-US" altLang="zh-CN" sz="4265" b="0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0" name="Rectangle 4"/>
          <p:cNvSpPr/>
          <p:nvPr>
            <p:custDataLst>
              <p:tags r:id="rId6"/>
            </p:custDataLst>
          </p:nvPr>
        </p:nvSpPr>
        <p:spPr>
          <a:xfrm>
            <a:off x="2197523" y="1316567"/>
            <a:ext cx="1413510" cy="430953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0" err="1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欧阳修</a:t>
            </a:r>
            <a:endParaRPr kumimoji="0" lang="en-US" altLang="zh-CN" sz="8000" b="1" i="0" u="none" strike="noStrike" kern="1200" cap="none" spc="0" normalizeH="0" baseline="0" noProof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pic>
        <p:nvPicPr>
          <p:cNvPr id="25605" name="Picture 5" descr="086"/>
          <p:cNvPicPr/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695700" y="0"/>
            <a:ext cx="8496300" cy="6858000"/>
          </a:xfrm>
          <a:prstGeom prst="rect">
            <a:avLst/>
          </a:prstGeom>
          <a:noFill/>
          <a:ln w="12700" cap="flat" cmpd="sng">
            <a:solidFill>
              <a:srgbClr val="751E03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6" name="TextBox 5"/>
          <p:cNvSpPr txBox="1"/>
          <p:nvPr>
            <p:custDataLst>
              <p:tags r:id="rId9"/>
            </p:custDataLst>
          </p:nvPr>
        </p:nvSpPr>
        <p:spPr>
          <a:xfrm>
            <a:off x="0" y="5996517"/>
            <a:ext cx="3551767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800" b="1">
                <a:solidFill>
                  <a:schemeClr val="tx1"/>
                </a:solidFill>
              </a:rPr>
              <a:t>见注释</a:t>
            </a:r>
            <a:r>
              <a:rPr lang="en-US" altLang="zh-CN" sz="4800" b="1">
                <a:solidFill>
                  <a:schemeClr val="tx1"/>
                </a:solidFill>
              </a:rPr>
              <a:t>1</a:t>
            </a:r>
            <a:endParaRPr lang="zh-CN" altLang="en-US" sz="4800" b="1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>
            <p:custDataLst>
              <p:tags r:id="rId10"/>
            </p:custDataLst>
          </p:nvPr>
        </p:nvSpPr>
        <p:spPr>
          <a:xfrm>
            <a:off x="3829685" y="98425"/>
            <a:ext cx="822833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6000">
                <a:latin typeface="Times New Roman"/>
                <a:ea typeface="华文新魏" panose="02010800040101010101" pitchFamily="2" charset="-122"/>
              </a:rPr>
              <a:t>“</a:t>
            </a:r>
            <a:r>
              <a:rPr lang="zh-CN" altLang="en-US" sz="6000">
                <a:solidFill>
                  <a:srgbClr val="FFFF00"/>
                </a:solidFill>
                <a:latin typeface="Times New Roman"/>
                <a:ea typeface="华文新魏" panose="02010800040101010101" pitchFamily="2" charset="-122"/>
              </a:rPr>
              <a:t>此等文章，千古绝唱</a:t>
            </a:r>
            <a:r>
              <a:rPr lang="en-US" altLang="zh-CN" sz="6000">
                <a:latin typeface="Times New Roman"/>
                <a:ea typeface="华文新魏" panose="02010800040101010101" pitchFamily="2" charset="-122"/>
              </a:rPr>
              <a:t>”</a:t>
            </a:r>
          </a:p>
        </p:txBody>
      </p:sp>
      <p:sp>
        <p:nvSpPr>
          <p:cNvPr id="3" name="文本框 2"/>
          <p:cNvSpPr txBox="1"/>
          <p:nvPr>
            <p:custDataLst>
              <p:tags r:id="rId11"/>
            </p:custDataLst>
          </p:nvPr>
        </p:nvSpPr>
        <p:spPr>
          <a:xfrm>
            <a:off x="4520565" y="5626100"/>
            <a:ext cx="70396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/>
              <a:t>上海大团高级中学谭领鸿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/>
      <p:bldP spid="6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5058" name="Rectangle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9600" y="275167"/>
            <a:ext cx="10972800" cy="1143000"/>
          </a:xfrm>
        </p:spPr>
        <p:txBody>
          <a:bodyPr vert="horz" wrap="square" lIns="121920" tIns="60960" rIns="121920" bIns="60960" anchor="ctr" anchorCtr="0"/>
          <a:lstStyle/>
          <a:p>
            <a:pPr eaLnBrk="1" hangingPunct="1"/>
            <a:r>
              <a:rPr lang="zh-CN" altLang="zh-CN" sz="5335" b="1">
                <a:solidFill>
                  <a:srgbClr val="0000CC"/>
                </a:solidFill>
              </a:rPr>
              <a:t>第三段分析</a:t>
            </a:r>
            <a:br>
              <a:rPr lang="zh-CN" altLang="zh-CN" sz="5335" b="1">
                <a:solidFill>
                  <a:srgbClr val="0000CC"/>
                </a:solidFill>
              </a:rPr>
            </a:br>
            <a:endParaRPr lang="zh-CN" altLang="zh-CN" sz="5335" b="1">
              <a:solidFill>
                <a:srgbClr val="0000CC"/>
              </a:solidFill>
            </a:endParaRPr>
          </a:p>
        </p:txBody>
      </p:sp>
      <p:sp>
        <p:nvSpPr>
          <p:cNvPr id="34819" name="Rectangle 3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0" y="1028700"/>
            <a:ext cx="12192000" cy="7065010"/>
          </a:xfrm>
        </p:spPr>
        <p:txBody>
          <a:bodyPr vert="horz" wrap="square" lIns="121920" tIns="60960" rIns="121920" bIns="60960" anchor="t" anchorCtr="0"/>
          <a:lstStyle/>
          <a:p>
            <a:pPr marL="0" indent="0" eaLnBrk="1" hangingPunct="1">
              <a:buNone/>
            </a:pPr>
            <a:r>
              <a:rPr lang="zh-CN" altLang="zh-CN" sz="3600" b="1">
                <a:solidFill>
                  <a:schemeClr val="tx1"/>
                </a:solidFill>
              </a:rPr>
              <a:t>叙写了庄宗的</a:t>
            </a:r>
            <a:r>
              <a:rPr lang="zh-CN" altLang="zh-CN" sz="3600" b="1">
                <a:solidFill>
                  <a:srgbClr val="2727D1"/>
                </a:solidFill>
              </a:rPr>
              <a:t>盛</a:t>
            </a:r>
            <a:r>
              <a:rPr lang="zh-CN" altLang="zh-CN" sz="3600" b="1">
                <a:solidFill>
                  <a:schemeClr val="tx1"/>
                </a:solidFill>
              </a:rPr>
              <a:t>与</a:t>
            </a:r>
            <a:r>
              <a:rPr lang="zh-CN" altLang="zh-CN" sz="3600" b="1">
                <a:solidFill>
                  <a:srgbClr val="2727D1"/>
                </a:solidFill>
              </a:rPr>
              <a:t>衰</a:t>
            </a:r>
            <a:r>
              <a:rPr lang="zh-CN" altLang="zh-CN" sz="3600" b="1">
                <a:solidFill>
                  <a:schemeClr val="tx1"/>
                </a:solidFill>
              </a:rPr>
              <a:t>。（找句子</a:t>
            </a:r>
            <a:r>
              <a:rPr lang="en-US" altLang="zh-CN" sz="3600" b="1">
                <a:solidFill>
                  <a:schemeClr val="tx1"/>
                </a:solidFill>
              </a:rPr>
              <a:t>--</a:t>
            </a:r>
            <a:r>
              <a:rPr lang="zh-CN" altLang="en-US" sz="3600" b="1">
                <a:solidFill>
                  <a:schemeClr val="tx1"/>
                </a:solidFill>
              </a:rPr>
              <a:t>）</a:t>
            </a:r>
            <a:endParaRPr lang="zh-CN" altLang="zh-CN" sz="3600" b="1">
              <a:solidFill>
                <a:schemeClr val="tx1"/>
              </a:solidFill>
            </a:endParaRPr>
          </a:p>
          <a:p>
            <a:pPr marL="0" indent="0" eaLnBrk="1" hangingPunct="1">
              <a:buNone/>
            </a:pPr>
            <a:r>
              <a:rPr lang="zh-CN" altLang="zh-CN" sz="3600" b="1">
                <a:solidFill>
                  <a:schemeClr val="tx1"/>
                </a:solidFill>
              </a:rPr>
              <a:t>评论庄宗连续的</a:t>
            </a:r>
            <a:r>
              <a:rPr lang="zh-CN" altLang="zh-CN" sz="3600" b="1">
                <a:solidFill>
                  <a:srgbClr val="614EEC"/>
                </a:solidFill>
              </a:rPr>
              <a:t>胜利</a:t>
            </a:r>
            <a:r>
              <a:rPr lang="zh-CN" altLang="zh-CN" sz="3600" b="1">
                <a:solidFill>
                  <a:schemeClr val="tx1"/>
                </a:solidFill>
              </a:rPr>
              <a:t>，用“</a:t>
            </a:r>
            <a:r>
              <a:rPr lang="zh-CN" altLang="zh-CN" sz="3600" b="1">
                <a:solidFill>
                  <a:srgbClr val="614EEC"/>
                </a:solidFill>
              </a:rPr>
              <a:t>意气之盛</a:t>
            </a:r>
            <a:r>
              <a:rPr lang="zh-CN" altLang="zh-CN" sz="3600" b="1">
                <a:solidFill>
                  <a:schemeClr val="tx1"/>
                </a:solidFill>
              </a:rPr>
              <a:t>”回应开头的“</a:t>
            </a:r>
            <a:r>
              <a:rPr lang="zh-CN" altLang="zh-CN" sz="3600" b="1">
                <a:solidFill>
                  <a:srgbClr val="614EEC"/>
                </a:solidFill>
              </a:rPr>
              <a:t>盛</a:t>
            </a:r>
            <a:r>
              <a:rPr lang="zh-CN" altLang="zh-CN" sz="3600" b="1">
                <a:solidFill>
                  <a:schemeClr val="tx1"/>
                </a:solidFill>
              </a:rPr>
              <a:t>”字；</a:t>
            </a:r>
          </a:p>
          <a:p>
            <a:pPr marL="0" indent="0" eaLnBrk="1" hangingPunct="1">
              <a:buNone/>
            </a:pPr>
            <a:r>
              <a:rPr lang="zh-CN" altLang="zh-CN" sz="3600" b="1">
                <a:solidFill>
                  <a:schemeClr val="tx1"/>
                </a:solidFill>
              </a:rPr>
              <a:t>胜利者形象：</a:t>
            </a:r>
            <a:r>
              <a:rPr lang="zh-CN" altLang="zh-CN" sz="3600" b="1">
                <a:solidFill>
                  <a:srgbClr val="2727D1"/>
                </a:solidFill>
              </a:rPr>
              <a:t>踌躇满志、趾高气扬、威风赫赫、不可一世、骄奢跋扈</a:t>
            </a:r>
            <a:r>
              <a:rPr lang="zh-CN" altLang="zh-CN" sz="3600" b="1">
                <a:solidFill>
                  <a:schemeClr val="tx1"/>
                </a:solidFill>
              </a:rPr>
              <a:t>。</a:t>
            </a:r>
          </a:p>
          <a:p>
            <a:pPr marL="0" indent="0" eaLnBrk="1" hangingPunct="1">
              <a:buNone/>
            </a:pPr>
            <a:r>
              <a:rPr lang="zh-CN" altLang="zh-CN" sz="3600" b="1">
                <a:solidFill>
                  <a:schemeClr val="tx1"/>
                </a:solidFill>
              </a:rPr>
              <a:t>暗示了他必将</a:t>
            </a:r>
            <a:r>
              <a:rPr lang="zh-CN" altLang="zh-CN" sz="3600" b="1">
                <a:solidFill>
                  <a:srgbClr val="2727D1"/>
                </a:solidFill>
              </a:rPr>
              <a:t>身死国灭</a:t>
            </a:r>
            <a:r>
              <a:rPr lang="zh-CN" altLang="zh-CN" sz="3600" b="1">
                <a:solidFill>
                  <a:schemeClr val="tx1"/>
                </a:solidFill>
              </a:rPr>
              <a:t>的</a:t>
            </a:r>
            <a:r>
              <a:rPr lang="zh-CN" altLang="zh-CN" sz="3600" b="1">
                <a:solidFill>
                  <a:srgbClr val="2727D1"/>
                </a:solidFill>
              </a:rPr>
              <a:t>悲惨结局</a:t>
            </a:r>
            <a:r>
              <a:rPr lang="zh-CN" altLang="zh-CN" sz="3600" b="1">
                <a:solidFill>
                  <a:schemeClr val="tx1"/>
                </a:solidFill>
              </a:rPr>
              <a:t>。</a:t>
            </a:r>
            <a:endParaRPr lang="en-US" altLang="zh-CN" sz="3600" b="1">
              <a:solidFill>
                <a:schemeClr val="tx1"/>
              </a:solidFill>
            </a:endParaRPr>
          </a:p>
          <a:p>
            <a:pPr marL="0" indent="0" eaLnBrk="1" hangingPunct="1">
              <a:buNone/>
            </a:pPr>
            <a:r>
              <a:rPr lang="zh-CN" altLang="zh-CN" sz="3600" b="1">
                <a:solidFill>
                  <a:schemeClr val="tx1"/>
                </a:solidFill>
              </a:rPr>
              <a:t>又评论他的</a:t>
            </a:r>
            <a:r>
              <a:rPr lang="zh-CN" altLang="zh-CN" sz="3600" b="1">
                <a:solidFill>
                  <a:srgbClr val="614EEC"/>
                </a:solidFill>
              </a:rPr>
              <a:t>失败</a:t>
            </a:r>
            <a:r>
              <a:rPr lang="zh-CN" altLang="zh-CN" sz="3600" b="1">
                <a:solidFill>
                  <a:schemeClr val="tx1"/>
                </a:solidFill>
              </a:rPr>
              <a:t>，用“</a:t>
            </a:r>
            <a:r>
              <a:rPr lang="zh-CN" altLang="zh-CN" sz="3600" b="1">
                <a:solidFill>
                  <a:srgbClr val="614EEC"/>
                </a:solidFill>
              </a:rPr>
              <a:t>何其衰也</a:t>
            </a:r>
            <a:r>
              <a:rPr lang="zh-CN" altLang="zh-CN" sz="3600" b="1">
                <a:solidFill>
                  <a:schemeClr val="tx1"/>
                </a:solidFill>
              </a:rPr>
              <a:t>”回应开头的“</a:t>
            </a:r>
            <a:r>
              <a:rPr lang="zh-CN" altLang="zh-CN" sz="3600" b="1">
                <a:solidFill>
                  <a:srgbClr val="614EEC"/>
                </a:solidFill>
              </a:rPr>
              <a:t>衰</a:t>
            </a:r>
            <a:r>
              <a:rPr lang="zh-CN" altLang="zh-CN" sz="3600" b="1">
                <a:solidFill>
                  <a:schemeClr val="tx1"/>
                </a:solidFill>
              </a:rPr>
              <a:t>”字。描写了怎样的</a:t>
            </a:r>
            <a:r>
              <a:rPr lang="zh-CN" altLang="zh-CN" sz="3600" b="1">
                <a:solidFill>
                  <a:srgbClr val="2727D1"/>
                </a:solidFill>
              </a:rPr>
              <a:t>衰败景象</a:t>
            </a:r>
            <a:r>
              <a:rPr lang="zh-CN" altLang="zh-CN" sz="3600" b="1">
                <a:solidFill>
                  <a:schemeClr val="tx1"/>
                </a:solidFill>
              </a:rPr>
              <a:t>？</a:t>
            </a:r>
          </a:p>
          <a:p>
            <a:pPr marL="0" indent="0" eaLnBrk="1" hangingPunct="1">
              <a:buNone/>
            </a:pPr>
            <a:r>
              <a:rPr lang="zh-CN" altLang="en-US" sz="3600" b="1">
                <a:solidFill>
                  <a:srgbClr val="2727D1"/>
                </a:solidFill>
              </a:rPr>
              <a:t>一夫作难，乱者四应，仓皇东逃，作鸟兽散，众叛亲离，面面相觑，哭天喊地，泪湿衣襟</a:t>
            </a:r>
            <a:r>
              <a:rPr lang="zh-CN" altLang="en-US" sz="3600" b="1">
                <a:solidFill>
                  <a:schemeClr val="tx1"/>
                </a:solidFill>
              </a:rPr>
              <a:t>。</a:t>
            </a:r>
          </a:p>
          <a:p>
            <a:pPr marL="0" indent="0" eaLnBrk="1" hangingPunct="1">
              <a:buNone/>
            </a:pPr>
            <a:r>
              <a:rPr lang="zh-CN" altLang="en-US" sz="3600" b="1">
                <a:solidFill>
                  <a:schemeClr val="tx1"/>
                </a:solidFill>
              </a:rPr>
              <a:t>作者的感叹也就顺理成章、水到渠成。</a:t>
            </a:r>
            <a:endParaRPr lang="en-US" altLang="zh-CN" sz="3600" b="1">
              <a:solidFill>
                <a:schemeClr val="tx1"/>
              </a:solidFill>
            </a:endParaRPr>
          </a:p>
          <a:p>
            <a:pPr marL="0" indent="0" eaLnBrk="1" hangingPunct="1">
              <a:buNone/>
            </a:pPr>
            <a:r>
              <a:rPr lang="zh-CN" altLang="zh-CN" sz="3600" b="1">
                <a:solidFill>
                  <a:schemeClr val="tx1"/>
                </a:solidFill>
              </a:rPr>
              <a:t>然后</a:t>
            </a:r>
            <a:r>
              <a:rPr lang="zh-CN" altLang="zh-CN" sz="3600" b="1">
                <a:solidFill>
                  <a:srgbClr val="614EEC"/>
                </a:solidFill>
              </a:rPr>
              <a:t>引</a:t>
            </a:r>
            <a:r>
              <a:rPr lang="zh-CN" altLang="zh-CN" sz="3600" b="1">
                <a:solidFill>
                  <a:schemeClr val="tx1"/>
                </a:solidFill>
              </a:rPr>
              <a:t>古语“</a:t>
            </a:r>
            <a:r>
              <a:rPr lang="zh-CN" altLang="zh-CN" sz="3600" b="1">
                <a:solidFill>
                  <a:srgbClr val="614EEC"/>
                </a:solidFill>
              </a:rPr>
              <a:t>满招损，谦得益</a:t>
            </a:r>
            <a:r>
              <a:rPr lang="zh-CN" altLang="zh-CN" sz="3600" b="1">
                <a:solidFill>
                  <a:schemeClr val="tx1"/>
                </a:solidFill>
              </a:rPr>
              <a:t>”，进一步阐明</a:t>
            </a:r>
            <a:r>
              <a:rPr lang="zh-CN" altLang="zh-CN" sz="3600" b="1">
                <a:solidFill>
                  <a:srgbClr val="614EEC"/>
                </a:solidFill>
              </a:rPr>
              <a:t>盛衰由人事</a:t>
            </a:r>
            <a:r>
              <a:rPr lang="zh-CN" altLang="zh-CN" sz="3600" b="1">
                <a:solidFill>
                  <a:schemeClr val="tx1"/>
                </a:solidFill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34819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866" name="Rectangle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39184" y="0"/>
            <a:ext cx="10972800" cy="1143000"/>
          </a:xfrm>
        </p:spPr>
        <p:txBody>
          <a:bodyPr vert="horz" wrap="square" lIns="121920" tIns="60960" rIns="121920" bIns="60960" anchor="ctr" anchorCtr="0"/>
          <a:lstStyle/>
          <a:p>
            <a:pPr eaLnBrk="1" hangingPunct="1"/>
            <a:r>
              <a:rPr lang="zh-CN" altLang="zh-CN" b="1">
                <a:solidFill>
                  <a:srgbClr val="0000CC"/>
                </a:solidFill>
              </a:rPr>
              <a:t>第三段分析</a:t>
            </a:r>
          </a:p>
        </p:txBody>
      </p:sp>
      <p:sp>
        <p:nvSpPr>
          <p:cNvPr id="35843" name="Rectangle 3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0" y="1028700"/>
            <a:ext cx="12192000" cy="5829300"/>
          </a:xfrm>
        </p:spPr>
        <p:txBody>
          <a:bodyPr vert="horz" wrap="square" lIns="121920" tIns="60960" rIns="121920" bIns="60960" anchor="t" anchorCtr="0"/>
          <a:lstStyle/>
          <a:p>
            <a:pPr eaLnBrk="1" hangingPunct="1">
              <a:lnSpc>
                <a:spcPct val="90000"/>
              </a:lnSpc>
              <a:buNone/>
            </a:pPr>
            <a:r>
              <a:rPr lang="zh-CN" altLang="zh-CN" sz="4400" b="1"/>
              <a:t>1、第三段的主要内容是什么？说明了一个什么道理？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zh-CN" sz="4400" b="1">
                <a:solidFill>
                  <a:schemeClr val="tx1"/>
                </a:solidFill>
              </a:rPr>
              <a:t>本段主要写</a:t>
            </a:r>
            <a:r>
              <a:rPr lang="zh-CN" altLang="zh-CN" sz="4400" b="1">
                <a:solidFill>
                  <a:srgbClr val="614EEC"/>
                </a:solidFill>
              </a:rPr>
              <a:t>庄宗失天下</a:t>
            </a:r>
            <a:r>
              <a:rPr lang="zh-CN" altLang="zh-CN" sz="4400" b="1">
                <a:solidFill>
                  <a:schemeClr val="tx1"/>
                </a:solidFill>
              </a:rPr>
              <a:t>的经过，是对“</a:t>
            </a:r>
            <a:r>
              <a:rPr lang="zh-CN" altLang="zh-CN" sz="4400" b="1">
                <a:solidFill>
                  <a:srgbClr val="614EEC"/>
                </a:solidFill>
              </a:rPr>
              <a:t>逸豫可以亡身</a:t>
            </a:r>
            <a:r>
              <a:rPr lang="zh-CN" altLang="zh-CN" sz="4400" b="1">
                <a:solidFill>
                  <a:schemeClr val="tx1"/>
                </a:solidFill>
              </a:rPr>
              <a:t>”的说明。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zh-CN" sz="4400" b="1"/>
              <a:t>2</a:t>
            </a:r>
            <a:r>
              <a:rPr lang="zh-CN" altLang="en-US" sz="4400" b="1"/>
              <a:t>、</a:t>
            </a:r>
            <a:r>
              <a:rPr lang="zh-CN" altLang="zh-CN" sz="4400" b="1"/>
              <a:t>第三段和第二段运用了什么</a:t>
            </a:r>
            <a:r>
              <a:rPr lang="zh-CN" altLang="zh-CN" sz="4400" b="1">
                <a:solidFill>
                  <a:srgbClr val="614EEC"/>
                </a:solidFill>
              </a:rPr>
              <a:t>论证方法</a:t>
            </a:r>
            <a:r>
              <a:rPr lang="zh-CN" altLang="zh-CN" sz="4400" b="1"/>
              <a:t>？试具体说明。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zh-CN" sz="4400" b="1"/>
              <a:t>答：</a:t>
            </a:r>
            <a:r>
              <a:rPr lang="zh-CN" altLang="zh-CN" sz="4400" b="1">
                <a:solidFill>
                  <a:srgbClr val="614EEC"/>
                </a:solidFill>
              </a:rPr>
              <a:t>正反对比。</a:t>
            </a:r>
            <a:r>
              <a:rPr lang="zh-CN" altLang="zh-CN" sz="4400" b="1">
                <a:solidFill>
                  <a:schemeClr val="tx1"/>
                </a:solidFill>
              </a:rPr>
              <a:t>二段</a:t>
            </a:r>
            <a:r>
              <a:rPr lang="zh-CN" altLang="zh-CN" sz="4400" b="1">
                <a:solidFill>
                  <a:srgbClr val="614EEC"/>
                </a:solidFill>
              </a:rPr>
              <a:t>正面叙说</a:t>
            </a:r>
            <a:r>
              <a:rPr lang="zh-CN" altLang="zh-CN" sz="4400" b="1">
                <a:solidFill>
                  <a:srgbClr val="FF0000"/>
                </a:solidFill>
              </a:rPr>
              <a:t>，</a:t>
            </a:r>
            <a:r>
              <a:rPr lang="zh-CN" altLang="zh-CN" sz="4400" b="1">
                <a:solidFill>
                  <a:schemeClr val="tx1"/>
                </a:solidFill>
              </a:rPr>
              <a:t>三段</a:t>
            </a:r>
            <a:r>
              <a:rPr lang="zh-CN" altLang="zh-CN" sz="4400" b="1">
                <a:solidFill>
                  <a:srgbClr val="614EEC"/>
                </a:solidFill>
              </a:rPr>
              <a:t>反面叙说</a:t>
            </a:r>
            <a:r>
              <a:rPr lang="zh-CN" altLang="zh-CN" sz="4400" b="1">
                <a:solidFill>
                  <a:srgbClr val="FF0000"/>
                </a:solidFill>
              </a:rPr>
              <a:t>。</a:t>
            </a:r>
          </a:p>
          <a:p>
            <a:pPr eaLnBrk="1" hangingPunct="1">
              <a:lnSpc>
                <a:spcPct val="90000"/>
              </a:lnSpc>
            </a:pPr>
            <a:endParaRPr lang="zh-CN" altLang="zh-CN" sz="4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7" dur="80" fill="hold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</p:anim>
                                    <p:anim calcmode="discrete" valueType="clr">
                                      <p:cBhvr>
                                        <p:cTn id="8" dur="80" fill="hold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80" fill="hold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14" dur="80" fill="hold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</p:anim>
                                    <p:anim calcmode="discrete" valueType="clr">
                                      <p:cBhvr>
                                        <p:cTn id="15" dur="80" fill="hold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80" fill="hold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9154" name="Rectangle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39395" y="0"/>
            <a:ext cx="10972800" cy="723900"/>
          </a:xfrm>
        </p:spPr>
        <p:txBody>
          <a:bodyPr vert="horz" wrap="square" lIns="121920" tIns="60960" rIns="121920" bIns="60960" anchor="ctr" anchorCtr="0"/>
          <a:lstStyle/>
          <a:p>
            <a:pPr eaLnBrk="1" hangingPunct="1"/>
            <a:r>
              <a:rPr lang="zh-CN" altLang="zh-CN" sz="4000" b="1">
                <a:solidFill>
                  <a:srgbClr val="0000CC"/>
                </a:solidFill>
              </a:rPr>
              <a:t>第四段分析</a:t>
            </a:r>
          </a:p>
        </p:txBody>
      </p:sp>
      <p:sp>
        <p:nvSpPr>
          <p:cNvPr id="38915" name="Rectangle 3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0" y="638810"/>
            <a:ext cx="12192000" cy="6623050"/>
          </a:xfrm>
        </p:spPr>
        <p:txBody>
          <a:bodyPr vert="horz" wrap="square" lIns="121920" tIns="60960" rIns="121920" bIns="60960" anchor="t" anchorCtr="0"/>
          <a:lstStyle/>
          <a:p>
            <a:pPr marL="0" indent="0" eaLnBrk="1" hangingPunct="1">
              <a:buNone/>
            </a:pPr>
            <a:r>
              <a:rPr lang="zh-CN" altLang="zh-CN" sz="4800" b="1">
                <a:solidFill>
                  <a:schemeClr val="tx1"/>
                </a:solidFill>
              </a:rPr>
              <a:t>指出“</a:t>
            </a:r>
            <a:r>
              <a:rPr lang="zh-CN" altLang="zh-CN" sz="4800" b="1">
                <a:solidFill>
                  <a:srgbClr val="614EEC"/>
                </a:solidFill>
              </a:rPr>
              <a:t>祸患常积于忽微，而智勇多困于所溺</a:t>
            </a:r>
            <a:r>
              <a:rPr lang="zh-CN" altLang="zh-CN" sz="4800" b="1">
                <a:solidFill>
                  <a:schemeClr val="tx1"/>
                </a:solidFill>
              </a:rPr>
              <a:t>”，“所溺”</a:t>
            </a:r>
            <a:r>
              <a:rPr lang="zh-CN" altLang="zh-CN" sz="4800" b="1">
                <a:solidFill>
                  <a:srgbClr val="614EEC"/>
                </a:solidFill>
              </a:rPr>
              <a:t>不只限于伶人</a:t>
            </a:r>
            <a:r>
              <a:rPr lang="zh-CN" altLang="zh-CN" sz="4800" b="1">
                <a:solidFill>
                  <a:schemeClr val="tx1"/>
                </a:solidFill>
              </a:rPr>
              <a:t>。</a:t>
            </a:r>
          </a:p>
          <a:p>
            <a:pPr eaLnBrk="1" hangingPunct="1">
              <a:buNone/>
            </a:pPr>
            <a:r>
              <a:rPr lang="zh-CN" altLang="zh-CN" sz="4800" b="1">
                <a:solidFill>
                  <a:schemeClr val="tx1"/>
                </a:solidFill>
              </a:rPr>
              <a:t>问：第四段以</a:t>
            </a:r>
            <a:r>
              <a:rPr lang="zh-CN" altLang="zh-CN" sz="4800" b="1">
                <a:solidFill>
                  <a:srgbClr val="614EEC"/>
                </a:solidFill>
              </a:rPr>
              <a:t>感叹结尾</a:t>
            </a:r>
            <a:r>
              <a:rPr lang="zh-CN" altLang="zh-CN" sz="4800" b="1">
                <a:solidFill>
                  <a:schemeClr val="tx1"/>
                </a:solidFill>
              </a:rPr>
              <a:t>有何作用？</a:t>
            </a:r>
          </a:p>
          <a:p>
            <a:pPr eaLnBrk="1" hangingPunct="1">
              <a:buNone/>
            </a:pPr>
            <a:r>
              <a:rPr lang="zh-CN" altLang="zh-CN" sz="4800" b="1">
                <a:solidFill>
                  <a:schemeClr val="tx1"/>
                </a:solidFill>
              </a:rPr>
              <a:t>答：告诫人们不要重走历史的</a:t>
            </a:r>
            <a:r>
              <a:rPr lang="zh-CN" altLang="zh-CN" sz="4800" b="1">
                <a:solidFill>
                  <a:srgbClr val="614EEC"/>
                </a:solidFill>
              </a:rPr>
              <a:t>覆辙</a:t>
            </a:r>
            <a:r>
              <a:rPr lang="zh-CN" altLang="zh-CN" sz="4800" b="1">
                <a:solidFill>
                  <a:schemeClr val="tx1"/>
                </a:solidFill>
              </a:rPr>
              <a:t>，记住“</a:t>
            </a:r>
            <a:r>
              <a:rPr lang="zh-CN" altLang="zh-CN" sz="4800" b="1">
                <a:solidFill>
                  <a:srgbClr val="614EEC"/>
                </a:solidFill>
              </a:rPr>
              <a:t>满招损，谦受益</a:t>
            </a:r>
            <a:r>
              <a:rPr lang="zh-CN" altLang="zh-CN" sz="4800" b="1">
                <a:solidFill>
                  <a:schemeClr val="tx1"/>
                </a:solidFill>
              </a:rPr>
              <a:t>”、“</a:t>
            </a:r>
            <a:r>
              <a:rPr lang="zh-CN" altLang="zh-CN" sz="4800" b="1">
                <a:solidFill>
                  <a:srgbClr val="614EEC"/>
                </a:solidFill>
              </a:rPr>
              <a:t>忧劳可以兴国，逸豫可以亡身</a:t>
            </a:r>
            <a:r>
              <a:rPr lang="zh-CN" altLang="zh-CN" sz="4800" b="1">
                <a:solidFill>
                  <a:schemeClr val="tx1"/>
                </a:solidFill>
              </a:rPr>
              <a:t>”的</a:t>
            </a:r>
            <a:r>
              <a:rPr lang="zh-CN" altLang="zh-CN" sz="4800" b="1">
                <a:solidFill>
                  <a:srgbClr val="614EEC"/>
                </a:solidFill>
              </a:rPr>
              <a:t>历史教训</a:t>
            </a:r>
            <a:r>
              <a:rPr lang="zh-CN" altLang="zh-CN" sz="4800" b="1">
                <a:solidFill>
                  <a:schemeClr val="tx1"/>
                </a:solidFill>
              </a:rPr>
              <a:t>。</a:t>
            </a:r>
          </a:p>
          <a:p>
            <a:pPr eaLnBrk="1" hangingPunct="1">
              <a:buNone/>
            </a:pPr>
            <a:r>
              <a:rPr lang="zh-CN" altLang="zh-CN" sz="4800" b="1">
                <a:solidFill>
                  <a:schemeClr val="tx1"/>
                </a:solidFill>
              </a:rPr>
              <a:t>既是</a:t>
            </a:r>
            <a:r>
              <a:rPr lang="zh-CN" altLang="zh-CN" sz="4800" b="1">
                <a:solidFill>
                  <a:srgbClr val="2727D1"/>
                </a:solidFill>
              </a:rPr>
              <a:t>感叹</a:t>
            </a:r>
            <a:r>
              <a:rPr lang="zh-CN" altLang="zh-CN" sz="4800" b="1">
                <a:solidFill>
                  <a:schemeClr val="tx1"/>
                </a:solidFill>
              </a:rPr>
              <a:t>，也是</a:t>
            </a:r>
            <a:r>
              <a:rPr lang="zh-CN" altLang="zh-CN" sz="4800" b="1">
                <a:solidFill>
                  <a:srgbClr val="2727D1"/>
                </a:solidFill>
              </a:rPr>
              <a:t>反问</a:t>
            </a:r>
            <a:r>
              <a:rPr lang="zh-CN" altLang="zh-CN" sz="4800" b="1">
                <a:solidFill>
                  <a:schemeClr val="tx1"/>
                </a:solidFill>
              </a:rPr>
              <a:t>，</a:t>
            </a:r>
            <a:r>
              <a:rPr lang="zh-CN" altLang="zh-CN" sz="4800" b="1">
                <a:solidFill>
                  <a:srgbClr val="2727D1"/>
                </a:solidFill>
              </a:rPr>
              <a:t>启迪深远</a:t>
            </a:r>
            <a:r>
              <a:rPr lang="zh-CN" altLang="zh-CN" sz="4800" b="1">
                <a:solidFill>
                  <a:schemeClr val="tx1"/>
                </a:solidFill>
              </a:rPr>
              <a:t>，</a:t>
            </a:r>
            <a:r>
              <a:rPr lang="zh-CN" altLang="zh-CN" sz="4800" b="1">
                <a:solidFill>
                  <a:srgbClr val="2727D1"/>
                </a:solidFill>
              </a:rPr>
              <a:t>余味无穷</a:t>
            </a:r>
            <a:r>
              <a:rPr lang="zh-CN" altLang="zh-CN" sz="4800" b="1">
                <a:solidFill>
                  <a:schemeClr val="tx1"/>
                </a:solidFill>
              </a:rPr>
              <a:t>，</a:t>
            </a:r>
            <a:r>
              <a:rPr lang="zh-CN" altLang="zh-CN" sz="4800" b="1">
                <a:solidFill>
                  <a:srgbClr val="2727D1"/>
                </a:solidFill>
              </a:rPr>
              <a:t>推进一层</a:t>
            </a:r>
            <a:r>
              <a:rPr lang="zh-CN" altLang="zh-CN" sz="4800" b="1">
                <a:solidFill>
                  <a:schemeClr val="tx1"/>
                </a:solidFill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  <p:bldP spid="38915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7169" name="文本框 8193"/>
          <p:cNvSpPr txBox="1"/>
          <p:nvPr>
            <p:custDataLst>
              <p:tags r:id="rId4"/>
            </p:custDataLst>
          </p:nvPr>
        </p:nvSpPr>
        <p:spPr>
          <a:xfrm>
            <a:off x="3505200" y="685800"/>
            <a:ext cx="6553200" cy="32305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endParaRPr lang="en-US" altLang="zh-CN" sz="2400">
              <a:solidFill>
                <a:srgbClr val="3333FF"/>
              </a:solidFill>
              <a:latin typeface="Times New Roman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2400" b="0">
              <a:latin typeface="Times New Roman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0066"/>
                </a:solidFill>
                <a:latin typeface="Times New Roman"/>
                <a:ea typeface="宋体" panose="02010600030101010101" pitchFamily="2" charset="-122"/>
              </a:rPr>
              <a:t>908</a:t>
            </a:r>
            <a:r>
              <a:rPr lang="zh-CN" altLang="en-US" sz="2400">
                <a:solidFill>
                  <a:srgbClr val="FF0066"/>
                </a:solidFill>
                <a:latin typeface="Times New Roman"/>
                <a:ea typeface="宋体" panose="02010600030101010101" pitchFamily="2" charset="-122"/>
              </a:rPr>
              <a:t>年	</a:t>
            </a:r>
            <a:endParaRPr lang="zh-CN" altLang="en-US" sz="2400">
              <a:solidFill>
                <a:srgbClr val="FF0066"/>
              </a:solidFill>
              <a:latin typeface="Times New Roman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0066"/>
                </a:solidFill>
                <a:latin typeface="Times New Roman"/>
                <a:ea typeface="宋体" panose="02010600030101010101" pitchFamily="2" charset="-122"/>
              </a:rPr>
              <a:t>912</a:t>
            </a:r>
            <a:r>
              <a:rPr lang="zh-CN" altLang="en-US" sz="2400">
                <a:solidFill>
                  <a:srgbClr val="FF0066"/>
                </a:solidFill>
                <a:latin typeface="Times New Roman"/>
                <a:ea typeface="宋体" panose="02010600030101010101" pitchFamily="2" charset="-122"/>
              </a:rPr>
              <a:t>年</a:t>
            </a:r>
          </a:p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0066"/>
                </a:solidFill>
                <a:latin typeface="Times New Roman"/>
                <a:ea typeface="宋体" panose="02010600030101010101" pitchFamily="2" charset="-122"/>
              </a:rPr>
              <a:t>923</a:t>
            </a:r>
            <a:r>
              <a:rPr lang="zh-CN" altLang="en-US" sz="2400">
                <a:solidFill>
                  <a:srgbClr val="FF0066"/>
                </a:solidFill>
                <a:latin typeface="Times New Roman"/>
                <a:ea typeface="宋体" panose="02010600030101010101" pitchFamily="2" charset="-122"/>
              </a:rPr>
              <a:t>年</a:t>
            </a:r>
          </a:p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0066"/>
                </a:solidFill>
                <a:latin typeface="Times New Roman"/>
                <a:ea typeface="宋体" panose="02010600030101010101" pitchFamily="2" charset="-122"/>
              </a:rPr>
              <a:t>926</a:t>
            </a:r>
            <a:r>
              <a:rPr lang="zh-CN" altLang="en-US" sz="2400">
                <a:solidFill>
                  <a:srgbClr val="FF0066"/>
                </a:solidFill>
                <a:latin typeface="Times New Roman"/>
                <a:ea typeface="宋体" panose="02010600030101010101" pitchFamily="2" charset="-122"/>
              </a:rPr>
              <a:t>年</a:t>
            </a:r>
          </a:p>
        </p:txBody>
      </p:sp>
      <p:sp>
        <p:nvSpPr>
          <p:cNvPr id="7170" name="文本框 8194"/>
          <p:cNvSpPr txBox="1"/>
          <p:nvPr>
            <p:custDataLst>
              <p:tags r:id="rId5"/>
            </p:custDataLst>
          </p:nvPr>
        </p:nvSpPr>
        <p:spPr>
          <a:xfrm>
            <a:off x="4724400" y="1752600"/>
            <a:ext cx="10668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3333FF"/>
                </a:solidFill>
                <a:latin typeface="Times New Roman"/>
                <a:ea typeface="宋体" panose="02010600030101010101" pitchFamily="2" charset="-122"/>
              </a:rPr>
              <a:t>23</a:t>
            </a:r>
            <a:r>
              <a:rPr lang="zh-CN" altLang="en-US" sz="2400">
                <a:solidFill>
                  <a:srgbClr val="3333FF"/>
                </a:solidFill>
                <a:latin typeface="Times New Roman"/>
                <a:ea typeface="宋体" panose="02010600030101010101" pitchFamily="2" charset="-122"/>
              </a:rPr>
              <a:t>岁</a:t>
            </a:r>
            <a:endParaRPr lang="zh-CN" altLang="en-US" sz="2400">
              <a:solidFill>
                <a:srgbClr val="3333FF"/>
              </a:solidFill>
              <a:latin typeface="Times New Roman"/>
              <a:ea typeface="宋体" panose="02010600030101010101" pitchFamily="2" charset="-122"/>
            </a:endParaRPr>
          </a:p>
        </p:txBody>
      </p:sp>
      <p:sp>
        <p:nvSpPr>
          <p:cNvPr id="7171" name="文本框 8195"/>
          <p:cNvSpPr txBox="1"/>
          <p:nvPr>
            <p:custDataLst>
              <p:tags r:id="rId6"/>
            </p:custDataLst>
          </p:nvPr>
        </p:nvSpPr>
        <p:spPr>
          <a:xfrm>
            <a:off x="4724400" y="2286000"/>
            <a:ext cx="10668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3333FF"/>
                </a:solidFill>
                <a:latin typeface="Times New Roman"/>
                <a:ea typeface="宋体" panose="02010600030101010101" pitchFamily="2" charset="-122"/>
              </a:rPr>
              <a:t>27</a:t>
            </a:r>
            <a:r>
              <a:rPr lang="zh-CN" altLang="en-US" sz="2400">
                <a:solidFill>
                  <a:srgbClr val="3333FF"/>
                </a:solidFill>
                <a:latin typeface="Times New Roman"/>
                <a:ea typeface="宋体" panose="02010600030101010101" pitchFamily="2" charset="-122"/>
              </a:rPr>
              <a:t>岁</a:t>
            </a:r>
            <a:endParaRPr lang="zh-CN" altLang="en-US" sz="2400">
              <a:solidFill>
                <a:srgbClr val="3333FF"/>
              </a:solidFill>
              <a:latin typeface="Times New Roman"/>
              <a:ea typeface="宋体" panose="02010600030101010101" pitchFamily="2" charset="-122"/>
            </a:endParaRPr>
          </a:p>
        </p:txBody>
      </p:sp>
      <p:sp>
        <p:nvSpPr>
          <p:cNvPr id="7172" name="文本框 8196"/>
          <p:cNvSpPr txBox="1"/>
          <p:nvPr>
            <p:custDataLst>
              <p:tags r:id="rId7"/>
            </p:custDataLst>
          </p:nvPr>
        </p:nvSpPr>
        <p:spPr>
          <a:xfrm>
            <a:off x="4724400" y="2895600"/>
            <a:ext cx="8540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3333FF"/>
                </a:solidFill>
                <a:latin typeface="Times New Roman"/>
                <a:ea typeface="宋体" panose="02010600030101010101" pitchFamily="2" charset="-122"/>
              </a:rPr>
              <a:t>38</a:t>
            </a:r>
            <a:r>
              <a:rPr lang="zh-CN" altLang="en-US" sz="2400">
                <a:solidFill>
                  <a:srgbClr val="3333FF"/>
                </a:solidFill>
                <a:latin typeface="Times New Roman"/>
                <a:ea typeface="宋体" panose="02010600030101010101" pitchFamily="2" charset="-122"/>
              </a:rPr>
              <a:t>岁</a:t>
            </a:r>
            <a:endParaRPr lang="zh-CN" altLang="en-US" sz="2400">
              <a:solidFill>
                <a:srgbClr val="3333FF"/>
              </a:solidFill>
              <a:latin typeface="Times New Roman"/>
              <a:ea typeface="宋体" panose="02010600030101010101" pitchFamily="2" charset="-122"/>
            </a:endParaRPr>
          </a:p>
        </p:txBody>
      </p:sp>
      <p:sp>
        <p:nvSpPr>
          <p:cNvPr id="7173" name="文本框 8197"/>
          <p:cNvSpPr txBox="1"/>
          <p:nvPr>
            <p:custDataLst>
              <p:tags r:id="rId8"/>
            </p:custDataLst>
          </p:nvPr>
        </p:nvSpPr>
        <p:spPr>
          <a:xfrm>
            <a:off x="4724400" y="3429000"/>
            <a:ext cx="9906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3333FF"/>
                </a:solidFill>
                <a:latin typeface="Times New Roman"/>
                <a:ea typeface="宋体" panose="02010600030101010101" pitchFamily="2" charset="-122"/>
              </a:rPr>
              <a:t>41</a:t>
            </a:r>
            <a:r>
              <a:rPr lang="zh-CN" altLang="en-US" sz="2400">
                <a:solidFill>
                  <a:srgbClr val="3333FF"/>
                </a:solidFill>
                <a:latin typeface="Times New Roman"/>
                <a:ea typeface="宋体" panose="02010600030101010101" pitchFamily="2" charset="-122"/>
              </a:rPr>
              <a:t>岁</a:t>
            </a:r>
            <a:endParaRPr lang="zh-CN" altLang="en-US" sz="2400">
              <a:solidFill>
                <a:srgbClr val="3333FF"/>
              </a:solidFill>
              <a:latin typeface="Times New Roman"/>
              <a:ea typeface="宋体" panose="02010600030101010101" pitchFamily="2" charset="-122"/>
            </a:endParaRPr>
          </a:p>
        </p:txBody>
      </p:sp>
      <p:sp>
        <p:nvSpPr>
          <p:cNvPr id="7174" name="文本框 8198"/>
          <p:cNvSpPr txBox="1"/>
          <p:nvPr>
            <p:custDataLst>
              <p:tags r:id="rId9"/>
            </p:custDataLst>
          </p:nvPr>
        </p:nvSpPr>
        <p:spPr>
          <a:xfrm>
            <a:off x="5943600" y="1752600"/>
            <a:ext cx="41148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accent2"/>
                </a:solidFill>
                <a:latin typeface="Times New Roman"/>
                <a:ea typeface="宋体" panose="02010600030101010101" pitchFamily="2" charset="-122"/>
              </a:rPr>
              <a:t>接受三矢，继父遗志</a:t>
            </a:r>
          </a:p>
        </p:txBody>
      </p:sp>
      <p:sp>
        <p:nvSpPr>
          <p:cNvPr id="7175" name="文本框 8199"/>
          <p:cNvSpPr txBox="1"/>
          <p:nvPr>
            <p:custDataLst>
              <p:tags r:id="rId10"/>
            </p:custDataLst>
          </p:nvPr>
        </p:nvSpPr>
        <p:spPr>
          <a:xfrm>
            <a:off x="5943600" y="2286000"/>
            <a:ext cx="3581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accent2"/>
                </a:solidFill>
                <a:latin typeface="Times New Roman"/>
                <a:ea typeface="宋体" panose="02010600030101010101" pitchFamily="2" charset="-122"/>
              </a:rPr>
              <a:t>系燕王父子以组（灭燕）</a:t>
            </a:r>
          </a:p>
        </p:txBody>
      </p:sp>
      <p:sp>
        <p:nvSpPr>
          <p:cNvPr id="7176" name="文本框 8200"/>
          <p:cNvSpPr txBox="1"/>
          <p:nvPr>
            <p:custDataLst>
              <p:tags r:id="rId11"/>
            </p:custDataLst>
          </p:nvPr>
        </p:nvSpPr>
        <p:spPr>
          <a:xfrm>
            <a:off x="5943600" y="2895600"/>
            <a:ext cx="38100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accent2"/>
                </a:solidFill>
                <a:latin typeface="Times New Roman"/>
                <a:ea typeface="宋体" panose="02010600030101010101" pitchFamily="2" charset="-122"/>
              </a:rPr>
              <a:t>函梁君臣之首（亡梁）</a:t>
            </a:r>
          </a:p>
        </p:txBody>
      </p:sp>
      <p:sp>
        <p:nvSpPr>
          <p:cNvPr id="7177" name="文本框 8201"/>
          <p:cNvSpPr txBox="1"/>
          <p:nvPr>
            <p:custDataLst>
              <p:tags r:id="rId12"/>
            </p:custDataLst>
          </p:nvPr>
        </p:nvSpPr>
        <p:spPr>
          <a:xfrm>
            <a:off x="5943600" y="3429000"/>
            <a:ext cx="32766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accent2"/>
                </a:solidFill>
                <a:latin typeface="Times New Roman"/>
                <a:ea typeface="宋体" panose="02010600030101010101" pitchFamily="2" charset="-122"/>
              </a:rPr>
              <a:t>身死国灭，为天下笑</a:t>
            </a:r>
          </a:p>
        </p:txBody>
      </p:sp>
      <p:sp>
        <p:nvSpPr>
          <p:cNvPr id="7178" name="文本框 8205"/>
          <p:cNvSpPr txBox="1"/>
          <p:nvPr>
            <p:custDataLst>
              <p:tags r:id="rId13"/>
            </p:custDataLst>
          </p:nvPr>
        </p:nvSpPr>
        <p:spPr>
          <a:xfrm>
            <a:off x="669925" y="955675"/>
            <a:ext cx="10523538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accent2"/>
                </a:solidFill>
                <a:latin typeface="Times New Roman"/>
                <a:ea typeface="隶书" panose="02010509060101010101" pitchFamily="49" charset="-122"/>
              </a:rPr>
              <a:t>论点：盛衰之理，虽曰天命，岂非人事哉</a:t>
            </a:r>
          </a:p>
        </p:txBody>
      </p:sp>
      <p:sp>
        <p:nvSpPr>
          <p:cNvPr id="7179" name="文本框 8206"/>
          <p:cNvSpPr txBox="1"/>
          <p:nvPr>
            <p:custDataLst>
              <p:tags r:id="rId14"/>
            </p:custDataLst>
          </p:nvPr>
        </p:nvSpPr>
        <p:spPr>
          <a:xfrm>
            <a:off x="17463" y="4191000"/>
            <a:ext cx="12098337" cy="9223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>
                <a:solidFill>
                  <a:schemeClr val="accent2"/>
                </a:solidFill>
                <a:latin typeface="Times New Roman"/>
                <a:ea typeface="隶书" panose="02010509060101010101" pitchFamily="49" charset="-122"/>
              </a:rPr>
              <a:t>结论：忧劳可以兴国，逸豫可以亡身</a:t>
            </a:r>
          </a:p>
        </p:txBody>
      </p:sp>
      <p:sp>
        <p:nvSpPr>
          <p:cNvPr id="7180" name="文本框 8207"/>
          <p:cNvSpPr txBox="1"/>
          <p:nvPr>
            <p:custDataLst>
              <p:tags r:id="rId15"/>
            </p:custDataLst>
          </p:nvPr>
        </p:nvSpPr>
        <p:spPr>
          <a:xfrm>
            <a:off x="17463" y="5410200"/>
            <a:ext cx="12098337" cy="830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>
                <a:solidFill>
                  <a:schemeClr val="accent2"/>
                </a:solidFill>
                <a:latin typeface="Times New Roman"/>
                <a:ea typeface="隶书" panose="02010509060101010101" pitchFamily="49" charset="-122"/>
              </a:rPr>
              <a:t>推论：祸患常积于忽微，智勇多困于所溺</a:t>
            </a:r>
          </a:p>
        </p:txBody>
      </p:sp>
      <p:sp>
        <p:nvSpPr>
          <p:cNvPr id="8205" name="文本框 8212"/>
          <p:cNvSpPr txBox="1"/>
          <p:nvPr>
            <p:custDataLst>
              <p:tags r:id="rId16"/>
            </p:custDataLst>
          </p:nvPr>
        </p:nvSpPr>
        <p:spPr>
          <a:xfrm>
            <a:off x="2971800" y="1600200"/>
            <a:ext cx="685800" cy="1568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9600" b="0">
                <a:latin typeface="Times New Roman"/>
                <a:ea typeface="宋体" panose="02010600030101010101" pitchFamily="2" charset="-122"/>
              </a:rPr>
              <a:t>{</a:t>
            </a:r>
          </a:p>
        </p:txBody>
      </p:sp>
      <p:sp>
        <p:nvSpPr>
          <p:cNvPr id="7182" name="文本框 8213"/>
          <p:cNvSpPr txBox="1"/>
          <p:nvPr>
            <p:custDataLst>
              <p:tags r:id="rId17"/>
            </p:custDataLst>
          </p:nvPr>
        </p:nvSpPr>
        <p:spPr>
          <a:xfrm>
            <a:off x="17463" y="1978025"/>
            <a:ext cx="3106737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/>
                <a:ea typeface="华文新魏" panose="02010800040101010101" pitchFamily="2" charset="-122"/>
              </a:rPr>
              <a:t>   </a:t>
            </a:r>
            <a:r>
              <a:rPr lang="zh-CN" altLang="en-US" sz="3600">
                <a:solidFill>
                  <a:schemeClr val="accent2"/>
                </a:solidFill>
                <a:latin typeface="Times New Roman"/>
                <a:ea typeface="仿宋_GB2312" pitchFamily="49" charset="-122"/>
              </a:rPr>
              <a:t>立国（</a:t>
            </a:r>
            <a:r>
              <a:rPr lang="en-US" altLang="zh-CN" sz="3600">
                <a:solidFill>
                  <a:schemeClr val="accent2"/>
                </a:solidFill>
                <a:latin typeface="Times New Roman"/>
                <a:ea typeface="仿宋_GB2312" pitchFamily="49" charset="-122"/>
              </a:rPr>
              <a:t>15</a:t>
            </a:r>
            <a:r>
              <a:rPr lang="zh-CN" altLang="en-US" sz="3600">
                <a:solidFill>
                  <a:schemeClr val="accent2"/>
                </a:solidFill>
                <a:latin typeface="Times New Roman"/>
                <a:ea typeface="仿宋_GB2312" pitchFamily="49" charset="-122"/>
              </a:rPr>
              <a:t>年）</a:t>
            </a:r>
          </a:p>
        </p:txBody>
      </p:sp>
      <p:sp>
        <p:nvSpPr>
          <p:cNvPr id="8207" name="文本框 8214"/>
          <p:cNvSpPr txBox="1"/>
          <p:nvPr>
            <p:custDataLst>
              <p:tags r:id="rId18"/>
            </p:custDataLst>
          </p:nvPr>
        </p:nvSpPr>
        <p:spPr>
          <a:xfrm>
            <a:off x="3124200" y="2819400"/>
            <a:ext cx="609600" cy="10144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b="0">
                <a:latin typeface="Times New Roman"/>
                <a:ea typeface="宋体" panose="02010600030101010101" pitchFamily="2" charset="-122"/>
              </a:rPr>
              <a:t>{</a:t>
            </a:r>
          </a:p>
        </p:txBody>
      </p:sp>
      <p:sp>
        <p:nvSpPr>
          <p:cNvPr id="7184" name="文本框 8215"/>
          <p:cNvSpPr txBox="1"/>
          <p:nvPr>
            <p:custDataLst>
              <p:tags r:id="rId19"/>
            </p:custDataLst>
          </p:nvPr>
        </p:nvSpPr>
        <p:spPr>
          <a:xfrm>
            <a:off x="285750" y="3106738"/>
            <a:ext cx="2838450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0">
                <a:latin typeface="Times New Roman"/>
                <a:ea typeface="宋体" panose="02010600030101010101" pitchFamily="2" charset="-122"/>
              </a:rPr>
              <a:t>   </a:t>
            </a:r>
            <a:r>
              <a:rPr lang="zh-CN" altLang="en-US" sz="3600">
                <a:solidFill>
                  <a:schemeClr val="accent2"/>
                </a:solidFill>
                <a:latin typeface="Times New Roman"/>
                <a:ea typeface="仿宋_GB2312" pitchFamily="49" charset="-122"/>
              </a:rPr>
              <a:t>灭国（</a:t>
            </a:r>
            <a:r>
              <a:rPr lang="en-US" altLang="zh-CN" sz="3600">
                <a:solidFill>
                  <a:schemeClr val="accent2"/>
                </a:solidFill>
                <a:latin typeface="Times New Roman"/>
                <a:ea typeface="仿宋_GB2312" pitchFamily="49" charset="-122"/>
              </a:rPr>
              <a:t>3</a:t>
            </a:r>
            <a:r>
              <a:rPr lang="zh-CN" altLang="en-US" sz="3600">
                <a:solidFill>
                  <a:schemeClr val="accent2"/>
                </a:solidFill>
                <a:latin typeface="Times New Roman"/>
                <a:ea typeface="仿宋_GB2312" pitchFamily="49" charset="-122"/>
              </a:rPr>
              <a:t>年</a:t>
            </a:r>
            <a:r>
              <a:rPr lang="zh-CN" altLang="en-US" sz="3600">
                <a:latin typeface="Times New Roman"/>
                <a:ea typeface="仿宋_GB2312" pitchFamily="49" charset="-122"/>
              </a:rPr>
              <a:t>）</a:t>
            </a:r>
            <a:endParaRPr lang="zh-CN" altLang="en-US" sz="3600">
              <a:latin typeface="Times New Roman"/>
              <a:ea typeface="仿宋_GB2312" pitchFamily="49" charset="-122"/>
            </a:endParaRPr>
          </a:p>
        </p:txBody>
      </p:sp>
      <p:sp>
        <p:nvSpPr>
          <p:cNvPr id="7185" name="文本框 8230"/>
          <p:cNvSpPr txBox="1"/>
          <p:nvPr>
            <p:custDataLst>
              <p:tags r:id="rId20"/>
            </p:custDataLst>
          </p:nvPr>
        </p:nvSpPr>
        <p:spPr>
          <a:xfrm>
            <a:off x="2819400" y="47625"/>
            <a:ext cx="5334000" cy="1016000"/>
          </a:xfrm>
          <a:prstGeom prst="rect">
            <a:avLst/>
          </a:prstGeom>
          <a:noFill/>
          <a:ln w="12700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>
                <a:latin typeface="Times New Roman"/>
                <a:ea typeface="华文新魏" panose="02010800040101010101" pitchFamily="2" charset="-122"/>
              </a:rPr>
              <a:t>全文结构</a:t>
            </a:r>
            <a:endParaRPr lang="zh-CN" altLang="en-US" sz="6000">
              <a:latin typeface="Times New Roman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/>
      <p:bldP spid="7170" grpId="0"/>
      <p:bldP spid="7171" grpId="0"/>
      <p:bldP spid="7172" grpId="0"/>
      <p:bldP spid="7173" grpId="0"/>
      <p:bldP spid="7174" grpId="0"/>
      <p:bldP spid="7175" grpId="0"/>
      <p:bldP spid="7176" grpId="0"/>
      <p:bldP spid="7177" grpId="0"/>
      <p:bldP spid="7178" grpId="0"/>
      <p:bldP spid="7179" grpId="0"/>
      <p:bldP spid="7180" grpId="0"/>
      <p:bldP spid="7182" grpId="0"/>
      <p:bldP spid="7184" grpId="0"/>
      <p:bldP spid="718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241" name="左大括号 137219"/>
          <p:cNvSpPr/>
          <p:nvPr>
            <p:custDataLst>
              <p:tags r:id="rId3"/>
            </p:custDataLst>
          </p:nvPr>
        </p:nvSpPr>
        <p:spPr>
          <a:xfrm>
            <a:off x="3657600" y="2209800"/>
            <a:ext cx="304800" cy="914400"/>
          </a:xfrm>
          <a:prstGeom prst="leftBrace">
            <a:avLst>
              <a:gd name="adj1" fmla="val 25000"/>
              <a:gd name="adj2" fmla="val 52083"/>
            </a:avLst>
          </a:prstGeom>
          <a:noFill/>
          <a:ln w="28575" cap="flat" cmpd="sng">
            <a:solidFill>
              <a:srgbClr val="FF99CC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Garamond" panose="02020404030301010803" pitchFamily="18" charset="0"/>
              <a:ea typeface="华文新魏" panose="02010800040101010101" pitchFamily="2" charset="-122"/>
            </a:endParaRPr>
          </a:p>
        </p:txBody>
      </p:sp>
      <p:sp>
        <p:nvSpPr>
          <p:cNvPr id="10243" name="文本框 137220"/>
          <p:cNvSpPr txBox="1"/>
          <p:nvPr>
            <p:custDataLst>
              <p:tags r:id="rId4"/>
            </p:custDataLst>
          </p:nvPr>
        </p:nvSpPr>
        <p:spPr>
          <a:xfrm>
            <a:off x="190500" y="1679575"/>
            <a:ext cx="860425" cy="36576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chemeClr val="tx2"/>
                </a:solidFill>
                <a:latin typeface="Times New Roman"/>
                <a:ea typeface="华文细黑" panose="02010600040101010101" pitchFamily="2" charset="-122"/>
              </a:rPr>
              <a:t>伶官传序</a:t>
            </a:r>
          </a:p>
        </p:txBody>
      </p:sp>
      <p:sp>
        <p:nvSpPr>
          <p:cNvPr id="10244" name="文本框 137221"/>
          <p:cNvSpPr txBox="1"/>
          <p:nvPr>
            <p:custDataLst>
              <p:tags r:id="rId5"/>
            </p:custDataLst>
          </p:nvPr>
        </p:nvSpPr>
        <p:spPr>
          <a:xfrm>
            <a:off x="2125663" y="381000"/>
            <a:ext cx="1447800" cy="644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Times New Roman"/>
                <a:ea typeface="华文细黑" panose="02010600040101010101" pitchFamily="2" charset="-122"/>
              </a:rPr>
              <a:t>论点</a:t>
            </a:r>
          </a:p>
        </p:txBody>
      </p:sp>
      <p:sp>
        <p:nvSpPr>
          <p:cNvPr id="10245" name="文本框 137222"/>
          <p:cNvSpPr txBox="1"/>
          <p:nvPr>
            <p:custDataLst>
              <p:tags r:id="rId6"/>
            </p:custDataLst>
          </p:nvPr>
        </p:nvSpPr>
        <p:spPr>
          <a:xfrm>
            <a:off x="2209800" y="1157288"/>
            <a:ext cx="1447800" cy="646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Times New Roman"/>
                <a:ea typeface="华文细黑" panose="02010600040101010101" pitchFamily="2" charset="-122"/>
              </a:rPr>
              <a:t>论证</a:t>
            </a:r>
          </a:p>
        </p:txBody>
      </p:sp>
      <p:sp>
        <p:nvSpPr>
          <p:cNvPr id="10246" name="文本框 137223"/>
          <p:cNvSpPr txBox="1"/>
          <p:nvPr>
            <p:custDataLst>
              <p:tags r:id="rId7"/>
            </p:custDataLst>
          </p:nvPr>
        </p:nvSpPr>
        <p:spPr>
          <a:xfrm>
            <a:off x="3184525" y="5480050"/>
            <a:ext cx="1828800" cy="644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Times New Roman"/>
                <a:ea typeface="华文细黑" panose="02010600040101010101" pitchFamily="2" charset="-122"/>
              </a:rPr>
              <a:t>结论</a:t>
            </a:r>
          </a:p>
        </p:txBody>
      </p:sp>
      <p:sp>
        <p:nvSpPr>
          <p:cNvPr id="10247" name="文本框 137224"/>
          <p:cNvSpPr txBox="1"/>
          <p:nvPr>
            <p:custDataLst>
              <p:tags r:id="rId8"/>
            </p:custDataLst>
          </p:nvPr>
        </p:nvSpPr>
        <p:spPr>
          <a:xfrm>
            <a:off x="3048000" y="6124575"/>
            <a:ext cx="1447800" cy="644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Times New Roman"/>
                <a:ea typeface="华文细黑" panose="02010600040101010101" pitchFamily="2" charset="-122"/>
              </a:rPr>
              <a:t>推论</a:t>
            </a:r>
          </a:p>
        </p:txBody>
      </p:sp>
      <p:sp>
        <p:nvSpPr>
          <p:cNvPr id="10248" name="文本框 137225"/>
          <p:cNvSpPr txBox="1"/>
          <p:nvPr>
            <p:custDataLst>
              <p:tags r:id="rId9"/>
            </p:custDataLst>
          </p:nvPr>
        </p:nvSpPr>
        <p:spPr>
          <a:xfrm>
            <a:off x="3376930" y="189230"/>
            <a:ext cx="812927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chemeClr val="accent2"/>
                </a:solidFill>
                <a:latin typeface="Times New Roman"/>
                <a:ea typeface="隶书" panose="02010509060101010101" pitchFamily="49" charset="-122"/>
              </a:rPr>
              <a:t>盛衰之理，虽曰天命，岂非人事哉</a:t>
            </a:r>
            <a:endParaRPr lang="zh-CN" altLang="en-US" sz="4000">
              <a:solidFill>
                <a:schemeClr val="tx2"/>
              </a:solidFill>
              <a:latin typeface="Times New Roman"/>
              <a:ea typeface="华文细黑" panose="02010600040101010101" pitchFamily="2" charset="-122"/>
            </a:endParaRPr>
          </a:p>
        </p:txBody>
      </p:sp>
      <p:sp>
        <p:nvSpPr>
          <p:cNvPr id="10249" name="文本框 137226"/>
          <p:cNvSpPr txBox="1"/>
          <p:nvPr>
            <p:custDataLst>
              <p:tags r:id="rId10"/>
            </p:custDataLst>
          </p:nvPr>
        </p:nvSpPr>
        <p:spPr>
          <a:xfrm>
            <a:off x="4700905" y="1157288"/>
            <a:ext cx="5257800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u="sng">
                <a:solidFill>
                  <a:srgbClr val="2727D1"/>
                </a:solidFill>
                <a:latin typeface="Times New Roman"/>
                <a:ea typeface="华文细黑" panose="02010600040101010101" pitchFamily="2" charset="-122"/>
              </a:rPr>
              <a:t>举</a:t>
            </a:r>
            <a:r>
              <a:rPr lang="zh-CN" altLang="en-US">
                <a:solidFill>
                  <a:srgbClr val="2727D1"/>
                </a:solidFill>
                <a:latin typeface="Times New Roman"/>
                <a:ea typeface="华文细黑" panose="02010600040101010101" pitchFamily="2" charset="-122"/>
              </a:rPr>
              <a:t>庄宗为</a:t>
            </a:r>
            <a:r>
              <a:rPr lang="zh-CN" altLang="en-US" u="sng">
                <a:solidFill>
                  <a:srgbClr val="2727D1"/>
                </a:solidFill>
                <a:latin typeface="Times New Roman"/>
                <a:ea typeface="华文细黑" panose="02010600040101010101" pitchFamily="2" charset="-122"/>
              </a:rPr>
              <a:t>例</a:t>
            </a:r>
            <a:r>
              <a:rPr lang="zh-CN" altLang="en-US">
                <a:solidFill>
                  <a:srgbClr val="2727D1"/>
                </a:solidFill>
                <a:latin typeface="Times New Roman"/>
                <a:ea typeface="华文细黑" panose="02010600040101010101" pitchFamily="2" charset="-122"/>
              </a:rPr>
              <a:t>，原其得与失</a:t>
            </a:r>
          </a:p>
        </p:txBody>
      </p:sp>
      <p:sp>
        <p:nvSpPr>
          <p:cNvPr id="10250" name="文本框 137227"/>
          <p:cNvSpPr txBox="1"/>
          <p:nvPr>
            <p:custDataLst>
              <p:tags r:id="rId11"/>
            </p:custDataLst>
          </p:nvPr>
        </p:nvSpPr>
        <p:spPr>
          <a:xfrm>
            <a:off x="1760538" y="2201863"/>
            <a:ext cx="736600" cy="1154112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2727D1"/>
                </a:solidFill>
                <a:latin typeface="Times New Roman"/>
                <a:ea typeface="方正舒体" panose="02010601030101010101" pitchFamily="2" charset="-122"/>
              </a:rPr>
              <a:t>事例</a:t>
            </a:r>
          </a:p>
        </p:txBody>
      </p:sp>
      <p:sp>
        <p:nvSpPr>
          <p:cNvPr id="10251" name="文本框 137228"/>
          <p:cNvSpPr txBox="1"/>
          <p:nvPr>
            <p:custDataLst>
              <p:tags r:id="rId12"/>
            </p:custDataLst>
          </p:nvPr>
        </p:nvSpPr>
        <p:spPr>
          <a:xfrm>
            <a:off x="1760855" y="4823778"/>
            <a:ext cx="736600" cy="7620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2727D1"/>
                </a:solidFill>
                <a:latin typeface="Times New Roman"/>
                <a:ea typeface="方正舒体" panose="02010601030101010101" pitchFamily="2" charset="-122"/>
              </a:rPr>
              <a:t>理</a:t>
            </a:r>
          </a:p>
        </p:txBody>
      </p:sp>
      <p:sp>
        <p:nvSpPr>
          <p:cNvPr id="10252" name="文本框 137229"/>
          <p:cNvSpPr txBox="1"/>
          <p:nvPr>
            <p:custDataLst>
              <p:tags r:id="rId13"/>
            </p:custDataLst>
          </p:nvPr>
        </p:nvSpPr>
        <p:spPr>
          <a:xfrm>
            <a:off x="3730625" y="1905000"/>
            <a:ext cx="736600" cy="7620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u="sng">
                <a:solidFill>
                  <a:srgbClr val="2727D1"/>
                </a:solidFill>
                <a:latin typeface="Times New Roman"/>
                <a:ea typeface="华文行楷" panose="02010800040101010101" pitchFamily="2" charset="-122"/>
              </a:rPr>
              <a:t>得</a:t>
            </a:r>
          </a:p>
        </p:txBody>
      </p:sp>
      <p:sp>
        <p:nvSpPr>
          <p:cNvPr id="10253" name="文本框 137230"/>
          <p:cNvSpPr txBox="1"/>
          <p:nvPr>
            <p:custDataLst>
              <p:tags r:id="rId14"/>
            </p:custDataLst>
          </p:nvPr>
        </p:nvSpPr>
        <p:spPr>
          <a:xfrm>
            <a:off x="3730625" y="2819400"/>
            <a:ext cx="736600" cy="7620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u="sng">
                <a:solidFill>
                  <a:srgbClr val="2727D1"/>
                </a:solidFill>
                <a:latin typeface="Times New Roman"/>
                <a:ea typeface="华文行楷" panose="02010800040101010101" pitchFamily="2" charset="-122"/>
              </a:rPr>
              <a:t>失</a:t>
            </a:r>
          </a:p>
        </p:txBody>
      </p:sp>
      <p:sp>
        <p:nvSpPr>
          <p:cNvPr id="2" name="左大括号 137231"/>
          <p:cNvSpPr/>
          <p:nvPr>
            <p:custDataLst>
              <p:tags r:id="rId15"/>
            </p:custDataLst>
          </p:nvPr>
        </p:nvSpPr>
        <p:spPr>
          <a:xfrm>
            <a:off x="3733800" y="3733800"/>
            <a:ext cx="228600" cy="914400"/>
          </a:xfrm>
          <a:prstGeom prst="leftBrace">
            <a:avLst>
              <a:gd name="adj1" fmla="val 33240"/>
              <a:gd name="adj2" fmla="val 50000"/>
            </a:avLst>
          </a:prstGeom>
          <a:noFill/>
          <a:ln w="28575" cap="flat" cmpd="sng">
            <a:solidFill>
              <a:srgbClr val="FF99CC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Garamond" panose="02020404030301010803" pitchFamily="18" charset="0"/>
              <a:ea typeface="华文新魏" panose="02010800040101010101" pitchFamily="2" charset="-122"/>
            </a:endParaRPr>
          </a:p>
        </p:txBody>
      </p:sp>
      <p:sp>
        <p:nvSpPr>
          <p:cNvPr id="10255" name="文本框 137232"/>
          <p:cNvSpPr txBox="1"/>
          <p:nvPr>
            <p:custDataLst>
              <p:tags r:id="rId16"/>
            </p:custDataLst>
          </p:nvPr>
        </p:nvSpPr>
        <p:spPr>
          <a:xfrm>
            <a:off x="3730625" y="3505200"/>
            <a:ext cx="736600" cy="7620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2727D1"/>
                </a:solidFill>
                <a:latin typeface="Times New Roman"/>
                <a:ea typeface="华文新魏" panose="02010800040101010101" pitchFamily="2" charset="-122"/>
              </a:rPr>
              <a:t>盛</a:t>
            </a:r>
          </a:p>
        </p:txBody>
      </p:sp>
      <p:sp>
        <p:nvSpPr>
          <p:cNvPr id="10256" name="文本框 137233"/>
          <p:cNvSpPr txBox="1"/>
          <p:nvPr>
            <p:custDataLst>
              <p:tags r:id="rId17"/>
            </p:custDataLst>
          </p:nvPr>
        </p:nvSpPr>
        <p:spPr>
          <a:xfrm>
            <a:off x="3759200" y="4343400"/>
            <a:ext cx="736600" cy="7620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2727D1"/>
                </a:solidFill>
                <a:latin typeface="Times New Roman"/>
                <a:ea typeface="华文新魏" panose="02010800040101010101" pitchFamily="2" charset="-122"/>
              </a:rPr>
              <a:t>衰</a:t>
            </a:r>
          </a:p>
        </p:txBody>
      </p:sp>
      <p:sp>
        <p:nvSpPr>
          <p:cNvPr id="10257" name="文本框 137234"/>
          <p:cNvSpPr txBox="1"/>
          <p:nvPr>
            <p:custDataLst>
              <p:tags r:id="rId18"/>
            </p:custDataLst>
          </p:nvPr>
        </p:nvSpPr>
        <p:spPr>
          <a:xfrm>
            <a:off x="4267200" y="1905000"/>
            <a:ext cx="6477000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chemeClr val="tx2"/>
                </a:solidFill>
                <a:latin typeface="Times New Roman"/>
                <a:ea typeface="华文细黑" panose="02010600040101010101" pitchFamily="2" charset="-122"/>
              </a:rPr>
              <a:t>接受父命报仇雪耻，系燕父子函梁君臣</a:t>
            </a:r>
          </a:p>
        </p:txBody>
      </p:sp>
      <p:sp>
        <p:nvSpPr>
          <p:cNvPr id="10258" name="文本框 137235"/>
          <p:cNvSpPr txBox="1"/>
          <p:nvPr>
            <p:custDataLst>
              <p:tags r:id="rId19"/>
            </p:custDataLst>
          </p:nvPr>
        </p:nvSpPr>
        <p:spPr>
          <a:xfrm>
            <a:off x="4267200" y="2833688"/>
            <a:ext cx="6477000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chemeClr val="tx2"/>
                </a:solidFill>
                <a:latin typeface="Times New Roman"/>
                <a:ea typeface="华文细黑" panose="02010600040101010101" pitchFamily="2" charset="-122"/>
              </a:rPr>
              <a:t>一夫作难仓皇东出，伶人困之身死国灭</a:t>
            </a:r>
          </a:p>
        </p:txBody>
      </p:sp>
      <p:sp>
        <p:nvSpPr>
          <p:cNvPr id="10259" name="文本框 137236"/>
          <p:cNvSpPr txBox="1"/>
          <p:nvPr>
            <p:custDataLst>
              <p:tags r:id="rId20"/>
            </p:custDataLst>
          </p:nvPr>
        </p:nvSpPr>
        <p:spPr>
          <a:xfrm>
            <a:off x="5029200" y="3505200"/>
            <a:ext cx="6477000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chemeClr val="tx2"/>
                </a:solidFill>
                <a:latin typeface="Times New Roman"/>
                <a:ea typeface="华文细黑" panose="02010600040101010101" pitchFamily="2" charset="-122"/>
              </a:rPr>
              <a:t>意气之盛，可谓壮哉！</a:t>
            </a:r>
          </a:p>
        </p:txBody>
      </p:sp>
      <p:sp>
        <p:nvSpPr>
          <p:cNvPr id="10260" name="文本框 137237"/>
          <p:cNvSpPr txBox="1"/>
          <p:nvPr>
            <p:custDataLst>
              <p:tags r:id="rId21"/>
            </p:custDataLst>
          </p:nvPr>
        </p:nvSpPr>
        <p:spPr>
          <a:xfrm>
            <a:off x="5110163" y="4267200"/>
            <a:ext cx="6477000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chemeClr val="tx2"/>
                </a:solidFill>
                <a:latin typeface="Times New Roman"/>
                <a:ea typeface="华文细黑" panose="02010600040101010101" pitchFamily="2" charset="-122"/>
              </a:rPr>
              <a:t>泣下沾襟，何其衰也！</a:t>
            </a:r>
          </a:p>
        </p:txBody>
      </p:sp>
      <p:sp>
        <p:nvSpPr>
          <p:cNvPr id="10261" name="文本框 137238"/>
          <p:cNvSpPr txBox="1"/>
          <p:nvPr>
            <p:custDataLst>
              <p:tags r:id="rId22"/>
            </p:custDataLst>
          </p:nvPr>
        </p:nvSpPr>
        <p:spPr>
          <a:xfrm>
            <a:off x="4819650" y="5480050"/>
            <a:ext cx="6477000" cy="5826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2727D1"/>
                </a:solidFill>
                <a:latin typeface="Times New Roman"/>
                <a:ea typeface="华文细黑" panose="02010600040101010101" pitchFamily="2" charset="-122"/>
              </a:rPr>
              <a:t>忧劳可以兴国，逸豫可以亡身</a:t>
            </a:r>
          </a:p>
        </p:txBody>
      </p:sp>
      <p:sp>
        <p:nvSpPr>
          <p:cNvPr id="10262" name="文本框 137239"/>
          <p:cNvSpPr txBox="1"/>
          <p:nvPr>
            <p:custDataLst>
              <p:tags r:id="rId23"/>
            </p:custDataLst>
          </p:nvPr>
        </p:nvSpPr>
        <p:spPr>
          <a:xfrm>
            <a:off x="4495800" y="6156325"/>
            <a:ext cx="6477000" cy="5826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2727D1"/>
                </a:solidFill>
                <a:latin typeface="Times New Roman"/>
                <a:ea typeface="华文细黑" panose="02010600040101010101" pitchFamily="2" charset="-122"/>
              </a:rPr>
              <a:t>祸患常积于忽微，智勇多困于所溺</a:t>
            </a:r>
          </a:p>
        </p:txBody>
      </p:sp>
      <p:sp>
        <p:nvSpPr>
          <p:cNvPr id="3" name="文本框 1"/>
          <p:cNvSpPr txBox="1"/>
          <p:nvPr>
            <p:custDataLst>
              <p:tags r:id="rId24"/>
            </p:custDataLst>
          </p:nvPr>
        </p:nvSpPr>
        <p:spPr>
          <a:xfrm>
            <a:off x="10948988" y="1025525"/>
            <a:ext cx="798512" cy="295910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 anchorCtr="0">
            <a:spAutoFit/>
          </a:bodyPr>
          <a:lstStyle/>
          <a:p>
            <a:r>
              <a:rPr lang="zh-CN" altLang="en-US" sz="4000">
                <a:latin typeface="Times New Roman"/>
                <a:ea typeface="华文新魏" panose="02010800040101010101" pitchFamily="2" charset="-122"/>
              </a:rPr>
              <a:t>对比论证</a:t>
            </a:r>
          </a:p>
        </p:txBody>
      </p:sp>
      <p:sp>
        <p:nvSpPr>
          <p:cNvPr id="4" name="文本框 2"/>
          <p:cNvSpPr txBox="1"/>
          <p:nvPr>
            <p:custDataLst>
              <p:tags r:id="rId25"/>
            </p:custDataLst>
          </p:nvPr>
        </p:nvSpPr>
        <p:spPr>
          <a:xfrm>
            <a:off x="10911840" y="3490595"/>
            <a:ext cx="1104900" cy="11985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>
                <a:latin typeface="Times New Roman"/>
                <a:ea typeface="华文新魏" panose="02010800040101010101" pitchFamily="2" charset="-122"/>
              </a:rPr>
              <a:t>对比论证</a:t>
            </a:r>
          </a:p>
        </p:txBody>
      </p:sp>
      <p:sp>
        <p:nvSpPr>
          <p:cNvPr id="5" name="文本框 3"/>
          <p:cNvSpPr txBox="1"/>
          <p:nvPr>
            <p:custDataLst>
              <p:tags r:id="rId26"/>
            </p:custDataLst>
          </p:nvPr>
        </p:nvSpPr>
        <p:spPr>
          <a:xfrm>
            <a:off x="2705100" y="2108200"/>
            <a:ext cx="606425" cy="27997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4400">
                <a:latin typeface="Times New Roman"/>
                <a:ea typeface="华文新魏" panose="02010800040101010101" pitchFamily="2" charset="-122"/>
              </a:rPr>
              <a:t>举例论证</a:t>
            </a:r>
          </a:p>
        </p:txBody>
      </p:sp>
      <p:sp>
        <p:nvSpPr>
          <p:cNvPr id="6" name="文本框 4"/>
          <p:cNvSpPr txBox="1"/>
          <p:nvPr>
            <p:custDataLst>
              <p:tags r:id="rId27"/>
            </p:custDataLst>
          </p:nvPr>
        </p:nvSpPr>
        <p:spPr>
          <a:xfrm>
            <a:off x="3524250" y="4943475"/>
            <a:ext cx="6037263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>
                <a:latin typeface="Times New Roman"/>
                <a:ea typeface="华文新魏" panose="02010800040101010101" pitchFamily="2" charset="-122"/>
              </a:rPr>
              <a:t>《书》曰：</a:t>
            </a:r>
            <a:r>
              <a:rPr lang="en-US" altLang="zh-CN" sz="3600">
                <a:latin typeface="Times New Roman"/>
                <a:ea typeface="华文新魏" panose="02010800040101010101" pitchFamily="2" charset="-122"/>
              </a:rPr>
              <a:t>“</a:t>
            </a:r>
            <a:r>
              <a:rPr lang="zh-CN" altLang="en-US" sz="3600">
                <a:latin typeface="Times New Roman"/>
                <a:ea typeface="华文新魏" panose="02010800040101010101" pitchFamily="2" charset="-122"/>
              </a:rPr>
              <a:t>满招损，谦受益</a:t>
            </a:r>
            <a:r>
              <a:rPr lang="en-US" altLang="zh-CN" sz="3600">
                <a:latin typeface="Times New Roman"/>
                <a:ea typeface="华文新魏" panose="02010800040101010101" pitchFamily="2" charset="-122"/>
              </a:rPr>
              <a:t>”</a:t>
            </a:r>
          </a:p>
        </p:txBody>
      </p:sp>
      <p:sp>
        <p:nvSpPr>
          <p:cNvPr id="7" name="文本框 5"/>
          <p:cNvSpPr txBox="1"/>
          <p:nvPr>
            <p:custDataLst>
              <p:tags r:id="rId28"/>
            </p:custDataLst>
          </p:nvPr>
        </p:nvSpPr>
        <p:spPr>
          <a:xfrm>
            <a:off x="9831705" y="4958080"/>
            <a:ext cx="243395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4000">
                <a:latin typeface="Times New Roman"/>
                <a:ea typeface="华文新魏" panose="02010800040101010101" pitchFamily="2" charset="-122"/>
              </a:rPr>
              <a:t>引用论证</a:t>
            </a:r>
          </a:p>
        </p:txBody>
      </p:sp>
      <p:sp>
        <p:nvSpPr>
          <p:cNvPr id="8" name="文本框 7"/>
          <p:cNvSpPr txBox="1"/>
          <p:nvPr>
            <p:custDataLst>
              <p:tags r:id="rId29"/>
            </p:custDataLst>
          </p:nvPr>
        </p:nvSpPr>
        <p:spPr>
          <a:xfrm>
            <a:off x="138430" y="4805680"/>
            <a:ext cx="123253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找出本文的反义词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 nodeType="clickPar">
                      <p:stCondLst>
                        <p:cond delay="indefinite"/>
                      </p:stCondLst>
                      <p:childTnLst>
                        <p:par>
                          <p:cTn id="1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 nodeType="clickPar">
                      <p:stCondLst>
                        <p:cond delay="indefinite"/>
                      </p:stCondLst>
                      <p:childTnLst>
                        <p:par>
                          <p:cTn id="1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4" grpId="0"/>
      <p:bldP spid="10245" grpId="0"/>
      <p:bldP spid="10246" grpId="0"/>
      <p:bldP spid="10247" grpId="0"/>
      <p:bldP spid="10248" grpId="0"/>
      <p:bldP spid="10249" grpId="0"/>
      <p:bldP spid="10250" grpId="0"/>
      <p:bldP spid="10251" grpId="0"/>
      <p:bldP spid="10252" grpId="0"/>
      <p:bldP spid="10253" grpId="0"/>
      <p:bldP spid="10255" grpId="0"/>
      <p:bldP spid="10256" grpId="0"/>
      <p:bldP spid="10257" grpId="0"/>
      <p:bldP spid="10258" grpId="0"/>
      <p:bldP spid="10259" grpId="0"/>
      <p:bldP spid="10260" grpId="0"/>
      <p:bldP spid="10261" grpId="0"/>
      <p:bldP spid="1026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241" name="文本框 15364"/>
          <p:cNvSpPr txBox="1"/>
          <p:nvPr>
            <p:custDataLst>
              <p:tags r:id="rId3"/>
            </p:custDataLst>
          </p:nvPr>
        </p:nvSpPr>
        <p:spPr>
          <a:xfrm>
            <a:off x="104775" y="169863"/>
            <a:ext cx="7848600" cy="9223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>
                <a:solidFill>
                  <a:srgbClr val="3333FF"/>
                </a:solidFill>
                <a:latin typeface="Times New Roman"/>
                <a:ea typeface="华文隶书" panose="02010800040101010101" pitchFamily="2" charset="-122"/>
              </a:rPr>
              <a:t>写作意图</a:t>
            </a:r>
          </a:p>
        </p:txBody>
      </p:sp>
      <p:sp>
        <p:nvSpPr>
          <p:cNvPr id="12290" name="文本框 15365"/>
          <p:cNvSpPr txBox="1"/>
          <p:nvPr>
            <p:custDataLst>
              <p:tags r:id="rId4"/>
            </p:custDataLst>
          </p:nvPr>
        </p:nvSpPr>
        <p:spPr>
          <a:xfrm>
            <a:off x="104775" y="1092200"/>
            <a:ext cx="11982450" cy="507682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>
                <a:solidFill>
                  <a:schemeClr val="accent2"/>
                </a:solidFill>
                <a:latin typeface="Times New Roman"/>
                <a:ea typeface="隶书" panose="02010509060101010101" pitchFamily="49" charset="-122"/>
              </a:rPr>
              <a:t>明确：</a:t>
            </a:r>
            <a:r>
              <a:rPr lang="zh-CN" altLang="en-US" sz="5400">
                <a:latin typeface="Times New Roman"/>
                <a:ea typeface="隶书" panose="02010509060101010101" pitchFamily="49" charset="-122"/>
              </a:rPr>
              <a:t>文章</a:t>
            </a:r>
            <a:r>
              <a:rPr lang="zh-CN" altLang="en-US" sz="5400" u="sng">
                <a:solidFill>
                  <a:schemeClr val="accent2"/>
                </a:solidFill>
                <a:latin typeface="Times New Roman"/>
                <a:ea typeface="隶书" panose="02010509060101010101" pitchFamily="49" charset="-122"/>
              </a:rPr>
              <a:t>总结</a:t>
            </a:r>
            <a:r>
              <a:rPr lang="zh-CN" altLang="en-US" sz="5400">
                <a:latin typeface="Times New Roman"/>
                <a:ea typeface="隶书" panose="02010509060101010101" pitchFamily="49" charset="-122"/>
              </a:rPr>
              <a:t>了后唐庄宗李存勖得天下而后失天下的历史，</a:t>
            </a:r>
            <a:r>
              <a:rPr lang="zh-CN" altLang="en-US" sz="5400" u="sng">
                <a:solidFill>
                  <a:srgbClr val="2727D1"/>
                </a:solidFill>
                <a:latin typeface="Times New Roman"/>
                <a:ea typeface="隶书" panose="02010509060101010101" pitchFamily="49" charset="-122"/>
              </a:rPr>
              <a:t>阐明</a:t>
            </a:r>
            <a:r>
              <a:rPr lang="zh-CN" altLang="en-US" sz="5400">
                <a:latin typeface="Times New Roman"/>
                <a:ea typeface="隶书" panose="02010509060101010101" pitchFamily="49" charset="-122"/>
              </a:rPr>
              <a:t>了国家盛衰取决于人事的</a:t>
            </a:r>
            <a:r>
              <a:rPr lang="zh-CN" altLang="en-US" sz="5400" u="sng">
                <a:solidFill>
                  <a:srgbClr val="2727D1"/>
                </a:solidFill>
                <a:latin typeface="Times New Roman"/>
                <a:ea typeface="隶书" panose="02010509060101010101" pitchFamily="49" charset="-122"/>
              </a:rPr>
              <a:t>道理</a:t>
            </a:r>
            <a:r>
              <a:rPr lang="zh-CN" altLang="en-US" sz="5400">
                <a:latin typeface="Times New Roman"/>
                <a:ea typeface="隶书" panose="02010509060101010101" pitchFamily="49" charset="-122"/>
              </a:rPr>
              <a:t>。</a:t>
            </a:r>
            <a:r>
              <a:rPr lang="zh-CN" altLang="en-US" sz="5400">
                <a:solidFill>
                  <a:srgbClr val="2727D1"/>
                </a:solidFill>
                <a:latin typeface="Times New Roman"/>
                <a:ea typeface="隶书" panose="02010509060101010101" pitchFamily="49" charset="-122"/>
              </a:rPr>
              <a:t>借古讽今</a:t>
            </a:r>
            <a:r>
              <a:rPr lang="zh-CN" altLang="en-US" sz="5400">
                <a:latin typeface="Times New Roman"/>
                <a:ea typeface="隶书" panose="02010509060101010101" pitchFamily="49" charset="-122"/>
              </a:rPr>
              <a:t>，</a:t>
            </a:r>
            <a:r>
              <a:rPr lang="zh-CN" altLang="en-US" sz="5400">
                <a:solidFill>
                  <a:srgbClr val="2727D1"/>
                </a:solidFill>
                <a:latin typeface="Times New Roman"/>
                <a:ea typeface="隶书" panose="02010509060101010101" pitchFamily="49" charset="-122"/>
              </a:rPr>
              <a:t>告诫</a:t>
            </a:r>
            <a:r>
              <a:rPr lang="zh-CN" altLang="en-US" sz="5400" u="sng">
                <a:solidFill>
                  <a:schemeClr val="accent2"/>
                </a:solidFill>
                <a:latin typeface="Times New Roman"/>
                <a:ea typeface="隶书" panose="02010509060101010101" pitchFamily="49" charset="-122"/>
              </a:rPr>
              <a:t>（希望）</a:t>
            </a:r>
            <a:r>
              <a:rPr lang="zh-CN" altLang="en-US" sz="5400">
                <a:latin typeface="Times New Roman"/>
                <a:ea typeface="隶书" panose="02010509060101010101" pitchFamily="49" charset="-122"/>
              </a:rPr>
              <a:t>北宋统治者</a:t>
            </a:r>
            <a:r>
              <a:rPr lang="zh-CN" altLang="en-US" sz="5400" u="sng">
                <a:solidFill>
                  <a:srgbClr val="2727D1"/>
                </a:solidFill>
                <a:latin typeface="Times New Roman"/>
                <a:ea typeface="隶书" panose="02010509060101010101" pitchFamily="49" charset="-122"/>
              </a:rPr>
              <a:t>吸取</a:t>
            </a:r>
            <a:r>
              <a:rPr lang="zh-CN" altLang="en-US" sz="5400">
                <a:latin typeface="Times New Roman"/>
                <a:ea typeface="隶书" panose="02010509060101010101" pitchFamily="49" charset="-122"/>
              </a:rPr>
              <a:t>后唐庄宗李存勖宠信伶人而身死国灭的</a:t>
            </a:r>
            <a:r>
              <a:rPr lang="zh-CN" altLang="en-US" sz="5400" u="sng">
                <a:solidFill>
                  <a:srgbClr val="2727D1"/>
                </a:solidFill>
                <a:latin typeface="Times New Roman"/>
                <a:ea typeface="隶书" panose="02010509060101010101" pitchFamily="49" charset="-122"/>
              </a:rPr>
              <a:t>教训</a:t>
            </a:r>
            <a:r>
              <a:rPr lang="zh-CN" altLang="en-US" sz="5400">
                <a:latin typeface="Times New Roman"/>
                <a:ea typeface="隶书" panose="02010509060101010101" pitchFamily="49" charset="-122"/>
              </a:rPr>
              <a:t>，</a:t>
            </a:r>
            <a:r>
              <a:rPr lang="zh-CN" altLang="en-US" sz="5400">
                <a:solidFill>
                  <a:srgbClr val="2727D1"/>
                </a:solidFill>
                <a:latin typeface="Times New Roman"/>
                <a:ea typeface="隶书" panose="02010509060101010101" pitchFamily="49" charset="-122"/>
              </a:rPr>
              <a:t>力戒骄奢，居安思危，防微杜渐，励精图治。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" grpId="0"/>
      <p:bldP spid="10241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3313" name="文本框 23553"/>
          <p:cNvSpPr txBox="1"/>
          <p:nvPr>
            <p:custDataLst>
              <p:tags r:id="rId3"/>
            </p:custDataLst>
          </p:nvPr>
        </p:nvSpPr>
        <p:spPr>
          <a:xfrm>
            <a:off x="1774825" y="381000"/>
            <a:ext cx="8642350" cy="80930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600">
                <a:latin typeface="Times New Roman"/>
                <a:ea typeface="华文新魏" panose="02010800040101010101" pitchFamily="2" charset="-122"/>
              </a:rPr>
              <a:t>3、  下面对课文内容的理解，不正确的一项是：</a:t>
            </a:r>
            <a:r>
              <a:rPr lang="zh-CN" altLang="en-US">
                <a:latin typeface="Times New Roman"/>
                <a:ea typeface="华文新魏" panose="02010800040101010101" pitchFamily="2" charset="-122"/>
              </a:rPr>
              <a:t>（   </a:t>
            </a:r>
            <a:r>
              <a:rPr lang="zh-CN" altLang="en-US">
                <a:solidFill>
                  <a:srgbClr val="00FFFF"/>
                </a:solidFill>
                <a:latin typeface="Times New Roman"/>
                <a:ea typeface="华文新魏" panose="02010800040101010101" pitchFamily="2" charset="-122"/>
              </a:rPr>
              <a:t>     </a:t>
            </a:r>
            <a:r>
              <a:rPr lang="zh-CN" altLang="en-US">
                <a:latin typeface="Times New Roman"/>
                <a:ea typeface="华文新魏" panose="02010800040101010101" pitchFamily="2" charset="-122"/>
              </a:rPr>
              <a:t> </a:t>
            </a:r>
            <a:r>
              <a:rPr lang="en-US" altLang="zh-CN">
                <a:latin typeface="Times New Roman"/>
                <a:ea typeface="华文新魏" panose="02010800040101010101" pitchFamily="2" charset="-122"/>
              </a:rPr>
              <a:t>）</a:t>
            </a:r>
          </a:p>
          <a:p>
            <a:pPr algn="just">
              <a:spcBef>
                <a:spcPct val="50000"/>
              </a:spcBef>
            </a:pPr>
            <a:r>
              <a:rPr lang="en-US" altLang="zh-CN">
                <a:latin typeface="Times New Roman"/>
                <a:ea typeface="华文新魏" panose="02010800040101010101" pitchFamily="2" charset="-122"/>
              </a:rPr>
              <a:t>A</a:t>
            </a:r>
            <a:r>
              <a:rPr lang="zh-CN" altLang="en-US">
                <a:latin typeface="Times New Roman"/>
                <a:ea typeface="华文新魏" panose="02010800040101010101" pitchFamily="2" charset="-122"/>
              </a:rPr>
              <a:t>传说晋王李可用临终前交给庄宗三枝箭，目的是希望庄宗牢记遗命，为父复仇。</a:t>
            </a:r>
          </a:p>
          <a:p>
            <a:pPr algn="just">
              <a:spcBef>
                <a:spcPct val="50000"/>
              </a:spcBef>
            </a:pPr>
            <a:r>
              <a:rPr lang="en-US" altLang="zh-CN">
                <a:latin typeface="Times New Roman"/>
                <a:ea typeface="华文新魏" panose="02010800040101010101" pitchFamily="2" charset="-122"/>
              </a:rPr>
              <a:t>B</a:t>
            </a:r>
            <a:r>
              <a:rPr lang="zh-CN" altLang="en-US">
                <a:latin typeface="Times New Roman"/>
                <a:ea typeface="华文新魏" panose="02010800040101010101" pitchFamily="2" charset="-122"/>
              </a:rPr>
              <a:t>国家兴盛与衰亡的道理，不在于天命，而在于人事。</a:t>
            </a:r>
          </a:p>
          <a:p>
            <a:pPr algn="just">
              <a:spcBef>
                <a:spcPct val="50000"/>
              </a:spcBef>
            </a:pPr>
            <a:r>
              <a:rPr lang="en-US" altLang="zh-CN">
                <a:latin typeface="Times New Roman"/>
                <a:ea typeface="华文新魏" panose="02010800040101010101" pitchFamily="2" charset="-122"/>
              </a:rPr>
              <a:t>C</a:t>
            </a:r>
            <a:r>
              <a:rPr lang="zh-CN" altLang="en-US">
                <a:latin typeface="Times New Roman"/>
                <a:ea typeface="华文新魏" panose="02010800040101010101" pitchFamily="2" charset="-122"/>
              </a:rPr>
              <a:t>庄宗李存勖把父亲交给的三枝箭“藏之于庙”，作战用兵时又“以一少牢告庙”，表现出对父亲遗命的恭谨态度。</a:t>
            </a:r>
          </a:p>
          <a:p>
            <a:pPr algn="just">
              <a:spcBef>
                <a:spcPct val="50000"/>
              </a:spcBef>
            </a:pPr>
            <a:r>
              <a:rPr lang="en-US" altLang="zh-CN">
                <a:latin typeface="Times New Roman"/>
                <a:ea typeface="华文新魏" panose="02010800040101010101" pitchFamily="2" charset="-122"/>
              </a:rPr>
              <a:t>D</a:t>
            </a:r>
            <a:r>
              <a:rPr lang="zh-CN" altLang="en-US">
                <a:latin typeface="Times New Roman"/>
                <a:ea typeface="华文新魏" panose="02010800040101010101" pitchFamily="2" charset="-122"/>
              </a:rPr>
              <a:t>作者认为，祸患是一点一点积累起来的，智勇之人，会被自己耽溺的东西所害，这是一种普遍的历史经验。</a:t>
            </a:r>
          </a:p>
          <a:p>
            <a:pPr algn="just">
              <a:spcBef>
                <a:spcPct val="50000"/>
              </a:spcBef>
            </a:pPr>
            <a:r>
              <a:rPr lang="zh-CN" altLang="en-US">
                <a:latin typeface="Times New Roman"/>
                <a:ea typeface="华文新魏" panose="02010800040101010101" pitchFamily="2" charset="-122"/>
              </a:rPr>
              <a:t> </a:t>
            </a:r>
          </a:p>
          <a:p>
            <a:pPr algn="just">
              <a:spcBef>
                <a:spcPct val="50000"/>
              </a:spcBef>
            </a:pPr>
            <a:r>
              <a:rPr lang="zh-CN" altLang="en-US">
                <a:latin typeface="Times New Roman"/>
                <a:ea typeface="华文新魏" panose="02010800040101010101" pitchFamily="2" charset="-122"/>
              </a:rPr>
              <a:t> </a:t>
            </a:r>
          </a:p>
          <a:p>
            <a:pPr algn="just">
              <a:spcBef>
                <a:spcPct val="50000"/>
              </a:spcBef>
            </a:pPr>
            <a:r>
              <a:rPr lang="zh-CN" altLang="en-US">
                <a:latin typeface="Times New Roman"/>
                <a:ea typeface="华文新魏" panose="02010800040101010101" pitchFamily="2" charset="-122"/>
              </a:rPr>
              <a:t> </a:t>
            </a:r>
          </a:p>
          <a:p>
            <a:pPr>
              <a:spcBef>
                <a:spcPct val="50000"/>
              </a:spcBef>
            </a:pPr>
            <a:endParaRPr lang="zh-CN" altLang="en-US">
              <a:latin typeface="Times New Roman"/>
              <a:ea typeface="华文新魏" panose="02010800040101010101" pitchFamily="2" charset="-122"/>
            </a:endParaRPr>
          </a:p>
        </p:txBody>
      </p:sp>
      <p:sp>
        <p:nvSpPr>
          <p:cNvPr id="23555" name="文本框 23554"/>
          <p:cNvSpPr txBox="1"/>
          <p:nvPr>
            <p:custDataLst>
              <p:tags r:id="rId4"/>
            </p:custDataLst>
          </p:nvPr>
        </p:nvSpPr>
        <p:spPr>
          <a:xfrm>
            <a:off x="3719513" y="404813"/>
            <a:ext cx="762000" cy="13223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latin typeface="Times New Roman"/>
                <a:ea typeface="华文新魏" panose="02010800040101010101" pitchFamily="2" charset="-122"/>
              </a:rPr>
              <a:t>  </a:t>
            </a:r>
            <a:r>
              <a:rPr lang="en-US" altLang="zh-CN" sz="4000">
                <a:solidFill>
                  <a:srgbClr val="3366FF"/>
                </a:solidFill>
                <a:latin typeface="Times New Roman"/>
                <a:ea typeface="华文新魏" panose="02010800040101010101" pitchFamily="2" charset="-122"/>
              </a:rPr>
              <a:t>  </a:t>
            </a:r>
            <a:r>
              <a:rPr lang="en-US" altLang="zh-CN" sz="4000">
                <a:solidFill>
                  <a:srgbClr val="00FFFF"/>
                </a:solidFill>
                <a:latin typeface="Times New Roman"/>
                <a:ea typeface="华文新魏" panose="02010800040101010101" pitchFamily="2" charset="-122"/>
              </a:rPr>
              <a:t>B</a:t>
            </a:r>
          </a:p>
        </p:txBody>
      </p:sp>
      <p:sp>
        <p:nvSpPr>
          <p:cNvPr id="13315" name="文本框 23555"/>
          <p:cNvSpPr txBox="1"/>
          <p:nvPr>
            <p:custDataLst>
              <p:tags r:id="rId5"/>
            </p:custDataLst>
          </p:nvPr>
        </p:nvSpPr>
        <p:spPr>
          <a:xfrm>
            <a:off x="-317" y="53340"/>
            <a:ext cx="12106275" cy="9571038"/>
          </a:xfrm>
          <a:prstGeom prst="rect">
            <a:avLst/>
          </a:prstGeom>
          <a:noFill/>
          <a:ln w="12700" cap="flat" cmpd="sng">
            <a:solidFill>
              <a:srgbClr val="CCFF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latin typeface="Garamond" panose="02020404030301010803" pitchFamily="18" charset="0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>
              <a:latin typeface="Garamond" panose="02020404030301010803" pitchFamily="18" charset="0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>
              <a:latin typeface="Garamond" panose="02020404030301010803" pitchFamily="18" charset="0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>
              <a:latin typeface="Garamond" panose="02020404030301010803" pitchFamily="18" charset="0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>
              <a:latin typeface="Garamond" panose="02020404030301010803" pitchFamily="18" charset="0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>
              <a:latin typeface="Garamond" panose="02020404030301010803" pitchFamily="18" charset="0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>
              <a:latin typeface="Garamond" panose="02020404030301010803" pitchFamily="18" charset="0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>
              <a:latin typeface="Garamond" panose="02020404030301010803" pitchFamily="18" charset="0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>
              <a:latin typeface="Garamond" panose="02020404030301010803" pitchFamily="18" charset="0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>
              <a:latin typeface="Garamond" panose="02020404030301010803" pitchFamily="18" charset="0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>
              <a:latin typeface="Garamond" panose="02020404030301010803" pitchFamily="18" charset="0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>
              <a:latin typeface="Garamond" panose="02020404030301010803" pitchFamily="18" charset="0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>
              <a:latin typeface="Garamond" panose="02020404030301010803" pitchFamily="18" charset="0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>
              <a:latin typeface="Garamond" panose="02020404030301010803" pitchFamily="18" charset="0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>
              <a:latin typeface="Garamond" panose="02020404030301010803" pitchFamily="18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5245" y="8255"/>
            <a:ext cx="12080875" cy="6616065"/>
          </a:xfrm>
        </p:spPr>
        <p:txBody>
          <a:bodyPr/>
          <a:lstStyle/>
          <a:p>
            <a:pPr marL="0" indent="0" fontAlgn="base">
              <a:buNone/>
            </a:pPr>
            <a:r>
              <a:rPr lang="zh-CN" altLang="en-US" b="1" strike="noStrike" noProof="1"/>
              <a:t>本文语言生动形象，意蕴丰富。</a:t>
            </a:r>
          </a:p>
          <a:p>
            <a:pPr marL="0" indent="0" fontAlgn="base">
              <a:buNone/>
            </a:pPr>
            <a:r>
              <a:rPr lang="zh-CN" altLang="en-US" b="1" strike="noStrike" noProof="1"/>
              <a:t>最突出的特点是运用多种句式，如整散结合，长短结合，骈散结合。读起来朗朗上口，抑扬顿挫。如</a:t>
            </a:r>
          </a:p>
          <a:p>
            <a:pPr marL="0" indent="0" fontAlgn="base">
              <a:buNone/>
            </a:pPr>
            <a:r>
              <a:rPr lang="zh-CN" altLang="en-US" b="1" strike="noStrike" noProof="1"/>
              <a:t>第二段全用散句，语势舒缓，第三段用了很多对比整句，如</a:t>
            </a:r>
            <a:r>
              <a:rPr lang="en-US" altLang="zh-CN" b="1" strike="noStrike" noProof="1"/>
              <a:t>“-——”</a:t>
            </a:r>
            <a:r>
              <a:rPr lang="zh-CN" altLang="en-US" b="1" strike="noStrike" noProof="1"/>
              <a:t>用了很多四字句和六字句的整句，如</a:t>
            </a:r>
            <a:r>
              <a:rPr lang="en-US" altLang="zh-CN" b="1" strike="noStrike" noProof="1"/>
              <a:t>“--”</a:t>
            </a:r>
            <a:r>
              <a:rPr lang="zh-CN" altLang="en-US" b="1" strike="noStrike" noProof="1"/>
              <a:t>如疾风暴雨，一气呵成。</a:t>
            </a:r>
          </a:p>
          <a:p>
            <a:pPr marL="0" indent="0" fontAlgn="base">
              <a:buNone/>
            </a:pPr>
            <a:r>
              <a:rPr lang="zh-CN" altLang="en-US" b="1" strike="noStrike" noProof="1"/>
              <a:t>多用短句，如</a:t>
            </a:r>
            <a:r>
              <a:rPr lang="en-US" altLang="zh-CN" b="1" strike="noStrike" noProof="1"/>
              <a:t>“</a:t>
            </a:r>
            <a:r>
              <a:rPr lang="zh-CN" altLang="en-US" b="1" strike="noStrike" noProof="1"/>
              <a:t>可谓壮哉</a:t>
            </a:r>
            <a:r>
              <a:rPr lang="en-US" altLang="zh-CN" b="1" strike="noStrike" noProof="1"/>
              <a:t>”“</a:t>
            </a:r>
            <a:r>
              <a:rPr lang="zh-CN" altLang="en-US" b="1" strike="noStrike" noProof="1"/>
              <a:t>何其衰也</a:t>
            </a:r>
            <a:r>
              <a:rPr lang="en-US" altLang="zh-CN" b="1" strike="noStrike" noProof="1"/>
              <a:t>”</a:t>
            </a:r>
            <a:r>
              <a:rPr lang="zh-CN" altLang="en-US" b="1" strike="noStrike" noProof="1"/>
              <a:t>也有很多长句，如</a:t>
            </a:r>
            <a:r>
              <a:rPr lang="en-US" altLang="zh-CN" b="1" strike="noStrike" noProof="1"/>
              <a:t>”</a:t>
            </a:r>
            <a:r>
              <a:rPr lang="zh-CN" altLang="en-US" b="1" strike="noStrike" noProof="1"/>
              <a:t>祸患</a:t>
            </a:r>
            <a:r>
              <a:rPr lang="en-US" altLang="zh-CN" b="1" strike="noStrike" noProof="1"/>
              <a:t>---“</a:t>
            </a:r>
            <a:r>
              <a:rPr lang="zh-CN" altLang="en-US" b="1" strike="noStrike" noProof="1"/>
              <a:t>长短结合（交错）灵活多变。</a:t>
            </a:r>
          </a:p>
          <a:p>
            <a:pPr marL="0" indent="0" fontAlgn="base">
              <a:buNone/>
            </a:pPr>
            <a:r>
              <a:rPr lang="zh-CN" altLang="en-US" b="1" strike="noStrike" noProof="1"/>
              <a:t>用了很多对比句，语势强烈。如</a:t>
            </a:r>
            <a:r>
              <a:rPr lang="en-US" altLang="zh-CN" b="1" strike="noStrike" noProof="1"/>
              <a:t>“----”</a:t>
            </a:r>
            <a:r>
              <a:rPr lang="zh-CN" altLang="en-US" b="1" strike="noStrike" noProof="1"/>
              <a:t>。</a:t>
            </a:r>
          </a:p>
          <a:p>
            <a:pPr marL="0" indent="0" fontAlgn="base">
              <a:buNone/>
            </a:pPr>
            <a:r>
              <a:rPr lang="zh-CN" altLang="en-US" b="1" strike="noStrike" noProof="1">
                <a:sym typeface="+mn-ea"/>
              </a:rPr>
              <a:t>用了很多对偶句，结构匀称。如</a:t>
            </a:r>
            <a:r>
              <a:rPr lang="en-US" altLang="zh-CN" b="1" strike="noStrike" noProof="1">
                <a:sym typeface="+mn-ea"/>
              </a:rPr>
              <a:t>“----”</a:t>
            </a:r>
            <a:r>
              <a:rPr lang="zh-CN" altLang="en-US" b="1" strike="noStrike" noProof="1">
                <a:sym typeface="+mn-ea"/>
              </a:rPr>
              <a:t>。</a:t>
            </a:r>
            <a:endParaRPr lang="zh-CN" altLang="en-US" b="1" strike="noStrike" noProof="1"/>
          </a:p>
          <a:p>
            <a:pPr marL="0" indent="0" fontAlgn="base">
              <a:buNone/>
            </a:pPr>
            <a:r>
              <a:rPr lang="zh-CN" altLang="en-US" b="1" strike="noStrike" noProof="1"/>
              <a:t>用了很多反问句，感情强烈，发人深思。如</a:t>
            </a:r>
            <a:r>
              <a:rPr lang="en-US" altLang="zh-CN" b="1" strike="noStrike" noProof="1"/>
              <a:t>“</a:t>
            </a:r>
            <a:r>
              <a:rPr lang="zh-CN" altLang="en-US" b="1" strike="noStrike" noProof="1"/>
              <a:t>岂非人事哉</a:t>
            </a:r>
            <a:r>
              <a:rPr lang="en-US" altLang="zh-CN" b="1" strike="noStrike" noProof="1"/>
              <a:t>”“</a:t>
            </a:r>
            <a:r>
              <a:rPr lang="zh-CN" altLang="en-US" b="1" strike="noStrike" noProof="1"/>
              <a:t>岂独伶人也哉</a:t>
            </a:r>
            <a:r>
              <a:rPr lang="en-US" altLang="zh-CN" b="1" strike="noStrike" noProof="1"/>
              <a:t>”</a:t>
            </a:r>
            <a:r>
              <a:rPr lang="zh-CN" altLang="en-US" b="1" strike="noStrike" noProof="1"/>
              <a:t>。</a:t>
            </a:r>
          </a:p>
          <a:p>
            <a:pPr marL="0" indent="0" fontAlgn="base">
              <a:buNone/>
            </a:pPr>
            <a:r>
              <a:rPr lang="zh-CN" altLang="en-US" b="1" strike="noStrike" noProof="1"/>
              <a:t>用了很多感叹句，如</a:t>
            </a:r>
            <a:r>
              <a:rPr lang="en-US" altLang="zh-CN" b="1" strike="noStrike" noProof="1"/>
              <a:t>“</a:t>
            </a:r>
            <a:r>
              <a:rPr lang="zh-CN" altLang="en-US" b="1" strike="noStrike" noProof="1"/>
              <a:t>可谓壮哉</a:t>
            </a:r>
            <a:r>
              <a:rPr lang="en-US" altLang="zh-CN" b="1" strike="noStrike" noProof="1"/>
              <a:t>”“</a:t>
            </a:r>
            <a:r>
              <a:rPr lang="zh-CN" altLang="en-US" b="1" strike="noStrike" noProof="1"/>
              <a:t>何其衰也</a:t>
            </a:r>
            <a:r>
              <a:rPr lang="en-US" altLang="zh-CN" b="1" strike="noStrike" noProof="1"/>
              <a:t>”</a:t>
            </a:r>
            <a:r>
              <a:rPr lang="zh-CN" altLang="en-US" b="1" strike="noStrike" noProof="1"/>
              <a:t>，气势逼人。</a:t>
            </a:r>
          </a:p>
          <a:p>
            <a:pPr marL="0" indent="0" fontAlgn="base">
              <a:buNone/>
            </a:pPr>
            <a:endParaRPr lang="zh-CN" altLang="en-US" b="1" strike="noStrike" noProof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0962" name="Text Box 2"/>
          <p:cNvSpPr/>
          <p:nvPr>
            <p:custDataLst>
              <p:tags r:id="rId3"/>
            </p:custDataLst>
          </p:nvPr>
        </p:nvSpPr>
        <p:spPr>
          <a:xfrm>
            <a:off x="0" y="1066800"/>
            <a:ext cx="727710" cy="7480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265" b="1">
                <a:solidFill>
                  <a:srgbClr val="FF0066"/>
                </a:solidFill>
                <a:latin typeface="Times New Roman"/>
              </a:rPr>
              <a:t>盛</a:t>
            </a:r>
            <a:endParaRPr lang="zh-CN" altLang="zh-CN">
              <a:latin typeface="Times New Roman"/>
            </a:endParaRPr>
          </a:p>
        </p:txBody>
      </p:sp>
      <p:sp>
        <p:nvSpPr>
          <p:cNvPr id="40963" name="Text Box 3"/>
          <p:cNvSpPr/>
          <p:nvPr>
            <p:custDataLst>
              <p:tags r:id="rId4"/>
            </p:custDataLst>
          </p:nvPr>
        </p:nvSpPr>
        <p:spPr>
          <a:xfrm>
            <a:off x="1102784" y="304800"/>
            <a:ext cx="11089216" cy="2717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265" b="1">
                <a:solidFill>
                  <a:srgbClr val="333399"/>
                </a:solidFill>
                <a:latin typeface="Times New Roman"/>
                <a:ea typeface="楷体_GB2312"/>
              </a:rPr>
              <a:t>盛衰之理，虽曰天命，岂非人事哉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265" b="1">
                <a:solidFill>
                  <a:srgbClr val="333399"/>
                </a:solidFill>
                <a:latin typeface="Times New Roman"/>
                <a:ea typeface="楷体_GB2312"/>
              </a:rPr>
              <a:t>请其矢，盛以锦囊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265" b="1">
                <a:solidFill>
                  <a:srgbClr val="333399"/>
                </a:solidFill>
                <a:latin typeface="Times New Roman"/>
                <a:ea typeface="楷体_GB2312"/>
              </a:rPr>
              <a:t>其意气之盛，可谓壮哉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265" b="1">
                <a:solidFill>
                  <a:srgbClr val="333399"/>
                </a:solidFill>
                <a:latin typeface="Times New Roman"/>
                <a:ea typeface="楷体_GB2312"/>
              </a:rPr>
              <a:t>方其盛也，举天下之豪杰，莫能与之争</a:t>
            </a:r>
            <a:endParaRPr lang="zh-CN" altLang="zh-CN" sz="4265" b="1">
              <a:latin typeface="Times New Roman"/>
              <a:ea typeface="楷体_GB2312"/>
            </a:endParaRPr>
          </a:p>
        </p:txBody>
      </p:sp>
      <p:sp>
        <p:nvSpPr>
          <p:cNvPr id="40964" name="Text Box 4"/>
          <p:cNvSpPr/>
          <p:nvPr>
            <p:custDataLst>
              <p:tags r:id="rId5"/>
            </p:custDataLst>
          </p:nvPr>
        </p:nvSpPr>
        <p:spPr>
          <a:xfrm>
            <a:off x="0" y="3352800"/>
            <a:ext cx="727710" cy="7480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265" b="1">
                <a:solidFill>
                  <a:srgbClr val="FF0066"/>
                </a:solidFill>
                <a:latin typeface="Times New Roman"/>
              </a:rPr>
              <a:t>困</a:t>
            </a:r>
            <a:endParaRPr lang="zh-CN" altLang="zh-CN">
              <a:latin typeface="Times New Roman"/>
            </a:endParaRPr>
          </a:p>
        </p:txBody>
      </p:sp>
      <p:sp>
        <p:nvSpPr>
          <p:cNvPr id="40965" name="Text Box 5"/>
          <p:cNvSpPr/>
          <p:nvPr>
            <p:custDataLst>
              <p:tags r:id="rId6"/>
            </p:custDataLst>
          </p:nvPr>
        </p:nvSpPr>
        <p:spPr>
          <a:xfrm>
            <a:off x="971551" y="2724151"/>
            <a:ext cx="9444990" cy="20612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265" b="1">
                <a:solidFill>
                  <a:srgbClr val="333399"/>
                </a:solidFill>
                <a:latin typeface="Times New Roman"/>
                <a:ea typeface="楷体_GB2312"/>
              </a:rPr>
              <a:t>及其衰也，数十伶人困之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265" b="1">
                <a:solidFill>
                  <a:srgbClr val="333399"/>
                </a:solidFill>
                <a:latin typeface="Times New Roman"/>
                <a:ea typeface="楷体_GB2312"/>
              </a:rPr>
              <a:t>智勇多困于所溺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265" b="1">
                <a:solidFill>
                  <a:srgbClr val="333399"/>
                </a:solidFill>
                <a:latin typeface="Times New Roman"/>
                <a:ea typeface="楷体_GB2312"/>
              </a:rPr>
              <a:t>秦无亡矢遗镞之费，而天下诸侯已困矣</a:t>
            </a:r>
          </a:p>
        </p:txBody>
      </p:sp>
      <p:sp>
        <p:nvSpPr>
          <p:cNvPr id="40966" name="Text Box 6"/>
          <p:cNvSpPr/>
          <p:nvPr>
            <p:custDataLst>
              <p:tags r:id="rId7"/>
            </p:custDataLst>
          </p:nvPr>
        </p:nvSpPr>
        <p:spPr>
          <a:xfrm>
            <a:off x="0" y="5410200"/>
            <a:ext cx="79502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800" b="1">
                <a:solidFill>
                  <a:srgbClr val="FF0066"/>
                </a:solidFill>
                <a:latin typeface="Times New Roman"/>
              </a:rPr>
              <a:t>告</a:t>
            </a:r>
            <a:endParaRPr lang="zh-CN" altLang="zh-CN">
              <a:latin typeface="Times New Roman"/>
            </a:endParaRPr>
          </a:p>
        </p:txBody>
      </p:sp>
      <p:sp>
        <p:nvSpPr>
          <p:cNvPr id="40967" name="Text Box 7"/>
          <p:cNvSpPr/>
          <p:nvPr>
            <p:custDataLst>
              <p:tags r:id="rId8"/>
            </p:custDataLst>
          </p:nvPr>
        </p:nvSpPr>
        <p:spPr>
          <a:xfrm>
            <a:off x="914400" y="4876800"/>
            <a:ext cx="5631180" cy="20612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265" b="1">
                <a:solidFill>
                  <a:srgbClr val="333399"/>
                </a:solidFill>
                <a:latin typeface="Times New Roman"/>
                <a:ea typeface="楷体_GB2312"/>
              </a:rPr>
              <a:t>以三矢赐庄宗而告之曰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265" b="1">
                <a:solidFill>
                  <a:srgbClr val="333399"/>
                </a:solidFill>
                <a:latin typeface="Times New Roman"/>
                <a:ea typeface="楷体_GB2312"/>
              </a:rPr>
              <a:t>遣从事以一少牢告庙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265" b="1">
                <a:solidFill>
                  <a:srgbClr val="333399"/>
                </a:solidFill>
                <a:latin typeface="Times New Roman"/>
                <a:ea typeface="楷体_GB2312"/>
              </a:rPr>
              <a:t>还矢先王，而告以成功</a:t>
            </a:r>
            <a:endParaRPr lang="zh-CN" altLang="zh-CN">
              <a:latin typeface="Times New Roman"/>
            </a:endParaRPr>
          </a:p>
        </p:txBody>
      </p:sp>
      <p:sp>
        <p:nvSpPr>
          <p:cNvPr id="40968" name="AutoShape 8"/>
          <p:cNvSpPr/>
          <p:nvPr>
            <p:custDataLst>
              <p:tags r:id="rId9"/>
            </p:custDataLst>
          </p:nvPr>
        </p:nvSpPr>
        <p:spPr>
          <a:xfrm>
            <a:off x="711200" y="762000"/>
            <a:ext cx="304800" cy="1295400"/>
          </a:xfrm>
          <a:prstGeom prst="leftBrace">
            <a:avLst>
              <a:gd name="adj1" fmla="val 47202"/>
              <a:gd name="adj2" fmla="val 50000"/>
            </a:avLst>
          </a:prstGeom>
          <a:noFill/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400"/>
          </a:p>
        </p:txBody>
      </p:sp>
      <p:sp>
        <p:nvSpPr>
          <p:cNvPr id="40969" name="AutoShape 9"/>
          <p:cNvSpPr/>
          <p:nvPr>
            <p:custDataLst>
              <p:tags r:id="rId10"/>
            </p:custDataLst>
          </p:nvPr>
        </p:nvSpPr>
        <p:spPr>
          <a:xfrm>
            <a:off x="812800" y="2971800"/>
            <a:ext cx="304800" cy="1524000"/>
          </a:xfrm>
          <a:prstGeom prst="leftBrace">
            <a:avLst>
              <a:gd name="adj1" fmla="val 55555"/>
              <a:gd name="adj2" fmla="val 50000"/>
            </a:avLst>
          </a:prstGeom>
          <a:noFill/>
          <a:ln w="9525">
            <a:noFill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400"/>
          </a:p>
        </p:txBody>
      </p:sp>
      <p:sp>
        <p:nvSpPr>
          <p:cNvPr id="40970" name="AutoShape 10"/>
          <p:cNvSpPr/>
          <p:nvPr>
            <p:custDataLst>
              <p:tags r:id="rId11"/>
            </p:custDataLst>
          </p:nvPr>
        </p:nvSpPr>
        <p:spPr>
          <a:xfrm>
            <a:off x="711200" y="5105400"/>
            <a:ext cx="304800" cy="1143000"/>
          </a:xfrm>
          <a:prstGeom prst="leftBrace">
            <a:avLst>
              <a:gd name="adj1" fmla="val 41666"/>
              <a:gd name="adj2" fmla="val 50000"/>
            </a:avLst>
          </a:prstGeom>
          <a:noFill/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400"/>
          </a:p>
        </p:txBody>
      </p:sp>
      <p:sp>
        <p:nvSpPr>
          <p:cNvPr id="40971" name="AutoShape 11"/>
          <p:cNvSpPr/>
          <p:nvPr>
            <p:custDataLst>
              <p:tags r:id="rId12"/>
            </p:custDataLst>
          </p:nvPr>
        </p:nvSpPr>
        <p:spPr>
          <a:xfrm>
            <a:off x="711200" y="2971800"/>
            <a:ext cx="304800" cy="1295400"/>
          </a:xfrm>
          <a:prstGeom prst="leftBrace">
            <a:avLst>
              <a:gd name="adj1" fmla="val 47202"/>
              <a:gd name="adj2" fmla="val 50000"/>
            </a:avLst>
          </a:prstGeom>
          <a:noFill/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400"/>
          </a:p>
        </p:txBody>
      </p:sp>
      <p:sp>
        <p:nvSpPr>
          <p:cNvPr id="56332" name="Text Box 12"/>
          <p:cNvSpPr/>
          <p:nvPr>
            <p:custDataLst>
              <p:tags r:id="rId13"/>
            </p:custDataLst>
          </p:nvPr>
        </p:nvSpPr>
        <p:spPr>
          <a:xfrm>
            <a:off x="9072033" y="334433"/>
            <a:ext cx="2090420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3735" b="1">
                <a:solidFill>
                  <a:srgbClr val="FF0066"/>
                </a:solidFill>
                <a:latin typeface="Times New Roman"/>
              </a:rPr>
              <a:t>（兴盛）</a:t>
            </a:r>
            <a:endParaRPr lang="zh-CN" altLang="zh-CN">
              <a:latin typeface="Times New Roman"/>
            </a:endParaRPr>
          </a:p>
        </p:txBody>
      </p:sp>
      <p:sp>
        <p:nvSpPr>
          <p:cNvPr id="56333" name="Text Box 13"/>
          <p:cNvSpPr/>
          <p:nvPr>
            <p:custDataLst>
              <p:tags r:id="rId14"/>
            </p:custDataLst>
          </p:nvPr>
        </p:nvSpPr>
        <p:spPr>
          <a:xfrm>
            <a:off x="5422900" y="766233"/>
            <a:ext cx="1613535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3735" b="1">
                <a:solidFill>
                  <a:srgbClr val="FF0066"/>
                </a:solidFill>
                <a:latin typeface="Times New Roman"/>
              </a:rPr>
              <a:t>（装）</a:t>
            </a:r>
          </a:p>
        </p:txBody>
      </p:sp>
      <p:sp>
        <p:nvSpPr>
          <p:cNvPr id="56334" name="Text Box 14"/>
          <p:cNvSpPr/>
          <p:nvPr>
            <p:custDataLst>
              <p:tags r:id="rId15"/>
            </p:custDataLst>
          </p:nvPr>
        </p:nvSpPr>
        <p:spPr>
          <a:xfrm>
            <a:off x="7490884" y="1564217"/>
            <a:ext cx="2090420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3735" b="1">
                <a:solidFill>
                  <a:srgbClr val="FF0066"/>
                </a:solidFill>
                <a:latin typeface="Times New Roman"/>
              </a:rPr>
              <a:t>（</a:t>
            </a:r>
            <a:r>
              <a:rPr lang="zh-CN" altLang="zh-CN" sz="3735" b="1">
                <a:solidFill>
                  <a:srgbClr val="614EEC"/>
                </a:solidFill>
                <a:latin typeface="Times New Roman"/>
              </a:rPr>
              <a:t>旺盛</a:t>
            </a:r>
            <a:r>
              <a:rPr lang="zh-CN" altLang="zh-CN" sz="3735" b="1">
                <a:solidFill>
                  <a:srgbClr val="FF0066"/>
                </a:solidFill>
                <a:latin typeface="Times New Roman"/>
              </a:rPr>
              <a:t>）</a:t>
            </a:r>
            <a:endParaRPr lang="zh-CN" altLang="zh-CN">
              <a:latin typeface="Times New Roman"/>
            </a:endParaRPr>
          </a:p>
        </p:txBody>
      </p:sp>
      <p:sp>
        <p:nvSpPr>
          <p:cNvPr id="56335" name="Text Box 15"/>
          <p:cNvSpPr/>
          <p:nvPr>
            <p:custDataLst>
              <p:tags r:id="rId16"/>
            </p:custDataLst>
          </p:nvPr>
        </p:nvSpPr>
        <p:spPr>
          <a:xfrm>
            <a:off x="9935633" y="1773767"/>
            <a:ext cx="2256367" cy="666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3735" b="1">
                <a:solidFill>
                  <a:srgbClr val="FF0066"/>
                </a:solidFill>
                <a:latin typeface="Times New Roman"/>
              </a:rPr>
              <a:t>（</a:t>
            </a:r>
            <a:r>
              <a:rPr lang="zh-CN" altLang="zh-CN" sz="3735" b="1">
                <a:solidFill>
                  <a:srgbClr val="614EEC"/>
                </a:solidFill>
                <a:latin typeface="Times New Roman"/>
              </a:rPr>
              <a:t>强盛</a:t>
            </a:r>
            <a:r>
              <a:rPr lang="zh-CN" altLang="zh-CN" sz="3735" b="1">
                <a:solidFill>
                  <a:srgbClr val="FF0066"/>
                </a:solidFill>
                <a:latin typeface="Times New Roman"/>
              </a:rPr>
              <a:t>）</a:t>
            </a:r>
            <a:endParaRPr lang="zh-CN" altLang="zh-CN">
              <a:latin typeface="Times New Roman"/>
            </a:endParaRPr>
          </a:p>
        </p:txBody>
      </p:sp>
      <p:sp>
        <p:nvSpPr>
          <p:cNvPr id="56336" name="Text Box 16"/>
          <p:cNvSpPr/>
          <p:nvPr>
            <p:custDataLst>
              <p:tags r:id="rId17"/>
            </p:custDataLst>
          </p:nvPr>
        </p:nvSpPr>
        <p:spPr>
          <a:xfrm>
            <a:off x="10208684" y="2707217"/>
            <a:ext cx="1983316" cy="666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3735" b="1">
                <a:solidFill>
                  <a:srgbClr val="FF0066"/>
                </a:solidFill>
                <a:latin typeface="Times New Roman"/>
              </a:rPr>
              <a:t>（</a:t>
            </a:r>
            <a:r>
              <a:rPr lang="zh-CN" altLang="zh-CN" sz="3735" b="1">
                <a:solidFill>
                  <a:srgbClr val="614EEC"/>
                </a:solidFill>
                <a:latin typeface="Times New Roman"/>
              </a:rPr>
              <a:t>围困</a:t>
            </a:r>
            <a:r>
              <a:rPr lang="zh-CN" altLang="zh-CN" sz="3735" b="1">
                <a:solidFill>
                  <a:srgbClr val="FF0066"/>
                </a:solidFill>
                <a:latin typeface="Times New Roman"/>
              </a:rPr>
              <a:t>）</a:t>
            </a:r>
            <a:endParaRPr lang="zh-CN" altLang="zh-CN">
              <a:latin typeface="Times New Roman"/>
            </a:endParaRPr>
          </a:p>
        </p:txBody>
      </p:sp>
      <p:sp>
        <p:nvSpPr>
          <p:cNvPr id="56337" name="Text Box 17"/>
          <p:cNvSpPr/>
          <p:nvPr>
            <p:custDataLst>
              <p:tags r:id="rId18"/>
            </p:custDataLst>
          </p:nvPr>
        </p:nvSpPr>
        <p:spPr>
          <a:xfrm>
            <a:off x="10104967" y="3261784"/>
            <a:ext cx="2090420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3735" b="1">
                <a:solidFill>
                  <a:srgbClr val="FF0066"/>
                </a:solidFill>
                <a:latin typeface="Times New Roman"/>
              </a:rPr>
              <a:t>（</a:t>
            </a:r>
            <a:r>
              <a:rPr lang="zh-CN" altLang="zh-CN" sz="3735" b="1">
                <a:solidFill>
                  <a:srgbClr val="614EEC"/>
                </a:solidFill>
                <a:latin typeface="Times New Roman"/>
              </a:rPr>
              <a:t>困扰</a:t>
            </a:r>
            <a:r>
              <a:rPr lang="zh-CN" altLang="zh-CN" sz="3735" b="1">
                <a:solidFill>
                  <a:srgbClr val="FF0066"/>
                </a:solidFill>
                <a:latin typeface="Times New Roman"/>
              </a:rPr>
              <a:t>）</a:t>
            </a:r>
            <a:endParaRPr lang="zh-CN" altLang="zh-CN">
              <a:latin typeface="Times New Roman"/>
            </a:endParaRPr>
          </a:p>
        </p:txBody>
      </p:sp>
      <p:sp>
        <p:nvSpPr>
          <p:cNvPr id="56338" name="Text Box 18"/>
          <p:cNvSpPr/>
          <p:nvPr>
            <p:custDataLst>
              <p:tags r:id="rId19"/>
            </p:custDataLst>
          </p:nvPr>
        </p:nvSpPr>
        <p:spPr>
          <a:xfrm>
            <a:off x="10378017" y="3877733"/>
            <a:ext cx="1727200" cy="666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3735" b="1">
                <a:solidFill>
                  <a:srgbClr val="FF0066"/>
                </a:solidFill>
                <a:latin typeface="Times New Roman"/>
              </a:rPr>
              <a:t>（</a:t>
            </a:r>
            <a:r>
              <a:rPr lang="zh-CN" altLang="en-US" sz="3735" b="1">
                <a:solidFill>
                  <a:srgbClr val="614EEC"/>
                </a:solidFill>
                <a:latin typeface="Times New Roman"/>
              </a:rPr>
              <a:t>困顿</a:t>
            </a:r>
            <a:r>
              <a:rPr lang="zh-CN" altLang="zh-CN" sz="3735" b="1">
                <a:solidFill>
                  <a:srgbClr val="FF0066"/>
                </a:solidFill>
                <a:latin typeface="Times New Roman"/>
              </a:rPr>
              <a:t>）</a:t>
            </a:r>
            <a:endParaRPr lang="zh-CN" altLang="zh-CN">
              <a:latin typeface="Times New Roman"/>
            </a:endParaRPr>
          </a:p>
        </p:txBody>
      </p:sp>
      <p:sp>
        <p:nvSpPr>
          <p:cNvPr id="56340" name="Text Box 20"/>
          <p:cNvSpPr/>
          <p:nvPr>
            <p:custDataLst>
              <p:tags r:id="rId20"/>
            </p:custDataLst>
          </p:nvPr>
        </p:nvSpPr>
        <p:spPr>
          <a:xfrm>
            <a:off x="10068984" y="4986867"/>
            <a:ext cx="2090420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3735" b="1">
                <a:solidFill>
                  <a:srgbClr val="FF0066"/>
                </a:solidFill>
                <a:latin typeface="Times New Roman"/>
              </a:rPr>
              <a:t>（</a:t>
            </a:r>
            <a:r>
              <a:rPr lang="zh-CN" altLang="zh-CN" sz="3735" b="1">
                <a:solidFill>
                  <a:srgbClr val="614EEC"/>
                </a:solidFill>
                <a:latin typeface="Times New Roman"/>
              </a:rPr>
              <a:t>告诉</a:t>
            </a:r>
            <a:r>
              <a:rPr lang="zh-CN" altLang="zh-CN" sz="3735" b="1">
                <a:solidFill>
                  <a:srgbClr val="FF0066"/>
                </a:solidFill>
                <a:latin typeface="Times New Roman"/>
              </a:rPr>
              <a:t>）</a:t>
            </a:r>
            <a:endParaRPr lang="zh-CN" altLang="zh-CN">
              <a:latin typeface="Times New Roman"/>
            </a:endParaRPr>
          </a:p>
        </p:txBody>
      </p:sp>
      <p:sp>
        <p:nvSpPr>
          <p:cNvPr id="56341" name="Text Box 21"/>
          <p:cNvSpPr/>
          <p:nvPr>
            <p:custDataLst>
              <p:tags r:id="rId21"/>
            </p:custDataLst>
          </p:nvPr>
        </p:nvSpPr>
        <p:spPr>
          <a:xfrm>
            <a:off x="10090151" y="5562600"/>
            <a:ext cx="2201333" cy="666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3735" b="1">
                <a:solidFill>
                  <a:srgbClr val="FF0066"/>
                </a:solidFill>
                <a:latin typeface="Times New Roman"/>
              </a:rPr>
              <a:t>（</a:t>
            </a:r>
            <a:r>
              <a:rPr lang="zh-CN" altLang="zh-CN" sz="3735" b="1">
                <a:solidFill>
                  <a:srgbClr val="614EEC"/>
                </a:solidFill>
                <a:latin typeface="Times New Roman"/>
              </a:rPr>
              <a:t>祭告</a:t>
            </a:r>
            <a:r>
              <a:rPr lang="zh-CN" altLang="zh-CN" sz="3735" b="1">
                <a:solidFill>
                  <a:srgbClr val="FF0066"/>
                </a:solidFill>
                <a:latin typeface="Times New Roman"/>
              </a:rPr>
              <a:t>）</a:t>
            </a:r>
          </a:p>
        </p:txBody>
      </p:sp>
      <p:sp>
        <p:nvSpPr>
          <p:cNvPr id="56342" name="Text Box 22"/>
          <p:cNvSpPr/>
          <p:nvPr>
            <p:custDataLst>
              <p:tags r:id="rId22"/>
            </p:custDataLst>
          </p:nvPr>
        </p:nvSpPr>
        <p:spPr>
          <a:xfrm>
            <a:off x="10164233" y="6178551"/>
            <a:ext cx="2090420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3735" b="1">
                <a:solidFill>
                  <a:srgbClr val="FF0066"/>
                </a:solidFill>
                <a:latin typeface="Times New Roman"/>
              </a:rPr>
              <a:t>（</a:t>
            </a:r>
            <a:r>
              <a:rPr lang="zh-CN" altLang="zh-CN" sz="3735" b="1">
                <a:solidFill>
                  <a:srgbClr val="614EEC"/>
                </a:solidFill>
                <a:latin typeface="Times New Roman"/>
              </a:rPr>
              <a:t>祭告</a:t>
            </a:r>
            <a:r>
              <a:rPr lang="zh-CN" altLang="zh-CN" sz="3735" b="1">
                <a:solidFill>
                  <a:srgbClr val="FF0066"/>
                </a:solidFill>
                <a:latin typeface="Times New Roman"/>
              </a:rPr>
              <a:t>）</a:t>
            </a:r>
          </a:p>
        </p:txBody>
      </p:sp>
      <p:sp>
        <p:nvSpPr>
          <p:cNvPr id="40982" name="Rectangle 23"/>
          <p:cNvSpPr>
            <a:spLocks noGrp="1"/>
          </p:cNvSpPr>
          <p:nvPr>
            <p:ph type="title" idx="4294967295"/>
            <p:custDataLst>
              <p:tags r:id="rId23"/>
            </p:custDataLst>
          </p:nvPr>
        </p:nvSpPr>
        <p:spPr>
          <a:xfrm>
            <a:off x="609600" y="275167"/>
            <a:ext cx="11582400" cy="1143000"/>
          </a:xfrm>
        </p:spPr>
        <p:txBody>
          <a:bodyPr vert="horz" wrap="square" lIns="121920" tIns="60960" rIns="121920" bIns="60960" anchor="ctr" anchorCtr="0"/>
          <a:lstStyle/>
          <a:p>
            <a:pPr eaLnBrk="1" hangingPunct="1"/>
            <a:r>
              <a:rPr lang="zh-CN" altLang="zh-CN"/>
              <a:t> </a:t>
            </a:r>
          </a:p>
        </p:txBody>
      </p:sp>
      <p:sp>
        <p:nvSpPr>
          <p:cNvPr id="56344" name="Text Box 24"/>
          <p:cNvSpPr/>
          <p:nvPr>
            <p:custDataLst>
              <p:tags r:id="rId24"/>
            </p:custDataLst>
          </p:nvPr>
        </p:nvSpPr>
        <p:spPr>
          <a:xfrm>
            <a:off x="-48683" y="-57149"/>
            <a:ext cx="2305049" cy="666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3735" b="1">
                <a:solidFill>
                  <a:schemeClr val="tx1"/>
                </a:solidFill>
                <a:latin typeface="Times New Roman"/>
              </a:rPr>
              <a:t>一词多义</a:t>
            </a:r>
            <a:endParaRPr lang="zh-CN" altLang="zh-CN">
              <a:solidFill>
                <a:schemeClr val="tx1"/>
              </a:solidFill>
              <a:latin typeface="Times New Roman"/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6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6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6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6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6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6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6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6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6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6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6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6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6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6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6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6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6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6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6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32" grpId="0"/>
      <p:bldP spid="56333" grpId="0"/>
      <p:bldP spid="56334" grpId="0"/>
      <p:bldP spid="56335" grpId="0"/>
      <p:bldP spid="56336" grpId="0"/>
      <p:bldP spid="56337" grpId="0"/>
      <p:bldP spid="56338" grpId="0"/>
      <p:bldP spid="56340" grpId="0"/>
      <p:bldP spid="56341" grpId="0"/>
      <p:bldP spid="56342" grpId="0"/>
      <p:bldP spid="5634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1986" name="Text Box 2"/>
          <p:cNvSpPr/>
          <p:nvPr>
            <p:custDataLst>
              <p:tags r:id="rId3"/>
            </p:custDataLst>
          </p:nvPr>
        </p:nvSpPr>
        <p:spPr>
          <a:xfrm>
            <a:off x="0" y="1600200"/>
            <a:ext cx="727710" cy="7480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265" b="1">
                <a:solidFill>
                  <a:srgbClr val="FF0066"/>
                </a:solidFill>
                <a:latin typeface="Times New Roman"/>
              </a:rPr>
              <a:t>微</a:t>
            </a:r>
            <a:endParaRPr lang="zh-CN" altLang="zh-CN">
              <a:latin typeface="Times New Roman"/>
            </a:endParaRPr>
          </a:p>
        </p:txBody>
      </p:sp>
      <p:sp>
        <p:nvSpPr>
          <p:cNvPr id="41987" name="Text Box 3"/>
          <p:cNvSpPr/>
          <p:nvPr>
            <p:custDataLst>
              <p:tags r:id="rId4"/>
            </p:custDataLst>
          </p:nvPr>
        </p:nvSpPr>
        <p:spPr>
          <a:xfrm>
            <a:off x="914400" y="996951"/>
            <a:ext cx="4541520" cy="14046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265" b="1">
                <a:solidFill>
                  <a:srgbClr val="333399"/>
                </a:solidFill>
                <a:latin typeface="Times New Roman"/>
                <a:ea typeface="楷体_GB2312"/>
              </a:rPr>
              <a:t>祸患常积于忽微 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265" b="1">
                <a:solidFill>
                  <a:srgbClr val="333399"/>
                </a:solidFill>
                <a:latin typeface="Times New Roman"/>
                <a:ea typeface="楷体_GB2312"/>
              </a:rPr>
              <a:t>微斯人，吾谁与归</a:t>
            </a:r>
            <a:endParaRPr lang="zh-CN" altLang="zh-CN" sz="4265" b="1">
              <a:latin typeface="Times New Roman"/>
              <a:ea typeface="楷体_GB2312"/>
            </a:endParaRPr>
          </a:p>
        </p:txBody>
      </p:sp>
      <p:sp>
        <p:nvSpPr>
          <p:cNvPr id="41988" name="Text Box 4"/>
          <p:cNvSpPr/>
          <p:nvPr>
            <p:custDataLst>
              <p:tags r:id="rId5"/>
            </p:custDataLst>
          </p:nvPr>
        </p:nvSpPr>
        <p:spPr>
          <a:xfrm>
            <a:off x="0" y="4038600"/>
            <a:ext cx="727710" cy="7480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265" b="1">
                <a:solidFill>
                  <a:srgbClr val="FF0066"/>
                </a:solidFill>
                <a:latin typeface="Times New Roman"/>
              </a:rPr>
              <a:t>其</a:t>
            </a:r>
          </a:p>
        </p:txBody>
      </p:sp>
      <p:sp>
        <p:nvSpPr>
          <p:cNvPr id="41989" name="Text Box 5"/>
          <p:cNvSpPr/>
          <p:nvPr>
            <p:custDataLst>
              <p:tags r:id="rId6"/>
            </p:custDataLst>
          </p:nvPr>
        </p:nvSpPr>
        <p:spPr>
          <a:xfrm>
            <a:off x="812800" y="3276600"/>
            <a:ext cx="8900160" cy="337439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265" b="1">
                <a:solidFill>
                  <a:srgbClr val="333399"/>
                </a:solidFill>
                <a:latin typeface="Times New Roman"/>
                <a:ea typeface="楷体_GB2312"/>
              </a:rPr>
              <a:t>尔其无忘乃父之志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265" b="1">
                <a:solidFill>
                  <a:srgbClr val="333399"/>
                </a:solidFill>
                <a:latin typeface="Times New Roman"/>
                <a:ea typeface="楷体_GB2312"/>
              </a:rPr>
              <a:t>至于誓天断发，泣下沾襟，</a:t>
            </a:r>
            <a:r>
              <a:rPr lang="zh-CN" altLang="zh-CN" sz="4265" b="1" u="sng">
                <a:solidFill>
                  <a:srgbClr val="333399"/>
                </a:solidFill>
                <a:latin typeface="Times New Roman"/>
                <a:ea typeface="楷体_GB2312"/>
              </a:rPr>
              <a:t>何其</a:t>
            </a:r>
            <a:r>
              <a:rPr lang="zh-CN" altLang="zh-CN" sz="4265" b="1">
                <a:solidFill>
                  <a:srgbClr val="333399"/>
                </a:solidFill>
                <a:latin typeface="Times New Roman"/>
                <a:ea typeface="楷体_GB2312"/>
              </a:rPr>
              <a:t>衰也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265" b="1">
                <a:solidFill>
                  <a:srgbClr val="333399"/>
                </a:solidFill>
                <a:latin typeface="Times New Roman"/>
                <a:ea typeface="楷体_GB2312"/>
              </a:rPr>
              <a:t>其意气之盛，可谓壮哉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265" b="1">
                <a:solidFill>
                  <a:srgbClr val="333399"/>
                </a:solidFill>
                <a:latin typeface="Times New Roman"/>
                <a:ea typeface="楷体_GB2312"/>
              </a:rPr>
              <a:t>圣人之所以为圣,愚人之所以为愚,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265" b="1">
                <a:solidFill>
                  <a:srgbClr val="333399"/>
                </a:solidFill>
                <a:latin typeface="Times New Roman"/>
                <a:ea typeface="楷体_GB2312"/>
              </a:rPr>
              <a:t>                       其皆出于此乎?</a:t>
            </a:r>
            <a:endParaRPr lang="zh-CN" altLang="zh-CN" sz="4265" b="1">
              <a:latin typeface="Times New Roman"/>
              <a:ea typeface="楷体_GB2312"/>
            </a:endParaRPr>
          </a:p>
        </p:txBody>
      </p:sp>
      <p:sp>
        <p:nvSpPr>
          <p:cNvPr id="41990" name="AutoShape 6"/>
          <p:cNvSpPr/>
          <p:nvPr>
            <p:custDataLst>
              <p:tags r:id="rId7"/>
            </p:custDataLst>
          </p:nvPr>
        </p:nvSpPr>
        <p:spPr>
          <a:xfrm>
            <a:off x="711200" y="1075267"/>
            <a:ext cx="304800" cy="13716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400"/>
          </a:p>
        </p:txBody>
      </p:sp>
      <p:sp>
        <p:nvSpPr>
          <p:cNvPr id="41991" name="AutoShape 7"/>
          <p:cNvSpPr/>
          <p:nvPr>
            <p:custDataLst>
              <p:tags r:id="rId8"/>
            </p:custDataLst>
          </p:nvPr>
        </p:nvSpPr>
        <p:spPr>
          <a:xfrm>
            <a:off x="711200" y="3733800"/>
            <a:ext cx="203200" cy="2095500"/>
          </a:xfrm>
          <a:prstGeom prst="leftBrace">
            <a:avLst>
              <a:gd name="adj1" fmla="val 66649"/>
              <a:gd name="adj2" fmla="val 50000"/>
            </a:avLst>
          </a:prstGeom>
          <a:noFill/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400"/>
          </a:p>
        </p:txBody>
      </p:sp>
      <p:sp>
        <p:nvSpPr>
          <p:cNvPr id="57352" name="Text Box 8"/>
          <p:cNvSpPr/>
          <p:nvPr>
            <p:custDataLst>
              <p:tags r:id="rId9"/>
            </p:custDataLst>
          </p:nvPr>
        </p:nvSpPr>
        <p:spPr>
          <a:xfrm>
            <a:off x="6705600" y="838200"/>
            <a:ext cx="3044190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3735" b="1">
                <a:solidFill>
                  <a:srgbClr val="FF0066"/>
                </a:solidFill>
                <a:latin typeface="Times New Roman"/>
              </a:rPr>
              <a:t>（微小的事）</a:t>
            </a:r>
            <a:endParaRPr lang="zh-CN" altLang="zh-CN">
              <a:latin typeface="Times New Roman"/>
            </a:endParaRPr>
          </a:p>
        </p:txBody>
      </p:sp>
      <p:sp>
        <p:nvSpPr>
          <p:cNvPr id="57355" name="Text Box 11"/>
          <p:cNvSpPr/>
          <p:nvPr>
            <p:custDataLst>
              <p:tags r:id="rId10"/>
            </p:custDataLst>
          </p:nvPr>
        </p:nvSpPr>
        <p:spPr>
          <a:xfrm>
            <a:off x="6673851" y="1682751"/>
            <a:ext cx="3044190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3735" b="1">
                <a:solidFill>
                  <a:srgbClr val="FF0066"/>
                </a:solidFill>
                <a:latin typeface="Times New Roman"/>
              </a:rPr>
              <a:t>（如果没有）</a:t>
            </a:r>
            <a:endParaRPr lang="zh-CN" altLang="zh-CN">
              <a:latin typeface="Times New Roman"/>
            </a:endParaRPr>
          </a:p>
        </p:txBody>
      </p:sp>
      <p:sp>
        <p:nvSpPr>
          <p:cNvPr id="57356" name="Text Box 12"/>
          <p:cNvSpPr/>
          <p:nvPr>
            <p:custDataLst>
              <p:tags r:id="rId11"/>
            </p:custDataLst>
          </p:nvPr>
        </p:nvSpPr>
        <p:spPr>
          <a:xfrm>
            <a:off x="6997700" y="3128433"/>
            <a:ext cx="4951730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3735" b="1">
                <a:solidFill>
                  <a:srgbClr val="FF0066"/>
                </a:solidFill>
                <a:latin typeface="Times New Roman"/>
              </a:rPr>
              <a:t>（副词，应当，一定）</a:t>
            </a:r>
            <a:endParaRPr lang="zh-CN" altLang="zh-CN">
              <a:latin typeface="Times New Roman"/>
            </a:endParaRPr>
          </a:p>
        </p:txBody>
      </p:sp>
      <p:sp>
        <p:nvSpPr>
          <p:cNvPr id="57357" name="Text Box 13"/>
          <p:cNvSpPr/>
          <p:nvPr>
            <p:custDataLst>
              <p:tags r:id="rId12"/>
            </p:custDataLst>
          </p:nvPr>
        </p:nvSpPr>
        <p:spPr>
          <a:xfrm>
            <a:off x="9554633" y="3733800"/>
            <a:ext cx="2090420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3735" b="1">
                <a:solidFill>
                  <a:srgbClr val="FF0066"/>
                </a:solidFill>
                <a:latin typeface="Times New Roman"/>
              </a:rPr>
              <a:t>（</a:t>
            </a:r>
            <a:r>
              <a:rPr lang="zh-CN" altLang="en-US" sz="3735" b="1">
                <a:solidFill>
                  <a:srgbClr val="FF0066"/>
                </a:solidFill>
                <a:latin typeface="Times New Roman"/>
              </a:rPr>
              <a:t>多么</a:t>
            </a:r>
            <a:r>
              <a:rPr lang="zh-CN" altLang="zh-CN" sz="3735" b="1">
                <a:solidFill>
                  <a:srgbClr val="FF0066"/>
                </a:solidFill>
                <a:latin typeface="Times New Roman"/>
              </a:rPr>
              <a:t>）</a:t>
            </a:r>
          </a:p>
        </p:txBody>
      </p:sp>
      <p:sp>
        <p:nvSpPr>
          <p:cNvPr id="57358" name="Text Box 14"/>
          <p:cNvSpPr/>
          <p:nvPr>
            <p:custDataLst>
              <p:tags r:id="rId13"/>
            </p:custDataLst>
          </p:nvPr>
        </p:nvSpPr>
        <p:spPr>
          <a:xfrm>
            <a:off x="8919633" y="4669367"/>
            <a:ext cx="3044190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3735" b="1">
                <a:solidFill>
                  <a:srgbClr val="FF0066"/>
                </a:solidFill>
                <a:latin typeface="Times New Roman"/>
              </a:rPr>
              <a:t>（代词，他）</a:t>
            </a:r>
            <a:endParaRPr lang="zh-CN" altLang="zh-CN">
              <a:latin typeface="Times New Roman"/>
            </a:endParaRPr>
          </a:p>
        </p:txBody>
      </p:sp>
      <p:sp>
        <p:nvSpPr>
          <p:cNvPr id="57359" name="Text Box 15"/>
          <p:cNvSpPr/>
          <p:nvPr>
            <p:custDataLst>
              <p:tags r:id="rId14"/>
            </p:custDataLst>
          </p:nvPr>
        </p:nvSpPr>
        <p:spPr>
          <a:xfrm>
            <a:off x="7920567" y="5907617"/>
            <a:ext cx="3956050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3735" b="1">
                <a:solidFill>
                  <a:srgbClr val="FF0066"/>
                </a:solidFill>
                <a:latin typeface="Times New Roman"/>
              </a:rPr>
              <a:t>(大概,表揣测语气)</a:t>
            </a:r>
            <a:endParaRPr lang="zh-CN" altLang="zh-CN" sz="3735">
              <a:solidFill>
                <a:srgbClr val="FF0000"/>
              </a:solidFill>
              <a:latin typeface="Times New Roman"/>
            </a:endParaRPr>
          </a:p>
        </p:txBody>
      </p:sp>
      <p:sp>
        <p:nvSpPr>
          <p:cNvPr id="57360" name="Text Box 16"/>
          <p:cNvSpPr/>
          <p:nvPr>
            <p:custDataLst>
              <p:tags r:id="rId15"/>
            </p:custDataLst>
          </p:nvPr>
        </p:nvSpPr>
        <p:spPr>
          <a:xfrm>
            <a:off x="20532" y="-36407"/>
            <a:ext cx="3312584" cy="9124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5335" b="1">
                <a:solidFill>
                  <a:srgbClr val="FF0066"/>
                </a:solidFill>
                <a:latin typeface="Times New Roman"/>
              </a:rPr>
              <a:t>一词多义</a:t>
            </a:r>
            <a:endParaRPr lang="zh-CN" altLang="zh-CN" sz="5335">
              <a:latin typeface="Times New Roman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7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7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7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7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7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7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7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7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7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7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2" grpId="0"/>
      <p:bldP spid="57355" grpId="0"/>
      <p:bldP spid="57356" grpId="0"/>
      <p:bldP spid="57357" grpId="0"/>
      <p:bldP spid="57358" grpId="0"/>
      <p:bldP spid="57359" grpId="0"/>
      <p:bldP spid="5736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1750" y="57150"/>
            <a:ext cx="12063413" cy="6038850"/>
          </a:xfrm>
        </p:spPr>
        <p:txBody>
          <a:bodyPr/>
          <a:lstStyle/>
          <a:p>
            <a:pPr marL="0" indent="0" fontAlgn="base">
              <a:buNone/>
            </a:pPr>
            <a:r>
              <a:rPr lang="zh-CN" altLang="en-US" sz="5400" b="1" strike="noStrike" noProof="1"/>
              <a:t>唐朝末年，藩镇割据，分裂混乱，存勖后唐，即位之初，强敌当前，国难未已，不敢松懈，继承父志，重任在肩，金戈铁马，发奋努力，打败后梁，一统中原，壮志已酬，报仇雪恨，大功告成，一改初衷，沉溺酒色，宠任伶官，三年皇帝，身死国灭。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8371" name="Rectangle 3"/>
          <p:cNvSpPr/>
          <p:nvPr>
            <p:custDataLst>
              <p:tags r:id="rId3"/>
            </p:custDataLst>
          </p:nvPr>
        </p:nvSpPr>
        <p:spPr>
          <a:xfrm>
            <a:off x="0" y="169333"/>
            <a:ext cx="6479117" cy="66573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265" b="1">
                <a:latin typeface="Times New Roman"/>
              </a:rPr>
              <a:t>契丹与吾</a:t>
            </a:r>
            <a:r>
              <a:rPr lang="zh-CN" altLang="zh-CN" sz="4265" b="1">
                <a:solidFill>
                  <a:srgbClr val="614EEC"/>
                </a:solidFill>
                <a:latin typeface="Times New Roman"/>
              </a:rPr>
              <a:t>约</a:t>
            </a:r>
            <a:r>
              <a:rPr lang="zh-CN" altLang="zh-CN" sz="4265" b="1">
                <a:latin typeface="Times New Roman"/>
              </a:rPr>
              <a:t>为兄弟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265" b="1">
                <a:latin typeface="Times New Roman"/>
              </a:rPr>
              <a:t>而</a:t>
            </a:r>
            <a:r>
              <a:rPr lang="zh-CN" altLang="zh-CN" sz="4265" b="1">
                <a:solidFill>
                  <a:srgbClr val="CC0000"/>
                </a:solidFill>
                <a:latin typeface="Times New Roman"/>
              </a:rPr>
              <a:t>告</a:t>
            </a:r>
            <a:r>
              <a:rPr lang="zh-CN" altLang="zh-CN" sz="4265" b="1">
                <a:latin typeface="Times New Roman"/>
              </a:rPr>
              <a:t>以</a:t>
            </a:r>
            <a:r>
              <a:rPr lang="zh-CN" altLang="zh-CN" sz="4265" b="1">
                <a:solidFill>
                  <a:srgbClr val="614EEC"/>
                </a:solidFill>
                <a:latin typeface="Times New Roman"/>
              </a:rPr>
              <a:t>成功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265" b="1">
                <a:solidFill>
                  <a:srgbClr val="614EEC"/>
                </a:solidFill>
                <a:latin typeface="Times New Roman"/>
              </a:rPr>
              <a:t>函</a:t>
            </a:r>
            <a:r>
              <a:rPr lang="zh-CN" altLang="zh-CN" sz="4265" b="1">
                <a:latin typeface="Times New Roman"/>
              </a:rPr>
              <a:t>梁君臣之首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265" b="1">
                <a:latin typeface="Times New Roman"/>
              </a:rPr>
              <a:t>一夫</a:t>
            </a:r>
            <a:r>
              <a:rPr lang="zh-CN" altLang="zh-CN" sz="4265" b="1">
                <a:solidFill>
                  <a:srgbClr val="614EEC"/>
                </a:solidFill>
                <a:latin typeface="Times New Roman"/>
              </a:rPr>
              <a:t>夜</a:t>
            </a:r>
            <a:r>
              <a:rPr lang="zh-CN" altLang="zh-CN" sz="4265" b="1">
                <a:latin typeface="Times New Roman"/>
              </a:rPr>
              <a:t>呼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265" b="1">
                <a:latin typeface="Times New Roman"/>
              </a:rPr>
              <a:t>乱者</a:t>
            </a:r>
            <a:r>
              <a:rPr lang="zh-CN" altLang="zh-CN" sz="4265" b="1">
                <a:solidFill>
                  <a:srgbClr val="614EEC"/>
                </a:solidFill>
                <a:latin typeface="Times New Roman"/>
              </a:rPr>
              <a:t>四</a:t>
            </a:r>
            <a:r>
              <a:rPr lang="zh-CN" altLang="zh-CN" sz="4265" b="1">
                <a:latin typeface="Times New Roman"/>
              </a:rPr>
              <a:t>应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265" b="1">
                <a:latin typeface="Times New Roman"/>
              </a:rPr>
              <a:t>仓皇</a:t>
            </a:r>
            <a:r>
              <a:rPr lang="zh-CN" altLang="zh-CN" sz="4265" b="1">
                <a:solidFill>
                  <a:srgbClr val="CC0000"/>
                </a:solidFill>
                <a:latin typeface="Times New Roman"/>
              </a:rPr>
              <a:t>东</a:t>
            </a:r>
            <a:r>
              <a:rPr lang="zh-CN" altLang="zh-CN" sz="4265" b="1">
                <a:latin typeface="Times New Roman"/>
              </a:rPr>
              <a:t>出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265" b="1">
                <a:latin typeface="Times New Roman"/>
              </a:rPr>
              <a:t>忧劳可以</a:t>
            </a:r>
            <a:r>
              <a:rPr lang="zh-CN" altLang="zh-CN" sz="4265" b="1">
                <a:solidFill>
                  <a:srgbClr val="614EEC"/>
                </a:solidFill>
                <a:latin typeface="Times New Roman"/>
              </a:rPr>
              <a:t>兴</a:t>
            </a:r>
            <a:r>
              <a:rPr lang="zh-CN" altLang="zh-CN" sz="4265" b="1">
                <a:latin typeface="Times New Roman"/>
              </a:rPr>
              <a:t>国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265" b="1">
                <a:latin typeface="Times New Roman"/>
              </a:rPr>
              <a:t>逸豫可以</a:t>
            </a:r>
            <a:r>
              <a:rPr lang="zh-CN" altLang="zh-CN" sz="4265" b="1">
                <a:solidFill>
                  <a:srgbClr val="614EEC"/>
                </a:solidFill>
                <a:latin typeface="Times New Roman"/>
              </a:rPr>
              <a:t>亡</a:t>
            </a:r>
            <a:r>
              <a:rPr lang="zh-CN" altLang="zh-CN" sz="4265" b="1">
                <a:latin typeface="Times New Roman"/>
              </a:rPr>
              <a:t>身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265" b="1">
                <a:latin typeface="Times New Roman"/>
              </a:rPr>
              <a:t>祸患常积于</a:t>
            </a:r>
            <a:r>
              <a:rPr lang="zh-CN" altLang="zh-CN" sz="4265" b="1">
                <a:solidFill>
                  <a:srgbClr val="614EEC"/>
                </a:solidFill>
                <a:latin typeface="Times New Roman"/>
              </a:rPr>
              <a:t>忽微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265" b="1">
                <a:solidFill>
                  <a:srgbClr val="614EEC"/>
                </a:solidFill>
                <a:latin typeface="Times New Roman"/>
              </a:rPr>
              <a:t>智勇</a:t>
            </a:r>
            <a:r>
              <a:rPr lang="zh-CN" altLang="zh-CN" sz="4265" b="1">
                <a:latin typeface="Times New Roman"/>
              </a:rPr>
              <a:t>多困于所溺</a:t>
            </a:r>
          </a:p>
        </p:txBody>
      </p:sp>
      <p:sp>
        <p:nvSpPr>
          <p:cNvPr id="58372" name="Rectangle 4"/>
          <p:cNvSpPr/>
          <p:nvPr>
            <p:custDataLst>
              <p:tags r:id="rId4"/>
            </p:custDataLst>
          </p:nvPr>
        </p:nvSpPr>
        <p:spPr>
          <a:xfrm>
            <a:off x="4847167" y="165100"/>
            <a:ext cx="5761567" cy="748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265" b="1">
                <a:solidFill>
                  <a:srgbClr val="333399"/>
                </a:solidFill>
                <a:latin typeface="Times New Roman"/>
                <a:ea typeface="楷体_GB2312"/>
              </a:rPr>
              <a:t>名</a:t>
            </a:r>
            <a:r>
              <a:rPr lang="zh-CN" altLang="zh-CN" sz="4265" b="1">
                <a:solidFill>
                  <a:srgbClr val="333399"/>
                </a:solidFill>
                <a:latin typeface="楷体_GB2312"/>
                <a:ea typeface="楷体_GB2312"/>
              </a:rPr>
              <a:t>→</a:t>
            </a:r>
            <a:r>
              <a:rPr lang="zh-CN" altLang="zh-CN" sz="4265" b="1">
                <a:solidFill>
                  <a:srgbClr val="333399"/>
                </a:solidFill>
                <a:latin typeface="Times New Roman"/>
                <a:ea typeface="楷体_GB2312"/>
              </a:rPr>
              <a:t>动，订立盟约</a:t>
            </a:r>
            <a:endParaRPr lang="zh-CN" altLang="zh-CN" sz="4265" b="1">
              <a:latin typeface="Times New Roman"/>
              <a:ea typeface="楷体_GB2312"/>
            </a:endParaRPr>
          </a:p>
        </p:txBody>
      </p:sp>
      <p:sp>
        <p:nvSpPr>
          <p:cNvPr id="58373" name="Text Box 5"/>
          <p:cNvSpPr/>
          <p:nvPr>
            <p:custDataLst>
              <p:tags r:id="rId5"/>
            </p:custDataLst>
          </p:nvPr>
        </p:nvSpPr>
        <p:spPr>
          <a:xfrm>
            <a:off x="4559300" y="933451"/>
            <a:ext cx="6040967" cy="748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265" b="1">
                <a:solidFill>
                  <a:srgbClr val="333399"/>
                </a:solidFill>
                <a:latin typeface="Times New Roman"/>
                <a:ea typeface="楷体_GB2312"/>
              </a:rPr>
              <a:t>形</a:t>
            </a:r>
            <a:r>
              <a:rPr lang="zh-CN" altLang="zh-CN" sz="4265" b="1">
                <a:solidFill>
                  <a:srgbClr val="333399"/>
                </a:solidFill>
                <a:latin typeface="楷体_GB2312"/>
                <a:ea typeface="楷体_GB2312"/>
              </a:rPr>
              <a:t>→</a:t>
            </a:r>
            <a:r>
              <a:rPr lang="zh-CN" altLang="zh-CN" sz="4265" b="1">
                <a:solidFill>
                  <a:srgbClr val="333399"/>
                </a:solidFill>
                <a:latin typeface="Times New Roman"/>
                <a:ea typeface="楷体_GB2312"/>
              </a:rPr>
              <a:t>名，成功的消息</a:t>
            </a:r>
            <a:endParaRPr lang="zh-CN" altLang="zh-CN" sz="4265" b="1">
              <a:latin typeface="Times New Roman"/>
              <a:ea typeface="楷体_GB2312"/>
            </a:endParaRPr>
          </a:p>
        </p:txBody>
      </p:sp>
      <p:sp>
        <p:nvSpPr>
          <p:cNvPr id="58374" name="Rectangle 6"/>
          <p:cNvSpPr/>
          <p:nvPr>
            <p:custDataLst>
              <p:tags r:id="rId6"/>
            </p:custDataLst>
          </p:nvPr>
        </p:nvSpPr>
        <p:spPr>
          <a:xfrm>
            <a:off x="4847167" y="1701800"/>
            <a:ext cx="6301317" cy="748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265" b="1">
                <a:solidFill>
                  <a:srgbClr val="333399"/>
                </a:solidFill>
                <a:latin typeface="Times New Roman"/>
                <a:ea typeface="楷体_GB2312"/>
              </a:rPr>
              <a:t>名</a:t>
            </a:r>
            <a:r>
              <a:rPr lang="zh-CN" altLang="zh-CN" sz="4265" b="1">
                <a:solidFill>
                  <a:srgbClr val="333399"/>
                </a:solidFill>
                <a:latin typeface="楷体_GB2312"/>
                <a:ea typeface="楷体_GB2312"/>
              </a:rPr>
              <a:t>→</a:t>
            </a:r>
            <a:r>
              <a:rPr lang="zh-CN" altLang="zh-CN" sz="4265" b="1">
                <a:solidFill>
                  <a:srgbClr val="333399"/>
                </a:solidFill>
                <a:latin typeface="Times New Roman"/>
                <a:ea typeface="楷体_GB2312"/>
              </a:rPr>
              <a:t>动，用匣子装</a:t>
            </a:r>
            <a:endParaRPr lang="zh-CN" altLang="zh-CN" sz="4265" b="1">
              <a:latin typeface="Times New Roman"/>
              <a:ea typeface="楷体_GB2312"/>
            </a:endParaRPr>
          </a:p>
        </p:txBody>
      </p:sp>
      <p:sp>
        <p:nvSpPr>
          <p:cNvPr id="58375" name="Rectangle 7"/>
          <p:cNvSpPr/>
          <p:nvPr>
            <p:custDataLst>
              <p:tags r:id="rId7"/>
            </p:custDataLst>
          </p:nvPr>
        </p:nvSpPr>
        <p:spPr>
          <a:xfrm>
            <a:off x="4176184" y="2277533"/>
            <a:ext cx="5607049" cy="748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265" b="1">
                <a:solidFill>
                  <a:srgbClr val="333399"/>
                </a:solidFill>
                <a:latin typeface="Times New Roman"/>
                <a:ea typeface="楷体_GB2312"/>
              </a:rPr>
              <a:t>名</a:t>
            </a:r>
            <a:r>
              <a:rPr lang="zh-CN" altLang="zh-CN" sz="4265" b="1">
                <a:solidFill>
                  <a:srgbClr val="333399"/>
                </a:solidFill>
                <a:latin typeface="楷体_GB2312"/>
                <a:ea typeface="楷体_GB2312"/>
              </a:rPr>
              <a:t>→</a:t>
            </a:r>
            <a:r>
              <a:rPr lang="zh-CN" altLang="zh-CN" sz="4265" b="1">
                <a:solidFill>
                  <a:srgbClr val="333399"/>
                </a:solidFill>
                <a:latin typeface="Times New Roman"/>
                <a:ea typeface="楷体_GB2312"/>
              </a:rPr>
              <a:t>状，在夜里</a:t>
            </a:r>
            <a:endParaRPr lang="zh-CN" altLang="zh-CN" sz="4265" b="1">
              <a:latin typeface="Times New Roman"/>
              <a:ea typeface="楷体_GB2312"/>
            </a:endParaRPr>
          </a:p>
        </p:txBody>
      </p:sp>
      <p:sp>
        <p:nvSpPr>
          <p:cNvPr id="58376" name="Rectangle 8"/>
          <p:cNvSpPr/>
          <p:nvPr>
            <p:custDataLst>
              <p:tags r:id="rId8"/>
            </p:custDataLst>
          </p:nvPr>
        </p:nvSpPr>
        <p:spPr>
          <a:xfrm>
            <a:off x="4055533" y="3115733"/>
            <a:ext cx="5607051" cy="748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265" b="1">
                <a:solidFill>
                  <a:srgbClr val="333399"/>
                </a:solidFill>
                <a:latin typeface="Times New Roman"/>
                <a:ea typeface="楷体_GB2312"/>
              </a:rPr>
              <a:t>数</a:t>
            </a:r>
            <a:r>
              <a:rPr lang="zh-CN" altLang="zh-CN" sz="4265" b="1">
                <a:solidFill>
                  <a:srgbClr val="333399"/>
                </a:solidFill>
                <a:latin typeface="楷体_GB2312"/>
                <a:ea typeface="楷体_GB2312"/>
              </a:rPr>
              <a:t>→</a:t>
            </a:r>
            <a:r>
              <a:rPr lang="zh-CN" altLang="zh-CN" sz="4265" b="1">
                <a:solidFill>
                  <a:srgbClr val="333399"/>
                </a:solidFill>
                <a:latin typeface="Times New Roman"/>
                <a:ea typeface="楷体_GB2312"/>
              </a:rPr>
              <a:t>状，从四方</a:t>
            </a:r>
            <a:endParaRPr lang="zh-CN" altLang="zh-CN" sz="4265" b="1">
              <a:latin typeface="Times New Roman"/>
              <a:ea typeface="楷体_GB2312"/>
            </a:endParaRPr>
          </a:p>
        </p:txBody>
      </p:sp>
      <p:sp>
        <p:nvSpPr>
          <p:cNvPr id="58377" name="Rectangle 9"/>
          <p:cNvSpPr/>
          <p:nvPr>
            <p:custDataLst>
              <p:tags r:id="rId9"/>
            </p:custDataLst>
          </p:nvPr>
        </p:nvSpPr>
        <p:spPr>
          <a:xfrm>
            <a:off x="4055533" y="3564467"/>
            <a:ext cx="5607051" cy="748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265" b="1">
                <a:solidFill>
                  <a:srgbClr val="333399"/>
                </a:solidFill>
                <a:latin typeface="Times New Roman"/>
                <a:ea typeface="楷体_GB2312"/>
              </a:rPr>
              <a:t>名</a:t>
            </a:r>
            <a:r>
              <a:rPr lang="zh-CN" altLang="zh-CN" sz="4265" b="1">
                <a:solidFill>
                  <a:srgbClr val="333399"/>
                </a:solidFill>
                <a:latin typeface="楷体_GB2312"/>
                <a:ea typeface="楷体_GB2312"/>
              </a:rPr>
              <a:t>→</a:t>
            </a:r>
            <a:r>
              <a:rPr lang="zh-CN" altLang="zh-CN" sz="4265" b="1">
                <a:solidFill>
                  <a:srgbClr val="333399"/>
                </a:solidFill>
                <a:latin typeface="Times New Roman"/>
                <a:ea typeface="楷体_GB2312"/>
              </a:rPr>
              <a:t>状，向东面</a:t>
            </a:r>
            <a:endParaRPr lang="zh-CN" altLang="zh-CN" sz="4265" b="1">
              <a:latin typeface="Times New Roman"/>
              <a:ea typeface="楷体_GB2312"/>
            </a:endParaRPr>
          </a:p>
        </p:txBody>
      </p:sp>
      <p:sp>
        <p:nvSpPr>
          <p:cNvPr id="58378" name="Rectangle 10"/>
          <p:cNvSpPr/>
          <p:nvPr>
            <p:custDataLst>
              <p:tags r:id="rId10"/>
            </p:custDataLst>
          </p:nvPr>
        </p:nvSpPr>
        <p:spPr>
          <a:xfrm>
            <a:off x="4895851" y="4015317"/>
            <a:ext cx="5941483" cy="748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265" b="1">
                <a:solidFill>
                  <a:srgbClr val="333399"/>
                </a:solidFill>
                <a:latin typeface="Times New Roman"/>
                <a:ea typeface="楷体_GB2312"/>
              </a:rPr>
              <a:t>使动用法，使</a:t>
            </a:r>
            <a:r>
              <a:rPr lang="zh-CN" altLang="zh-CN" sz="4265" b="1">
                <a:solidFill>
                  <a:srgbClr val="333399"/>
                </a:solidFill>
                <a:latin typeface="宋体" panose="02010600030101010101" pitchFamily="2" charset="-122"/>
                <a:ea typeface="楷体_GB2312"/>
              </a:rPr>
              <a:t>…</a:t>
            </a:r>
            <a:r>
              <a:rPr lang="zh-CN" altLang="zh-CN" sz="4265" b="1">
                <a:solidFill>
                  <a:srgbClr val="333399"/>
                </a:solidFill>
                <a:latin typeface="Times New Roman"/>
                <a:ea typeface="楷体_GB2312"/>
              </a:rPr>
              <a:t>兴盛</a:t>
            </a:r>
            <a:endParaRPr lang="zh-CN" altLang="zh-CN" sz="4265" b="1">
              <a:latin typeface="Times New Roman"/>
              <a:ea typeface="楷体_GB2312"/>
            </a:endParaRPr>
          </a:p>
        </p:txBody>
      </p:sp>
      <p:sp>
        <p:nvSpPr>
          <p:cNvPr id="58379" name="Rectangle 11"/>
          <p:cNvSpPr/>
          <p:nvPr>
            <p:custDataLst>
              <p:tags r:id="rId11"/>
            </p:custDataLst>
          </p:nvPr>
        </p:nvSpPr>
        <p:spPr>
          <a:xfrm>
            <a:off x="5135033" y="4677833"/>
            <a:ext cx="5941484" cy="748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265" b="1">
                <a:solidFill>
                  <a:srgbClr val="333399"/>
                </a:solidFill>
                <a:latin typeface="Times New Roman"/>
                <a:ea typeface="楷体_GB2312"/>
              </a:rPr>
              <a:t>使动用法，使</a:t>
            </a:r>
            <a:r>
              <a:rPr lang="zh-CN" altLang="zh-CN" sz="4265" b="1">
                <a:solidFill>
                  <a:srgbClr val="333399"/>
                </a:solidFill>
                <a:latin typeface="宋体" panose="02010600030101010101" pitchFamily="2" charset="-122"/>
                <a:ea typeface="楷体_GB2312"/>
              </a:rPr>
              <a:t>…</a:t>
            </a:r>
            <a:r>
              <a:rPr lang="zh-CN" altLang="zh-CN" sz="4265" b="1">
                <a:solidFill>
                  <a:srgbClr val="333399"/>
                </a:solidFill>
                <a:latin typeface="Times New Roman"/>
                <a:ea typeface="楷体_GB2312"/>
              </a:rPr>
              <a:t>灭亡</a:t>
            </a:r>
            <a:endParaRPr lang="zh-CN" altLang="zh-CN" sz="4265" b="1">
              <a:latin typeface="Times New Roman"/>
              <a:ea typeface="楷体_GB2312"/>
            </a:endParaRPr>
          </a:p>
        </p:txBody>
      </p:sp>
      <p:sp>
        <p:nvSpPr>
          <p:cNvPr id="58380" name="Text Box 12"/>
          <p:cNvSpPr/>
          <p:nvPr>
            <p:custDataLst>
              <p:tags r:id="rId12"/>
            </p:custDataLst>
          </p:nvPr>
        </p:nvSpPr>
        <p:spPr>
          <a:xfrm>
            <a:off x="5520267" y="5348817"/>
            <a:ext cx="6040967" cy="748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265" b="1">
                <a:solidFill>
                  <a:srgbClr val="333399"/>
                </a:solidFill>
                <a:latin typeface="Times New Roman"/>
                <a:ea typeface="楷体_GB2312"/>
              </a:rPr>
              <a:t>形</a:t>
            </a:r>
            <a:r>
              <a:rPr lang="zh-CN" altLang="zh-CN" sz="4265" b="1">
                <a:solidFill>
                  <a:srgbClr val="333399"/>
                </a:solidFill>
                <a:latin typeface="楷体_GB2312"/>
                <a:ea typeface="楷体_GB2312"/>
              </a:rPr>
              <a:t>→</a:t>
            </a:r>
            <a:r>
              <a:rPr lang="zh-CN" altLang="zh-CN" sz="4265" b="1">
                <a:solidFill>
                  <a:srgbClr val="333399"/>
                </a:solidFill>
                <a:latin typeface="Times New Roman"/>
                <a:ea typeface="楷体_GB2312"/>
              </a:rPr>
              <a:t>名，细微的地方</a:t>
            </a:r>
            <a:endParaRPr lang="zh-CN" altLang="zh-CN" sz="4265" b="1">
              <a:latin typeface="Times New Roman"/>
              <a:ea typeface="楷体_GB2312"/>
            </a:endParaRPr>
          </a:p>
        </p:txBody>
      </p:sp>
      <p:sp>
        <p:nvSpPr>
          <p:cNvPr id="58381" name="Text Box 13"/>
          <p:cNvSpPr/>
          <p:nvPr>
            <p:custDataLst>
              <p:tags r:id="rId13"/>
            </p:custDataLst>
          </p:nvPr>
        </p:nvSpPr>
        <p:spPr>
          <a:xfrm>
            <a:off x="5520267" y="6079067"/>
            <a:ext cx="6040967" cy="748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265" b="1">
                <a:solidFill>
                  <a:srgbClr val="333399"/>
                </a:solidFill>
                <a:latin typeface="Times New Roman"/>
                <a:ea typeface="楷体_GB2312"/>
              </a:rPr>
              <a:t>形</a:t>
            </a:r>
            <a:r>
              <a:rPr lang="zh-CN" altLang="zh-CN" sz="4265" b="1">
                <a:solidFill>
                  <a:srgbClr val="333399"/>
                </a:solidFill>
                <a:latin typeface="楷体_GB2312"/>
                <a:ea typeface="楷体_GB2312"/>
              </a:rPr>
              <a:t>→</a:t>
            </a:r>
            <a:r>
              <a:rPr lang="zh-CN" altLang="zh-CN" sz="4265" b="1">
                <a:solidFill>
                  <a:srgbClr val="333399"/>
                </a:solidFill>
                <a:latin typeface="Times New Roman"/>
                <a:ea typeface="楷体_GB2312"/>
              </a:rPr>
              <a:t>名，有智有勇的人</a:t>
            </a:r>
            <a:endParaRPr lang="zh-CN" altLang="zh-CN" sz="4265" b="1">
              <a:latin typeface="Times New Roman"/>
              <a:ea typeface="楷体_GB2312"/>
            </a:endParaRPr>
          </a:p>
        </p:txBody>
      </p:sp>
      <p:sp>
        <p:nvSpPr>
          <p:cNvPr id="43021" name="Text Box 14"/>
          <p:cNvSpPr/>
          <p:nvPr>
            <p:custDataLst>
              <p:tags r:id="rId14"/>
            </p:custDataLst>
          </p:nvPr>
        </p:nvSpPr>
        <p:spPr>
          <a:xfrm>
            <a:off x="9696451" y="0"/>
            <a:ext cx="2495549" cy="748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zh-CN" sz="4265" b="1">
                <a:solidFill>
                  <a:schemeClr val="tx1"/>
                </a:solidFill>
                <a:ea typeface="楷体_GB2312"/>
              </a:rPr>
              <a:t>词类活用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 fill="hold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 fill="hold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 fill="hold"/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 fill="hold"/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 fill="hold"/>
                                        <p:tgtEl>
                                          <p:spTgt spid="58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 fill="hold"/>
                                        <p:tgtEl>
                                          <p:spTgt spid="58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 fill="hold"/>
                                        <p:tgtEl>
                                          <p:spTgt spid="583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 fill="hold"/>
                                        <p:tgtEl>
                                          <p:spTgt spid="583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2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 fill="hold"/>
                                        <p:tgtEl>
                                          <p:spTgt spid="583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  <p:cond evt="onBegin" delay="0">
                          <p:tn val="43"/>
                        </p:cond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  <p:cond evt="onBegin" delay="0">
                          <p:tn val="49"/>
                        </p:cond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  <p:cond evt="onBegin" delay="0">
                          <p:tn val="55"/>
                        </p:cond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  <p:cond evt="onBegin" delay="0">
                          <p:tn val="61"/>
                        </p:cond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  <p:cond evt="onBegin" delay="0">
                          <p:tn val="67"/>
                        </p:cond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  <p:cond evt="onBegin" delay="0">
                          <p:tn val="73"/>
                        </p:cond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8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8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  <p:cond evt="onBegin" delay="0">
                          <p:tn val="79"/>
                        </p:cond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  <p:cond evt="onBegin" delay="0">
                          <p:tn val="85"/>
                        </p:cond>
                      </p:stCondLst>
                      <p:childTnLst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8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8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  <p:cond evt="onBegin" delay="0">
                          <p:tn val="91"/>
                        </p:cond>
                      </p:stCondLst>
                      <p:childTnLst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8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8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  <p:cond evt="onBegin" delay="0">
                          <p:tn val="97"/>
                        </p:cond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8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8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2" grpId="0"/>
      <p:bldP spid="58373" grpId="0"/>
      <p:bldP spid="58374" grpId="0"/>
      <p:bldP spid="58375" grpId="0"/>
      <p:bldP spid="58376" grpId="0"/>
      <p:bldP spid="58377" grpId="0"/>
      <p:bldP spid="58378" grpId="0"/>
      <p:bldP spid="58379" grpId="0"/>
      <p:bldP spid="58380" grpId="0"/>
      <p:bldP spid="5838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4034" name="Text Box 3"/>
          <p:cNvSpPr/>
          <p:nvPr>
            <p:custDataLst>
              <p:tags r:id="rId3"/>
            </p:custDataLst>
          </p:nvPr>
        </p:nvSpPr>
        <p:spPr>
          <a:xfrm>
            <a:off x="0" y="0"/>
            <a:ext cx="2616200" cy="748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zh-CN" sz="4265" b="1">
                <a:solidFill>
                  <a:srgbClr val="CC3399"/>
                </a:solidFill>
                <a:ea typeface="楷体_GB2312"/>
              </a:rPr>
              <a:t>特殊句式</a:t>
            </a:r>
          </a:p>
        </p:txBody>
      </p:sp>
      <p:sp>
        <p:nvSpPr>
          <p:cNvPr id="59396" name="Rectangle 4"/>
          <p:cNvSpPr/>
          <p:nvPr>
            <p:custDataLst>
              <p:tags r:id="rId4"/>
            </p:custDataLst>
          </p:nvPr>
        </p:nvSpPr>
        <p:spPr>
          <a:xfrm>
            <a:off x="0" y="836084"/>
            <a:ext cx="7776633" cy="6395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zh-CN" sz="4265" b="1">
                <a:latin typeface="宋体" panose="02010600030101010101" pitchFamily="2" charset="-122"/>
              </a:rPr>
              <a:t>1、梁，吾仇也。</a:t>
            </a:r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zh-CN" sz="4265" b="1">
                <a:latin typeface="宋体" panose="02010600030101010101" pitchFamily="2" charset="-122"/>
              </a:rPr>
              <a:t>2、此三者，吾遗恨也。    </a:t>
            </a:r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zh-CN" sz="4265" b="1">
                <a:latin typeface="宋体" panose="02010600030101010101" pitchFamily="2" charset="-122"/>
              </a:rPr>
              <a:t>3、盛以锦囊。 </a:t>
            </a:r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zh-CN" sz="4265" b="1">
                <a:latin typeface="宋体" panose="02010600030101010101" pitchFamily="2" charset="-122"/>
              </a:rPr>
              <a:t>4、系燕王父子以组。</a:t>
            </a:r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zh-CN" sz="4265" b="1">
                <a:latin typeface="宋体" panose="02010600030101010101" pitchFamily="2" charset="-122"/>
              </a:rPr>
              <a:t>5、而告以成功。</a:t>
            </a:r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zh-CN" sz="4265" b="1">
                <a:latin typeface="宋体" panose="02010600030101010101" pitchFamily="2" charset="-122"/>
              </a:rPr>
              <a:t>6、身死国灭，为天下笑。    </a:t>
            </a:r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zh-CN" sz="4265" b="1">
                <a:latin typeface="宋体" panose="02010600030101010101" pitchFamily="2" charset="-122"/>
              </a:rPr>
              <a:t>7、智勇多困于所溺。</a:t>
            </a:r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zh-CN" sz="4265" b="1">
                <a:latin typeface="宋体" panose="02010600030101010101" pitchFamily="2" charset="-122"/>
              </a:rPr>
              <a:t>8、燕王，吾所立。</a:t>
            </a:r>
          </a:p>
        </p:txBody>
      </p:sp>
      <p:sp>
        <p:nvSpPr>
          <p:cNvPr id="59397" name="Rectangle 5"/>
          <p:cNvSpPr/>
          <p:nvPr>
            <p:custDataLst>
              <p:tags r:id="rId5"/>
            </p:custDataLst>
          </p:nvPr>
        </p:nvSpPr>
        <p:spPr>
          <a:xfrm>
            <a:off x="9971617" y="836084"/>
            <a:ext cx="2220383" cy="748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265" b="1">
                <a:solidFill>
                  <a:srgbClr val="333399"/>
                </a:solidFill>
                <a:ea typeface="楷体_GB2312"/>
              </a:rPr>
              <a:t>判断句</a:t>
            </a:r>
            <a:endParaRPr lang="zh-CN" altLang="zh-CN" sz="4265" b="1">
              <a:ea typeface="楷体_GB2312"/>
            </a:endParaRPr>
          </a:p>
        </p:txBody>
      </p:sp>
      <p:sp>
        <p:nvSpPr>
          <p:cNvPr id="59398" name="Rectangle 6"/>
          <p:cNvSpPr/>
          <p:nvPr>
            <p:custDataLst>
              <p:tags r:id="rId6"/>
            </p:custDataLst>
          </p:nvPr>
        </p:nvSpPr>
        <p:spPr>
          <a:xfrm>
            <a:off x="9971617" y="1604433"/>
            <a:ext cx="2220383" cy="748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265" b="1">
                <a:solidFill>
                  <a:srgbClr val="333399"/>
                </a:solidFill>
                <a:ea typeface="楷体_GB2312"/>
              </a:rPr>
              <a:t>判断句</a:t>
            </a:r>
            <a:endParaRPr lang="zh-CN" altLang="zh-CN" sz="4265" b="1">
              <a:ea typeface="楷体_GB2312"/>
            </a:endParaRPr>
          </a:p>
        </p:txBody>
      </p:sp>
      <p:sp>
        <p:nvSpPr>
          <p:cNvPr id="59399" name="Rectangle 7"/>
          <p:cNvSpPr/>
          <p:nvPr>
            <p:custDataLst>
              <p:tags r:id="rId7"/>
            </p:custDataLst>
          </p:nvPr>
        </p:nvSpPr>
        <p:spPr>
          <a:xfrm>
            <a:off x="5736167" y="2381251"/>
            <a:ext cx="4116917" cy="748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265" b="1">
                <a:solidFill>
                  <a:srgbClr val="333399"/>
                </a:solidFill>
                <a:ea typeface="楷体_GB2312"/>
              </a:rPr>
              <a:t>介词</a:t>
            </a:r>
            <a:r>
              <a:rPr lang="zh-CN" altLang="en-US" sz="4265" b="1">
                <a:solidFill>
                  <a:srgbClr val="333399"/>
                </a:solidFill>
                <a:ea typeface="楷体_GB2312"/>
              </a:rPr>
              <a:t>结构</a:t>
            </a:r>
            <a:r>
              <a:rPr lang="zh-CN" altLang="zh-CN" sz="4265" b="1">
                <a:solidFill>
                  <a:srgbClr val="333399"/>
                </a:solidFill>
                <a:ea typeface="楷体_GB2312"/>
              </a:rPr>
              <a:t>后置句</a:t>
            </a:r>
            <a:endParaRPr lang="zh-CN" altLang="zh-CN" sz="4265" b="1">
              <a:ea typeface="楷体_GB2312"/>
            </a:endParaRPr>
          </a:p>
        </p:txBody>
      </p:sp>
      <p:sp>
        <p:nvSpPr>
          <p:cNvPr id="59400" name="Rectangle 8"/>
          <p:cNvSpPr/>
          <p:nvPr>
            <p:custDataLst>
              <p:tags r:id="rId8"/>
            </p:custDataLst>
          </p:nvPr>
        </p:nvSpPr>
        <p:spPr>
          <a:xfrm>
            <a:off x="9510184" y="2305051"/>
            <a:ext cx="2582333" cy="748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265">
                <a:solidFill>
                  <a:srgbClr val="333399"/>
                </a:solidFill>
                <a:latin typeface="楷体_GB2312"/>
                <a:ea typeface="楷体_GB2312"/>
              </a:rPr>
              <a:t>、</a:t>
            </a:r>
            <a:r>
              <a:rPr lang="zh-CN" altLang="zh-CN" sz="4265" b="1">
                <a:solidFill>
                  <a:srgbClr val="333399"/>
                </a:solidFill>
                <a:latin typeface="楷体_GB2312"/>
                <a:ea typeface="楷体_GB2312"/>
              </a:rPr>
              <a:t>省略句</a:t>
            </a:r>
            <a:endParaRPr lang="zh-CN" altLang="zh-CN" sz="4265" b="1">
              <a:latin typeface="楷体_GB2312"/>
              <a:ea typeface="楷体_GB2312"/>
            </a:endParaRPr>
          </a:p>
        </p:txBody>
      </p:sp>
      <p:sp>
        <p:nvSpPr>
          <p:cNvPr id="59401" name="Rectangle 9"/>
          <p:cNvSpPr/>
          <p:nvPr>
            <p:custDataLst>
              <p:tags r:id="rId9"/>
            </p:custDataLst>
          </p:nvPr>
        </p:nvSpPr>
        <p:spPr>
          <a:xfrm>
            <a:off x="7973484" y="3325284"/>
            <a:ext cx="4176183" cy="748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265" b="1">
                <a:solidFill>
                  <a:srgbClr val="333399"/>
                </a:solidFill>
                <a:ea typeface="楷体_GB2312"/>
              </a:rPr>
              <a:t>介词</a:t>
            </a:r>
            <a:r>
              <a:rPr lang="zh-CN" altLang="en-US" sz="4265" b="1">
                <a:solidFill>
                  <a:srgbClr val="333399"/>
                </a:solidFill>
                <a:ea typeface="楷体_GB2312"/>
              </a:rPr>
              <a:t>结构</a:t>
            </a:r>
            <a:r>
              <a:rPr lang="zh-CN" altLang="zh-CN" sz="4265" b="1">
                <a:solidFill>
                  <a:srgbClr val="333399"/>
                </a:solidFill>
                <a:ea typeface="楷体_GB2312"/>
              </a:rPr>
              <a:t>后置句</a:t>
            </a:r>
            <a:endParaRPr lang="zh-CN" altLang="zh-CN" sz="4265" b="1">
              <a:ea typeface="楷体_GB2312"/>
            </a:endParaRPr>
          </a:p>
        </p:txBody>
      </p:sp>
      <p:sp>
        <p:nvSpPr>
          <p:cNvPr id="59402" name="Rectangle 10"/>
          <p:cNvSpPr/>
          <p:nvPr>
            <p:custDataLst>
              <p:tags r:id="rId10"/>
            </p:custDataLst>
          </p:nvPr>
        </p:nvSpPr>
        <p:spPr>
          <a:xfrm>
            <a:off x="5619751" y="4188884"/>
            <a:ext cx="5196416" cy="748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265" b="1">
                <a:solidFill>
                  <a:srgbClr val="333399"/>
                </a:solidFill>
                <a:ea typeface="楷体_GB2312"/>
              </a:rPr>
              <a:t>介词</a:t>
            </a:r>
            <a:r>
              <a:rPr lang="zh-CN" altLang="en-US" sz="4265" b="1">
                <a:solidFill>
                  <a:srgbClr val="333399"/>
                </a:solidFill>
                <a:ea typeface="楷体_GB2312"/>
              </a:rPr>
              <a:t>结构</a:t>
            </a:r>
            <a:r>
              <a:rPr lang="zh-CN" altLang="zh-CN" sz="4265" b="1">
                <a:solidFill>
                  <a:srgbClr val="333399"/>
                </a:solidFill>
                <a:ea typeface="楷体_GB2312"/>
              </a:rPr>
              <a:t>后置句</a:t>
            </a:r>
            <a:endParaRPr lang="zh-CN" altLang="zh-CN" sz="4265" b="1">
              <a:ea typeface="楷体_GB2312"/>
            </a:endParaRPr>
          </a:p>
        </p:txBody>
      </p:sp>
      <p:sp>
        <p:nvSpPr>
          <p:cNvPr id="59403" name="Rectangle 11"/>
          <p:cNvSpPr/>
          <p:nvPr>
            <p:custDataLst>
              <p:tags r:id="rId11"/>
            </p:custDataLst>
          </p:nvPr>
        </p:nvSpPr>
        <p:spPr>
          <a:xfrm>
            <a:off x="9690100" y="4066117"/>
            <a:ext cx="2580217" cy="748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265">
                <a:solidFill>
                  <a:srgbClr val="333399"/>
                </a:solidFill>
                <a:latin typeface="楷体_GB2312"/>
                <a:ea typeface="楷体_GB2312"/>
              </a:rPr>
              <a:t>、</a:t>
            </a:r>
            <a:r>
              <a:rPr lang="zh-CN" altLang="zh-CN" sz="4265" b="1">
                <a:solidFill>
                  <a:srgbClr val="333399"/>
                </a:solidFill>
                <a:latin typeface="楷体_GB2312"/>
                <a:ea typeface="楷体_GB2312"/>
              </a:rPr>
              <a:t>省略句</a:t>
            </a:r>
            <a:endParaRPr lang="zh-CN" altLang="zh-CN" sz="4265" b="1">
              <a:latin typeface="楷体_GB2312"/>
              <a:ea typeface="楷体_GB2312"/>
            </a:endParaRPr>
          </a:p>
        </p:txBody>
      </p:sp>
      <p:sp>
        <p:nvSpPr>
          <p:cNvPr id="59404" name="Rectangle 12"/>
          <p:cNvSpPr/>
          <p:nvPr>
            <p:custDataLst>
              <p:tags r:id="rId12"/>
            </p:custDataLst>
          </p:nvPr>
        </p:nvSpPr>
        <p:spPr>
          <a:xfrm>
            <a:off x="10073217" y="4743451"/>
            <a:ext cx="2118783" cy="748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265" b="1">
                <a:solidFill>
                  <a:srgbClr val="333399"/>
                </a:solidFill>
                <a:ea typeface="楷体_GB2312"/>
              </a:rPr>
              <a:t>被动句</a:t>
            </a:r>
            <a:endParaRPr lang="zh-CN" altLang="zh-CN" sz="4265" b="1">
              <a:ea typeface="楷体_GB2312"/>
            </a:endParaRPr>
          </a:p>
        </p:txBody>
      </p:sp>
      <p:sp>
        <p:nvSpPr>
          <p:cNvPr id="59406" name="Rectangle 14"/>
          <p:cNvSpPr/>
          <p:nvPr>
            <p:custDataLst>
              <p:tags r:id="rId13"/>
            </p:custDataLst>
          </p:nvPr>
        </p:nvSpPr>
        <p:spPr>
          <a:xfrm>
            <a:off x="10083800" y="5484284"/>
            <a:ext cx="2095500" cy="748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265" b="1">
                <a:solidFill>
                  <a:srgbClr val="333399"/>
                </a:solidFill>
                <a:ea typeface="楷体_GB2312"/>
              </a:rPr>
              <a:t>被动句</a:t>
            </a:r>
            <a:endParaRPr lang="zh-CN" altLang="zh-CN" sz="4265" b="1">
              <a:ea typeface="楷体_GB2312"/>
            </a:endParaRPr>
          </a:p>
        </p:txBody>
      </p:sp>
      <p:sp>
        <p:nvSpPr>
          <p:cNvPr id="59407" name="Rectangle 15"/>
          <p:cNvSpPr/>
          <p:nvPr>
            <p:custDataLst>
              <p:tags r:id="rId14"/>
            </p:custDataLst>
          </p:nvPr>
        </p:nvSpPr>
        <p:spPr>
          <a:xfrm>
            <a:off x="9971617" y="6076951"/>
            <a:ext cx="2220383" cy="748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265" b="1">
                <a:solidFill>
                  <a:srgbClr val="333399"/>
                </a:solidFill>
                <a:ea typeface="楷体_GB2312"/>
              </a:rPr>
              <a:t>判断句</a:t>
            </a:r>
            <a:endParaRPr lang="zh-CN" altLang="zh-CN" sz="4265" b="1">
              <a:ea typeface="楷体_GB231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59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 fill="hold"/>
                                        <p:tgtEl>
                                          <p:spTgt spid="593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 fill="hold"/>
                                        <p:tgtEl>
                                          <p:spTgt spid="593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 fill="hold"/>
                                        <p:tgtEl>
                                          <p:spTgt spid="593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 fill="hold"/>
                                        <p:tgtEl>
                                          <p:spTgt spid="593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 fill="hold"/>
                                        <p:tgtEl>
                                          <p:spTgt spid="593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 fill="hold"/>
                                        <p:tgtEl>
                                          <p:spTgt spid="593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 fill="hold"/>
                                        <p:tgtEl>
                                          <p:spTgt spid="5939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  <p:cond evt="onBegin" delay="0">
                          <p:tn val="35"/>
                        </p:cond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  <p:cond evt="onBegin" delay="0">
                          <p:tn val="41"/>
                        </p:cond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  <p:cond evt="onBegin" delay="0">
                          <p:tn val="47"/>
                        </p:cond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  <p:cond evt="onBegin" delay="0">
                          <p:tn val="53"/>
                        </p:cond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  <p:cond evt="onBegin" delay="0">
                          <p:tn val="59"/>
                        </p:cond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  <p:cond evt="onBegin" delay="0">
                          <p:tn val="65"/>
                        </p:cond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9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9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  <p:cond evt="onBegin" delay="0">
                          <p:tn val="71"/>
                        </p:cond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  <p:cond evt="onBegin" delay="0">
                          <p:tn val="77"/>
                        </p:cond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9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9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  <p:cond evt="onBegin" delay="0">
                          <p:tn val="83"/>
                        </p:cond>
                      </p:stCondLst>
                      <p:childTnLst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9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9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  <p:cond evt="onBegin" delay="0">
                          <p:tn val="89"/>
                        </p:cond>
                      </p:stCondLst>
                      <p:childTnLst>
                        <p:par>
                          <p:cTn id="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9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9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7" grpId="0"/>
      <p:bldP spid="59398" grpId="0"/>
      <p:bldP spid="59399" grpId="0"/>
      <p:bldP spid="59400" grpId="0"/>
      <p:bldP spid="59401" grpId="0"/>
      <p:bldP spid="59402" grpId="0"/>
      <p:bldP spid="59403" grpId="0"/>
      <p:bldP spid="59404" grpId="0"/>
      <p:bldP spid="59406" grpId="0"/>
      <p:bldP spid="5940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1442" name="Text Box 2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5959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zh-CN" sz="5865" b="1">
                <a:latin typeface="华文新魏" panose="02010800040101010101" pitchFamily="2" charset="-122"/>
                <a:ea typeface="华文新魏" panose="02010800040101010101" pitchFamily="2" charset="-122"/>
              </a:rPr>
              <a:t>欧阳修说：国家盛衰兴亡之理在于人事，</a:t>
            </a:r>
            <a:r>
              <a:rPr lang="zh-CN" altLang="zh-CN" sz="5865" b="1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忧劳</a:t>
            </a:r>
            <a:r>
              <a:rPr lang="zh-CN" altLang="zh-CN" sz="5865" b="1">
                <a:latin typeface="华文新魏" panose="02010800040101010101" pitchFamily="2" charset="-122"/>
                <a:ea typeface="华文新魏" panose="02010800040101010101" pitchFamily="2" charset="-122"/>
              </a:rPr>
              <a:t>可以兴国，</a:t>
            </a:r>
            <a:r>
              <a:rPr lang="zh-CN" altLang="zh-CN" sz="5865" b="1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逸豫</a:t>
            </a:r>
            <a:r>
              <a:rPr lang="zh-CN" altLang="zh-CN" sz="5865" b="1">
                <a:latin typeface="华文新魏" panose="02010800040101010101" pitchFamily="2" charset="-122"/>
                <a:ea typeface="华文新魏" panose="02010800040101010101" pitchFamily="2" charset="-122"/>
              </a:rPr>
              <a:t>可以亡身；末尾又意味深长地点出</a:t>
            </a:r>
            <a:r>
              <a:rPr lang="zh-CN" altLang="zh-CN" sz="5865" b="1">
                <a:ea typeface="华文新魏" panose="02010800040101010101" pitchFamily="2" charset="-122"/>
              </a:rPr>
              <a:t>“</a:t>
            </a:r>
            <a:r>
              <a:rPr lang="zh-CN" altLang="zh-CN" sz="5865" b="1">
                <a:latin typeface="华文新魏" panose="02010800040101010101" pitchFamily="2" charset="-122"/>
                <a:ea typeface="华文新魏" panose="02010800040101010101" pitchFamily="2" charset="-122"/>
              </a:rPr>
              <a:t>祸患常积于</a:t>
            </a:r>
            <a:r>
              <a:rPr lang="zh-CN" altLang="zh-CN" sz="5865" b="1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忽微</a:t>
            </a:r>
            <a:r>
              <a:rPr lang="zh-CN" altLang="zh-CN" sz="5865" b="1">
                <a:latin typeface="华文新魏" panose="02010800040101010101" pitchFamily="2" charset="-122"/>
                <a:ea typeface="华文新魏" panose="02010800040101010101" pitchFamily="2" charset="-122"/>
              </a:rPr>
              <a:t>，智勇多困于所</a:t>
            </a:r>
            <a:r>
              <a:rPr lang="zh-CN" altLang="zh-CN" sz="5865" b="1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溺</a:t>
            </a:r>
            <a:r>
              <a:rPr lang="zh-CN" altLang="zh-CN" sz="5865" b="1">
                <a:latin typeface="华文新魏" panose="02010800040101010101" pitchFamily="2" charset="-122"/>
                <a:ea typeface="华文新魏" panose="02010800040101010101" pitchFamily="2" charset="-122"/>
              </a:rPr>
              <a:t>，岂独伶人也哉</a:t>
            </a:r>
            <a:r>
              <a:rPr lang="zh-CN" altLang="zh-CN" sz="5865" b="1">
                <a:ea typeface="华文新魏" panose="02010800040101010101" pitchFamily="2" charset="-122"/>
              </a:rPr>
              <a:t>”</a:t>
            </a:r>
            <a:r>
              <a:rPr lang="zh-CN" altLang="zh-CN" sz="5865" b="1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zh-CN" sz="5865" b="1">
                <a:solidFill>
                  <a:srgbClr val="614EE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请你</a:t>
            </a:r>
            <a:r>
              <a:rPr lang="zh-CN" altLang="en-US" sz="5865" b="1">
                <a:solidFill>
                  <a:srgbClr val="614EE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拓展分析</a:t>
            </a:r>
            <a:r>
              <a:rPr lang="zh-CN" altLang="zh-CN" sz="5865" b="1">
                <a:solidFill>
                  <a:srgbClr val="614EE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6082" name="Rectangle 2"/>
          <p:cNvSpPr>
            <a:spLocks noGrp="1"/>
          </p:cNvSpPr>
          <p:nvPr>
            <p:ph type="body" idx="4294967295"/>
            <p:custDataLst>
              <p:tags r:id="rId3"/>
            </p:custDataLst>
          </p:nvPr>
        </p:nvSpPr>
        <p:spPr>
          <a:xfrm>
            <a:off x="35984" y="65617"/>
            <a:ext cx="10972800" cy="749300"/>
          </a:xfrm>
        </p:spPr>
        <p:txBody>
          <a:bodyPr vert="horz" wrap="square" lIns="121920" tIns="60960" rIns="121920" bIns="60960" anchor="t" anchorCtr="0"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zh-CN" b="1">
                <a:solidFill>
                  <a:srgbClr val="614EEC"/>
                </a:solidFill>
                <a:ea typeface="华文新魏" panose="02010800040101010101" pitchFamily="2" charset="-122"/>
              </a:rPr>
              <a:t>孟子</a:t>
            </a:r>
            <a:r>
              <a:rPr lang="zh-CN" altLang="zh-CN" b="1">
                <a:ea typeface="华文新魏" panose="02010800040101010101" pitchFamily="2" charset="-122"/>
              </a:rPr>
              <a:t>：“</a:t>
            </a:r>
            <a:r>
              <a:rPr lang="zh-CN" altLang="zh-CN" b="1">
                <a:solidFill>
                  <a:srgbClr val="614EEC"/>
                </a:solidFill>
                <a:ea typeface="华文新魏" panose="02010800040101010101" pitchFamily="2" charset="-122"/>
              </a:rPr>
              <a:t>生于忧患，死于安乐</a:t>
            </a:r>
            <a:r>
              <a:rPr lang="zh-CN" altLang="zh-CN" b="1">
                <a:ea typeface="华文新魏" panose="02010800040101010101" pitchFamily="2" charset="-122"/>
              </a:rPr>
              <a:t>。”</a:t>
            </a:r>
          </a:p>
        </p:txBody>
      </p:sp>
      <p:sp>
        <p:nvSpPr>
          <p:cNvPr id="46083" name="Text Box 3"/>
          <p:cNvSpPr/>
          <p:nvPr>
            <p:custDataLst>
              <p:tags r:id="rId4"/>
            </p:custDataLst>
          </p:nvPr>
        </p:nvSpPr>
        <p:spPr>
          <a:xfrm>
            <a:off x="16933" y="1051984"/>
            <a:ext cx="12156017" cy="37026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zh-CN" sz="4265" b="1">
                <a:solidFill>
                  <a:srgbClr val="614EEC"/>
                </a:solidFill>
                <a:ea typeface="华文新魏" panose="02010800040101010101" pitchFamily="2" charset="-122"/>
              </a:rPr>
              <a:t>越王勾践</a:t>
            </a:r>
            <a:r>
              <a:rPr lang="zh-CN" altLang="en-US" sz="4265" b="1">
                <a:solidFill>
                  <a:srgbClr val="FF0000"/>
                </a:solidFill>
                <a:ea typeface="华文新魏" panose="02010800040101010101" pitchFamily="2" charset="-122"/>
              </a:rPr>
              <a:t>：</a:t>
            </a:r>
            <a:r>
              <a:rPr lang="zh-CN" altLang="zh-CN" sz="4265" b="1">
                <a:solidFill>
                  <a:srgbClr val="614EEC"/>
                </a:solidFill>
                <a:ea typeface="华文新魏" panose="02010800040101010101" pitchFamily="2" charset="-122"/>
              </a:rPr>
              <a:t>卧薪尝胆</a:t>
            </a:r>
            <a:r>
              <a:rPr lang="zh-CN" altLang="zh-CN" sz="4265" b="1">
                <a:ea typeface="华文新魏" panose="02010800040101010101" pitchFamily="2" charset="-122"/>
              </a:rPr>
              <a:t>终于灭吴的事例    </a:t>
            </a:r>
            <a:endParaRPr lang="en-US" altLang="zh-CN" sz="4265" b="1">
              <a:ea typeface="华文新魏" panose="02010800040101010101" pitchFamily="2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zh-CN" sz="4265" b="1">
                <a:ea typeface="华文新魏" panose="02010800040101010101" pitchFamily="2" charset="-122"/>
              </a:rPr>
              <a:t>《苦斋记</a:t>
            </a:r>
            <a:r>
              <a:rPr lang="zh-CN" altLang="zh-CN" sz="2400"/>
              <a:t> </a:t>
            </a:r>
            <a:r>
              <a:rPr lang="zh-CN" altLang="zh-CN" sz="4265" b="1">
                <a:ea typeface="华文新魏" panose="02010800040101010101" pitchFamily="2" charset="-122"/>
              </a:rPr>
              <a:t>》中说：“井以甘竭，李以苦存；</a:t>
            </a: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zh-CN" sz="4265" b="1">
                <a:solidFill>
                  <a:srgbClr val="614EEC"/>
                </a:solidFill>
                <a:ea typeface="华文新魏" panose="02010800040101010101" pitchFamily="2" charset="-122"/>
              </a:rPr>
              <a:t>夫差</a:t>
            </a:r>
            <a:r>
              <a:rPr lang="zh-CN" altLang="zh-CN" sz="4265" b="1">
                <a:ea typeface="华文新魏" panose="02010800040101010101" pitchFamily="2" charset="-122"/>
              </a:rPr>
              <a:t>以酣酒亡，而</a:t>
            </a:r>
            <a:r>
              <a:rPr lang="zh-CN" altLang="zh-CN" sz="4265" b="1">
                <a:solidFill>
                  <a:srgbClr val="614EEC"/>
                </a:solidFill>
                <a:ea typeface="华文新魏" panose="02010800040101010101" pitchFamily="2" charset="-122"/>
              </a:rPr>
              <a:t>勾践</a:t>
            </a:r>
            <a:r>
              <a:rPr lang="zh-CN" altLang="zh-CN" sz="4265" b="1">
                <a:ea typeface="华文新魏" panose="02010800040101010101" pitchFamily="2" charset="-122"/>
              </a:rPr>
              <a:t>以尝胆兴。”</a:t>
            </a:r>
          </a:p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zh-CN" sz="4265" b="1">
              <a:ea typeface="华文新魏" panose="02010800040101010101" pitchFamily="2" charset="-122"/>
            </a:endParaRPr>
          </a:p>
        </p:txBody>
      </p:sp>
      <p:sp>
        <p:nvSpPr>
          <p:cNvPr id="46084" name="Text Box 4"/>
          <p:cNvSpPr/>
          <p:nvPr>
            <p:custDataLst>
              <p:tags r:id="rId5"/>
            </p:custDataLst>
          </p:nvPr>
        </p:nvSpPr>
        <p:spPr>
          <a:xfrm>
            <a:off x="16933" y="3680884"/>
            <a:ext cx="12156017" cy="14046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zh-CN" sz="3735" b="1">
                <a:solidFill>
                  <a:srgbClr val="003399"/>
                </a:solidFill>
                <a:ea typeface="华文新魏" panose="02010800040101010101" pitchFamily="2" charset="-122"/>
              </a:rPr>
              <a:t> </a:t>
            </a:r>
            <a:r>
              <a:rPr lang="zh-CN" altLang="zh-CN" sz="4265" b="1">
                <a:solidFill>
                  <a:srgbClr val="614EEC"/>
                </a:solidFill>
                <a:ea typeface="华文新魏" panose="02010800040101010101" pitchFamily="2" charset="-122"/>
              </a:rPr>
              <a:t>唐太宗</a:t>
            </a:r>
            <a:r>
              <a:rPr lang="zh-CN" altLang="zh-CN" sz="4265" b="1">
                <a:ea typeface="华文新魏" panose="02010800040101010101" pitchFamily="2" charset="-122"/>
              </a:rPr>
              <a:t>李世民，吸取前人教训，</a:t>
            </a:r>
            <a:r>
              <a:rPr lang="zh-CN" altLang="zh-CN" sz="4265" b="1">
                <a:solidFill>
                  <a:srgbClr val="614EEC"/>
                </a:solidFill>
                <a:ea typeface="华文新魏" panose="02010800040101010101" pitchFamily="2" charset="-122"/>
              </a:rPr>
              <a:t>励精图治</a:t>
            </a:r>
            <a:r>
              <a:rPr lang="zh-CN" altLang="zh-CN" sz="4265" b="1">
                <a:ea typeface="华文新魏" panose="02010800040101010101" pitchFamily="2" charset="-122"/>
              </a:rPr>
              <a:t>，换来了“</a:t>
            </a:r>
            <a:r>
              <a:rPr lang="zh-CN" altLang="zh-CN" sz="4265" b="1">
                <a:solidFill>
                  <a:srgbClr val="614EEC"/>
                </a:solidFill>
                <a:ea typeface="华文新魏" panose="02010800040101010101" pitchFamily="2" charset="-122"/>
              </a:rPr>
              <a:t>贞观之治</a:t>
            </a:r>
            <a:r>
              <a:rPr lang="zh-CN" altLang="zh-CN" sz="4265" b="1">
                <a:ea typeface="华文新魏" panose="02010800040101010101" pitchFamily="2" charset="-122"/>
              </a:rPr>
              <a:t>”，</a:t>
            </a:r>
            <a:r>
              <a:rPr lang="zh-CN" altLang="zh-CN" sz="4265" b="1">
                <a:solidFill>
                  <a:srgbClr val="614EEC"/>
                </a:solidFill>
                <a:ea typeface="华文新魏" panose="02010800040101010101" pitchFamily="2" charset="-122"/>
              </a:rPr>
              <a:t>名垂青史</a:t>
            </a:r>
            <a:r>
              <a:rPr lang="zh-CN" altLang="zh-CN" sz="4265" b="1">
                <a:ea typeface="华文新魏" panose="02010800040101010101" pitchFamily="2" charset="-122"/>
              </a:rPr>
              <a:t>。</a:t>
            </a:r>
          </a:p>
        </p:txBody>
      </p:sp>
      <p:sp>
        <p:nvSpPr>
          <p:cNvPr id="46085" name="Text Box 5"/>
          <p:cNvSpPr/>
          <p:nvPr>
            <p:custDataLst>
              <p:tags r:id="rId6"/>
            </p:custDataLst>
          </p:nvPr>
        </p:nvSpPr>
        <p:spPr>
          <a:xfrm>
            <a:off x="36195" y="5031105"/>
            <a:ext cx="12106275" cy="14046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zh-CN" sz="4265" b="1">
                <a:solidFill>
                  <a:srgbClr val="614EEC"/>
                </a:solidFill>
                <a:ea typeface="华文新魏" panose="02010800040101010101" pitchFamily="2" charset="-122"/>
              </a:rPr>
              <a:t>唐玄宗</a:t>
            </a:r>
            <a:r>
              <a:rPr lang="zh-CN" altLang="zh-CN" sz="4265" b="1">
                <a:ea typeface="华文新魏" panose="02010800040101010101" pitchFamily="2" charset="-122"/>
              </a:rPr>
              <a:t>李隆基，</a:t>
            </a:r>
            <a:r>
              <a:rPr lang="zh-CN" altLang="zh-CN" sz="4265" b="1">
                <a:solidFill>
                  <a:srgbClr val="614EEC"/>
                </a:solidFill>
                <a:ea typeface="华文新魏" panose="02010800040101010101" pitchFamily="2" charset="-122"/>
              </a:rPr>
              <a:t>忧劳</a:t>
            </a:r>
            <a:r>
              <a:rPr lang="zh-CN" altLang="zh-CN" sz="4265" b="1">
                <a:ea typeface="华文新魏" panose="02010800040101010101" pitchFamily="2" charset="-122"/>
              </a:rPr>
              <a:t>时，迎来了</a:t>
            </a:r>
            <a:r>
              <a:rPr lang="zh-CN" altLang="zh-CN" sz="4265" b="1"/>
              <a:t>“</a:t>
            </a:r>
            <a:r>
              <a:rPr lang="zh-CN" altLang="zh-CN" sz="4265" b="1">
                <a:solidFill>
                  <a:srgbClr val="614EEC"/>
                </a:solidFill>
                <a:ea typeface="华文新魏" panose="02010800040101010101" pitchFamily="2" charset="-122"/>
              </a:rPr>
              <a:t>开元盛世</a:t>
            </a:r>
            <a:r>
              <a:rPr lang="zh-CN" altLang="zh-CN" sz="4265" b="1">
                <a:ea typeface="华文新魏" panose="02010800040101010101" pitchFamily="2" charset="-122"/>
              </a:rPr>
              <a:t>”；</a:t>
            </a:r>
            <a:r>
              <a:rPr lang="zh-CN" altLang="zh-CN" sz="4265" b="1">
                <a:solidFill>
                  <a:srgbClr val="614EEC"/>
                </a:solidFill>
                <a:ea typeface="华文新魏" panose="02010800040101010101" pitchFamily="2" charset="-122"/>
              </a:rPr>
              <a:t>逸豫</a:t>
            </a:r>
            <a:r>
              <a:rPr lang="zh-CN" altLang="zh-CN" sz="4265" b="1">
                <a:ea typeface="华文新魏" panose="02010800040101010101" pitchFamily="2" charset="-122"/>
              </a:rPr>
              <a:t>时，天宝危机，酿成了</a:t>
            </a:r>
            <a:r>
              <a:rPr lang="zh-CN" altLang="zh-CN" sz="4265" b="1">
                <a:solidFill>
                  <a:srgbClr val="614EEC"/>
                </a:solidFill>
                <a:ea typeface="华文新魏" panose="02010800040101010101" pitchFamily="2" charset="-122"/>
              </a:rPr>
              <a:t>安史之乱</a:t>
            </a:r>
            <a:r>
              <a:rPr lang="zh-CN" altLang="zh-CN" sz="4265" b="1">
                <a:ea typeface="华文新魏" panose="02010800040101010101" pitchFamily="2" charset="-122"/>
              </a:rPr>
              <a:t>。</a:t>
            </a:r>
          </a:p>
        </p:txBody>
      </p:sp>
      <p:sp>
        <p:nvSpPr>
          <p:cNvPr id="46086" name="Text Box 6"/>
          <p:cNvSpPr/>
          <p:nvPr>
            <p:custDataLst>
              <p:tags r:id="rId7"/>
            </p:custDataLst>
          </p:nvPr>
        </p:nvSpPr>
        <p:spPr>
          <a:xfrm>
            <a:off x="239184" y="4366684"/>
            <a:ext cx="11233149" cy="666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zh-CN" sz="3735" b="1">
                <a:solidFill>
                  <a:srgbClr val="003399"/>
                </a:solidFill>
                <a:ea typeface="华文新魏" panose="02010800040101010101" pitchFamily="2" charset="-122"/>
              </a:rPr>
              <a:t>     </a:t>
            </a:r>
            <a:endParaRPr lang="zh-CN" altLang="zh-CN" sz="4265" b="1">
              <a:ea typeface="华文新魏" panose="0201080004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8705850" y="65405"/>
            <a:ext cx="339217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4000">
                <a:solidFill>
                  <a:srgbClr val="0000CC"/>
                </a:solidFill>
                <a:latin typeface="华文新魏" panose="02010800040101010101" pitchFamily="2" charset="-122"/>
                <a:sym typeface="+mn-ea"/>
              </a:rPr>
              <a:t>忧劳</a:t>
            </a:r>
            <a:r>
              <a:rPr lang="zh-CN" altLang="zh-CN" sz="4000">
                <a:latin typeface="华文新魏" panose="02010800040101010101" pitchFamily="2" charset="-122"/>
                <a:sym typeface="+mn-ea"/>
              </a:rPr>
              <a:t>可以兴国，</a:t>
            </a:r>
          </a:p>
          <a:p>
            <a:r>
              <a:rPr lang="zh-CN" altLang="zh-CN" sz="4000">
                <a:solidFill>
                  <a:srgbClr val="0000CC"/>
                </a:solidFill>
                <a:latin typeface="华文新魏" panose="02010800040101010101" pitchFamily="2" charset="-122"/>
                <a:sym typeface="+mn-ea"/>
              </a:rPr>
              <a:t>逸豫</a:t>
            </a:r>
            <a:r>
              <a:rPr lang="zh-CN" altLang="zh-CN" sz="4000">
                <a:latin typeface="华文新魏" panose="02010800040101010101" pitchFamily="2" charset="-122"/>
                <a:sym typeface="+mn-ea"/>
              </a:rPr>
              <a:t>可以亡身</a:t>
            </a:r>
            <a:endParaRPr lang="zh-CN" altLang="en-US" sz="4000"/>
          </a:p>
        </p:txBody>
      </p:sp>
    </p:spTree>
  </p:cSld>
  <p:clrMapOvr>
    <a:masterClrMapping/>
  </p:clrMapOvr>
  <p:transition>
    <p:sndAc>
      <p:stSnd>
        <p:snd r:embed="rId9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6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6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6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6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 build="p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7106" name="Text Box 2"/>
          <p:cNvSpPr/>
          <p:nvPr>
            <p:custDataLst>
              <p:tags r:id="rId3"/>
            </p:custDataLst>
          </p:nvPr>
        </p:nvSpPr>
        <p:spPr>
          <a:xfrm>
            <a:off x="719667" y="188384"/>
            <a:ext cx="59944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zh-CN" sz="7200" b="1" u="sng">
              <a:solidFill>
                <a:srgbClr val="CC00CC"/>
              </a:solidFill>
              <a:latin typeface="Garamond" panose="02020404030301010803" pitchFamily="18" charset="0"/>
              <a:ea typeface="隶书" panose="02010509060101010101" pitchFamily="49" charset="-122"/>
            </a:endParaRPr>
          </a:p>
        </p:txBody>
      </p:sp>
      <p:sp>
        <p:nvSpPr>
          <p:cNvPr id="64515" name="Text Box 3"/>
          <p:cNvSpPr/>
          <p:nvPr>
            <p:custDataLst>
              <p:tags r:id="rId4"/>
            </p:custDataLst>
          </p:nvPr>
        </p:nvSpPr>
        <p:spPr>
          <a:xfrm>
            <a:off x="1390651" y="0"/>
            <a:ext cx="10801349" cy="7071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zh-CN" sz="5335" b="1">
                <a:latin typeface="Garamond" panose="02020404030301010803" pitchFamily="18" charset="0"/>
                <a:ea typeface="华文新魏" panose="02010800040101010101" pitchFamily="2" charset="-122"/>
              </a:rPr>
              <a:t>商纣王——宠溺妲己——败政灭国</a:t>
            </a: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zh-CN" sz="5335" b="1">
                <a:latin typeface="Garamond" panose="02020404030301010803" pitchFamily="18" charset="0"/>
                <a:ea typeface="华文新魏" panose="02010800040101010101" pitchFamily="2" charset="-122"/>
              </a:rPr>
              <a:t>周幽王——宠溺褒姒——众叛亲离</a:t>
            </a: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zh-CN" sz="5335" b="1">
                <a:latin typeface="Garamond" panose="02020404030301010803" pitchFamily="18" charset="0"/>
                <a:ea typeface="华文新魏" panose="02010800040101010101" pitchFamily="2" charset="-122"/>
              </a:rPr>
              <a:t>秦始皇——溺于豪奢——二世即灭</a:t>
            </a: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zh-CN" sz="5335" b="1">
                <a:latin typeface="Garamond" panose="02020404030301010803" pitchFamily="18" charset="0"/>
                <a:ea typeface="华文新魏" panose="02010800040101010101" pitchFamily="2" charset="-122"/>
              </a:rPr>
              <a:t>唐明皇——溺于美色——安史之乱</a:t>
            </a: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zh-CN" sz="5335" b="1">
                <a:latin typeface="Garamond" panose="02020404030301010803" pitchFamily="18" charset="0"/>
                <a:ea typeface="华文新魏" panose="02010800040101010101" pitchFamily="2" charset="-122"/>
              </a:rPr>
              <a:t>宋徽宗——好于蹴鞠——靖康之变</a:t>
            </a: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zh-CN" sz="5335" b="1">
                <a:latin typeface="Garamond" panose="02020404030301010803" pitchFamily="18" charset="0"/>
                <a:ea typeface="华文新魏" panose="02010800040101010101" pitchFamily="2" charset="-122"/>
              </a:rPr>
              <a:t>                          </a:t>
            </a:r>
            <a:r>
              <a:rPr lang="zh-CN" altLang="en-US" sz="5335" b="1">
                <a:latin typeface="Garamond" panose="02020404030301010803" pitchFamily="18" charset="0"/>
                <a:ea typeface="华文新魏" panose="02010800040101010101" pitchFamily="2" charset="-122"/>
              </a:rPr>
              <a:t>请你继续</a:t>
            </a:r>
            <a:r>
              <a:rPr lang="zh-CN" altLang="zh-CN" sz="5335" b="1">
                <a:latin typeface="Garamond" panose="02020404030301010803" pitchFamily="18" charset="0"/>
                <a:ea typeface="华文新魏" panose="02010800040101010101" pitchFamily="2" charset="-122"/>
              </a:rPr>
              <a:t> … …</a:t>
            </a:r>
          </a:p>
        </p:txBody>
      </p:sp>
      <p:sp>
        <p:nvSpPr>
          <p:cNvPr id="5" name="TextBox 4"/>
          <p:cNvSpPr txBox="1"/>
          <p:nvPr>
            <p:custDataLst>
              <p:tags r:id="rId5"/>
            </p:custDataLst>
          </p:nvPr>
        </p:nvSpPr>
        <p:spPr>
          <a:xfrm>
            <a:off x="-105409" y="0"/>
            <a:ext cx="1496060" cy="6858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265" b="1">
                <a:ea typeface="华文新魏" panose="02010800040101010101" pitchFamily="2" charset="-122"/>
              </a:rPr>
              <a:t>“</a:t>
            </a:r>
            <a:r>
              <a:rPr lang="zh-CN" altLang="zh-CN" sz="4265" b="1">
                <a:latin typeface="华文新魏" panose="02010800040101010101" pitchFamily="2" charset="-122"/>
                <a:ea typeface="华文新魏" panose="02010800040101010101" pitchFamily="2" charset="-122"/>
              </a:rPr>
              <a:t>祸患常积于</a:t>
            </a:r>
            <a:r>
              <a:rPr lang="zh-CN" altLang="zh-CN" sz="4265" b="1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忽微</a:t>
            </a:r>
            <a:r>
              <a:rPr lang="zh-CN" altLang="zh-CN" sz="4265" b="1">
                <a:latin typeface="华文新魏" panose="02010800040101010101" pitchFamily="2" charset="-122"/>
                <a:ea typeface="华文新魏" panose="02010800040101010101" pitchFamily="2" charset="-122"/>
              </a:rPr>
              <a:t>，智勇多困于所</a:t>
            </a:r>
            <a:r>
              <a:rPr lang="zh-CN" altLang="zh-CN" sz="4265" b="1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溺</a:t>
            </a:r>
            <a:r>
              <a:rPr lang="zh-CN" altLang="zh-CN" sz="4265" b="1">
                <a:latin typeface="华文新魏" panose="02010800040101010101" pitchFamily="2" charset="-122"/>
                <a:ea typeface="华文新魏" panose="02010800040101010101" pitchFamily="2" charset="-122"/>
              </a:rPr>
              <a:t>，</a:t>
            </a:r>
            <a:r>
              <a:rPr lang="zh-CN" altLang="zh-CN" sz="4265" b="1">
                <a:solidFill>
                  <a:srgbClr val="2727D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岂独</a:t>
            </a:r>
            <a:r>
              <a:rPr lang="zh-CN" altLang="zh-CN" sz="4265" b="1">
                <a:latin typeface="华文新魏" panose="02010800040101010101" pitchFamily="2" charset="-122"/>
                <a:ea typeface="华文新魏" panose="02010800040101010101" pitchFamily="2" charset="-122"/>
              </a:rPr>
              <a:t>伶人也哉</a:t>
            </a:r>
            <a:r>
              <a:rPr lang="zh-CN" altLang="zh-CN" sz="4265" b="1">
                <a:ea typeface="华文新魏" panose="02010800040101010101" pitchFamily="2" charset="-122"/>
              </a:rPr>
              <a:t>”</a:t>
            </a:r>
            <a:endParaRPr lang="zh-CN" altLang="en-US" sz="4265"/>
          </a:p>
        </p:txBody>
      </p:sp>
      <p:pic>
        <p:nvPicPr>
          <p:cNvPr id="64516" name="New picture"/>
          <p:cNvPicPr/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290300" y="11544300"/>
            <a:ext cx="3556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4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4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45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45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147" name="文本框 6146"/>
          <p:cNvSpPr txBox="1"/>
          <p:nvPr>
            <p:custDataLst>
              <p:tags r:id="rId3"/>
            </p:custDataLst>
          </p:nvPr>
        </p:nvSpPr>
        <p:spPr>
          <a:xfrm>
            <a:off x="7938" y="38100"/>
            <a:ext cx="12158662" cy="77552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b="0">
                <a:solidFill>
                  <a:srgbClr val="99FF66"/>
                </a:solidFill>
                <a:latin typeface="Times New Roman"/>
                <a:ea typeface="隶书" panose="02010509060101010101" pitchFamily="49" charset="-122"/>
              </a:rPr>
              <a:t>  </a:t>
            </a:r>
            <a:r>
              <a:rPr lang="zh-CN" altLang="en-US" sz="480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时代背景以及写作意图</a:t>
            </a:r>
            <a:endParaRPr lang="en-US" altLang="zh-CN" sz="480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b="0">
                <a:solidFill>
                  <a:srgbClr val="99FF66"/>
                </a:solidFill>
                <a:latin typeface="Times New Roman"/>
                <a:ea typeface="隶书" panose="02010509060101010101" pitchFamily="49" charset="-122"/>
              </a:rPr>
              <a:t> </a:t>
            </a:r>
            <a:r>
              <a:rPr lang="zh-CN" altLang="en-US" sz="3600">
                <a:solidFill>
                  <a:srgbClr val="2727D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伶，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旧时指戏曲演员。</a:t>
            </a:r>
            <a:r>
              <a:rPr lang="zh-CN" altLang="en-US" sz="3600" u="sng">
                <a:solidFill>
                  <a:srgbClr val="2727D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伶官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，后唐庄宗</a:t>
            </a:r>
            <a:r>
              <a:rPr lang="zh-CN" altLang="en-US" sz="3600" u="sng">
                <a:solidFill>
                  <a:srgbClr val="2727D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宠信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伶人（乐工），许多伶人做了官。</a:t>
            </a:r>
          </a:p>
          <a:p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五代（</a:t>
            </a:r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</a:rPr>
              <a:t>907--960),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指唐宋之间的五个朝代</a:t>
            </a:r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即</a:t>
            </a:r>
            <a:r>
              <a:rPr lang="zh-CN" altLang="en-US" sz="3600" u="sng">
                <a:latin typeface="宋体" panose="02010600030101010101" pitchFamily="2" charset="-122"/>
                <a:ea typeface="宋体" panose="02010600030101010101" pitchFamily="2" charset="-122"/>
              </a:rPr>
              <a:t>后梁、后唐、后晋、后汉、后周</a:t>
            </a:r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是我国</a:t>
            </a:r>
            <a:r>
              <a:rPr lang="zh-CN" altLang="en-US" sz="3600" u="sng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历史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上的动荡时期。</a:t>
            </a:r>
          </a:p>
          <a:p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后唐庄宗</a:t>
            </a:r>
            <a:r>
              <a:rPr lang="zh-CN" altLang="en-US" sz="3600">
                <a:solidFill>
                  <a:srgbClr val="2727D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李存勖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被誉为</a:t>
            </a:r>
            <a:r>
              <a:rPr lang="zh-CN" altLang="en-US" sz="3600">
                <a:solidFill>
                  <a:srgbClr val="614EE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军事天才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</a:t>
            </a:r>
            <a:r>
              <a:rPr lang="zh-CN" altLang="en-US" sz="3600">
                <a:solidFill>
                  <a:srgbClr val="614EE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骁勇善战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</a:t>
            </a:r>
            <a:r>
              <a:rPr lang="zh-CN" altLang="en-US" sz="3600">
                <a:solidFill>
                  <a:srgbClr val="614EE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战功赫赫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</a:t>
            </a:r>
            <a:r>
              <a:rPr lang="zh-CN" altLang="en-US" sz="3600">
                <a:solidFill>
                  <a:srgbClr val="614EE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横扫南北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</a:t>
            </a:r>
            <a:r>
              <a:rPr lang="zh-CN" altLang="en-US" sz="3600">
                <a:solidFill>
                  <a:srgbClr val="614EE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灭燕、后梁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</a:t>
            </a:r>
            <a:r>
              <a:rPr lang="zh-CN" altLang="en-US" sz="3600">
                <a:solidFill>
                  <a:srgbClr val="614EE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驱逐契丹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，被认为是最有可能</a:t>
            </a:r>
            <a:r>
              <a:rPr lang="zh-CN" altLang="en-US" sz="3600">
                <a:solidFill>
                  <a:srgbClr val="614EE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统一天下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之人。</a:t>
            </a:r>
            <a:r>
              <a:rPr lang="zh-CN" altLang="en-US" sz="3600">
                <a:solidFill>
                  <a:srgbClr val="614EE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称帝四年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</a:t>
            </a:r>
            <a:r>
              <a:rPr lang="zh-CN" altLang="en-US" sz="3600">
                <a:solidFill>
                  <a:srgbClr val="614EE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内外交困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</a:t>
            </a:r>
            <a:r>
              <a:rPr lang="zh-CN" altLang="en-US" sz="3600">
                <a:solidFill>
                  <a:srgbClr val="2727D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众叛亲离</a:t>
            </a:r>
            <a:r>
              <a:rPr lang="en-US" altLang="zh-CN" sz="3600">
                <a:solidFill>
                  <a:srgbClr val="2727D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600">
                <a:solidFill>
                  <a:srgbClr val="614EE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死于</a:t>
            </a:r>
            <a:r>
              <a:rPr lang="zh-CN" altLang="en-US" sz="3600">
                <a:solidFill>
                  <a:srgbClr val="2727D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乱箭</a:t>
            </a:r>
            <a:r>
              <a:rPr lang="en-US" altLang="zh-CN" sz="3600">
                <a:solidFill>
                  <a:srgbClr val="2727D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600">
                <a:solidFill>
                  <a:srgbClr val="614EE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身死伶人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。其</a:t>
            </a:r>
            <a:r>
              <a:rPr lang="zh-CN" altLang="en-US" sz="3600">
                <a:solidFill>
                  <a:srgbClr val="614EE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勃兴速亡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的教训，</a:t>
            </a:r>
            <a:r>
              <a:rPr lang="zh-CN" altLang="en-US" sz="3600">
                <a:solidFill>
                  <a:srgbClr val="614EE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令人感叹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600">
                <a:solidFill>
                  <a:srgbClr val="2727D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3600">
                <a:solidFill>
                  <a:srgbClr val="2727D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伶官传序</a:t>
            </a:r>
            <a:r>
              <a:rPr lang="en-US" altLang="zh-CN" sz="3600">
                <a:solidFill>
                  <a:srgbClr val="2727D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</a:t>
            </a:r>
            <a:r>
              <a:rPr lang="zh-CN" altLang="en-US" sz="3600">
                <a:solidFill>
                  <a:srgbClr val="2727D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是欧阳修为</a:t>
            </a:r>
            <a:r>
              <a:rPr lang="en-US" altLang="zh-CN" sz="3600">
                <a:solidFill>
                  <a:srgbClr val="2727D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3600">
                <a:solidFill>
                  <a:srgbClr val="2727D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新五代史</a:t>
            </a:r>
            <a:r>
              <a:rPr lang="en-US" altLang="zh-CN" sz="3600">
                <a:solidFill>
                  <a:srgbClr val="2727D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•</a:t>
            </a:r>
            <a:r>
              <a:rPr lang="zh-CN" altLang="en-US" sz="3600">
                <a:solidFill>
                  <a:srgbClr val="2727D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伶官传</a:t>
            </a:r>
            <a:r>
              <a:rPr lang="en-US" altLang="zh-CN" sz="3600">
                <a:solidFill>
                  <a:srgbClr val="2727D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</a:t>
            </a:r>
            <a:r>
              <a:rPr lang="zh-CN" altLang="en-US" sz="3600">
                <a:solidFill>
                  <a:srgbClr val="2727D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作的序言</a:t>
            </a:r>
          </a:p>
          <a:p>
            <a:r>
              <a:rPr lang="zh-CN" altLang="en-US" sz="3600" noProof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Tahoma" panose="020b0604030504040204" pitchFamily="34" charset="0"/>
                <a:ea typeface="隶书" panose="02010509060101010101" pitchFamily="49" charset="-122"/>
                <a:sym typeface="+mn-ea"/>
              </a:rPr>
              <a:t>借古</a:t>
            </a:r>
            <a:r>
              <a:rPr lang="zh-CN" altLang="en-US" sz="3600" noProof="0">
                <a:ln>
                  <a:noFill/>
                </a:ln>
                <a:solidFill>
                  <a:srgbClr val="2727D1"/>
                </a:solidFill>
                <a:effectLst/>
                <a:uLnTx/>
                <a:uFillTx/>
                <a:latin typeface="Tahoma" panose="020b0604030504040204" pitchFamily="34" charset="0"/>
                <a:ea typeface="隶书" panose="02010509060101010101" pitchFamily="49" charset="-122"/>
                <a:sym typeface="+mn-ea"/>
              </a:rPr>
              <a:t>（史）讽今、以史为鉴。</a:t>
            </a:r>
            <a:endParaRPr kumimoji="0" lang="zh-CN" altLang="zh-CN" sz="3600" b="1" i="0" u="none" strike="noStrike" kern="1200" cap="none" spc="0" normalizeH="0" baseline="0" noProof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latin typeface="Tahoma" panose="020b0604030504040204" pitchFamily="34" charset="0"/>
              <a:ea typeface="隶书" panose="02010509060101010101" pitchFamily="49" charset="-122"/>
              <a:cs typeface="+mn-cs"/>
            </a:endParaRPr>
          </a:p>
          <a:p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目的是为了告戒当时北宋王朝执政者（告诫什么，学完总结）</a:t>
            </a:r>
          </a:p>
          <a:p>
            <a:pPr>
              <a:spcBef>
                <a:spcPct val="50000"/>
              </a:spcBef>
            </a:pP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7653" name="文本框 27652"/>
          <p:cNvSpPr txBox="1"/>
          <p:nvPr>
            <p:custDataLst>
              <p:tags r:id="rId3"/>
            </p:custDataLst>
          </p:nvPr>
        </p:nvSpPr>
        <p:spPr>
          <a:xfrm>
            <a:off x="1588" y="0"/>
            <a:ext cx="3255962" cy="706438"/>
          </a:xfrm>
          <a:prstGeom prst="rect">
            <a:avLst/>
          </a:prstGeom>
          <a:gradFill rotWithShape="0">
            <a:gsLst>
              <a:gs pos="0">
                <a:srgbClr val="FF66FF"/>
              </a:gs>
              <a:gs pos="50000">
                <a:srgbClr val="0000FF"/>
              </a:gs>
              <a:gs pos="100000">
                <a:srgbClr val="FF66FF"/>
              </a:gs>
            </a:gsLst>
            <a:lin ang="5400000" scaled="1"/>
          </a:gradFill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66FF99"/>
                </a:solidFill>
                <a:latin typeface="Times New Roman"/>
                <a:ea typeface="华文新魏" panose="02010800040101010101" pitchFamily="2" charset="-122"/>
              </a:rPr>
              <a:t>作者介绍：</a:t>
            </a:r>
            <a:endParaRPr lang="zh-CN" altLang="en-US" sz="4000">
              <a:solidFill>
                <a:srgbClr val="66FF99"/>
              </a:solidFill>
              <a:latin typeface="Times New Roman"/>
              <a:ea typeface="华文新魏" panose="02010800040101010101" pitchFamily="2" charset="-122"/>
            </a:endParaRPr>
          </a:p>
        </p:txBody>
      </p:sp>
      <p:pic>
        <p:nvPicPr>
          <p:cNvPr id="27654" name="图片 27653" descr="A:\人物.jp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588" y="706438"/>
            <a:ext cx="3581400" cy="6080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5" name="矩形 27654"/>
          <p:cNvSpPr/>
          <p:nvPr>
            <p:custDataLst>
              <p:tags r:id="rId6"/>
            </p:custDataLst>
          </p:nvPr>
        </p:nvSpPr>
        <p:spPr>
          <a:xfrm>
            <a:off x="3454400" y="0"/>
            <a:ext cx="8734425" cy="74469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CC3300"/>
                </a:solidFill>
                <a:latin typeface="Times New Roman"/>
                <a:ea typeface="黑体" panose="02010609060101010101" pitchFamily="2" charset="-122"/>
              </a:rPr>
              <a:t>  </a:t>
            </a:r>
            <a:r>
              <a:rPr lang="en-US" altLang="zh-CN" sz="2400">
                <a:solidFill>
                  <a:srgbClr val="CC3300"/>
                </a:solidFill>
                <a:latin typeface="Times New Roman"/>
                <a:ea typeface="黑体" panose="02010609060101010101" pitchFamily="2" charset="-122"/>
              </a:rPr>
              <a:t> </a:t>
            </a:r>
            <a:r>
              <a:rPr lang="zh-CN" altLang="en-US" sz="2400">
                <a:latin typeface="Times New Roman"/>
                <a:ea typeface="隶书" panose="02010509060101010101" pitchFamily="49" charset="-122"/>
              </a:rPr>
              <a:t>欧阳修：字</a:t>
            </a:r>
            <a:r>
              <a:rPr lang="zh-CN" altLang="en-US" sz="2400">
                <a:solidFill>
                  <a:srgbClr val="3333FF"/>
                </a:solidFill>
                <a:latin typeface="Times New Roman"/>
                <a:ea typeface="隶书" panose="02010509060101010101" pitchFamily="49" charset="-122"/>
              </a:rPr>
              <a:t>永叔，</a:t>
            </a:r>
            <a:r>
              <a:rPr lang="zh-CN" altLang="en-US" sz="2400">
                <a:latin typeface="Times New Roman"/>
                <a:ea typeface="隶书" panose="02010509060101010101" pitchFamily="49" charset="-122"/>
              </a:rPr>
              <a:t>号</a:t>
            </a:r>
            <a:r>
              <a:rPr lang="zh-CN" altLang="en-US" sz="2400">
                <a:solidFill>
                  <a:srgbClr val="0000FF"/>
                </a:solidFill>
                <a:latin typeface="Times New Roman"/>
                <a:ea typeface="隶书" panose="02010509060101010101" pitchFamily="49" charset="-122"/>
              </a:rPr>
              <a:t>醉翁、六一居士 ，</a:t>
            </a:r>
            <a:r>
              <a:rPr lang="zh-CN" altLang="en-US" sz="2400">
                <a:latin typeface="Times New Roman"/>
                <a:ea typeface="隶书" panose="02010509060101010101" pitchFamily="49" charset="-122"/>
              </a:rPr>
              <a:t>谥号</a:t>
            </a:r>
            <a:r>
              <a:rPr lang="zh-CN" altLang="en-US" sz="2400">
                <a:solidFill>
                  <a:srgbClr val="0000FF"/>
                </a:solidFill>
                <a:latin typeface="Times New Roman"/>
                <a:ea typeface="隶书" panose="02010509060101010101" pitchFamily="49" charset="-122"/>
              </a:rPr>
              <a:t>文忠 ，</a:t>
            </a:r>
            <a:r>
              <a:rPr lang="zh-CN" altLang="en-US" sz="2400">
                <a:latin typeface="Times New Roman"/>
                <a:ea typeface="隶书" panose="02010509060101010101" pitchFamily="49" charset="-122"/>
              </a:rPr>
              <a:t>北宋</a:t>
            </a:r>
            <a:r>
              <a:rPr lang="zh-CN" altLang="en-US" sz="2400">
                <a:solidFill>
                  <a:srgbClr val="CC3300"/>
                </a:solidFill>
                <a:latin typeface="Times New Roman"/>
                <a:ea typeface="隶书" panose="02010509060101010101" pitchFamily="49" charset="-122"/>
              </a:rPr>
              <a:t>人。</a:t>
            </a:r>
            <a:r>
              <a:rPr lang="zh-CN" altLang="en-US" sz="2400">
                <a:latin typeface="Times New Roman"/>
                <a:ea typeface="隶书" panose="02010509060101010101" pitchFamily="49" charset="-122"/>
              </a:rPr>
              <a:t>著名文学家、史学家，北宋中叶的文坛领袖，</a:t>
            </a:r>
            <a:r>
              <a:rPr lang="zh-CN" altLang="en-US" sz="2400">
                <a:solidFill>
                  <a:srgbClr val="2727D1"/>
                </a:solidFill>
                <a:latin typeface="Times New Roman"/>
                <a:ea typeface="隶书" panose="02010509060101010101" pitchFamily="49" charset="-122"/>
              </a:rPr>
              <a:t>诗文革新运动</a:t>
            </a:r>
            <a:r>
              <a:rPr lang="zh-CN" altLang="en-US" sz="2400">
                <a:latin typeface="Times New Roman"/>
                <a:ea typeface="隶书" panose="02010509060101010101" pitchFamily="49" charset="-122"/>
              </a:rPr>
              <a:t>的倡导者</a:t>
            </a:r>
            <a:r>
              <a:rPr lang="zh-CN" altLang="en-US" sz="2400">
                <a:solidFill>
                  <a:srgbClr val="CC3300"/>
                </a:solidFill>
                <a:latin typeface="Times New Roman"/>
                <a:ea typeface="隶书" panose="02010509060101010101" pitchFamily="49" charset="-122"/>
              </a:rPr>
              <a:t>。</a:t>
            </a:r>
            <a:r>
              <a:rPr lang="zh-CN" altLang="en-US" sz="2400">
                <a:latin typeface="Times New Roman"/>
                <a:ea typeface="隶书" panose="02010509060101010101" pitchFamily="49" charset="-122"/>
              </a:rPr>
              <a:t>“唐宋八大家”中宋代的五位</a:t>
            </a:r>
            <a:r>
              <a:rPr lang="zh-CN" altLang="en-US" sz="2400">
                <a:solidFill>
                  <a:schemeClr val="tx2"/>
                </a:solidFill>
                <a:latin typeface="Times New Roman"/>
                <a:ea typeface="隶书" panose="02010509060101010101" pitchFamily="49" charset="-122"/>
              </a:rPr>
              <a:t>（</a:t>
            </a:r>
            <a:r>
              <a:rPr lang="zh-CN" altLang="en-US" sz="2400">
                <a:solidFill>
                  <a:srgbClr val="0000FF"/>
                </a:solidFill>
                <a:latin typeface="Times New Roman"/>
                <a:ea typeface="隶书" panose="02010509060101010101" pitchFamily="49" charset="-122"/>
              </a:rPr>
              <a:t>苏洵、苏轼、苏辙、王安石、曾巩</a:t>
            </a:r>
            <a:r>
              <a:rPr lang="zh-CN" altLang="en-US" sz="2400">
                <a:latin typeface="Times New Roman"/>
                <a:ea typeface="隶书" panose="02010509060101010101" pitchFamily="49" charset="-122"/>
              </a:rPr>
              <a:t>）都是他的学生。</a:t>
            </a:r>
            <a:r>
              <a:rPr lang="zh-CN" altLang="en-US" sz="2400" u="sng">
                <a:solidFill>
                  <a:srgbClr val="CC3300"/>
                </a:solidFill>
                <a:latin typeface="Times New Roman"/>
                <a:ea typeface="黑体" panose="02010609060101010101" pitchFamily="2" charset="-122"/>
              </a:rPr>
              <a:t>  </a:t>
            </a:r>
          </a:p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2727D1"/>
                </a:solidFill>
                <a:latin typeface="Times New Roman"/>
                <a:ea typeface="隶书" panose="02010509060101010101" pitchFamily="49" charset="-122"/>
              </a:rPr>
              <a:t>四岁丧父，家境贫寒，欧母荻杆，画地教字，多次被贬，多次启用，矢志不渝，终成大家。</a:t>
            </a:r>
          </a:p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2727D1"/>
                </a:solidFill>
                <a:latin typeface="Times New Roman"/>
                <a:ea typeface="隶书" panose="02010509060101010101" pitchFamily="49" charset="-122"/>
              </a:rPr>
              <a:t>自称作品多写于</a:t>
            </a:r>
            <a:r>
              <a:rPr lang="en-US" altLang="zh-CN" sz="2400">
                <a:solidFill>
                  <a:srgbClr val="2727D1"/>
                </a:solidFill>
                <a:latin typeface="Times New Roman"/>
                <a:ea typeface="隶书" panose="02010509060101010101" pitchFamily="49" charset="-122"/>
              </a:rPr>
              <a:t>“</a:t>
            </a:r>
            <a:r>
              <a:rPr lang="zh-CN" altLang="en-US" sz="2400">
                <a:solidFill>
                  <a:srgbClr val="2727D1"/>
                </a:solidFill>
                <a:latin typeface="Times New Roman"/>
                <a:ea typeface="隶书" panose="02010509060101010101" pitchFamily="49" charset="-122"/>
              </a:rPr>
              <a:t>三上</a:t>
            </a:r>
            <a:r>
              <a:rPr lang="en-US" altLang="zh-CN" sz="2400">
                <a:solidFill>
                  <a:srgbClr val="2727D1"/>
                </a:solidFill>
                <a:latin typeface="Times New Roman"/>
                <a:ea typeface="隶书" panose="02010509060101010101" pitchFamily="49" charset="-122"/>
              </a:rPr>
              <a:t>”</a:t>
            </a:r>
          </a:p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2727D1"/>
                </a:solidFill>
                <a:latin typeface="Times New Roman"/>
                <a:ea typeface="隶书" panose="02010509060101010101" pitchFamily="49" charset="-122"/>
              </a:rPr>
              <a:t>马上；枕上，厕上。</a:t>
            </a:r>
            <a:endParaRPr lang="en-US" altLang="zh-CN" sz="2400">
              <a:solidFill>
                <a:srgbClr val="2727D1"/>
              </a:solidFill>
              <a:latin typeface="Times New Roman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2727D1"/>
                </a:solidFill>
                <a:latin typeface="Times New Roman"/>
                <a:ea typeface="隶书" panose="02010509060101010101" pitchFamily="49" charset="-122"/>
              </a:rPr>
              <a:t>醉翁亭记</a:t>
            </a:r>
            <a:r>
              <a:rPr lang="zh-CN" altLang="en-US" u="sng">
                <a:solidFill>
                  <a:srgbClr val="2727D1"/>
                </a:solidFill>
                <a:latin typeface="Times New Roman"/>
                <a:ea typeface="黑体" panose="02010609060101010101" pitchFamily="2" charset="-122"/>
              </a:rPr>
              <a:t>   </a:t>
            </a:r>
          </a:p>
          <a:p>
            <a:pPr>
              <a:spcBef>
                <a:spcPct val="50000"/>
              </a:spcBef>
            </a:pPr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</a:rPr>
              <a:t>客有问曰：“</a:t>
            </a:r>
            <a:r>
              <a:rPr lang="zh-CN" altLang="en-US" u="sng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六一</a:t>
            </a:r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</a:rPr>
              <a:t>，何谓也？”居士曰：“吾家</a:t>
            </a:r>
            <a:r>
              <a:rPr lang="zh-CN" altLang="en-US" sz="2400" u="sng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藏书</a:t>
            </a:r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</a:rPr>
              <a:t>一万卷，</a:t>
            </a:r>
            <a:r>
              <a:rPr lang="zh-CN" altLang="en-US" sz="2400" u="sng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金石遗文</a:t>
            </a:r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</a:rPr>
              <a:t>一千卷，有</a:t>
            </a:r>
            <a:r>
              <a:rPr lang="zh-CN" altLang="en-US" sz="2400" u="sng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琴</a:t>
            </a:r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</a:rPr>
              <a:t>一张，有</a:t>
            </a:r>
            <a:r>
              <a:rPr lang="zh-CN" altLang="en-US" sz="2400" u="sng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棋</a:t>
            </a:r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</a:rPr>
              <a:t>一局，而常置</a:t>
            </a:r>
            <a:r>
              <a:rPr lang="zh-CN" altLang="en-US" sz="2400" u="sng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酒</a:t>
            </a:r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</a:rPr>
              <a:t>一壶。”客曰：“是为</a:t>
            </a:r>
            <a:r>
              <a:rPr lang="zh-CN" altLang="en-US" sz="2400" u="sng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五一</a:t>
            </a:r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</a:rPr>
              <a:t>尔，奈何？”</a:t>
            </a:r>
          </a:p>
          <a:p>
            <a:pPr>
              <a:spcBef>
                <a:spcPct val="50000"/>
              </a:spcBef>
            </a:pPr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</a:rPr>
              <a:t>居士曰：“以吾一</a:t>
            </a:r>
            <a:r>
              <a:rPr lang="zh-CN" altLang="en-US" sz="2400" u="sng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翁</a:t>
            </a:r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</a:rPr>
              <a:t>，老于此五物之间，</a:t>
            </a:r>
            <a:r>
              <a:rPr lang="zh-CN" altLang="en-US" sz="2400" u="sng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</a:t>
            </a:r>
            <a:r>
              <a:rPr lang="zh-CN" altLang="en-US" sz="4800">
                <a:latin typeface="黑体" panose="02010609060101010101" pitchFamily="2" charset="-122"/>
                <a:ea typeface="黑体" panose="02010609060101010101" pitchFamily="2" charset="-122"/>
              </a:rPr>
              <a:t>岂</a:t>
            </a:r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</a:rPr>
              <a:t>不</a:t>
            </a:r>
            <a:r>
              <a:rPr lang="zh-CN" altLang="en-US" sz="4400">
                <a:latin typeface="黑体" panose="02010609060101010101" pitchFamily="2" charset="-122"/>
                <a:ea typeface="黑体" panose="02010609060101010101" pitchFamily="2" charset="-122"/>
              </a:rPr>
              <a:t>为</a:t>
            </a:r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</a:rPr>
              <a:t>六一乎？”</a:t>
            </a:r>
          </a:p>
          <a:p>
            <a:pPr>
              <a:spcBef>
                <a:spcPct val="50000"/>
              </a:spcBef>
            </a:pPr>
            <a:r>
              <a:rPr lang="zh-CN" altLang="en-US" sz="2400" u="sng">
                <a:solidFill>
                  <a:srgbClr val="2727D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</a:t>
            </a:r>
            <a:r>
              <a:rPr lang="zh-CN" altLang="en-US" sz="2400">
                <a:solidFill>
                  <a:srgbClr val="2727D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              </a:t>
            </a:r>
            <a:r>
              <a:rPr lang="zh-CN" altLang="en-US" sz="2400">
                <a:solidFill>
                  <a:srgbClr val="2727D1"/>
                </a:solidFill>
                <a:latin typeface="Times New Roman"/>
                <a:ea typeface="黑体" panose="02010609060101010101" pitchFamily="2" charset="-122"/>
              </a:rPr>
              <a:t>             </a:t>
            </a:r>
            <a:r>
              <a:rPr lang="zh-CN" altLang="en-US">
                <a:solidFill>
                  <a:srgbClr val="CC3300"/>
                </a:solidFill>
                <a:latin typeface="Times New Roman"/>
                <a:ea typeface="黑体" panose="02010609060101010101" pitchFamily="2" charset="-122"/>
              </a:rPr>
              <a:t>          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6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6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6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6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6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6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6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6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6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6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6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4578" name="Rectangle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-24765" y="953770"/>
            <a:ext cx="12192000" cy="5838825"/>
          </a:xfrm>
        </p:spPr>
        <p:txBody>
          <a:bodyPr vert="horz" wrap="square" lIns="121920" tIns="60960" rIns="121920" bIns="60960" numCol="1" anchor="t" anchorCtr="0" compatLnSpc="1">
            <a:no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文章以“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rgbClr val="614EE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呜呼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”发端，有何用意？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感叹词，一声嗟叹，表达对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rgbClr val="2727D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历史兴衰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rgbClr val="2727D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人生盛衰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rgbClr val="2727D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强烈感叹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；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rgbClr val="2727D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慷慨悲凉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rgbClr val="2727D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营造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了一种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rgbClr val="2727D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浓郁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的抒情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rgbClr val="2727D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氛围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寓含深沉的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rgbClr val="614EE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历史感慨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，奠定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rgbClr val="614EE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叹惋基调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rgbClr val="2727D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反问句式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提出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rgbClr val="2727D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中心论点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，有何作用？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rgbClr val="2727D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铿锵有力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rgbClr val="2727D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发人深思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altLang="zh-CN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先提出</a:t>
            </a:r>
            <a:r>
              <a:rPr kumimoji="0" lang="zh-CN" altLang="zh-CN" b="1" i="0" u="none" strike="noStrike" kern="0" cap="none" spc="0" normalizeH="0" baseline="0" noProof="0" smtClean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盛衰由人事</a:t>
            </a:r>
            <a:r>
              <a:rPr kumimoji="0" lang="zh-CN" altLang="zh-CN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的观点</a:t>
            </a:r>
            <a:r>
              <a:rPr kumimoji="0" lang="zh-CN" altLang="zh-CN" b="1" i="0" u="none" strike="noStrike" kern="0" cap="none" spc="0" normalizeH="0" baseline="0" noProof="0" smtClean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zh-CN" altLang="zh-CN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接着</a:t>
            </a:r>
            <a:r>
              <a:rPr kumimoji="0" lang="zh-CN" altLang="zh-CN" b="1" i="0" u="none" strike="noStrike" kern="0" cap="none" spc="0" normalizeH="0" baseline="0" noProof="0" smtClean="0">
                <a:ln>
                  <a:noFill/>
                </a:ln>
                <a:solidFill>
                  <a:srgbClr val="2727D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举</a:t>
            </a:r>
            <a:r>
              <a:rPr kumimoji="0" lang="zh-CN" altLang="zh-CN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出将要评价的后</a:t>
            </a:r>
            <a:r>
              <a:rPr kumimoji="0" lang="zh-CN" altLang="zh-CN" b="1" i="0" u="none" strike="noStrike" kern="0" cap="none" spc="0" normalizeH="0" baseline="0" noProof="0" smtClean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唐庄宗</a:t>
            </a:r>
            <a:r>
              <a:rPr kumimoji="0" lang="zh-CN" altLang="zh-CN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</a:t>
            </a:r>
            <a:r>
              <a:rPr kumimoji="0" lang="zh-CN" altLang="zh-CN" b="1" i="0" u="none" strike="noStrike" kern="0" cap="none" spc="0" normalizeH="0" baseline="0" noProof="0" smtClean="0">
                <a:ln>
                  <a:noFill/>
                </a:ln>
                <a:solidFill>
                  <a:srgbClr val="2727D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事例</a:t>
            </a:r>
            <a:r>
              <a:rPr kumimoji="0" lang="zh-CN" altLang="zh-CN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作者对天下兴衰持怎样的看法？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b="1" i="0" u="none" strike="noStrike" kern="0" cap="none" spc="0" normalizeH="0" baseline="0" noProof="0" smtClean="0">
                <a:ln>
                  <a:noFill/>
                </a:ln>
                <a:solidFill>
                  <a:srgbClr val="614EE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盛衰之理，虽曰天命，岂非人事哉！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zh-CN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819" name="Text Box 3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0" y="0"/>
            <a:ext cx="10972800" cy="1143000"/>
          </a:xfrm>
        </p:spPr>
        <p:txBody>
          <a:bodyPr vert="horz" wrap="square" lIns="121920" tIns="60960" rIns="121920" bIns="60960" anchor="ctr" anchorCtr="0"/>
          <a:lstStyle/>
          <a:p>
            <a:pPr algn="l" eaLnBrk="1" hangingPunct="1"/>
            <a:r>
              <a:rPr lang="zh-CN" altLang="zh-CN" b="1"/>
              <a:t>第一段：提出中心论点</a:t>
            </a:r>
            <a:r>
              <a:rPr lang="zh-CN" altLang="en-US" b="1"/>
              <a:t>（</a:t>
            </a:r>
            <a:r>
              <a:rPr lang="zh-CN" altLang="en-US" b="1">
                <a:solidFill>
                  <a:srgbClr val="614EEC"/>
                </a:solidFill>
              </a:rPr>
              <a:t>立论</a:t>
            </a:r>
            <a:r>
              <a:rPr lang="zh-CN" altLang="en-US" b="1"/>
              <a:t>）</a:t>
            </a:r>
            <a:endParaRPr lang="zh-CN" altLang="zh-CN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8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8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7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7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7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578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578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578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578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28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578">
                                            <p:txEl>
                                              <p:charRg st="28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578">
                                            <p:txEl>
                                              <p:charRg st="28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58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578">
                                            <p:txEl>
                                              <p:charRg st="58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578">
                                            <p:txEl>
                                              <p:charRg st="58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73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578">
                                            <p:txEl>
                                              <p:charRg st="73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578">
                                            <p:txEl>
                                              <p:charRg st="73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5602" name="Text Box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0" y="2277533"/>
            <a:ext cx="11279717" cy="1143000"/>
          </a:xfrm>
        </p:spPr>
        <p:txBody>
          <a:bodyPr vert="horz" wrap="square" lIns="121920" tIns="60960" rIns="121920" bIns="60960" anchor="ctr" anchorCtr="0"/>
          <a:lstStyle/>
          <a:p>
            <a:pPr algn="l" eaLnBrk="1" hangingPunct="1"/>
            <a:r>
              <a:rPr lang="zh-CN" altLang="zh-CN" sz="4800">
                <a:solidFill>
                  <a:srgbClr val="99FF66"/>
                </a:solidFill>
                <a:ea typeface="黑体" panose="02010609060101010101" pitchFamily="2" charset="-122"/>
              </a:rPr>
              <a:t>    </a:t>
            </a:r>
            <a:r>
              <a:rPr lang="zh-CN" altLang="zh-CN" sz="4800" b="1">
                <a:solidFill>
                  <a:srgbClr val="614EEC"/>
                </a:solidFill>
                <a:ea typeface="黑体" panose="02010609060101010101" pitchFamily="2" charset="-122"/>
              </a:rPr>
              <a:t>盛衰之理，虽曰天命，岂非人事哉！</a:t>
            </a:r>
          </a:p>
        </p:txBody>
      </p:sp>
      <p:sp>
        <p:nvSpPr>
          <p:cNvPr id="31747" name="Text Box 3"/>
          <p:cNvSpPr>
            <a:spLocks noGrp="1"/>
          </p:cNvSpPr>
          <p:nvPr>
            <p:ph type="body" idx="4294967295"/>
            <p:custDataLst>
              <p:tags r:id="rId4"/>
            </p:custDataLst>
          </p:nvPr>
        </p:nvSpPr>
        <p:spPr>
          <a:xfrm>
            <a:off x="239184" y="3812117"/>
            <a:ext cx="12192000" cy="4114800"/>
          </a:xfrm>
        </p:spPr>
        <p:txBody>
          <a:bodyPr vert="horz" wrap="square" lIns="121920" tIns="60960" rIns="121920" bIns="60960" anchor="t" anchorCtr="0"/>
          <a:lstStyle/>
          <a:p>
            <a:pPr eaLnBrk="1" hangingPunct="1">
              <a:spcBef>
                <a:spcPct val="0"/>
              </a:spcBef>
              <a:buNone/>
            </a:pPr>
            <a:r>
              <a:rPr lang="zh-CN" altLang="zh-CN" b="1"/>
              <a:t>        </a:t>
            </a:r>
          </a:p>
        </p:txBody>
      </p:sp>
      <p:sp>
        <p:nvSpPr>
          <p:cNvPr id="25604" name="Text Box 4"/>
          <p:cNvSpPr/>
          <p:nvPr>
            <p:custDataLst>
              <p:tags r:id="rId5"/>
            </p:custDataLst>
          </p:nvPr>
        </p:nvSpPr>
        <p:spPr>
          <a:xfrm>
            <a:off x="814917" y="4773084"/>
            <a:ext cx="8930216" cy="1691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zh-CN">
              <a:solidFill>
                <a:srgbClr val="3366FF"/>
              </a:solidFill>
              <a:latin typeface="Times New Roman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zh-CN" sz="4800" b="1">
                <a:solidFill>
                  <a:srgbClr val="614EEC"/>
                </a:solidFill>
                <a:latin typeface="Times New Roman"/>
                <a:ea typeface="黑体" panose="02010609060101010101" pitchFamily="2" charset="-122"/>
              </a:rPr>
              <a:t>庄宗得天下与失天下</a:t>
            </a:r>
          </a:p>
        </p:txBody>
      </p:sp>
      <p:sp>
        <p:nvSpPr>
          <p:cNvPr id="31749" name="Text Box 5"/>
          <p:cNvSpPr/>
          <p:nvPr>
            <p:custDataLst>
              <p:tags r:id="rId6"/>
            </p:custDataLst>
          </p:nvPr>
        </p:nvSpPr>
        <p:spPr>
          <a:xfrm>
            <a:off x="3407833" y="0"/>
            <a:ext cx="4607984" cy="993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zh-CN" sz="5865">
                <a:ea typeface="黑体" panose="02010609060101010101" pitchFamily="2" charset="-122"/>
              </a:rPr>
              <a:t>分析课文</a:t>
            </a:r>
          </a:p>
        </p:txBody>
      </p:sp>
      <p:sp>
        <p:nvSpPr>
          <p:cNvPr id="31750" name="Text Box 6"/>
          <p:cNvSpPr/>
          <p:nvPr>
            <p:custDataLst>
              <p:tags r:id="rId7"/>
            </p:custDataLst>
          </p:nvPr>
        </p:nvSpPr>
        <p:spPr>
          <a:xfrm>
            <a:off x="0" y="1316567"/>
            <a:ext cx="89281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4800">
                <a:ea typeface="楷体_GB2312"/>
              </a:rPr>
              <a:t>1、</a:t>
            </a:r>
            <a:r>
              <a:rPr lang="zh-CN" altLang="zh-CN" sz="4800" b="1">
                <a:solidFill>
                  <a:srgbClr val="614EEC"/>
                </a:solidFill>
                <a:ea typeface="楷体_GB2312"/>
              </a:rPr>
              <a:t>找出观点句(中心论点：)</a:t>
            </a:r>
          </a:p>
        </p:txBody>
      </p:sp>
      <p:sp>
        <p:nvSpPr>
          <p:cNvPr id="31751" name="Text Box 7"/>
          <p:cNvSpPr/>
          <p:nvPr>
            <p:custDataLst>
              <p:tags r:id="rId8"/>
            </p:custDataLst>
          </p:nvPr>
        </p:nvSpPr>
        <p:spPr>
          <a:xfrm>
            <a:off x="0" y="3812117"/>
            <a:ext cx="6529917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zh-CN" sz="4800" b="1">
                <a:solidFill>
                  <a:srgbClr val="614EEC"/>
                </a:solidFill>
                <a:ea typeface="楷体_GB2312"/>
              </a:rPr>
              <a:t>2、依据（论据)</a:t>
            </a:r>
          </a:p>
        </p:txBody>
      </p:sp>
      <p:sp>
        <p:nvSpPr>
          <p:cNvPr id="31752" name="Text Box 8"/>
          <p:cNvSpPr/>
          <p:nvPr>
            <p:custDataLst>
              <p:tags r:id="rId9"/>
            </p:custDataLst>
          </p:nvPr>
        </p:nvSpPr>
        <p:spPr>
          <a:xfrm>
            <a:off x="0" y="1028700"/>
            <a:ext cx="12192000" cy="7108825"/>
          </a:xfrm>
          <a:prstGeom prst="rect">
            <a:avLst/>
          </a:prstGeom>
          <a:noFill/>
          <a:ln w="12700" cap="flat" cmpd="sng">
            <a:solidFill>
              <a:srgbClr val="00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zh-CN" sz="2400">
              <a:latin typeface="Garamond" panose="02020404030301010803" pitchFamily="18" charset="0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zh-CN" sz="2400">
              <a:latin typeface="Garamond" panose="02020404030301010803" pitchFamily="18" charset="0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zh-CN" sz="2400">
              <a:latin typeface="Garamond" panose="02020404030301010803" pitchFamily="18" charset="0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zh-CN" sz="2400">
              <a:latin typeface="Garamond" panose="02020404030301010803" pitchFamily="18" charset="0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zh-CN" sz="2400">
              <a:latin typeface="Garamond" panose="02020404030301010803" pitchFamily="18" charset="0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zh-CN" sz="2400">
              <a:latin typeface="Garamond" panose="02020404030301010803" pitchFamily="18" charset="0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zh-CN" sz="2400">
              <a:latin typeface="Garamond" panose="02020404030301010803" pitchFamily="18" charset="0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zh-CN" sz="2400">
              <a:latin typeface="Garamond" panose="02020404030301010803" pitchFamily="18" charset="0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zh-CN" sz="2400">
              <a:latin typeface="Garamond" panose="02020404030301010803" pitchFamily="18" charset="0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zh-CN" sz="2400">
              <a:latin typeface="Garamond" panose="02020404030301010803" pitchFamily="18" charset="0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zh-CN" sz="2400">
              <a:latin typeface="Garamond" panose="02020404030301010803" pitchFamily="18" charset="0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zh-CN" sz="2400">
              <a:latin typeface="Garamond" panose="02020404030301010803" pitchFamily="18" charset="0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zh-CN" sz="2400"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31800" y="0"/>
            <a:ext cx="10972800" cy="1143000"/>
          </a:xfrm>
        </p:spPr>
        <p:txBody>
          <a:bodyPr vert="horz" wrap="square" lIns="121920" tIns="60960" rIns="121920" bIns="60960" anchor="ctr" anchorCtr="0"/>
          <a:lstStyle/>
          <a:p>
            <a:r>
              <a:rPr lang="zh-CN" altLang="en-US" sz="9600" b="1"/>
              <a:t>二、三两段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0" y="1123951"/>
            <a:ext cx="12192000" cy="4527549"/>
          </a:xfrm>
        </p:spPr>
        <p:txBody>
          <a:bodyPr vert="horz" wrap="square" lIns="121920" tIns="60960" rIns="121920" bIns="60960" anchor="t" anchorCtr="0"/>
          <a:lstStyle/>
          <a:p>
            <a:pPr>
              <a:buNone/>
            </a:pPr>
            <a:r>
              <a:rPr lang="zh-CN" altLang="en-US" sz="8800" b="1">
                <a:solidFill>
                  <a:srgbClr val="614EEC"/>
                </a:solidFill>
              </a:rPr>
              <a:t>紧承上文</a:t>
            </a:r>
            <a:r>
              <a:rPr lang="zh-CN" altLang="en-US" sz="8800" b="1"/>
              <a:t>，分别引述庄宗</a:t>
            </a:r>
            <a:r>
              <a:rPr lang="zh-CN" altLang="en-US" sz="8800" b="1">
                <a:solidFill>
                  <a:srgbClr val="614EEC"/>
                </a:solidFill>
              </a:rPr>
              <a:t>得</a:t>
            </a:r>
            <a:r>
              <a:rPr lang="zh-CN" altLang="en-US" sz="8800" b="1"/>
              <a:t>天下与</a:t>
            </a:r>
            <a:r>
              <a:rPr lang="zh-CN" altLang="en-US" sz="8800" b="1">
                <a:solidFill>
                  <a:srgbClr val="614EEC"/>
                </a:solidFill>
              </a:rPr>
              <a:t>失</a:t>
            </a:r>
            <a:r>
              <a:rPr lang="zh-CN" altLang="en-US" sz="8800" b="1"/>
              <a:t>天下的</a:t>
            </a:r>
            <a:r>
              <a:rPr lang="zh-CN" altLang="en-US" sz="8800" b="1">
                <a:solidFill>
                  <a:srgbClr val="614EEC"/>
                </a:solidFill>
              </a:rPr>
              <a:t>史实</a:t>
            </a:r>
            <a:r>
              <a:rPr lang="zh-CN" altLang="en-US" sz="8800" b="1"/>
              <a:t>，说明</a:t>
            </a:r>
            <a:r>
              <a:rPr lang="zh-CN" altLang="en-US" sz="8800" b="1">
                <a:solidFill>
                  <a:srgbClr val="614EEC"/>
                </a:solidFill>
              </a:rPr>
              <a:t>立论</a:t>
            </a:r>
            <a:r>
              <a:rPr lang="zh-CN" altLang="en-US" sz="8800" b="1"/>
              <a:t>的</a:t>
            </a:r>
            <a:r>
              <a:rPr lang="zh-CN" altLang="en-US" sz="8800" b="1">
                <a:solidFill>
                  <a:srgbClr val="614EEC"/>
                </a:solidFill>
              </a:rPr>
              <a:t>根据</a:t>
            </a:r>
            <a:r>
              <a:rPr lang="zh-CN" altLang="en-US" sz="8800" b="1"/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8914" name="矩形 1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4933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hangingPunct="1">
              <a:spcBef>
                <a:spcPct val="0"/>
              </a:spcBef>
              <a:buNone/>
            </a:pPr>
            <a:r>
              <a:rPr lang="zh-CN" altLang="en-US" sz="4800" b="1">
                <a:solidFill>
                  <a:schemeClr val="tx1"/>
                </a:solidFill>
              </a:rPr>
              <a:t>第二段：描写了庄宗哪些</a:t>
            </a:r>
            <a:r>
              <a:rPr lang="zh-CN" altLang="en-US" sz="4800" b="1">
                <a:solidFill>
                  <a:srgbClr val="2727D1"/>
                </a:solidFill>
              </a:rPr>
              <a:t>典型动作</a:t>
            </a:r>
            <a:r>
              <a:rPr lang="zh-CN" altLang="en-US" sz="4800" b="1">
                <a:solidFill>
                  <a:schemeClr val="tx1"/>
                </a:solidFill>
              </a:rPr>
              <a:t>？</a:t>
            </a:r>
            <a:r>
              <a:rPr lang="zh-CN" altLang="en-US" sz="4800" b="1">
                <a:solidFill>
                  <a:srgbClr val="2727D1"/>
                </a:solidFill>
              </a:rPr>
              <a:t>刻画</a:t>
            </a:r>
            <a:r>
              <a:rPr lang="zh-CN" altLang="en-US" sz="4800" b="1">
                <a:solidFill>
                  <a:schemeClr val="tx1"/>
                </a:solidFill>
              </a:rPr>
              <a:t>了他怎样的</a:t>
            </a:r>
            <a:r>
              <a:rPr lang="zh-CN" altLang="en-US" sz="4800" b="1">
                <a:solidFill>
                  <a:srgbClr val="2727D1"/>
                </a:solidFill>
              </a:rPr>
              <a:t>形象</a:t>
            </a:r>
            <a:r>
              <a:rPr lang="zh-CN" altLang="en-US" sz="4800" b="1">
                <a:solidFill>
                  <a:schemeClr val="tx1"/>
                </a:solidFill>
              </a:rPr>
              <a:t>？有何作用？</a:t>
            </a:r>
          </a:p>
          <a:p>
            <a:pPr marL="342900" lvl="0" indent="-342900" eaLnBrk="1" hangingPunct="1">
              <a:spcBef>
                <a:spcPct val="0"/>
              </a:spcBef>
              <a:buNone/>
            </a:pPr>
            <a:r>
              <a:rPr lang="zh-CN" altLang="en-US" sz="5865" b="1">
                <a:solidFill>
                  <a:srgbClr val="614EEC"/>
                </a:solidFill>
              </a:rPr>
              <a:t>典型动作</a:t>
            </a:r>
            <a:r>
              <a:rPr lang="zh-CN" altLang="en-US" sz="5865" b="1">
                <a:solidFill>
                  <a:schemeClr val="tx1"/>
                </a:solidFill>
              </a:rPr>
              <a:t>如</a:t>
            </a:r>
            <a:r>
              <a:rPr lang="en-US" altLang="zh-CN" sz="5865" b="1">
                <a:solidFill>
                  <a:schemeClr val="tx1"/>
                </a:solidFill>
              </a:rPr>
              <a:t>--</a:t>
            </a:r>
            <a:endParaRPr lang="zh-CN" altLang="en-US" sz="5865" b="1">
              <a:solidFill>
                <a:srgbClr val="614EEC"/>
              </a:solidFill>
            </a:endParaRPr>
          </a:p>
          <a:p>
            <a:pPr marL="342900" lvl="0" indent="-342900" eaLnBrk="1" hangingPunct="1">
              <a:spcBef>
                <a:spcPct val="0"/>
              </a:spcBef>
              <a:buNone/>
            </a:pPr>
            <a:r>
              <a:rPr lang="zh-CN" altLang="en-US" sz="4000" b="1">
                <a:solidFill>
                  <a:srgbClr val="614EEC"/>
                </a:solidFill>
              </a:rPr>
              <a:t>细腻地生动刻画了</a:t>
            </a:r>
            <a:r>
              <a:rPr lang="zh-CN" altLang="en-US" sz="4000" b="1">
                <a:solidFill>
                  <a:schemeClr val="tx1"/>
                </a:solidFill>
              </a:rPr>
              <a:t>庄宗</a:t>
            </a:r>
            <a:r>
              <a:rPr lang="zh-CN" altLang="en-US" sz="4000" b="1">
                <a:solidFill>
                  <a:srgbClr val="614EEC"/>
                </a:solidFill>
              </a:rPr>
              <a:t>继承遗命，强敌环伺，恪遵父命，念念不忘，殚精竭虑，矢志复仇，竭诚尽忠</a:t>
            </a:r>
            <a:r>
              <a:rPr lang="zh-CN" altLang="en-US" sz="4000" b="1">
                <a:solidFill>
                  <a:schemeClr val="tx1"/>
                </a:solidFill>
              </a:rPr>
              <a:t>的形象。</a:t>
            </a:r>
            <a:endParaRPr lang="en-US" altLang="zh-CN" sz="4000" b="1">
              <a:solidFill>
                <a:srgbClr val="614EEC"/>
              </a:solidFill>
            </a:endParaRPr>
          </a:p>
          <a:p>
            <a:pPr marL="342900" lvl="0" indent="-342900" eaLnBrk="1" hangingPunct="1">
              <a:spcBef>
                <a:spcPct val="0"/>
              </a:spcBef>
              <a:buNone/>
            </a:pPr>
            <a:r>
              <a:rPr lang="zh-CN" altLang="en-US" sz="4000" b="1">
                <a:solidFill>
                  <a:srgbClr val="614EEC"/>
                </a:solidFill>
              </a:rPr>
              <a:t>凸显</a:t>
            </a:r>
            <a:r>
              <a:rPr lang="en-US" altLang="zh-CN" sz="4000" b="1">
                <a:solidFill>
                  <a:srgbClr val="614EEC"/>
                </a:solidFill>
              </a:rPr>
              <a:t>“</a:t>
            </a:r>
            <a:r>
              <a:rPr lang="zh-CN" altLang="en-US" sz="4000" b="1">
                <a:solidFill>
                  <a:srgbClr val="614EEC"/>
                </a:solidFill>
              </a:rPr>
              <a:t>忧劳</a:t>
            </a:r>
            <a:r>
              <a:rPr lang="en-US" altLang="zh-CN" sz="4000" b="1">
                <a:solidFill>
                  <a:srgbClr val="614EEC"/>
                </a:solidFill>
              </a:rPr>
              <a:t>”</a:t>
            </a:r>
            <a:r>
              <a:rPr lang="zh-CN" altLang="en-US" sz="4000" b="1">
                <a:solidFill>
                  <a:srgbClr val="614EEC"/>
                </a:solidFill>
              </a:rPr>
              <a:t>，欲抑先扬（先扬后抑）</a:t>
            </a:r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41275" y="5093970"/>
            <a:ext cx="1193482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5400" b="1"/>
              <a:t>魏征</a:t>
            </a:r>
            <a:r>
              <a:rPr lang="en-US" altLang="zh-CN" sz="5400" b="1"/>
              <a:t>《</a:t>
            </a:r>
            <a:r>
              <a:rPr lang="zh-CN" altLang="en-US" sz="5400" b="1">
                <a:solidFill>
                  <a:srgbClr val="614EEC"/>
                </a:solidFill>
              </a:rPr>
              <a:t>谏太宗十思疏</a:t>
            </a:r>
            <a:r>
              <a:rPr lang="en-US" altLang="zh-CN" sz="5400" b="1"/>
              <a:t>》</a:t>
            </a:r>
            <a:r>
              <a:rPr lang="zh-CN" altLang="en-US" sz="5400" b="1"/>
              <a:t>云</a:t>
            </a:r>
            <a:r>
              <a:rPr lang="en-US" altLang="zh-CN" sz="5400" b="1"/>
              <a:t>:“</a:t>
            </a:r>
            <a:r>
              <a:rPr lang="zh-CN" altLang="en-US" sz="5400" b="1">
                <a:solidFill>
                  <a:srgbClr val="614EEC"/>
                </a:solidFill>
              </a:rPr>
              <a:t>夫在殷忧，必竭诚以待下</a:t>
            </a:r>
            <a:r>
              <a:rPr lang="zh-CN" altLang="en-US" sz="5400" b="1"/>
              <a:t>。”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charRg st="11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14">
                                            <p:txEl>
                                              <p:charRg st="11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14">
                                            <p:txEl>
                                              <p:charRg st="11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914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914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4818" name="Rectangle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0" y="0"/>
            <a:ext cx="10363200" cy="685800"/>
          </a:xfrm>
        </p:spPr>
        <p:txBody>
          <a:bodyPr vert="horz" wrap="square" lIns="121920" tIns="60960" rIns="121920" bIns="60960" anchor="ctr" anchorCtr="0"/>
          <a:lstStyle/>
          <a:p>
            <a:pPr eaLnBrk="1" hangingPunct="1"/>
            <a:r>
              <a:rPr lang="zh-CN" altLang="zh-CN" sz="4800" b="1">
                <a:solidFill>
                  <a:srgbClr val="0000CC"/>
                </a:solidFill>
              </a:rPr>
              <a:t>分析赏读</a:t>
            </a:r>
          </a:p>
        </p:txBody>
      </p:sp>
      <p:sp>
        <p:nvSpPr>
          <p:cNvPr id="34819" name="Rectangle 3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0" y="764117"/>
            <a:ext cx="12192000" cy="6093883"/>
          </a:xfrm>
        </p:spPr>
        <p:txBody>
          <a:bodyPr vert="horz" wrap="square" lIns="121920" tIns="60960" rIns="121920" bIns="60960" anchor="t" anchorCtr="0"/>
          <a:lstStyle/>
          <a:p>
            <a:pPr eaLnBrk="1" hangingPunct="1">
              <a:buNone/>
            </a:pPr>
            <a:r>
              <a:rPr lang="zh-CN" altLang="zh-CN" b="1"/>
              <a:t>1.通过第二段的叙述来看，“庄宗之所以得天下”在于什么？</a:t>
            </a:r>
          </a:p>
          <a:p>
            <a:pPr eaLnBrk="1" hangingPunct="1">
              <a:buNone/>
            </a:pPr>
            <a:r>
              <a:rPr lang="zh-CN" altLang="zh-CN" b="1"/>
              <a:t>2.晋王临终遗言的主要内容是什么？用自己的话简单回答。</a:t>
            </a:r>
          </a:p>
          <a:p>
            <a:pPr eaLnBrk="1" hangingPunct="1">
              <a:buNone/>
            </a:pPr>
            <a:endParaRPr lang="zh-CN" altLang="zh-CN" b="1"/>
          </a:p>
          <a:p>
            <a:pPr eaLnBrk="1" hangingPunct="1">
              <a:buNone/>
            </a:pPr>
            <a:r>
              <a:rPr lang="zh-CN" altLang="zh-CN" b="1"/>
              <a:t>3.这两段各自采用了什么表达方式？两段之间是什么关系？</a:t>
            </a:r>
          </a:p>
          <a:p>
            <a:pPr eaLnBrk="1" hangingPunct="1">
              <a:buNone/>
            </a:pPr>
            <a:endParaRPr lang="zh-CN" altLang="zh-CN" b="1"/>
          </a:p>
        </p:txBody>
      </p:sp>
      <p:sp>
        <p:nvSpPr>
          <p:cNvPr id="29700" name="Text Box 4"/>
          <p:cNvSpPr/>
          <p:nvPr>
            <p:custDataLst>
              <p:tags r:id="rId5"/>
            </p:custDataLst>
          </p:nvPr>
        </p:nvSpPr>
        <p:spPr>
          <a:xfrm>
            <a:off x="154729" y="3383704"/>
            <a:ext cx="5520267" cy="748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zh-CN" sz="4265" b="1">
                <a:solidFill>
                  <a:srgbClr val="614EEC"/>
                </a:solidFill>
                <a:latin typeface="Times New Roman"/>
              </a:rPr>
              <a:t>“忧劳可以兴国”。</a:t>
            </a:r>
          </a:p>
        </p:txBody>
      </p:sp>
      <p:sp>
        <p:nvSpPr>
          <p:cNvPr id="29701" name="Text Box 5"/>
          <p:cNvSpPr/>
          <p:nvPr>
            <p:custDataLst>
              <p:tags r:id="rId6"/>
            </p:custDataLst>
          </p:nvPr>
        </p:nvSpPr>
        <p:spPr>
          <a:xfrm>
            <a:off x="155152" y="4554221"/>
            <a:ext cx="8481483" cy="748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zh-CN" sz="4265" b="1">
                <a:solidFill>
                  <a:srgbClr val="614EEC"/>
                </a:solidFill>
                <a:latin typeface="Times New Roman"/>
              </a:rPr>
              <a:t>告知三件憾事，劝庄宗完成遗愿。</a:t>
            </a:r>
          </a:p>
        </p:txBody>
      </p:sp>
      <p:sp>
        <p:nvSpPr>
          <p:cNvPr id="29702" name="Text Box 6"/>
          <p:cNvSpPr/>
          <p:nvPr>
            <p:custDataLst>
              <p:tags r:id="rId7"/>
            </p:custDataLst>
          </p:nvPr>
        </p:nvSpPr>
        <p:spPr>
          <a:xfrm>
            <a:off x="0" y="5634355"/>
            <a:ext cx="1219517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zh-CN" sz="5400" b="1">
                <a:solidFill>
                  <a:srgbClr val="614EEC"/>
                </a:solidFill>
                <a:latin typeface="Times New Roman"/>
              </a:rPr>
              <a:t>第一段议论，第二段记叙；总分关系。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 build="p"/>
      <p:bldP spid="29701" grpId="0" build="p"/>
      <p:bldP spid="29702" grpId="0" build="p"/>
    </p:bldLst>
  </p:timing>
</p:sld>
</file>

<file path=ppt/tags/tag1.xml><?xml version="1.0" encoding="utf-8"?>
<p:tagLst xmlns:p="http://schemas.openxmlformats.org/presentationml/2006/main">
  <p:tag name="AS_UNIQUEID" val="254"/>
</p:tagLst>
</file>

<file path=ppt/tags/tag10.xml><?xml version="1.0" encoding="utf-8"?>
<p:tagLst xmlns:p="http://schemas.openxmlformats.org/presentationml/2006/main">
  <p:tag name="AS_UNIQUEID" val="263"/>
</p:tagLst>
</file>

<file path=ppt/tags/tag100.xml><?xml version="1.0" encoding="utf-8"?>
<p:tagLst xmlns:p="http://schemas.openxmlformats.org/presentationml/2006/main">
  <p:tag name="AS_UNIQUEID" val="25"/>
</p:tagLst>
</file>

<file path=ppt/tags/tag101.xml><?xml version="1.0" encoding="utf-8"?>
<p:tagLst xmlns:p="http://schemas.openxmlformats.org/presentationml/2006/main">
  <p:tag name="AS_UNIQUEID" val="26"/>
</p:tagLst>
</file>

<file path=ppt/tags/tag102.xml><?xml version="1.0" encoding="utf-8"?>
<p:tagLst xmlns:p="http://schemas.openxmlformats.org/presentationml/2006/main">
  <p:tag name="AS_UNIQUEID" val="349"/>
</p:tagLst>
</file>

<file path=ppt/tags/tag103.xml><?xml version="1.0" encoding="utf-8"?>
<p:tagLst xmlns:p="http://schemas.openxmlformats.org/presentationml/2006/main">
  <p:tag name="AS_UNIQUEID" val="27"/>
</p:tagLst>
</file>

<file path=ppt/tags/tag104.xml><?xml version="1.0" encoding="utf-8"?>
<p:tagLst xmlns:p="http://schemas.openxmlformats.org/presentationml/2006/main">
  <p:tag name="AS_UNIQUEID" val="28"/>
</p:tagLst>
</file>

<file path=ppt/tags/tag105.xml><?xml version="1.0" encoding="utf-8"?>
<p:tagLst xmlns:p="http://schemas.openxmlformats.org/presentationml/2006/main">
  <p:tag name="AS_UNIQUEID" val="29"/>
</p:tagLst>
</file>

<file path=ppt/tags/tag106.xml><?xml version="1.0" encoding="utf-8"?>
<p:tagLst xmlns:p="http://schemas.openxmlformats.org/presentationml/2006/main">
  <p:tag name="AS_UNIQUEID" val="30"/>
</p:tagLst>
</file>

<file path=ppt/tags/tag107.xml><?xml version="1.0" encoding="utf-8"?>
<p:tagLst xmlns:p="http://schemas.openxmlformats.org/presentationml/2006/main">
  <p:tag name="AS_UNIQUEID" val="31"/>
</p:tagLst>
</file>

<file path=ppt/tags/tag108.xml><?xml version="1.0" encoding="utf-8"?>
<p:tagLst xmlns:p="http://schemas.openxmlformats.org/presentationml/2006/main">
  <p:tag name="AS_UNIQUEID" val="32"/>
</p:tagLst>
</file>

<file path=ppt/tags/tag109.xml><?xml version="1.0" encoding="utf-8"?>
<p:tagLst xmlns:p="http://schemas.openxmlformats.org/presentationml/2006/main">
  <p:tag name="AS_UNIQUEID" val="33"/>
</p:tagLst>
</file>

<file path=ppt/tags/tag11.xml><?xml version="1.0" encoding="utf-8"?>
<p:tagLst xmlns:p="http://schemas.openxmlformats.org/presentationml/2006/main">
  <p:tag name="AS_UNIQUEID" val="264"/>
</p:tagLst>
</file>

<file path=ppt/tags/tag110.xml><?xml version="1.0" encoding="utf-8"?>
<p:tagLst xmlns:p="http://schemas.openxmlformats.org/presentationml/2006/main">
  <p:tag name="AS_UNIQUEID" val="350"/>
</p:tagLst>
</file>

<file path=ppt/tags/tag111.xml><?xml version="1.0" encoding="utf-8"?>
<p:tagLst xmlns:p="http://schemas.openxmlformats.org/presentationml/2006/main">
  <p:tag name="AS_UNIQUEID" val="351"/>
</p:tagLst>
</file>

<file path=ppt/tags/tag112.xml><?xml version="1.0" encoding="utf-8"?>
<p:tagLst xmlns:p="http://schemas.openxmlformats.org/presentationml/2006/main">
  <p:tag name="AS_UNIQUEID" val="352"/>
</p:tagLst>
</file>

<file path=ppt/tags/tag113.xml><?xml version="1.0" encoding="utf-8"?>
<p:tagLst xmlns:p="http://schemas.openxmlformats.org/presentationml/2006/main">
  <p:tag name="AS_UNIQUEID" val="353"/>
</p:tagLst>
</file>

<file path=ppt/tags/tag114.xml><?xml version="1.0" encoding="utf-8"?>
<p:tagLst xmlns:p="http://schemas.openxmlformats.org/presentationml/2006/main">
  <p:tag name="AS_UNIQUEID" val="41"/>
</p:tagLst>
</file>

<file path=ppt/tags/tag115.xml><?xml version="1.0" encoding="utf-8"?>
<p:tagLst xmlns:p="http://schemas.openxmlformats.org/presentationml/2006/main">
  <p:tag name="AS_UNIQUEID" val="354"/>
</p:tagLst>
</file>

<file path=ppt/tags/tag116.xml><?xml version="1.0" encoding="utf-8"?>
<p:tagLst xmlns:p="http://schemas.openxmlformats.org/presentationml/2006/main">
  <p:tag name="AS_UNIQUEID" val="355"/>
</p:tagLst>
</file>

<file path=ppt/tags/tag117.xml><?xml version="1.0" encoding="utf-8"?>
<p:tagLst xmlns:p="http://schemas.openxmlformats.org/presentationml/2006/main">
  <p:tag name="AS_UNIQUEID" val="42"/>
</p:tagLst>
</file>

<file path=ppt/tags/tag118.xml><?xml version="1.0" encoding="utf-8"?>
<p:tagLst xmlns:p="http://schemas.openxmlformats.org/presentationml/2006/main">
  <p:tag name="AS_UNIQUEID" val="43"/>
</p:tagLst>
</file>

<file path=ppt/tags/tag119.xml><?xml version="1.0" encoding="utf-8"?>
<p:tagLst xmlns:p="http://schemas.openxmlformats.org/presentationml/2006/main">
  <p:tag name="AS_UNIQUEID" val="44"/>
</p:tagLst>
</file>

<file path=ppt/tags/tag12.xml><?xml version="1.0" encoding="utf-8"?>
<p:tagLst xmlns:p="http://schemas.openxmlformats.org/presentationml/2006/main">
  <p:tag name="AS_UNIQUEID" val="265"/>
</p:tagLst>
</file>

<file path=ppt/tags/tag120.xml><?xml version="1.0" encoding="utf-8"?>
<p:tagLst xmlns:p="http://schemas.openxmlformats.org/presentationml/2006/main">
  <p:tag name="AS_UNIQUEID" val="45"/>
</p:tagLst>
</file>

<file path=ppt/tags/tag121.xml><?xml version="1.0" encoding="utf-8"?>
<p:tagLst xmlns:p="http://schemas.openxmlformats.org/presentationml/2006/main">
  <p:tag name="AS_UNIQUEID" val="46"/>
</p:tagLst>
</file>

<file path=ppt/tags/tag122.xml><?xml version="1.0" encoding="utf-8"?>
<p:tagLst xmlns:p="http://schemas.openxmlformats.org/presentationml/2006/main">
  <p:tag name="AS_UNIQUEID" val="356"/>
</p:tagLst>
</file>

<file path=ppt/tags/tag123.xml><?xml version="1.0" encoding="utf-8"?>
<p:tagLst xmlns:p="http://schemas.openxmlformats.org/presentationml/2006/main">
  <p:tag name="AS_UNIQUEID" val="64"/>
</p:tagLst>
</file>

<file path=ppt/tags/tag124.xml><?xml version="1.0" encoding="utf-8"?>
<p:tagLst xmlns:p="http://schemas.openxmlformats.org/presentationml/2006/main">
  <p:tag name="AS_UNIQUEID" val="65"/>
</p:tagLst>
</file>

<file path=ppt/tags/tag125.xml><?xml version="1.0" encoding="utf-8"?>
<p:tagLst xmlns:p="http://schemas.openxmlformats.org/presentationml/2006/main">
  <p:tag name="AS_UNIQUEID" val="357"/>
</p:tagLst>
</file>

<file path=ppt/tags/tag126.xml><?xml version="1.0" encoding="utf-8"?>
<p:tagLst xmlns:p="http://schemas.openxmlformats.org/presentationml/2006/main">
  <p:tag name="AS_UNIQUEID" val="66"/>
</p:tagLst>
</file>

<file path=ppt/tags/tag127.xml><?xml version="1.0" encoding="utf-8"?>
<p:tagLst xmlns:p="http://schemas.openxmlformats.org/presentationml/2006/main">
  <p:tag name="AS_UNIQUEID" val="67"/>
</p:tagLst>
</file>

<file path=ppt/tags/tag128.xml><?xml version="1.0" encoding="utf-8"?>
<p:tagLst xmlns:p="http://schemas.openxmlformats.org/presentationml/2006/main">
  <p:tag name="AS_UNIQUEID" val="358"/>
</p:tagLst>
</file>

<file path=ppt/tags/tag129.xml><?xml version="1.0" encoding="utf-8"?>
<p:tagLst xmlns:p="http://schemas.openxmlformats.org/presentationml/2006/main">
  <p:tag name="AS_UNIQUEID" val="74"/>
</p:tagLst>
</file>

<file path=ppt/tags/tag13.xml><?xml version="1.0" encoding="utf-8"?>
<p:tagLst xmlns:p="http://schemas.openxmlformats.org/presentationml/2006/main">
  <p:tag name="AS_UNIQUEID" val="266"/>
</p:tagLst>
</file>

<file path=ppt/tags/tag130.xml><?xml version="1.0" encoding="utf-8"?>
<p:tagLst xmlns:p="http://schemas.openxmlformats.org/presentationml/2006/main">
  <p:tag name="AS_UNIQUEID" val="75"/>
</p:tagLst>
</file>

<file path=ppt/tags/tag131.xml><?xml version="1.0" encoding="utf-8"?>
<p:tagLst xmlns:p="http://schemas.openxmlformats.org/presentationml/2006/main">
  <p:tag name="AS_UNIQUEID" val="359"/>
</p:tagLst>
</file>

<file path=ppt/tags/tag132.xml><?xml version="1.0" encoding="utf-8"?>
<p:tagLst xmlns:p="http://schemas.openxmlformats.org/presentationml/2006/main">
  <p:tag name="AS_UNIQUEID" val="360"/>
</p:tagLst>
</file>

<file path=ppt/tags/tag133.xml><?xml version="1.0" encoding="utf-8"?>
<p:tagLst xmlns:p="http://schemas.openxmlformats.org/presentationml/2006/main">
  <p:tag name="AS_UNIQUEID" val="361"/>
</p:tagLst>
</file>

<file path=ppt/tags/tag134.xml><?xml version="1.0" encoding="utf-8"?>
<p:tagLst xmlns:p="http://schemas.openxmlformats.org/presentationml/2006/main">
  <p:tag name="AS_UNIQUEID" val="362"/>
</p:tagLst>
</file>

<file path=ppt/tags/tag135.xml><?xml version="1.0" encoding="utf-8"?>
<p:tagLst xmlns:p="http://schemas.openxmlformats.org/presentationml/2006/main">
  <p:tag name="AS_UNIQUEID" val="363"/>
</p:tagLst>
</file>

<file path=ppt/tags/tag136.xml><?xml version="1.0" encoding="utf-8"?>
<p:tagLst xmlns:p="http://schemas.openxmlformats.org/presentationml/2006/main">
  <p:tag name="AS_UNIQUEID" val="364"/>
</p:tagLst>
</file>

<file path=ppt/tags/tag137.xml><?xml version="1.0" encoding="utf-8"?>
<p:tagLst xmlns:p="http://schemas.openxmlformats.org/presentationml/2006/main">
  <p:tag name="AS_UNIQUEID" val="365"/>
</p:tagLst>
</file>

<file path=ppt/tags/tag138.xml><?xml version="1.0" encoding="utf-8"?>
<p:tagLst xmlns:p="http://schemas.openxmlformats.org/presentationml/2006/main">
  <p:tag name="AS_UNIQUEID" val="366"/>
</p:tagLst>
</file>

<file path=ppt/tags/tag139.xml><?xml version="1.0" encoding="utf-8"?>
<p:tagLst xmlns:p="http://schemas.openxmlformats.org/presentationml/2006/main">
  <p:tag name="AS_UNIQUEID" val="367"/>
</p:tagLst>
</file>

<file path=ppt/tags/tag14.xml><?xml version="1.0" encoding="utf-8"?>
<p:tagLst xmlns:p="http://schemas.openxmlformats.org/presentationml/2006/main">
  <p:tag name="AS_UNIQUEID" val="267"/>
</p:tagLst>
</file>

<file path=ppt/tags/tag140.xml><?xml version="1.0" encoding="utf-8"?>
<p:tagLst xmlns:p="http://schemas.openxmlformats.org/presentationml/2006/main">
  <p:tag name="AS_UNIQUEID" val="368"/>
</p:tagLst>
</file>

<file path=ppt/tags/tag141.xml><?xml version="1.0" encoding="utf-8"?>
<p:tagLst xmlns:p="http://schemas.openxmlformats.org/presentationml/2006/main">
  <p:tag name="AS_UNIQUEID" val="369"/>
</p:tagLst>
</file>

<file path=ppt/tags/tag142.xml><?xml version="1.0" encoding="utf-8"?>
<p:tagLst xmlns:p="http://schemas.openxmlformats.org/presentationml/2006/main">
  <p:tag name="AS_UNIQUEID" val="370"/>
</p:tagLst>
</file>

<file path=ppt/tags/tag143.xml><?xml version="1.0" encoding="utf-8"?>
<p:tagLst xmlns:p="http://schemas.openxmlformats.org/presentationml/2006/main">
  <p:tag name="AS_UNIQUEID" val="371"/>
</p:tagLst>
</file>

<file path=ppt/tags/tag144.xml><?xml version="1.0" encoding="utf-8"?>
<p:tagLst xmlns:p="http://schemas.openxmlformats.org/presentationml/2006/main">
  <p:tag name="AS_UNIQUEID" val="372"/>
</p:tagLst>
</file>

<file path=ppt/tags/tag145.xml><?xml version="1.0" encoding="utf-8"?>
<p:tagLst xmlns:p="http://schemas.openxmlformats.org/presentationml/2006/main">
  <p:tag name="AS_UNIQUEID" val="373"/>
</p:tagLst>
</file>

<file path=ppt/tags/tag146.xml><?xml version="1.0" encoding="utf-8"?>
<p:tagLst xmlns:p="http://schemas.openxmlformats.org/presentationml/2006/main">
  <p:tag name="AS_UNIQUEID" val="374"/>
</p:tagLst>
</file>

<file path=ppt/tags/tag147.xml><?xml version="1.0" encoding="utf-8"?>
<p:tagLst xmlns:p="http://schemas.openxmlformats.org/presentationml/2006/main">
  <p:tag name="AS_UNIQUEID" val="375"/>
</p:tagLst>
</file>

<file path=ppt/tags/tag148.xml><?xml version="1.0" encoding="utf-8"?>
<p:tagLst xmlns:p="http://schemas.openxmlformats.org/presentationml/2006/main">
  <p:tag name="AS_UNIQUEID" val="376"/>
</p:tagLst>
</file>

<file path=ppt/tags/tag149.xml><?xml version="1.0" encoding="utf-8"?>
<p:tagLst xmlns:p="http://schemas.openxmlformats.org/presentationml/2006/main">
  <p:tag name="AS_UNIQUEID" val="377"/>
</p:tagLst>
</file>

<file path=ppt/tags/tag15.xml><?xml version="1.0" encoding="utf-8"?>
<p:tagLst xmlns:p="http://schemas.openxmlformats.org/presentationml/2006/main">
  <p:tag name="AS_UNIQUEID" val="268"/>
</p:tagLst>
</file>

<file path=ppt/tags/tag150.xml><?xml version="1.0" encoding="utf-8"?>
<p:tagLst xmlns:p="http://schemas.openxmlformats.org/presentationml/2006/main">
  <p:tag name="AS_UNIQUEID" val="378"/>
</p:tagLst>
</file>

<file path=ppt/tags/tag151.xml><?xml version="1.0" encoding="utf-8"?>
<p:tagLst xmlns:p="http://schemas.openxmlformats.org/presentationml/2006/main">
  <p:tag name="AS_UNIQUEID" val="379"/>
</p:tagLst>
</file>

<file path=ppt/tags/tag152.xml><?xml version="1.0" encoding="utf-8"?>
<p:tagLst xmlns:p="http://schemas.openxmlformats.org/presentationml/2006/main">
  <p:tag name="AS_UNIQUEID" val="380"/>
</p:tagLst>
</file>

<file path=ppt/tags/tag153.xml><?xml version="1.0" encoding="utf-8"?>
<p:tagLst xmlns:p="http://schemas.openxmlformats.org/presentationml/2006/main">
  <p:tag name="AS_UNIQUEID" val="381"/>
</p:tagLst>
</file>

<file path=ppt/tags/tag154.xml><?xml version="1.0" encoding="utf-8"?>
<p:tagLst xmlns:p="http://schemas.openxmlformats.org/presentationml/2006/main">
  <p:tag name="AS_UNIQUEID" val="382"/>
</p:tagLst>
</file>

<file path=ppt/tags/tag155.xml><?xml version="1.0" encoding="utf-8"?>
<p:tagLst xmlns:p="http://schemas.openxmlformats.org/presentationml/2006/main">
  <p:tag name="AS_UNIQUEID" val="383"/>
</p:tagLst>
</file>

<file path=ppt/tags/tag156.xml><?xml version="1.0" encoding="utf-8"?>
<p:tagLst xmlns:p="http://schemas.openxmlformats.org/presentationml/2006/main">
  <p:tag name="AS_UNIQUEID" val="384"/>
</p:tagLst>
</file>

<file path=ppt/tags/tag157.xml><?xml version="1.0" encoding="utf-8"?>
<p:tagLst xmlns:p="http://schemas.openxmlformats.org/presentationml/2006/main">
  <p:tag name="AS_UNIQUEID" val="385"/>
</p:tagLst>
</file>

<file path=ppt/tags/tag158.xml><?xml version="1.0" encoding="utf-8"?>
<p:tagLst xmlns:p="http://schemas.openxmlformats.org/presentationml/2006/main">
  <p:tag name="AS_UNIQUEID" val="386"/>
</p:tagLst>
</file>

<file path=ppt/tags/tag159.xml><?xml version="1.0" encoding="utf-8"?>
<p:tagLst xmlns:p="http://schemas.openxmlformats.org/presentationml/2006/main">
  <p:tag name="AS_UNIQUEID" val="387"/>
</p:tagLst>
</file>

<file path=ppt/tags/tag16.xml><?xml version="1.0" encoding="utf-8"?>
<p:tagLst xmlns:p="http://schemas.openxmlformats.org/presentationml/2006/main">
  <p:tag name="AS_UNIQUEID" val="269"/>
</p:tagLst>
</file>

<file path=ppt/tags/tag160.xml><?xml version="1.0" encoding="utf-8"?>
<p:tagLst xmlns:p="http://schemas.openxmlformats.org/presentationml/2006/main">
  <p:tag name="AS_UNIQUEID" val="388"/>
</p:tagLst>
</file>

<file path=ppt/tags/tag161.xml><?xml version="1.0" encoding="utf-8"?>
<p:tagLst xmlns:p="http://schemas.openxmlformats.org/presentationml/2006/main">
  <p:tag name="AS_UNIQUEID" val="389"/>
</p:tagLst>
</file>

<file path=ppt/tags/tag162.xml><?xml version="1.0" encoding="utf-8"?>
<p:tagLst xmlns:p="http://schemas.openxmlformats.org/presentationml/2006/main">
  <p:tag name="AS_UNIQUEID" val="390"/>
</p:tagLst>
</file>

<file path=ppt/tags/tag163.xml><?xml version="1.0" encoding="utf-8"?>
<p:tagLst xmlns:p="http://schemas.openxmlformats.org/presentationml/2006/main">
  <p:tag name="AS_UNIQUEID" val="391"/>
</p:tagLst>
</file>

<file path=ppt/tags/tag164.xml><?xml version="1.0" encoding="utf-8"?>
<p:tagLst xmlns:p="http://schemas.openxmlformats.org/presentationml/2006/main">
  <p:tag name="AS_UNIQUEID" val="392"/>
</p:tagLst>
</file>

<file path=ppt/tags/tag165.xml><?xml version="1.0" encoding="utf-8"?>
<p:tagLst xmlns:p="http://schemas.openxmlformats.org/presentationml/2006/main">
  <p:tag name="AS_UNIQUEID" val="393"/>
</p:tagLst>
</file>

<file path=ppt/tags/tag166.xml><?xml version="1.0" encoding="utf-8"?>
<p:tagLst xmlns:p="http://schemas.openxmlformats.org/presentationml/2006/main">
  <p:tag name="AS_UNIQUEID" val="394"/>
</p:tagLst>
</file>

<file path=ppt/tags/tag167.xml><?xml version="1.0" encoding="utf-8"?>
<p:tagLst xmlns:p="http://schemas.openxmlformats.org/presentationml/2006/main">
  <p:tag name="AS_UNIQUEID" val="395"/>
</p:tagLst>
</file>

<file path=ppt/tags/tag168.xml><?xml version="1.0" encoding="utf-8"?>
<p:tagLst xmlns:p="http://schemas.openxmlformats.org/presentationml/2006/main">
  <p:tag name="AS_UNIQUEID" val="396"/>
</p:tagLst>
</file>

<file path=ppt/tags/tag169.xml><?xml version="1.0" encoding="utf-8"?>
<p:tagLst xmlns:p="http://schemas.openxmlformats.org/presentationml/2006/main">
  <p:tag name="AS_UNIQUEID" val="397"/>
</p:tagLst>
</file>

<file path=ppt/tags/tag17.xml><?xml version="1.0" encoding="utf-8"?>
<p:tagLst xmlns:p="http://schemas.openxmlformats.org/presentationml/2006/main">
  <p:tag name="AS_UNIQUEID" val="270"/>
</p:tagLst>
</file>

<file path=ppt/tags/tag170.xml><?xml version="1.0" encoding="utf-8"?>
<p:tagLst xmlns:p="http://schemas.openxmlformats.org/presentationml/2006/main">
  <p:tag name="AS_UNIQUEID" val="398"/>
</p:tagLst>
</file>

<file path=ppt/tags/tag171.xml><?xml version="1.0" encoding="utf-8"?>
<p:tagLst xmlns:p="http://schemas.openxmlformats.org/presentationml/2006/main">
  <p:tag name="AS_UNIQUEID" val="399"/>
</p:tagLst>
</file>

<file path=ppt/tags/tag172.xml><?xml version="1.0" encoding="utf-8"?>
<p:tagLst xmlns:p="http://schemas.openxmlformats.org/presentationml/2006/main">
  <p:tag name="AS_UNIQUEID" val="400"/>
</p:tagLst>
</file>

<file path=ppt/tags/tag173.xml><?xml version="1.0" encoding="utf-8"?>
<p:tagLst xmlns:p="http://schemas.openxmlformats.org/presentationml/2006/main">
  <p:tag name="AS_UNIQUEID" val="401"/>
</p:tagLst>
</file>

<file path=ppt/tags/tag174.xml><?xml version="1.0" encoding="utf-8"?>
<p:tagLst xmlns:p="http://schemas.openxmlformats.org/presentationml/2006/main">
  <p:tag name="AS_UNIQUEID" val="402"/>
</p:tagLst>
</file>

<file path=ppt/tags/tag175.xml><?xml version="1.0" encoding="utf-8"?>
<p:tagLst xmlns:p="http://schemas.openxmlformats.org/presentationml/2006/main">
  <p:tag name="AS_UNIQUEID" val="403"/>
</p:tagLst>
</file>

<file path=ppt/tags/tag176.xml><?xml version="1.0" encoding="utf-8"?>
<p:tagLst xmlns:p="http://schemas.openxmlformats.org/presentationml/2006/main">
  <p:tag name="AS_UNIQUEID" val="404"/>
</p:tagLst>
</file>

<file path=ppt/tags/tag177.xml><?xml version="1.0" encoding="utf-8"?>
<p:tagLst xmlns:p="http://schemas.openxmlformats.org/presentationml/2006/main">
  <p:tag name="AS_UNIQUEID" val="405"/>
</p:tagLst>
</file>

<file path=ppt/tags/tag178.xml><?xml version="1.0" encoding="utf-8"?>
<p:tagLst xmlns:p="http://schemas.openxmlformats.org/presentationml/2006/main">
  <p:tag name="AS_UNIQUEID" val="406"/>
</p:tagLst>
</file>

<file path=ppt/tags/tag179.xml><?xml version="1.0" encoding="utf-8"?>
<p:tagLst xmlns:p="http://schemas.openxmlformats.org/presentationml/2006/main">
  <p:tag name="AS_UNIQUEID" val="407"/>
</p:tagLst>
</file>

<file path=ppt/tags/tag18.xml><?xml version="1.0" encoding="utf-8"?>
<p:tagLst xmlns:p="http://schemas.openxmlformats.org/presentationml/2006/main">
  <p:tag name="AS_UNIQUEID" val="271"/>
</p:tagLst>
</file>

<file path=ppt/tags/tag180.xml><?xml version="1.0" encoding="utf-8"?>
<p:tagLst xmlns:p="http://schemas.openxmlformats.org/presentationml/2006/main">
  <p:tag name="AS_UNIQUEID" val="408"/>
</p:tagLst>
</file>

<file path=ppt/tags/tag181.xml><?xml version="1.0" encoding="utf-8"?>
<p:tagLst xmlns:p="http://schemas.openxmlformats.org/presentationml/2006/main">
  <p:tag name="AS_UNIQUEID" val="409"/>
</p:tagLst>
</file>

<file path=ppt/tags/tag182.xml><?xml version="1.0" encoding="utf-8"?>
<p:tagLst xmlns:p="http://schemas.openxmlformats.org/presentationml/2006/main">
  <p:tag name="AS_UNIQUEID" val="410"/>
</p:tagLst>
</file>

<file path=ppt/tags/tag183.xml><?xml version="1.0" encoding="utf-8"?>
<p:tagLst xmlns:p="http://schemas.openxmlformats.org/presentationml/2006/main">
  <p:tag name="AS_UNIQUEID" val="411"/>
</p:tagLst>
</file>

<file path=ppt/tags/tag184.xml><?xml version="1.0" encoding="utf-8"?>
<p:tagLst xmlns:p="http://schemas.openxmlformats.org/presentationml/2006/main">
  <p:tag name="AS_UNIQUEID" val="412"/>
</p:tagLst>
</file>

<file path=ppt/tags/tag185.xml><?xml version="1.0" encoding="utf-8"?>
<p:tagLst xmlns:p="http://schemas.openxmlformats.org/presentationml/2006/main">
  <p:tag name="AS_UNIQUEID" val="413"/>
</p:tagLst>
</file>

<file path=ppt/tags/tag186.xml><?xml version="1.0" encoding="utf-8"?>
<p:tagLst xmlns:p="http://schemas.openxmlformats.org/presentationml/2006/main">
  <p:tag name="AS_UNIQUEID" val="414"/>
</p:tagLst>
</file>

<file path=ppt/tags/tag187.xml><?xml version="1.0" encoding="utf-8"?>
<p:tagLst xmlns:p="http://schemas.openxmlformats.org/presentationml/2006/main">
  <p:tag name="AS_UNIQUEID" val="415"/>
</p:tagLst>
</file>

<file path=ppt/tags/tag188.xml><?xml version="1.0" encoding="utf-8"?>
<p:tagLst xmlns:p="http://schemas.openxmlformats.org/presentationml/2006/main">
  <p:tag name="AS_UNIQUEID" val="416"/>
</p:tagLst>
</file>

<file path=ppt/tags/tag189.xml><?xml version="1.0" encoding="utf-8"?>
<p:tagLst xmlns:p="http://schemas.openxmlformats.org/presentationml/2006/main">
  <p:tag name="AS_UNIQUEID" val="417"/>
</p:tagLst>
</file>

<file path=ppt/tags/tag19.xml><?xml version="1.0" encoding="utf-8"?>
<p:tagLst xmlns:p="http://schemas.openxmlformats.org/presentationml/2006/main">
  <p:tag name="AS_UNIQUEID" val="272"/>
</p:tagLst>
</file>

<file path=ppt/tags/tag190.xml><?xml version="1.0" encoding="utf-8"?>
<p:tagLst xmlns:p="http://schemas.openxmlformats.org/presentationml/2006/main">
  <p:tag name="AS_UNIQUEID" val="418"/>
</p:tagLst>
</file>

<file path=ppt/tags/tag191.xml><?xml version="1.0" encoding="utf-8"?>
<p:tagLst xmlns:p="http://schemas.openxmlformats.org/presentationml/2006/main">
  <p:tag name="AS_UNIQUEID" val="140"/>
</p:tagLst>
</file>

<file path=ppt/tags/tag192.xml><?xml version="1.0" encoding="utf-8"?>
<p:tagLst xmlns:p="http://schemas.openxmlformats.org/presentationml/2006/main">
  <p:tag name="AS_UNIQUEID" val="141"/>
</p:tagLst>
</file>

<file path=ppt/tags/tag193.xml><?xml version="1.0" encoding="utf-8"?>
<p:tagLst xmlns:p="http://schemas.openxmlformats.org/presentationml/2006/main">
  <p:tag name="AS_UNIQUEID" val="142"/>
</p:tagLst>
</file>

<file path=ppt/tags/tag194.xml><?xml version="1.0" encoding="utf-8"?>
<p:tagLst xmlns:p="http://schemas.openxmlformats.org/presentationml/2006/main">
  <p:tag name="AS_UNIQUEID" val="143"/>
</p:tagLst>
</file>

<file path=ppt/tags/tag195.xml><?xml version="1.0" encoding="utf-8"?>
<p:tagLst xmlns:p="http://schemas.openxmlformats.org/presentationml/2006/main">
  <p:tag name="AS_UNIQUEID" val="144"/>
</p:tagLst>
</file>

<file path=ppt/tags/tag196.xml><?xml version="1.0" encoding="utf-8"?>
<p:tagLst xmlns:p="http://schemas.openxmlformats.org/presentationml/2006/main">
  <p:tag name="AS_UNIQUEID" val="145"/>
</p:tagLst>
</file>

<file path=ppt/tags/tag197.xml><?xml version="1.0" encoding="utf-8"?>
<p:tagLst xmlns:p="http://schemas.openxmlformats.org/presentationml/2006/main">
  <p:tag name="AS_UNIQUEID" val="146"/>
</p:tagLst>
</file>

<file path=ppt/tags/tag198.xml><?xml version="1.0" encoding="utf-8"?>
<p:tagLst xmlns:p="http://schemas.openxmlformats.org/presentationml/2006/main">
  <p:tag name="AS_UNIQUEID" val="147"/>
</p:tagLst>
</file>

<file path=ppt/tags/tag199.xml><?xml version="1.0" encoding="utf-8"?>
<p:tagLst xmlns:p="http://schemas.openxmlformats.org/presentationml/2006/main">
  <p:tag name="AS_UNIQUEID" val="148"/>
</p:tagLst>
</file>

<file path=ppt/tags/tag2.xml><?xml version="1.0" encoding="utf-8"?>
<p:tagLst xmlns:p="http://schemas.openxmlformats.org/presentationml/2006/main">
  <p:tag name="AS_UNIQUEID" val="255"/>
</p:tagLst>
</file>

<file path=ppt/tags/tag20.xml><?xml version="1.0" encoding="utf-8"?>
<p:tagLst xmlns:p="http://schemas.openxmlformats.org/presentationml/2006/main">
  <p:tag name="AS_UNIQUEID" val="273"/>
</p:tagLst>
</file>

<file path=ppt/tags/tag200.xml><?xml version="1.0" encoding="utf-8"?>
<p:tagLst xmlns:p="http://schemas.openxmlformats.org/presentationml/2006/main">
  <p:tag name="AS_UNIQUEID" val="149"/>
</p:tagLst>
</file>

<file path=ppt/tags/tag201.xml><?xml version="1.0" encoding="utf-8"?>
<p:tagLst xmlns:p="http://schemas.openxmlformats.org/presentationml/2006/main">
  <p:tag name="AS_UNIQUEID" val="150"/>
</p:tagLst>
</file>

<file path=ppt/tags/tag202.xml><?xml version="1.0" encoding="utf-8"?>
<p:tagLst xmlns:p="http://schemas.openxmlformats.org/presentationml/2006/main">
  <p:tag name="AS_UNIQUEID" val="151"/>
</p:tagLst>
</file>

<file path=ppt/tags/tag203.xml><?xml version="1.0" encoding="utf-8"?>
<p:tagLst xmlns:p="http://schemas.openxmlformats.org/presentationml/2006/main">
  <p:tag name="AS_UNIQUEID" val="152"/>
</p:tagLst>
</file>

<file path=ppt/tags/tag204.xml><?xml version="1.0" encoding="utf-8"?>
<p:tagLst xmlns:p="http://schemas.openxmlformats.org/presentationml/2006/main">
  <p:tag name="AS_UNIQUEID" val="153"/>
</p:tagLst>
</file>

<file path=ppt/tags/tag205.xml><?xml version="1.0" encoding="utf-8"?>
<p:tagLst xmlns:p="http://schemas.openxmlformats.org/presentationml/2006/main">
  <p:tag name="AS_UNIQUEID" val="154"/>
</p:tagLst>
</file>

<file path=ppt/tags/tag206.xml><?xml version="1.0" encoding="utf-8"?>
<p:tagLst xmlns:p="http://schemas.openxmlformats.org/presentationml/2006/main">
  <p:tag name="AS_UNIQUEID" val="155"/>
</p:tagLst>
</file>

<file path=ppt/tags/tag207.xml><?xml version="1.0" encoding="utf-8"?>
<p:tagLst xmlns:p="http://schemas.openxmlformats.org/presentationml/2006/main">
  <p:tag name="AS_UNIQUEID" val="156"/>
</p:tagLst>
</file>

<file path=ppt/tags/tag208.xml><?xml version="1.0" encoding="utf-8"?>
<p:tagLst xmlns:p="http://schemas.openxmlformats.org/presentationml/2006/main">
  <p:tag name="AS_UNIQUEID" val="158"/>
</p:tagLst>
</file>

<file path=ppt/tags/tag209.xml><?xml version="1.0" encoding="utf-8"?>
<p:tagLst xmlns:p="http://schemas.openxmlformats.org/presentationml/2006/main">
  <p:tag name="AS_UNIQUEID" val="159"/>
</p:tagLst>
</file>

<file path=ppt/tags/tag21.xml><?xml version="1.0" encoding="utf-8"?>
<p:tagLst xmlns:p="http://schemas.openxmlformats.org/presentationml/2006/main">
  <p:tag name="AS_UNIQUEID" val="274"/>
</p:tagLst>
</file>

<file path=ppt/tags/tag210.xml><?xml version="1.0" encoding="utf-8"?>
<p:tagLst xmlns:p="http://schemas.openxmlformats.org/presentationml/2006/main">
  <p:tag name="AS_UNIQUEID" val="160"/>
</p:tagLst>
</file>

<file path=ppt/tags/tag211.xml><?xml version="1.0" encoding="utf-8"?>
<p:tagLst xmlns:p="http://schemas.openxmlformats.org/presentationml/2006/main">
  <p:tag name="AS_UNIQUEID" val="161"/>
</p:tagLst>
</file>

<file path=ppt/tags/tag212.xml><?xml version="1.0" encoding="utf-8"?>
<p:tagLst xmlns:p="http://schemas.openxmlformats.org/presentationml/2006/main">
  <p:tag name="AS_UNIQUEID" val="162"/>
</p:tagLst>
</file>

<file path=ppt/tags/tag213.xml><?xml version="1.0" encoding="utf-8"?>
<p:tagLst xmlns:p="http://schemas.openxmlformats.org/presentationml/2006/main">
  <p:tag name="AS_UNIQUEID" val="419"/>
</p:tagLst>
</file>

<file path=ppt/tags/tag214.xml><?xml version="1.0" encoding="utf-8"?>
<p:tagLst xmlns:p="http://schemas.openxmlformats.org/presentationml/2006/main">
  <p:tag name="AS_UNIQUEID" val="163"/>
</p:tagLst>
</file>

<file path=ppt/tags/tag215.xml><?xml version="1.0" encoding="utf-8"?>
<p:tagLst xmlns:p="http://schemas.openxmlformats.org/presentationml/2006/main">
  <p:tag name="AS_UNIQUEID" val="164"/>
</p:tagLst>
</file>

<file path=ppt/tags/tag216.xml><?xml version="1.0" encoding="utf-8"?>
<p:tagLst xmlns:p="http://schemas.openxmlformats.org/presentationml/2006/main">
  <p:tag name="AS_UNIQUEID" val="165"/>
</p:tagLst>
</file>

<file path=ppt/tags/tag217.xml><?xml version="1.0" encoding="utf-8"?>
<p:tagLst xmlns:p="http://schemas.openxmlformats.org/presentationml/2006/main">
  <p:tag name="AS_UNIQUEID" val="166"/>
</p:tagLst>
</file>

<file path=ppt/tags/tag218.xml><?xml version="1.0" encoding="utf-8"?>
<p:tagLst xmlns:p="http://schemas.openxmlformats.org/presentationml/2006/main">
  <p:tag name="AS_UNIQUEID" val="167"/>
</p:tagLst>
</file>

<file path=ppt/tags/tag219.xml><?xml version="1.0" encoding="utf-8"?>
<p:tagLst xmlns:p="http://schemas.openxmlformats.org/presentationml/2006/main">
  <p:tag name="AS_UNIQUEID" val="168"/>
</p:tagLst>
</file>

<file path=ppt/tags/tag22.xml><?xml version="1.0" encoding="utf-8"?>
<p:tagLst xmlns:p="http://schemas.openxmlformats.org/presentationml/2006/main">
  <p:tag name="AS_UNIQUEID" val="275"/>
</p:tagLst>
</file>

<file path=ppt/tags/tag220.xml><?xml version="1.0" encoding="utf-8"?>
<p:tagLst xmlns:p="http://schemas.openxmlformats.org/presentationml/2006/main">
  <p:tag name="AS_UNIQUEID" val="169"/>
</p:tagLst>
</file>

<file path=ppt/tags/tag221.xml><?xml version="1.0" encoding="utf-8"?>
<p:tagLst xmlns:p="http://schemas.openxmlformats.org/presentationml/2006/main">
  <p:tag name="AS_UNIQUEID" val="172"/>
</p:tagLst>
</file>

<file path=ppt/tags/tag222.xml><?xml version="1.0" encoding="utf-8"?>
<p:tagLst xmlns:p="http://schemas.openxmlformats.org/presentationml/2006/main">
  <p:tag name="AS_UNIQUEID" val="173"/>
</p:tagLst>
</file>

<file path=ppt/tags/tag223.xml><?xml version="1.0" encoding="utf-8"?>
<p:tagLst xmlns:p="http://schemas.openxmlformats.org/presentationml/2006/main">
  <p:tag name="AS_UNIQUEID" val="174"/>
</p:tagLst>
</file>

<file path=ppt/tags/tag224.xml><?xml version="1.0" encoding="utf-8"?>
<p:tagLst xmlns:p="http://schemas.openxmlformats.org/presentationml/2006/main">
  <p:tag name="AS_UNIQUEID" val="175"/>
</p:tagLst>
</file>

<file path=ppt/tags/tag225.xml><?xml version="1.0" encoding="utf-8"?>
<p:tagLst xmlns:p="http://schemas.openxmlformats.org/presentationml/2006/main">
  <p:tag name="AS_UNIQUEID" val="176"/>
</p:tagLst>
</file>

<file path=ppt/tags/tag226.xml><?xml version="1.0" encoding="utf-8"?>
<p:tagLst xmlns:p="http://schemas.openxmlformats.org/presentationml/2006/main">
  <p:tag name="AS_UNIQUEID" val="177"/>
</p:tagLst>
</file>

<file path=ppt/tags/tag227.xml><?xml version="1.0" encoding="utf-8"?>
<p:tagLst xmlns:p="http://schemas.openxmlformats.org/presentationml/2006/main">
  <p:tag name="AS_UNIQUEID" val="420"/>
</p:tagLst>
</file>

<file path=ppt/tags/tag228.xml><?xml version="1.0" encoding="utf-8"?>
<p:tagLst xmlns:p="http://schemas.openxmlformats.org/presentationml/2006/main">
  <p:tag name="AS_UNIQUEID" val="179"/>
</p:tagLst>
</file>

<file path=ppt/tags/tag229.xml><?xml version="1.0" encoding="utf-8"?>
<p:tagLst xmlns:p="http://schemas.openxmlformats.org/presentationml/2006/main">
  <p:tag name="AS_UNIQUEID" val="180"/>
</p:tagLst>
</file>

<file path=ppt/tags/tag23.xml><?xml version="1.0" encoding="utf-8"?>
<p:tagLst xmlns:p="http://schemas.openxmlformats.org/presentationml/2006/main">
  <p:tag name="AS_UNIQUEID" val="276"/>
</p:tagLst>
</file>

<file path=ppt/tags/tag230.xml><?xml version="1.0" encoding="utf-8"?>
<p:tagLst xmlns:p="http://schemas.openxmlformats.org/presentationml/2006/main">
  <p:tag name="AS_UNIQUEID" val="181"/>
</p:tagLst>
</file>

<file path=ppt/tags/tag231.xml><?xml version="1.0" encoding="utf-8"?>
<p:tagLst xmlns:p="http://schemas.openxmlformats.org/presentationml/2006/main">
  <p:tag name="AS_UNIQUEID" val="182"/>
</p:tagLst>
</file>

<file path=ppt/tags/tag232.xml><?xml version="1.0" encoding="utf-8"?>
<p:tagLst xmlns:p="http://schemas.openxmlformats.org/presentationml/2006/main">
  <p:tag name="AS_UNIQUEID" val="183"/>
</p:tagLst>
</file>

<file path=ppt/tags/tag233.xml><?xml version="1.0" encoding="utf-8"?>
<p:tagLst xmlns:p="http://schemas.openxmlformats.org/presentationml/2006/main">
  <p:tag name="AS_UNIQUEID" val="184"/>
</p:tagLst>
</file>

<file path=ppt/tags/tag234.xml><?xml version="1.0" encoding="utf-8"?>
<p:tagLst xmlns:p="http://schemas.openxmlformats.org/presentationml/2006/main">
  <p:tag name="AS_UNIQUEID" val="185"/>
</p:tagLst>
</file>

<file path=ppt/tags/tag235.xml><?xml version="1.0" encoding="utf-8"?>
<p:tagLst xmlns:p="http://schemas.openxmlformats.org/presentationml/2006/main">
  <p:tag name="AS_UNIQUEID" val="186"/>
</p:tagLst>
</file>

<file path=ppt/tags/tag236.xml><?xml version="1.0" encoding="utf-8"?>
<p:tagLst xmlns:p="http://schemas.openxmlformats.org/presentationml/2006/main">
  <p:tag name="AS_UNIQUEID" val="187"/>
</p:tagLst>
</file>

<file path=ppt/tags/tag237.xml><?xml version="1.0" encoding="utf-8"?>
<p:tagLst xmlns:p="http://schemas.openxmlformats.org/presentationml/2006/main">
  <p:tag name="AS_UNIQUEID" val="188"/>
</p:tagLst>
</file>

<file path=ppt/tags/tag238.xml><?xml version="1.0" encoding="utf-8"?>
<p:tagLst xmlns:p="http://schemas.openxmlformats.org/presentationml/2006/main">
  <p:tag name="AS_UNIQUEID" val="189"/>
</p:tagLst>
</file>

<file path=ppt/tags/tag239.xml><?xml version="1.0" encoding="utf-8"?>
<p:tagLst xmlns:p="http://schemas.openxmlformats.org/presentationml/2006/main">
  <p:tag name="AS_UNIQUEID" val="190"/>
</p:tagLst>
</file>

<file path=ppt/tags/tag24.xml><?xml version="1.0" encoding="utf-8"?>
<p:tagLst xmlns:p="http://schemas.openxmlformats.org/presentationml/2006/main">
  <p:tag name="AS_UNIQUEID" val="277"/>
</p:tagLst>
</file>

<file path=ppt/tags/tag240.xml><?xml version="1.0" encoding="utf-8"?>
<p:tagLst xmlns:p="http://schemas.openxmlformats.org/presentationml/2006/main">
  <p:tag name="AS_UNIQUEID" val="421"/>
</p:tagLst>
</file>

<file path=ppt/tags/tag241.xml><?xml version="1.0" encoding="utf-8"?>
<p:tagLst xmlns:p="http://schemas.openxmlformats.org/presentationml/2006/main">
  <p:tag name="AS_UNIQUEID" val="192"/>
</p:tagLst>
</file>

<file path=ppt/tags/tag242.xml><?xml version="1.0" encoding="utf-8"?>
<p:tagLst xmlns:p="http://schemas.openxmlformats.org/presentationml/2006/main">
  <p:tag name="AS_UNIQUEID" val="193"/>
</p:tagLst>
</file>

<file path=ppt/tags/tag243.xml><?xml version="1.0" encoding="utf-8"?>
<p:tagLst xmlns:p="http://schemas.openxmlformats.org/presentationml/2006/main">
  <p:tag name="AS_UNIQUEID" val="194"/>
</p:tagLst>
</file>

<file path=ppt/tags/tag244.xml><?xml version="1.0" encoding="utf-8"?>
<p:tagLst xmlns:p="http://schemas.openxmlformats.org/presentationml/2006/main">
  <p:tag name="AS_UNIQUEID" val="195"/>
</p:tagLst>
</file>

<file path=ppt/tags/tag245.xml><?xml version="1.0" encoding="utf-8"?>
<p:tagLst xmlns:p="http://schemas.openxmlformats.org/presentationml/2006/main">
  <p:tag name="AS_UNIQUEID" val="196"/>
</p:tagLst>
</file>

<file path=ppt/tags/tag246.xml><?xml version="1.0" encoding="utf-8"?>
<p:tagLst xmlns:p="http://schemas.openxmlformats.org/presentationml/2006/main">
  <p:tag name="AS_UNIQUEID" val="197"/>
</p:tagLst>
</file>

<file path=ppt/tags/tag247.xml><?xml version="1.0" encoding="utf-8"?>
<p:tagLst xmlns:p="http://schemas.openxmlformats.org/presentationml/2006/main">
  <p:tag name="AS_UNIQUEID" val="198"/>
</p:tagLst>
</file>

<file path=ppt/tags/tag248.xml><?xml version="1.0" encoding="utf-8"?>
<p:tagLst xmlns:p="http://schemas.openxmlformats.org/presentationml/2006/main">
  <p:tag name="AS_UNIQUEID" val="199"/>
</p:tagLst>
</file>

<file path=ppt/tags/tag249.xml><?xml version="1.0" encoding="utf-8"?>
<p:tagLst xmlns:p="http://schemas.openxmlformats.org/presentationml/2006/main">
  <p:tag name="AS_UNIQUEID" val="200"/>
</p:tagLst>
</file>

<file path=ppt/tags/tag25.xml><?xml version="1.0" encoding="utf-8"?>
<p:tagLst xmlns:p="http://schemas.openxmlformats.org/presentationml/2006/main">
  <p:tag name="AS_UNIQUEID" val="278"/>
</p:tagLst>
</file>

<file path=ppt/tags/tag250.xml><?xml version="1.0" encoding="utf-8"?>
<p:tagLst xmlns:p="http://schemas.openxmlformats.org/presentationml/2006/main">
  <p:tag name="AS_UNIQUEID" val="201"/>
</p:tagLst>
</file>

<file path=ppt/tags/tag251.xml><?xml version="1.0" encoding="utf-8"?>
<p:tagLst xmlns:p="http://schemas.openxmlformats.org/presentationml/2006/main">
  <p:tag name="AS_UNIQUEID" val="203"/>
</p:tagLst>
</file>

<file path=ppt/tags/tag252.xml><?xml version="1.0" encoding="utf-8"?>
<p:tagLst xmlns:p="http://schemas.openxmlformats.org/presentationml/2006/main">
  <p:tag name="AS_UNIQUEID" val="204"/>
</p:tagLst>
</file>

<file path=ppt/tags/tag253.xml><?xml version="1.0" encoding="utf-8"?>
<p:tagLst xmlns:p="http://schemas.openxmlformats.org/presentationml/2006/main">
  <p:tag name="AS_UNIQUEID" val="422"/>
</p:tagLst>
</file>

<file path=ppt/tags/tag254.xml><?xml version="1.0" encoding="utf-8"?>
<p:tagLst xmlns:p="http://schemas.openxmlformats.org/presentationml/2006/main">
  <p:tag name="AS_UNIQUEID" val="212"/>
</p:tagLst>
</file>

<file path=ppt/tags/tag255.xml><?xml version="1.0" encoding="utf-8"?>
<p:tagLst xmlns:p="http://schemas.openxmlformats.org/presentationml/2006/main">
  <p:tag name="AS_UNIQUEID" val="423"/>
</p:tagLst>
</file>

<file path=ppt/tags/tag256.xml><?xml version="1.0" encoding="utf-8"?>
<p:tagLst xmlns:p="http://schemas.openxmlformats.org/presentationml/2006/main">
  <p:tag name="AS_UNIQUEID" val="215"/>
</p:tagLst>
</file>

<file path=ppt/tags/tag257.xml><?xml version="1.0" encoding="utf-8"?>
<p:tagLst xmlns:p="http://schemas.openxmlformats.org/presentationml/2006/main">
  <p:tag name="AS_UNIQUEID" val="216"/>
</p:tagLst>
</file>

<file path=ppt/tags/tag258.xml><?xml version="1.0" encoding="utf-8"?>
<p:tagLst xmlns:p="http://schemas.openxmlformats.org/presentationml/2006/main">
  <p:tag name="AS_UNIQUEID" val="217"/>
</p:tagLst>
</file>

<file path=ppt/tags/tag259.xml><?xml version="1.0" encoding="utf-8"?>
<p:tagLst xmlns:p="http://schemas.openxmlformats.org/presentationml/2006/main">
  <p:tag name="AS_UNIQUEID" val="218"/>
</p:tagLst>
</file>

<file path=ppt/tags/tag26.xml><?xml version="1.0" encoding="utf-8"?>
<p:tagLst xmlns:p="http://schemas.openxmlformats.org/presentationml/2006/main">
  <p:tag name="AS_UNIQUEID" val="279"/>
</p:tagLst>
</file>

<file path=ppt/tags/tag260.xml><?xml version="1.0" encoding="utf-8"?>
<p:tagLst xmlns:p="http://schemas.openxmlformats.org/presentationml/2006/main">
  <p:tag name="AS_UNIQUEID" val="219"/>
</p:tagLst>
</file>

<file path=ppt/tags/tag261.xml><?xml version="1.0" encoding="utf-8"?>
<p:tagLst xmlns:p="http://schemas.openxmlformats.org/presentationml/2006/main">
  <p:tag name="AS_UNIQUEID" val="424"/>
</p:tagLst>
</file>

<file path=ppt/tags/tag262.xml><?xml version="1.0" encoding="utf-8"?>
<p:tagLst xmlns:p="http://schemas.openxmlformats.org/presentationml/2006/main">
  <p:tag name="AS_UNIQUEID" val="425"/>
</p:tagLst>
</file>

<file path=ppt/tags/tag263.xml><?xml version="1.0" encoding="utf-8"?>
<p:tagLst xmlns:p="http://schemas.openxmlformats.org/presentationml/2006/main">
  <p:tag name="AS_UNIQUEID" val="224"/>
</p:tagLst>
</file>

<file path=ppt/tags/tag264.xml><?xml version="1.0" encoding="utf-8"?>
<p:tagLst xmlns:p="http://schemas.openxmlformats.org/presentationml/2006/main">
  <p:tag name="AS_UNIQUEID" val="225"/>
</p:tagLst>
</file>

<file path=ppt/tags/tag265.xml><?xml version="1.0" encoding="utf-8"?>
<p:tagLst xmlns:p="http://schemas.openxmlformats.org/presentationml/2006/main">
  <p:tag name="AS_UNIQUEID" val="426"/>
</p:tagLst>
</file>

<file path=ppt/tags/tag266.xml><?xml version="1.0" encoding="utf-8"?>
<p:tagLst xmlns:p="http://schemas.openxmlformats.org/presentationml/2006/main">
  <p:tag name="AS_UNIQUEID" val="427"/>
</p:tagLst>
</file>

<file path=ppt/tags/tag26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7.xml><?xml version="1.0" encoding="utf-8"?>
<p:tagLst xmlns:p="http://schemas.openxmlformats.org/presentationml/2006/main">
  <p:tag name="AS_UNIQUEID" val="280"/>
</p:tagLst>
</file>

<file path=ppt/tags/tag28.xml><?xml version="1.0" encoding="utf-8"?>
<p:tagLst xmlns:p="http://schemas.openxmlformats.org/presentationml/2006/main">
  <p:tag name="AS_UNIQUEID" val="281"/>
</p:tagLst>
</file>

<file path=ppt/tags/tag29.xml><?xml version="1.0" encoding="utf-8"?>
<p:tagLst xmlns:p="http://schemas.openxmlformats.org/presentationml/2006/main">
  <p:tag name="AS_UNIQUEID" val="282"/>
</p:tagLst>
</file>

<file path=ppt/tags/tag3.xml><?xml version="1.0" encoding="utf-8"?>
<p:tagLst xmlns:p="http://schemas.openxmlformats.org/presentationml/2006/main">
  <p:tag name="AS_UNIQUEID" val="256"/>
</p:tagLst>
</file>

<file path=ppt/tags/tag30.xml><?xml version="1.0" encoding="utf-8"?>
<p:tagLst xmlns:p="http://schemas.openxmlformats.org/presentationml/2006/main">
  <p:tag name="AS_UNIQUEID" val="283"/>
</p:tagLst>
</file>

<file path=ppt/tags/tag31.xml><?xml version="1.0" encoding="utf-8"?>
<p:tagLst xmlns:p="http://schemas.openxmlformats.org/presentationml/2006/main">
  <p:tag name="AS_UNIQUEID" val="284"/>
</p:tagLst>
</file>

<file path=ppt/tags/tag32.xml><?xml version="1.0" encoding="utf-8"?>
<p:tagLst xmlns:p="http://schemas.openxmlformats.org/presentationml/2006/main">
  <p:tag name="AS_UNIQUEID" val="285"/>
</p:tagLst>
</file>

<file path=ppt/tags/tag33.xml><?xml version="1.0" encoding="utf-8"?>
<p:tagLst xmlns:p="http://schemas.openxmlformats.org/presentationml/2006/main">
  <p:tag name="AS_UNIQUEID" val="286"/>
</p:tagLst>
</file>

<file path=ppt/tags/tag34.xml><?xml version="1.0" encoding="utf-8"?>
<p:tagLst xmlns:p="http://schemas.openxmlformats.org/presentationml/2006/main">
  <p:tag name="AS_UNIQUEID" val="287"/>
</p:tagLst>
</file>

<file path=ppt/tags/tag35.xml><?xml version="1.0" encoding="utf-8"?>
<p:tagLst xmlns:p="http://schemas.openxmlformats.org/presentationml/2006/main">
  <p:tag name="AS_UNIQUEID" val="288"/>
</p:tagLst>
</file>

<file path=ppt/tags/tag36.xml><?xml version="1.0" encoding="utf-8"?>
<p:tagLst xmlns:p="http://schemas.openxmlformats.org/presentationml/2006/main">
  <p:tag name="AS_UNIQUEID" val="289"/>
</p:tagLst>
</file>

<file path=ppt/tags/tag37.xml><?xml version="1.0" encoding="utf-8"?>
<p:tagLst xmlns:p="http://schemas.openxmlformats.org/presentationml/2006/main">
  <p:tag name="AS_UNIQUEID" val="290"/>
</p:tagLst>
</file>

<file path=ppt/tags/tag38.xml><?xml version="1.0" encoding="utf-8"?>
<p:tagLst xmlns:p="http://schemas.openxmlformats.org/presentationml/2006/main">
  <p:tag name="AS_UNIQUEID" val="291"/>
</p:tagLst>
</file>

<file path=ppt/tags/tag39.xml><?xml version="1.0" encoding="utf-8"?>
<p:tagLst xmlns:p="http://schemas.openxmlformats.org/presentationml/2006/main">
  <p:tag name="AS_UNIQUEID" val="292"/>
</p:tagLst>
</file>

<file path=ppt/tags/tag4.xml><?xml version="1.0" encoding="utf-8"?>
<p:tagLst xmlns:p="http://schemas.openxmlformats.org/presentationml/2006/main">
  <p:tag name="AS_UNIQUEID" val="257"/>
</p:tagLst>
</file>

<file path=ppt/tags/tag40.xml><?xml version="1.0" encoding="utf-8"?>
<p:tagLst xmlns:p="http://schemas.openxmlformats.org/presentationml/2006/main">
  <p:tag name="AS_UNIQUEID" val="293"/>
</p:tagLst>
</file>

<file path=ppt/tags/tag41.xml><?xml version="1.0" encoding="utf-8"?>
<p:tagLst xmlns:p="http://schemas.openxmlformats.org/presentationml/2006/main">
  <p:tag name="AS_UNIQUEID" val="294"/>
</p:tagLst>
</file>

<file path=ppt/tags/tag42.xml><?xml version="1.0" encoding="utf-8"?>
<p:tagLst xmlns:p="http://schemas.openxmlformats.org/presentationml/2006/main">
  <p:tag name="AS_UNIQUEID" val="295"/>
</p:tagLst>
</file>

<file path=ppt/tags/tag43.xml><?xml version="1.0" encoding="utf-8"?>
<p:tagLst xmlns:p="http://schemas.openxmlformats.org/presentationml/2006/main">
  <p:tag name="AS_UNIQUEID" val="296"/>
</p:tagLst>
</file>

<file path=ppt/tags/tag44.xml><?xml version="1.0" encoding="utf-8"?>
<p:tagLst xmlns:p="http://schemas.openxmlformats.org/presentationml/2006/main">
  <p:tag name="AS_UNIQUEID" val="297"/>
</p:tagLst>
</file>

<file path=ppt/tags/tag45.xml><?xml version="1.0" encoding="utf-8"?>
<p:tagLst xmlns:p="http://schemas.openxmlformats.org/presentationml/2006/main">
  <p:tag name="AS_UNIQUEID" val="298"/>
</p:tagLst>
</file>

<file path=ppt/tags/tag46.xml><?xml version="1.0" encoding="utf-8"?>
<p:tagLst xmlns:p="http://schemas.openxmlformats.org/presentationml/2006/main">
  <p:tag name="AS_UNIQUEID" val="299"/>
</p:tagLst>
</file>

<file path=ppt/tags/tag47.xml><?xml version="1.0" encoding="utf-8"?>
<p:tagLst xmlns:p="http://schemas.openxmlformats.org/presentationml/2006/main">
  <p:tag name="AS_UNIQUEID" val="300"/>
</p:tagLst>
</file>

<file path=ppt/tags/tag48.xml><?xml version="1.0" encoding="utf-8"?>
<p:tagLst xmlns:p="http://schemas.openxmlformats.org/presentationml/2006/main">
  <p:tag name="AS_UNIQUEID" val="301"/>
</p:tagLst>
</file>

<file path=ppt/tags/tag49.xml><?xml version="1.0" encoding="utf-8"?>
<p:tagLst xmlns:p="http://schemas.openxmlformats.org/presentationml/2006/main">
  <p:tag name="AS_UNIQUEID" val="302"/>
</p:tagLst>
</file>

<file path=ppt/tags/tag5.xml><?xml version="1.0" encoding="utf-8"?>
<p:tagLst xmlns:p="http://schemas.openxmlformats.org/presentationml/2006/main">
  <p:tag name="AS_UNIQUEID" val="258"/>
</p:tagLst>
</file>

<file path=ppt/tags/tag50.xml><?xml version="1.0" encoding="utf-8"?>
<p:tagLst xmlns:p="http://schemas.openxmlformats.org/presentationml/2006/main">
  <p:tag name="AS_UNIQUEID" val="303"/>
</p:tagLst>
</file>

<file path=ppt/tags/tag51.xml><?xml version="1.0" encoding="utf-8"?>
<p:tagLst xmlns:p="http://schemas.openxmlformats.org/presentationml/2006/main">
  <p:tag name="AS_UNIQUEID" val="304"/>
</p:tagLst>
</file>

<file path=ppt/tags/tag52.xml><?xml version="1.0" encoding="utf-8"?>
<p:tagLst xmlns:p="http://schemas.openxmlformats.org/presentationml/2006/main">
  <p:tag name="AS_UNIQUEID" val="305"/>
</p:tagLst>
</file>

<file path=ppt/tags/tag53.xml><?xml version="1.0" encoding="utf-8"?>
<p:tagLst xmlns:p="http://schemas.openxmlformats.org/presentationml/2006/main">
  <p:tag name="AS_UNIQUEID" val="306"/>
</p:tagLst>
</file>

<file path=ppt/tags/tag54.xml><?xml version="1.0" encoding="utf-8"?>
<p:tagLst xmlns:p="http://schemas.openxmlformats.org/presentationml/2006/main">
  <p:tag name="AS_UNIQUEID" val="307"/>
</p:tagLst>
</file>

<file path=ppt/tags/tag55.xml><?xml version="1.0" encoding="utf-8"?>
<p:tagLst xmlns:p="http://schemas.openxmlformats.org/presentationml/2006/main">
  <p:tag name="AS_UNIQUEID" val="308"/>
</p:tagLst>
</file>

<file path=ppt/tags/tag56.xml><?xml version="1.0" encoding="utf-8"?>
<p:tagLst xmlns:p="http://schemas.openxmlformats.org/presentationml/2006/main">
  <p:tag name="AS_UNIQUEID" val="309"/>
</p:tagLst>
</file>

<file path=ppt/tags/tag57.xml><?xml version="1.0" encoding="utf-8"?>
<p:tagLst xmlns:p="http://schemas.openxmlformats.org/presentationml/2006/main">
  <p:tag name="AS_UNIQUEID" val="310"/>
</p:tagLst>
</file>

<file path=ppt/tags/tag58.xml><?xml version="1.0" encoding="utf-8"?>
<p:tagLst xmlns:p="http://schemas.openxmlformats.org/presentationml/2006/main">
  <p:tag name="AS_UNIQUEID" val="311"/>
</p:tagLst>
</file>

<file path=ppt/tags/tag59.xml><?xml version="1.0" encoding="utf-8"?>
<p:tagLst xmlns:p="http://schemas.openxmlformats.org/presentationml/2006/main">
  <p:tag name="AS_UNIQUEID" val="312"/>
</p:tagLst>
</file>

<file path=ppt/tags/tag6.xml><?xml version="1.0" encoding="utf-8"?>
<p:tagLst xmlns:p="http://schemas.openxmlformats.org/presentationml/2006/main">
  <p:tag name="AS_UNIQUEID" val="259"/>
</p:tagLst>
</file>

<file path=ppt/tags/tag60.xml><?xml version="1.0" encoding="utf-8"?>
<p:tagLst xmlns:p="http://schemas.openxmlformats.org/presentationml/2006/main">
  <p:tag name="AS_UNIQUEID" val="313"/>
</p:tagLst>
</file>

<file path=ppt/tags/tag61.xml><?xml version="1.0" encoding="utf-8"?>
<p:tagLst xmlns:p="http://schemas.openxmlformats.org/presentationml/2006/main">
  <p:tag name="AS_UNIQUEID" val="314"/>
</p:tagLst>
</file>

<file path=ppt/tags/tag62.xml><?xml version="1.0" encoding="utf-8"?>
<p:tagLst xmlns:p="http://schemas.openxmlformats.org/presentationml/2006/main">
  <p:tag name="AS_UNIQUEID" val="315"/>
</p:tagLst>
</file>

<file path=ppt/tags/tag63.xml><?xml version="1.0" encoding="utf-8"?>
<p:tagLst xmlns:p="http://schemas.openxmlformats.org/presentationml/2006/main">
  <p:tag name="AS_UNIQUEID" val="316"/>
</p:tagLst>
</file>

<file path=ppt/tags/tag64.xml><?xml version="1.0" encoding="utf-8"?>
<p:tagLst xmlns:p="http://schemas.openxmlformats.org/presentationml/2006/main">
  <p:tag name="AS_UNIQUEID" val="317"/>
</p:tagLst>
</file>

<file path=ppt/tags/tag65.xml><?xml version="1.0" encoding="utf-8"?>
<p:tagLst xmlns:p="http://schemas.openxmlformats.org/presentationml/2006/main">
  <p:tag name="AS_UNIQUEID" val="318"/>
</p:tagLst>
</file>

<file path=ppt/tags/tag66.xml><?xml version="1.0" encoding="utf-8"?>
<p:tagLst xmlns:p="http://schemas.openxmlformats.org/presentationml/2006/main">
  <p:tag name="AS_UNIQUEID" val="319"/>
</p:tagLst>
</file>

<file path=ppt/tags/tag67.xml><?xml version="1.0" encoding="utf-8"?>
<p:tagLst xmlns:p="http://schemas.openxmlformats.org/presentationml/2006/main">
  <p:tag name="AS_UNIQUEID" val="320"/>
</p:tagLst>
</file>

<file path=ppt/tags/tag68.xml><?xml version="1.0" encoding="utf-8"?>
<p:tagLst xmlns:p="http://schemas.openxmlformats.org/presentationml/2006/main">
  <p:tag name="AS_UNIQUEID" val="321"/>
</p:tagLst>
</file>

<file path=ppt/tags/tag69.xml><?xml version="1.0" encoding="utf-8"?>
<p:tagLst xmlns:p="http://schemas.openxmlformats.org/presentationml/2006/main">
  <p:tag name="AS_UNIQUEID" val="322"/>
</p:tagLst>
</file>

<file path=ppt/tags/tag7.xml><?xml version="1.0" encoding="utf-8"?>
<p:tagLst xmlns:p="http://schemas.openxmlformats.org/presentationml/2006/main">
  <p:tag name="AS_UNIQUEID" val="260"/>
</p:tagLst>
</file>

<file path=ppt/tags/tag70.xml><?xml version="1.0" encoding="utf-8"?>
<p:tagLst xmlns:p="http://schemas.openxmlformats.org/presentationml/2006/main">
  <p:tag name="AS_UNIQUEID" val="323"/>
</p:tagLst>
</file>

<file path=ppt/tags/tag71.xml><?xml version="1.0" encoding="utf-8"?>
<p:tagLst xmlns:p="http://schemas.openxmlformats.org/presentationml/2006/main">
  <p:tag name="AS_UNIQUEID" val="324"/>
</p:tagLst>
</file>

<file path=ppt/tags/tag72.xml><?xml version="1.0" encoding="utf-8"?>
<p:tagLst xmlns:p="http://schemas.openxmlformats.org/presentationml/2006/main">
  <p:tag name="AS_UNIQUEID" val="325"/>
</p:tagLst>
</file>

<file path=ppt/tags/tag73.xml><?xml version="1.0" encoding="utf-8"?>
<p:tagLst xmlns:p="http://schemas.openxmlformats.org/presentationml/2006/main">
  <p:tag name="AS_UNIQUEID" val="326"/>
</p:tagLst>
</file>

<file path=ppt/tags/tag74.xml><?xml version="1.0" encoding="utf-8"?>
<p:tagLst xmlns:p="http://schemas.openxmlformats.org/presentationml/2006/main">
  <p:tag name="AS_UNIQUEID" val="327"/>
</p:tagLst>
</file>

<file path=ppt/tags/tag75.xml><?xml version="1.0" encoding="utf-8"?>
<p:tagLst xmlns:p="http://schemas.openxmlformats.org/presentationml/2006/main">
  <p:tag name="AS_UNIQUEID" val="328"/>
</p:tagLst>
</file>

<file path=ppt/tags/tag76.xml><?xml version="1.0" encoding="utf-8"?>
<p:tagLst xmlns:p="http://schemas.openxmlformats.org/presentationml/2006/main">
  <p:tag name="AS_UNIQUEID" val="329"/>
</p:tagLst>
</file>

<file path=ppt/tags/tag77.xml><?xml version="1.0" encoding="utf-8"?>
<p:tagLst xmlns:p="http://schemas.openxmlformats.org/presentationml/2006/main">
  <p:tag name="AS_UNIQUEID" val="330"/>
</p:tagLst>
</file>

<file path=ppt/tags/tag78.xml><?xml version="1.0" encoding="utf-8"?>
<p:tagLst xmlns:p="http://schemas.openxmlformats.org/presentationml/2006/main">
  <p:tag name="AS_UNIQUEID" val="331"/>
</p:tagLst>
</file>

<file path=ppt/tags/tag79.xml><?xml version="1.0" encoding="utf-8"?>
<p:tagLst xmlns:p="http://schemas.openxmlformats.org/presentationml/2006/main">
  <p:tag name="AS_UNIQUEID" val="332"/>
</p:tagLst>
</file>

<file path=ppt/tags/tag8.xml><?xml version="1.0" encoding="utf-8"?>
<p:tagLst xmlns:p="http://schemas.openxmlformats.org/presentationml/2006/main">
  <p:tag name="AS_UNIQUEID" val="261"/>
</p:tagLst>
</file>

<file path=ppt/tags/tag80.xml><?xml version="1.0" encoding="utf-8"?>
<p:tagLst xmlns:p="http://schemas.openxmlformats.org/presentationml/2006/main">
  <p:tag name="AS_UNIQUEID" val="333"/>
</p:tagLst>
</file>

<file path=ppt/tags/tag81.xml><?xml version="1.0" encoding="utf-8"?>
<p:tagLst xmlns:p="http://schemas.openxmlformats.org/presentationml/2006/main">
  <p:tag name="AS_UNIQUEID" val="334"/>
</p:tagLst>
</file>

<file path=ppt/tags/tag82.xml><?xml version="1.0" encoding="utf-8"?>
<p:tagLst xmlns:p="http://schemas.openxmlformats.org/presentationml/2006/main">
  <p:tag name="AS_UNIQUEID" val="335"/>
</p:tagLst>
</file>

<file path=ppt/tags/tag83.xml><?xml version="1.0" encoding="utf-8"?>
<p:tagLst xmlns:p="http://schemas.openxmlformats.org/presentationml/2006/main">
  <p:tag name="AS_UNIQUEID" val="336"/>
</p:tagLst>
</file>

<file path=ppt/tags/tag84.xml><?xml version="1.0" encoding="utf-8"?>
<p:tagLst xmlns:p="http://schemas.openxmlformats.org/presentationml/2006/main">
  <p:tag name="AS_UNIQUEID" val="250"/>
</p:tagLst>
</file>

<file path=ppt/tags/tag85.xml><?xml version="1.0" encoding="utf-8"?>
<p:tagLst xmlns:p="http://schemas.openxmlformats.org/presentationml/2006/main">
  <p:tag name="AS_UNIQUEID" val="251"/>
</p:tagLst>
</file>

<file path=ppt/tags/tag86.xml><?xml version="1.0" encoding="utf-8"?>
<p:tagLst xmlns:p="http://schemas.openxmlformats.org/presentationml/2006/main">
  <p:tag name="AS_UNIQUEID" val="252"/>
</p:tagLst>
</file>

<file path=ppt/tags/tag87.xml><?xml version="1.0" encoding="utf-8"?>
<p:tagLst xmlns:p="http://schemas.openxmlformats.org/presentationml/2006/main">
  <p:tag name="AS_UNIQUEID" val="253"/>
</p:tagLst>
</file>

<file path=ppt/tags/tag88.xml><?xml version="1.0" encoding="utf-8"?>
<p:tagLst xmlns:p="http://schemas.openxmlformats.org/presentationml/2006/main">
  <p:tag name="AS_UNIQUEID" val="337"/>
</p:tagLst>
</file>

<file path=ppt/tags/tag89.xml><?xml version="1.0" encoding="utf-8"?>
<p:tagLst xmlns:p="http://schemas.openxmlformats.org/presentationml/2006/main">
  <p:tag name="AS_UNIQUEID" val="338"/>
</p:tagLst>
</file>

<file path=ppt/tags/tag9.xml><?xml version="1.0" encoding="utf-8"?>
<p:tagLst xmlns:p="http://schemas.openxmlformats.org/presentationml/2006/main">
  <p:tag name="AS_UNIQUEID" val="262"/>
</p:tagLst>
</file>

<file path=ppt/tags/tag90.xml><?xml version="1.0" encoding="utf-8"?>
<p:tagLst xmlns:p="http://schemas.openxmlformats.org/presentationml/2006/main">
  <p:tag name="AS_UNIQUEID" val="339"/>
</p:tagLst>
</file>

<file path=ppt/tags/tag91.xml><?xml version="1.0" encoding="utf-8"?>
<p:tagLst xmlns:p="http://schemas.openxmlformats.org/presentationml/2006/main">
  <p:tag name="AS_UNIQUEID" val="340"/>
</p:tagLst>
</file>

<file path=ppt/tags/tag92.xml><?xml version="1.0" encoding="utf-8"?>
<p:tagLst xmlns:p="http://schemas.openxmlformats.org/presentationml/2006/main">
  <p:tag name="AS_UNIQUEID" val="341"/>
</p:tagLst>
</file>

<file path=ppt/tags/tag93.xml><?xml version="1.0" encoding="utf-8"?>
<p:tagLst xmlns:p="http://schemas.openxmlformats.org/presentationml/2006/main">
  <p:tag name="AS_UNIQUEID" val="342"/>
</p:tagLst>
</file>

<file path=ppt/tags/tag94.xml><?xml version="1.0" encoding="utf-8"?>
<p:tagLst xmlns:p="http://schemas.openxmlformats.org/presentationml/2006/main">
  <p:tag name="AS_UNIQUEID" val="343"/>
</p:tagLst>
</file>

<file path=ppt/tags/tag95.xml><?xml version="1.0" encoding="utf-8"?>
<p:tagLst xmlns:p="http://schemas.openxmlformats.org/presentationml/2006/main">
  <p:tag name="AS_UNIQUEID" val="344"/>
</p:tagLst>
</file>

<file path=ppt/tags/tag96.xml><?xml version="1.0" encoding="utf-8"?>
<p:tagLst xmlns:p="http://schemas.openxmlformats.org/presentationml/2006/main">
  <p:tag name="AS_UNIQUEID" val="345"/>
</p:tagLst>
</file>

<file path=ppt/tags/tag97.xml><?xml version="1.0" encoding="utf-8"?>
<p:tagLst xmlns:p="http://schemas.openxmlformats.org/presentationml/2006/main">
  <p:tag name="AS_UNIQUEID" val="346"/>
</p:tagLst>
</file>

<file path=ppt/tags/tag98.xml><?xml version="1.0" encoding="utf-8"?>
<p:tagLst xmlns:p="http://schemas.openxmlformats.org/presentationml/2006/main">
  <p:tag name="AS_UNIQUEID" val="347"/>
</p:tagLst>
</file>

<file path=ppt/tags/tag99.xml><?xml version="1.0" encoding="utf-8"?>
<p:tagLst xmlns:p="http://schemas.openxmlformats.org/presentationml/2006/main">
  <p:tag name="AS_UNIQUEID" val="348"/>
</p:tagLst>
</file>

<file path=ppt/theme/theme1.xml><?xml version="1.0" encoding="utf-8"?>
<a:theme xmlns:r="http://schemas.openxmlformats.org/officeDocument/2006/relationships" xmlns:a="http://schemas.openxmlformats.org/drawingml/2006/main" name="CDESIGN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233</Paragraphs>
  <Slides>24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42">
      <vt:lpstr>Arial</vt:lpstr>
      <vt:lpstr>Times New Roman</vt:lpstr>
      <vt:lpstr>宋体</vt:lpstr>
      <vt:lpstr>Wingdings</vt:lpstr>
      <vt:lpstr>华文新魏</vt:lpstr>
      <vt:lpstr>Cambria</vt:lpstr>
      <vt:lpstr>Calibri</vt:lpstr>
      <vt:lpstr>隶书</vt:lpstr>
      <vt:lpstr>Tahoma</vt:lpstr>
      <vt:lpstr>黑体</vt:lpstr>
      <vt:lpstr>楷体_GB2312</vt:lpstr>
      <vt:lpstr>Garamond</vt:lpstr>
      <vt:lpstr>仿宋_GB2312</vt:lpstr>
      <vt:lpstr>华文细黑</vt:lpstr>
      <vt:lpstr>方正舒体</vt:lpstr>
      <vt:lpstr>华文行楷</vt:lpstr>
      <vt:lpstr>华文隶书</vt:lpstr>
      <vt:lpstr>CDESIGNA</vt:lpstr>
      <vt:lpstr>PowerPoint Presentation</vt:lpstr>
      <vt:lpstr>PowerPoint Presentation</vt:lpstr>
      <vt:lpstr>PowerPoint Presentation</vt:lpstr>
      <vt:lpstr>PowerPoint Presentation</vt:lpstr>
      <vt:lpstr>第一段：提出中心论点（立论）</vt:lpstr>
      <vt:lpstr>    盛衰之理，虽曰天命，岂非人事哉！</vt:lpstr>
      <vt:lpstr>二、三两段</vt:lpstr>
      <vt:lpstr>PowerPoint Presentation</vt:lpstr>
      <vt:lpstr>分析赏读</vt:lpstr>
      <vt:lpstr>第三段分析</vt:lpstr>
      <vt:lpstr>第三段分析</vt:lpstr>
      <vt:lpstr>第四段分析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2021-04-11T09:27:21.448</cp:lastPrinted>
  <dcterms:created xsi:type="dcterms:W3CDTF">2021-04-11T09:27:21Z</dcterms:created>
  <dcterms:modified xsi:type="dcterms:W3CDTF">2021-04-11T01:27:22Z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