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2" r:id="rId4"/>
    <p:sldId id="259" r:id="rId5"/>
    <p:sldId id="273" r:id="rId6"/>
    <p:sldId id="262" r:id="rId7"/>
    <p:sldId id="274" r:id="rId8"/>
    <p:sldId id="260" r:id="rId9"/>
    <p:sldId id="265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AF1C-5EED-4345-B686-04E3FC5C6C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F8BDD-7C0E-4DB2-B9A9-A09A8FE118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AF1C-5EED-4345-B686-04E3FC5C6C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F8BDD-7C0E-4DB2-B9A9-A09A8FE118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AF1C-5EED-4345-B686-04E3FC5C6C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F8BDD-7C0E-4DB2-B9A9-A09A8FE118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AF1C-5EED-4345-B686-04E3FC5C6C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F8BDD-7C0E-4DB2-B9A9-A09A8FE118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AF1C-5EED-4345-B686-04E3FC5C6C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F8BDD-7C0E-4DB2-B9A9-A09A8FE118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AF1C-5EED-4345-B686-04E3FC5C6C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F8BDD-7C0E-4DB2-B9A9-A09A8FE118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AF1C-5EED-4345-B686-04E3FC5C6C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F8BDD-7C0E-4DB2-B9A9-A09A8FE118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AF1C-5EED-4345-B686-04E3FC5C6C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F8BDD-7C0E-4DB2-B9A9-A09A8FE118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AF1C-5EED-4345-B686-04E3FC5C6C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F8BDD-7C0E-4DB2-B9A9-A09A8FE118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AF1C-5EED-4345-B686-04E3FC5C6C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F8BDD-7C0E-4DB2-B9A9-A09A8FE118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4AF1C-5EED-4345-B686-04E3FC5C6C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F8BDD-7C0E-4DB2-B9A9-A09A8FE118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4AF1C-5EED-4345-B686-04E3FC5C6C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F8BDD-7C0E-4DB2-B9A9-A09A8FE118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40" r:id="rId20"/>
    <p:sldLayoutId id="2147483841" r:id="rId21"/>
    <p:sldLayoutId id="2147483844" r:id="rId22"/>
    <p:sldLayoutId id="2147483847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3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2101973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1028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14463121"/>
              </p:ext>
            </p:extLst>
          </p:nvPr>
        </p:nvGraphicFramePr>
        <p:xfrm>
          <a:off x="508000" y="2225443"/>
          <a:ext cx="8128000" cy="2661114"/>
        </p:xfrm>
        <a:graphic>
          <a:graphicData uri="http://schemas.openxmlformats.org/presentationml/2006/ole">
            <p:oleObj spid="_x0000_s2052" name="文档" r:id="rId3" imgW="3836183" imgH="1256067" progId="Word.Document.12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3163961"/>
              </p:ext>
            </p:extLst>
          </p:nvPr>
        </p:nvGraphicFramePr>
        <p:xfrm>
          <a:off x="508000" y="3224623"/>
          <a:ext cx="8128000" cy="662754"/>
        </p:xfrm>
        <a:graphic>
          <a:graphicData uri="http://schemas.openxmlformats.org/presentationml/2006/ole">
            <p:oleObj spid="_x0000_s3076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897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柳永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987—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1053),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初名三变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字耆卿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因排行第七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柳七郎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柳七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。崇安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今属福建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人。晚年任屯田员外郎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后人称他为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柳屯田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。北宋著名词人。作为北宋第一个专力作词的词人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他不仅丰富了词的题材与内容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而且创作了大量的慢词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发展了铺叙手法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促进了词的通俗化、口语化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在词史上产生了较大的影响。他的词作具有很深广的群众基础。有《乐章集》。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71660737"/>
              </p:ext>
            </p:extLst>
          </p:nvPr>
        </p:nvGraphicFramePr>
        <p:xfrm>
          <a:off x="508000" y="1340768"/>
          <a:ext cx="8128000" cy="3037908"/>
        </p:xfrm>
        <a:graphic>
          <a:graphicData uri="http://schemas.openxmlformats.org/presentationml/2006/ole">
            <p:oleObj spid="_x0000_s4100" name="文档" r:id="rId5" imgW="3836183" imgH="14329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58631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《蝶恋花》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本词写于词人漫游江湖之时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是词人触景生情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春愁难耐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相思骤生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为他的意中人所作。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一说是词人为排遣心中抑郁而作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学术界并无定论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《望海潮》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据记载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《望海潮》是柳永为了与早年的好友孙何相见而作。柳永在杭州生活期间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对杭州的湖光山色、风土人情有着切身的体验和深厚的感情。当时他的旧友孙何正任两浙转运使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驻守杭州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因身份悬殊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门禁森严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两人无由相见。柳永于是填了这首《望海潮》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先在歌伎中传唱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结果孙何很快就听到了。孙何得知词作者是柳永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便请他前去赴宴。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50419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黯黯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àn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凭阑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lán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qiàn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珠玑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jī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罗绮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羌管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qiāng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写汉字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藏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xiāo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xiāo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瑟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86203" y="2597562"/>
            <a:ext cx="29116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30007" y="2617711"/>
            <a:ext cx="31844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93989" y="3035958"/>
            <a:ext cx="44170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70246" y="3035958"/>
            <a:ext cx="14401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3049" y="3450236"/>
            <a:ext cx="209509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70246" y="3435348"/>
            <a:ext cx="593642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07296" y="4261951"/>
            <a:ext cx="227829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82549" y="4232735"/>
            <a:ext cx="227829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51009" y="4667808"/>
            <a:ext cx="227829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50111" y="4667808"/>
            <a:ext cx="227829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3132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危楼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高楼。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黯黯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因离别而伤心的样子。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疏狂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生活放纵散漫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不受礼法约束。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消得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值得。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形胜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地理形势重要。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霜雪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词中比喻浪花。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清嘉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秀丽。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图将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画下来。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衣带渐宽终不悔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为伊消得人憔悴。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《蝶恋花》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1920" y="5146306"/>
            <a:ext cx="162096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9129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《蝶恋花》这首词刻画了一位怎样的抒情主人公形象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这首词刻画了一位独倚危楼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时已黄昏却久久不忍离去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借酒浇愁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对酒当歌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却无法排遣无边的春愁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相思满怀的抒情主人公形象。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清代刘熙载《艺概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词曲概》中写道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词有点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有染。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说的是词的一种表现手法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它既有抽象的评点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又有具体的描述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二者紧密相连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表现鲜明的情志。《望海潮》就运用了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的手法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请加以说明。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上片先点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钱塘自古繁华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然后展开描写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烟柳画桥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风帘翠幕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参差十万人家。云树绕堤沙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怒涛卷霜雪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天堑无涯。市列珠玑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户盈罗绮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竞豪奢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运用动静结合、比喻、夸张等手法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极力铺排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从不同的角度表现杭州的繁荣、美丽、富饶。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5700" y="2071734"/>
            <a:ext cx="8386779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700" y="4221088"/>
            <a:ext cx="8314771" cy="122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0882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衣带渐宽终不悔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为伊消得人憔悴。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就是主人公思念的对象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这个句子处在篇末的关键处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最能表现词作的意境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一个形容憔悴的主人公伫立高楼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注视远方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充满深情的眼睛放射出坚毅的光芒。这句与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呼应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起着归结全篇的作用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而且读者可以根据不同的生活背景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赋予它更丰富的内涵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它可以表达对真挚爱情的执着追求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也可以用来表达对理想、事业的执着追求。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烟柳画桥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风帘翠幕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参差十万人家。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远望去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垂柳含烟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薄雾如纱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虹桥似画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真是画中才有的好景致啊。这一处人烟阜盛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各式建筑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各抱地势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鳞次栉比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檐牙错落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走近了看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微风过处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千门万户帘幕轻摆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显得怡然安详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真是一派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景象。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参差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形容楼阁高低不齐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十万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指人口众多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未必是确数。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837</Words>
  <Application>Microsoft Office PowerPoint</Application>
  <PresentationFormat>全屏显示(4:3)</PresentationFormat>
  <Paragraphs>54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15</cp:revision>
  <dcterms:created xsi:type="dcterms:W3CDTF">2014-12-27T00:55:35Z</dcterms:created>
  <dcterms:modified xsi:type="dcterms:W3CDTF">2016-09-16T14:26:45Z</dcterms:modified>
</cp:coreProperties>
</file>