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31"/>
  </p:handoutMasterIdLst>
  <p:sldIdLst>
    <p:sldId id="256" r:id="rId3"/>
    <p:sldId id="463" r:id="rId5"/>
    <p:sldId id="292" r:id="rId6"/>
    <p:sldId id="310" r:id="rId7"/>
    <p:sldId id="331" r:id="rId8"/>
    <p:sldId id="332" r:id="rId9"/>
    <p:sldId id="348" r:id="rId10"/>
    <p:sldId id="363" r:id="rId11"/>
    <p:sldId id="432" r:id="rId12"/>
    <p:sldId id="433" r:id="rId13"/>
    <p:sldId id="378" r:id="rId14"/>
    <p:sldId id="434" r:id="rId15"/>
    <p:sldId id="494" r:id="rId16"/>
    <p:sldId id="495" r:id="rId17"/>
    <p:sldId id="311" r:id="rId18"/>
    <p:sldId id="408" r:id="rId19"/>
    <p:sldId id="409" r:id="rId20"/>
    <p:sldId id="410" r:id="rId21"/>
    <p:sldId id="411" r:id="rId22"/>
    <p:sldId id="456" r:id="rId23"/>
    <p:sldId id="486" r:id="rId24"/>
    <p:sldId id="487" r:id="rId25"/>
    <p:sldId id="449" r:id="rId26"/>
    <p:sldId id="451" r:id="rId27"/>
    <p:sldId id="452" r:id="rId28"/>
    <p:sldId id="308" r:id="rId29"/>
    <p:sldId id="309" r:id="rId30"/>
  </p:sldIdLst>
  <p:sldSz cx="12192000" cy="6858000"/>
  <p:notesSz cx="7103745" cy="10234295"/>
  <p:custDataLst>
    <p:tags r:id="rId3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xiao" initials="x"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4E42ED"/>
    <a:srgbClr val="007370"/>
    <a:srgbClr val="FBE5D6"/>
    <a:srgbClr val="009999"/>
    <a:srgbClr val="4F855D"/>
    <a:srgbClr val="B2B2B2"/>
    <a:srgbClr val="202020"/>
    <a:srgbClr val="323232"/>
    <a:srgbClr val="CC3300"/>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C7853C-536D-4A76-A0AE-DD22124D55A5}" styleName="主题样式 1 - 强调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278" autoAdjust="0"/>
    <p:restoredTop sz="94660"/>
  </p:normalViewPr>
  <p:slideViewPr>
    <p:cSldViewPr snapToGrid="0" showGuides="1">
      <p:cViewPr varScale="1">
        <p:scale>
          <a:sx n="71" d="100"/>
          <a:sy n="71" d="100"/>
        </p:scale>
        <p:origin x="-798" y="-96"/>
      </p:cViewPr>
      <p:guideLst>
        <p:guide orient="horz" pos="2153"/>
        <p:guide pos="3818"/>
      </p:guideLst>
    </p:cSldViewPr>
  </p:slideViewPr>
  <p:notesTextViewPr>
    <p:cViewPr>
      <p:scale>
        <a:sx n="3" d="2"/>
        <a:sy n="3" d="2"/>
      </p:scale>
      <p:origin x="0" y="0"/>
    </p:cViewPr>
  </p:notesTextViewPr>
  <p:gridSpacing cx="72000" cy="72000"/>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6" Type="http://schemas.openxmlformats.org/officeDocument/2006/relationships/tags" Target="tags/tag33.xml"/><Relationship Id="rId35" Type="http://schemas.openxmlformats.org/officeDocument/2006/relationships/commentAuthors" Target="commentAuthors.xml"/><Relationship Id="rId34" Type="http://schemas.openxmlformats.org/officeDocument/2006/relationships/tableStyles" Target="tableStyles.xml"/><Relationship Id="rId33" Type="http://schemas.openxmlformats.org/officeDocument/2006/relationships/viewProps" Target="viewProps.xml"/><Relationship Id="rId32" Type="http://schemas.openxmlformats.org/officeDocument/2006/relationships/presProps" Target="presProps.xml"/><Relationship Id="rId31" Type="http://schemas.openxmlformats.org/officeDocument/2006/relationships/handoutMaster" Target="handoutMasters/handoutMaster1.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45"/>
            </a:lvl1pPr>
          </a:lstStyle>
          <a:p>
            <a:endParaRPr lang="zh-CN" altLang="en-US"/>
          </a:p>
        </p:txBody>
      </p:sp>
      <p:sp>
        <p:nvSpPr>
          <p:cNvPr id="3" name="日期占位符 2"/>
          <p:cNvSpPr>
            <a:spLocks noGrp="1"/>
          </p:cNvSpPr>
          <p:nvPr>
            <p:ph type="dt" sz="quarter" idx="1"/>
          </p:nvPr>
        </p:nvSpPr>
        <p:spPr>
          <a:xfrm>
            <a:off x="4023812" y="0"/>
            <a:ext cx="3078290" cy="513492"/>
          </a:xfrm>
          <a:prstGeom prst="rect">
            <a:avLst/>
          </a:prstGeom>
        </p:spPr>
        <p:txBody>
          <a:bodyPr vert="horz" lIns="91440" tIns="45720" rIns="91440" bIns="45720" rtlCol="0"/>
          <a:lstStyle>
            <a:lvl1pPr algn="r">
              <a:defRPr sz="1245"/>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9720804"/>
            <a:ext cx="3078290" cy="513491"/>
          </a:xfrm>
          <a:prstGeom prst="rect">
            <a:avLst/>
          </a:prstGeom>
        </p:spPr>
        <p:txBody>
          <a:bodyPr vert="horz" lIns="91440" tIns="45720" rIns="91440" bIns="45720" rtlCol="0" anchor="b"/>
          <a:lstStyle>
            <a:lvl1pPr algn="l">
              <a:defRPr sz="1245"/>
            </a:lvl1pPr>
          </a:lstStyle>
          <a:p>
            <a:endParaRPr lang="zh-CN" altLang="en-US"/>
          </a:p>
        </p:txBody>
      </p:sp>
      <p:sp>
        <p:nvSpPr>
          <p:cNvPr id="5" name="灯片编号占位符 4"/>
          <p:cNvSpPr>
            <a:spLocks noGrp="1"/>
          </p:cNvSpPr>
          <p:nvPr>
            <p:ph type="sldNum" sz="quarter" idx="3"/>
          </p:nvPr>
        </p:nvSpPr>
        <p:spPr>
          <a:xfrm>
            <a:off x="4023812" y="9720804"/>
            <a:ext cx="3078290" cy="513491"/>
          </a:xfrm>
          <a:prstGeom prst="rect">
            <a:avLst/>
          </a:prstGeom>
        </p:spPr>
        <p:txBody>
          <a:bodyPr vert="horz" lIns="91440" tIns="45720" rIns="91440" bIns="45720" rtlCol="0" anchor="b"/>
          <a:lstStyle>
            <a:lvl1pPr algn="r">
              <a:defRPr sz="1245"/>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163" cy="512763"/>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4313" y="0"/>
            <a:ext cx="3078162" cy="512763"/>
          </a:xfrm>
          <a:prstGeom prst="rect">
            <a:avLst/>
          </a:prstGeom>
        </p:spPr>
        <p:txBody>
          <a:bodyPr vert="horz" lIns="91440" tIns="45720" rIns="91440" bIns="45720" rtlCol="0"/>
          <a:lstStyle>
            <a:lvl1pPr algn="r">
              <a:defRPr sz="1200"/>
            </a:lvl1pPr>
          </a:lstStyle>
          <a:p>
            <a:fld id="{D6C8D182-E4C8-4120-9249-FC9774456FF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82600" y="1279525"/>
            <a:ext cx="6140450" cy="34544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1200" y="4926013"/>
            <a:ext cx="5683250" cy="4029075"/>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9721850"/>
            <a:ext cx="3078163" cy="512763"/>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4313" y="9721850"/>
            <a:ext cx="3078162" cy="512763"/>
          </a:xfrm>
          <a:prstGeom prst="rect">
            <a:avLst/>
          </a:prstGeom>
        </p:spPr>
        <p:txBody>
          <a:bodyPr vert="horz" lIns="91440" tIns="45720" rIns="91440" bIns="45720" rtlCol="0" anchor="b"/>
          <a:lstStyle>
            <a:lvl1pPr algn="r">
              <a:defRPr sz="1200"/>
            </a:lvl1pPr>
          </a:lstStyle>
          <a:p>
            <a:fld id="{85D0DACE-38E0-42D2-9336-2B707D34BC6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26977" name="幻灯片图像占位符 1"/>
          <p:cNvSpPr>
            <a:spLocks noGrp="1" noRot="1" noTextEdit="1"/>
          </p:cNvSpPr>
          <p:nvPr>
            <p:ph type="sldImg"/>
          </p:nvPr>
        </p:nvSpPr>
        <p:spPr>
          <a:ln>
            <a:solidFill>
              <a:srgbClr val="000000"/>
            </a:solidFill>
            <a:miter/>
          </a:ln>
        </p:spPr>
      </p:sp>
      <p:sp>
        <p:nvSpPr>
          <p:cNvPr id="126978" name="文本占位符 2"/>
          <p:cNvSpPr>
            <a:spLocks noGrp="1"/>
          </p:cNvSpPr>
          <p:nvPr>
            <p:ph type="body"/>
          </p:nvPr>
        </p:nvSpPr>
        <p:spPr>
          <a:noFill/>
          <a:ln>
            <a:noFill/>
          </a:ln>
        </p:spPr>
        <p:txBody>
          <a:bodyPr lIns="91440" tIns="45720" rIns="91440" bIns="45720" anchor="t"/>
          <a:p>
            <a:pPr lvl="0"/>
            <a:endParaRPr lang="zh-CN"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29025" name="幻灯片图像占位符 1"/>
          <p:cNvSpPr>
            <a:spLocks noGrp="1" noRot="1" noTextEdit="1"/>
          </p:cNvSpPr>
          <p:nvPr>
            <p:ph type="sldImg"/>
          </p:nvPr>
        </p:nvSpPr>
        <p:spPr>
          <a:ln>
            <a:solidFill>
              <a:srgbClr val="000000"/>
            </a:solidFill>
            <a:miter/>
          </a:ln>
        </p:spPr>
      </p:sp>
      <p:sp>
        <p:nvSpPr>
          <p:cNvPr id="129026" name="文本占位符 2"/>
          <p:cNvSpPr>
            <a:spLocks noGrp="1"/>
          </p:cNvSpPr>
          <p:nvPr>
            <p:ph type="body"/>
          </p:nvPr>
        </p:nvSpPr>
        <p:spPr>
          <a:noFill/>
          <a:ln>
            <a:noFill/>
          </a:ln>
        </p:spPr>
        <p:txBody>
          <a:bodyPr lIns="91440" tIns="45720" rIns="91440" bIns="45720" anchor="t"/>
          <a:p>
            <a:pPr lvl="0"/>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nvPr>
        </p:nvSpPr>
        <p:spPr>
          <a:xfrm>
            <a:off x="1524000" y="1322962"/>
            <a:ext cx="9144000" cy="2187001"/>
          </a:xfrm>
        </p:spPr>
        <p:txBody>
          <a:bodyPr anchor="b">
            <a:normAutofit/>
          </a:bodyPr>
          <a:lstStyle>
            <a:lvl1pPr algn="ctr">
              <a:defRPr sz="6000">
                <a:effectLst>
                  <a:outerShdw blurRad="38100" dist="38100" dir="2700000" algn="tl">
                    <a:srgbClr val="000000">
                      <a:alpha val="43137"/>
                    </a:srgbClr>
                  </a:outerShdw>
                </a:effectLst>
              </a:defRPr>
            </a:lvl1pPr>
          </a:lstStyle>
          <a:p>
            <a:r>
              <a:rPr lang="zh-CN" altLang="en-US" dirty="0"/>
              <a:t>单击此处编辑标题</a:t>
            </a:r>
            <a:endParaRPr lang="zh-CN" altLang="en-US" dirty="0"/>
          </a:p>
        </p:txBody>
      </p:sp>
      <p:sp>
        <p:nvSpPr>
          <p:cNvPr id="3" name="副标题 2"/>
          <p:cNvSpPr>
            <a:spLocks noGrp="1"/>
          </p:cNvSpPr>
          <p:nvPr>
            <p:ph type="subTitle" idx="1"/>
          </p:nvPr>
        </p:nvSpPr>
        <p:spPr>
          <a:xfrm>
            <a:off x="1524000" y="3602038"/>
            <a:ext cx="9144000" cy="1655762"/>
          </a:xfrm>
        </p:spPr>
        <p:txBody>
          <a:bodyPr>
            <a:normAutofit/>
          </a:bodyPr>
          <a:lstStyle>
            <a:lvl1pPr marL="0" indent="0" algn="ctr">
              <a:buNone/>
              <a:defRPr sz="1800">
                <a:solidFill>
                  <a:schemeClr val="tx1">
                    <a:lumMod val="75000"/>
                    <a:lumOff val="25000"/>
                  </a:schemeClr>
                </a:solidFill>
                <a:effectLst/>
                <a:latin typeface="+mj-lt"/>
                <a:ea typeface="+mj-ea"/>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nvPr>
        </p:nvSpPr>
        <p:spPr>
          <a:xfrm>
            <a:off x="838200" y="551543"/>
            <a:ext cx="10515600" cy="5558971"/>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bg>
      <p:bgPr>
        <a:solidFill>
          <a:schemeClr val="bg1"/>
        </a:solidFill>
        <a:effectLst/>
      </p:bgPr>
    </p:bg>
    <p:spTree>
      <p:nvGrpSpPr>
        <p:cNvPr id="1" name=""/>
        <p:cNvGrpSpPr/>
        <p:nvPr/>
      </p:nvGrpSpPr>
      <p:grpSpPr>
        <a:xfrm>
          <a:off x="0" y="0"/>
          <a:ext cx="0" cy="0"/>
          <a:chOff x="0" y="0"/>
          <a:chExt cx="0" cy="0"/>
        </a:xfrm>
      </p:grpSpPr>
      <p:sp>
        <p:nvSpPr>
          <p:cNvPr id="9" name="矩形 6"/>
          <p:cNvSpPr/>
          <p:nvPr/>
        </p:nvSpPr>
        <p:spPr>
          <a:xfrm>
            <a:off x="609600" y="1411288"/>
            <a:ext cx="10972800"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en-US" strike="noStrike" noProof="1"/>
          </a:p>
        </p:txBody>
      </p:sp>
      <p:sp>
        <p:nvSpPr>
          <p:cNvPr id="10" name="日期占位符 3"/>
          <p:cNvSpPr>
            <a:spLocks noGrp="1"/>
          </p:cNvSpPr>
          <p:nvPr>
            <p:ph type="dt" sz="half" idx="2"/>
          </p:nvPr>
        </p:nvSpPr>
        <p:spPr>
          <a:xfrm>
            <a:off x="101600" y="6400800"/>
            <a:ext cx="4267200" cy="284163"/>
          </a:xfrm>
          <a:prstGeom prst="rect">
            <a:avLst/>
          </a:prstGeom>
        </p:spPr>
        <p:txBody>
          <a:bodyPr vert="horz" rtlCol="0" anchor="b"/>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1" name="页脚占位符 4"/>
          <p:cNvSpPr>
            <a:spLocks noGrp="1"/>
          </p:cNvSpPr>
          <p:nvPr>
            <p:ph type="ftr" sz="quarter" idx="3"/>
          </p:nvPr>
        </p:nvSpPr>
        <p:spPr>
          <a:xfrm>
            <a:off x="7112000" y="6400800"/>
            <a:ext cx="4978400" cy="284163"/>
          </a:xfrm>
          <a:prstGeom prst="rect">
            <a:avLst/>
          </a:prstGeom>
        </p:spPr>
        <p:txBody>
          <a:bodyPr vert="horz" rtlCol="0" anchor="ct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mn-lt"/>
              <a:ea typeface="+mn-ea"/>
              <a:cs typeface="+mn-cs"/>
            </a:endParaRPr>
          </a:p>
        </p:txBody>
      </p:sp>
      <p:sp>
        <p:nvSpPr>
          <p:cNvPr id="12" name="灯片编号占位符 5"/>
          <p:cNvSpPr>
            <a:spLocks noGrp="1"/>
          </p:cNvSpPr>
          <p:nvPr>
            <p:ph type="sldNum" sz="quarter" idx="4"/>
          </p:nvPr>
        </p:nvSpPr>
        <p:spPr>
          <a:xfrm>
            <a:off x="5486400" y="6400800"/>
            <a:ext cx="1219200" cy="284163"/>
          </a:xfrm>
          <a:prstGeom prst="rect">
            <a:avLst/>
          </a:prstGeom>
          <a:noFill/>
        </p:spPr>
        <p:txBody>
          <a:bodyPr vert="horz" lIns="45720" rIns="45720" rtlCol="0" anchor="ctr"/>
          <a:p>
            <a:pPr algn="ctr" fontAlgn="base"/>
            <a:fld id="{9A0DB2DC-4C9A-4742-B13C-FB6460FD3503}" type="slidenum">
              <a:rPr lang="zh-CN" altLang="en-US" strike="noStrike" noProof="1" dirty="0">
                <a:latin typeface="Franklin Gothic Book" panose="020B0503020102020204" pitchFamily="34" charset="0"/>
                <a:ea typeface="黑体" panose="02010609060101010101" charset="-122"/>
                <a:cs typeface="+mn-cs"/>
              </a:rPr>
            </a:fld>
            <a:endParaRPr lang="zh-CN" altLang="en-US" strike="noStrike" noProof="1" dirty="0">
              <a:latin typeface="Franklin Gothic Book" panose="020B0503020102020204" pitchFamily="34" charset="0"/>
              <a:ea typeface="黑体" panose="02010609060101010101" charset="-122"/>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47700" y="258445"/>
            <a:ext cx="10515600" cy="1325563"/>
          </a:xfrm>
        </p:spPr>
        <p:txBody>
          <a:bodyPr anchor="ctr" anchorCtr="0">
            <a:normAutofit/>
          </a:bodyPr>
          <a:lstStyle>
            <a:lvl1pPr>
              <a:defRPr sz="2400" b="1">
                <a:effectLst>
                  <a:outerShdw blurRad="38100" dist="38100" dir="2700000" algn="tl">
                    <a:srgbClr val="000000">
                      <a:alpha val="43137"/>
                    </a:srgbClr>
                  </a:outerShdw>
                </a:effectLst>
              </a:defRPr>
            </a:lvl1pPr>
          </a:lstStyle>
          <a:p>
            <a:r>
              <a:rPr lang="zh-CN" altLang="en-US" dirty="0"/>
              <a:t>单击此处编辑母版标题样式</a:t>
            </a:r>
            <a:endParaRPr lang="zh-CN" altLang="en-US" dirty="0"/>
          </a:p>
        </p:txBody>
      </p:sp>
      <p:sp>
        <p:nvSpPr>
          <p:cNvPr id="3" name="内容占位符 2"/>
          <p:cNvSpPr>
            <a:spLocks noGrp="1"/>
          </p:cNvSpPr>
          <p:nvPr>
            <p:ph idx="1"/>
          </p:nvPr>
        </p:nvSpPr>
        <p:spPr>
          <a:xfrm>
            <a:off x="647700" y="1825625"/>
            <a:ext cx="10515600" cy="4351338"/>
          </a:xfrm>
        </p:spPr>
        <p:txBody>
          <a:bodyPr>
            <a:normAutofit/>
          </a:bodyPr>
          <a:lstStyle>
            <a:lvl1pPr>
              <a:defRPr sz="2000">
                <a:solidFill>
                  <a:schemeClr val="tx1">
                    <a:lumMod val="75000"/>
                    <a:lumOff val="25000"/>
                  </a:schemeClr>
                </a:solidFill>
              </a:defRPr>
            </a:lvl1pPr>
            <a:lvl2pPr>
              <a:defRPr sz="1800">
                <a:solidFill>
                  <a:schemeClr val="tx1">
                    <a:lumMod val="75000"/>
                    <a:lumOff val="25000"/>
                  </a:schemeClr>
                </a:solidFill>
              </a:defRPr>
            </a:lvl2pPr>
            <a:lvl3pPr>
              <a:defRPr sz="1600">
                <a:solidFill>
                  <a:schemeClr val="tx1">
                    <a:lumMod val="75000"/>
                    <a:lumOff val="25000"/>
                  </a:schemeClr>
                </a:solidFill>
              </a:defRPr>
            </a:lvl3pPr>
            <a:lvl4pPr>
              <a:defRPr sz="1600">
                <a:solidFill>
                  <a:schemeClr val="tx1">
                    <a:lumMod val="75000"/>
                    <a:lumOff val="25000"/>
                  </a:schemeClr>
                </a:solidFill>
              </a:defRPr>
            </a:lvl4pPr>
            <a:lvl5pPr>
              <a:defRPr sz="16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3751117"/>
            <a:ext cx="7321550" cy="811357"/>
          </a:xfrm>
        </p:spPr>
        <p:txBody>
          <a:bodyPr anchor="b">
            <a:normAutofit/>
          </a:bodyPr>
          <a:lstStyle>
            <a:lvl1pPr>
              <a:defRPr sz="4000">
                <a:effectLst>
                  <a:outerShdw blurRad="38100" dist="38100" dir="2700000" algn="tl">
                    <a:srgbClr val="000000">
                      <a:alpha val="43137"/>
                    </a:srgbClr>
                  </a:outerShdw>
                </a:effectLst>
              </a:defRPr>
            </a:lvl1p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831850" y="4610028"/>
            <a:ext cx="7321550" cy="647555"/>
          </a:xfrm>
        </p:spPr>
        <p:txBody>
          <a:bodyPr>
            <a:normAutofit/>
          </a:bodyPr>
          <a:lstStyle>
            <a:lvl1pPr marL="0" indent="0">
              <a:buNone/>
              <a:defRPr sz="18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47700" y="258445"/>
            <a:ext cx="10515600" cy="1325563"/>
          </a:xfrm>
        </p:spPr>
        <p:txBody>
          <a:bodyPr>
            <a:normAutofit/>
          </a:bodyPr>
          <a:lstStyle>
            <a:lvl1pPr>
              <a:defRPr sz="2400" b="1" i="0">
                <a:effectLst>
                  <a:outerShdw blurRad="38100" dist="38100" dir="2700000" algn="tl">
                    <a:srgbClr val="000000">
                      <a:alpha val="43137"/>
                    </a:srgbClr>
                  </a:outerShdw>
                </a:effectLst>
              </a:defRPr>
            </a:lvl1pPr>
          </a:lstStyle>
          <a:p>
            <a:r>
              <a:rPr lang="zh-CN" altLang="en-US" dirty="0"/>
              <a:t>单击此处编辑母版标题样式</a:t>
            </a:r>
            <a:endParaRPr lang="zh-CN" altLang="en-US" dirty="0"/>
          </a:p>
        </p:txBody>
      </p:sp>
      <p:sp>
        <p:nvSpPr>
          <p:cNvPr id="3" name="内容占位符 2"/>
          <p:cNvSpPr>
            <a:spLocks noGrp="1"/>
          </p:cNvSpPr>
          <p:nvPr>
            <p:ph sz="half" idx="1"/>
          </p:nvPr>
        </p:nvSpPr>
        <p:spPr>
          <a:xfrm>
            <a:off x="647700" y="1825625"/>
            <a:ext cx="5181600" cy="4351338"/>
          </a:xfrm>
        </p:spPr>
        <p:txBody>
          <a:bodyPr>
            <a:normAutofit/>
          </a:bodyPr>
          <a:lstStyle>
            <a:lvl1pPr>
              <a:lnSpc>
                <a:spcPct val="150000"/>
              </a:lnSpc>
              <a:defRPr sz="2000">
                <a:solidFill>
                  <a:schemeClr val="tx1">
                    <a:lumMod val="75000"/>
                    <a:lumOff val="25000"/>
                  </a:schemeClr>
                </a:solidFill>
              </a:defRPr>
            </a:lvl1pPr>
            <a:lvl2pPr>
              <a:lnSpc>
                <a:spcPct val="150000"/>
              </a:lnSpc>
              <a:defRPr sz="1800">
                <a:solidFill>
                  <a:schemeClr val="tx1">
                    <a:lumMod val="75000"/>
                    <a:lumOff val="25000"/>
                  </a:schemeClr>
                </a:solidFill>
              </a:defRPr>
            </a:lvl2pPr>
            <a:lvl3pPr>
              <a:lnSpc>
                <a:spcPct val="150000"/>
              </a:lnSpc>
              <a:defRPr sz="1600">
                <a:solidFill>
                  <a:schemeClr val="tx1">
                    <a:lumMod val="75000"/>
                    <a:lumOff val="25000"/>
                  </a:schemeClr>
                </a:solidFill>
              </a:defRPr>
            </a:lvl3pPr>
            <a:lvl4pPr>
              <a:lnSpc>
                <a:spcPct val="150000"/>
              </a:lnSpc>
              <a:defRPr sz="1600">
                <a:solidFill>
                  <a:schemeClr val="tx1">
                    <a:lumMod val="75000"/>
                    <a:lumOff val="25000"/>
                  </a:schemeClr>
                </a:solidFill>
              </a:defRPr>
            </a:lvl4pPr>
            <a:lvl5pPr>
              <a:lnSpc>
                <a:spcPct val="150000"/>
              </a:lnSpc>
              <a:defRPr sz="16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内容占位符 3"/>
          <p:cNvSpPr>
            <a:spLocks noGrp="1"/>
          </p:cNvSpPr>
          <p:nvPr>
            <p:ph sz="half" idx="2"/>
          </p:nvPr>
        </p:nvSpPr>
        <p:spPr>
          <a:xfrm>
            <a:off x="5981700" y="1825625"/>
            <a:ext cx="5181600" cy="4351338"/>
          </a:xfrm>
        </p:spPr>
        <p:txBody>
          <a:bodyPr>
            <a:normAutofit/>
          </a:bodyPr>
          <a:lstStyle>
            <a:lvl1pPr>
              <a:lnSpc>
                <a:spcPct val="150000"/>
              </a:lnSpc>
              <a:defRPr sz="2000">
                <a:solidFill>
                  <a:schemeClr val="tx1">
                    <a:lumMod val="75000"/>
                    <a:lumOff val="25000"/>
                  </a:schemeClr>
                </a:solidFill>
              </a:defRPr>
            </a:lvl1pPr>
            <a:lvl2pPr>
              <a:lnSpc>
                <a:spcPct val="150000"/>
              </a:lnSpc>
              <a:defRPr sz="1800">
                <a:solidFill>
                  <a:schemeClr val="tx1">
                    <a:lumMod val="75000"/>
                    <a:lumOff val="25000"/>
                  </a:schemeClr>
                </a:solidFill>
              </a:defRPr>
            </a:lvl2pPr>
            <a:lvl3pPr>
              <a:lnSpc>
                <a:spcPct val="150000"/>
              </a:lnSpc>
              <a:defRPr sz="1600">
                <a:solidFill>
                  <a:schemeClr val="tx1">
                    <a:lumMod val="75000"/>
                    <a:lumOff val="25000"/>
                  </a:schemeClr>
                </a:solidFill>
              </a:defRPr>
            </a:lvl3pPr>
            <a:lvl4pPr>
              <a:lnSpc>
                <a:spcPct val="150000"/>
              </a:lnSpc>
              <a:defRPr sz="1600">
                <a:solidFill>
                  <a:schemeClr val="tx1">
                    <a:lumMod val="75000"/>
                    <a:lumOff val="25000"/>
                  </a:schemeClr>
                </a:solidFill>
              </a:defRPr>
            </a:lvl4pPr>
            <a:lvl5pPr>
              <a:lnSpc>
                <a:spcPct val="150000"/>
              </a:lnSpc>
              <a:defRPr sz="16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744961"/>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4" name="内容占位符 3"/>
          <p:cNvSpPr>
            <a:spLocks noGrp="1"/>
          </p:cNvSpPr>
          <p:nvPr>
            <p:ph sz="half" idx="2"/>
          </p:nvPr>
        </p:nvSpPr>
        <p:spPr>
          <a:xfrm>
            <a:off x="839788" y="2615609"/>
            <a:ext cx="5157787" cy="3574054"/>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文本占位符 4"/>
          <p:cNvSpPr>
            <a:spLocks noGrp="1"/>
          </p:cNvSpPr>
          <p:nvPr>
            <p:ph type="body" sz="quarter" idx="3"/>
          </p:nvPr>
        </p:nvSpPr>
        <p:spPr>
          <a:xfrm>
            <a:off x="6172200" y="1744961"/>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6" name="内容占位符 5"/>
          <p:cNvSpPr>
            <a:spLocks noGrp="1"/>
          </p:cNvSpPr>
          <p:nvPr>
            <p:ph sz="quarter" idx="4"/>
          </p:nvPr>
        </p:nvSpPr>
        <p:spPr>
          <a:xfrm>
            <a:off x="6172200" y="2615609"/>
            <a:ext cx="5183188" cy="3574054"/>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7" name="日期占位符 6"/>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2766219"/>
            <a:ext cx="10515600" cy="1325563"/>
          </a:xfrm>
        </p:spPr>
        <p:txBody>
          <a:bodyPr>
            <a:normAutofit/>
          </a:bodyPr>
          <a:lstStyle>
            <a:lvl1pPr algn="ctr">
              <a:defRPr sz="4800" b="0">
                <a:effectLst>
                  <a:outerShdw blurRad="38100" dist="38100" dir="2700000" algn="tl">
                    <a:srgbClr val="000000">
                      <a:alpha val="43137"/>
                    </a:srgbClr>
                  </a:outerShdw>
                </a:effectLst>
              </a:defRPr>
            </a:lvl1pPr>
          </a:lstStyle>
          <a:p>
            <a:r>
              <a:rPr lang="zh-CN" altLang="en-US" dirty="0"/>
              <a:t>单击此处编辑母版标题样式</a:t>
            </a:r>
            <a:endParaRPr lang="zh-CN" altLang="en-US" dirty="0"/>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646747" y="127000"/>
            <a:ext cx="4165200" cy="1600200"/>
          </a:xfrm>
        </p:spPr>
        <p:txBody>
          <a:bodyPr anchor="ctr" anchorCtr="0">
            <a:normAutofit/>
          </a:bodyPr>
          <a:lstStyle>
            <a:lvl1pPr>
              <a:defRPr sz="2400" b="1">
                <a:effectLst>
                  <a:outerShdw blurRad="38100" dist="38100" dir="2700000" algn="tl">
                    <a:srgbClr val="000000">
                      <a:alpha val="43137"/>
                    </a:srgbClr>
                  </a:outerShdw>
                </a:effectLst>
              </a:defRPr>
            </a:lvl1pPr>
          </a:lstStyle>
          <a:p>
            <a:r>
              <a:rPr lang="zh-CN" altLang="en-US" dirty="0"/>
              <a:t>单击此处编辑标题</a:t>
            </a:r>
            <a:endParaRPr lang="zh-CN" altLang="en-US" dirty="0"/>
          </a:p>
        </p:txBody>
      </p:sp>
      <p:sp>
        <p:nvSpPr>
          <p:cNvPr id="3" name="图片占位符 2"/>
          <p:cNvSpPr>
            <a:spLocks noGrp="1" noChangeAspect="1"/>
          </p:cNvSpPr>
          <p:nvPr>
            <p:ph type="pic" idx="1"/>
          </p:nvPr>
        </p:nvSpPr>
        <p:spPr>
          <a:xfrm>
            <a:off x="5184000" y="766354"/>
            <a:ext cx="5817375" cy="5094446"/>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dirty="0"/>
          </a:p>
        </p:txBody>
      </p:sp>
      <p:sp>
        <p:nvSpPr>
          <p:cNvPr id="4" name="文本占位符 3"/>
          <p:cNvSpPr>
            <a:spLocks noGrp="1"/>
          </p:cNvSpPr>
          <p:nvPr>
            <p:ph type="body" sz="half" idx="2"/>
          </p:nvPr>
        </p:nvSpPr>
        <p:spPr>
          <a:xfrm>
            <a:off x="651827" y="2057400"/>
            <a:ext cx="4165200" cy="3811588"/>
          </a:xfrm>
        </p:spPr>
        <p:txBody>
          <a:bodyPr>
            <a:normAutofit/>
          </a:bodyPr>
          <a:lstStyle>
            <a:lvl1pPr marL="0" indent="0">
              <a:lnSpc>
                <a:spcPct val="150000"/>
              </a:lnSpc>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单击此处编辑母版文本样式</a:t>
            </a:r>
            <a:endParaRPr lang="zh-CN" altLang="en-US" dirty="0"/>
          </a:p>
        </p:txBody>
      </p:sp>
      <p:sp>
        <p:nvSpPr>
          <p:cNvPr id="5" name="日期占位符 4"/>
          <p:cNvSpPr>
            <a:spLocks noGrp="1"/>
          </p:cNvSpPr>
          <p:nvPr>
            <p:ph type="dt" sz="half" idx="10"/>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nvPr>
        </p:nvSpPr>
        <p:spPr/>
        <p:txBody>
          <a:bodyPr/>
          <a:lstStyle/>
          <a:p>
            <a:endParaRPr lang="zh-CN" altLang="en-US" dirty="0"/>
          </a:p>
        </p:txBody>
      </p:sp>
      <p:sp>
        <p:nvSpPr>
          <p:cNvPr id="7" name="灯片编号占位符 6"/>
          <p:cNvSpPr>
            <a:spLocks noGrp="1"/>
          </p:cNvSpPr>
          <p:nvPr>
            <p:ph type="sldNum" sz="quarter" idx="12"/>
          </p:nvPr>
        </p:nvSpPr>
        <p:spPr/>
        <p:txBody>
          <a:bodyPr/>
          <a:lstStyle/>
          <a:p>
            <a:fld id="{FABC47A4-756D-490B-A52F-7D9E2C9FC05F}" type="slidenum">
              <a:rPr lang="zh-CN" altLang="en-US" smtClean="0"/>
            </a:fld>
            <a:endParaRPr lang="zh-CN" altLang="en-US"/>
          </a:p>
        </p:txBody>
      </p:sp>
      <p:cxnSp>
        <p:nvCxnSpPr>
          <p:cNvPr id="8" name="直接连接符 7" hidden="1"/>
          <p:cNvCxnSpPr/>
          <p:nvPr userDrawn="1"/>
        </p:nvCxnSpPr>
        <p:spPr>
          <a:xfrm>
            <a:off x="742950" y="434340"/>
            <a:ext cx="0" cy="1391285"/>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9824484" y="365125"/>
            <a:ext cx="1529316" cy="5811838"/>
          </a:xfrm>
        </p:spPr>
        <p:txBody>
          <a:bodyPr vert="eaVert">
            <a:normAutofit/>
          </a:bodyPr>
          <a:lstStyle>
            <a:lvl1pPr>
              <a:defRPr sz="3600"/>
            </a:lvl1p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8879958" cy="5811838"/>
          </a:xfrm>
        </p:spPr>
        <p:txBody>
          <a:bodyPr vert="eaVert"/>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6" Type="http://schemas.openxmlformats.org/officeDocument/2006/relationships/theme" Target="../theme/theme1.xml"/><Relationship Id="rId15" Type="http://schemas.openxmlformats.org/officeDocument/2006/relationships/image" Target="../media/image1.png"/><Relationship Id="rId14" Type="http://schemas.openxmlformats.org/officeDocument/2006/relationships/tags" Target="../tags/tag3.xml"/><Relationship Id="rId13" Type="http://schemas.openxmlformats.org/officeDocument/2006/relationships/tags" Target="../tags/tag2.xml"/><Relationship Id="rId12" Type="http://schemas.openxmlformats.org/officeDocument/2006/relationships/tags" Target="../tags/tag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gradFill>
          <a:gsLst>
            <a:gs pos="0">
              <a:schemeClr val="bg1">
                <a:lumMod val="95000"/>
              </a:schemeClr>
            </a:gs>
            <a:gs pos="100000">
              <a:schemeClr val="tx2"/>
            </a:gs>
          </a:gsLst>
          <a:lin ang="5400000" scaled="0"/>
        </a:gra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
        <p:nvSpPr>
          <p:cNvPr id="7" name="KSO_TEMPLATE" hidden="1"/>
          <p:cNvSpPr/>
          <p:nvPr userDrawn="1">
            <p:custDataLst>
              <p:tags r:id="rId1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userDrawn="1"/>
        </p:nvSpPr>
        <p:spPr>
          <a:xfrm>
            <a:off x="-21590" y="-635"/>
            <a:ext cx="12210415" cy="6888480"/>
          </a:xfrm>
          <a:prstGeom prst="rect">
            <a:avLst/>
          </a:prstGeom>
          <a:solidFill>
            <a:srgbClr val="FBE5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685800" rtl="0" eaLnBrk="1" latinLnBrk="0" hangingPunct="1">
              <a:defRPr sz="1400" kern="1200">
                <a:solidFill>
                  <a:schemeClr val="lt1"/>
                </a:solidFill>
                <a:latin typeface="+mn-lt"/>
                <a:ea typeface="+mn-ea"/>
                <a:cs typeface="+mn-cs"/>
              </a:defRPr>
            </a:lvl1pPr>
            <a:lvl2pPr marL="342900" algn="l" defTabSz="685800" rtl="0" eaLnBrk="1" latinLnBrk="0" hangingPunct="1">
              <a:defRPr sz="1400" kern="1200">
                <a:solidFill>
                  <a:schemeClr val="lt1"/>
                </a:solidFill>
                <a:latin typeface="+mn-lt"/>
                <a:ea typeface="+mn-ea"/>
                <a:cs typeface="+mn-cs"/>
              </a:defRPr>
            </a:lvl2pPr>
            <a:lvl3pPr marL="685800" algn="l" defTabSz="685800" rtl="0" eaLnBrk="1" latinLnBrk="0" hangingPunct="1">
              <a:defRPr sz="1400" kern="1200">
                <a:solidFill>
                  <a:schemeClr val="lt1"/>
                </a:solidFill>
                <a:latin typeface="+mn-lt"/>
                <a:ea typeface="+mn-ea"/>
                <a:cs typeface="+mn-cs"/>
              </a:defRPr>
            </a:lvl3pPr>
            <a:lvl4pPr marL="1028700" algn="l" defTabSz="685800" rtl="0" eaLnBrk="1" latinLnBrk="0" hangingPunct="1">
              <a:defRPr sz="1400" kern="1200">
                <a:solidFill>
                  <a:schemeClr val="lt1"/>
                </a:solidFill>
                <a:latin typeface="+mn-lt"/>
                <a:ea typeface="+mn-ea"/>
                <a:cs typeface="+mn-cs"/>
              </a:defRPr>
            </a:lvl4pPr>
            <a:lvl5pPr marL="1371600" algn="l" defTabSz="685800" rtl="0" eaLnBrk="1" latinLnBrk="0" hangingPunct="1">
              <a:defRPr sz="1400" kern="1200">
                <a:solidFill>
                  <a:schemeClr val="lt1"/>
                </a:solidFill>
                <a:latin typeface="+mn-lt"/>
                <a:ea typeface="+mn-ea"/>
                <a:cs typeface="+mn-cs"/>
              </a:defRPr>
            </a:lvl5pPr>
            <a:lvl6pPr marL="1714500" algn="l" defTabSz="685800" rtl="0" eaLnBrk="1" latinLnBrk="0" hangingPunct="1">
              <a:defRPr sz="1400" kern="1200">
                <a:solidFill>
                  <a:schemeClr val="lt1"/>
                </a:solidFill>
                <a:latin typeface="+mn-lt"/>
                <a:ea typeface="+mn-ea"/>
                <a:cs typeface="+mn-cs"/>
              </a:defRPr>
            </a:lvl6pPr>
            <a:lvl7pPr marL="2057400" algn="l" defTabSz="685800" rtl="0" eaLnBrk="1" latinLnBrk="0" hangingPunct="1">
              <a:defRPr sz="1400" kern="1200">
                <a:solidFill>
                  <a:schemeClr val="lt1"/>
                </a:solidFill>
                <a:latin typeface="+mn-lt"/>
                <a:ea typeface="+mn-ea"/>
                <a:cs typeface="+mn-cs"/>
              </a:defRPr>
            </a:lvl7pPr>
            <a:lvl8pPr marL="2400300" algn="l" defTabSz="685800" rtl="0" eaLnBrk="1" latinLnBrk="0" hangingPunct="1">
              <a:defRPr sz="1400" kern="1200">
                <a:solidFill>
                  <a:schemeClr val="lt1"/>
                </a:solidFill>
                <a:latin typeface="+mn-lt"/>
                <a:ea typeface="+mn-ea"/>
                <a:cs typeface="+mn-cs"/>
              </a:defRPr>
            </a:lvl8pPr>
            <a:lvl9pPr marL="2743200" algn="l" defTabSz="685800" rtl="0" eaLnBrk="1" latinLnBrk="0" hangingPunct="1">
              <a:defRPr sz="1400" kern="1200">
                <a:solidFill>
                  <a:schemeClr val="lt1"/>
                </a:solidFill>
                <a:latin typeface="+mn-lt"/>
                <a:ea typeface="+mn-ea"/>
                <a:cs typeface="+mn-cs"/>
              </a:defRPr>
            </a:lvl9pPr>
          </a:lstStyle>
          <a:p>
            <a:pPr algn="ctr"/>
            <a:endParaRPr lang="zh-CN" altLang="en-US"/>
          </a:p>
        </p:txBody>
      </p:sp>
      <p:pic>
        <p:nvPicPr>
          <p:cNvPr id="15" name="图片 14" descr="LOGO"/>
          <p:cNvPicPr>
            <a:picLocks noChangeAspect="1"/>
          </p:cNvPicPr>
          <p:nvPr userDrawn="1"/>
        </p:nvPicPr>
        <p:blipFill>
          <a:blip r:embed="rId15" cstate="screen"/>
          <a:stretch>
            <a:fillRect/>
          </a:stretch>
        </p:blipFill>
        <p:spPr>
          <a:xfrm>
            <a:off x="10455275" y="123190"/>
            <a:ext cx="1513205" cy="458470"/>
          </a:xfrm>
          <a:prstGeom prst="rect">
            <a:avLst/>
          </a:prstGeom>
        </p:spPr>
      </p:pic>
      <p:grpSp>
        <p:nvGrpSpPr>
          <p:cNvPr id="8" name="组合 7"/>
          <p:cNvGrpSpPr/>
          <p:nvPr userDrawn="1"/>
        </p:nvGrpSpPr>
        <p:grpSpPr>
          <a:xfrm>
            <a:off x="-24765" y="6691630"/>
            <a:ext cx="12212955" cy="195580"/>
            <a:chOff x="-22" y="7904"/>
            <a:chExt cx="14533" cy="308"/>
          </a:xfrm>
        </p:grpSpPr>
        <p:sp>
          <p:nvSpPr>
            <p:cNvPr id="9" name="矩形 8"/>
            <p:cNvSpPr/>
            <p:nvPr userDrawn="1"/>
          </p:nvSpPr>
          <p:spPr>
            <a:xfrm>
              <a:off x="-22" y="7904"/>
              <a:ext cx="10915" cy="309"/>
            </a:xfrm>
            <a:prstGeom prst="rect">
              <a:avLst/>
            </a:prstGeom>
            <a:solidFill>
              <a:srgbClr val="0073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9457" y="7904"/>
              <a:ext cx="5055" cy="30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0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4.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4.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5.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6.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7.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8.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9.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20.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tags" Target="../tags/tag21.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22.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23.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5.xml"/><Relationship Id="rId1" Type="http://schemas.openxmlformats.org/officeDocument/2006/relationships/image" Target="../media/image2.pn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4.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25.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tags" Target="../tags/tag26.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7.xml"/></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9.xml"/><Relationship Id="rId1" Type="http://schemas.openxmlformats.org/officeDocument/2006/relationships/tags" Target="../tags/tag28.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0.xml"/></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31.xml"/><Relationship Id="rId1" Type="http://schemas.openxmlformats.org/officeDocument/2006/relationships/image" Target="../media/image3.jpeg"/></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2.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8.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7.xml"/><Relationship Id="rId1" Type="http://schemas.openxmlformats.org/officeDocument/2006/relationships/tags" Target="../tags/tag9.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1.xml"/><Relationship Id="rId1" Type="http://schemas.openxmlformats.org/officeDocument/2006/relationships/tags" Target="../tags/tag10.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2.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3.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6" name="文本框 5"/>
          <p:cNvSpPr txBox="1"/>
          <p:nvPr/>
        </p:nvSpPr>
        <p:spPr>
          <a:xfrm>
            <a:off x="4605198" y="2149076"/>
            <a:ext cx="2683155" cy="1014730"/>
          </a:xfrm>
          <a:prstGeom prst="rect">
            <a:avLst/>
          </a:prstGeom>
          <a:noFill/>
          <a:ln>
            <a:noFill/>
          </a:ln>
          <a:effectLst/>
        </p:spPr>
        <p:style>
          <a:lnRef idx="3">
            <a:schemeClr val="lt1"/>
          </a:lnRef>
          <a:fillRef idx="1">
            <a:schemeClr val="accent1"/>
          </a:fillRef>
          <a:effectRef idx="1">
            <a:schemeClr val="accent1"/>
          </a:effectRef>
          <a:fontRef idx="minor">
            <a:schemeClr val="lt1"/>
          </a:fontRef>
        </p:style>
        <p:txBody>
          <a:bodyPr wrap="square" rtlCol="0">
            <a:spAutoFit/>
          </a:bodyPr>
          <a:lstStyle/>
          <a:p>
            <a:pPr algn="dist"/>
            <a:r>
              <a:rPr lang="en-US" sz="6000" b="1" dirty="0" smtClean="0">
                <a:ln w="28575">
                  <a:noFill/>
                </a:ln>
                <a:solidFill>
                  <a:schemeClr val="bg2">
                    <a:lumMod val="25000"/>
                  </a:schemeClr>
                </a:solidFill>
                <a:latin typeface="思源黑体 CN Bold" panose="020B0800000000000000" charset="-122"/>
                <a:ea typeface="思源黑体 CN Bold" panose="020B0800000000000000" charset="-122"/>
              </a:rPr>
              <a:t>16  </a:t>
            </a:r>
            <a:r>
              <a:rPr lang="zh-CN" altLang="en-US" sz="6000" b="1" dirty="0" smtClean="0">
                <a:ln w="28575">
                  <a:noFill/>
                </a:ln>
                <a:solidFill>
                  <a:schemeClr val="bg2">
                    <a:lumMod val="25000"/>
                  </a:schemeClr>
                </a:solidFill>
                <a:latin typeface="思源黑体 CN Bold" panose="020B0800000000000000" charset="-122"/>
                <a:ea typeface="思源黑体 CN Bold" panose="020B0800000000000000" charset="-122"/>
              </a:rPr>
              <a:t>猫</a:t>
            </a:r>
            <a:endParaRPr sz="6000" b="1" dirty="0" smtClean="0">
              <a:ln w="28575">
                <a:noFill/>
              </a:ln>
              <a:solidFill>
                <a:schemeClr val="bg2">
                  <a:lumMod val="25000"/>
                </a:schemeClr>
              </a:solidFill>
              <a:latin typeface="思源黑体 CN Bold" panose="020B0800000000000000" charset="-122"/>
              <a:ea typeface="思源黑体 CN Bold" panose="020B0800000000000000" charset="-122"/>
            </a:endParaRPr>
          </a:p>
        </p:txBody>
      </p:sp>
      <p:sp>
        <p:nvSpPr>
          <p:cNvPr id="5" name="文本框 4"/>
          <p:cNvSpPr txBox="1"/>
          <p:nvPr/>
        </p:nvSpPr>
        <p:spPr>
          <a:xfrm>
            <a:off x="5806440" y="3408680"/>
            <a:ext cx="2406650" cy="645160"/>
          </a:xfrm>
          <a:prstGeom prst="rect">
            <a:avLst/>
          </a:prstGeom>
          <a:noFill/>
          <a:ln>
            <a:noFill/>
          </a:ln>
          <a:effectLst/>
        </p:spPr>
        <p:style>
          <a:lnRef idx="3">
            <a:schemeClr val="lt1"/>
          </a:lnRef>
          <a:fillRef idx="1">
            <a:schemeClr val="accent1"/>
          </a:fillRef>
          <a:effectRef idx="1">
            <a:schemeClr val="accent1"/>
          </a:effectRef>
          <a:fontRef idx="minor">
            <a:schemeClr val="lt1"/>
          </a:fontRef>
        </p:style>
        <p:txBody>
          <a:bodyPr wrap="square" rtlCol="0">
            <a:spAutoFit/>
          </a:bodyPr>
          <a:lstStyle/>
          <a:p>
            <a:pPr algn="dist"/>
            <a:r>
              <a:rPr lang="zh-CN" altLang="en-US" sz="3600" b="1" dirty="0" smtClean="0">
                <a:ln w="28575">
                  <a:noFill/>
                </a:ln>
                <a:solidFill>
                  <a:schemeClr val="bg2">
                    <a:lumMod val="25000"/>
                  </a:schemeClr>
                </a:solidFill>
                <a:latin typeface="思源黑体 CN Regular" panose="020B0500000000000000" charset="-122"/>
                <a:ea typeface="思源黑体 CN Regular" panose="020B0500000000000000" charset="-122"/>
              </a:rPr>
              <a:t>郑振铎</a:t>
            </a:r>
            <a:r>
              <a:rPr lang="en-US" altLang="zh-CN" sz="3600" dirty="0" err="1">
                <a:solidFill>
                  <a:srgbClr val="FF0000"/>
                </a:solidFill>
                <a:latin typeface="Arial" panose="020B0604020202020204" pitchFamily="34" charset="0"/>
                <a:ea typeface="黑体" panose="02010609060101010101" charset="-122"/>
                <a:cs typeface="Arial" panose="020B0604020202020204" pitchFamily="34" charset="0"/>
                <a:sym typeface="+mn-ea"/>
              </a:rPr>
              <a:t>du</a:t>
            </a:r>
            <a:r>
              <a:rPr lang="en-US" altLang="zh-CN" sz="3600" dirty="0" err="1">
                <a:solidFill>
                  <a:srgbClr val="FF0000"/>
                </a:solidFill>
                <a:latin typeface="Arial" panose="020B0604020202020204" pitchFamily="34" charset="0"/>
                <a:ea typeface="宋体" panose="02010600030101010101" pitchFamily="2" charset="-122"/>
                <a:cs typeface="Arial" panose="020B0604020202020204" pitchFamily="34" charset="0"/>
                <a:sym typeface="+mn-ea"/>
              </a:rPr>
              <a:t>ó</a:t>
            </a:r>
            <a:endParaRPr sz="3600" b="1" dirty="0" smtClean="0">
              <a:ln w="28575">
                <a:noFill/>
              </a:ln>
              <a:solidFill>
                <a:schemeClr val="bg2">
                  <a:lumMod val="25000"/>
                </a:schemeClr>
              </a:solidFill>
              <a:latin typeface="Arial" panose="020B0604020202020204" pitchFamily="34" charset="0"/>
              <a:ea typeface="思源黑体 CN Regular" panose="020B0500000000000000" charset="-122"/>
              <a:cs typeface="Arial" panose="020B0604020202020204" pitchFamily="34" charset="0"/>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barn(inVertical)">
                                      <p:cBhvr>
                                        <p:cTn id="1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5"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p:sp>
        <p:nvSpPr>
          <p:cNvPr id="87044" name="Rectangle 2"/>
          <p:cNvSpPr>
            <a:spLocks noGrp="1"/>
          </p:cNvSpPr>
          <p:nvPr/>
        </p:nvSpPr>
        <p:spPr>
          <a:xfrm>
            <a:off x="688975" y="873760"/>
            <a:ext cx="10575925" cy="1560195"/>
          </a:xfrm>
          <a:prstGeom prst="rect">
            <a:avLst/>
          </a:prstGeom>
          <a:noFill/>
          <a:ln w="9525">
            <a:noFill/>
          </a:ln>
        </p:spPr>
        <p:txBody>
          <a:bodyPr anchor="ctr"/>
          <a:p>
            <a:pPr fontAlgn="base">
              <a:lnSpc>
                <a:spcPct val="100000"/>
              </a:lnSpc>
              <a:spcBef>
                <a:spcPts val="0"/>
              </a:spcBef>
              <a:spcAft>
                <a:spcPts val="0"/>
              </a:spcAft>
            </a:pPr>
            <a:endParaRPr lang="zh-CN" altLang="en-US" sz="3200" b="1" strike="noStrike" noProof="1" dirty="0">
              <a:latin typeface="Calibri" panose="020F0502020204030204" charset="0"/>
              <a:ea typeface="黑体" panose="02010609060101010101" charset="-122"/>
              <a:cs typeface="+mn-cs"/>
            </a:endParaRPr>
          </a:p>
          <a:p>
            <a:pPr fontAlgn="base">
              <a:lnSpc>
                <a:spcPct val="100000"/>
              </a:lnSpc>
              <a:spcBef>
                <a:spcPts val="0"/>
              </a:spcBef>
              <a:spcAft>
                <a:spcPts val="0"/>
              </a:spcAft>
            </a:pPr>
            <a:endParaRPr lang="zh-CN" altLang="en-US" sz="3200" b="1" strike="noStrike" noProof="1" dirty="0">
              <a:latin typeface="Calibri" panose="020F0502020204030204" charset="0"/>
              <a:ea typeface="黑体" panose="02010609060101010101" charset="-122"/>
              <a:cs typeface="+mn-cs"/>
            </a:endParaRPr>
          </a:p>
          <a:p>
            <a:pPr fontAlgn="base">
              <a:lnSpc>
                <a:spcPct val="100000"/>
              </a:lnSpc>
              <a:spcBef>
                <a:spcPts val="0"/>
              </a:spcBef>
              <a:spcAft>
                <a:spcPts val="0"/>
              </a:spcAft>
            </a:pPr>
            <a:endParaRPr lang="zh-CN" altLang="en-US" sz="3200" b="1" strike="noStrike" noProof="1" dirty="0">
              <a:latin typeface="Calibri" panose="020F0502020204030204" charset="0"/>
              <a:ea typeface="黑体" panose="02010609060101010101" charset="-122"/>
              <a:cs typeface="+mn-cs"/>
            </a:endParaRPr>
          </a:p>
          <a:p>
            <a:pPr fontAlgn="base">
              <a:lnSpc>
                <a:spcPct val="100000"/>
              </a:lnSpc>
              <a:spcBef>
                <a:spcPts val="0"/>
              </a:spcBef>
              <a:spcAft>
                <a:spcPts val="0"/>
              </a:spcAft>
            </a:pPr>
            <a:endParaRPr lang="zh-CN" altLang="en-US" sz="3200" b="1" strike="noStrike" noProof="1" dirty="0">
              <a:latin typeface="Calibri" panose="020F0502020204030204" charset="0"/>
              <a:ea typeface="黑体" panose="02010609060101010101" charset="-122"/>
              <a:cs typeface="+mn-cs"/>
            </a:endParaRPr>
          </a:p>
          <a:p>
            <a:pPr fontAlgn="base">
              <a:lnSpc>
                <a:spcPct val="100000"/>
              </a:lnSpc>
              <a:spcBef>
                <a:spcPts val="0"/>
              </a:spcBef>
              <a:spcAft>
                <a:spcPts val="0"/>
              </a:spcAft>
            </a:pPr>
            <a:r>
              <a:rPr lang="zh-CN" altLang="en-US" sz="3200" b="1" strike="noStrike" noProof="1" dirty="0">
                <a:latin typeface="Calibri" panose="020F0502020204030204" charset="0"/>
                <a:ea typeface="黑体" panose="02010609060101010101" charset="-122"/>
                <a:cs typeface="+mn-cs"/>
              </a:rPr>
              <a:t>四、精读</a:t>
            </a:r>
            <a:r>
              <a:rPr lang="zh-CN" altLang="zh-CN" sz="3200" b="1" dirty="0">
                <a:latin typeface="Arial" panose="020B0604020202020204" pitchFamily="34" charset="0"/>
                <a:ea typeface="宋体" panose="02010600030101010101" pitchFamily="2" charset="-122"/>
                <a:sym typeface="宋体" panose="02010600030101010101" pitchFamily="2" charset="-122"/>
              </a:rPr>
              <a:t>,</a:t>
            </a:r>
            <a:r>
              <a:rPr lang="zh-CN" altLang="en-US" sz="3200" b="1" strike="noStrike" noProof="1" dirty="0">
                <a:latin typeface="Arial" panose="020B0604020202020204" pitchFamily="34" charset="0"/>
                <a:ea typeface="黑体" panose="02010609060101010101" charset="-122"/>
                <a:cs typeface="+mn-cs"/>
              </a:rPr>
              <a:t>悟人真情</a:t>
            </a:r>
            <a:endParaRPr lang="zh-CN" altLang="en-US" sz="3200" b="1" strike="noStrike" noProof="1" dirty="0">
              <a:latin typeface="Arial" panose="020B0604020202020204" pitchFamily="34" charset="0"/>
              <a:ea typeface="黑体" panose="02010609060101010101" charset="-122"/>
            </a:endParaRPr>
          </a:p>
          <a:p>
            <a:pPr fontAlgn="base">
              <a:lnSpc>
                <a:spcPct val="100000"/>
              </a:lnSpc>
              <a:spcBef>
                <a:spcPts val="0"/>
              </a:spcBef>
              <a:spcAft>
                <a:spcPts val="0"/>
              </a:spcAft>
            </a:pPr>
            <a:r>
              <a:rPr lang="en-US" altLang="zh-CN" sz="3200" b="1" strike="noStrike" noProof="1">
                <a:latin typeface="宋体" panose="02010600030101010101" pitchFamily="2" charset="-122"/>
                <a:ea typeface="宋体" panose="02010600030101010101" pitchFamily="2" charset="-122"/>
                <a:cs typeface="+mn-cs"/>
              </a:rPr>
              <a:t>1.</a:t>
            </a:r>
            <a:r>
              <a:rPr lang="zh-CN" altLang="en-US" sz="3200" b="1" strike="noStrike" noProof="1">
                <a:latin typeface="宋体" panose="02010600030101010101" pitchFamily="2" charset="-122"/>
                <a:ea typeface="宋体" panose="02010600030101010101" pitchFamily="2" charset="-122"/>
                <a:cs typeface="+mn-cs"/>
              </a:rPr>
              <a:t>文章除了写猫</a:t>
            </a:r>
            <a:r>
              <a:rPr lang="zh-CN" altLang="zh-CN" sz="3200" b="1" dirty="0">
                <a:latin typeface="Arial" panose="020B0604020202020204" pitchFamily="34" charset="0"/>
                <a:ea typeface="宋体" panose="02010600030101010101" pitchFamily="2" charset="-122"/>
                <a:sym typeface="宋体" panose="02010600030101010101" pitchFamily="2" charset="-122"/>
              </a:rPr>
              <a:t>,</a:t>
            </a:r>
            <a:r>
              <a:rPr lang="zh-CN" altLang="en-US" sz="3200" b="1" strike="noStrike" noProof="1" dirty="0">
                <a:solidFill>
                  <a:schemeClr val="tx1"/>
                </a:solidFill>
                <a:uFillTx/>
                <a:latin typeface="Arial" panose="020B0604020202020204" pitchFamily="34" charset="0"/>
                <a:ea typeface="SimSun-ExtB" panose="02010609060101010101" pitchFamily="49" charset="-122"/>
                <a:cs typeface="+mn-cs"/>
              </a:rPr>
              <a:t>还写了人</a:t>
            </a:r>
            <a:r>
              <a:rPr lang="zh-CN" altLang="zh-CN" sz="3200" b="1" dirty="0">
                <a:latin typeface="Arial" panose="020B0604020202020204" pitchFamily="34" charset="0"/>
                <a:ea typeface="宋体" panose="02010600030101010101" pitchFamily="2" charset="-122"/>
                <a:sym typeface="宋体" panose="02010600030101010101" pitchFamily="2" charset="-122"/>
              </a:rPr>
              <a:t>,</a:t>
            </a:r>
            <a:r>
              <a:rPr lang="zh-CN" altLang="en-US" sz="3200" b="1" strike="noStrike" noProof="1" dirty="0">
                <a:solidFill>
                  <a:schemeClr val="tx1"/>
                </a:solidFill>
                <a:uFillTx/>
                <a:latin typeface="Arial" panose="020B0604020202020204" pitchFamily="34" charset="0"/>
                <a:ea typeface="SimSun-ExtB" panose="02010609060101010101" pitchFamily="49" charset="-122"/>
                <a:cs typeface="+mn-cs"/>
              </a:rPr>
              <a:t>有哪些人？</a:t>
            </a:r>
            <a:endParaRPr lang="zh-CN" altLang="en-US" sz="3200" b="1" strike="noStrike" noProof="1" dirty="0">
              <a:solidFill>
                <a:schemeClr val="tx1"/>
              </a:solidFill>
              <a:uFillTx/>
              <a:latin typeface="Arial" panose="020B0604020202020204" pitchFamily="34" charset="0"/>
              <a:ea typeface="SimSun-ExtB" panose="02010609060101010101" pitchFamily="49" charset="-122"/>
              <a:cs typeface="+mn-cs"/>
            </a:endParaRPr>
          </a:p>
          <a:p>
            <a:pPr fontAlgn="base">
              <a:lnSpc>
                <a:spcPct val="100000"/>
              </a:lnSpc>
              <a:spcBef>
                <a:spcPts val="0"/>
              </a:spcBef>
              <a:spcAft>
                <a:spcPts val="0"/>
              </a:spcAft>
            </a:pPr>
            <a:r>
              <a:rPr lang="en-US" altLang="zh-CN" sz="3200" b="1">
                <a:latin typeface="宋体" panose="02010600030101010101" pitchFamily="2" charset="-122"/>
                <a:ea typeface="宋体" panose="02010600030101010101" pitchFamily="2" charset="-122"/>
                <a:sym typeface="+mn-ea"/>
              </a:rPr>
              <a:t>  </a:t>
            </a:r>
            <a:r>
              <a:rPr lang="zh-CN" altLang="en-US" sz="3200" b="1">
                <a:latin typeface="宋体" panose="02010600030101010101" pitchFamily="2" charset="-122"/>
                <a:ea typeface="宋体" panose="02010600030101010101" pitchFamily="2" charset="-122"/>
                <a:sym typeface="+mn-ea"/>
              </a:rPr>
              <a:t>家里人对</a:t>
            </a:r>
            <a:r>
              <a:rPr lang="zh-CN" sz="3200" b="1" dirty="0">
                <a:latin typeface="宋体" panose="02010600030101010101" pitchFamily="2" charset="-122"/>
                <a:ea typeface="宋体" panose="02010600030101010101" pitchFamily="2" charset="-122"/>
                <a:sym typeface="+mn-ea"/>
              </a:rPr>
              <a:t>周家的丫头、捉去猫的路人所持的态度说明了什么？</a:t>
            </a:r>
            <a:endParaRPr lang="zh-CN" sz="3200" b="1" dirty="0">
              <a:latin typeface="宋体" panose="02010600030101010101" pitchFamily="2" charset="-122"/>
              <a:ea typeface="宋体" panose="02010600030101010101" pitchFamily="2" charset="-122"/>
            </a:endParaRPr>
          </a:p>
          <a:p>
            <a:pPr fontAlgn="base">
              <a:lnSpc>
                <a:spcPct val="100000"/>
              </a:lnSpc>
              <a:spcBef>
                <a:spcPts val="0"/>
              </a:spcBef>
              <a:spcAft>
                <a:spcPts val="0"/>
              </a:spcAft>
            </a:pPr>
            <a:endParaRPr lang="zh-CN" sz="3200" b="1" dirty="0">
              <a:latin typeface="宋体" panose="02010600030101010101" pitchFamily="2" charset="-122"/>
              <a:ea typeface="宋体" panose="02010600030101010101" pitchFamily="2" charset="-122"/>
            </a:endParaRPr>
          </a:p>
          <a:p>
            <a:pPr fontAlgn="base">
              <a:lnSpc>
                <a:spcPct val="100000"/>
              </a:lnSpc>
              <a:spcBef>
                <a:spcPts val="0"/>
              </a:spcBef>
              <a:spcAft>
                <a:spcPts val="0"/>
              </a:spcAft>
            </a:pPr>
            <a:endParaRPr lang="en-US" altLang="zh-CN" sz="3200" b="1" dirty="0">
              <a:latin typeface="宋体" panose="02010600030101010101" pitchFamily="2" charset="-122"/>
              <a:ea typeface="宋体" panose="02010600030101010101" pitchFamily="2" charset="-122"/>
            </a:endParaRPr>
          </a:p>
          <a:p>
            <a:pPr fontAlgn="base">
              <a:lnSpc>
                <a:spcPct val="100000"/>
              </a:lnSpc>
              <a:spcBef>
                <a:spcPts val="0"/>
              </a:spcBef>
              <a:spcAft>
                <a:spcPts val="0"/>
              </a:spcAft>
            </a:pPr>
            <a:endParaRPr lang="en-US" altLang="zh-CN" sz="3200" b="1" dirty="0">
              <a:latin typeface="宋体" panose="02010600030101010101" pitchFamily="2" charset="-122"/>
              <a:ea typeface="宋体" panose="02010600030101010101" pitchFamily="2" charset="-122"/>
            </a:endParaRPr>
          </a:p>
        </p:txBody>
      </p:sp>
      <p:sp>
        <p:nvSpPr>
          <p:cNvPr id="2" name="Text Box 1027"/>
          <p:cNvSpPr txBox="1"/>
          <p:nvPr/>
        </p:nvSpPr>
        <p:spPr>
          <a:xfrm>
            <a:off x="920750" y="2922905"/>
            <a:ext cx="9968230" cy="509270"/>
          </a:xfrm>
          <a:prstGeom prst="rect">
            <a:avLst/>
          </a:prstGeom>
          <a:noFill/>
          <a:ln w="9525">
            <a:noFill/>
          </a:ln>
        </p:spPr>
        <p:txBody>
          <a:bodyPr wrap="square" anchor="t">
            <a:spAutoFit/>
          </a:bodyPr>
          <a:p>
            <a:pPr>
              <a:lnSpc>
                <a:spcPct val="85000"/>
              </a:lnSpc>
            </a:pPr>
            <a:r>
              <a:rPr lang="en-US" altLang="zh-CN" sz="3200" b="1">
                <a:solidFill>
                  <a:srgbClr val="0000FF"/>
                </a:solidFill>
                <a:latin typeface="Arial" panose="020B0604020202020204" pitchFamily="34" charset="0"/>
                <a:ea typeface="楷体" panose="02010609060101010101" pitchFamily="49" charset="-122"/>
                <a:cs typeface="Arial" panose="020B0604020202020204" pitchFamily="34" charset="0"/>
                <a:sym typeface="+mn-ea"/>
              </a:rPr>
              <a:t>“</a:t>
            </a:r>
            <a:r>
              <a:rPr lang="zh-CN" altLang="zh-CN" sz="3200" b="1">
                <a:solidFill>
                  <a:srgbClr val="0000FF"/>
                </a:solidFill>
                <a:latin typeface="楷体" panose="02010609060101010101" pitchFamily="49" charset="-122"/>
                <a:ea typeface="楷体" panose="02010609060101010101" pitchFamily="49" charset="-122"/>
                <a:sym typeface="+mn-ea"/>
              </a:rPr>
              <a:t>周家的丫头</a:t>
            </a:r>
            <a:r>
              <a:rPr lang="en-US" altLang="zh-CN" sz="3200" b="1">
                <a:solidFill>
                  <a:srgbClr val="0000FF"/>
                </a:solidFill>
                <a:latin typeface="Arial" panose="020B0604020202020204" pitchFamily="34" charset="0"/>
                <a:ea typeface="楷体" panose="02010609060101010101" pitchFamily="49" charset="-122"/>
                <a:cs typeface="Arial" panose="020B0604020202020204" pitchFamily="34" charset="0"/>
                <a:sym typeface="+mn-ea"/>
              </a:rPr>
              <a:t>”</a:t>
            </a:r>
            <a:r>
              <a:rPr lang="zh-CN" altLang="en-US" sz="3200" b="1">
                <a:solidFill>
                  <a:srgbClr val="0000FF"/>
                </a:solidFill>
                <a:latin typeface="Arial" panose="020B0604020202020204" pitchFamily="34" charset="0"/>
                <a:ea typeface="楷体" panose="02010609060101010101" pitchFamily="49" charset="-122"/>
                <a:cs typeface="Arial" panose="020B0604020202020204" pitchFamily="34" charset="0"/>
                <a:sym typeface="+mn-ea"/>
              </a:rPr>
              <a:t>：代表着</a:t>
            </a:r>
            <a:r>
              <a:rPr lang="zh-CN" altLang="zh-CN" sz="3200" b="1">
                <a:solidFill>
                  <a:srgbClr val="FF0000"/>
                </a:solidFill>
                <a:latin typeface="楷体" panose="02010609060101010101" pitchFamily="49" charset="-122"/>
                <a:ea typeface="楷体" panose="02010609060101010101" pitchFamily="49" charset="-122"/>
                <a:sym typeface="+mn-ea"/>
              </a:rPr>
              <a:t>事不关己、漠不关心</a:t>
            </a:r>
            <a:r>
              <a:rPr lang="zh-CN" altLang="zh-CN" sz="3200" b="1">
                <a:solidFill>
                  <a:srgbClr val="0000FF"/>
                </a:solidFill>
                <a:latin typeface="楷体" panose="02010609060101010101" pitchFamily="49" charset="-122"/>
                <a:ea typeface="楷体" panose="02010609060101010101" pitchFamily="49" charset="-122"/>
                <a:sym typeface="+mn-ea"/>
              </a:rPr>
              <a:t>的一类人；</a:t>
            </a:r>
            <a:endParaRPr lang="zh-CN" altLang="zh-CN" sz="3200" b="1">
              <a:solidFill>
                <a:srgbClr val="0000FF"/>
              </a:solidFill>
              <a:latin typeface="楷体" panose="02010609060101010101" pitchFamily="49" charset="-122"/>
              <a:ea typeface="楷体" panose="02010609060101010101" pitchFamily="49" charset="-122"/>
              <a:sym typeface="+mn-ea"/>
            </a:endParaRPr>
          </a:p>
        </p:txBody>
      </p:sp>
      <p:sp>
        <p:nvSpPr>
          <p:cNvPr id="3" name="Text Box 1027"/>
          <p:cNvSpPr txBox="1"/>
          <p:nvPr/>
        </p:nvSpPr>
        <p:spPr>
          <a:xfrm>
            <a:off x="920750" y="3432175"/>
            <a:ext cx="9968230" cy="927100"/>
          </a:xfrm>
          <a:prstGeom prst="rect">
            <a:avLst/>
          </a:prstGeom>
          <a:noFill/>
          <a:ln w="9525">
            <a:noFill/>
          </a:ln>
        </p:spPr>
        <p:txBody>
          <a:bodyPr wrap="square" anchor="t">
            <a:spAutoFit/>
          </a:bodyPr>
          <a:p>
            <a:pPr>
              <a:lnSpc>
                <a:spcPct val="85000"/>
              </a:lnSpc>
            </a:pPr>
            <a:r>
              <a:rPr lang="en-US" altLang="zh-CN" sz="3200" b="1">
                <a:solidFill>
                  <a:srgbClr val="0000FF"/>
                </a:solidFill>
                <a:latin typeface="Arial" panose="020B0604020202020204" pitchFamily="34" charset="0"/>
                <a:ea typeface="楷体" panose="02010609060101010101" pitchFamily="49" charset="-122"/>
                <a:cs typeface="Arial" panose="020B0604020202020204" pitchFamily="34" charset="0"/>
                <a:sym typeface="+mn-ea"/>
              </a:rPr>
              <a:t>“</a:t>
            </a:r>
            <a:r>
              <a:rPr lang="zh-CN" altLang="en-US" sz="3200" b="1">
                <a:solidFill>
                  <a:srgbClr val="0000FF"/>
                </a:solidFill>
                <a:latin typeface="Arial" panose="020B0604020202020204" pitchFamily="34" charset="0"/>
                <a:ea typeface="楷体" panose="02010609060101010101" pitchFamily="49" charset="-122"/>
                <a:cs typeface="Arial" panose="020B0604020202020204" pitchFamily="34" charset="0"/>
                <a:sym typeface="+mn-ea"/>
              </a:rPr>
              <a:t>夺</a:t>
            </a:r>
            <a:r>
              <a:rPr lang="zh-CN" altLang="zh-CN" sz="3200" b="1">
                <a:solidFill>
                  <a:srgbClr val="0000FF"/>
                </a:solidFill>
                <a:latin typeface="楷体" panose="02010609060101010101" pitchFamily="49" charset="-122"/>
                <a:ea typeface="楷体" panose="02010609060101010101" pitchFamily="49" charset="-122"/>
                <a:sym typeface="+mn-ea"/>
              </a:rPr>
              <a:t>去猫的过路人</a:t>
            </a:r>
            <a:r>
              <a:rPr lang="en-US" altLang="zh-CN" sz="3200" b="1">
                <a:solidFill>
                  <a:srgbClr val="0000FF"/>
                </a:solidFill>
                <a:latin typeface="Arial" panose="020B0604020202020204" pitchFamily="34" charset="0"/>
                <a:ea typeface="楷体" panose="02010609060101010101" pitchFamily="49" charset="-122"/>
                <a:cs typeface="Arial" panose="020B0604020202020204" pitchFamily="34" charset="0"/>
                <a:sym typeface="+mn-ea"/>
              </a:rPr>
              <a:t>”</a:t>
            </a:r>
            <a:r>
              <a:rPr lang="zh-CN" altLang="en-US" sz="3200" b="1">
                <a:solidFill>
                  <a:srgbClr val="0000FF"/>
                </a:solidFill>
                <a:latin typeface="Arial" panose="020B0604020202020204" pitchFamily="34" charset="0"/>
                <a:ea typeface="楷体" panose="02010609060101010101" pitchFamily="49" charset="-122"/>
                <a:cs typeface="Arial" panose="020B0604020202020204" pitchFamily="34" charset="0"/>
                <a:sym typeface="+mn-ea"/>
              </a:rPr>
              <a:t>：代表着</a:t>
            </a:r>
            <a:r>
              <a:rPr lang="zh-CN" altLang="zh-CN" sz="3200" b="1">
                <a:solidFill>
                  <a:srgbClr val="FF0000"/>
                </a:solidFill>
                <a:latin typeface="楷体" panose="02010609060101010101" pitchFamily="49" charset="-122"/>
                <a:ea typeface="楷体" panose="02010609060101010101" pitchFamily="49" charset="-122"/>
                <a:sym typeface="+mn-ea"/>
              </a:rPr>
              <a:t>不顾别人</a:t>
            </a:r>
            <a:r>
              <a:rPr lang="zh-CN" altLang="zh-CN" sz="3200" b="1">
                <a:solidFill>
                  <a:srgbClr val="FF0000"/>
                </a:solidFill>
                <a:latin typeface="楷体" panose="02010609060101010101" pitchFamily="49" charset="-122"/>
                <a:ea typeface="楷体" panose="02010609060101010101" pitchFamily="49" charset="-122"/>
                <a:sym typeface="+mn-ea"/>
              </a:rPr>
              <a:t>、</a:t>
            </a:r>
            <a:r>
              <a:rPr lang="zh-CN" altLang="zh-CN" sz="3200" b="1">
                <a:solidFill>
                  <a:srgbClr val="FF0000"/>
                </a:solidFill>
                <a:latin typeface="楷体" panose="02010609060101010101" pitchFamily="49" charset="-122"/>
                <a:ea typeface="楷体" panose="02010609060101010101" pitchFamily="49" charset="-122"/>
                <a:sym typeface="+mn-ea"/>
              </a:rPr>
              <a:t>自私自利、损人利己</a:t>
            </a:r>
            <a:r>
              <a:rPr lang="zh-CN" altLang="zh-CN" sz="3200" b="1">
                <a:solidFill>
                  <a:srgbClr val="0000FF"/>
                </a:solidFill>
                <a:latin typeface="楷体" panose="02010609060101010101" pitchFamily="49" charset="-122"/>
                <a:ea typeface="楷体" panose="02010609060101010101" pitchFamily="49" charset="-122"/>
                <a:sym typeface="+mn-ea"/>
              </a:rPr>
              <a:t>的一类人</a:t>
            </a:r>
            <a:r>
              <a:rPr lang="zh-CN" altLang="zh-CN" sz="3200" b="1">
                <a:solidFill>
                  <a:srgbClr val="0000FF"/>
                </a:solidFill>
                <a:latin typeface="楷体" panose="02010609060101010101" pitchFamily="49" charset="-122"/>
                <a:ea typeface="楷体" panose="02010609060101010101" pitchFamily="49" charset="-122"/>
                <a:sym typeface="+mn-ea"/>
              </a:rPr>
              <a:t>。</a:t>
            </a:r>
            <a:endParaRPr lang="zh-CN" altLang="zh-CN" sz="3200" b="1">
              <a:solidFill>
                <a:srgbClr val="0000FF"/>
              </a:solidFill>
              <a:latin typeface="楷体" panose="02010609060101010101" pitchFamily="49" charset="-122"/>
              <a:ea typeface="楷体" panose="02010609060101010101" pitchFamily="49" charset="-122"/>
              <a:sym typeface="+mn-ea"/>
            </a:endParaRPr>
          </a:p>
        </p:txBody>
      </p:sp>
      <p:sp>
        <p:nvSpPr>
          <p:cNvPr id="4" name="Text Box 1027"/>
          <p:cNvSpPr txBox="1"/>
          <p:nvPr/>
        </p:nvSpPr>
        <p:spPr>
          <a:xfrm>
            <a:off x="920750" y="4359275"/>
            <a:ext cx="9968230" cy="927100"/>
          </a:xfrm>
          <a:prstGeom prst="rect">
            <a:avLst/>
          </a:prstGeom>
          <a:noFill/>
          <a:ln w="9525">
            <a:noFill/>
          </a:ln>
        </p:spPr>
        <p:txBody>
          <a:bodyPr wrap="square" anchor="t">
            <a:spAutoFit/>
          </a:bodyPr>
          <a:p>
            <a:pPr>
              <a:lnSpc>
                <a:spcPct val="85000"/>
              </a:lnSpc>
            </a:pPr>
            <a:r>
              <a:rPr lang="zh-CN" sz="3200" b="1">
                <a:solidFill>
                  <a:srgbClr val="0000FF"/>
                </a:solidFill>
                <a:latin typeface="Arial" panose="020B0604020202020204" pitchFamily="34" charset="0"/>
                <a:ea typeface="楷体" panose="02010609060101010101" pitchFamily="49" charset="-122"/>
                <a:cs typeface="Arial" panose="020B0604020202020204" pitchFamily="34" charset="0"/>
                <a:sym typeface="+mn-ea"/>
              </a:rPr>
              <a:t>作者借第二只猫的失踪事件</a:t>
            </a:r>
            <a:r>
              <a:rPr lang="zh-CN" altLang="zh-CN" sz="3200" b="1" dirty="0">
                <a:solidFill>
                  <a:srgbClr val="4E42ED"/>
                </a:solidFill>
                <a:latin typeface="Arial" panose="020B0604020202020204" pitchFamily="34" charset="0"/>
                <a:ea typeface="宋体" panose="02010600030101010101" pitchFamily="2" charset="-122"/>
                <a:sym typeface="宋体" panose="02010600030101010101" pitchFamily="2" charset="-122"/>
              </a:rPr>
              <a:t>,</a:t>
            </a:r>
            <a:r>
              <a:rPr lang="zh-CN" altLang="zh-CN" sz="3200" b="1" dirty="0">
                <a:solidFill>
                  <a:srgbClr val="FF0000"/>
                </a:solidFill>
                <a:latin typeface="楷体" panose="02010609060101010101" pitchFamily="49" charset="-122"/>
                <a:ea typeface="楷体" panose="02010609060101010101" pitchFamily="49" charset="-122"/>
                <a:sym typeface="宋体" panose="02010600030101010101" pitchFamily="2" charset="-122"/>
              </a:rPr>
              <a:t>表达了对那种</a:t>
            </a:r>
            <a:r>
              <a:rPr lang="zh-CN" altLang="zh-CN" sz="3200" b="1">
                <a:solidFill>
                  <a:srgbClr val="FF0000"/>
                </a:solidFill>
                <a:latin typeface="楷体" panose="02010609060101010101" pitchFamily="49" charset="-122"/>
                <a:ea typeface="楷体" panose="02010609060101010101" pitchFamily="49" charset="-122"/>
                <a:sym typeface="+mn-ea"/>
              </a:rPr>
              <a:t>不顾别人利益而自私自利行为的谴责与鞭挞</a:t>
            </a:r>
            <a:r>
              <a:rPr lang="en-US" altLang="zh-CN" sz="3200">
                <a:solidFill>
                  <a:srgbClr val="FF0000"/>
                </a:solidFill>
                <a:latin typeface="Arial" panose="020B0604020202020204" pitchFamily="34" charset="0"/>
                <a:ea typeface="楷体" panose="02010609060101010101" pitchFamily="49" charset="-122"/>
                <a:cs typeface="Arial" panose="020B0604020202020204" pitchFamily="34" charset="0"/>
                <a:sym typeface="+mn-ea"/>
              </a:rPr>
              <a:t>t</a:t>
            </a:r>
            <a:r>
              <a:rPr lang="en-US" altLang="zh-CN" sz="3200" b="1">
                <a:solidFill>
                  <a:srgbClr val="FF0000"/>
                </a:solidFill>
                <a:latin typeface="宋体" panose="02010600030101010101" pitchFamily="2" charset="-122"/>
                <a:ea typeface="宋体" panose="02010600030101010101" pitchFamily="2" charset="-122"/>
                <a:cs typeface="Arial" panose="020B0604020202020204" pitchFamily="34" charset="0"/>
                <a:sym typeface="+mn-ea"/>
              </a:rPr>
              <a:t>à</a:t>
            </a:r>
            <a:r>
              <a:rPr lang="zh-CN" altLang="zh-CN" sz="3200" b="1">
                <a:solidFill>
                  <a:srgbClr val="0000FF"/>
                </a:solidFill>
                <a:latin typeface="楷体" panose="02010609060101010101" pitchFamily="49" charset="-122"/>
                <a:ea typeface="楷体" panose="02010609060101010101" pitchFamily="49" charset="-122"/>
                <a:sym typeface="+mn-ea"/>
              </a:rPr>
              <a:t>。</a:t>
            </a:r>
            <a:endParaRPr lang="zh-CN" altLang="zh-CN" sz="3200" b="1">
              <a:solidFill>
                <a:srgbClr val="0000FF"/>
              </a:solidFill>
              <a:latin typeface="楷体" panose="02010609060101010101" pitchFamily="49" charset="-122"/>
              <a:ea typeface="楷体" panose="02010609060101010101" pitchFamily="49" charset="-122"/>
              <a:sym typeface="+mn-ea"/>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87044">
                                            <p:txEl>
                                              <p:pRg st="6" end="6"/>
                                            </p:txEl>
                                          </p:spTgt>
                                        </p:tgtEl>
                                        <p:attrNameLst>
                                          <p:attrName>style.visibility</p:attrName>
                                        </p:attrNameLst>
                                      </p:cBhvr>
                                      <p:to>
                                        <p:strVal val="visible"/>
                                      </p:to>
                                    </p:set>
                                    <p:anim calcmode="lin" valueType="num">
                                      <p:cBhvr additive="base">
                                        <p:cTn id="7" dur="500" fill="hold"/>
                                        <p:tgtEl>
                                          <p:spTgt spid="87044">
                                            <p:txEl>
                                              <p:pRg st="6" end="6"/>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87044">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fill="hold"/>
                                        <p:tgtEl>
                                          <p:spTgt spid="4"/>
                                        </p:tgtEl>
                                        <p:attrNameLst>
                                          <p:attrName>ppt_x</p:attrName>
                                        </p:attrNameLst>
                                      </p:cBhvr>
                                      <p:tavLst>
                                        <p:tav tm="0">
                                          <p:val>
                                            <p:strVal val="#ppt_x"/>
                                          </p:val>
                                        </p:tav>
                                        <p:tav tm="100000">
                                          <p:val>
                                            <p:strVal val="#ppt_x"/>
                                          </p:val>
                                        </p:tav>
                                      </p:tavLst>
                                    </p:anim>
                                    <p:anim calcmode="lin" valueType="num">
                                      <p:cBhvr additive="base">
                                        <p:cTn id="26"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4" name="Rectangle 2"/>
          <p:cNvSpPr>
            <a:spLocks noGrp="1"/>
          </p:cNvSpPr>
          <p:nvPr/>
        </p:nvSpPr>
        <p:spPr>
          <a:xfrm>
            <a:off x="589915" y="485140"/>
            <a:ext cx="10575925" cy="2287905"/>
          </a:xfrm>
          <a:prstGeom prst="rect">
            <a:avLst/>
          </a:prstGeom>
          <a:noFill/>
          <a:ln w="9525">
            <a:noFill/>
          </a:ln>
        </p:spPr>
        <p:txBody>
          <a:bodyPr anchor="ctr"/>
          <a:p>
            <a:pPr fontAlgn="base">
              <a:lnSpc>
                <a:spcPct val="100000"/>
              </a:lnSpc>
              <a:spcBef>
                <a:spcPts val="0"/>
              </a:spcBef>
              <a:spcAft>
                <a:spcPts val="0"/>
              </a:spcAft>
            </a:pPr>
            <a:r>
              <a:rPr lang="en-US" sz="3200" b="1" strike="noStrike" noProof="1" dirty="0">
                <a:latin typeface="宋体" panose="02010600030101010101" pitchFamily="2" charset="-122"/>
                <a:ea typeface="宋体" panose="02010600030101010101" pitchFamily="2" charset="-122"/>
                <a:cs typeface="+mn-cs"/>
              </a:rPr>
              <a:t>2</a:t>
            </a:r>
            <a:r>
              <a:rPr lang="en-US" altLang="zh-CN" sz="3200" b="1" strike="noStrike" noProof="1">
                <a:latin typeface="宋体" panose="02010600030101010101" pitchFamily="2" charset="-122"/>
                <a:ea typeface="宋体" panose="02010600030101010101" pitchFamily="2" charset="-122"/>
                <a:cs typeface="+mn-cs"/>
              </a:rPr>
              <a:t>.</a:t>
            </a:r>
            <a:r>
              <a:rPr lang="zh-CN" altLang="en-US" sz="3200" b="1" strike="noStrike" noProof="1">
                <a:latin typeface="宋体" panose="02010600030101010101" pitchFamily="2" charset="-122"/>
                <a:ea typeface="宋体" panose="02010600030101010101" pitchFamily="2" charset="-122"/>
                <a:cs typeface="+mn-cs"/>
              </a:rPr>
              <a:t>第一只猫死后</a:t>
            </a:r>
            <a:r>
              <a:rPr lang="zh-CN" altLang="zh-CN" sz="3200" b="1" dirty="0">
                <a:latin typeface="Arial" panose="020B0604020202020204" pitchFamily="34" charset="0"/>
                <a:ea typeface="宋体" panose="02010600030101010101" pitchFamily="2" charset="-122"/>
                <a:sym typeface="宋体" panose="02010600030101010101" pitchFamily="2" charset="-122"/>
              </a:rPr>
              <a:t>,</a:t>
            </a:r>
            <a:r>
              <a:rPr lang="en-US" altLang="zh-CN" sz="3200" b="1" dirty="0">
                <a:latin typeface="Arial" panose="020B0604020202020204" pitchFamily="34" charset="0"/>
                <a:ea typeface="宋体" panose="02010600030101010101" pitchFamily="2" charset="-122"/>
                <a:sym typeface="宋体" panose="02010600030101010101" pitchFamily="2" charset="-122"/>
              </a:rPr>
              <a:t>“</a:t>
            </a:r>
            <a:r>
              <a:rPr lang="zh-CN" altLang="en-US" sz="3200" b="1" dirty="0">
                <a:latin typeface="Arial" panose="020B0604020202020204" pitchFamily="34" charset="0"/>
                <a:ea typeface="宋体" panose="02010600030101010101" pitchFamily="2" charset="-122"/>
                <a:sym typeface="宋体" panose="02010600030101010101" pitchFamily="2" charset="-122"/>
              </a:rPr>
              <a:t>我</a:t>
            </a:r>
            <a:r>
              <a:rPr lang="en-US" altLang="zh-CN" sz="3200" b="1" dirty="0">
                <a:latin typeface="Arial" panose="020B0604020202020204" pitchFamily="34" charset="0"/>
                <a:ea typeface="宋体" panose="02010600030101010101" pitchFamily="2" charset="-122"/>
                <a:sym typeface="宋体" panose="02010600030101010101" pitchFamily="2" charset="-122"/>
              </a:rPr>
              <a:t>”</a:t>
            </a:r>
            <a:r>
              <a:rPr lang="zh-CN" altLang="en-US" sz="3200" b="1" dirty="0">
                <a:latin typeface="Arial" panose="020B0604020202020204" pitchFamily="34" charset="0"/>
                <a:ea typeface="宋体" panose="02010600030101010101" pitchFamily="2" charset="-122"/>
                <a:sym typeface="宋体" panose="02010600030101010101" pitchFamily="2" charset="-122"/>
              </a:rPr>
              <a:t>安慰三妹说：</a:t>
            </a:r>
            <a:r>
              <a:rPr lang="en-US" altLang="zh-CN" sz="3200" b="1" dirty="0">
                <a:latin typeface="Arial" panose="020B0604020202020204" pitchFamily="34" charset="0"/>
                <a:ea typeface="宋体" panose="02010600030101010101" pitchFamily="2" charset="-122"/>
                <a:sym typeface="宋体" panose="02010600030101010101" pitchFamily="2" charset="-122"/>
              </a:rPr>
              <a:t>“</a:t>
            </a:r>
            <a:r>
              <a:rPr lang="zh-CN" altLang="en-US" sz="3200" b="1" dirty="0">
                <a:latin typeface="Arial" panose="020B0604020202020204" pitchFamily="34" charset="0"/>
                <a:ea typeface="宋体" panose="02010600030101010101" pitchFamily="2" charset="-122"/>
                <a:sym typeface="宋体" panose="02010600030101010101" pitchFamily="2" charset="-122"/>
              </a:rPr>
              <a:t>不要紧</a:t>
            </a:r>
            <a:r>
              <a:rPr lang="zh-CN" altLang="zh-CN" sz="3200" b="1" dirty="0">
                <a:latin typeface="Arial" panose="020B0604020202020204" pitchFamily="34" charset="0"/>
                <a:ea typeface="宋体" panose="02010600030101010101" pitchFamily="2" charset="-122"/>
                <a:sym typeface="宋体" panose="02010600030101010101" pitchFamily="2" charset="-122"/>
              </a:rPr>
              <a:t>,</a:t>
            </a:r>
            <a:r>
              <a:rPr lang="zh-CN" altLang="en-US" sz="3200" b="1" dirty="0" smtClean="0">
                <a:ln>
                  <a:noFill/>
                </a:ln>
                <a:effectLst/>
                <a:latin typeface="宋体" panose="02010600030101010101" pitchFamily="2" charset="-122"/>
                <a:ea typeface="宋体" panose="02010600030101010101" pitchFamily="2" charset="-122"/>
                <a:sym typeface="+mn-ea"/>
              </a:rPr>
              <a:t>我</a:t>
            </a:r>
            <a:r>
              <a:rPr lang="zh-CN" altLang="en-US" sz="3200" b="1" dirty="0" smtClean="0">
                <a:ln>
                  <a:noFill/>
                </a:ln>
                <a:solidFill>
                  <a:schemeClr val="tx1"/>
                </a:solidFill>
                <a:effectLst/>
                <a:latin typeface="宋体" panose="02010600030101010101" pitchFamily="2" charset="-122"/>
                <a:ea typeface="宋体" panose="02010600030101010101" pitchFamily="2" charset="-122"/>
                <a:sym typeface="+mn-ea"/>
              </a:rPr>
              <a:t>再向别处要一只给你。</a:t>
            </a:r>
            <a:r>
              <a:rPr lang="en-US" altLang="zh-CN" sz="3200" b="1" dirty="0">
                <a:latin typeface="Arial" panose="020B0604020202020204" pitchFamily="34" charset="0"/>
                <a:ea typeface="宋体" panose="02010600030101010101" pitchFamily="2" charset="-122"/>
                <a:sym typeface="宋体" panose="02010600030101010101" pitchFamily="2" charset="-122"/>
              </a:rPr>
              <a:t>”</a:t>
            </a:r>
            <a:r>
              <a:rPr lang="zh-CN" altLang="en-US" sz="3200" b="1">
                <a:latin typeface="宋体" panose="02010600030101010101" pitchFamily="2" charset="-122"/>
                <a:ea typeface="宋体" panose="02010600030101010101" pitchFamily="2" charset="-122"/>
                <a:sym typeface="+mn-ea"/>
              </a:rPr>
              <a:t>第二只猫丢失后</a:t>
            </a:r>
            <a:r>
              <a:rPr lang="zh-CN" altLang="zh-CN" sz="3200" b="1" dirty="0">
                <a:latin typeface="Arial" panose="020B0604020202020204" pitchFamily="34" charset="0"/>
                <a:ea typeface="宋体" panose="02010600030101010101" pitchFamily="2" charset="-122"/>
                <a:sym typeface="宋体" panose="02010600030101010101" pitchFamily="2" charset="-122"/>
              </a:rPr>
              <a:t>,</a:t>
            </a:r>
            <a:r>
              <a:rPr lang="zh-CN" sz="3200" b="1" dirty="0">
                <a:latin typeface="Arial" panose="020B0604020202020204" pitchFamily="34" charset="0"/>
                <a:ea typeface="宋体" panose="02010600030101010101" pitchFamily="2" charset="-122"/>
                <a:sym typeface="宋体" panose="02010600030101010101" pitchFamily="2" charset="-122"/>
              </a:rPr>
              <a:t>作者写道</a:t>
            </a:r>
            <a:r>
              <a:rPr lang="zh-CN" altLang="en-US" sz="3200" b="1" dirty="0">
                <a:latin typeface="Arial" panose="020B0604020202020204" pitchFamily="34" charset="0"/>
                <a:ea typeface="宋体" panose="02010600030101010101" pitchFamily="2" charset="-122"/>
                <a:sym typeface="宋体" panose="02010600030101010101" pitchFamily="2" charset="-122"/>
              </a:rPr>
              <a:t>：</a:t>
            </a:r>
            <a:r>
              <a:rPr lang="en-US" altLang="zh-CN" sz="3200" b="1" dirty="0">
                <a:latin typeface="Arial" panose="020B0604020202020204" pitchFamily="34" charset="0"/>
                <a:ea typeface="宋体" panose="02010600030101010101" pitchFamily="2" charset="-122"/>
                <a:sym typeface="宋体" panose="02010600030101010101" pitchFamily="2" charset="-122"/>
              </a:rPr>
              <a:t>“</a:t>
            </a:r>
            <a:r>
              <a:rPr lang="zh-CN" altLang="en-US" sz="3200" b="1" dirty="0">
                <a:latin typeface="Arial" panose="020B0604020202020204" pitchFamily="34" charset="0"/>
                <a:ea typeface="宋体" panose="02010600030101010101" pitchFamily="2" charset="-122"/>
                <a:sym typeface="宋体" panose="02010600030101010101" pitchFamily="2" charset="-122"/>
              </a:rPr>
              <a:t>自此</a:t>
            </a:r>
            <a:r>
              <a:rPr lang="zh-CN" altLang="zh-CN" sz="3200" b="1" dirty="0">
                <a:latin typeface="Arial" panose="020B0604020202020204" pitchFamily="34" charset="0"/>
                <a:ea typeface="宋体" panose="02010600030101010101" pitchFamily="2" charset="-122"/>
                <a:sym typeface="宋体" panose="02010600030101010101" pitchFamily="2" charset="-122"/>
              </a:rPr>
              <a:t>,</a:t>
            </a:r>
            <a:r>
              <a:rPr lang="zh-CN" altLang="en-US" sz="3200" b="1" dirty="0" smtClean="0">
                <a:ln>
                  <a:noFill/>
                </a:ln>
                <a:effectLst/>
                <a:latin typeface="宋体" panose="02010600030101010101" pitchFamily="2" charset="-122"/>
                <a:ea typeface="宋体" panose="02010600030101010101" pitchFamily="2" charset="-122"/>
                <a:sym typeface="+mn-ea"/>
              </a:rPr>
              <a:t>我家好久不养猫。</a:t>
            </a:r>
            <a:r>
              <a:rPr lang="en-US" altLang="zh-CN" sz="3200" b="1" dirty="0">
                <a:latin typeface="Arial" panose="020B0604020202020204" pitchFamily="34" charset="0"/>
                <a:ea typeface="宋体" panose="02010600030101010101" pitchFamily="2" charset="-122"/>
                <a:sym typeface="宋体" panose="02010600030101010101" pitchFamily="2" charset="-122"/>
              </a:rPr>
              <a:t>”</a:t>
            </a:r>
            <a:r>
              <a:rPr lang="zh-CN" altLang="en-US" sz="3200" b="1">
                <a:latin typeface="宋体" panose="02010600030101010101" pitchFamily="2" charset="-122"/>
                <a:ea typeface="宋体" panose="02010600030101010101" pitchFamily="2" charset="-122"/>
                <a:sym typeface="+mn-ea"/>
              </a:rPr>
              <a:t>第三只猫死后</a:t>
            </a:r>
            <a:r>
              <a:rPr lang="zh-CN" altLang="zh-CN" sz="3200" b="1" dirty="0">
                <a:latin typeface="Arial" panose="020B0604020202020204" pitchFamily="34" charset="0"/>
                <a:ea typeface="宋体" panose="02010600030101010101" pitchFamily="2" charset="-122"/>
                <a:sym typeface="宋体" panose="02010600030101010101" pitchFamily="2" charset="-122"/>
              </a:rPr>
              <a:t>,</a:t>
            </a:r>
            <a:r>
              <a:rPr lang="zh-CN" sz="3200" b="1" dirty="0">
                <a:latin typeface="Arial" panose="020B0604020202020204" pitchFamily="34" charset="0"/>
                <a:ea typeface="宋体" panose="02010600030101010101" pitchFamily="2" charset="-122"/>
                <a:sym typeface="宋体" panose="02010600030101010101" pitchFamily="2" charset="-122"/>
              </a:rPr>
              <a:t>作者又写道</a:t>
            </a:r>
            <a:r>
              <a:rPr lang="zh-CN" altLang="en-US" sz="3200" b="1" dirty="0">
                <a:latin typeface="Arial" panose="020B0604020202020204" pitchFamily="34" charset="0"/>
                <a:ea typeface="宋体" panose="02010600030101010101" pitchFamily="2" charset="-122"/>
                <a:sym typeface="宋体" panose="02010600030101010101" pitchFamily="2" charset="-122"/>
              </a:rPr>
              <a:t>：</a:t>
            </a:r>
            <a:r>
              <a:rPr lang="en-US" altLang="zh-CN" sz="3200" b="1" dirty="0">
                <a:latin typeface="Arial" panose="020B0604020202020204" pitchFamily="34" charset="0"/>
                <a:ea typeface="宋体" panose="02010600030101010101" pitchFamily="2" charset="-122"/>
                <a:sym typeface="宋体" panose="02010600030101010101" pitchFamily="2" charset="-122"/>
              </a:rPr>
              <a:t>“</a:t>
            </a:r>
            <a:r>
              <a:rPr lang="zh-CN" altLang="en-US" sz="3200" b="1" dirty="0">
                <a:latin typeface="Arial" panose="020B0604020202020204" pitchFamily="34" charset="0"/>
                <a:ea typeface="宋体" panose="02010600030101010101" pitchFamily="2" charset="-122"/>
                <a:sym typeface="宋体" panose="02010600030101010101" pitchFamily="2" charset="-122"/>
              </a:rPr>
              <a:t>自此</a:t>
            </a:r>
            <a:r>
              <a:rPr lang="zh-CN" altLang="zh-CN" sz="3200" b="1" dirty="0">
                <a:latin typeface="Arial" panose="020B0604020202020204" pitchFamily="34" charset="0"/>
                <a:ea typeface="宋体" panose="02010600030101010101" pitchFamily="2" charset="-122"/>
                <a:sym typeface="宋体" panose="02010600030101010101" pitchFamily="2" charset="-122"/>
              </a:rPr>
              <a:t>,</a:t>
            </a:r>
            <a:r>
              <a:rPr lang="zh-CN" altLang="en-US" sz="3200" b="1" dirty="0" smtClean="0">
                <a:ln>
                  <a:noFill/>
                </a:ln>
                <a:effectLst/>
                <a:latin typeface="宋体" panose="02010600030101010101" pitchFamily="2" charset="-122"/>
                <a:ea typeface="宋体" panose="02010600030101010101" pitchFamily="2" charset="-122"/>
                <a:sym typeface="+mn-ea"/>
              </a:rPr>
              <a:t>我家永不养猫。</a:t>
            </a:r>
            <a:r>
              <a:rPr lang="en-US" altLang="zh-CN" sz="3200" b="1" dirty="0">
                <a:latin typeface="Arial" panose="020B0604020202020204" pitchFamily="34" charset="0"/>
                <a:ea typeface="宋体" panose="02010600030101010101" pitchFamily="2" charset="-122"/>
                <a:sym typeface="宋体" panose="02010600030101010101" pitchFamily="2" charset="-122"/>
              </a:rPr>
              <a:t>”</a:t>
            </a:r>
            <a:r>
              <a:rPr lang="zh-CN" altLang="en-US" sz="3200" b="1" dirty="0">
                <a:latin typeface="Arial" panose="020B0604020202020204" pitchFamily="34" charset="0"/>
                <a:ea typeface="宋体" panose="02010600030101010101" pitchFamily="2" charset="-122"/>
                <a:sym typeface="宋体" panose="02010600030101010101" pitchFamily="2" charset="-122"/>
              </a:rPr>
              <a:t>这三句话在文章结构上起什么作用</a:t>
            </a:r>
            <a:r>
              <a:rPr lang="zh-CN" sz="3200" b="1" strike="noStrike" noProof="1" dirty="0">
                <a:solidFill>
                  <a:schemeClr val="tx1"/>
                </a:solidFill>
                <a:uFillTx/>
                <a:latin typeface="Arial" panose="020B0604020202020204" pitchFamily="34" charset="0"/>
                <a:ea typeface="SimSun-ExtB" panose="02010609060101010101" pitchFamily="49" charset="-122"/>
                <a:cs typeface="+mn-cs"/>
              </a:rPr>
              <a:t>？</a:t>
            </a:r>
            <a:endParaRPr lang="zh-CN" sz="3200" b="1" strike="noStrike" noProof="1" dirty="0">
              <a:solidFill>
                <a:schemeClr val="tx1"/>
              </a:solidFill>
              <a:uFillTx/>
              <a:latin typeface="宋体" panose="02010600030101010101" pitchFamily="2" charset="-122"/>
              <a:ea typeface="宋体" panose="02010600030101010101" pitchFamily="2" charset="-122"/>
            </a:endParaRPr>
          </a:p>
        </p:txBody>
      </p:sp>
      <p:sp>
        <p:nvSpPr>
          <p:cNvPr id="7" name="文本框 6"/>
          <p:cNvSpPr txBox="1"/>
          <p:nvPr/>
        </p:nvSpPr>
        <p:spPr>
          <a:xfrm>
            <a:off x="686435" y="2641600"/>
            <a:ext cx="10570210" cy="1026160"/>
          </a:xfrm>
          <a:prstGeom prst="rect">
            <a:avLst/>
          </a:prstGeom>
          <a:noFill/>
        </p:spPr>
        <p:txBody>
          <a:bodyPr wrap="square" rtlCol="0" anchor="t">
            <a:spAutoFit/>
          </a:bodyPr>
          <a:p>
            <a:pPr>
              <a:lnSpc>
                <a:spcPct val="95000"/>
              </a:lnSpc>
              <a:spcBef>
                <a:spcPts val="0"/>
              </a:spcBef>
              <a:spcAft>
                <a:spcPts val="0"/>
              </a:spcAft>
            </a:pPr>
            <a:r>
              <a:rPr lang="en-US" altLang="zh-CN" sz="3200" b="1">
                <a:solidFill>
                  <a:srgbClr val="2F1AC9"/>
                </a:solidFill>
                <a:latin typeface="宋体" panose="02010600030101010101" pitchFamily="2" charset="-122"/>
                <a:ea typeface="宋体" panose="02010600030101010101" pitchFamily="2" charset="-122"/>
                <a:cs typeface="宋体" panose="02010600030101010101" pitchFamily="2" charset="-122"/>
              </a:rPr>
              <a:t>    </a:t>
            </a:r>
            <a:r>
              <a:rPr sz="3200" b="1">
                <a:solidFill>
                  <a:srgbClr val="4E42ED"/>
                </a:solidFill>
                <a:ea typeface="宋体" panose="02010600030101010101" pitchFamily="2" charset="-122"/>
              </a:rPr>
              <a:t>第一句话</a:t>
            </a:r>
            <a:r>
              <a:rPr lang="zh-CN" sz="3200" b="1">
                <a:solidFill>
                  <a:srgbClr val="4E42ED"/>
                </a:solidFill>
                <a:ea typeface="宋体" panose="02010600030101010101" pitchFamily="2" charset="-122"/>
              </a:rPr>
              <a:t>表现了这只猫的死带给我们的感受</a:t>
            </a:r>
            <a:r>
              <a:rPr lang="zh-CN" altLang="zh-CN" sz="3200" b="1" dirty="0">
                <a:solidFill>
                  <a:srgbClr val="4E42ED"/>
                </a:solidFill>
                <a:latin typeface="Arial" panose="020B0604020202020204" pitchFamily="34" charset="0"/>
                <a:ea typeface="宋体" panose="02010600030101010101" pitchFamily="2" charset="-122"/>
                <a:sym typeface="宋体" panose="02010600030101010101" pitchFamily="2" charset="-122"/>
              </a:rPr>
              <a:t>,虽然难过,但还不至于太伤心,</a:t>
            </a:r>
            <a:r>
              <a:rPr lang="zh-CN" sz="3200" b="1">
                <a:solidFill>
                  <a:srgbClr val="FF0000"/>
                </a:solidFill>
                <a:ea typeface="宋体" panose="02010600030101010101" pitchFamily="2" charset="-122"/>
              </a:rPr>
              <a:t>为后面第二只猫的到来做铺垫</a:t>
            </a:r>
            <a:r>
              <a:rPr lang="zh-CN" sz="3200" b="1">
                <a:solidFill>
                  <a:srgbClr val="4E42ED"/>
                </a:solidFill>
                <a:ea typeface="宋体" panose="02010600030101010101" pitchFamily="2" charset="-122"/>
              </a:rPr>
              <a:t>。</a:t>
            </a:r>
            <a:endParaRPr lang="zh-CN" sz="3200" b="1">
              <a:solidFill>
                <a:srgbClr val="4E42ED"/>
              </a:solidFill>
              <a:ea typeface="宋体" panose="02010600030101010101" pitchFamily="2" charset="-122"/>
            </a:endParaRPr>
          </a:p>
        </p:txBody>
      </p:sp>
      <p:sp>
        <p:nvSpPr>
          <p:cNvPr id="8" name="文本框 7"/>
          <p:cNvSpPr txBox="1"/>
          <p:nvPr/>
        </p:nvSpPr>
        <p:spPr>
          <a:xfrm>
            <a:off x="686435" y="3667760"/>
            <a:ext cx="10570210" cy="1026160"/>
          </a:xfrm>
          <a:prstGeom prst="rect">
            <a:avLst/>
          </a:prstGeom>
          <a:noFill/>
        </p:spPr>
        <p:txBody>
          <a:bodyPr wrap="square" rtlCol="0" anchor="t">
            <a:spAutoFit/>
          </a:bodyPr>
          <a:p>
            <a:pPr>
              <a:lnSpc>
                <a:spcPct val="95000"/>
              </a:lnSpc>
              <a:spcBef>
                <a:spcPts val="0"/>
              </a:spcBef>
              <a:spcAft>
                <a:spcPts val="0"/>
              </a:spcAft>
            </a:pPr>
            <a:r>
              <a:rPr lang="en-US" altLang="zh-CN" sz="3200" b="1">
                <a:solidFill>
                  <a:srgbClr val="2F1AC9"/>
                </a:solidFill>
                <a:latin typeface="宋体" panose="02010600030101010101" pitchFamily="2" charset="-122"/>
                <a:ea typeface="宋体" panose="02010600030101010101" pitchFamily="2" charset="-122"/>
                <a:cs typeface="宋体" panose="02010600030101010101" pitchFamily="2" charset="-122"/>
              </a:rPr>
              <a:t>    </a:t>
            </a:r>
            <a:r>
              <a:rPr sz="3200" b="1">
                <a:solidFill>
                  <a:srgbClr val="4E42ED"/>
                </a:solidFill>
                <a:ea typeface="宋体" panose="02010600030101010101" pitchFamily="2" charset="-122"/>
              </a:rPr>
              <a:t>第</a:t>
            </a:r>
            <a:r>
              <a:rPr lang="zh-CN" sz="3200" b="1">
                <a:solidFill>
                  <a:srgbClr val="4E42ED"/>
                </a:solidFill>
                <a:ea typeface="宋体" panose="02010600030101010101" pitchFamily="2" charset="-122"/>
              </a:rPr>
              <a:t>二</a:t>
            </a:r>
            <a:r>
              <a:rPr sz="3200" b="1">
                <a:solidFill>
                  <a:srgbClr val="4E42ED"/>
                </a:solidFill>
                <a:ea typeface="宋体" panose="02010600030101010101" pitchFamily="2" charset="-122"/>
              </a:rPr>
              <a:t>句话</a:t>
            </a:r>
            <a:r>
              <a:rPr lang="zh-CN" sz="3200" b="1">
                <a:solidFill>
                  <a:srgbClr val="4E42ED"/>
                </a:solidFill>
                <a:ea typeface="宋体" panose="02010600030101010101" pitchFamily="2" charset="-122"/>
              </a:rPr>
              <a:t>表示我们全家</a:t>
            </a:r>
            <a:r>
              <a:rPr lang="zh-CN" altLang="zh-CN" sz="3200" b="1" dirty="0">
                <a:solidFill>
                  <a:srgbClr val="FF0000"/>
                </a:solidFill>
                <a:latin typeface="Arial" panose="020B0604020202020204" pitchFamily="34" charset="0"/>
                <a:ea typeface="宋体" panose="02010600030101010101" pitchFamily="2" charset="-122"/>
                <a:sym typeface="宋体" panose="02010600030101010101" pitchFamily="2" charset="-122"/>
              </a:rPr>
              <a:t>伤心的程度加深了</a:t>
            </a:r>
            <a:r>
              <a:rPr lang="zh-CN" altLang="zh-CN" sz="3200" b="1" dirty="0">
                <a:solidFill>
                  <a:srgbClr val="4E42ED"/>
                </a:solidFill>
                <a:latin typeface="Arial" panose="020B0604020202020204" pitchFamily="34" charset="0"/>
                <a:ea typeface="宋体" panose="02010600030101010101" pitchFamily="2" charset="-122"/>
                <a:sym typeface="宋体" panose="02010600030101010101" pitchFamily="2" charset="-122"/>
              </a:rPr>
              <a:t>,在结构上起</a:t>
            </a:r>
            <a:r>
              <a:rPr lang="zh-CN" altLang="zh-CN" sz="3200" b="1" dirty="0">
                <a:solidFill>
                  <a:srgbClr val="FF0000"/>
                </a:solidFill>
                <a:latin typeface="Arial" panose="020B0604020202020204" pitchFamily="34" charset="0"/>
                <a:ea typeface="宋体" panose="02010600030101010101" pitchFamily="2" charset="-122"/>
                <a:sym typeface="宋体" panose="02010600030101010101" pitchFamily="2" charset="-122"/>
              </a:rPr>
              <a:t>总结上文</a:t>
            </a:r>
            <a:r>
              <a:rPr lang="zh-CN" altLang="zh-CN" sz="3200" b="1" dirty="0">
                <a:solidFill>
                  <a:srgbClr val="4E42ED"/>
                </a:solidFill>
                <a:latin typeface="Arial" panose="020B0604020202020204" pitchFamily="34" charset="0"/>
                <a:ea typeface="宋体" panose="02010600030101010101" pitchFamily="2" charset="-122"/>
                <a:sym typeface="宋体" panose="02010600030101010101" pitchFamily="2" charset="-122"/>
              </a:rPr>
              <a:t>的作用,</a:t>
            </a:r>
            <a:r>
              <a:rPr lang="zh-CN" altLang="zh-CN" sz="3200" b="1" dirty="0">
                <a:solidFill>
                  <a:srgbClr val="FF0000"/>
                </a:solidFill>
                <a:latin typeface="Arial" panose="020B0604020202020204" pitchFamily="34" charset="0"/>
                <a:ea typeface="宋体" panose="02010600030101010101" pitchFamily="2" charset="-122"/>
                <a:sym typeface="宋体" panose="02010600030101010101" pitchFamily="2" charset="-122"/>
              </a:rPr>
              <a:t>又</a:t>
            </a:r>
            <a:r>
              <a:rPr lang="zh-CN" sz="3200" b="1">
                <a:solidFill>
                  <a:srgbClr val="FF0000"/>
                </a:solidFill>
                <a:ea typeface="宋体" panose="02010600030101010101" pitchFamily="2" charset="-122"/>
              </a:rPr>
              <a:t>为下文被动收养流浪猫做铺垫</a:t>
            </a:r>
            <a:r>
              <a:rPr lang="zh-CN" sz="3200" b="1">
                <a:solidFill>
                  <a:srgbClr val="4E42ED"/>
                </a:solidFill>
                <a:ea typeface="宋体" panose="02010600030101010101" pitchFamily="2" charset="-122"/>
              </a:rPr>
              <a:t>。</a:t>
            </a:r>
            <a:endParaRPr lang="zh-CN" sz="3200" b="1">
              <a:solidFill>
                <a:srgbClr val="4E42ED"/>
              </a:solidFill>
              <a:ea typeface="宋体" panose="02010600030101010101" pitchFamily="2" charset="-122"/>
            </a:endParaRPr>
          </a:p>
        </p:txBody>
      </p:sp>
      <p:sp>
        <p:nvSpPr>
          <p:cNvPr id="9" name="文本框 8"/>
          <p:cNvSpPr txBox="1"/>
          <p:nvPr/>
        </p:nvSpPr>
        <p:spPr>
          <a:xfrm>
            <a:off x="686435" y="4697095"/>
            <a:ext cx="10570210" cy="1493520"/>
          </a:xfrm>
          <a:prstGeom prst="rect">
            <a:avLst/>
          </a:prstGeom>
          <a:noFill/>
        </p:spPr>
        <p:txBody>
          <a:bodyPr wrap="square" rtlCol="0" anchor="t">
            <a:spAutoFit/>
          </a:bodyPr>
          <a:p>
            <a:pPr>
              <a:lnSpc>
                <a:spcPct val="95000"/>
              </a:lnSpc>
              <a:spcBef>
                <a:spcPts val="0"/>
              </a:spcBef>
              <a:spcAft>
                <a:spcPts val="0"/>
              </a:spcAft>
            </a:pPr>
            <a:r>
              <a:rPr lang="en-US" altLang="zh-CN" sz="3200" b="1">
                <a:solidFill>
                  <a:srgbClr val="2F1AC9"/>
                </a:solidFill>
                <a:latin typeface="宋体" panose="02010600030101010101" pitchFamily="2" charset="-122"/>
                <a:ea typeface="宋体" panose="02010600030101010101" pitchFamily="2" charset="-122"/>
                <a:cs typeface="宋体" panose="02010600030101010101" pitchFamily="2" charset="-122"/>
              </a:rPr>
              <a:t>    </a:t>
            </a:r>
            <a:r>
              <a:rPr sz="3200" b="1">
                <a:solidFill>
                  <a:srgbClr val="4E42ED"/>
                </a:solidFill>
                <a:ea typeface="宋体" panose="02010600030101010101" pitchFamily="2" charset="-122"/>
              </a:rPr>
              <a:t>第</a:t>
            </a:r>
            <a:r>
              <a:rPr lang="zh-CN" sz="3200" b="1">
                <a:solidFill>
                  <a:srgbClr val="4E42ED"/>
                </a:solidFill>
                <a:ea typeface="宋体" panose="02010600030101010101" pitchFamily="2" charset="-122"/>
              </a:rPr>
              <a:t>三</a:t>
            </a:r>
            <a:r>
              <a:rPr sz="3200" b="1">
                <a:solidFill>
                  <a:srgbClr val="4E42ED"/>
                </a:solidFill>
                <a:ea typeface="宋体" panose="02010600030101010101" pitchFamily="2" charset="-122"/>
              </a:rPr>
              <a:t>句话</a:t>
            </a:r>
            <a:r>
              <a:rPr lang="zh-CN" sz="3200" b="1">
                <a:solidFill>
                  <a:srgbClr val="4E42ED"/>
                </a:solidFill>
                <a:ea typeface="宋体" panose="02010600030101010101" pitchFamily="2" charset="-122"/>
              </a:rPr>
              <a:t>比上一句</a:t>
            </a:r>
            <a:r>
              <a:rPr lang="zh-CN" altLang="zh-CN" sz="3200" b="1" dirty="0">
                <a:solidFill>
                  <a:srgbClr val="FF0000"/>
                </a:solidFill>
                <a:latin typeface="Arial" panose="020B0604020202020204" pitchFamily="34" charset="0"/>
                <a:ea typeface="宋体" panose="02010600030101010101" pitchFamily="2" charset="-122"/>
                <a:sym typeface="宋体" panose="02010600030101010101" pitchFamily="2" charset="-122"/>
              </a:rPr>
              <a:t>程度更深</a:t>
            </a:r>
            <a:r>
              <a:rPr lang="zh-CN" altLang="zh-CN" sz="3200" b="1" dirty="0">
                <a:solidFill>
                  <a:srgbClr val="4E42ED"/>
                </a:solidFill>
                <a:latin typeface="Arial" panose="020B0604020202020204" pitchFamily="34" charset="0"/>
                <a:ea typeface="宋体" panose="02010600030101010101" pitchFamily="2" charset="-122"/>
                <a:sym typeface="宋体" panose="02010600030101010101" pitchFamily="2" charset="-122"/>
              </a:rPr>
              <a:t>,一个</a:t>
            </a:r>
            <a:r>
              <a:rPr lang="en-US" altLang="zh-CN" sz="3200" b="1" dirty="0">
                <a:solidFill>
                  <a:srgbClr val="FF0000"/>
                </a:solidFill>
                <a:latin typeface="Arial" panose="020B0604020202020204" pitchFamily="34" charset="0"/>
                <a:ea typeface="宋体" panose="02010600030101010101" pitchFamily="2" charset="-122"/>
                <a:sym typeface="宋体" panose="02010600030101010101" pitchFamily="2" charset="-122"/>
              </a:rPr>
              <a:t>“</a:t>
            </a:r>
            <a:r>
              <a:rPr lang="zh-CN" altLang="en-US" sz="3200" b="1" dirty="0">
                <a:solidFill>
                  <a:srgbClr val="FF0000"/>
                </a:solidFill>
                <a:latin typeface="Arial" panose="020B0604020202020204" pitchFamily="34" charset="0"/>
                <a:ea typeface="宋体" panose="02010600030101010101" pitchFamily="2" charset="-122"/>
                <a:sym typeface="宋体" panose="02010600030101010101" pitchFamily="2" charset="-122"/>
              </a:rPr>
              <a:t>永不</a:t>
            </a:r>
            <a:r>
              <a:rPr lang="en-US" altLang="zh-CN" sz="3200" b="1" dirty="0">
                <a:solidFill>
                  <a:srgbClr val="FF0000"/>
                </a:solidFill>
                <a:latin typeface="Arial" panose="020B0604020202020204" pitchFamily="34" charset="0"/>
                <a:ea typeface="宋体" panose="02010600030101010101" pitchFamily="2" charset="-122"/>
                <a:sym typeface="宋体" panose="02010600030101010101" pitchFamily="2" charset="-122"/>
              </a:rPr>
              <a:t>”</a:t>
            </a:r>
            <a:r>
              <a:rPr lang="zh-CN" altLang="zh-CN" sz="3200" b="1" dirty="0">
                <a:solidFill>
                  <a:srgbClr val="FF0000"/>
                </a:solidFill>
                <a:latin typeface="Arial" panose="020B0604020202020204" pitchFamily="34" charset="0"/>
                <a:ea typeface="宋体" panose="02010600030101010101" pitchFamily="2" charset="-122"/>
                <a:sym typeface="宋体" panose="02010600030101010101" pitchFamily="2" charset="-122"/>
              </a:rPr>
              <a:t>显示了作者态度的决绝</a:t>
            </a:r>
            <a:r>
              <a:rPr lang="zh-CN" altLang="zh-CN" sz="3200" b="1" dirty="0">
                <a:solidFill>
                  <a:srgbClr val="4E42ED"/>
                </a:solidFill>
                <a:latin typeface="Arial" panose="020B0604020202020204" pitchFamily="34" charset="0"/>
                <a:ea typeface="宋体" panose="02010600030101010101" pitchFamily="2" charset="-122"/>
                <a:sym typeface="宋体" panose="02010600030101010101" pitchFamily="2" charset="-122"/>
              </a:rPr>
              <a:t>,放在文章最后</a:t>
            </a:r>
            <a:r>
              <a:rPr lang="zh-CN" altLang="zh-CN" sz="3200" b="1" dirty="0">
                <a:solidFill>
                  <a:srgbClr val="4E42ED"/>
                </a:solidFill>
                <a:latin typeface="Arial" panose="020B0604020202020204" pitchFamily="34" charset="0"/>
                <a:ea typeface="宋体" panose="02010600030101010101" pitchFamily="2" charset="-122"/>
                <a:sym typeface="宋体" panose="02010600030101010101" pitchFamily="2" charset="-122"/>
              </a:rPr>
              <a:t>,</a:t>
            </a:r>
            <a:r>
              <a:rPr lang="zh-CN" altLang="zh-CN" sz="3200" b="1" dirty="0">
                <a:solidFill>
                  <a:srgbClr val="FF0000"/>
                </a:solidFill>
                <a:latin typeface="Arial" panose="020B0604020202020204" pitchFamily="34" charset="0"/>
                <a:ea typeface="宋体" panose="02010600030101010101" pitchFamily="2" charset="-122"/>
                <a:sym typeface="宋体" panose="02010600030101010101" pitchFamily="2" charset="-122"/>
              </a:rPr>
              <a:t>既呼应了开头,又开拓了文意,</a:t>
            </a:r>
            <a:r>
              <a:rPr lang="zh-CN" sz="3200" b="1">
                <a:solidFill>
                  <a:srgbClr val="FF0000"/>
                </a:solidFill>
                <a:ea typeface="宋体" panose="02010600030101010101" pitchFamily="2" charset="-122"/>
              </a:rPr>
              <a:t>也是对全文的总结</a:t>
            </a:r>
            <a:r>
              <a:rPr lang="zh-CN" sz="3200" b="1">
                <a:solidFill>
                  <a:srgbClr val="4E42ED"/>
                </a:solidFill>
                <a:ea typeface="宋体" panose="02010600030101010101" pitchFamily="2" charset="-122"/>
              </a:rPr>
              <a:t>。</a:t>
            </a:r>
            <a:endParaRPr lang="zh-CN" sz="3200" b="1">
              <a:solidFill>
                <a:srgbClr val="4E42ED"/>
              </a:solidFill>
              <a:ea typeface="宋体" panose="02010600030101010101" pitchFamily="2" charset="-122"/>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 calcmode="lin" valueType="num">
                                      <p:cBhvr additive="base">
                                        <p:cTn id="7"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8">
                                            <p:txEl>
                                              <p:pRg st="0" end="0"/>
                                            </p:txEl>
                                          </p:spTgt>
                                        </p:tgtEl>
                                        <p:attrNameLst>
                                          <p:attrName>style.visibility</p:attrName>
                                        </p:attrNameLst>
                                      </p:cBhvr>
                                      <p:to>
                                        <p:strVal val="visible"/>
                                      </p:to>
                                    </p:set>
                                    <p:anim calcmode="lin" valueType="num">
                                      <p:cBhvr additive="base">
                                        <p:cTn id="13"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9">
                                            <p:txEl>
                                              <p:pRg st="0" end="0"/>
                                            </p:txEl>
                                          </p:spTgt>
                                        </p:tgtEl>
                                        <p:attrNameLst>
                                          <p:attrName>style.visibility</p:attrName>
                                        </p:attrNameLst>
                                      </p:cBhvr>
                                      <p:to>
                                        <p:strVal val="visible"/>
                                      </p:to>
                                    </p:set>
                                    <p:anim calcmode="lin" valueType="num">
                                      <p:cBhvr additive="base">
                                        <p:cTn id="19"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9">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p:sp>
        <p:nvSpPr>
          <p:cNvPr id="4" name="Rectangle 2"/>
          <p:cNvSpPr>
            <a:spLocks noGrp="1"/>
          </p:cNvSpPr>
          <p:nvPr/>
        </p:nvSpPr>
        <p:spPr>
          <a:xfrm>
            <a:off x="480695" y="1175385"/>
            <a:ext cx="10889615" cy="1264285"/>
          </a:xfrm>
          <a:prstGeom prst="rect">
            <a:avLst/>
          </a:prstGeom>
          <a:noFill/>
          <a:ln w="9525">
            <a:noFill/>
          </a:ln>
        </p:spPr>
        <p:txBody>
          <a:bodyPr anchor="ctr"/>
          <a:p>
            <a:pPr fontAlgn="base">
              <a:lnSpc>
                <a:spcPct val="100000"/>
              </a:lnSpc>
              <a:spcBef>
                <a:spcPts val="0"/>
              </a:spcBef>
              <a:spcAft>
                <a:spcPts val="0"/>
              </a:spcAft>
            </a:pPr>
            <a:r>
              <a:rPr lang="en-US" sz="3200" b="1" strike="noStrike" noProof="1" dirty="0">
                <a:latin typeface="宋体" panose="02010600030101010101" pitchFamily="2" charset="-122"/>
                <a:ea typeface="宋体" panose="02010600030101010101" pitchFamily="2" charset="-122"/>
                <a:cs typeface="+mn-cs"/>
              </a:rPr>
              <a:t>3</a:t>
            </a:r>
            <a:r>
              <a:rPr lang="en-US" altLang="zh-CN" sz="3200" b="1" strike="noStrike" noProof="1">
                <a:latin typeface="宋体" panose="02010600030101010101" pitchFamily="2" charset="-122"/>
                <a:ea typeface="宋体" panose="02010600030101010101" pitchFamily="2" charset="-122"/>
                <a:cs typeface="+mn-cs"/>
              </a:rPr>
              <a:t>.</a:t>
            </a:r>
            <a:r>
              <a:rPr lang="zh-CN" altLang="en-US" sz="3200" b="1">
                <a:latin typeface="宋体" panose="02010600030101010101" pitchFamily="2" charset="-122"/>
                <a:ea typeface="宋体" panose="02010600030101010101" pitchFamily="2" charset="-122"/>
                <a:sym typeface="+mn-ea"/>
              </a:rPr>
              <a:t>第三只猫</a:t>
            </a:r>
            <a:r>
              <a:rPr lang="en-US" altLang="zh-CN" sz="3200" b="1">
                <a:latin typeface="Arial" panose="020B0604020202020204" pitchFamily="34" charset="0"/>
                <a:ea typeface="宋体" panose="02010600030101010101" pitchFamily="2" charset="-122"/>
                <a:cs typeface="Arial" panose="020B0604020202020204" pitchFamily="34" charset="0"/>
                <a:sym typeface="+mn-ea"/>
              </a:rPr>
              <a:t>“</a:t>
            </a:r>
            <a:r>
              <a:rPr lang="zh-CN" altLang="en-US" sz="3200" b="1">
                <a:latin typeface="Arial" panose="020B0604020202020204" pitchFamily="34" charset="0"/>
                <a:ea typeface="宋体" panose="02010600030101010101" pitchFamily="2" charset="-122"/>
                <a:cs typeface="Arial" panose="020B0604020202020204" pitchFamily="34" charset="0"/>
                <a:sym typeface="+mn-ea"/>
              </a:rPr>
              <a:t>大家都不喜欢它</a:t>
            </a:r>
            <a:r>
              <a:rPr lang="en-US" altLang="zh-CN" sz="3200" b="1">
                <a:latin typeface="Arial" panose="020B0604020202020204" pitchFamily="34" charset="0"/>
                <a:ea typeface="宋体" panose="02010600030101010101" pitchFamily="2" charset="-122"/>
                <a:cs typeface="Arial" panose="020B0604020202020204" pitchFamily="34" charset="0"/>
                <a:sym typeface="+mn-ea"/>
              </a:rPr>
              <a:t>”</a:t>
            </a:r>
            <a:r>
              <a:rPr lang="zh-CN" altLang="zh-CN" sz="3200" b="1" dirty="0">
                <a:latin typeface="Arial" panose="020B0604020202020204" pitchFamily="34" charset="0"/>
                <a:ea typeface="宋体" panose="02010600030101010101" pitchFamily="2" charset="-122"/>
                <a:sym typeface="宋体" panose="02010600030101010101" pitchFamily="2" charset="-122"/>
              </a:rPr>
              <a:t>,但它亡</a:t>
            </a:r>
            <a:r>
              <a:rPr lang="zh-CN" altLang="en-US" sz="3200" b="1">
                <a:latin typeface="宋体" panose="02010600030101010101" pitchFamily="2" charset="-122"/>
                <a:ea typeface="宋体" panose="02010600030101010101" pitchFamily="2" charset="-122"/>
                <a:sym typeface="+mn-ea"/>
              </a:rPr>
              <a:t>失之后</a:t>
            </a:r>
            <a:r>
              <a:rPr lang="zh-CN" altLang="zh-CN" sz="3200" b="1" dirty="0">
                <a:latin typeface="Arial" panose="020B0604020202020204" pitchFamily="34" charset="0"/>
                <a:ea typeface="宋体" panose="02010600030101010101" pitchFamily="2" charset="-122"/>
                <a:sym typeface="宋体" panose="02010600030101010101" pitchFamily="2" charset="-122"/>
              </a:rPr>
              <a:t>,</a:t>
            </a:r>
            <a:r>
              <a:rPr lang="en-US" altLang="zh-CN" sz="3200" b="1" dirty="0">
                <a:latin typeface="Arial" panose="020B0604020202020204" pitchFamily="34" charset="0"/>
                <a:ea typeface="宋体" panose="02010600030101010101" pitchFamily="2" charset="-122"/>
                <a:sym typeface="宋体" panose="02010600030101010101" pitchFamily="2" charset="-122"/>
              </a:rPr>
              <a:t>“</a:t>
            </a:r>
            <a:r>
              <a:rPr lang="zh-CN" altLang="en-US" sz="3200" b="1" dirty="0">
                <a:latin typeface="Arial" panose="020B0604020202020204" pitchFamily="34" charset="0"/>
                <a:ea typeface="宋体" panose="02010600030101010101" pitchFamily="2" charset="-122"/>
                <a:sym typeface="宋体" panose="02010600030101010101" pitchFamily="2" charset="-122"/>
              </a:rPr>
              <a:t>我</a:t>
            </a:r>
            <a:r>
              <a:rPr lang="en-US" altLang="zh-CN" sz="3200" b="1" dirty="0">
                <a:latin typeface="Arial" panose="020B0604020202020204" pitchFamily="34" charset="0"/>
                <a:ea typeface="宋体" panose="02010600030101010101" pitchFamily="2" charset="-122"/>
                <a:sym typeface="宋体" panose="02010600030101010101" pitchFamily="2" charset="-122"/>
              </a:rPr>
              <a:t>”</a:t>
            </a:r>
            <a:r>
              <a:rPr lang="zh-CN" sz="3200" b="1" dirty="0">
                <a:latin typeface="Arial" panose="020B0604020202020204" pitchFamily="34" charset="0"/>
                <a:ea typeface="宋体" panose="02010600030101010101" pitchFamily="2" charset="-122"/>
                <a:sym typeface="宋体" panose="02010600030101010101" pitchFamily="2" charset="-122"/>
              </a:rPr>
              <a:t>却</a:t>
            </a:r>
            <a:r>
              <a:rPr lang="en-US" altLang="zh-CN" sz="3200" b="1" dirty="0">
                <a:latin typeface="Arial" panose="020B0604020202020204" pitchFamily="34" charset="0"/>
                <a:ea typeface="宋体" panose="02010600030101010101" pitchFamily="2" charset="-122"/>
                <a:sym typeface="宋体" panose="02010600030101010101" pitchFamily="2" charset="-122"/>
              </a:rPr>
              <a:t>“</a:t>
            </a:r>
            <a:r>
              <a:rPr lang="zh-CN" sz="3200" b="1" dirty="0">
                <a:ea typeface="宋体" panose="02010600030101010101" pitchFamily="2" charset="-122"/>
              </a:rPr>
              <a:t>更难过得多</a:t>
            </a:r>
            <a:r>
              <a:rPr lang="en-US" altLang="zh-CN" sz="3200" b="1" dirty="0">
                <a:latin typeface="Arial" panose="020B0604020202020204" pitchFamily="34" charset="0"/>
                <a:ea typeface="宋体" panose="02010600030101010101" pitchFamily="2" charset="-122"/>
                <a:sym typeface="宋体" panose="02010600030101010101" pitchFamily="2" charset="-122"/>
              </a:rPr>
              <a:t>”</a:t>
            </a:r>
            <a:r>
              <a:rPr lang="zh-CN" altLang="en-US" sz="3200" b="1" dirty="0">
                <a:latin typeface="Arial" panose="020B0604020202020204" pitchFamily="34" charset="0"/>
                <a:ea typeface="宋体" panose="02010600030101010101" pitchFamily="2" charset="-122"/>
                <a:sym typeface="宋体" panose="02010600030101010101" pitchFamily="2" charset="-122"/>
              </a:rPr>
              <a:t>。你觉得原因是什么</a:t>
            </a:r>
            <a:r>
              <a:rPr lang="zh-CN" sz="3200" b="1" strike="noStrike" noProof="1" dirty="0">
                <a:solidFill>
                  <a:schemeClr val="tx1"/>
                </a:solidFill>
                <a:uFillTx/>
                <a:latin typeface="Arial" panose="020B0604020202020204" pitchFamily="34" charset="0"/>
                <a:ea typeface="SimSun-ExtB" panose="02010609060101010101" pitchFamily="49" charset="-122"/>
                <a:cs typeface="+mn-cs"/>
              </a:rPr>
              <a:t>？仅仅是因为</a:t>
            </a:r>
            <a:r>
              <a:rPr lang="en-US" altLang="zh-CN" sz="3200" b="1" strike="noStrike" noProof="1" dirty="0">
                <a:solidFill>
                  <a:schemeClr val="tx1"/>
                </a:solidFill>
                <a:uFillTx/>
                <a:latin typeface="Arial" panose="020B0604020202020204" pitchFamily="34" charset="0"/>
                <a:ea typeface="SimSun-ExtB" panose="02010609060101010101" pitchFamily="49" charset="-122"/>
                <a:cs typeface="+mn-cs"/>
              </a:rPr>
              <a:t>“</a:t>
            </a:r>
            <a:r>
              <a:rPr lang="zh-CN" altLang="en-US" sz="3200" b="1" strike="noStrike" noProof="1" dirty="0">
                <a:solidFill>
                  <a:schemeClr val="tx1"/>
                </a:solidFill>
                <a:uFillTx/>
                <a:latin typeface="Arial" panose="020B0604020202020204" pitchFamily="34" charset="0"/>
                <a:ea typeface="SimSun-ExtB" panose="02010609060101010101" pitchFamily="49" charset="-122"/>
                <a:cs typeface="+mn-cs"/>
              </a:rPr>
              <a:t>我</a:t>
            </a:r>
            <a:r>
              <a:rPr lang="en-US" altLang="zh-CN" sz="3200" b="1" strike="noStrike" noProof="1" dirty="0">
                <a:solidFill>
                  <a:schemeClr val="tx1"/>
                </a:solidFill>
                <a:uFillTx/>
                <a:latin typeface="Arial" panose="020B0604020202020204" pitchFamily="34" charset="0"/>
                <a:ea typeface="SimSun-ExtB" panose="02010609060101010101" pitchFamily="49" charset="-122"/>
                <a:cs typeface="+mn-cs"/>
              </a:rPr>
              <a:t>”</a:t>
            </a:r>
            <a:r>
              <a:rPr lang="zh-CN" altLang="en-US" sz="3200" b="1" strike="noStrike" noProof="1" dirty="0">
                <a:solidFill>
                  <a:schemeClr val="tx1"/>
                </a:solidFill>
                <a:uFillTx/>
                <a:latin typeface="Arial" panose="020B0604020202020204" pitchFamily="34" charset="0"/>
                <a:ea typeface="SimSun-ExtB" panose="02010609060101010101" pitchFamily="49" charset="-122"/>
                <a:cs typeface="+mn-cs"/>
              </a:rPr>
              <a:t>冤枉了它吗？</a:t>
            </a:r>
            <a:endParaRPr lang="zh-CN" altLang="en-US" sz="3200" b="1" strike="noStrike" noProof="1" dirty="0">
              <a:solidFill>
                <a:schemeClr val="tx1"/>
              </a:solidFill>
              <a:uFillTx/>
              <a:latin typeface="Arial" panose="020B0604020202020204" pitchFamily="34" charset="0"/>
              <a:ea typeface="SimSun-ExtB" panose="02010609060101010101" pitchFamily="49" charset="-122"/>
              <a:cs typeface="+mn-cs"/>
            </a:endParaRPr>
          </a:p>
        </p:txBody>
      </p:sp>
      <p:sp>
        <p:nvSpPr>
          <p:cNvPr id="2" name="Text Box 1027"/>
          <p:cNvSpPr txBox="1"/>
          <p:nvPr/>
        </p:nvSpPr>
        <p:spPr>
          <a:xfrm>
            <a:off x="560705" y="2439670"/>
            <a:ext cx="10808970" cy="1272540"/>
          </a:xfrm>
          <a:prstGeom prst="rect">
            <a:avLst/>
          </a:prstGeom>
          <a:noFill/>
          <a:ln w="9525">
            <a:noFill/>
          </a:ln>
        </p:spPr>
        <p:txBody>
          <a:bodyPr wrap="square" anchor="t">
            <a:spAutoFit/>
          </a:bodyPr>
          <a:p>
            <a:pPr>
              <a:lnSpc>
                <a:spcPct val="120000"/>
              </a:lnSpc>
            </a:pPr>
            <a:r>
              <a:rPr lang="en-US" altLang="zh-CN" sz="3200" b="1" dirty="0">
                <a:latin typeface="Arial" panose="020B0604020202020204" pitchFamily="34" charset="0"/>
                <a:ea typeface="宋体" panose="02010600030101010101" pitchFamily="2" charset="-122"/>
                <a:sym typeface="宋体" panose="02010600030101010101" pitchFamily="2" charset="-122"/>
              </a:rPr>
              <a:t>        </a:t>
            </a:r>
            <a:r>
              <a:rPr lang="zh-CN" altLang="en-US" sz="3200" b="1" dirty="0">
                <a:solidFill>
                  <a:srgbClr val="4E42ED"/>
                </a:solidFill>
                <a:latin typeface="Arial" panose="020B0604020202020204" pitchFamily="34" charset="0"/>
                <a:ea typeface="宋体" panose="02010600030101010101" pitchFamily="2" charset="-122"/>
                <a:sym typeface="宋体" panose="02010600030101010101" pitchFamily="2" charset="-122"/>
              </a:rPr>
              <a:t>我没有判断明白</a:t>
            </a:r>
            <a:r>
              <a:rPr lang="zh-CN" altLang="zh-CN" sz="3200" b="1" dirty="0">
                <a:solidFill>
                  <a:srgbClr val="4E42ED"/>
                </a:solidFill>
                <a:latin typeface="Arial" panose="020B0604020202020204" pitchFamily="34" charset="0"/>
                <a:ea typeface="宋体" panose="02010600030101010101" pitchFamily="2" charset="-122"/>
                <a:sym typeface="宋体" panose="02010600030101010101" pitchFamily="2" charset="-122"/>
              </a:rPr>
              <a:t>,</a:t>
            </a:r>
            <a:r>
              <a:rPr lang="zh-CN" altLang="en-US" sz="3200" b="1" dirty="0">
                <a:solidFill>
                  <a:srgbClr val="4E42ED"/>
                </a:solidFill>
                <a:latin typeface="Arial" panose="020B0604020202020204" pitchFamily="34" charset="0"/>
                <a:ea typeface="宋体" panose="02010600030101010101" pitchFamily="2" charset="-122"/>
                <a:sym typeface="宋体" panose="02010600030101010101" pitchFamily="2" charset="-122"/>
              </a:rPr>
              <a:t>便妄下断语</a:t>
            </a:r>
            <a:r>
              <a:rPr lang="zh-CN" altLang="zh-CN" sz="3200" b="1" dirty="0">
                <a:solidFill>
                  <a:srgbClr val="4E42ED"/>
                </a:solidFill>
                <a:latin typeface="Arial" panose="020B0604020202020204" pitchFamily="34" charset="0"/>
                <a:ea typeface="宋体" panose="02010600030101010101" pitchFamily="2" charset="-122"/>
                <a:sym typeface="宋体" panose="02010600030101010101" pitchFamily="2" charset="-122"/>
              </a:rPr>
              <a:t>,</a:t>
            </a:r>
            <a:r>
              <a:rPr lang="zh-CN" altLang="en-US" sz="3200" b="1" dirty="0">
                <a:solidFill>
                  <a:srgbClr val="4E42ED"/>
                </a:solidFill>
                <a:latin typeface="Arial" panose="020B0604020202020204" pitchFamily="34" charset="0"/>
                <a:ea typeface="宋体" panose="02010600030101010101" pitchFamily="2" charset="-122"/>
                <a:sym typeface="宋体" panose="02010600030101010101" pitchFamily="2" charset="-122"/>
              </a:rPr>
              <a:t>冤枉了一只不能说话辩诉的动物。</a:t>
            </a:r>
            <a:endParaRPr lang="zh-CN" altLang="en-US" sz="3200" b="1" dirty="0">
              <a:solidFill>
                <a:srgbClr val="4E42ED"/>
              </a:solidFill>
              <a:latin typeface="Arial" panose="020B0604020202020204" pitchFamily="34" charset="0"/>
              <a:ea typeface="宋体" panose="02010600030101010101" pitchFamily="2" charset="-122"/>
              <a:sym typeface="宋体" panose="02010600030101010101" pitchFamily="2" charset="-122"/>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p:sp>
        <p:nvSpPr>
          <p:cNvPr id="107521" name="Text Box 1027"/>
          <p:cNvSpPr txBox="1"/>
          <p:nvPr/>
        </p:nvSpPr>
        <p:spPr>
          <a:xfrm>
            <a:off x="1516698" y="358775"/>
            <a:ext cx="8569325" cy="629920"/>
          </a:xfrm>
          <a:prstGeom prst="rect">
            <a:avLst/>
          </a:prstGeom>
          <a:noFill/>
          <a:ln w="9525">
            <a:noFill/>
          </a:ln>
        </p:spPr>
        <p:txBody>
          <a:bodyPr anchor="t">
            <a:spAutoFit/>
          </a:bodyPr>
          <a:p>
            <a:pPr>
              <a:lnSpc>
                <a:spcPct val="100000"/>
              </a:lnSpc>
            </a:pPr>
            <a:r>
              <a:rPr lang="zh-CN" altLang="zh-CN" sz="3500" b="1" dirty="0">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为其做朗读设计</a:t>
            </a:r>
            <a:r>
              <a:rPr lang="zh-CN" altLang="zh-CN" sz="3500" b="1" dirty="0">
                <a:latin typeface="Arial" panose="020B0604020202020204" pitchFamily="34" charset="0"/>
                <a:ea typeface="宋体" panose="02010600030101010101" pitchFamily="2" charset="-122"/>
                <a:sym typeface="宋体" panose="02010600030101010101" pitchFamily="2" charset="-122"/>
              </a:rPr>
              <a:t>,</a:t>
            </a:r>
            <a:r>
              <a:rPr lang="zh-CN" altLang="zh-CN" sz="3500" b="1" dirty="0">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并简要说明理由</a:t>
            </a:r>
            <a:r>
              <a:rPr lang="zh-CN" altLang="zh-CN" sz="3500" b="1" dirty="0">
                <a:latin typeface="Arial" panose="020B0604020202020204" pitchFamily="34" charset="0"/>
                <a:ea typeface="SimSun-ExtB" panose="02010609060101010101" pitchFamily="49" charset="-122"/>
                <a:sym typeface="宋体" panose="02010600030101010101" pitchFamily="2" charset="-122"/>
              </a:rPr>
              <a:t>。</a:t>
            </a:r>
            <a:endParaRPr lang="zh-CN" altLang="zh-CN" sz="3500" b="1" dirty="0">
              <a:latin typeface="Arial" panose="020B0604020202020204" pitchFamily="34" charset="0"/>
              <a:ea typeface="SimSun-ExtB" panose="02010609060101010101" pitchFamily="49" charset="-122"/>
              <a:sym typeface="宋体" panose="02010600030101010101" pitchFamily="2" charset="-122"/>
            </a:endParaRPr>
          </a:p>
        </p:txBody>
      </p:sp>
      <p:sp>
        <p:nvSpPr>
          <p:cNvPr id="4" name="Text Box 1027"/>
          <p:cNvSpPr txBox="1"/>
          <p:nvPr/>
        </p:nvSpPr>
        <p:spPr>
          <a:xfrm>
            <a:off x="873760" y="988695"/>
            <a:ext cx="10444480" cy="2453640"/>
          </a:xfrm>
          <a:prstGeom prst="rect">
            <a:avLst/>
          </a:prstGeom>
          <a:noFill/>
          <a:ln w="9525">
            <a:noFill/>
          </a:ln>
        </p:spPr>
        <p:txBody>
          <a:bodyPr wrap="square" anchor="t">
            <a:spAutoFit/>
          </a:bodyPr>
          <a:p>
            <a:pPr>
              <a:lnSpc>
                <a:spcPct val="120000"/>
              </a:lnSpc>
            </a:pPr>
            <a:r>
              <a:rPr lang="en-US" altLang="zh-CN" sz="3200" b="1" dirty="0">
                <a:latin typeface="Arial" panose="020B0604020202020204" pitchFamily="34" charset="0"/>
                <a:ea typeface="宋体" panose="02010600030101010101" pitchFamily="2" charset="-122"/>
                <a:sym typeface="宋体" panose="02010600030101010101" pitchFamily="2" charset="-122"/>
              </a:rPr>
              <a:t>      </a:t>
            </a:r>
            <a:r>
              <a:rPr lang="zh-CN" altLang="en-US" sz="3200" b="1" dirty="0">
                <a:latin typeface="Arial" panose="020B0604020202020204" pitchFamily="34" charset="0"/>
                <a:ea typeface="宋体" panose="02010600030101010101" pitchFamily="2" charset="-122"/>
                <a:sym typeface="宋体" panose="02010600030101010101" pitchFamily="2" charset="-122"/>
              </a:rPr>
              <a:t>我心里十分地难过</a:t>
            </a:r>
            <a:r>
              <a:rPr lang="zh-CN" altLang="zh-CN" sz="3200" b="1" dirty="0">
                <a:latin typeface="Arial" panose="020B0604020202020204" pitchFamily="34" charset="0"/>
                <a:ea typeface="宋体" panose="02010600030101010101" pitchFamily="2" charset="-122"/>
                <a:sym typeface="宋体" panose="02010600030101010101" pitchFamily="2" charset="-122"/>
              </a:rPr>
              <a:t>,</a:t>
            </a:r>
            <a:r>
              <a:rPr lang="zh-CN" altLang="en-US" sz="3200" b="1" dirty="0">
                <a:latin typeface="Arial" panose="020B0604020202020204" pitchFamily="34" charset="0"/>
                <a:ea typeface="宋体" panose="02010600030101010101" pitchFamily="2" charset="-122"/>
                <a:sym typeface="宋体" panose="02010600030101010101" pitchFamily="2" charset="-122"/>
              </a:rPr>
              <a:t>真的</a:t>
            </a:r>
            <a:r>
              <a:rPr lang="zh-CN" altLang="zh-CN" sz="3200" b="1" dirty="0">
                <a:latin typeface="Arial" panose="020B0604020202020204" pitchFamily="34" charset="0"/>
                <a:ea typeface="宋体" panose="02010600030101010101" pitchFamily="2" charset="-122"/>
                <a:sym typeface="宋体" panose="02010600030101010101" pitchFamily="2" charset="-122"/>
              </a:rPr>
              <a:t>,</a:t>
            </a:r>
            <a:r>
              <a:rPr lang="zh-CN" altLang="en-US" sz="3200" b="1" dirty="0">
                <a:latin typeface="Arial" panose="020B0604020202020204" pitchFamily="34" charset="0"/>
                <a:ea typeface="宋体" panose="02010600030101010101" pitchFamily="2" charset="-122"/>
                <a:sym typeface="宋体" panose="02010600030101010101" pitchFamily="2" charset="-122"/>
              </a:rPr>
              <a:t>我的良心受伤了</a:t>
            </a:r>
            <a:r>
              <a:rPr lang="zh-CN" altLang="zh-CN" sz="3200" b="1" dirty="0">
                <a:latin typeface="Arial" panose="020B0604020202020204" pitchFamily="34" charset="0"/>
                <a:ea typeface="宋体" panose="02010600030101010101" pitchFamily="2" charset="-122"/>
                <a:sym typeface="宋体" panose="02010600030101010101" pitchFamily="2" charset="-122"/>
              </a:rPr>
              <a:t>,</a:t>
            </a:r>
            <a:r>
              <a:rPr lang="zh-CN" altLang="en-US" sz="3200" b="1" dirty="0">
                <a:latin typeface="Arial" panose="020B0604020202020204" pitchFamily="34" charset="0"/>
                <a:ea typeface="宋体" panose="02010600030101010101" pitchFamily="2" charset="-122"/>
                <a:sym typeface="宋体" panose="02010600030101010101" pitchFamily="2" charset="-122"/>
              </a:rPr>
              <a:t>我没有判断明白</a:t>
            </a:r>
            <a:r>
              <a:rPr lang="zh-CN" altLang="zh-CN" sz="3200" b="1" dirty="0">
                <a:latin typeface="Arial" panose="020B0604020202020204" pitchFamily="34" charset="0"/>
                <a:ea typeface="宋体" panose="02010600030101010101" pitchFamily="2" charset="-122"/>
                <a:sym typeface="宋体" panose="02010600030101010101" pitchFamily="2" charset="-122"/>
              </a:rPr>
              <a:t>,</a:t>
            </a:r>
            <a:r>
              <a:rPr lang="zh-CN" altLang="en-US" sz="3200" b="1" dirty="0">
                <a:latin typeface="Arial" panose="020B0604020202020204" pitchFamily="34" charset="0"/>
                <a:ea typeface="宋体" panose="02010600030101010101" pitchFamily="2" charset="-122"/>
                <a:sym typeface="宋体" panose="02010600030101010101" pitchFamily="2" charset="-122"/>
              </a:rPr>
              <a:t>便妄下断语</a:t>
            </a:r>
            <a:r>
              <a:rPr lang="zh-CN" altLang="zh-CN" sz="3200" b="1" dirty="0">
                <a:latin typeface="Arial" panose="020B0604020202020204" pitchFamily="34" charset="0"/>
                <a:ea typeface="宋体" panose="02010600030101010101" pitchFamily="2" charset="-122"/>
                <a:sym typeface="宋体" panose="02010600030101010101" pitchFamily="2" charset="-122"/>
              </a:rPr>
              <a:t>,</a:t>
            </a:r>
            <a:r>
              <a:rPr lang="zh-CN" altLang="en-US" sz="3200" b="1" dirty="0">
                <a:latin typeface="Arial" panose="020B0604020202020204" pitchFamily="34" charset="0"/>
                <a:ea typeface="宋体" panose="02010600030101010101" pitchFamily="2" charset="-122"/>
                <a:sym typeface="宋体" panose="02010600030101010101" pitchFamily="2" charset="-122"/>
              </a:rPr>
              <a:t>冤枉了一只不能说话辩诉的动物。想到它的无抵抗的逃避</a:t>
            </a:r>
            <a:r>
              <a:rPr lang="zh-CN" altLang="zh-CN" sz="3200" b="1" dirty="0">
                <a:latin typeface="Arial" panose="020B0604020202020204" pitchFamily="34" charset="0"/>
                <a:ea typeface="宋体" panose="02010600030101010101" pitchFamily="2" charset="-122"/>
                <a:sym typeface="宋体" panose="02010600030101010101" pitchFamily="2" charset="-122"/>
              </a:rPr>
              <a:t>,</a:t>
            </a:r>
            <a:r>
              <a:rPr lang="zh-CN" altLang="en-US" sz="3200" b="1" dirty="0">
                <a:latin typeface="Arial" panose="020B0604020202020204" pitchFamily="34" charset="0"/>
                <a:ea typeface="宋体" panose="02010600030101010101" pitchFamily="2" charset="-122"/>
                <a:sym typeface="宋体" panose="02010600030101010101" pitchFamily="2" charset="-122"/>
              </a:rPr>
              <a:t>益使我感到我的暴怒</a:t>
            </a:r>
            <a:r>
              <a:rPr lang="zh-CN" altLang="zh-CN" sz="3200" b="1" dirty="0">
                <a:latin typeface="Arial" panose="020B0604020202020204" pitchFamily="34" charset="0"/>
                <a:ea typeface="宋体" panose="02010600030101010101" pitchFamily="2" charset="-122"/>
                <a:sym typeface="宋体" panose="02010600030101010101" pitchFamily="2" charset="-122"/>
              </a:rPr>
              <a:t>,</a:t>
            </a:r>
            <a:r>
              <a:rPr lang="zh-CN" altLang="en-US" sz="3200" b="1" dirty="0">
                <a:latin typeface="Arial" panose="020B0604020202020204" pitchFamily="34" charset="0"/>
                <a:ea typeface="宋体" panose="02010600030101010101" pitchFamily="2" charset="-122"/>
                <a:sym typeface="宋体" panose="02010600030101010101" pitchFamily="2" charset="-122"/>
              </a:rPr>
              <a:t>我的</a:t>
            </a:r>
            <a:r>
              <a:rPr lang="zh-CN" altLang="zh-CN" sz="3200" b="1" dirty="0">
                <a:latin typeface="Arial" panose="020B0604020202020204" pitchFamily="34" charset="0"/>
                <a:ea typeface="宋体" panose="02010600030101010101" pitchFamily="2" charset="-122"/>
                <a:sym typeface="宋体" panose="02010600030101010101" pitchFamily="2" charset="-122"/>
              </a:rPr>
              <a:t>虐</a:t>
            </a:r>
            <a:r>
              <a:rPr lang="zh-CN" altLang="en-US" sz="3200" b="1" dirty="0">
                <a:latin typeface="Arial" panose="020B0604020202020204" pitchFamily="34" charset="0"/>
                <a:ea typeface="宋体" panose="02010600030101010101" pitchFamily="2" charset="-122"/>
                <a:sym typeface="宋体" panose="02010600030101010101" pitchFamily="2" charset="-122"/>
              </a:rPr>
              <a:t>待</a:t>
            </a:r>
            <a:r>
              <a:rPr lang="zh-CN" altLang="zh-CN" sz="3200" b="1" dirty="0">
                <a:latin typeface="Arial" panose="020B0604020202020204" pitchFamily="34" charset="0"/>
                <a:ea typeface="宋体" panose="02010600030101010101" pitchFamily="2" charset="-122"/>
                <a:sym typeface="宋体" panose="02010600030101010101" pitchFamily="2" charset="-122"/>
              </a:rPr>
              <a:t>,</a:t>
            </a:r>
            <a:r>
              <a:rPr lang="zh-CN" altLang="en-US" sz="3200" b="1" dirty="0">
                <a:latin typeface="Arial" panose="020B0604020202020204" pitchFamily="34" charset="0"/>
                <a:ea typeface="宋体" panose="02010600030101010101" pitchFamily="2" charset="-122"/>
                <a:sym typeface="宋体" panose="02010600030101010101" pitchFamily="2" charset="-122"/>
              </a:rPr>
              <a:t>都是针</a:t>
            </a:r>
            <a:r>
              <a:rPr lang="zh-CN" altLang="zh-CN" sz="3200" b="1" dirty="0">
                <a:latin typeface="Arial" panose="020B0604020202020204" pitchFamily="34" charset="0"/>
                <a:ea typeface="宋体" panose="02010600030101010101" pitchFamily="2" charset="-122"/>
                <a:sym typeface="宋体" panose="02010600030101010101" pitchFamily="2" charset="-122"/>
              </a:rPr>
              <a:t>,</a:t>
            </a:r>
            <a:r>
              <a:rPr lang="zh-CN" altLang="en-US" sz="3200" b="1" dirty="0">
                <a:latin typeface="Arial" panose="020B0604020202020204" pitchFamily="34" charset="0"/>
                <a:ea typeface="宋体" panose="02010600030101010101" pitchFamily="2" charset="-122"/>
                <a:sym typeface="宋体" panose="02010600030101010101" pitchFamily="2" charset="-122"/>
              </a:rPr>
              <a:t>刺我良心的针！</a:t>
            </a:r>
            <a:endParaRPr lang="zh-CN" altLang="en-US" sz="3200" b="1" dirty="0">
              <a:latin typeface="Arial" panose="020B0604020202020204" pitchFamily="34" charset="0"/>
              <a:ea typeface="宋体" panose="02010600030101010101" pitchFamily="2" charset="-122"/>
              <a:sym typeface="宋体" panose="02010600030101010101" pitchFamily="2" charset="-122"/>
            </a:endParaRPr>
          </a:p>
        </p:txBody>
      </p:sp>
      <p:sp>
        <p:nvSpPr>
          <p:cNvPr id="19462" name="矩形 22540"/>
          <p:cNvSpPr/>
          <p:nvPr/>
        </p:nvSpPr>
        <p:spPr>
          <a:xfrm>
            <a:off x="4938078" y="1340168"/>
            <a:ext cx="999490" cy="583565"/>
          </a:xfrm>
          <a:prstGeom prst="rect">
            <a:avLst/>
          </a:prstGeom>
          <a:noFill/>
          <a:ln w="9525">
            <a:noFill/>
          </a:ln>
        </p:spPr>
        <p:txBody>
          <a:bodyPr wrap="none" anchor="t">
            <a:spAutoFit/>
          </a:bodyPr>
          <a:p>
            <a:r>
              <a:rPr lang="en-US" altLang="zh-CN" sz="3200" b="1">
                <a:solidFill>
                  <a:srgbClr val="FF0000"/>
                </a:solidFill>
                <a:latin typeface="黑体" panose="02010609060101010101" charset="-122"/>
                <a:ea typeface="黑体" panose="02010609060101010101" charset="-122"/>
              </a:rPr>
              <a:t>﹒</a:t>
            </a:r>
            <a:r>
              <a:rPr lang="en-US" altLang="zh-CN" sz="3200" b="1">
                <a:solidFill>
                  <a:srgbClr val="FF0000"/>
                </a:solidFill>
                <a:latin typeface="Arial" panose="020B0604020202020204" pitchFamily="34" charset="0"/>
                <a:ea typeface="黑体" panose="02010609060101010101" charset="-122"/>
              </a:rPr>
              <a:t>﹒</a:t>
            </a:r>
            <a:endParaRPr lang="en-US" altLang="zh-CN" sz="3200" b="1" dirty="0">
              <a:solidFill>
                <a:srgbClr val="FF0000"/>
              </a:solidFill>
              <a:latin typeface="Arial" panose="020B0604020202020204" pitchFamily="34" charset="0"/>
              <a:ea typeface="黑体" panose="02010609060101010101" charset="-122"/>
            </a:endParaRPr>
          </a:p>
        </p:txBody>
      </p:sp>
      <p:sp>
        <p:nvSpPr>
          <p:cNvPr id="5" name="矩形 22540"/>
          <p:cNvSpPr/>
          <p:nvPr/>
        </p:nvSpPr>
        <p:spPr>
          <a:xfrm>
            <a:off x="6715443" y="1340168"/>
            <a:ext cx="999490" cy="583565"/>
          </a:xfrm>
          <a:prstGeom prst="rect">
            <a:avLst/>
          </a:prstGeom>
          <a:noFill/>
          <a:ln w="9525">
            <a:noFill/>
          </a:ln>
        </p:spPr>
        <p:txBody>
          <a:bodyPr wrap="none" anchor="t">
            <a:spAutoFit/>
          </a:bodyPr>
          <a:p>
            <a:r>
              <a:rPr lang="en-US" altLang="zh-CN" sz="3200" b="1">
                <a:solidFill>
                  <a:srgbClr val="FF0000"/>
                </a:solidFill>
                <a:latin typeface="黑体" panose="02010609060101010101" charset="-122"/>
                <a:ea typeface="黑体" panose="02010609060101010101" charset="-122"/>
              </a:rPr>
              <a:t>﹒</a:t>
            </a:r>
            <a:r>
              <a:rPr lang="en-US" altLang="zh-CN" sz="3200" b="1">
                <a:solidFill>
                  <a:srgbClr val="FF0000"/>
                </a:solidFill>
                <a:latin typeface="Arial" panose="020B0604020202020204" pitchFamily="34" charset="0"/>
                <a:ea typeface="黑体" panose="02010609060101010101" charset="-122"/>
              </a:rPr>
              <a:t>﹒</a:t>
            </a:r>
            <a:endParaRPr lang="en-US" altLang="zh-CN" sz="3200" b="1" dirty="0">
              <a:solidFill>
                <a:srgbClr val="FF0000"/>
              </a:solidFill>
              <a:latin typeface="Arial" panose="020B0604020202020204" pitchFamily="34" charset="0"/>
              <a:ea typeface="黑体" panose="02010609060101010101" charset="-122"/>
            </a:endParaRPr>
          </a:p>
        </p:txBody>
      </p:sp>
      <p:sp>
        <p:nvSpPr>
          <p:cNvPr id="6" name="矩形 22540"/>
          <p:cNvSpPr/>
          <p:nvPr/>
        </p:nvSpPr>
        <p:spPr>
          <a:xfrm>
            <a:off x="2228215" y="1924050"/>
            <a:ext cx="1819275" cy="583565"/>
          </a:xfrm>
          <a:prstGeom prst="rect">
            <a:avLst/>
          </a:prstGeom>
          <a:noFill/>
          <a:ln w="9525">
            <a:noFill/>
          </a:ln>
        </p:spPr>
        <p:txBody>
          <a:bodyPr wrap="square" anchor="t">
            <a:spAutoFit/>
          </a:bodyPr>
          <a:p>
            <a:r>
              <a:rPr lang="en-US" altLang="zh-CN" sz="3200" b="1">
                <a:solidFill>
                  <a:srgbClr val="FF0000"/>
                </a:solidFill>
                <a:latin typeface="黑体" panose="02010609060101010101" charset="-122"/>
                <a:ea typeface="黑体" panose="02010609060101010101" charset="-122"/>
              </a:rPr>
              <a:t>﹒</a:t>
            </a:r>
            <a:r>
              <a:rPr lang="en-US" altLang="zh-CN" sz="3200" b="1">
                <a:solidFill>
                  <a:srgbClr val="FF0000"/>
                </a:solidFill>
                <a:latin typeface="Arial" panose="020B0604020202020204" pitchFamily="34" charset="0"/>
                <a:ea typeface="黑体" panose="02010609060101010101" charset="-122"/>
              </a:rPr>
              <a:t>﹒﹒﹒</a:t>
            </a:r>
            <a:endParaRPr lang="en-US" altLang="zh-CN" sz="3200" b="1">
              <a:solidFill>
                <a:srgbClr val="FF0000"/>
              </a:solidFill>
              <a:latin typeface="Arial" panose="020B0604020202020204" pitchFamily="34" charset="0"/>
              <a:ea typeface="黑体" panose="02010609060101010101" charset="-122"/>
            </a:endParaRPr>
          </a:p>
        </p:txBody>
      </p:sp>
      <p:sp>
        <p:nvSpPr>
          <p:cNvPr id="7" name="矩形 22540"/>
          <p:cNvSpPr/>
          <p:nvPr/>
        </p:nvSpPr>
        <p:spPr>
          <a:xfrm>
            <a:off x="6305550" y="2568575"/>
            <a:ext cx="1819275" cy="583565"/>
          </a:xfrm>
          <a:prstGeom prst="rect">
            <a:avLst/>
          </a:prstGeom>
          <a:noFill/>
          <a:ln w="9525">
            <a:noFill/>
          </a:ln>
        </p:spPr>
        <p:txBody>
          <a:bodyPr wrap="square" anchor="t">
            <a:spAutoFit/>
          </a:bodyPr>
          <a:p>
            <a:r>
              <a:rPr lang="en-US" altLang="zh-CN" sz="3200" b="1">
                <a:solidFill>
                  <a:srgbClr val="FF0000"/>
                </a:solidFill>
                <a:latin typeface="黑体" panose="02010609060101010101" charset="-122"/>
                <a:ea typeface="黑体" panose="02010609060101010101" charset="-122"/>
              </a:rPr>
              <a:t>﹒</a:t>
            </a:r>
            <a:r>
              <a:rPr lang="en-US" altLang="zh-CN" sz="3200" b="1">
                <a:solidFill>
                  <a:srgbClr val="FF0000"/>
                </a:solidFill>
                <a:latin typeface="Arial" panose="020B0604020202020204" pitchFamily="34" charset="0"/>
                <a:ea typeface="黑体" panose="02010609060101010101" charset="-122"/>
              </a:rPr>
              <a:t>﹒﹒﹒</a:t>
            </a:r>
            <a:endParaRPr lang="en-US" altLang="zh-CN" sz="3200" b="1">
              <a:solidFill>
                <a:srgbClr val="FF0000"/>
              </a:solidFill>
              <a:latin typeface="Arial" panose="020B0604020202020204" pitchFamily="34" charset="0"/>
              <a:ea typeface="黑体" panose="02010609060101010101" charset="-122"/>
            </a:endParaRPr>
          </a:p>
        </p:txBody>
      </p:sp>
      <p:sp>
        <p:nvSpPr>
          <p:cNvPr id="8" name="矩形 22540"/>
          <p:cNvSpPr/>
          <p:nvPr/>
        </p:nvSpPr>
        <p:spPr>
          <a:xfrm>
            <a:off x="8124825" y="2568575"/>
            <a:ext cx="1819275" cy="583565"/>
          </a:xfrm>
          <a:prstGeom prst="rect">
            <a:avLst/>
          </a:prstGeom>
          <a:noFill/>
          <a:ln w="9525">
            <a:noFill/>
          </a:ln>
        </p:spPr>
        <p:txBody>
          <a:bodyPr wrap="square" anchor="t">
            <a:spAutoFit/>
          </a:bodyPr>
          <a:p>
            <a:r>
              <a:rPr lang="en-US" altLang="zh-CN" sz="3200" b="1">
                <a:solidFill>
                  <a:srgbClr val="FF0000"/>
                </a:solidFill>
                <a:latin typeface="黑体" panose="02010609060101010101" charset="-122"/>
                <a:ea typeface="黑体" panose="02010609060101010101" charset="-122"/>
              </a:rPr>
              <a:t>﹒</a:t>
            </a:r>
            <a:r>
              <a:rPr lang="en-US" altLang="zh-CN" sz="3200" b="1">
                <a:solidFill>
                  <a:srgbClr val="FF0000"/>
                </a:solidFill>
                <a:latin typeface="Arial" panose="020B0604020202020204" pitchFamily="34" charset="0"/>
                <a:ea typeface="黑体" panose="02010609060101010101" charset="-122"/>
              </a:rPr>
              <a:t>﹒﹒﹒</a:t>
            </a:r>
            <a:endParaRPr lang="en-US" altLang="zh-CN" sz="3200" b="1">
              <a:solidFill>
                <a:srgbClr val="FF0000"/>
              </a:solidFill>
              <a:latin typeface="Arial" panose="020B0604020202020204" pitchFamily="34" charset="0"/>
              <a:ea typeface="黑体" panose="02010609060101010101" charset="-122"/>
            </a:endParaRPr>
          </a:p>
        </p:txBody>
      </p:sp>
      <p:sp>
        <p:nvSpPr>
          <p:cNvPr id="12" name="Text Box 1027"/>
          <p:cNvSpPr txBox="1"/>
          <p:nvPr/>
        </p:nvSpPr>
        <p:spPr>
          <a:xfrm>
            <a:off x="873760" y="3507740"/>
            <a:ext cx="10280015" cy="1568450"/>
          </a:xfrm>
          <a:prstGeom prst="rect">
            <a:avLst/>
          </a:prstGeom>
          <a:noFill/>
          <a:ln w="9525">
            <a:noFill/>
          </a:ln>
        </p:spPr>
        <p:txBody>
          <a:bodyPr wrap="square" anchor="t">
            <a:spAutoFit/>
          </a:bodyPr>
          <a:p>
            <a:pPr>
              <a:lnSpc>
                <a:spcPct val="100000"/>
              </a:lnSpc>
            </a:pPr>
            <a:r>
              <a:rPr lang="zh-CN" altLang="zh-CN" sz="3200" b="1" dirty="0">
                <a:solidFill>
                  <a:srgbClr val="0000CC"/>
                </a:solidFill>
                <a:latin typeface="Arial" panose="020B0604020202020204" pitchFamily="34" charset="0"/>
                <a:ea typeface="SimSun-ExtB" panose="02010609060101010101" pitchFamily="49" charset="-122"/>
                <a:sym typeface="宋体" panose="02010600030101010101" pitchFamily="2" charset="-122"/>
              </a:rPr>
              <a:t>朗读设计：</a:t>
            </a:r>
            <a:r>
              <a:rPr lang="zh-CN" altLang="zh-CN" sz="3200" b="1" dirty="0">
                <a:solidFill>
                  <a:srgbClr val="FF0000"/>
                </a:solidFill>
                <a:latin typeface="Arial" panose="020B0604020202020204" pitchFamily="34" charset="0"/>
                <a:ea typeface="SimSun-ExtB" panose="02010609060101010101" pitchFamily="49" charset="-122"/>
                <a:sym typeface="宋体" panose="02010600030101010101" pitchFamily="2" charset="-122"/>
              </a:rPr>
              <a:t>“真的”</a:t>
            </a:r>
            <a:r>
              <a:rPr lang="en-US" altLang="zh-CN" sz="3200" b="1" dirty="0">
                <a:solidFill>
                  <a:srgbClr val="FF0000"/>
                </a:solidFill>
                <a:latin typeface="Arial" panose="020B0604020202020204" pitchFamily="34" charset="0"/>
                <a:ea typeface="SimSun-ExtB" panose="02010609060101010101" pitchFamily="49" charset="-122"/>
                <a:sym typeface="宋体" panose="02010600030101010101" pitchFamily="2" charset="-122"/>
              </a:rPr>
              <a:t>“</a:t>
            </a:r>
            <a:r>
              <a:rPr lang="zh-CN" altLang="en-US" sz="3200" b="1" dirty="0">
                <a:solidFill>
                  <a:srgbClr val="FF0000"/>
                </a:solidFill>
                <a:latin typeface="Arial" panose="020B0604020202020204" pitchFamily="34" charset="0"/>
                <a:ea typeface="SimSun-ExtB" panose="02010609060101010101" pitchFamily="49" charset="-122"/>
                <a:sym typeface="宋体" panose="02010600030101010101" pitchFamily="2" charset="-122"/>
              </a:rPr>
              <a:t>良心</a:t>
            </a:r>
            <a:r>
              <a:rPr lang="en-US" altLang="zh-CN" sz="3200" b="1" dirty="0">
                <a:solidFill>
                  <a:srgbClr val="FF0000"/>
                </a:solidFill>
                <a:latin typeface="Arial" panose="020B0604020202020204" pitchFamily="34" charset="0"/>
                <a:ea typeface="SimSun-ExtB" panose="02010609060101010101" pitchFamily="49" charset="-122"/>
                <a:sym typeface="宋体" panose="02010600030101010101" pitchFamily="2" charset="-122"/>
              </a:rPr>
              <a:t>”“</a:t>
            </a:r>
            <a:r>
              <a:rPr lang="zh-CN" altLang="en-US" sz="3200" b="1" dirty="0">
                <a:solidFill>
                  <a:srgbClr val="FF0000"/>
                </a:solidFill>
                <a:latin typeface="Arial" panose="020B0604020202020204" pitchFamily="34" charset="0"/>
                <a:ea typeface="SimSun-ExtB" panose="02010609060101010101" pitchFamily="49" charset="-122"/>
                <a:sym typeface="宋体" panose="02010600030101010101" pitchFamily="2" charset="-122"/>
              </a:rPr>
              <a:t>妄下断语</a:t>
            </a:r>
            <a:r>
              <a:rPr lang="en-US" altLang="zh-CN" sz="3200" b="1" dirty="0">
                <a:solidFill>
                  <a:srgbClr val="FF0000"/>
                </a:solidFill>
                <a:latin typeface="Arial" panose="020B0604020202020204" pitchFamily="34" charset="0"/>
                <a:ea typeface="SimSun-ExtB" panose="02010609060101010101" pitchFamily="49" charset="-122"/>
                <a:sym typeface="宋体" panose="02010600030101010101" pitchFamily="2" charset="-122"/>
              </a:rPr>
              <a:t>”“</a:t>
            </a:r>
            <a:r>
              <a:rPr lang="zh-CN" altLang="en-US" sz="3200" b="1" dirty="0">
                <a:solidFill>
                  <a:srgbClr val="FF0000"/>
                </a:solidFill>
                <a:latin typeface="Arial" panose="020B0604020202020204" pitchFamily="34" charset="0"/>
                <a:ea typeface="SimSun-ExtB" panose="02010609060101010101" pitchFamily="49" charset="-122"/>
                <a:sym typeface="宋体" panose="02010600030101010101" pitchFamily="2" charset="-122"/>
              </a:rPr>
              <a:t>我的暴怒</a:t>
            </a:r>
            <a:r>
              <a:rPr lang="en-US" altLang="zh-CN" sz="3200" b="1" dirty="0">
                <a:solidFill>
                  <a:srgbClr val="FF0000"/>
                </a:solidFill>
                <a:latin typeface="Arial" panose="020B0604020202020204" pitchFamily="34" charset="0"/>
                <a:ea typeface="SimSun-ExtB" panose="02010609060101010101" pitchFamily="49" charset="-122"/>
                <a:sym typeface="宋体" panose="02010600030101010101" pitchFamily="2" charset="-122"/>
              </a:rPr>
              <a:t>”“</a:t>
            </a:r>
            <a:r>
              <a:rPr lang="zh-CN" altLang="en-US" sz="3200" b="1" dirty="0">
                <a:solidFill>
                  <a:srgbClr val="FF0000"/>
                </a:solidFill>
                <a:latin typeface="Arial" panose="020B0604020202020204" pitchFamily="34" charset="0"/>
                <a:ea typeface="SimSun-ExtB" panose="02010609060101010101" pitchFamily="49" charset="-122"/>
                <a:sym typeface="宋体" panose="02010600030101010101" pitchFamily="2" charset="-122"/>
              </a:rPr>
              <a:t>我的虐待</a:t>
            </a:r>
            <a:r>
              <a:rPr lang="en-US" altLang="zh-CN" sz="3200" b="1" dirty="0">
                <a:solidFill>
                  <a:srgbClr val="FF0000"/>
                </a:solidFill>
                <a:latin typeface="Arial" panose="020B0604020202020204" pitchFamily="34" charset="0"/>
                <a:ea typeface="SimSun-ExtB" panose="02010609060101010101" pitchFamily="49" charset="-122"/>
                <a:sym typeface="宋体" panose="02010600030101010101" pitchFamily="2" charset="-122"/>
              </a:rPr>
              <a:t>”</a:t>
            </a:r>
            <a:r>
              <a:rPr lang="zh-CN" altLang="en-US" sz="3200" b="1" dirty="0">
                <a:solidFill>
                  <a:srgbClr val="FF0000"/>
                </a:solidFill>
                <a:latin typeface="Arial" panose="020B0604020202020204" pitchFamily="34" charset="0"/>
                <a:ea typeface="SimSun-ExtB" panose="02010609060101010101" pitchFamily="49" charset="-122"/>
                <a:sym typeface="宋体" panose="02010600030101010101" pitchFamily="2" charset="-122"/>
              </a:rPr>
              <a:t>可以重读</a:t>
            </a:r>
            <a:r>
              <a:rPr lang="zh-CN" altLang="zh-CN" sz="3200" b="1" dirty="0">
                <a:solidFill>
                  <a:srgbClr val="FF0000"/>
                </a:solidFill>
                <a:latin typeface="Arial" panose="020B0604020202020204" pitchFamily="34" charset="0"/>
                <a:ea typeface="SimSun-ExtB" panose="02010609060101010101" pitchFamily="49" charset="-122"/>
                <a:sym typeface="宋体" panose="02010600030101010101" pitchFamily="2" charset="-122"/>
              </a:rPr>
              <a:t>,总体节奏稍缓,在</a:t>
            </a:r>
            <a:r>
              <a:rPr lang="en-US" altLang="zh-CN" sz="3200" b="1" dirty="0">
                <a:solidFill>
                  <a:srgbClr val="FF0000"/>
                </a:solidFill>
                <a:latin typeface="Arial" panose="020B0604020202020204" pitchFamily="34" charset="0"/>
                <a:ea typeface="SimSun-ExtB" panose="02010609060101010101" pitchFamily="49" charset="-122"/>
                <a:sym typeface="宋体" panose="02010600030101010101" pitchFamily="2" charset="-122"/>
              </a:rPr>
              <a:t>“</a:t>
            </a:r>
            <a:r>
              <a:rPr lang="zh-CN" altLang="en-US" sz="3200" b="1" dirty="0">
                <a:solidFill>
                  <a:srgbClr val="FF0000"/>
                </a:solidFill>
                <a:latin typeface="Arial" panose="020B0604020202020204" pitchFamily="34" charset="0"/>
                <a:ea typeface="SimSun-ExtB" panose="02010609060101010101" pitchFamily="49" charset="-122"/>
                <a:sym typeface="宋体" panose="02010600030101010101" pitchFamily="2" charset="-122"/>
              </a:rPr>
              <a:t>我的暴怒</a:t>
            </a:r>
            <a:r>
              <a:rPr lang="en-US" altLang="zh-CN" sz="3200" b="1" dirty="0">
                <a:solidFill>
                  <a:srgbClr val="FF0000"/>
                </a:solidFill>
                <a:latin typeface="Arial" panose="020B0604020202020204" pitchFamily="34" charset="0"/>
                <a:ea typeface="SimSun-ExtB" panose="02010609060101010101" pitchFamily="49" charset="-122"/>
                <a:sym typeface="宋体" panose="02010600030101010101" pitchFamily="2" charset="-122"/>
              </a:rPr>
              <a:t>”</a:t>
            </a:r>
            <a:r>
              <a:rPr lang="zh-CN" altLang="en-US" sz="3200" b="1" dirty="0">
                <a:solidFill>
                  <a:srgbClr val="FF0000"/>
                </a:solidFill>
                <a:latin typeface="Arial" panose="020B0604020202020204" pitchFamily="34" charset="0"/>
                <a:ea typeface="SimSun-ExtB" panose="02010609060101010101" pitchFamily="49" charset="-122"/>
                <a:sym typeface="宋体" panose="02010600030101010101" pitchFamily="2" charset="-122"/>
              </a:rPr>
              <a:t>之后</a:t>
            </a:r>
            <a:r>
              <a:rPr lang="zh-CN" altLang="zh-CN" sz="3200" b="1" dirty="0">
                <a:solidFill>
                  <a:srgbClr val="FF0000"/>
                </a:solidFill>
                <a:ea typeface="SimSun-ExtB" panose="02010609060101010101" pitchFamily="49" charset="-122"/>
                <a:sym typeface="宋体" panose="02010600030101010101" pitchFamily="2" charset="-122"/>
              </a:rPr>
              <a:t>,</a:t>
            </a:r>
            <a:r>
              <a:rPr lang="zh-CN" altLang="en-US" sz="3200" b="1" dirty="0">
                <a:solidFill>
                  <a:srgbClr val="FF0000"/>
                </a:solidFill>
                <a:latin typeface="Arial" panose="020B0604020202020204" pitchFamily="34" charset="0"/>
                <a:ea typeface="SimSun-ExtB" panose="02010609060101010101" pitchFamily="49" charset="-122"/>
                <a:sym typeface="宋体" panose="02010600030101010101" pitchFamily="2" charset="-122"/>
              </a:rPr>
              <a:t>语速可逐步加快</a:t>
            </a:r>
            <a:r>
              <a:rPr lang="zh-CN" altLang="zh-CN" sz="3200" b="1" dirty="0">
                <a:solidFill>
                  <a:srgbClr val="FF0000"/>
                </a:solidFill>
                <a:latin typeface="Arial" panose="020B0604020202020204" pitchFamily="34" charset="0"/>
                <a:ea typeface="SimSun-ExtB" panose="02010609060101010101" pitchFamily="49" charset="-122"/>
                <a:sym typeface="宋体" panose="02010600030101010101" pitchFamily="2" charset="-122"/>
              </a:rPr>
              <a:t>,把忏悔和悲伤之情强烈地表达出来。</a:t>
            </a:r>
            <a:endParaRPr lang="zh-CN" altLang="zh-CN" sz="3200" b="1" dirty="0">
              <a:solidFill>
                <a:srgbClr val="FF0000"/>
              </a:solidFill>
              <a:latin typeface="Arial" panose="020B0604020202020204" pitchFamily="34" charset="0"/>
              <a:ea typeface="SimSun-ExtB" panose="02010609060101010101" pitchFamily="49" charset="-122"/>
              <a:sym typeface="宋体" panose="02010600030101010101" pitchFamily="2" charset="-122"/>
            </a:endParaRPr>
          </a:p>
        </p:txBody>
      </p:sp>
      <p:sp>
        <p:nvSpPr>
          <p:cNvPr id="9" name="Text Box 1027"/>
          <p:cNvSpPr txBox="1"/>
          <p:nvPr/>
        </p:nvSpPr>
        <p:spPr>
          <a:xfrm>
            <a:off x="873760" y="5175250"/>
            <a:ext cx="10149205" cy="1076325"/>
          </a:xfrm>
          <a:prstGeom prst="rect">
            <a:avLst/>
          </a:prstGeom>
          <a:noFill/>
          <a:ln w="9525">
            <a:noFill/>
          </a:ln>
        </p:spPr>
        <p:txBody>
          <a:bodyPr wrap="square" anchor="t">
            <a:spAutoFit/>
          </a:bodyPr>
          <a:p>
            <a:pPr>
              <a:lnSpc>
                <a:spcPct val="100000"/>
              </a:lnSpc>
            </a:pPr>
            <a:r>
              <a:rPr lang="zh-CN" altLang="zh-CN" sz="3200" b="1" dirty="0">
                <a:solidFill>
                  <a:srgbClr val="0000CC"/>
                </a:solidFill>
                <a:latin typeface="Arial" panose="020B0604020202020204" pitchFamily="34" charset="0"/>
                <a:ea typeface="SimSun-ExtB" panose="02010609060101010101" pitchFamily="49" charset="-122"/>
                <a:sym typeface="宋体" panose="02010600030101010101" pitchFamily="2" charset="-122"/>
              </a:rPr>
              <a:t>设计理由：第三只猫因</a:t>
            </a:r>
            <a:r>
              <a:rPr lang="zh-CN" altLang="zh-CN" sz="3200" b="1" dirty="0">
                <a:solidFill>
                  <a:srgbClr val="FF0000"/>
                </a:solidFill>
                <a:latin typeface="Arial" panose="020B0604020202020204" pitchFamily="34" charset="0"/>
                <a:ea typeface="SimSun-ExtB" panose="02010609060101010101" pitchFamily="49" charset="-122"/>
                <a:sym typeface="宋体" panose="02010600030101010101" pitchFamily="2" charset="-122"/>
              </a:rPr>
              <a:t>“我”的武断而亡,</a:t>
            </a:r>
            <a:r>
              <a:rPr lang="en-US" altLang="zh-CN" sz="3200" b="1" dirty="0">
                <a:solidFill>
                  <a:srgbClr val="FF0000"/>
                </a:solidFill>
                <a:latin typeface="Arial" panose="020B0604020202020204" pitchFamily="34" charset="0"/>
                <a:ea typeface="SimSun-ExtB" panose="02010609060101010101" pitchFamily="49" charset="-122"/>
                <a:sym typeface="宋体" panose="02010600030101010101" pitchFamily="2" charset="-122"/>
              </a:rPr>
              <a:t>“</a:t>
            </a:r>
            <a:r>
              <a:rPr lang="zh-CN" altLang="en-US" sz="3200" b="1" dirty="0">
                <a:solidFill>
                  <a:srgbClr val="FF0000"/>
                </a:solidFill>
                <a:latin typeface="Arial" panose="020B0604020202020204" pitchFamily="34" charset="0"/>
                <a:ea typeface="SimSun-ExtB" panose="02010609060101010101" pitchFamily="49" charset="-122"/>
                <a:sym typeface="宋体" panose="02010600030101010101" pitchFamily="2" charset="-122"/>
              </a:rPr>
              <a:t>我</a:t>
            </a:r>
            <a:r>
              <a:rPr lang="en-US" altLang="zh-CN" sz="3200" b="1" dirty="0">
                <a:solidFill>
                  <a:srgbClr val="FF0000"/>
                </a:solidFill>
                <a:latin typeface="Arial" panose="020B0604020202020204" pitchFamily="34" charset="0"/>
                <a:ea typeface="SimSun-ExtB" panose="02010609060101010101" pitchFamily="49" charset="-122"/>
                <a:sym typeface="宋体" panose="02010600030101010101" pitchFamily="2" charset="-122"/>
              </a:rPr>
              <a:t>”</a:t>
            </a:r>
            <a:r>
              <a:rPr lang="zh-CN" altLang="en-US" sz="3200" b="1" dirty="0">
                <a:solidFill>
                  <a:srgbClr val="FF0000"/>
                </a:solidFill>
                <a:latin typeface="Arial" panose="020B0604020202020204" pitchFamily="34" charset="0"/>
                <a:ea typeface="SimSun-ExtB" panose="02010609060101010101" pitchFamily="49" charset="-122"/>
                <a:sym typeface="宋体" panose="02010600030101010101" pitchFamily="2" charset="-122"/>
              </a:rPr>
              <a:t>是施暴者</a:t>
            </a:r>
            <a:r>
              <a:rPr lang="zh-CN" altLang="zh-CN" sz="3200" b="1" dirty="0">
                <a:solidFill>
                  <a:srgbClr val="FF0000"/>
                </a:solidFill>
                <a:latin typeface="Arial" panose="020B0604020202020204" pitchFamily="34" charset="0"/>
                <a:ea typeface="SimSun-ExtB" panose="02010609060101010101" pitchFamily="49" charset="-122"/>
                <a:sym typeface="宋体" panose="02010600030101010101" pitchFamily="2" charset="-122"/>
              </a:rPr>
              <a:t>,猫是受虐者。</a:t>
            </a:r>
            <a:r>
              <a:rPr lang="zh-CN" altLang="zh-CN" sz="3200" b="1" dirty="0">
                <a:solidFill>
                  <a:srgbClr val="FF0000"/>
                </a:solidFill>
                <a:ea typeface="SimSun-ExtB" panose="02010609060101010101" pitchFamily="49" charset="-122"/>
                <a:sym typeface="宋体" panose="02010600030101010101" pitchFamily="2" charset="-122"/>
              </a:rPr>
              <a:t>这段文字表现了</a:t>
            </a:r>
            <a:r>
              <a:rPr lang="en-US" altLang="zh-CN" sz="3200" b="1" dirty="0">
                <a:solidFill>
                  <a:srgbClr val="FF0000"/>
                </a:solidFill>
                <a:ea typeface="SimSun-ExtB" panose="02010609060101010101" pitchFamily="49" charset="-122"/>
                <a:sym typeface="宋体" panose="02010600030101010101" pitchFamily="2" charset="-122"/>
              </a:rPr>
              <a:t>“</a:t>
            </a:r>
            <a:r>
              <a:rPr lang="zh-CN" altLang="en-US" sz="3200" b="1" dirty="0">
                <a:solidFill>
                  <a:srgbClr val="FF0000"/>
                </a:solidFill>
                <a:ea typeface="SimSun-ExtB" panose="02010609060101010101" pitchFamily="49" charset="-122"/>
                <a:sym typeface="宋体" panose="02010600030101010101" pitchFamily="2" charset="-122"/>
              </a:rPr>
              <a:t>我</a:t>
            </a:r>
            <a:r>
              <a:rPr lang="en-US" altLang="zh-CN" sz="3200" b="1" dirty="0">
                <a:solidFill>
                  <a:srgbClr val="FF0000"/>
                </a:solidFill>
                <a:ea typeface="SimSun-ExtB" panose="02010609060101010101" pitchFamily="49" charset="-122"/>
                <a:sym typeface="宋体" panose="02010600030101010101" pitchFamily="2" charset="-122"/>
              </a:rPr>
              <a:t>”</a:t>
            </a:r>
            <a:r>
              <a:rPr lang="zh-CN" altLang="en-US" sz="3200" b="1" dirty="0">
                <a:solidFill>
                  <a:srgbClr val="FF0000"/>
                </a:solidFill>
                <a:ea typeface="SimSun-ExtB" panose="02010609060101010101" pitchFamily="49" charset="-122"/>
                <a:sym typeface="宋体" panose="02010600030101010101" pitchFamily="2" charset="-122"/>
              </a:rPr>
              <a:t>的</a:t>
            </a:r>
            <a:r>
              <a:rPr lang="zh-CN" altLang="zh-CN" sz="3200" b="1" dirty="0">
                <a:solidFill>
                  <a:srgbClr val="FF0000"/>
                </a:solidFill>
                <a:latin typeface="Arial" panose="020B0604020202020204" pitchFamily="34" charset="0"/>
                <a:ea typeface="SimSun-ExtB" panose="02010609060101010101" pitchFamily="49" charset="-122"/>
                <a:sym typeface="宋体" panose="02010600030101010101" pitchFamily="2" charset="-122"/>
              </a:rPr>
              <a:t>忏悔之情。</a:t>
            </a:r>
            <a:endParaRPr lang="zh-CN" altLang="zh-CN" sz="3200" b="1" dirty="0">
              <a:solidFill>
                <a:srgbClr val="FF0000"/>
              </a:solidFill>
              <a:latin typeface="Arial" panose="020B0604020202020204" pitchFamily="34" charset="0"/>
              <a:ea typeface="SimSun-ExtB" panose="02010609060101010101" pitchFamily="49" charset="-122"/>
              <a:sym typeface="宋体" panose="02010600030101010101" pitchFamily="2" charset="-122"/>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9462"/>
                                        </p:tgtEl>
                                        <p:attrNameLst>
                                          <p:attrName>style.visibility</p:attrName>
                                        </p:attrNameLst>
                                      </p:cBhvr>
                                      <p:to>
                                        <p:strVal val="visible"/>
                                      </p:to>
                                    </p:set>
                                    <p:anim calcmode="lin" valueType="num">
                                      <p:cBhvr additive="base">
                                        <p:cTn id="11" dur="500" fill="hold"/>
                                        <p:tgtEl>
                                          <p:spTgt spid="19462"/>
                                        </p:tgtEl>
                                        <p:attrNameLst>
                                          <p:attrName>ppt_x</p:attrName>
                                        </p:attrNameLst>
                                      </p:cBhvr>
                                      <p:tavLst>
                                        <p:tav tm="0">
                                          <p:val>
                                            <p:strVal val="#ppt_x"/>
                                          </p:val>
                                        </p:tav>
                                        <p:tav tm="100000">
                                          <p:val>
                                            <p:strVal val="#ppt_x"/>
                                          </p:val>
                                        </p:tav>
                                      </p:tavLst>
                                    </p:anim>
                                    <p:anim calcmode="lin" valueType="num">
                                      <p:cBhvr additive="base">
                                        <p:cTn id="12" dur="500" fill="hold"/>
                                        <p:tgtEl>
                                          <p:spTgt spid="19462"/>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ppt_x"/>
                                          </p:val>
                                        </p:tav>
                                        <p:tav tm="100000">
                                          <p:val>
                                            <p:strVal val="#ppt_x"/>
                                          </p:val>
                                        </p:tav>
                                      </p:tavLst>
                                    </p:anim>
                                    <p:anim calcmode="lin" valueType="num">
                                      <p:cBhvr additive="base">
                                        <p:cTn id="16" dur="500" fill="hold"/>
                                        <p:tgtEl>
                                          <p:spTgt spid="5"/>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additive="base">
                                        <p:cTn id="23" dur="500" fill="hold"/>
                                        <p:tgtEl>
                                          <p:spTgt spid="7"/>
                                        </p:tgtEl>
                                        <p:attrNameLst>
                                          <p:attrName>ppt_x</p:attrName>
                                        </p:attrNameLst>
                                      </p:cBhvr>
                                      <p:tavLst>
                                        <p:tav tm="0">
                                          <p:val>
                                            <p:strVal val="#ppt_x"/>
                                          </p:val>
                                        </p:tav>
                                        <p:tav tm="100000">
                                          <p:val>
                                            <p:strVal val="#ppt_x"/>
                                          </p:val>
                                        </p:tav>
                                      </p:tavLst>
                                    </p:anim>
                                    <p:anim calcmode="lin" valueType="num">
                                      <p:cBhvr additive="base">
                                        <p:cTn id="24" dur="500" fill="hold"/>
                                        <p:tgtEl>
                                          <p:spTgt spid="7"/>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500" fill="hold"/>
                                        <p:tgtEl>
                                          <p:spTgt spid="8"/>
                                        </p:tgtEl>
                                        <p:attrNameLst>
                                          <p:attrName>ppt_x</p:attrName>
                                        </p:attrNameLst>
                                      </p:cBhvr>
                                      <p:tavLst>
                                        <p:tav tm="0">
                                          <p:val>
                                            <p:strVal val="#ppt_x"/>
                                          </p:val>
                                        </p:tav>
                                        <p:tav tm="100000">
                                          <p:val>
                                            <p:strVal val="#ppt_x"/>
                                          </p:val>
                                        </p:tav>
                                      </p:tavLst>
                                    </p:anim>
                                    <p:anim calcmode="lin" valueType="num">
                                      <p:cBhvr additive="base">
                                        <p:cTn id="2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12"/>
                                        </p:tgtEl>
                                        <p:attrNameLst>
                                          <p:attrName>style.visibility</p:attrName>
                                        </p:attrNameLst>
                                      </p:cBhvr>
                                      <p:to>
                                        <p:strVal val="visible"/>
                                      </p:to>
                                    </p:set>
                                    <p:anim calcmode="lin" valueType="num">
                                      <p:cBhvr>
                                        <p:cTn id="33" dur="500" fill="hold"/>
                                        <p:tgtEl>
                                          <p:spTgt spid="12"/>
                                        </p:tgtEl>
                                        <p:attrNameLst>
                                          <p:attrName>ppt_x</p:attrName>
                                        </p:attrNameLst>
                                      </p:cBhvr>
                                      <p:tavLst>
                                        <p:tav tm="0">
                                          <p:val>
                                            <p:strVal val="#ppt_x"/>
                                          </p:val>
                                        </p:tav>
                                        <p:tav tm="100000">
                                          <p:val>
                                            <p:strVal val="#ppt_x"/>
                                          </p:val>
                                        </p:tav>
                                      </p:tavLst>
                                    </p:anim>
                                    <p:anim calcmode="lin" valueType="num">
                                      <p:cBhvr>
                                        <p:cTn id="3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grpId="0" nodeType="clickEffect">
                                  <p:stCondLst>
                                    <p:cond delay="0"/>
                                  </p:stCondLst>
                                  <p:childTnLst>
                                    <p:set>
                                      <p:cBhvr>
                                        <p:cTn id="38" dur="1" fill="hold">
                                          <p:stCondLst>
                                            <p:cond delay="0"/>
                                          </p:stCondLst>
                                        </p:cTn>
                                        <p:tgtEl>
                                          <p:spTgt spid="9"/>
                                        </p:tgtEl>
                                        <p:attrNameLst>
                                          <p:attrName>style.visibility</p:attrName>
                                        </p:attrNameLst>
                                      </p:cBhvr>
                                      <p:to>
                                        <p:strVal val="visible"/>
                                      </p:to>
                                    </p:set>
                                    <p:anim calcmode="lin" valueType="num">
                                      <p:cBhvr>
                                        <p:cTn id="39" dur="500" fill="hold"/>
                                        <p:tgtEl>
                                          <p:spTgt spid="9"/>
                                        </p:tgtEl>
                                        <p:attrNameLst>
                                          <p:attrName>ppt_x</p:attrName>
                                        </p:attrNameLst>
                                      </p:cBhvr>
                                      <p:tavLst>
                                        <p:tav tm="0">
                                          <p:val>
                                            <p:strVal val="#ppt_x"/>
                                          </p:val>
                                        </p:tav>
                                        <p:tav tm="100000">
                                          <p:val>
                                            <p:strVal val="#ppt_x"/>
                                          </p:val>
                                        </p:tav>
                                      </p:tavLst>
                                    </p:anim>
                                    <p:anim calcmode="lin" valueType="num">
                                      <p:cBhvr>
                                        <p:cTn id="4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9462" grpId="0"/>
      <p:bldP spid="5" grpId="0"/>
      <p:bldP spid="6" grpId="0"/>
      <p:bldP spid="7" grpId="0"/>
      <p:bldP spid="8" grpId="0"/>
      <p:bldP spid="12" grpId="0"/>
      <p:bldP spid="9"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p:sp>
        <p:nvSpPr>
          <p:cNvPr id="4" name="Rectangle 2"/>
          <p:cNvSpPr>
            <a:spLocks noGrp="1"/>
          </p:cNvSpPr>
          <p:nvPr/>
        </p:nvSpPr>
        <p:spPr>
          <a:xfrm>
            <a:off x="853440" y="1155065"/>
            <a:ext cx="10889615" cy="777875"/>
          </a:xfrm>
          <a:prstGeom prst="rect">
            <a:avLst/>
          </a:prstGeom>
          <a:noFill/>
          <a:ln w="9525">
            <a:noFill/>
          </a:ln>
        </p:spPr>
        <p:txBody>
          <a:bodyPr anchor="ctr"/>
          <a:p>
            <a:pPr fontAlgn="base">
              <a:lnSpc>
                <a:spcPct val="100000"/>
              </a:lnSpc>
              <a:spcBef>
                <a:spcPts val="0"/>
              </a:spcBef>
              <a:spcAft>
                <a:spcPts val="0"/>
              </a:spcAft>
            </a:pPr>
            <a:r>
              <a:rPr lang="zh-CN" sz="3500" b="1" strike="noStrike" noProof="1" dirty="0">
                <a:solidFill>
                  <a:schemeClr val="tx1"/>
                </a:solidFill>
                <a:uFillTx/>
                <a:latin typeface="Arial" panose="020B0604020202020204" pitchFamily="34" charset="0"/>
                <a:ea typeface="SimSun-ExtB" panose="02010609060101010101" pitchFamily="49" charset="-122"/>
                <a:cs typeface="+mn-cs"/>
              </a:rPr>
              <a:t>仅仅是因为</a:t>
            </a:r>
            <a:r>
              <a:rPr lang="en-US" altLang="zh-CN" sz="3500" b="1" strike="noStrike" noProof="1" dirty="0">
                <a:solidFill>
                  <a:schemeClr val="tx1"/>
                </a:solidFill>
                <a:uFillTx/>
                <a:latin typeface="Arial" panose="020B0604020202020204" pitchFamily="34" charset="0"/>
                <a:ea typeface="SimSun-ExtB" panose="02010609060101010101" pitchFamily="49" charset="-122"/>
                <a:cs typeface="+mn-cs"/>
              </a:rPr>
              <a:t>“</a:t>
            </a:r>
            <a:r>
              <a:rPr lang="zh-CN" altLang="en-US" sz="3500" b="1" strike="noStrike" noProof="1" dirty="0">
                <a:solidFill>
                  <a:schemeClr val="tx1"/>
                </a:solidFill>
                <a:uFillTx/>
                <a:latin typeface="Arial" panose="020B0604020202020204" pitchFamily="34" charset="0"/>
                <a:ea typeface="SimSun-ExtB" panose="02010609060101010101" pitchFamily="49" charset="-122"/>
                <a:cs typeface="+mn-cs"/>
              </a:rPr>
              <a:t>我</a:t>
            </a:r>
            <a:r>
              <a:rPr lang="en-US" altLang="zh-CN" sz="3500" b="1" strike="noStrike" noProof="1" dirty="0">
                <a:solidFill>
                  <a:schemeClr val="tx1"/>
                </a:solidFill>
                <a:uFillTx/>
                <a:latin typeface="Arial" panose="020B0604020202020204" pitchFamily="34" charset="0"/>
                <a:ea typeface="SimSun-ExtB" panose="02010609060101010101" pitchFamily="49" charset="-122"/>
                <a:cs typeface="+mn-cs"/>
              </a:rPr>
              <a:t>”</a:t>
            </a:r>
            <a:r>
              <a:rPr lang="zh-CN" altLang="en-US" sz="3500" b="1" strike="noStrike" noProof="1" dirty="0">
                <a:solidFill>
                  <a:schemeClr val="tx1"/>
                </a:solidFill>
                <a:uFillTx/>
                <a:latin typeface="Arial" panose="020B0604020202020204" pitchFamily="34" charset="0"/>
                <a:ea typeface="SimSun-ExtB" panose="02010609060101010101" pitchFamily="49" charset="-122"/>
                <a:cs typeface="+mn-cs"/>
              </a:rPr>
              <a:t>冤枉了它吗？</a:t>
            </a:r>
            <a:endParaRPr lang="zh-CN" altLang="en-US" sz="3500" b="1" strike="noStrike" noProof="1" dirty="0">
              <a:solidFill>
                <a:schemeClr val="tx1"/>
              </a:solidFill>
              <a:uFillTx/>
              <a:latin typeface="Arial" panose="020B0604020202020204" pitchFamily="34" charset="0"/>
              <a:ea typeface="SimSun-ExtB" panose="02010609060101010101" pitchFamily="49" charset="-122"/>
              <a:cs typeface="+mn-cs"/>
            </a:endParaRPr>
          </a:p>
        </p:txBody>
      </p:sp>
      <p:sp>
        <p:nvSpPr>
          <p:cNvPr id="8" name="文本框 7"/>
          <p:cNvSpPr txBox="1"/>
          <p:nvPr/>
        </p:nvSpPr>
        <p:spPr>
          <a:xfrm>
            <a:off x="660400" y="2112645"/>
            <a:ext cx="10722610" cy="2895600"/>
          </a:xfrm>
          <a:prstGeom prst="rect">
            <a:avLst/>
          </a:prstGeom>
          <a:noFill/>
        </p:spPr>
        <p:txBody>
          <a:bodyPr wrap="square" rtlCol="0" anchor="t">
            <a:spAutoFit/>
          </a:bodyPr>
          <a:p>
            <a:pPr>
              <a:lnSpc>
                <a:spcPct val="95000"/>
              </a:lnSpc>
              <a:spcBef>
                <a:spcPts val="0"/>
              </a:spcBef>
              <a:spcAft>
                <a:spcPts val="0"/>
              </a:spcAft>
            </a:pPr>
            <a:r>
              <a:rPr lang="en-US" altLang="zh-CN" sz="3200" b="1">
                <a:solidFill>
                  <a:srgbClr val="2F1AC9"/>
                </a:solidFill>
                <a:latin typeface="宋体" panose="02010600030101010101" pitchFamily="2" charset="-122"/>
                <a:ea typeface="宋体" panose="02010600030101010101" pitchFamily="2" charset="-122"/>
                <a:cs typeface="宋体" panose="02010600030101010101" pitchFamily="2" charset="-122"/>
              </a:rPr>
              <a:t>    </a:t>
            </a:r>
            <a:r>
              <a:rPr sz="3200" b="1">
                <a:solidFill>
                  <a:srgbClr val="4E42ED"/>
                </a:solidFill>
                <a:ea typeface="宋体" panose="02010600030101010101" pitchFamily="2" charset="-122"/>
              </a:rPr>
              <a:t>从这件事中</a:t>
            </a:r>
            <a:r>
              <a:rPr lang="zh-CN" altLang="zh-CN" sz="3200" b="1" dirty="0">
                <a:solidFill>
                  <a:srgbClr val="4E42ED"/>
                </a:solidFill>
                <a:latin typeface="Arial" panose="020B0604020202020204" pitchFamily="34" charset="0"/>
                <a:ea typeface="宋体" panose="02010600030101010101" pitchFamily="2" charset="-122"/>
                <a:sym typeface="宋体" panose="02010600030101010101" pitchFamily="2" charset="-122"/>
              </a:rPr>
              <a:t>,</a:t>
            </a:r>
            <a:r>
              <a:rPr sz="3200" b="1">
                <a:solidFill>
                  <a:srgbClr val="FF0000"/>
                </a:solidFill>
                <a:ea typeface="宋体" panose="02010600030101010101" pitchFamily="2" charset="-122"/>
              </a:rPr>
              <a:t>“我”意识到光凭个人的好恶</a:t>
            </a:r>
            <a:r>
              <a:rPr lang="zh-CN" altLang="zh-CN" sz="3200" b="1" dirty="0">
                <a:solidFill>
                  <a:srgbClr val="FF0000"/>
                </a:solidFill>
                <a:latin typeface="Arial" panose="020B0604020202020204" pitchFamily="34" charset="0"/>
                <a:ea typeface="宋体" panose="02010600030101010101" pitchFamily="2" charset="-122"/>
                <a:sym typeface="宋体" panose="02010600030101010101" pitchFamily="2" charset="-122"/>
              </a:rPr>
              <a:t>,</a:t>
            </a:r>
            <a:r>
              <a:rPr sz="3200" b="1">
                <a:solidFill>
                  <a:srgbClr val="FF0000"/>
                </a:solidFill>
                <a:ea typeface="宋体" panose="02010600030101010101" pitchFamily="2" charset="-122"/>
              </a:rPr>
              <a:t>带着私人的偏见去对待第三只猫是多么的不公平</a:t>
            </a:r>
            <a:r>
              <a:rPr lang="zh-CN" altLang="zh-CN" sz="3200" b="1" dirty="0">
                <a:solidFill>
                  <a:srgbClr val="FF0000"/>
                </a:solidFill>
                <a:latin typeface="Arial" panose="020B0604020202020204" pitchFamily="34" charset="0"/>
                <a:ea typeface="宋体" panose="02010600030101010101" pitchFamily="2" charset="-122"/>
                <a:sym typeface="宋体" panose="02010600030101010101" pitchFamily="2" charset="-122"/>
              </a:rPr>
              <a:t>,</a:t>
            </a:r>
            <a:r>
              <a:rPr sz="3200" b="1">
                <a:solidFill>
                  <a:srgbClr val="FF0000"/>
                </a:solidFill>
                <a:ea typeface="宋体" panose="02010600030101010101" pitchFamily="2" charset="-122"/>
              </a:rPr>
              <a:t>因而良心受到谴责</a:t>
            </a:r>
            <a:r>
              <a:rPr lang="zh-CN" altLang="zh-CN" sz="3200" b="1" dirty="0">
                <a:solidFill>
                  <a:srgbClr val="FF0000"/>
                </a:solidFill>
                <a:latin typeface="Arial" panose="020B0604020202020204" pitchFamily="34" charset="0"/>
                <a:ea typeface="宋体" panose="02010600030101010101" pitchFamily="2" charset="-122"/>
                <a:sym typeface="宋体" panose="02010600030101010101" pitchFamily="2" charset="-122"/>
              </a:rPr>
              <a:t>,</a:t>
            </a:r>
            <a:r>
              <a:rPr sz="3200" b="1">
                <a:solidFill>
                  <a:srgbClr val="FF0000"/>
                </a:solidFill>
                <a:ea typeface="宋体" panose="02010600030101010101" pitchFamily="2" charset="-122"/>
              </a:rPr>
              <a:t>追悔莫及</a:t>
            </a:r>
            <a:r>
              <a:rPr sz="3200" b="1">
                <a:solidFill>
                  <a:srgbClr val="4E42ED"/>
                </a:solidFill>
                <a:ea typeface="宋体" panose="02010600030101010101" pitchFamily="2" charset="-122"/>
              </a:rPr>
              <a:t>。</a:t>
            </a:r>
            <a:r>
              <a:rPr sz="3200" b="1">
                <a:solidFill>
                  <a:srgbClr val="FF0000"/>
                </a:solidFill>
                <a:ea typeface="宋体" panose="02010600030101010101" pitchFamily="2" charset="-122"/>
              </a:rPr>
              <a:t>作者写猫</a:t>
            </a:r>
            <a:r>
              <a:rPr lang="zh-CN" altLang="zh-CN" sz="3200" b="1" dirty="0">
                <a:solidFill>
                  <a:srgbClr val="FF0000"/>
                </a:solidFill>
                <a:latin typeface="Arial" panose="020B0604020202020204" pitchFamily="34" charset="0"/>
                <a:ea typeface="宋体" panose="02010600030101010101" pitchFamily="2" charset="-122"/>
                <a:sym typeface="宋体" panose="02010600030101010101" pitchFamily="2" charset="-122"/>
              </a:rPr>
              <a:t>,</a:t>
            </a:r>
            <a:r>
              <a:rPr sz="3200" b="1">
                <a:solidFill>
                  <a:srgbClr val="FF0000"/>
                </a:solidFill>
                <a:ea typeface="宋体" panose="02010600030101010101" pitchFamily="2" charset="-122"/>
              </a:rPr>
              <a:t>不仅仅局限于猫本身</a:t>
            </a:r>
            <a:r>
              <a:rPr lang="zh-CN" altLang="zh-CN" sz="3200" b="1" dirty="0">
                <a:solidFill>
                  <a:srgbClr val="FF0000"/>
                </a:solidFill>
                <a:latin typeface="Arial" panose="020B0604020202020204" pitchFamily="34" charset="0"/>
                <a:ea typeface="宋体" panose="02010600030101010101" pitchFamily="2" charset="-122"/>
                <a:sym typeface="宋体" panose="02010600030101010101" pitchFamily="2" charset="-122"/>
              </a:rPr>
              <a:t>,</a:t>
            </a:r>
            <a:r>
              <a:rPr sz="3200" b="1">
                <a:solidFill>
                  <a:srgbClr val="FF0000"/>
                </a:solidFill>
                <a:ea typeface="宋体" panose="02010600030101010101" pitchFamily="2" charset="-122"/>
              </a:rPr>
              <a:t>而是借此阐发了人生哲理</a:t>
            </a:r>
            <a:r>
              <a:rPr lang="zh-CN" altLang="zh-CN" sz="3200" b="1" dirty="0">
                <a:solidFill>
                  <a:srgbClr val="FF0000"/>
                </a:solidFill>
                <a:latin typeface="Arial" panose="020B0604020202020204" pitchFamily="34" charset="0"/>
                <a:ea typeface="宋体" panose="02010600030101010101" pitchFamily="2" charset="-122"/>
                <a:sym typeface="宋体" panose="02010600030101010101" pitchFamily="2" charset="-122"/>
              </a:rPr>
              <a:t>,</a:t>
            </a:r>
            <a:r>
              <a:rPr sz="3200" b="1">
                <a:solidFill>
                  <a:srgbClr val="FF0000"/>
                </a:solidFill>
                <a:ea typeface="宋体" panose="02010600030101010101" pitchFamily="2" charset="-122"/>
              </a:rPr>
              <a:t>揭示了关爱动物、爱护弱小、反思人类自身弱点的主题</a:t>
            </a:r>
            <a:r>
              <a:rPr lang="zh-CN" altLang="zh-CN" sz="3200" b="1" dirty="0">
                <a:solidFill>
                  <a:srgbClr val="FF0000"/>
                </a:solidFill>
                <a:latin typeface="Arial" panose="020B0604020202020204" pitchFamily="34" charset="0"/>
                <a:ea typeface="宋体" panose="02010600030101010101" pitchFamily="2" charset="-122"/>
                <a:sym typeface="宋体" panose="02010600030101010101" pitchFamily="2" charset="-122"/>
              </a:rPr>
              <a:t>,</a:t>
            </a:r>
            <a:r>
              <a:rPr sz="3200" b="1">
                <a:solidFill>
                  <a:srgbClr val="FF0000"/>
                </a:solidFill>
                <a:ea typeface="宋体" panose="02010600030101010101" pitchFamily="2" charset="-122"/>
              </a:rPr>
              <a:t>也体现了作者勇于自我反思的自省意识</a:t>
            </a:r>
            <a:r>
              <a:rPr lang="zh-CN" altLang="zh-CN" sz="3200" b="1" dirty="0">
                <a:solidFill>
                  <a:srgbClr val="FF0000"/>
                </a:solidFill>
                <a:latin typeface="Arial" panose="020B0604020202020204" pitchFamily="34" charset="0"/>
                <a:ea typeface="宋体" panose="02010600030101010101" pitchFamily="2" charset="-122"/>
                <a:sym typeface="宋体" panose="02010600030101010101" pitchFamily="2" charset="-122"/>
              </a:rPr>
              <a:t>,</a:t>
            </a:r>
            <a:r>
              <a:rPr sz="3200" b="1">
                <a:solidFill>
                  <a:srgbClr val="FF0000"/>
                </a:solidFill>
                <a:ea typeface="宋体" panose="02010600030101010101" pitchFamily="2" charset="-122"/>
              </a:rPr>
              <a:t>以及知识分子悲天悯人的宽厚情怀</a:t>
            </a:r>
            <a:r>
              <a:rPr sz="3200" b="1">
                <a:solidFill>
                  <a:srgbClr val="4E42ED"/>
                </a:solidFill>
                <a:ea typeface="宋体" panose="02010600030101010101" pitchFamily="2" charset="-122"/>
              </a:rPr>
              <a:t>。</a:t>
            </a:r>
            <a:endParaRPr lang="zh-CN" sz="3200" b="1">
              <a:solidFill>
                <a:srgbClr val="4E42ED"/>
              </a:solidFill>
              <a:ea typeface="宋体" panose="02010600030101010101" pitchFamily="2" charset="-122"/>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 calcmode="lin" valueType="num">
                                      <p:cBhvr additive="base">
                                        <p:cTn id="7"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4" name="TextBox 3"/>
          <p:cNvSpPr txBox="1"/>
          <p:nvPr/>
        </p:nvSpPr>
        <p:spPr>
          <a:xfrm>
            <a:off x="3950742" y="2499793"/>
            <a:ext cx="4085221" cy="923330"/>
          </a:xfrm>
          <a:prstGeom prst="rect">
            <a:avLst/>
          </a:prstGeom>
          <a:noFill/>
        </p:spPr>
        <p:txBody>
          <a:bodyPr wrap="square" rtlCol="0">
            <a:spAutoFit/>
          </a:bodyPr>
          <a:lstStyle/>
          <a:p>
            <a:r>
              <a:rPr lang="zh-CN" altLang="en-US" sz="5400" b="1" dirty="0" smtClean="0">
                <a:latin typeface="思源黑体 CN Bold"/>
                <a:ea typeface="思源黑体 CN Bold"/>
              </a:rPr>
              <a:t>第 </a:t>
            </a:r>
            <a:r>
              <a:rPr lang="zh-CN" altLang="en-US" sz="5400" b="1" dirty="0">
                <a:latin typeface="思源黑体 CN Bold"/>
                <a:ea typeface="思源黑体 CN Bold"/>
              </a:rPr>
              <a:t>二</a:t>
            </a:r>
            <a:r>
              <a:rPr lang="zh-CN" altLang="en-US" sz="5400" b="1" dirty="0" smtClean="0">
                <a:latin typeface="思源黑体 CN Bold"/>
                <a:ea typeface="思源黑体 CN Bold"/>
              </a:rPr>
              <a:t> 课 时</a:t>
            </a:r>
            <a:endParaRPr lang="zh-CN" altLang="en-US" sz="5400" b="1" dirty="0">
              <a:latin typeface="思源黑体 CN Bold"/>
              <a:ea typeface="思源黑体 CN Bold"/>
            </a:endParaRPr>
          </a:p>
        </p:txBody>
      </p:sp>
    </p:spTree>
    <p:custDataLst>
      <p:tags r:id="rId1"/>
    </p:custData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125957" name="文本框 1"/>
          <p:cNvSpPr txBox="1"/>
          <p:nvPr/>
        </p:nvSpPr>
        <p:spPr>
          <a:xfrm>
            <a:off x="801370" y="1678940"/>
            <a:ext cx="10150475" cy="2553335"/>
          </a:xfrm>
          <a:prstGeom prst="rect">
            <a:avLst/>
          </a:prstGeom>
          <a:noFill/>
          <a:ln w="9525">
            <a:noFill/>
          </a:ln>
        </p:spPr>
        <p:txBody>
          <a:bodyPr wrap="square" anchor="t">
            <a:spAutoFit/>
          </a:bodyPr>
          <a:p>
            <a:pPr>
              <a:lnSpc>
                <a:spcPct val="100000"/>
              </a:lnSpc>
            </a:pPr>
            <a:r>
              <a:rPr lang="en-US" altLang="zh-CN" sz="3200" b="1">
                <a:latin typeface="宋体" panose="02010600030101010101" pitchFamily="2" charset="-122"/>
                <a:ea typeface="宋体" panose="02010600030101010101" pitchFamily="2" charset="-122"/>
              </a:rPr>
              <a:t>1.【</a:t>
            </a:r>
            <a:r>
              <a:rPr lang="zh-CN" altLang="en-US" sz="3200" b="1">
                <a:latin typeface="宋体" panose="02010600030101010101" pitchFamily="2" charset="-122"/>
                <a:ea typeface="宋体" panose="02010600030101010101" pitchFamily="2" charset="-122"/>
              </a:rPr>
              <a:t>小说的笔法</a:t>
            </a:r>
            <a:r>
              <a:rPr lang="en-US" altLang="zh-CN" sz="3200" b="1">
                <a:latin typeface="宋体" panose="02010600030101010101" pitchFamily="2" charset="-122"/>
                <a:ea typeface="宋体" panose="02010600030101010101" pitchFamily="2" charset="-122"/>
              </a:rPr>
              <a:t>】</a:t>
            </a:r>
            <a:r>
              <a:rPr lang="zh-CN" altLang="en-US" sz="3200" b="1">
                <a:latin typeface="宋体" panose="02010600030101010101" pitchFamily="2" charset="-122"/>
                <a:ea typeface="宋体" panose="02010600030101010101" pitchFamily="2" charset="-122"/>
              </a:rPr>
              <a:t>本</a:t>
            </a:r>
            <a:r>
              <a:rPr lang="zh-CN" altLang="en-US" sz="3200" b="1" dirty="0">
                <a:latin typeface="宋体" panose="02010600030101010101" pitchFamily="2" charset="-122"/>
                <a:ea typeface="宋体" panose="02010600030101010101" pitchFamily="2" charset="-122"/>
              </a:rPr>
              <a:t>文构思巧妙</a:t>
            </a:r>
            <a:r>
              <a:rPr lang="zh-CN" altLang="zh-CN" sz="3200" b="1">
                <a:latin typeface="Arial" panose="020B0604020202020204" pitchFamily="34" charset="0"/>
                <a:ea typeface="宋体" panose="02010600030101010101" pitchFamily="2" charset="-122"/>
                <a:sym typeface="宋体" panose="02010600030101010101" pitchFamily="2" charset="-122"/>
              </a:rPr>
              <a:t>,作者善于设置伏笔,如</a:t>
            </a:r>
            <a:r>
              <a:rPr lang="zh-CN" altLang="en-US" sz="3200" b="1">
                <a:latin typeface="宋体" panose="02010600030101010101" pitchFamily="2" charset="-122"/>
                <a:ea typeface="宋体" panose="02010600030101010101" pitchFamily="2" charset="-122"/>
              </a:rPr>
              <a:t>写第一只猫忽然消瘦</a:t>
            </a:r>
            <a:r>
              <a:rPr lang="zh-CN" altLang="zh-CN" sz="3200" b="1">
                <a:latin typeface="Arial" panose="020B0604020202020204" pitchFamily="34" charset="0"/>
                <a:ea typeface="宋体" panose="02010600030101010101" pitchFamily="2" charset="-122"/>
                <a:sym typeface="宋体" panose="02010600030101010101" pitchFamily="2" charset="-122"/>
              </a:rPr>
              <a:t>,</a:t>
            </a:r>
            <a:r>
              <a:rPr lang="zh-CN" altLang="en-US" sz="3200" b="1">
                <a:latin typeface="宋体" panose="02010600030101010101" pitchFamily="2" charset="-122"/>
                <a:ea typeface="宋体" panose="02010600030101010101" pitchFamily="2" charset="-122"/>
              </a:rPr>
              <a:t>预示着其生病和死亡</a:t>
            </a:r>
            <a:r>
              <a:rPr lang="en-US" altLang="zh-CN" sz="3200" b="1">
                <a:latin typeface="Times New Roman" panose="02020603050405020304" pitchFamily="18" charset="0"/>
                <a:ea typeface="宋体" panose="02010600030101010101" pitchFamily="2" charset="-122"/>
                <a:sym typeface="黑体" panose="02010609060101010101" charset="-122"/>
              </a:rPr>
              <a:t>;</a:t>
            </a:r>
            <a:r>
              <a:rPr lang="zh-CN" altLang="en-US" sz="3200" b="1">
                <a:latin typeface="宋体" panose="02010600030101010101" pitchFamily="2" charset="-122"/>
                <a:ea typeface="宋体" panose="02010600030101010101" pitchFamily="2" charset="-122"/>
              </a:rPr>
              <a:t>写第二只猫</a:t>
            </a:r>
            <a:endParaRPr lang="zh-CN" altLang="en-US" sz="3200" b="1">
              <a:latin typeface="宋体" panose="02010600030101010101" pitchFamily="2" charset="-122"/>
              <a:ea typeface="宋体" panose="02010600030101010101" pitchFamily="2" charset="-122"/>
            </a:endParaRPr>
          </a:p>
          <a:p>
            <a:pPr>
              <a:lnSpc>
                <a:spcPct val="100000"/>
              </a:lnSpc>
            </a:pPr>
            <a:r>
              <a:rPr lang="zh-CN" altLang="en-US" sz="3200" b="1" u="sng">
                <a:latin typeface="宋体" panose="02010600030101010101" pitchFamily="2" charset="-122"/>
                <a:ea typeface="宋体" panose="02010600030101010101" pitchFamily="2" charset="-122"/>
              </a:rPr>
              <a:t>                                      </a:t>
            </a:r>
            <a:r>
              <a:rPr lang="en-US" altLang="zh-CN" sz="3200" b="1" u="sng">
                <a:latin typeface="宋体" panose="02010600030101010101" pitchFamily="2" charset="-122"/>
                <a:ea typeface="宋体" panose="02010600030101010101" pitchFamily="2" charset="-122"/>
              </a:rPr>
              <a:t>  </a:t>
            </a:r>
            <a:r>
              <a:rPr lang="zh-CN" altLang="zh-CN" sz="3200" b="1">
                <a:latin typeface="Arial" panose="020B0604020202020204" pitchFamily="34" charset="0"/>
                <a:ea typeface="宋体" panose="02010600030101010101" pitchFamily="2" charset="-122"/>
                <a:sym typeface="宋体" panose="02010600030101010101" pitchFamily="2" charset="-122"/>
              </a:rPr>
              <a:t>,</a:t>
            </a:r>
            <a:r>
              <a:rPr lang="zh-CN" altLang="en-US" sz="3200" b="1">
                <a:latin typeface="宋体" panose="02010600030101010101" pitchFamily="2" charset="-122"/>
                <a:ea typeface="宋体" panose="02010600030101010101" pitchFamily="2" charset="-122"/>
              </a:rPr>
              <a:t>预示其被路人捉走的命运</a:t>
            </a:r>
            <a:r>
              <a:rPr lang="en-US" altLang="zh-CN" sz="3200" b="1">
                <a:latin typeface="Times New Roman" panose="02020603050405020304" pitchFamily="18" charset="0"/>
                <a:ea typeface="宋体" panose="02010600030101010101" pitchFamily="2" charset="-122"/>
                <a:sym typeface="黑体" panose="02010609060101010101" charset="-122"/>
              </a:rPr>
              <a:t>;</a:t>
            </a:r>
            <a:r>
              <a:rPr lang="zh-CN" altLang="en-US" sz="3200" b="1">
                <a:latin typeface="宋体" panose="02010600030101010101" pitchFamily="2" charset="-122"/>
                <a:ea typeface="宋体" panose="02010600030101010101" pitchFamily="2" charset="-122"/>
              </a:rPr>
              <a:t>写第三只猫</a:t>
            </a:r>
            <a:r>
              <a:rPr lang="zh-CN" altLang="en-US" sz="3200" b="1" u="sng">
                <a:latin typeface="宋体" panose="02010600030101010101" pitchFamily="2" charset="-122"/>
                <a:ea typeface="宋体" panose="02010600030101010101" pitchFamily="2" charset="-122"/>
              </a:rPr>
              <a:t>      </a:t>
            </a:r>
            <a:r>
              <a:rPr lang="zh-CN" altLang="en-US" sz="3200" b="1" u="sng" dirty="0">
                <a:latin typeface="宋体" panose="02010600030101010101" pitchFamily="2" charset="-122"/>
                <a:ea typeface="宋体" panose="02010600030101010101" pitchFamily="2" charset="-122"/>
              </a:rPr>
              <a:t> </a:t>
            </a:r>
            <a:r>
              <a:rPr lang="zh-CN" altLang="en-US" sz="3200" b="1" u="sng">
                <a:latin typeface="宋体" panose="02010600030101010101" pitchFamily="2" charset="-122"/>
                <a:ea typeface="宋体" panose="02010600030101010101" pitchFamily="2" charset="-122"/>
              </a:rPr>
              <a:t>   </a:t>
            </a:r>
            <a:r>
              <a:rPr lang="en-US" altLang="zh-CN" sz="3200" b="1" u="sng">
                <a:latin typeface="宋体" panose="02010600030101010101" pitchFamily="2" charset="-122"/>
                <a:ea typeface="宋体" panose="02010600030101010101" pitchFamily="2" charset="-122"/>
              </a:rPr>
              <a:t>              </a:t>
            </a:r>
            <a:r>
              <a:rPr lang="zh-CN" altLang="zh-CN" sz="3200" b="1" dirty="0">
                <a:latin typeface="Arial" panose="020B0604020202020204" pitchFamily="34" charset="0"/>
                <a:ea typeface="宋体" panose="02010600030101010101" pitchFamily="2" charset="-122"/>
                <a:sym typeface="宋体" panose="02010600030101010101" pitchFamily="2" charset="-122"/>
              </a:rPr>
              <a:t>,</a:t>
            </a:r>
            <a:r>
              <a:rPr lang="zh-CN" altLang="en-US" sz="3200" b="1" dirty="0">
                <a:latin typeface="宋体" panose="02010600030101010101" pitchFamily="2" charset="-122"/>
                <a:ea typeface="宋体" panose="02010600030101010101" pitchFamily="2" charset="-122"/>
              </a:rPr>
              <a:t>为后来被冤死埋下伏笔。</a:t>
            </a:r>
            <a:endParaRPr lang="zh-CN" altLang="en-US" sz="3200" b="1">
              <a:latin typeface="宋体" panose="02010600030101010101" pitchFamily="2" charset="-122"/>
              <a:ea typeface="宋体" panose="02010600030101010101" pitchFamily="2" charset="-122"/>
            </a:endParaRPr>
          </a:p>
        </p:txBody>
      </p:sp>
      <p:sp>
        <p:nvSpPr>
          <p:cNvPr id="30726" name="文本框 1"/>
          <p:cNvSpPr txBox="1"/>
          <p:nvPr/>
        </p:nvSpPr>
        <p:spPr>
          <a:xfrm>
            <a:off x="927735" y="2614613"/>
            <a:ext cx="8166735" cy="681990"/>
          </a:xfrm>
          <a:prstGeom prst="rect">
            <a:avLst/>
          </a:prstGeom>
          <a:noFill/>
          <a:ln w="9525">
            <a:noFill/>
          </a:ln>
        </p:spPr>
        <p:txBody>
          <a:bodyPr wrap="none" anchor="t">
            <a:spAutoFit/>
          </a:bodyPr>
          <a:p>
            <a:pPr>
              <a:lnSpc>
                <a:spcPct val="120000"/>
              </a:lnSpc>
              <a:spcBef>
                <a:spcPct val="50000"/>
              </a:spcBef>
            </a:pPr>
            <a:r>
              <a:rPr lang="zh-CN" altLang="en-US" sz="3200" b="1">
                <a:solidFill>
                  <a:srgbClr val="0000CC"/>
                </a:solidFill>
                <a:latin typeface="宋体" panose="02010600030101010101" pitchFamily="2" charset="-122"/>
                <a:ea typeface="宋体" panose="02010600030101010101" pitchFamily="2" charset="-122"/>
              </a:rPr>
              <a:t>生性活泼好动</a:t>
            </a:r>
            <a:r>
              <a:rPr lang="zh-CN" altLang="zh-CN" sz="3200" b="1">
                <a:solidFill>
                  <a:srgbClr val="0000CC"/>
                </a:solidFill>
                <a:latin typeface="Arial" panose="020B0604020202020204" pitchFamily="34" charset="0"/>
                <a:ea typeface="宋体" panose="02010600030101010101" pitchFamily="2" charset="-122"/>
                <a:sym typeface="宋体" panose="02010600030101010101" pitchFamily="2" charset="-122"/>
              </a:rPr>
              <a:t>,不怕生人,我们都为它提心吊胆</a:t>
            </a:r>
            <a:endParaRPr lang="zh-CN" altLang="zh-CN" sz="3200" b="1">
              <a:solidFill>
                <a:srgbClr val="0000CC"/>
              </a:solidFill>
              <a:latin typeface="楷体" panose="02010609060101010101" pitchFamily="49" charset="-122"/>
              <a:ea typeface="楷体" panose="02010609060101010101" pitchFamily="49" charset="-122"/>
              <a:sym typeface="宋体" panose="02010600030101010101" pitchFamily="2" charset="-122"/>
            </a:endParaRPr>
          </a:p>
        </p:txBody>
      </p:sp>
      <p:sp>
        <p:nvSpPr>
          <p:cNvPr id="30727" name="文本框 3"/>
          <p:cNvSpPr txBox="1"/>
          <p:nvPr/>
        </p:nvSpPr>
        <p:spPr>
          <a:xfrm>
            <a:off x="5880100" y="3155950"/>
            <a:ext cx="5213985" cy="537210"/>
          </a:xfrm>
          <a:prstGeom prst="rect">
            <a:avLst/>
          </a:prstGeom>
          <a:noFill/>
          <a:ln w="9525">
            <a:noFill/>
          </a:ln>
        </p:spPr>
        <p:txBody>
          <a:bodyPr wrap="square" anchor="t">
            <a:spAutoFit/>
          </a:bodyPr>
          <a:p>
            <a:pPr>
              <a:lnSpc>
                <a:spcPct val="100000"/>
              </a:lnSpc>
              <a:spcBef>
                <a:spcPct val="50000"/>
              </a:spcBef>
            </a:pPr>
            <a:r>
              <a:rPr lang="zh-CN" altLang="en-US" sz="2900" b="1">
                <a:solidFill>
                  <a:srgbClr val="0000CC"/>
                </a:solidFill>
                <a:latin typeface="宋体" panose="02010600030101010101" pitchFamily="2" charset="-122"/>
                <a:ea typeface="宋体" panose="02010600030101010101" pitchFamily="2" charset="-122"/>
              </a:rPr>
              <a:t>不招人喜欢</a:t>
            </a:r>
            <a:r>
              <a:rPr lang="zh-CN" altLang="zh-CN" sz="2900" b="1">
                <a:solidFill>
                  <a:srgbClr val="0000CC"/>
                </a:solidFill>
                <a:latin typeface="Arial" panose="020B0604020202020204" pitchFamily="34" charset="0"/>
                <a:ea typeface="宋体" panose="02010600030101010101" pitchFamily="2" charset="-122"/>
                <a:sym typeface="宋体" panose="02010600030101010101" pitchFamily="2" charset="-122"/>
              </a:rPr>
              <a:t>,总是喜欢</a:t>
            </a:r>
            <a:r>
              <a:rPr lang="zh-CN" altLang="en-US" sz="2900" b="1">
                <a:solidFill>
                  <a:srgbClr val="0000CC"/>
                </a:solidFill>
                <a:latin typeface="宋体" panose="02010600030101010101" pitchFamily="2" charset="-122"/>
                <a:ea typeface="宋体" panose="02010600030101010101" pitchFamily="2" charset="-122"/>
              </a:rPr>
              <a:t>凝望鸟笼</a:t>
            </a:r>
            <a:endParaRPr lang="zh-CN" altLang="en-US" sz="2900" b="1">
              <a:solidFill>
                <a:srgbClr val="0000CC"/>
              </a:solidFill>
              <a:latin typeface="宋体" panose="02010600030101010101" pitchFamily="2" charset="-122"/>
              <a:ea typeface="楷体" panose="02010609060101010101" pitchFamily="49" charset="-122"/>
            </a:endParaRPr>
          </a:p>
        </p:txBody>
      </p:sp>
      <p:sp>
        <p:nvSpPr>
          <p:cNvPr id="96282" name="Rectangle 2"/>
          <p:cNvSpPr>
            <a:spLocks noGrp="1"/>
          </p:cNvSpPr>
          <p:nvPr/>
        </p:nvSpPr>
        <p:spPr>
          <a:xfrm>
            <a:off x="1703388" y="803593"/>
            <a:ext cx="8229600" cy="765175"/>
          </a:xfrm>
          <a:prstGeom prst="rect">
            <a:avLst/>
          </a:prstGeom>
          <a:noFill/>
          <a:ln w="9525">
            <a:noFill/>
          </a:ln>
        </p:spPr>
        <p:txBody>
          <a:bodyPr anchor="ctr"/>
          <a:p>
            <a:r>
              <a:rPr lang="zh-CN" altLang="en-US" sz="3200" b="1" dirty="0">
                <a:latin typeface="Calibri" panose="020F0502020204030204" charset="0"/>
                <a:ea typeface="黑体" panose="02010609060101010101" charset="-122"/>
              </a:rPr>
              <a:t>一、解读散文化的小说</a:t>
            </a:r>
            <a:endParaRPr lang="zh-CN" altLang="en-US" sz="3200" b="1">
              <a:latin typeface="Calibri" panose="020F0502020204030204" charset="0"/>
              <a:ea typeface="黑体" panose="02010609060101010101" charset="-122"/>
            </a:endParaRPr>
          </a:p>
        </p:txBody>
      </p:sp>
    </p:spTree>
    <p:custDataLst>
      <p:tags r:id="rId1"/>
    </p:custDataLst>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0726"/>
                                        </p:tgtEl>
                                        <p:attrNameLst>
                                          <p:attrName>style.visibility</p:attrName>
                                        </p:attrNameLst>
                                      </p:cBhvr>
                                      <p:to>
                                        <p:strVal val="visible"/>
                                      </p:to>
                                    </p:set>
                                    <p:animEffect transition="in" filter="blinds(horizontal)">
                                      <p:cBhvr>
                                        <p:cTn id="7" dur="500"/>
                                        <p:tgtEl>
                                          <p:spTgt spid="3072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0727">
                                            <p:txEl>
                                              <p:charRg st="0" end="14"/>
                                            </p:txEl>
                                          </p:spTgt>
                                        </p:tgtEl>
                                        <p:attrNameLst>
                                          <p:attrName>style.visibility</p:attrName>
                                        </p:attrNameLst>
                                      </p:cBhvr>
                                      <p:to>
                                        <p:strVal val="visible"/>
                                      </p:to>
                                    </p:set>
                                    <p:animEffect transition="in" filter="blinds(horizontal)">
                                      <p:cBhvr>
                                        <p:cTn id="12" dur="500"/>
                                        <p:tgtEl>
                                          <p:spTgt spid="30727">
                                            <p:txEl>
                                              <p:charRg st="0" end="1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6"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128005" name="文本框 1"/>
          <p:cNvSpPr txBox="1"/>
          <p:nvPr/>
        </p:nvSpPr>
        <p:spPr>
          <a:xfrm>
            <a:off x="798195" y="773430"/>
            <a:ext cx="10630535" cy="1076325"/>
          </a:xfrm>
          <a:prstGeom prst="rect">
            <a:avLst/>
          </a:prstGeom>
          <a:noFill/>
          <a:ln w="9525">
            <a:noFill/>
          </a:ln>
        </p:spPr>
        <p:txBody>
          <a:bodyPr wrap="square" anchor="t">
            <a:spAutoFit/>
          </a:bodyPr>
          <a:p>
            <a:pPr>
              <a:lnSpc>
                <a:spcPct val="100000"/>
              </a:lnSpc>
            </a:pPr>
            <a:r>
              <a:rPr lang="en-US" altLang="zh-CN" sz="3200" b="1">
                <a:latin typeface="宋体" panose="02010600030101010101" pitchFamily="2" charset="-122"/>
                <a:ea typeface="宋体" panose="02010600030101010101" pitchFamily="2" charset="-122"/>
              </a:rPr>
              <a:t>2.【</a:t>
            </a:r>
            <a:r>
              <a:rPr lang="zh-CN" altLang="en-US" sz="3200" b="1">
                <a:latin typeface="宋体" panose="02010600030101010101" pitchFamily="2" charset="-122"/>
                <a:ea typeface="宋体" panose="02010600030101010101" pitchFamily="2" charset="-122"/>
              </a:rPr>
              <a:t>散文化抒情</a:t>
            </a:r>
            <a:r>
              <a:rPr lang="en-US" altLang="zh-CN" sz="3200" b="1">
                <a:latin typeface="宋体" panose="02010600030101010101" pitchFamily="2" charset="-122"/>
                <a:ea typeface="宋体" panose="02010600030101010101" pitchFamily="2" charset="-122"/>
              </a:rPr>
              <a:t>】</a:t>
            </a:r>
            <a:r>
              <a:rPr lang="zh-CN" altLang="zh-CN" sz="3200" b="1">
                <a:latin typeface="Arial" panose="020B0604020202020204" pitchFamily="34" charset="0"/>
                <a:ea typeface="宋体" panose="02010600030101010101" pitchFamily="2" charset="-122"/>
                <a:sym typeface="宋体" panose="02010600030101010101" pitchFamily="2" charset="-122"/>
              </a:rPr>
              <a:t>作者用第一人称叙述,</a:t>
            </a:r>
            <a:r>
              <a:rPr lang="en-US" altLang="en-US" sz="3200" b="1">
                <a:latin typeface="Arial" panose="020B0604020202020204" pitchFamily="34" charset="0"/>
                <a:ea typeface="宋体" panose="02010600030101010101" pitchFamily="2" charset="-122"/>
              </a:rPr>
              <a:t>“</a:t>
            </a:r>
            <a:r>
              <a:rPr lang="zh-CN" altLang="en-US" sz="3200" b="1" dirty="0">
                <a:latin typeface="Arial" panose="020B0604020202020204" pitchFamily="34" charset="0"/>
                <a:ea typeface="宋体" panose="02010600030101010101" pitchFamily="2" charset="-122"/>
                <a:sym typeface="黑体" panose="02010609060101010101" charset="-122"/>
              </a:rPr>
              <a:t>我</a:t>
            </a:r>
            <a:r>
              <a:rPr lang="en-US" altLang="en-US" sz="3200" b="1">
                <a:latin typeface="Arial" panose="020B0604020202020204" pitchFamily="34" charset="0"/>
                <a:ea typeface="宋体" panose="02010600030101010101" pitchFamily="2" charset="-122"/>
              </a:rPr>
              <a:t>”</a:t>
            </a:r>
            <a:r>
              <a:rPr lang="zh-CN" altLang="en-US" sz="3200" b="1">
                <a:latin typeface="Arial" panose="020B0604020202020204" pitchFamily="34" charset="0"/>
                <a:ea typeface="宋体" panose="02010600030101010101" pitchFamily="2" charset="-122"/>
              </a:rPr>
              <a:t>虽然不是作者本人</a:t>
            </a:r>
            <a:r>
              <a:rPr lang="zh-CN" altLang="zh-CN" sz="3200" b="1">
                <a:latin typeface="Arial" panose="020B0604020202020204" pitchFamily="34" charset="0"/>
                <a:ea typeface="宋体" panose="02010600030101010101" pitchFamily="2" charset="-122"/>
                <a:sym typeface="宋体" panose="02010600030101010101" pitchFamily="2" charset="-122"/>
              </a:rPr>
              <a:t>,</a:t>
            </a:r>
            <a:r>
              <a:rPr lang="zh-CN" altLang="en-US" sz="3200" b="1">
                <a:latin typeface="宋体" panose="02010600030101010101" pitchFamily="2" charset="-122"/>
                <a:ea typeface="宋体" panose="02010600030101010101" pitchFamily="2" charset="-122"/>
              </a:rPr>
              <a:t>但其强烈的情感流露在朴实的语言中</a:t>
            </a:r>
            <a:r>
              <a:rPr lang="zh-CN" altLang="zh-CN" sz="3200" b="1" dirty="0">
                <a:latin typeface="Arial" panose="020B0604020202020204" pitchFamily="34" charset="0"/>
                <a:ea typeface="宋体" panose="02010600030101010101" pitchFamily="2" charset="-122"/>
                <a:sym typeface="宋体" panose="02010600030101010101" pitchFamily="2" charset="-122"/>
              </a:rPr>
              <a:t>,</a:t>
            </a:r>
            <a:r>
              <a:rPr lang="zh-CN" altLang="en-US" sz="3200" b="1" dirty="0">
                <a:latin typeface="宋体" panose="02010600030101010101" pitchFamily="2" charset="-122"/>
                <a:ea typeface="宋体" panose="02010600030101010101" pitchFamily="2" charset="-122"/>
              </a:rPr>
              <a:t>为极具感染力。</a:t>
            </a:r>
            <a:endParaRPr lang="zh-CN" altLang="en-US" sz="3200" b="1">
              <a:latin typeface="宋体" panose="02010600030101010101" pitchFamily="2" charset="-122"/>
              <a:ea typeface="宋体" panose="02010600030101010101" pitchFamily="2" charset="-122"/>
            </a:endParaRPr>
          </a:p>
        </p:txBody>
      </p:sp>
      <p:sp>
        <p:nvSpPr>
          <p:cNvPr id="3" name="文本框 2"/>
          <p:cNvSpPr txBox="1"/>
          <p:nvPr/>
        </p:nvSpPr>
        <p:spPr>
          <a:xfrm>
            <a:off x="875665" y="1849755"/>
            <a:ext cx="10285095" cy="1076325"/>
          </a:xfrm>
          <a:prstGeom prst="rect">
            <a:avLst/>
          </a:prstGeom>
          <a:noFill/>
          <a:ln w="9525">
            <a:noFill/>
          </a:ln>
        </p:spPr>
        <p:txBody>
          <a:bodyPr wrap="square" anchor="t">
            <a:spAutoFit/>
          </a:bodyPr>
          <a:p>
            <a:r>
              <a:rPr lang="zh-CN" altLang="zh-CN" sz="3200" b="1">
                <a:latin typeface="宋体" panose="02010600030101010101" pitchFamily="2" charset="-122"/>
                <a:ea typeface="宋体" panose="02010600030101010101" pitchFamily="2" charset="-122"/>
              </a:rPr>
              <a:t>⑴</a:t>
            </a:r>
            <a:r>
              <a:rPr lang="zh-CN" altLang="zh-CN" sz="3200" b="1">
                <a:latin typeface="楷体" panose="02010609060101010101" pitchFamily="49" charset="-122"/>
                <a:ea typeface="楷体" panose="02010609060101010101" pitchFamily="49" charset="-122"/>
              </a:rPr>
              <a:t>花白</a:t>
            </a:r>
            <a:r>
              <a:rPr lang="zh-CN" altLang="zh-CN" sz="3200" b="1" dirty="0">
                <a:latin typeface="楷体" panose="02010609060101010101" pitchFamily="49" charset="-122"/>
                <a:ea typeface="楷体" panose="02010609060101010101" pitchFamily="49" charset="-122"/>
              </a:rPr>
              <a:t>的毛</a:t>
            </a:r>
            <a:r>
              <a:rPr lang="en-US" altLang="zh-CN" sz="3200" b="1">
                <a:latin typeface="Arial" panose="020B0604020202020204" pitchFamily="34" charset="0"/>
                <a:ea typeface="宋体" panose="02010600030101010101" pitchFamily="2" charset="-122"/>
              </a:rPr>
              <a:t>,</a:t>
            </a:r>
            <a:r>
              <a:rPr lang="zh-CN" altLang="zh-CN" sz="3200" b="1" dirty="0">
                <a:latin typeface="楷体" panose="02010609060101010101" pitchFamily="49" charset="-122"/>
                <a:ea typeface="楷体" panose="02010609060101010101" pitchFamily="49" charset="-122"/>
              </a:rPr>
              <a:t>很活泼</a:t>
            </a:r>
            <a:r>
              <a:rPr lang="en-US" altLang="zh-CN" sz="3200" b="1">
                <a:latin typeface="Arial" panose="020B0604020202020204" pitchFamily="34" charset="0"/>
                <a:ea typeface="宋体" panose="02010600030101010101" pitchFamily="2" charset="-122"/>
              </a:rPr>
              <a:t>,</a:t>
            </a:r>
            <a:r>
              <a:rPr lang="zh-CN" altLang="en-US" sz="3200" b="1" dirty="0">
                <a:latin typeface="楷体" panose="02010609060101010101" pitchFamily="49" charset="-122"/>
                <a:ea typeface="楷体" panose="02010609060101010101" pitchFamily="49" charset="-122"/>
              </a:rPr>
              <a:t>常</a:t>
            </a:r>
            <a:r>
              <a:rPr lang="zh-CN" altLang="zh-CN" sz="3200" b="1">
                <a:latin typeface="楷体" panose="02010609060101010101" pitchFamily="49" charset="-122"/>
                <a:ea typeface="楷体" panose="02010609060101010101" pitchFamily="49" charset="-122"/>
              </a:rPr>
              <a:t>如带着泥土的白雪球</a:t>
            </a:r>
            <a:r>
              <a:rPr lang="zh-CN" altLang="zh-CN" sz="3200" b="1" dirty="0">
                <a:latin typeface="楷体" panose="02010609060101010101" pitchFamily="49" charset="-122"/>
                <a:ea typeface="楷体" panose="02010609060101010101" pitchFamily="49" charset="-122"/>
              </a:rPr>
              <a:t>似的</a:t>
            </a:r>
            <a:r>
              <a:rPr lang="en-US" altLang="zh-CN" sz="3200" b="1">
                <a:latin typeface="Arial" panose="020B0604020202020204" pitchFamily="34" charset="0"/>
                <a:ea typeface="宋体" panose="02010600030101010101" pitchFamily="2" charset="-122"/>
              </a:rPr>
              <a:t>,</a:t>
            </a:r>
            <a:r>
              <a:rPr lang="zh-CN" altLang="zh-CN" sz="3200" b="1" dirty="0">
                <a:latin typeface="楷体" panose="02010609060101010101" pitchFamily="49" charset="-122"/>
                <a:ea typeface="楷体" panose="02010609060101010101" pitchFamily="49" charset="-122"/>
              </a:rPr>
              <a:t>在</a:t>
            </a:r>
            <a:r>
              <a:rPr lang="zh-CN" altLang="zh-CN" sz="3200" b="1">
                <a:latin typeface="楷体" panose="02010609060101010101" pitchFamily="49" charset="-122"/>
                <a:ea typeface="楷体" panose="02010609060101010101" pitchFamily="49" charset="-122"/>
              </a:rPr>
              <a:t>廊前太阳光里滚来滚去。</a:t>
            </a:r>
            <a:endParaRPr lang="zh-CN" altLang="zh-CN" sz="3200" b="1">
              <a:latin typeface="楷体" panose="02010609060101010101" pitchFamily="49" charset="-122"/>
              <a:ea typeface="楷体" panose="02010609060101010101" pitchFamily="49" charset="-122"/>
            </a:endParaRPr>
          </a:p>
        </p:txBody>
      </p:sp>
      <p:sp>
        <p:nvSpPr>
          <p:cNvPr id="23559" name="文本框 6"/>
          <p:cNvSpPr txBox="1"/>
          <p:nvPr/>
        </p:nvSpPr>
        <p:spPr>
          <a:xfrm>
            <a:off x="875665" y="2809875"/>
            <a:ext cx="10083165" cy="1568450"/>
          </a:xfrm>
          <a:prstGeom prst="rect">
            <a:avLst/>
          </a:prstGeom>
          <a:noFill/>
          <a:ln w="9525">
            <a:noFill/>
          </a:ln>
        </p:spPr>
        <p:txBody>
          <a:bodyPr wrap="square" anchor="t">
            <a:spAutoFit/>
          </a:bodyPr>
          <a:p>
            <a:r>
              <a:rPr lang="zh-CN" altLang="en-US" sz="3200" b="1">
                <a:solidFill>
                  <a:srgbClr val="4E42ED"/>
                </a:solidFill>
                <a:latin typeface="楷体" panose="02010609060101010101" pitchFamily="49" charset="-122"/>
                <a:ea typeface="楷体" panose="02010609060101010101" pitchFamily="49" charset="-122"/>
              </a:rPr>
              <a:t>运用</a:t>
            </a:r>
            <a:r>
              <a:rPr lang="zh-CN" altLang="en-US" sz="3200" b="1">
                <a:solidFill>
                  <a:srgbClr val="FF0000"/>
                </a:solidFill>
                <a:latin typeface="楷体" panose="02010609060101010101" pitchFamily="49" charset="-122"/>
                <a:ea typeface="楷体" panose="02010609060101010101" pitchFamily="49" charset="-122"/>
              </a:rPr>
              <a:t>比喻</a:t>
            </a:r>
            <a:r>
              <a:rPr lang="zh-CN" altLang="en-US" sz="3200" b="1">
                <a:solidFill>
                  <a:srgbClr val="4E42ED"/>
                </a:solidFill>
                <a:latin typeface="楷体" panose="02010609060101010101" pitchFamily="49" charset="-122"/>
                <a:ea typeface="楷体" panose="02010609060101010101" pitchFamily="49" charset="-122"/>
              </a:rPr>
              <a:t>手法</a:t>
            </a:r>
            <a:r>
              <a:rPr lang="en-US" altLang="zh-CN" sz="3200" b="1">
                <a:solidFill>
                  <a:srgbClr val="4E42ED"/>
                </a:solidFill>
                <a:latin typeface="Arial" panose="020B0604020202020204" pitchFamily="34" charset="0"/>
                <a:ea typeface="宋体" panose="02010600030101010101" pitchFamily="2" charset="-122"/>
                <a:sym typeface="黑体" panose="02010609060101010101" charset="-122"/>
              </a:rPr>
              <a:t>,</a:t>
            </a:r>
            <a:r>
              <a:rPr lang="zh-CN" altLang="en-US" sz="3200" b="1" dirty="0">
                <a:solidFill>
                  <a:srgbClr val="4E42ED"/>
                </a:solidFill>
                <a:latin typeface="楷体" panose="02010609060101010101" pitchFamily="49" charset="-122"/>
                <a:ea typeface="楷体" panose="02010609060101010101" pitchFamily="49" charset="-122"/>
              </a:rPr>
              <a:t>将</a:t>
            </a:r>
            <a:r>
              <a:rPr lang="zh-CN" altLang="en-US" sz="3200" b="1">
                <a:solidFill>
                  <a:srgbClr val="4E42ED"/>
                </a:solidFill>
                <a:latin typeface="楷体" panose="02010609060101010101" pitchFamily="49" charset="-122"/>
                <a:ea typeface="楷体" panose="02010609060101010101" pitchFamily="49" charset="-122"/>
              </a:rPr>
              <a:t>小猫比喻为</a:t>
            </a:r>
            <a:r>
              <a:rPr lang="zh-CN" altLang="en-US" sz="3200" b="1" dirty="0">
                <a:solidFill>
                  <a:srgbClr val="4E42ED"/>
                </a:solidFill>
                <a:latin typeface="楷体" panose="02010609060101010101" pitchFamily="49" charset="-122"/>
                <a:ea typeface="楷体" panose="02010609060101010101" pitchFamily="49" charset="-122"/>
              </a:rPr>
              <a:t>带</a:t>
            </a:r>
            <a:r>
              <a:rPr lang="zh-CN" altLang="en-US" sz="3200" b="1">
                <a:solidFill>
                  <a:srgbClr val="4E42ED"/>
                </a:solidFill>
                <a:latin typeface="楷体" panose="02010609060101010101" pitchFamily="49" charset="-122"/>
                <a:ea typeface="楷体" panose="02010609060101010101" pitchFamily="49" charset="-122"/>
              </a:rPr>
              <a:t>着泥土的白雪</a:t>
            </a:r>
            <a:r>
              <a:rPr lang="zh-CN" altLang="en-US" sz="3200" b="1" dirty="0">
                <a:solidFill>
                  <a:srgbClr val="4E42ED"/>
                </a:solidFill>
                <a:latin typeface="楷体" panose="02010609060101010101" pitchFamily="49" charset="-122"/>
                <a:ea typeface="楷体" panose="02010609060101010101" pitchFamily="49" charset="-122"/>
              </a:rPr>
              <a:t>球</a:t>
            </a:r>
            <a:r>
              <a:rPr lang="en-US" altLang="zh-CN" sz="3200" b="1">
                <a:solidFill>
                  <a:srgbClr val="4E42ED"/>
                </a:solidFill>
                <a:latin typeface="Arial" panose="020B0604020202020204" pitchFamily="34" charset="0"/>
                <a:ea typeface="宋体" panose="02010600030101010101" pitchFamily="2" charset="-122"/>
                <a:sym typeface="黑体" panose="02010609060101010101" charset="-122"/>
              </a:rPr>
              <a:t>,</a:t>
            </a:r>
            <a:r>
              <a:rPr lang="en-US" altLang="en-US" sz="3200" b="1">
                <a:solidFill>
                  <a:srgbClr val="4E42ED"/>
                </a:solidFill>
                <a:latin typeface="Arial" panose="020B0604020202020204" pitchFamily="34" charset="0"/>
                <a:ea typeface="宋体" panose="02010600030101010101" pitchFamily="2" charset="-122"/>
              </a:rPr>
              <a:t>“</a:t>
            </a:r>
            <a:r>
              <a:rPr lang="zh-CN" altLang="en-US" sz="3200" b="1" dirty="0">
                <a:solidFill>
                  <a:srgbClr val="4E42ED"/>
                </a:solidFill>
                <a:latin typeface="楷体" panose="02010609060101010101" pitchFamily="49" charset="-122"/>
                <a:ea typeface="楷体" panose="02010609060101010101" pitchFamily="49" charset="-122"/>
              </a:rPr>
              <a:t>滚</a:t>
            </a:r>
            <a:r>
              <a:rPr lang="en-US" altLang="en-US" sz="3200" b="1">
                <a:solidFill>
                  <a:srgbClr val="4E42ED"/>
                </a:solidFill>
                <a:latin typeface="Arial" panose="020B0604020202020204" pitchFamily="34" charset="0"/>
                <a:ea typeface="宋体" panose="02010600030101010101" pitchFamily="2" charset="-122"/>
              </a:rPr>
              <a:t>”</a:t>
            </a:r>
            <a:r>
              <a:rPr lang="zh-CN" altLang="en-US" sz="3200" b="1">
                <a:solidFill>
                  <a:srgbClr val="4E42ED"/>
                </a:solidFill>
                <a:latin typeface="楷体" panose="02010609060101010101" pitchFamily="49" charset="-122"/>
                <a:ea typeface="楷体" panose="02010609060101010101" pitchFamily="49" charset="-122"/>
              </a:rPr>
              <a:t>字</a:t>
            </a:r>
            <a:r>
              <a:rPr lang="zh-CN" altLang="en-US" sz="3200" b="1" dirty="0">
                <a:solidFill>
                  <a:srgbClr val="4E42ED"/>
                </a:solidFill>
                <a:latin typeface="楷体" panose="02010609060101010101" pitchFamily="49" charset="-122"/>
                <a:ea typeface="楷体" panose="02010609060101010101" pitchFamily="49" charset="-122"/>
              </a:rPr>
              <a:t>与</a:t>
            </a:r>
            <a:r>
              <a:rPr lang="en-US" altLang="en-US" sz="3200" b="1">
                <a:solidFill>
                  <a:srgbClr val="4E42ED"/>
                </a:solidFill>
                <a:latin typeface="Arial" panose="020B0604020202020204" pitchFamily="34" charset="0"/>
                <a:ea typeface="宋体" panose="02010600030101010101" pitchFamily="2" charset="-122"/>
              </a:rPr>
              <a:t>“</a:t>
            </a:r>
            <a:r>
              <a:rPr lang="zh-CN" altLang="en-US" sz="3200" b="1" dirty="0">
                <a:solidFill>
                  <a:srgbClr val="4E42ED"/>
                </a:solidFill>
                <a:latin typeface="楷体" panose="02010609060101010101" pitchFamily="49" charset="-122"/>
                <a:ea typeface="楷体" panose="02010609060101010101" pitchFamily="49" charset="-122"/>
              </a:rPr>
              <a:t>白雪球</a:t>
            </a:r>
            <a:r>
              <a:rPr lang="en-US" altLang="en-US" sz="3200" b="1">
                <a:solidFill>
                  <a:srgbClr val="4E42ED"/>
                </a:solidFill>
                <a:latin typeface="Arial" panose="020B0604020202020204" pitchFamily="34" charset="0"/>
                <a:ea typeface="宋体" panose="02010600030101010101" pitchFamily="2" charset="-122"/>
              </a:rPr>
              <a:t>”</a:t>
            </a:r>
            <a:r>
              <a:rPr lang="zh-CN" altLang="en-US" sz="3200" b="1" dirty="0">
                <a:solidFill>
                  <a:srgbClr val="4E42ED"/>
                </a:solidFill>
                <a:latin typeface="楷体" panose="02010609060101010101" pitchFamily="49" charset="-122"/>
                <a:ea typeface="楷体" panose="02010609060101010101" pitchFamily="49" charset="-122"/>
              </a:rPr>
              <a:t>相照应</a:t>
            </a:r>
            <a:r>
              <a:rPr lang="en-US" altLang="zh-CN" sz="3200" b="1">
                <a:solidFill>
                  <a:srgbClr val="4E42ED"/>
                </a:solidFill>
                <a:latin typeface="Arial" panose="020B0604020202020204" pitchFamily="34" charset="0"/>
                <a:ea typeface="宋体" panose="02010600030101010101" pitchFamily="2" charset="-122"/>
              </a:rPr>
              <a:t>,</a:t>
            </a:r>
            <a:r>
              <a:rPr lang="zh-CN" altLang="en-US" sz="3200" b="1">
                <a:solidFill>
                  <a:srgbClr val="4E42ED"/>
                </a:solidFill>
                <a:latin typeface="楷体" panose="02010609060101010101" pitchFamily="49" charset="-122"/>
                <a:ea typeface="楷体" panose="02010609060101010101" pitchFamily="49" charset="-122"/>
              </a:rPr>
              <a:t>突出</a:t>
            </a:r>
            <a:r>
              <a:rPr lang="zh-CN" altLang="en-US" sz="3200" b="1">
                <a:solidFill>
                  <a:srgbClr val="4E42ED"/>
                </a:solidFill>
                <a:latin typeface="楷体" panose="02010609060101010101" pitchFamily="49" charset="-122"/>
                <a:ea typeface="楷体" panose="02010609060101010101" pitchFamily="49" charset="-122"/>
              </a:rPr>
              <a:t>了小猫的</a:t>
            </a:r>
            <a:r>
              <a:rPr lang="zh-CN" altLang="en-US" sz="3200" b="1">
                <a:solidFill>
                  <a:srgbClr val="FF0000"/>
                </a:solidFill>
                <a:latin typeface="楷体" panose="02010609060101010101" pitchFamily="49" charset="-122"/>
                <a:ea typeface="楷体" panose="02010609060101010101" pitchFamily="49" charset="-122"/>
              </a:rPr>
              <a:t>活泼可</a:t>
            </a:r>
            <a:r>
              <a:rPr lang="zh-CN" altLang="en-US" sz="3200" b="1" dirty="0">
                <a:solidFill>
                  <a:srgbClr val="FF0000"/>
                </a:solidFill>
                <a:latin typeface="楷体" panose="02010609060101010101" pitchFamily="49" charset="-122"/>
                <a:ea typeface="楷体" panose="02010609060101010101" pitchFamily="49" charset="-122"/>
              </a:rPr>
              <a:t>爱</a:t>
            </a:r>
            <a:r>
              <a:rPr lang="zh-CN" altLang="en-US" sz="3200" b="1">
                <a:solidFill>
                  <a:srgbClr val="4E42ED"/>
                </a:solidFill>
                <a:sym typeface="黑体" panose="02010609060101010101" charset="-122"/>
              </a:rPr>
              <a:t>。</a:t>
            </a:r>
            <a:r>
              <a:rPr lang="zh-CN" altLang="en-US" sz="3200" b="1">
                <a:solidFill>
                  <a:srgbClr val="4E42ED"/>
                </a:solidFill>
                <a:latin typeface="楷体" panose="02010609060101010101" pitchFamily="49" charset="-122"/>
                <a:ea typeface="楷体" panose="02010609060101010101" pitchFamily="49" charset="-122"/>
                <a:sym typeface="黑体" panose="02010609060101010101" charset="-122"/>
              </a:rPr>
              <a:t>表达</a:t>
            </a:r>
            <a:r>
              <a:rPr lang="en-US" altLang="en-US" sz="3200" b="1">
                <a:solidFill>
                  <a:srgbClr val="4E42ED"/>
                </a:solidFill>
                <a:latin typeface="Arial" panose="020B0604020202020204" pitchFamily="34" charset="0"/>
                <a:ea typeface="宋体" panose="02010600030101010101" pitchFamily="2" charset="-122"/>
              </a:rPr>
              <a:t>“</a:t>
            </a:r>
            <a:r>
              <a:rPr lang="zh-CN" altLang="en-US" sz="3200" b="1" dirty="0">
                <a:solidFill>
                  <a:srgbClr val="4E42ED"/>
                </a:solidFill>
                <a:latin typeface="楷体" panose="02010609060101010101" pitchFamily="49" charset="-122"/>
                <a:ea typeface="楷体" panose="02010609060101010101" pitchFamily="49" charset="-122"/>
                <a:sym typeface="黑体" panose="02010609060101010101" charset="-122"/>
              </a:rPr>
              <a:t>我</a:t>
            </a:r>
            <a:r>
              <a:rPr lang="en-US" altLang="en-US" sz="3200" b="1">
                <a:solidFill>
                  <a:srgbClr val="4E42ED"/>
                </a:solidFill>
                <a:latin typeface="Arial" panose="020B0604020202020204" pitchFamily="34" charset="0"/>
                <a:ea typeface="宋体" panose="02010600030101010101" pitchFamily="2" charset="-122"/>
              </a:rPr>
              <a:t>”</a:t>
            </a:r>
            <a:r>
              <a:rPr lang="zh-CN" altLang="en-US" sz="3200" b="1" dirty="0">
                <a:solidFill>
                  <a:srgbClr val="4E42ED"/>
                </a:solidFill>
                <a:latin typeface="楷体" panose="02010609060101010101" pitchFamily="49" charset="-122"/>
                <a:ea typeface="楷体" panose="02010609060101010101" pitchFamily="49" charset="-122"/>
              </a:rPr>
              <a:t>对猫的无限</a:t>
            </a:r>
            <a:r>
              <a:rPr lang="zh-CN" altLang="en-US" sz="3200" b="1" dirty="0">
                <a:solidFill>
                  <a:srgbClr val="FF0000"/>
                </a:solidFill>
                <a:latin typeface="楷体" panose="02010609060101010101" pitchFamily="49" charset="-122"/>
                <a:ea typeface="楷体" panose="02010609060101010101" pitchFamily="49" charset="-122"/>
              </a:rPr>
              <a:t>喜爱</a:t>
            </a:r>
            <a:r>
              <a:rPr lang="zh-CN" altLang="en-US" sz="3200" b="1" dirty="0">
                <a:solidFill>
                  <a:srgbClr val="4E42ED"/>
                </a:solidFill>
                <a:latin typeface="楷体" panose="02010609060101010101" pitchFamily="49" charset="-122"/>
                <a:ea typeface="楷体" panose="02010609060101010101" pitchFamily="49" charset="-122"/>
              </a:rPr>
              <a:t>之情。</a:t>
            </a:r>
            <a:endParaRPr lang="zh-CN" altLang="en-US" sz="3200" b="1" dirty="0">
              <a:solidFill>
                <a:srgbClr val="4E42ED"/>
              </a:solidFill>
              <a:latin typeface="楷体" panose="02010609060101010101" pitchFamily="49" charset="-122"/>
              <a:ea typeface="楷体" panose="02010609060101010101" pitchFamily="49" charset="-122"/>
            </a:endParaRPr>
          </a:p>
        </p:txBody>
      </p:sp>
      <p:sp>
        <p:nvSpPr>
          <p:cNvPr id="2" name="文本框 1"/>
          <p:cNvSpPr txBox="1"/>
          <p:nvPr/>
        </p:nvSpPr>
        <p:spPr>
          <a:xfrm>
            <a:off x="875665" y="4378325"/>
            <a:ext cx="8277225" cy="583565"/>
          </a:xfrm>
          <a:prstGeom prst="rect">
            <a:avLst/>
          </a:prstGeom>
          <a:noFill/>
          <a:ln w="9525">
            <a:noFill/>
          </a:ln>
        </p:spPr>
        <p:txBody>
          <a:bodyPr anchor="t">
            <a:spAutoFit/>
          </a:bodyPr>
          <a:p>
            <a:pPr>
              <a:lnSpc>
                <a:spcPct val="100000"/>
              </a:lnSpc>
            </a:pPr>
            <a:r>
              <a:rPr lang="zh-CN" altLang="zh-CN" sz="3200" b="1">
                <a:latin typeface="宋体" panose="02010600030101010101" pitchFamily="2" charset="-122"/>
                <a:ea typeface="宋体" panose="02010600030101010101" pitchFamily="2" charset="-122"/>
                <a:sym typeface="+mn-ea"/>
              </a:rPr>
              <a:t>⑵</a:t>
            </a:r>
            <a:r>
              <a:rPr lang="zh-CN" altLang="zh-CN" sz="3200" b="1">
                <a:latin typeface="楷体" panose="02010609060101010101" pitchFamily="49" charset="-122"/>
                <a:ea typeface="楷体" panose="02010609060101010101" pitchFamily="49" charset="-122"/>
              </a:rPr>
              <a:t>大家都不高兴</a:t>
            </a:r>
            <a:r>
              <a:rPr lang="en-US" altLang="zh-CN" sz="3200" b="1">
                <a:latin typeface="Arial" panose="020B0604020202020204" pitchFamily="34" charset="0"/>
                <a:ea typeface="宋体" panose="02010600030101010101" pitchFamily="2" charset="-122"/>
                <a:sym typeface="黑体" panose="02010609060101010101" charset="-122"/>
              </a:rPr>
              <a:t>,</a:t>
            </a:r>
            <a:r>
              <a:rPr lang="zh-CN" altLang="zh-CN" sz="3200" b="1">
                <a:latin typeface="楷体" panose="02010609060101010101" pitchFamily="49" charset="-122"/>
                <a:ea typeface="楷体" panose="02010609060101010101" pitchFamily="49" charset="-122"/>
              </a:rPr>
              <a:t>好像亡失了一个亲爱的同伴。</a:t>
            </a:r>
            <a:endParaRPr lang="zh-CN" altLang="zh-CN" sz="3200" b="1">
              <a:latin typeface="楷体" panose="02010609060101010101" pitchFamily="49" charset="-122"/>
              <a:ea typeface="楷体" panose="02010609060101010101" pitchFamily="49" charset="-122"/>
            </a:endParaRPr>
          </a:p>
        </p:txBody>
      </p:sp>
      <p:sp>
        <p:nvSpPr>
          <p:cNvPr id="6" name="文本框 5"/>
          <p:cNvSpPr txBox="1"/>
          <p:nvPr/>
        </p:nvSpPr>
        <p:spPr>
          <a:xfrm>
            <a:off x="875665" y="5060315"/>
            <a:ext cx="9728835" cy="1076325"/>
          </a:xfrm>
          <a:prstGeom prst="rect">
            <a:avLst/>
          </a:prstGeom>
          <a:noFill/>
          <a:ln w="9525">
            <a:noFill/>
          </a:ln>
        </p:spPr>
        <p:txBody>
          <a:bodyPr wrap="square" anchor="t">
            <a:spAutoFit/>
          </a:bodyPr>
          <a:p>
            <a:pPr>
              <a:lnSpc>
                <a:spcPct val="100000"/>
              </a:lnSpc>
              <a:spcBef>
                <a:spcPct val="50000"/>
              </a:spcBef>
            </a:pPr>
            <a:r>
              <a:rPr lang="zh-CN" altLang="en-US" sz="3200" b="1">
                <a:solidFill>
                  <a:srgbClr val="4E42ED"/>
                </a:solidFill>
                <a:latin typeface="楷体" panose="02010609060101010101" pitchFamily="49" charset="-122"/>
                <a:ea typeface="楷体" panose="02010609060101010101" pitchFamily="49" charset="-122"/>
                <a:sym typeface="微软雅黑" panose="020B0503020204020204" charset="-122"/>
              </a:rPr>
              <a:t>运用</a:t>
            </a:r>
            <a:r>
              <a:rPr lang="zh-CN" altLang="en-US" sz="3200" b="1">
                <a:solidFill>
                  <a:srgbClr val="FF0000"/>
                </a:solidFill>
                <a:latin typeface="楷体" panose="02010609060101010101" pitchFamily="49" charset="-122"/>
                <a:ea typeface="楷体" panose="02010609060101010101" pitchFamily="49" charset="-122"/>
                <a:sym typeface="微软雅黑" panose="020B0503020204020204" charset="-122"/>
              </a:rPr>
              <a:t>比喻</a:t>
            </a:r>
            <a:r>
              <a:rPr lang="zh-CN" altLang="en-US" sz="3200" b="1">
                <a:solidFill>
                  <a:srgbClr val="4E42ED"/>
                </a:solidFill>
                <a:latin typeface="楷体" panose="02010609060101010101" pitchFamily="49" charset="-122"/>
                <a:ea typeface="楷体" panose="02010609060101010101" pitchFamily="49" charset="-122"/>
                <a:sym typeface="+mn-ea"/>
              </a:rPr>
              <a:t>手法</a:t>
            </a:r>
            <a:r>
              <a:rPr lang="en-US" altLang="zh-CN" sz="3200" b="1">
                <a:solidFill>
                  <a:srgbClr val="4E42ED"/>
                </a:solidFill>
                <a:latin typeface="Arial" panose="020B0604020202020204" pitchFamily="34" charset="0"/>
                <a:ea typeface="宋体" panose="02010600030101010101" pitchFamily="2" charset="-122"/>
              </a:rPr>
              <a:t>,</a:t>
            </a:r>
            <a:r>
              <a:rPr lang="zh-CN" altLang="en-US" sz="3200" b="1">
                <a:solidFill>
                  <a:srgbClr val="4E42ED"/>
                </a:solidFill>
                <a:latin typeface="楷体" panose="02010609060101010101" pitchFamily="49" charset="-122"/>
                <a:ea typeface="楷体" panose="02010609060101010101" pitchFamily="49" charset="-122"/>
              </a:rPr>
              <a:t>将</a:t>
            </a:r>
            <a:r>
              <a:rPr lang="en-US" altLang="zh-CN" sz="3200" b="1">
                <a:solidFill>
                  <a:srgbClr val="4E42ED"/>
                </a:solidFill>
                <a:latin typeface="楷体" panose="02010609060101010101" pitchFamily="49" charset="-122"/>
                <a:ea typeface="楷体" panose="02010609060101010101" pitchFamily="49" charset="-122"/>
              </a:rPr>
              <a:t>小猫比喻为</a:t>
            </a:r>
            <a:r>
              <a:rPr lang="zh-CN" altLang="en-US" sz="3200" b="1">
                <a:solidFill>
                  <a:srgbClr val="4E42ED"/>
                </a:solidFill>
                <a:latin typeface="Arial" panose="020B0604020202020204" pitchFamily="34" charset="0"/>
                <a:ea typeface="宋体" panose="02010600030101010101" pitchFamily="2" charset="-122"/>
              </a:rPr>
              <a:t>人</a:t>
            </a:r>
            <a:r>
              <a:rPr lang="en-US" altLang="zh-CN" sz="3200" b="1">
                <a:solidFill>
                  <a:srgbClr val="4E42ED"/>
                </a:solidFill>
                <a:latin typeface="楷体" panose="02010609060101010101" pitchFamily="49" charset="-122"/>
                <a:ea typeface="楷体" panose="02010609060101010101" pitchFamily="49" charset="-122"/>
              </a:rPr>
              <a:t>的</a:t>
            </a:r>
            <a:r>
              <a:rPr lang="zh-CN" altLang="en-US" sz="3200" b="1">
                <a:solidFill>
                  <a:srgbClr val="4E42ED"/>
                </a:solidFill>
                <a:latin typeface="楷体" panose="02010609060101010101" pitchFamily="49" charset="-122"/>
                <a:ea typeface="楷体" panose="02010609060101010101" pitchFamily="49" charset="-122"/>
              </a:rPr>
              <a:t>伙</a:t>
            </a:r>
            <a:r>
              <a:rPr lang="en-US" altLang="zh-CN" sz="3200" b="1">
                <a:solidFill>
                  <a:srgbClr val="4E42ED"/>
                </a:solidFill>
                <a:latin typeface="楷体" panose="02010609060101010101" pitchFamily="49" charset="-122"/>
                <a:ea typeface="楷体" panose="02010609060101010101" pitchFamily="49" charset="-122"/>
              </a:rPr>
              <a:t>伴</a:t>
            </a:r>
            <a:r>
              <a:rPr lang="en-US" altLang="zh-CN" sz="3200" b="1">
                <a:solidFill>
                  <a:srgbClr val="4E42ED"/>
                </a:solidFill>
                <a:latin typeface="Arial" panose="020B0604020202020204" pitchFamily="34" charset="0"/>
                <a:ea typeface="宋体" panose="02010600030101010101" pitchFamily="2" charset="-122"/>
                <a:sym typeface="+mn-ea"/>
              </a:rPr>
              <a:t>,</a:t>
            </a:r>
            <a:r>
              <a:rPr lang="zh-CN" altLang="en-US" sz="3200" b="1">
                <a:solidFill>
                  <a:srgbClr val="4E42ED"/>
                </a:solidFill>
                <a:latin typeface="楷体" panose="02010609060101010101" pitchFamily="49" charset="-122"/>
                <a:ea typeface="楷体" panose="02010609060101010101" pitchFamily="49" charset="-122"/>
                <a:sym typeface="+mn-ea"/>
              </a:rPr>
              <a:t>强调</a:t>
            </a:r>
            <a:r>
              <a:rPr lang="en-US" altLang="en-US" sz="3200" b="1">
                <a:solidFill>
                  <a:srgbClr val="4E42ED"/>
                </a:solidFill>
                <a:latin typeface="Arial" panose="020B0604020202020204" pitchFamily="34" charset="0"/>
                <a:ea typeface="宋体" panose="02010600030101010101" pitchFamily="2" charset="-122"/>
              </a:rPr>
              <a:t>“</a:t>
            </a:r>
            <a:r>
              <a:rPr lang="zh-CN" altLang="en-US" sz="3200" b="1" dirty="0">
                <a:solidFill>
                  <a:srgbClr val="4E42ED"/>
                </a:solidFill>
                <a:latin typeface="楷体" panose="02010609060101010101" pitchFamily="49" charset="-122"/>
                <a:ea typeface="楷体" panose="02010609060101010101" pitchFamily="49" charset="-122"/>
                <a:sym typeface="黑体" panose="02010609060101010101" charset="-122"/>
              </a:rPr>
              <a:t>我们</a:t>
            </a:r>
            <a:r>
              <a:rPr lang="en-US" altLang="en-US" sz="3200" b="1">
                <a:solidFill>
                  <a:srgbClr val="4E42ED"/>
                </a:solidFill>
                <a:latin typeface="Arial" panose="020B0604020202020204" pitchFamily="34" charset="0"/>
                <a:ea typeface="宋体" panose="02010600030101010101" pitchFamily="2" charset="-122"/>
              </a:rPr>
              <a:t>”</a:t>
            </a:r>
            <a:r>
              <a:rPr lang="zh-CN" altLang="en-US" sz="3200" b="1">
                <a:solidFill>
                  <a:srgbClr val="4E42ED"/>
                </a:solidFill>
                <a:latin typeface="楷体" panose="02010609060101010101" pitchFamily="49" charset="-122"/>
                <a:ea typeface="楷体" panose="02010609060101010101" pitchFamily="49" charset="-122"/>
                <a:sym typeface="微软雅黑" panose="020B0503020204020204" charset="-122"/>
              </a:rPr>
              <a:t>全家对这只小猫的</a:t>
            </a:r>
            <a:r>
              <a:rPr lang="zh-CN" altLang="en-US" sz="3200" b="1">
                <a:solidFill>
                  <a:srgbClr val="FF0000"/>
                </a:solidFill>
                <a:latin typeface="楷体" panose="02010609060101010101" pitchFamily="49" charset="-122"/>
                <a:ea typeface="楷体" panose="02010609060101010101" pitchFamily="49" charset="-122"/>
                <a:sym typeface="微软雅黑" panose="020B0503020204020204" charset="-122"/>
              </a:rPr>
              <a:t>喜爱之情</a:t>
            </a:r>
            <a:r>
              <a:rPr lang="zh-CN" altLang="en-US" sz="2800" b="1">
                <a:latin typeface="楷体" panose="02010609060101010101" pitchFamily="49" charset="-122"/>
                <a:ea typeface="楷体" panose="02010609060101010101" pitchFamily="49" charset="-122"/>
                <a:sym typeface="微软雅黑" panose="020B0503020204020204" charset="-122"/>
              </a:rPr>
              <a:t>。</a:t>
            </a:r>
            <a:endParaRPr lang="zh-CN" altLang="en-US" sz="2800" b="1">
              <a:latin typeface="楷体" panose="02010609060101010101" pitchFamily="49" charset="-122"/>
              <a:ea typeface="楷体" panose="02010609060101010101" pitchFamily="49" charset="-122"/>
              <a:sym typeface="微软雅黑" panose="020B0503020204020204" charset="-122"/>
            </a:endParaRPr>
          </a:p>
        </p:txBody>
      </p:sp>
    </p:spTree>
    <p:custDataLst>
      <p:tags r:id="rId1"/>
    </p:custDataLst>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3559"/>
                                        </p:tgtEl>
                                        <p:attrNameLst>
                                          <p:attrName>style.visibility</p:attrName>
                                        </p:attrNameLst>
                                      </p:cBhvr>
                                      <p:to>
                                        <p:strVal val="visible"/>
                                      </p:to>
                                    </p:set>
                                    <p:animEffect transition="in" filter="blinds(horizontal)">
                                      <p:cBhvr>
                                        <p:cTn id="7" dur="500"/>
                                        <p:tgtEl>
                                          <p:spTgt spid="2355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9" grpId="0"/>
      <p:bldP spid="6"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2" name="文本框 1"/>
          <p:cNvSpPr txBox="1"/>
          <p:nvPr/>
        </p:nvSpPr>
        <p:spPr>
          <a:xfrm>
            <a:off x="935990" y="1389380"/>
            <a:ext cx="8277225" cy="583565"/>
          </a:xfrm>
          <a:prstGeom prst="rect">
            <a:avLst/>
          </a:prstGeom>
          <a:noFill/>
          <a:ln w="9525">
            <a:noFill/>
          </a:ln>
        </p:spPr>
        <p:txBody>
          <a:bodyPr anchor="t">
            <a:spAutoFit/>
          </a:bodyPr>
          <a:p>
            <a:pPr>
              <a:lnSpc>
                <a:spcPct val="100000"/>
              </a:lnSpc>
            </a:pPr>
            <a:r>
              <a:rPr altLang="zh-CN" sz="3200" b="1">
                <a:latin typeface="宋体" panose="02010600030101010101" pitchFamily="2" charset="-122"/>
                <a:ea typeface="宋体" panose="02010600030101010101" pitchFamily="2" charset="-122"/>
                <a:sym typeface="微软雅黑" panose="020B0503020204020204" charset="-122"/>
              </a:rPr>
              <a:t>⑶</a:t>
            </a:r>
            <a:r>
              <a:rPr lang="zh-CN" altLang="zh-CN" sz="3200" b="1">
                <a:latin typeface="楷体" panose="02010609060101010101" pitchFamily="49" charset="-122"/>
                <a:ea typeface="楷体" panose="02010609060101010101" pitchFamily="49" charset="-122"/>
                <a:sym typeface="黑体" panose="02010609060101010101" charset="-122"/>
              </a:rPr>
              <a:t>真是</a:t>
            </a:r>
            <a:r>
              <a:rPr lang="en-US" altLang="en-US" sz="3200" b="1">
                <a:latin typeface="Arial" panose="020B0604020202020204" pitchFamily="34" charset="0"/>
                <a:ea typeface="宋体" panose="02010600030101010101" pitchFamily="2" charset="-122"/>
              </a:rPr>
              <a:t>“</a:t>
            </a:r>
            <a:r>
              <a:rPr lang="zh-CN" altLang="zh-CN" sz="3200" b="1">
                <a:latin typeface="楷体" panose="02010609060101010101" pitchFamily="49" charset="-122"/>
                <a:ea typeface="楷体" panose="02010609060101010101" pitchFamily="49" charset="-122"/>
                <a:sym typeface="黑体" panose="02010609060101010101" charset="-122"/>
              </a:rPr>
              <a:t>畏罪潜逃</a:t>
            </a:r>
            <a:r>
              <a:rPr lang="en-US" altLang="en-US" sz="3200" b="1">
                <a:latin typeface="Arial" panose="020B0604020202020204" pitchFamily="34" charset="0"/>
                <a:ea typeface="宋体" panose="02010600030101010101" pitchFamily="2" charset="-122"/>
              </a:rPr>
              <a:t>”</a:t>
            </a:r>
            <a:r>
              <a:rPr lang="zh-CN" altLang="zh-CN" sz="3200" b="1">
                <a:latin typeface="楷体" panose="02010609060101010101" pitchFamily="49" charset="-122"/>
                <a:ea typeface="楷体" panose="02010609060101010101" pitchFamily="49" charset="-122"/>
                <a:sym typeface="黑体" panose="02010609060101010101" charset="-122"/>
              </a:rPr>
              <a:t>了</a:t>
            </a:r>
            <a:r>
              <a:rPr lang="en-US" altLang="zh-CN" sz="3200" b="1">
                <a:latin typeface="Arial" panose="020B0604020202020204" pitchFamily="34" charset="0"/>
                <a:ea typeface="宋体" panose="02010600030101010101" pitchFamily="2" charset="-122"/>
              </a:rPr>
              <a:t>,</a:t>
            </a:r>
            <a:r>
              <a:rPr lang="zh-CN" altLang="zh-CN" sz="3200" b="1">
                <a:latin typeface="楷体" panose="02010609060101010101" pitchFamily="49" charset="-122"/>
                <a:ea typeface="楷体" panose="02010609060101010101" pitchFamily="49" charset="-122"/>
                <a:sym typeface="黑体" panose="02010609060101010101" charset="-122"/>
              </a:rPr>
              <a:t>我以为</a:t>
            </a:r>
            <a:r>
              <a:rPr lang="zh-CN" altLang="zh-CN" sz="3200" b="1">
                <a:latin typeface="楷体" panose="02010609060101010101" pitchFamily="49" charset="-122"/>
                <a:ea typeface="楷体" panose="02010609060101010101" pitchFamily="49" charset="-122"/>
              </a:rPr>
              <a:t>。</a:t>
            </a:r>
            <a:endParaRPr lang="zh-CN" altLang="zh-CN" sz="3200" b="1">
              <a:latin typeface="楷体" panose="02010609060101010101" pitchFamily="49" charset="-122"/>
              <a:ea typeface="楷体" panose="02010609060101010101" pitchFamily="49" charset="-122"/>
            </a:endParaRPr>
          </a:p>
        </p:txBody>
      </p:sp>
      <p:sp>
        <p:nvSpPr>
          <p:cNvPr id="5" name="文本框 4"/>
          <p:cNvSpPr txBox="1"/>
          <p:nvPr/>
        </p:nvSpPr>
        <p:spPr>
          <a:xfrm>
            <a:off x="875665" y="1972945"/>
            <a:ext cx="9927590" cy="1076325"/>
          </a:xfrm>
          <a:prstGeom prst="rect">
            <a:avLst/>
          </a:prstGeom>
          <a:noFill/>
          <a:ln w="9525">
            <a:noFill/>
          </a:ln>
        </p:spPr>
        <p:txBody>
          <a:bodyPr wrap="square" anchor="t">
            <a:spAutoFit/>
          </a:bodyPr>
          <a:p>
            <a:pPr>
              <a:lnSpc>
                <a:spcPct val="100000"/>
              </a:lnSpc>
              <a:spcBef>
                <a:spcPts val="50"/>
              </a:spcBef>
            </a:pPr>
            <a:r>
              <a:rPr lang="zh-CN" altLang="en-US" sz="3200" b="1">
                <a:solidFill>
                  <a:srgbClr val="4E42ED"/>
                </a:solidFill>
                <a:latin typeface="楷体" panose="02010609060101010101" pitchFamily="49" charset="-122"/>
                <a:ea typeface="楷体" panose="02010609060101010101" pitchFamily="49" charset="-122"/>
                <a:sym typeface="微软雅黑" panose="020B0503020204020204" charset="-122"/>
              </a:rPr>
              <a:t>运用</a:t>
            </a:r>
            <a:r>
              <a:rPr lang="zh-CN" altLang="en-US" sz="3200" b="1">
                <a:solidFill>
                  <a:srgbClr val="FF0000"/>
                </a:solidFill>
                <a:latin typeface="楷体" panose="02010609060101010101" pitchFamily="49" charset="-122"/>
                <a:ea typeface="楷体" panose="02010609060101010101" pitchFamily="49" charset="-122"/>
                <a:sym typeface="微软雅黑" panose="020B0503020204020204" charset="-122"/>
              </a:rPr>
              <a:t>拟人</a:t>
            </a:r>
            <a:r>
              <a:rPr lang="zh-CN" altLang="en-US" sz="3200" b="1" dirty="0">
                <a:solidFill>
                  <a:srgbClr val="4E42ED"/>
                </a:solidFill>
                <a:latin typeface="楷体" panose="02010609060101010101" pitchFamily="49" charset="-122"/>
                <a:ea typeface="楷体" panose="02010609060101010101" pitchFamily="49" charset="-122"/>
                <a:sym typeface="黑体" panose="02010609060101010101" charset="-122"/>
              </a:rPr>
              <a:t>手法</a:t>
            </a:r>
            <a:r>
              <a:rPr lang="en-US" altLang="zh-CN" sz="3200" b="1">
                <a:solidFill>
                  <a:srgbClr val="4E42ED"/>
                </a:solidFill>
                <a:latin typeface="Arial" panose="020B0604020202020204" pitchFamily="34" charset="0"/>
                <a:ea typeface="宋体" panose="02010600030101010101" pitchFamily="2" charset="-122"/>
              </a:rPr>
              <a:t>,</a:t>
            </a:r>
            <a:r>
              <a:rPr lang="en-US" altLang="zh-CN" sz="3200" b="1">
                <a:solidFill>
                  <a:srgbClr val="4E42ED"/>
                </a:solidFill>
                <a:latin typeface="楷体" panose="02010609060101010101" pitchFamily="49" charset="-122"/>
                <a:ea typeface="楷体" panose="02010609060101010101" pitchFamily="49" charset="-122"/>
              </a:rPr>
              <a:t>把</a:t>
            </a:r>
            <a:r>
              <a:rPr lang="zh-CN" altLang="en-US" sz="3200" b="1">
                <a:solidFill>
                  <a:srgbClr val="4E42ED"/>
                </a:solidFill>
                <a:latin typeface="楷体" panose="02010609060101010101" pitchFamily="49" charset="-122"/>
                <a:ea typeface="楷体" panose="02010609060101010101" pitchFamily="49" charset="-122"/>
              </a:rPr>
              <a:t>用于人身上的词语用在猫身上</a:t>
            </a:r>
            <a:r>
              <a:rPr lang="en-US" altLang="zh-CN" sz="3200" b="1">
                <a:solidFill>
                  <a:srgbClr val="4E42ED"/>
                </a:solidFill>
                <a:latin typeface="Arial" panose="020B0604020202020204" pitchFamily="34" charset="0"/>
                <a:ea typeface="宋体" panose="02010600030101010101" pitchFamily="2" charset="-122"/>
              </a:rPr>
              <a:t>,</a:t>
            </a:r>
            <a:r>
              <a:rPr lang="zh-CN" altLang="en-US" sz="3200" b="1">
                <a:solidFill>
                  <a:srgbClr val="FF0000"/>
                </a:solidFill>
                <a:latin typeface="楷体" panose="02010609060101010101" pitchFamily="49" charset="-122"/>
                <a:ea typeface="楷体" panose="02010609060101010101" pitchFamily="49" charset="-122"/>
                <a:sym typeface="微软雅黑" panose="020B0503020204020204" charset="-122"/>
              </a:rPr>
              <a:t>形象生动</a:t>
            </a:r>
            <a:r>
              <a:rPr lang="zh-CN" altLang="en-US" sz="3200" b="1">
                <a:latin typeface="Arial" panose="020B0604020202020204" pitchFamily="34" charset="0"/>
                <a:ea typeface="宋体" panose="02010600030101010101" pitchFamily="2" charset="-122"/>
              </a:rPr>
              <a:t>。</a:t>
            </a:r>
            <a:r>
              <a:rPr lang="en-US" altLang="zh-CN" sz="3200" b="1">
                <a:solidFill>
                  <a:srgbClr val="4E42ED"/>
                </a:solidFill>
                <a:latin typeface="Arial" panose="020B0604020202020204" pitchFamily="34" charset="0"/>
                <a:ea typeface="宋体" panose="02010600030101010101" pitchFamily="2" charset="-122"/>
              </a:rPr>
              <a:t>“</a:t>
            </a:r>
            <a:r>
              <a:rPr lang="zh-CN" altLang="en-US" sz="3200" b="1">
                <a:solidFill>
                  <a:srgbClr val="4E42ED"/>
                </a:solidFill>
                <a:latin typeface="楷体" panose="02010609060101010101" pitchFamily="49" charset="-122"/>
                <a:ea typeface="楷体" panose="02010609060101010101" pitchFamily="49" charset="-122"/>
              </a:rPr>
              <a:t>我</a:t>
            </a:r>
            <a:r>
              <a:rPr lang="en-US" altLang="zh-CN" sz="3200" b="1">
                <a:solidFill>
                  <a:srgbClr val="4E42ED"/>
                </a:solidFill>
                <a:latin typeface="Arial" panose="020B0604020202020204" pitchFamily="34" charset="0"/>
                <a:ea typeface="宋体" panose="02010600030101010101" pitchFamily="2" charset="-122"/>
              </a:rPr>
              <a:t>”</a:t>
            </a:r>
            <a:r>
              <a:rPr lang="zh-CN" altLang="en-US" sz="3200" b="1">
                <a:solidFill>
                  <a:srgbClr val="4E42ED"/>
                </a:solidFill>
                <a:latin typeface="楷体" panose="02010609060101010101" pitchFamily="49" charset="-122"/>
                <a:ea typeface="楷体" panose="02010609060101010101" pitchFamily="49" charset="-122"/>
              </a:rPr>
              <a:t>主观上认为凶手就是猫</a:t>
            </a:r>
            <a:r>
              <a:rPr lang="en-US" altLang="zh-CN" sz="3200" b="1">
                <a:solidFill>
                  <a:srgbClr val="4E42ED"/>
                </a:solidFill>
                <a:latin typeface="Arial" panose="020B0604020202020204" pitchFamily="34" charset="0"/>
                <a:ea typeface="宋体" panose="02010600030101010101" pitchFamily="2" charset="-122"/>
              </a:rPr>
              <a:t>,</a:t>
            </a:r>
            <a:r>
              <a:rPr lang="zh-CN" altLang="en-US" sz="3200" b="1">
                <a:solidFill>
                  <a:srgbClr val="4E42ED"/>
                </a:solidFill>
                <a:latin typeface="楷体" panose="02010609060101010101" pitchFamily="49" charset="-122"/>
                <a:ea typeface="楷体" panose="02010609060101010101" pitchFamily="49" charset="-122"/>
                <a:sym typeface="微软雅黑" panose="020B0503020204020204" charset="-122"/>
              </a:rPr>
              <a:t>表达对猫的</a:t>
            </a:r>
            <a:r>
              <a:rPr lang="zh-CN" altLang="en-US" sz="3200" b="1">
                <a:solidFill>
                  <a:srgbClr val="FF0000"/>
                </a:solidFill>
                <a:latin typeface="楷体" panose="02010609060101010101" pitchFamily="49" charset="-122"/>
                <a:ea typeface="楷体" panose="02010609060101010101" pitchFamily="49" charset="-122"/>
                <a:sym typeface="微软雅黑" panose="020B0503020204020204" charset="-122"/>
              </a:rPr>
              <a:t>愤怒之情</a:t>
            </a:r>
            <a:r>
              <a:rPr lang="zh-CN" altLang="en-US" sz="3200" b="1">
                <a:solidFill>
                  <a:srgbClr val="4E42ED"/>
                </a:solidFill>
                <a:latin typeface="楷体" panose="02010609060101010101" pitchFamily="49" charset="-122"/>
                <a:ea typeface="楷体" panose="02010609060101010101" pitchFamily="49" charset="-122"/>
                <a:sym typeface="微软雅黑" panose="020B0503020204020204" charset="-122"/>
              </a:rPr>
              <a:t>。</a:t>
            </a:r>
            <a:endParaRPr lang="zh-CN" altLang="en-US" sz="3200" b="1">
              <a:solidFill>
                <a:srgbClr val="4E42ED"/>
              </a:solidFill>
              <a:latin typeface="楷体" panose="02010609060101010101" pitchFamily="49" charset="-122"/>
              <a:ea typeface="楷体" panose="02010609060101010101" pitchFamily="49" charset="-122"/>
              <a:sym typeface="微软雅黑" panose="020B0503020204020204" charset="-122"/>
            </a:endParaRPr>
          </a:p>
        </p:txBody>
      </p:sp>
      <p:sp>
        <p:nvSpPr>
          <p:cNvPr id="7" name="文本框 6"/>
          <p:cNvSpPr txBox="1"/>
          <p:nvPr/>
        </p:nvSpPr>
        <p:spPr>
          <a:xfrm>
            <a:off x="875665" y="3180080"/>
            <a:ext cx="9837420" cy="1076325"/>
          </a:xfrm>
          <a:prstGeom prst="rect">
            <a:avLst/>
          </a:prstGeom>
          <a:noFill/>
          <a:ln w="9525">
            <a:noFill/>
          </a:ln>
        </p:spPr>
        <p:txBody>
          <a:bodyPr wrap="square" anchor="t">
            <a:spAutoFit/>
          </a:bodyPr>
          <a:p>
            <a:pPr>
              <a:lnSpc>
                <a:spcPct val="100000"/>
              </a:lnSpc>
            </a:pPr>
            <a:r>
              <a:rPr lang="zh-CN" altLang="zh-CN" sz="3200" b="1">
                <a:latin typeface="宋体" panose="02010600030101010101" pitchFamily="2" charset="-122"/>
                <a:ea typeface="宋体" panose="02010600030101010101" pitchFamily="2" charset="-122"/>
                <a:sym typeface="微软雅黑" panose="020B0503020204020204" charset="-122"/>
              </a:rPr>
              <a:t>⑷</a:t>
            </a:r>
            <a:r>
              <a:rPr lang="zh-CN" altLang="zh-CN" sz="3200" b="1">
                <a:latin typeface="楷体" panose="02010609060101010101" pitchFamily="49" charset="-122"/>
                <a:ea typeface="楷体" panose="02010609060101010101" pitchFamily="49" charset="-122"/>
              </a:rPr>
              <a:t>想到它的无抵抗的逃避</a:t>
            </a:r>
            <a:r>
              <a:rPr lang="en-US" altLang="zh-CN" sz="3200" b="1">
                <a:latin typeface="Arial" panose="020B0604020202020204" pitchFamily="34" charset="0"/>
                <a:ea typeface="宋体" panose="02010600030101010101" pitchFamily="2" charset="-122"/>
                <a:sym typeface="黑体" panose="02010609060101010101" charset="-122"/>
              </a:rPr>
              <a:t>,</a:t>
            </a:r>
            <a:r>
              <a:rPr lang="zh-CN" altLang="zh-CN" sz="3200" b="1">
                <a:latin typeface="楷体" panose="02010609060101010101" pitchFamily="49" charset="-122"/>
                <a:ea typeface="楷体" panose="02010609060101010101" pitchFamily="49" charset="-122"/>
              </a:rPr>
              <a:t>益使我感到我的暴怒、我的虐待</a:t>
            </a:r>
            <a:r>
              <a:rPr lang="en-US" altLang="zh-CN" sz="3200" b="1">
                <a:latin typeface="Arial" panose="020B0604020202020204" pitchFamily="34" charset="0"/>
                <a:ea typeface="宋体" panose="02010600030101010101" pitchFamily="2" charset="-122"/>
                <a:sym typeface="黑体" panose="02010609060101010101" charset="-122"/>
              </a:rPr>
              <a:t>,</a:t>
            </a:r>
            <a:r>
              <a:rPr lang="zh-CN" altLang="zh-CN" sz="3200" b="1">
                <a:latin typeface="楷体" panose="02010609060101010101" pitchFamily="49" charset="-122"/>
                <a:ea typeface="楷体" panose="02010609060101010101" pitchFamily="49" charset="-122"/>
              </a:rPr>
              <a:t>都是针</a:t>
            </a:r>
            <a:r>
              <a:rPr lang="en-US" altLang="zh-CN" sz="3200" b="1">
                <a:latin typeface="Arial" panose="020B0604020202020204" pitchFamily="34" charset="0"/>
                <a:ea typeface="宋体" panose="02010600030101010101" pitchFamily="2" charset="-122"/>
                <a:sym typeface="黑体" panose="02010609060101010101" charset="-122"/>
              </a:rPr>
              <a:t>,</a:t>
            </a:r>
            <a:r>
              <a:rPr lang="zh-CN" altLang="zh-CN" sz="3200" b="1">
                <a:latin typeface="楷体" panose="02010609060101010101" pitchFamily="49" charset="-122"/>
                <a:ea typeface="楷体" panose="02010609060101010101" pitchFamily="49" charset="-122"/>
              </a:rPr>
              <a:t>刺我良心的针！</a:t>
            </a:r>
            <a:endParaRPr lang="zh-CN" altLang="zh-CN" sz="3200" b="1">
              <a:latin typeface="楷体" panose="02010609060101010101" pitchFamily="49" charset="-122"/>
              <a:ea typeface="楷体" panose="02010609060101010101" pitchFamily="49" charset="-122"/>
            </a:endParaRPr>
          </a:p>
        </p:txBody>
      </p:sp>
      <p:sp>
        <p:nvSpPr>
          <p:cNvPr id="8" name="文本框 7"/>
          <p:cNvSpPr txBox="1"/>
          <p:nvPr/>
        </p:nvSpPr>
        <p:spPr>
          <a:xfrm>
            <a:off x="935990" y="4256405"/>
            <a:ext cx="9675495" cy="1568450"/>
          </a:xfrm>
          <a:prstGeom prst="rect">
            <a:avLst/>
          </a:prstGeom>
          <a:noFill/>
          <a:ln w="9525">
            <a:noFill/>
          </a:ln>
        </p:spPr>
        <p:txBody>
          <a:bodyPr wrap="square" anchor="t">
            <a:spAutoFit/>
          </a:bodyPr>
          <a:p>
            <a:pPr>
              <a:lnSpc>
                <a:spcPct val="100000"/>
              </a:lnSpc>
              <a:spcBef>
                <a:spcPct val="50000"/>
              </a:spcBef>
            </a:pPr>
            <a:r>
              <a:rPr lang="zh-CN" altLang="en-US" sz="3200" b="1">
                <a:solidFill>
                  <a:srgbClr val="4E42ED"/>
                </a:solidFill>
                <a:latin typeface="楷体" panose="02010609060101010101" pitchFamily="49" charset="-122"/>
                <a:ea typeface="楷体" panose="02010609060101010101" pitchFamily="49" charset="-122"/>
                <a:sym typeface="微软雅黑" panose="020B0503020204020204" charset="-122"/>
              </a:rPr>
              <a:t>运用</a:t>
            </a:r>
            <a:r>
              <a:rPr lang="zh-CN" altLang="en-US" sz="3200" b="1">
                <a:solidFill>
                  <a:srgbClr val="FF0000"/>
                </a:solidFill>
                <a:latin typeface="楷体" panose="02010609060101010101" pitchFamily="49" charset="-122"/>
                <a:ea typeface="楷体" panose="02010609060101010101" pitchFamily="49" charset="-122"/>
                <a:sym typeface="微软雅黑" panose="020B0503020204020204" charset="-122"/>
              </a:rPr>
              <a:t>比喻</a:t>
            </a:r>
            <a:r>
              <a:rPr lang="zh-CN" altLang="en-US" sz="3200" b="1">
                <a:solidFill>
                  <a:srgbClr val="4E42ED"/>
                </a:solidFill>
                <a:latin typeface="楷体" panose="02010609060101010101" pitchFamily="49" charset="-122"/>
                <a:ea typeface="楷体" panose="02010609060101010101" pitchFamily="49" charset="-122"/>
                <a:sym typeface="+mn-ea"/>
              </a:rPr>
              <a:t>手法</a:t>
            </a:r>
            <a:r>
              <a:rPr lang="en-US" altLang="zh-CN" sz="3200" b="1">
                <a:solidFill>
                  <a:srgbClr val="4E42ED"/>
                </a:solidFill>
                <a:latin typeface="Arial" panose="020B0604020202020204" pitchFamily="34" charset="0"/>
                <a:ea typeface="宋体" panose="02010600030101010101" pitchFamily="2" charset="-122"/>
              </a:rPr>
              <a:t>,</a:t>
            </a:r>
            <a:r>
              <a:rPr lang="en-US" altLang="zh-CN" sz="3200" b="1">
                <a:solidFill>
                  <a:srgbClr val="4E42ED"/>
                </a:solidFill>
                <a:latin typeface="楷体" panose="02010609060101010101" pitchFamily="49" charset="-122"/>
                <a:ea typeface="楷体" panose="02010609060101010101" pitchFamily="49" charset="-122"/>
              </a:rPr>
              <a:t>把</a:t>
            </a:r>
            <a:r>
              <a:rPr lang="en-US" altLang="zh-CN" sz="3200" b="1">
                <a:solidFill>
                  <a:srgbClr val="4E42ED"/>
                </a:solidFill>
                <a:latin typeface="Arial" panose="020B0604020202020204" pitchFamily="34" charset="0"/>
                <a:ea typeface="宋体" panose="02010600030101010101" pitchFamily="2" charset="-122"/>
                <a:sym typeface="黑体" panose="02010609060101010101" charset="-122"/>
              </a:rPr>
              <a:t>“</a:t>
            </a:r>
            <a:r>
              <a:rPr lang="zh-CN" altLang="en-US" sz="3200" b="1">
                <a:solidFill>
                  <a:srgbClr val="4E42ED"/>
                </a:solidFill>
                <a:latin typeface="楷体" panose="02010609060101010101" pitchFamily="49" charset="-122"/>
                <a:ea typeface="楷体" panose="02010609060101010101" pitchFamily="49" charset="-122"/>
                <a:sym typeface="黑体" panose="02010609060101010101" charset="-122"/>
              </a:rPr>
              <a:t>我</a:t>
            </a:r>
            <a:r>
              <a:rPr lang="en-US" altLang="zh-CN" sz="3200" b="1">
                <a:solidFill>
                  <a:srgbClr val="4E42ED"/>
                </a:solidFill>
                <a:latin typeface="Arial" panose="020B0604020202020204" pitchFamily="34" charset="0"/>
                <a:ea typeface="宋体" panose="02010600030101010101" pitchFamily="2" charset="-122"/>
                <a:sym typeface="黑体" panose="02010609060101010101" charset="-122"/>
              </a:rPr>
              <a:t>”</a:t>
            </a:r>
            <a:r>
              <a:rPr lang="zh-CN" altLang="en-US" sz="3200" b="1">
                <a:solidFill>
                  <a:srgbClr val="4E42ED"/>
                </a:solidFill>
                <a:latin typeface="楷体" panose="02010609060101010101" pitchFamily="49" charset="-122"/>
                <a:ea typeface="楷体" panose="02010609060101010101" pitchFamily="49" charset="-122"/>
                <a:sym typeface="黑体" panose="02010609060101010101" charset="-122"/>
              </a:rPr>
              <a:t>当时对猫的态度</a:t>
            </a:r>
            <a:r>
              <a:rPr lang="en-US" altLang="zh-CN" sz="3200" b="1">
                <a:solidFill>
                  <a:srgbClr val="4E42ED"/>
                </a:solidFill>
                <a:latin typeface="楷体" panose="02010609060101010101" pitchFamily="49" charset="-122"/>
                <a:ea typeface="楷体" panose="02010609060101010101" pitchFamily="49" charset="-122"/>
              </a:rPr>
              <a:t>比</a:t>
            </a:r>
            <a:r>
              <a:rPr lang="zh-CN" altLang="en-US" sz="3200" b="1">
                <a:solidFill>
                  <a:srgbClr val="4E42ED"/>
                </a:solidFill>
                <a:latin typeface="楷体" panose="02010609060101010101" pitchFamily="49" charset="-122"/>
                <a:ea typeface="楷体" panose="02010609060101010101" pitchFamily="49" charset="-122"/>
              </a:rPr>
              <a:t>作</a:t>
            </a:r>
            <a:r>
              <a:rPr lang="zh-CN" altLang="zh-CN" sz="3200" b="1">
                <a:solidFill>
                  <a:srgbClr val="4E42ED"/>
                </a:solidFill>
                <a:latin typeface="楷体" panose="02010609060101010101" pitchFamily="49" charset="-122"/>
                <a:ea typeface="楷体" panose="02010609060101010101" pitchFamily="49" charset="-122"/>
              </a:rPr>
              <a:t>针</a:t>
            </a:r>
            <a:r>
              <a:rPr lang="en-US" altLang="zh-CN" sz="3200" b="1">
                <a:solidFill>
                  <a:srgbClr val="4E42ED"/>
                </a:solidFill>
                <a:latin typeface="Arial" panose="020B0604020202020204" pitchFamily="34" charset="0"/>
                <a:ea typeface="宋体" panose="02010600030101010101" pitchFamily="2" charset="-122"/>
              </a:rPr>
              <a:t>,</a:t>
            </a:r>
            <a:r>
              <a:rPr lang="en-US" altLang="zh-CN" sz="3200" b="1">
                <a:solidFill>
                  <a:srgbClr val="FF0000"/>
                </a:solidFill>
                <a:latin typeface="Arial" panose="020B0604020202020204" pitchFamily="34" charset="0"/>
                <a:ea typeface="宋体" panose="02010600030101010101" pitchFamily="2" charset="-122"/>
              </a:rPr>
              <a:t>“</a:t>
            </a:r>
            <a:r>
              <a:rPr lang="zh-CN" altLang="en-US" sz="3200" b="1">
                <a:solidFill>
                  <a:srgbClr val="FF0000"/>
                </a:solidFill>
                <a:latin typeface="楷体" panose="02010609060101010101" pitchFamily="49" charset="-122"/>
                <a:ea typeface="楷体" panose="02010609060101010101" pitchFamily="49" charset="-122"/>
              </a:rPr>
              <a:t>刺</a:t>
            </a:r>
            <a:r>
              <a:rPr lang="en-US" altLang="zh-CN" sz="3200" b="1">
                <a:solidFill>
                  <a:srgbClr val="FF0000"/>
                </a:solidFill>
                <a:latin typeface="Arial" panose="020B0604020202020204" pitchFamily="34" charset="0"/>
                <a:ea typeface="宋体" panose="02010600030101010101" pitchFamily="2" charset="-122"/>
              </a:rPr>
              <a:t>”</a:t>
            </a:r>
            <a:r>
              <a:rPr lang="zh-CN" altLang="en-US" sz="3200" b="1">
                <a:solidFill>
                  <a:srgbClr val="FF0000"/>
                </a:solidFill>
                <a:latin typeface="楷体" panose="02010609060101010101" pitchFamily="49" charset="-122"/>
                <a:ea typeface="楷体" panose="02010609060101010101" pitchFamily="49" charset="-122"/>
              </a:rPr>
              <a:t>字表现了程度之深</a:t>
            </a:r>
            <a:r>
              <a:rPr lang="zh-CN" altLang="en-US" sz="3200" b="1">
                <a:solidFill>
                  <a:srgbClr val="4E42ED"/>
                </a:solidFill>
                <a:sym typeface="+mn-ea"/>
              </a:rPr>
              <a:t>。</a:t>
            </a:r>
            <a:r>
              <a:rPr lang="zh-CN" altLang="en-US" sz="3200" b="1">
                <a:solidFill>
                  <a:srgbClr val="4E42ED"/>
                </a:solidFill>
                <a:latin typeface="楷体" panose="02010609060101010101" pitchFamily="49" charset="-122"/>
                <a:ea typeface="楷体" panose="02010609060101010101" pitchFamily="49" charset="-122"/>
                <a:sym typeface="微软雅黑" panose="020B0503020204020204" charset="-122"/>
              </a:rPr>
              <a:t>强调</a:t>
            </a:r>
            <a:r>
              <a:rPr lang="en-US" altLang="zh-CN" sz="3200" b="1">
                <a:solidFill>
                  <a:srgbClr val="4E42ED"/>
                </a:solidFill>
                <a:latin typeface="Arial" panose="020B0604020202020204" pitchFamily="34" charset="0"/>
                <a:ea typeface="宋体" panose="02010600030101010101" pitchFamily="2" charset="-122"/>
                <a:sym typeface="黑体" panose="02010609060101010101" charset="-122"/>
              </a:rPr>
              <a:t>“</a:t>
            </a:r>
            <a:r>
              <a:rPr lang="zh-CN" altLang="en-US" sz="3200" b="1">
                <a:solidFill>
                  <a:srgbClr val="4E42ED"/>
                </a:solidFill>
                <a:latin typeface="楷体" panose="02010609060101010101" pitchFamily="49" charset="-122"/>
                <a:ea typeface="楷体" panose="02010609060101010101" pitchFamily="49" charset="-122"/>
                <a:sym typeface="黑体" panose="02010609060101010101" charset="-122"/>
              </a:rPr>
              <a:t>我</a:t>
            </a:r>
            <a:r>
              <a:rPr lang="en-US" altLang="zh-CN" sz="3200" b="1">
                <a:solidFill>
                  <a:srgbClr val="4E42ED"/>
                </a:solidFill>
                <a:latin typeface="Arial" panose="020B0604020202020204" pitchFamily="34" charset="0"/>
                <a:ea typeface="宋体" panose="02010600030101010101" pitchFamily="2" charset="-122"/>
                <a:sym typeface="黑体" panose="02010609060101010101" charset="-122"/>
              </a:rPr>
              <a:t>”</a:t>
            </a:r>
            <a:r>
              <a:rPr lang="zh-CN" altLang="en-US" sz="3200" b="1">
                <a:solidFill>
                  <a:srgbClr val="4E42ED"/>
                </a:solidFill>
                <a:latin typeface="楷体" panose="02010609060101010101" pitchFamily="49" charset="-122"/>
                <a:ea typeface="楷体" panose="02010609060101010101" pitchFamily="49" charset="-122"/>
                <a:sym typeface="黑体" panose="02010609060101010101" charset="-122"/>
              </a:rPr>
              <a:t>的</a:t>
            </a:r>
            <a:r>
              <a:rPr lang="zh-CN" altLang="en-US" sz="3200" b="1">
                <a:solidFill>
                  <a:srgbClr val="FF0000"/>
                </a:solidFill>
                <a:latin typeface="楷体" panose="02010609060101010101" pitchFamily="49" charset="-122"/>
                <a:ea typeface="楷体" panose="02010609060101010101" pitchFamily="49" charset="-122"/>
                <a:sym typeface="黑体" panose="02010609060101010101" charset="-122"/>
              </a:rPr>
              <a:t>悔恨和</a:t>
            </a:r>
            <a:r>
              <a:rPr lang="zh-CN" altLang="en-US" sz="3200" b="1">
                <a:solidFill>
                  <a:srgbClr val="FF0000"/>
                </a:solidFill>
                <a:latin typeface="楷体" panose="02010609060101010101" pitchFamily="49" charset="-122"/>
                <a:ea typeface="楷体" panose="02010609060101010101" pitchFamily="49" charset="-122"/>
                <a:sym typeface="微软雅黑" panose="020B0503020204020204" charset="-122"/>
              </a:rPr>
              <a:t>遗憾程度之深</a:t>
            </a:r>
            <a:r>
              <a:rPr lang="en-US" altLang="zh-CN" sz="3200" b="1">
                <a:solidFill>
                  <a:srgbClr val="4E42ED"/>
                </a:solidFill>
                <a:latin typeface="Arial" panose="020B0604020202020204" pitchFamily="34" charset="0"/>
                <a:ea typeface="宋体" panose="02010600030101010101" pitchFamily="2" charset="-122"/>
                <a:sym typeface="+mn-ea"/>
              </a:rPr>
              <a:t>,</a:t>
            </a:r>
            <a:r>
              <a:rPr lang="zh-CN" altLang="en-US" sz="3200" b="1">
                <a:solidFill>
                  <a:srgbClr val="FF0000"/>
                </a:solidFill>
                <a:latin typeface="楷体" panose="02010609060101010101" pitchFamily="49" charset="-122"/>
                <a:ea typeface="楷体" panose="02010609060101010101" pitchFamily="49" charset="-122"/>
                <a:sym typeface="微软雅黑" panose="020B0503020204020204" charset="-122"/>
              </a:rPr>
              <a:t>形象生动</a:t>
            </a:r>
            <a:r>
              <a:rPr lang="zh-CN" altLang="en-US" sz="3200" b="1">
                <a:solidFill>
                  <a:srgbClr val="4E42ED"/>
                </a:solidFill>
                <a:latin typeface="楷体" panose="02010609060101010101" pitchFamily="49" charset="-122"/>
                <a:ea typeface="楷体" panose="02010609060101010101" pitchFamily="49" charset="-122"/>
                <a:sym typeface="微软雅黑" panose="020B0503020204020204" charset="-122"/>
              </a:rPr>
              <a:t>。</a:t>
            </a:r>
            <a:endParaRPr lang="zh-CN" altLang="en-US" sz="3200" b="1">
              <a:solidFill>
                <a:srgbClr val="4E42ED"/>
              </a:solidFill>
              <a:latin typeface="楷体" panose="02010609060101010101" pitchFamily="49" charset="-122"/>
              <a:ea typeface="楷体" panose="02010609060101010101" pitchFamily="49" charset="-122"/>
              <a:sym typeface="微软雅黑" panose="020B0503020204020204" charset="-122"/>
            </a:endParaRPr>
          </a:p>
        </p:txBody>
      </p:sp>
    </p:spTree>
    <p:custDataLst>
      <p:tags r:id="rId1"/>
    </p:custDataLst>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96282" name="Rectangle 2"/>
          <p:cNvSpPr>
            <a:spLocks noGrp="1"/>
          </p:cNvSpPr>
          <p:nvPr/>
        </p:nvSpPr>
        <p:spPr>
          <a:xfrm>
            <a:off x="640715" y="314325"/>
            <a:ext cx="8229600" cy="546100"/>
          </a:xfrm>
          <a:prstGeom prst="rect">
            <a:avLst/>
          </a:prstGeom>
          <a:noFill/>
          <a:ln w="9525">
            <a:noFill/>
          </a:ln>
        </p:spPr>
        <p:txBody>
          <a:bodyPr anchor="ctr"/>
          <a:p>
            <a:r>
              <a:rPr lang="zh-CN" altLang="en-US" sz="3200" b="1" dirty="0">
                <a:latin typeface="Calibri" panose="020F0502020204030204" charset="0"/>
                <a:ea typeface="黑体" panose="02010609060101010101" charset="-122"/>
              </a:rPr>
              <a:t>二、主题探究</a:t>
            </a:r>
            <a:endParaRPr lang="zh-CN" altLang="en-US" sz="3200" b="1">
              <a:latin typeface="Calibri" panose="020F0502020204030204" charset="0"/>
              <a:ea typeface="黑体" panose="02010609060101010101" charset="-122"/>
            </a:endParaRPr>
          </a:p>
        </p:txBody>
      </p:sp>
      <p:sp>
        <p:nvSpPr>
          <p:cNvPr id="133121" name="文本框 3"/>
          <p:cNvSpPr txBox="1"/>
          <p:nvPr/>
        </p:nvSpPr>
        <p:spPr>
          <a:xfrm>
            <a:off x="852805" y="758825"/>
            <a:ext cx="10279380" cy="1076325"/>
          </a:xfrm>
          <a:prstGeom prst="rect">
            <a:avLst/>
          </a:prstGeom>
          <a:noFill/>
          <a:ln w="9525">
            <a:noFill/>
          </a:ln>
        </p:spPr>
        <p:txBody>
          <a:bodyPr wrap="square" anchor="t">
            <a:spAutoFit/>
          </a:bodyPr>
          <a:p>
            <a:pPr>
              <a:lnSpc>
                <a:spcPct val="100000"/>
              </a:lnSpc>
            </a:pPr>
            <a:r>
              <a:rPr lang="en-US" altLang="zh-CN" sz="3200" b="1" dirty="0">
                <a:latin typeface="宋体" panose="02010600030101010101" pitchFamily="2" charset="-122"/>
                <a:ea typeface="宋体" panose="02010600030101010101" pitchFamily="2" charset="-122"/>
                <a:sym typeface="+mn-ea"/>
              </a:rPr>
              <a:t>1.</a:t>
            </a:r>
            <a:r>
              <a:rPr lang="zh-CN" altLang="en-US" sz="3200" b="1">
                <a:latin typeface="宋体" panose="02010600030101010101" pitchFamily="2" charset="-122"/>
                <a:ea typeface="宋体" panose="02010600030101010101" pitchFamily="2" charset="-122"/>
                <a:sym typeface="宋体" panose="02010600030101010101" pitchFamily="2" charset="-122"/>
              </a:rPr>
              <a:t>《猫》要表现的是作者严于律己和自省的精神。描写第一、二只猫有什么用处？是不是可以删去？</a:t>
            </a:r>
            <a:endParaRPr lang="zh-CN" altLang="en-US" sz="3200" b="1">
              <a:latin typeface="宋体" panose="02010600030101010101" pitchFamily="2" charset="-122"/>
              <a:ea typeface="宋体" panose="02010600030101010101" pitchFamily="2" charset="-122"/>
              <a:sym typeface="微软雅黑" panose="020B0503020204020204" charset="-122"/>
            </a:endParaRPr>
          </a:p>
        </p:txBody>
      </p:sp>
      <p:sp>
        <p:nvSpPr>
          <p:cNvPr id="3" name="文本框 2"/>
          <p:cNvSpPr txBox="1"/>
          <p:nvPr/>
        </p:nvSpPr>
        <p:spPr>
          <a:xfrm>
            <a:off x="923925" y="1747520"/>
            <a:ext cx="10013315" cy="3017520"/>
          </a:xfrm>
          <a:prstGeom prst="rect">
            <a:avLst/>
          </a:prstGeom>
          <a:noFill/>
          <a:ln w="9525">
            <a:noFill/>
          </a:ln>
        </p:spPr>
        <p:txBody>
          <a:bodyPr wrap="square" anchor="t">
            <a:spAutoFit/>
          </a:bodyPr>
          <a:p>
            <a:pPr>
              <a:lnSpc>
                <a:spcPct val="85000"/>
              </a:lnSpc>
              <a:spcBef>
                <a:spcPts val="0"/>
              </a:spcBef>
              <a:spcAft>
                <a:spcPts val="0"/>
              </a:spcAft>
            </a:pPr>
            <a:r>
              <a:rPr lang="en-US" altLang="zh-CN" sz="2800" b="1">
                <a:solidFill>
                  <a:srgbClr val="0000FF"/>
                </a:solidFill>
                <a:latin typeface="楷体" panose="02010609060101010101" pitchFamily="49" charset="-122"/>
                <a:ea typeface="楷体" panose="02010609060101010101" pitchFamily="49" charset="-122"/>
                <a:sym typeface="宋体" panose="02010600030101010101" pitchFamily="2" charset="-122"/>
              </a:rPr>
              <a:t>    </a:t>
            </a:r>
            <a:r>
              <a:rPr lang="zh-CN" altLang="en-US" sz="3200" b="1">
                <a:solidFill>
                  <a:srgbClr val="0000FF"/>
                </a:solidFill>
                <a:latin typeface="楷体" panose="02010609060101010101" pitchFamily="49" charset="-122"/>
                <a:ea typeface="楷体" panose="02010609060101010101" pitchFamily="49" charset="-122"/>
                <a:sym typeface="宋体" panose="02010600030101010101" pitchFamily="2" charset="-122"/>
              </a:rPr>
              <a:t>不能删去</a:t>
            </a:r>
            <a:r>
              <a:rPr lang="en-US" altLang="zh-CN" sz="3200" b="1">
                <a:solidFill>
                  <a:srgbClr val="0000CC"/>
                </a:solidFill>
                <a:latin typeface="Arial" panose="020B0604020202020204" pitchFamily="34" charset="0"/>
                <a:ea typeface="宋体" panose="02010600030101010101" pitchFamily="2" charset="-122"/>
              </a:rPr>
              <a:t>,</a:t>
            </a:r>
            <a:r>
              <a:rPr lang="zh-CN" altLang="en-US" sz="3200" b="1">
                <a:solidFill>
                  <a:srgbClr val="FF0000"/>
                </a:solidFill>
                <a:latin typeface="楷体" panose="02010609060101010101" pitchFamily="49" charset="-122"/>
                <a:ea typeface="楷体" panose="02010609060101010101" pitchFamily="49" charset="-122"/>
              </a:rPr>
              <a:t>因</a:t>
            </a:r>
            <a:r>
              <a:rPr lang="zh-CN" altLang="en-US" sz="3200" b="1">
                <a:solidFill>
                  <a:srgbClr val="FF0000"/>
                </a:solidFill>
                <a:uFillTx/>
                <a:latin typeface="楷体" panose="02010609060101010101" pitchFamily="49" charset="-122"/>
                <a:ea typeface="楷体" panose="02010609060101010101" pitchFamily="49" charset="-122"/>
              </a:rPr>
              <a:t>为</a:t>
            </a:r>
            <a:r>
              <a:rPr lang="zh-CN" altLang="en-US" sz="3200" b="1">
                <a:solidFill>
                  <a:srgbClr val="FF0000"/>
                </a:solidFill>
                <a:latin typeface="楷体" panose="02010609060101010101" pitchFamily="49" charset="-122"/>
                <a:ea typeface="楷体" panose="02010609060101010101" pitchFamily="49" charset="-122"/>
              </a:rPr>
              <a:t>前两只猫都很活泼可爱</a:t>
            </a:r>
            <a:r>
              <a:rPr lang="en-US" altLang="zh-CN" sz="3200" b="1">
                <a:solidFill>
                  <a:srgbClr val="FF0000"/>
                </a:solidFill>
                <a:latin typeface="Arial" panose="020B0604020202020204" pitchFamily="34" charset="0"/>
                <a:ea typeface="宋体" panose="02010600030101010101" pitchFamily="2" charset="-122"/>
                <a:sym typeface="黑体" panose="02010609060101010101" charset="-122"/>
              </a:rPr>
              <a:t>,</a:t>
            </a:r>
            <a:r>
              <a:rPr lang="zh-CN" altLang="en-US" sz="3200" b="1">
                <a:solidFill>
                  <a:srgbClr val="FF0000"/>
                </a:solidFill>
                <a:latin typeface="楷体" panose="02010609060101010101" pitchFamily="49" charset="-122"/>
                <a:ea typeface="楷体" panose="02010609060101010101" pitchFamily="49" charset="-122"/>
                <a:sym typeface="黑体" panose="02010609060101010101" charset="-122"/>
              </a:rPr>
              <a:t>与第三只猫丑陋的外表形成了鲜明的对比</a:t>
            </a:r>
            <a:r>
              <a:rPr lang="zh-CN" altLang="en-US" sz="3200" b="1">
                <a:solidFill>
                  <a:srgbClr val="0000FF"/>
                </a:solidFill>
                <a:latin typeface="楷体" panose="02010609060101010101" pitchFamily="49" charset="-122"/>
                <a:ea typeface="楷体" panose="02010609060101010101" pitchFamily="49" charset="-122"/>
                <a:sym typeface="黑体" panose="02010609060101010101" charset="-122"/>
              </a:rPr>
              <a:t>。作者花了大量笔墨描写前两只猫给大家带来的快乐</a:t>
            </a:r>
            <a:r>
              <a:rPr lang="en-US" altLang="zh-CN" sz="3200" b="1">
                <a:solidFill>
                  <a:srgbClr val="0000FF"/>
                </a:solidFill>
                <a:latin typeface="Arial" panose="020B0604020202020204" pitchFamily="34" charset="0"/>
                <a:ea typeface="宋体" panose="02010600030101010101" pitchFamily="2" charset="-122"/>
                <a:sym typeface="黑体" panose="02010609060101010101" charset="-122"/>
              </a:rPr>
              <a:t>,</a:t>
            </a:r>
            <a:r>
              <a:rPr lang="zh-CN" altLang="en-US" sz="3200" b="1">
                <a:solidFill>
                  <a:srgbClr val="0000FF"/>
                </a:solidFill>
                <a:latin typeface="楷体" panose="02010609060101010101" pitchFamily="49" charset="-122"/>
                <a:ea typeface="楷体" panose="02010609060101010101" pitchFamily="49" charset="-122"/>
                <a:sym typeface="黑体" panose="02010609060101010101" charset="-122"/>
              </a:rPr>
              <a:t>结局却是死亡或失踪</a:t>
            </a:r>
            <a:r>
              <a:rPr lang="en-US" altLang="zh-CN" sz="3200" b="1">
                <a:solidFill>
                  <a:srgbClr val="0000FF"/>
                </a:solidFill>
                <a:sym typeface="黑体" panose="02010609060101010101" charset="-122"/>
              </a:rPr>
              <a:t>,</a:t>
            </a:r>
            <a:r>
              <a:rPr lang="zh-CN" altLang="en-US" sz="3200" b="1">
                <a:solidFill>
                  <a:srgbClr val="0000FF"/>
                </a:solidFill>
                <a:latin typeface="楷体" panose="02010609060101010101" pitchFamily="49" charset="-122"/>
                <a:ea typeface="楷体" panose="02010609060101010101" pitchFamily="49" charset="-122"/>
                <a:sym typeface="黑体" panose="02010609060101010101" charset="-122"/>
              </a:rPr>
              <a:t>第三只猫却出人意料地被</a:t>
            </a:r>
            <a:r>
              <a:rPr lang="en-US" altLang="zh-CN" sz="3200" b="1">
                <a:solidFill>
                  <a:srgbClr val="0000FF"/>
                </a:solidFill>
                <a:uFillTx/>
                <a:ea typeface="SimSun-ExtB" panose="02010609060101010101" pitchFamily="49" charset="-122"/>
                <a:sym typeface="黑体" panose="02010609060101010101" charset="-122"/>
              </a:rPr>
              <a:t>“</a:t>
            </a:r>
            <a:r>
              <a:rPr lang="zh-CN" altLang="en-US" sz="3200" b="1">
                <a:solidFill>
                  <a:srgbClr val="0000FF"/>
                </a:solidFill>
                <a:uFillTx/>
                <a:latin typeface="楷体" panose="02010609060101010101" pitchFamily="49" charset="-122"/>
                <a:ea typeface="楷体" panose="02010609060101010101" pitchFamily="49" charset="-122"/>
                <a:sym typeface="黑体" panose="02010609060101010101" charset="-122"/>
              </a:rPr>
              <a:t>我</a:t>
            </a:r>
            <a:r>
              <a:rPr lang="en-US" altLang="zh-CN" sz="3200" b="1">
                <a:solidFill>
                  <a:srgbClr val="0000FF"/>
                </a:solidFill>
                <a:uFillTx/>
                <a:ea typeface="SimSun-ExtB" panose="02010609060101010101" pitchFamily="49" charset="-122"/>
                <a:sym typeface="黑体" panose="02010609060101010101" charset="-122"/>
              </a:rPr>
              <a:t>”</a:t>
            </a:r>
            <a:r>
              <a:rPr lang="zh-CN" altLang="en-US" sz="3200" b="1">
                <a:solidFill>
                  <a:srgbClr val="0000FF"/>
                </a:solidFill>
                <a:uFillTx/>
                <a:latin typeface="楷体" panose="02010609060101010101" pitchFamily="49" charset="-122"/>
                <a:ea typeface="楷体" panose="02010609060101010101" pitchFamily="49" charset="-122"/>
                <a:sym typeface="黑体" panose="02010609060101010101" charset="-122"/>
              </a:rPr>
              <a:t>冤枉而死。</a:t>
            </a:r>
            <a:r>
              <a:rPr lang="en-US" altLang="zh-CN" sz="3200" b="1">
                <a:solidFill>
                  <a:srgbClr val="FF0000"/>
                </a:solidFill>
                <a:latin typeface="Arial" panose="020B0604020202020204" pitchFamily="34" charset="0"/>
                <a:ea typeface="宋体" panose="02010600030101010101" pitchFamily="2" charset="-122"/>
                <a:sym typeface="黑体" panose="02010609060101010101" charset="-122"/>
              </a:rPr>
              <a:t>“</a:t>
            </a:r>
            <a:r>
              <a:rPr lang="zh-CN" altLang="en-US" sz="3200" b="1">
                <a:solidFill>
                  <a:srgbClr val="FF0000"/>
                </a:solidFill>
                <a:latin typeface="楷体" panose="02010609060101010101" pitchFamily="49" charset="-122"/>
                <a:ea typeface="楷体" panose="02010609060101010101" pitchFamily="49" charset="-122"/>
                <a:sym typeface="黑体" panose="02010609060101010101" charset="-122"/>
              </a:rPr>
              <a:t>猫</a:t>
            </a:r>
            <a:r>
              <a:rPr lang="en-US" altLang="zh-CN" sz="3200" b="1">
                <a:solidFill>
                  <a:srgbClr val="FF0000"/>
                </a:solidFill>
                <a:latin typeface="Arial" panose="020B0604020202020204" pitchFamily="34" charset="0"/>
                <a:ea typeface="宋体" panose="02010600030101010101" pitchFamily="2" charset="-122"/>
                <a:sym typeface="黑体" panose="02010609060101010101" charset="-122"/>
              </a:rPr>
              <a:t>”</a:t>
            </a:r>
            <a:r>
              <a:rPr lang="zh-CN" altLang="en-US" sz="3200" b="1">
                <a:solidFill>
                  <a:srgbClr val="FF0000"/>
                </a:solidFill>
                <a:latin typeface="楷体" panose="02010609060101010101" pitchFamily="49" charset="-122"/>
                <a:ea typeface="楷体" panose="02010609060101010101" pitchFamily="49" charset="-122"/>
                <a:sym typeface="黑体" panose="02010609060101010101" charset="-122"/>
              </a:rPr>
              <a:t>悲剧命运产生的悲剧色彩在构成对比的情节演绎中给读者带来强烈的震撼和冲击</a:t>
            </a:r>
            <a:r>
              <a:rPr lang="en-US" altLang="zh-CN" sz="3200" b="1">
                <a:solidFill>
                  <a:srgbClr val="FF0000"/>
                </a:solidFill>
                <a:latin typeface="Arial" panose="020B0604020202020204" pitchFamily="34" charset="0"/>
                <a:ea typeface="宋体" panose="02010600030101010101" pitchFamily="2" charset="-122"/>
                <a:sym typeface="黑体" panose="02010609060101010101" charset="-122"/>
              </a:rPr>
              <a:t>,</a:t>
            </a:r>
            <a:r>
              <a:rPr lang="zh-CN" altLang="en-US" sz="3200" b="1">
                <a:solidFill>
                  <a:srgbClr val="FF0000"/>
                </a:solidFill>
                <a:latin typeface="楷体" panose="02010609060101010101" pitchFamily="49" charset="-122"/>
                <a:ea typeface="楷体" panose="02010609060101010101" pitchFamily="49" charset="-122"/>
                <a:sym typeface="黑体" panose="02010609060101010101" charset="-122"/>
              </a:rPr>
              <a:t>与失去美好事物的痛楚相比</a:t>
            </a:r>
            <a:r>
              <a:rPr lang="en-US" altLang="zh-CN" sz="3200" b="1">
                <a:solidFill>
                  <a:srgbClr val="FF0000"/>
                </a:solidFill>
                <a:sym typeface="黑体" panose="02010609060101010101" charset="-122"/>
              </a:rPr>
              <a:t>,</a:t>
            </a:r>
            <a:r>
              <a:rPr lang="en-US" altLang="zh-CN" sz="3200" b="1">
                <a:solidFill>
                  <a:srgbClr val="FF0000"/>
                </a:solidFill>
                <a:latin typeface="Arial" panose="020B0604020202020204" pitchFamily="34" charset="0"/>
                <a:ea typeface="宋体" panose="02010600030101010101" pitchFamily="2" charset="-122"/>
                <a:sym typeface="黑体" panose="02010609060101010101" charset="-122"/>
              </a:rPr>
              <a:t>“</a:t>
            </a:r>
            <a:r>
              <a:rPr lang="zh-CN" altLang="en-US" sz="3200" b="1">
                <a:solidFill>
                  <a:srgbClr val="FF0000"/>
                </a:solidFill>
                <a:latin typeface="楷体" panose="02010609060101010101" pitchFamily="49" charset="-122"/>
                <a:ea typeface="楷体" panose="02010609060101010101" pitchFamily="49" charset="-122"/>
                <a:sym typeface="黑体" panose="02010609060101010101" charset="-122"/>
              </a:rPr>
              <a:t>我</a:t>
            </a:r>
            <a:r>
              <a:rPr lang="en-US" altLang="zh-CN" sz="3200" b="1">
                <a:solidFill>
                  <a:srgbClr val="FF0000"/>
                </a:solidFill>
                <a:latin typeface="Arial" panose="020B0604020202020204" pitchFamily="34" charset="0"/>
                <a:ea typeface="宋体" panose="02010600030101010101" pitchFamily="2" charset="-122"/>
                <a:sym typeface="黑体" panose="02010609060101010101" charset="-122"/>
              </a:rPr>
              <a:t>”</a:t>
            </a:r>
            <a:r>
              <a:rPr lang="zh-CN" altLang="en-US" sz="3200" b="1">
                <a:solidFill>
                  <a:srgbClr val="FF0000"/>
                </a:solidFill>
                <a:latin typeface="楷体" panose="02010609060101010101" pitchFamily="49" charset="-122"/>
                <a:ea typeface="楷体" panose="02010609060101010101" pitchFamily="49" charset="-122"/>
                <a:sym typeface="黑体" panose="02010609060101010101" charset="-122"/>
              </a:rPr>
              <a:t>内心的痛悔也显得更加深刻</a:t>
            </a:r>
            <a:r>
              <a:rPr lang="en-US" altLang="zh-CN" sz="3200" b="1">
                <a:solidFill>
                  <a:srgbClr val="0000FF"/>
                </a:solidFill>
                <a:sym typeface="黑体" panose="02010609060101010101" charset="-122"/>
              </a:rPr>
              <a:t>,</a:t>
            </a:r>
            <a:r>
              <a:rPr lang="zh-CN" altLang="en-US" sz="3200" b="1">
                <a:solidFill>
                  <a:srgbClr val="FF0000"/>
                </a:solidFill>
                <a:latin typeface="楷体" panose="02010609060101010101" pitchFamily="49" charset="-122"/>
                <a:ea typeface="楷体" panose="02010609060101010101" pitchFamily="49" charset="-122"/>
                <a:sym typeface="黑体" panose="02010609060101010101" charset="-122"/>
              </a:rPr>
              <a:t>发人深省</a:t>
            </a:r>
            <a:r>
              <a:rPr lang="zh-CN" altLang="en-US" sz="3200" b="1">
                <a:solidFill>
                  <a:srgbClr val="0000FF"/>
                </a:solidFill>
                <a:latin typeface="楷体" panose="02010609060101010101" pitchFamily="49" charset="-122"/>
                <a:ea typeface="楷体" panose="02010609060101010101" pitchFamily="49" charset="-122"/>
                <a:sym typeface="宋体" panose="02010600030101010101" pitchFamily="2" charset="-122"/>
              </a:rPr>
              <a:t>。</a:t>
            </a:r>
            <a:endParaRPr lang="zh-CN" altLang="en-US" sz="3200" b="1">
              <a:solidFill>
                <a:srgbClr val="0000FF"/>
              </a:solidFill>
              <a:latin typeface="楷体" panose="02010609060101010101" pitchFamily="49" charset="-122"/>
              <a:ea typeface="楷体" panose="02010609060101010101" pitchFamily="49" charset="-122"/>
              <a:sym typeface="宋体" panose="02010600030101010101" pitchFamily="2" charset="-122"/>
            </a:endParaRPr>
          </a:p>
        </p:txBody>
      </p:sp>
      <p:sp>
        <p:nvSpPr>
          <p:cNvPr id="2" name="文本框 1"/>
          <p:cNvSpPr txBox="1"/>
          <p:nvPr/>
        </p:nvSpPr>
        <p:spPr>
          <a:xfrm>
            <a:off x="923925" y="4676775"/>
            <a:ext cx="10208260" cy="1763395"/>
          </a:xfrm>
          <a:prstGeom prst="rect">
            <a:avLst/>
          </a:prstGeom>
          <a:noFill/>
          <a:ln w="9525">
            <a:noFill/>
          </a:ln>
        </p:spPr>
        <p:txBody>
          <a:bodyPr wrap="square" anchor="t">
            <a:spAutoFit/>
          </a:bodyPr>
          <a:p>
            <a:pPr>
              <a:lnSpc>
                <a:spcPct val="85000"/>
              </a:lnSpc>
              <a:spcBef>
                <a:spcPts val="0"/>
              </a:spcBef>
              <a:spcAft>
                <a:spcPts val="0"/>
              </a:spcAft>
            </a:pPr>
            <a:r>
              <a:rPr lang="en-US" altLang="zh-CN" sz="2800" b="1">
                <a:solidFill>
                  <a:srgbClr val="0000FF"/>
                </a:solidFill>
                <a:latin typeface="楷体" panose="02010609060101010101" pitchFamily="49" charset="-122"/>
                <a:ea typeface="楷体" panose="02010609060101010101" pitchFamily="49" charset="-122"/>
                <a:sym typeface="宋体" panose="02010600030101010101" pitchFamily="2" charset="-122"/>
              </a:rPr>
              <a:t>    </a:t>
            </a:r>
            <a:r>
              <a:rPr lang="zh-CN" altLang="en-US" sz="3200" b="1">
                <a:solidFill>
                  <a:srgbClr val="0000FF"/>
                </a:solidFill>
                <a:latin typeface="楷体" panose="02010609060101010101" pitchFamily="49" charset="-122"/>
                <a:ea typeface="楷体" panose="02010609060101010101" pitchFamily="49" charset="-122"/>
                <a:sym typeface="宋体" panose="02010600030101010101" pitchFamily="2" charset="-122"/>
              </a:rPr>
              <a:t>从猫的命运看</a:t>
            </a:r>
            <a:r>
              <a:rPr lang="en-US" altLang="zh-CN" sz="3200" b="1">
                <a:solidFill>
                  <a:srgbClr val="0000FF"/>
                </a:solidFill>
                <a:sym typeface="黑体" panose="02010609060101010101" charset="-122"/>
              </a:rPr>
              <a:t>,</a:t>
            </a:r>
            <a:r>
              <a:rPr lang="zh-CN" altLang="en-US" sz="3200" b="1">
                <a:solidFill>
                  <a:srgbClr val="FF0000"/>
                </a:solidFill>
                <a:latin typeface="楷体" panose="02010609060101010101" pitchFamily="49" charset="-122"/>
                <a:ea typeface="楷体" panose="02010609060101010101" pitchFamily="49" charset="-122"/>
                <a:sym typeface="黑体" panose="02010609060101010101" charset="-122"/>
              </a:rPr>
              <a:t>因为猫的弱小</a:t>
            </a:r>
            <a:r>
              <a:rPr lang="en-US" altLang="zh-CN" sz="3200" b="1">
                <a:solidFill>
                  <a:srgbClr val="FF0000"/>
                </a:solidFill>
                <a:sym typeface="黑体" panose="02010609060101010101" charset="-122"/>
              </a:rPr>
              <a:t>,</a:t>
            </a:r>
            <a:r>
              <a:rPr lang="zh-CN" altLang="en-US" sz="3200" b="1">
                <a:solidFill>
                  <a:srgbClr val="FF0000"/>
                </a:solidFill>
                <a:latin typeface="楷体" panose="02010609060101010101" pitchFamily="49" charset="-122"/>
                <a:ea typeface="楷体" panose="02010609060101010101" pitchFamily="49" charset="-122"/>
                <a:sym typeface="黑体" panose="02010609060101010101" charset="-122"/>
              </a:rPr>
              <a:t>尤其是第三只猫由于长相丑陋</a:t>
            </a:r>
            <a:r>
              <a:rPr lang="en-US" altLang="zh-CN" sz="3200" b="1">
                <a:solidFill>
                  <a:srgbClr val="0000FF"/>
                </a:solidFill>
                <a:sym typeface="黑体" panose="02010609060101010101" charset="-122"/>
              </a:rPr>
              <a:t>,</a:t>
            </a:r>
            <a:r>
              <a:rPr lang="zh-CN" altLang="en-US" sz="3200" b="1">
                <a:solidFill>
                  <a:srgbClr val="FF0000"/>
                </a:solidFill>
                <a:latin typeface="楷体" panose="02010609060101010101" pitchFamily="49" charset="-122"/>
                <a:ea typeface="楷体" panose="02010609060101010101" pitchFamily="49" charset="-122"/>
                <a:sym typeface="黑体" panose="02010609060101010101" charset="-122"/>
              </a:rPr>
              <a:t>又天生忧郁</a:t>
            </a:r>
            <a:r>
              <a:rPr lang="en-US" altLang="zh-CN" sz="3200" b="1">
                <a:solidFill>
                  <a:srgbClr val="FF0000"/>
                </a:solidFill>
                <a:latin typeface="Arial" panose="020B0604020202020204" pitchFamily="34" charset="0"/>
                <a:ea typeface="宋体" panose="02010600030101010101" pitchFamily="2" charset="-122"/>
                <a:sym typeface="黑体" panose="02010609060101010101" charset="-122"/>
              </a:rPr>
              <a:t>,</a:t>
            </a:r>
            <a:r>
              <a:rPr lang="zh-CN" altLang="en-US" sz="3200" b="1">
                <a:solidFill>
                  <a:srgbClr val="FF0000"/>
                </a:solidFill>
                <a:latin typeface="楷体" panose="02010609060101010101" pitchFamily="49" charset="-122"/>
                <a:ea typeface="楷体" panose="02010609060101010101" pitchFamily="49" charset="-122"/>
                <a:sym typeface="黑体" panose="02010609060101010101" charset="-122"/>
              </a:rPr>
              <a:t>不招人喜欢</a:t>
            </a:r>
            <a:r>
              <a:rPr lang="en-US" altLang="zh-CN" sz="3200" b="1">
                <a:solidFill>
                  <a:srgbClr val="0000FF"/>
                </a:solidFill>
                <a:latin typeface="Arial" panose="020B0604020202020204" pitchFamily="34" charset="0"/>
                <a:ea typeface="宋体" panose="02010600030101010101" pitchFamily="2" charset="-122"/>
                <a:sym typeface="黑体" panose="02010609060101010101" charset="-122"/>
              </a:rPr>
              <a:t>,</a:t>
            </a:r>
            <a:r>
              <a:rPr lang="zh-CN" altLang="en-US" sz="3200" b="1">
                <a:solidFill>
                  <a:srgbClr val="FF0000"/>
                </a:solidFill>
                <a:latin typeface="楷体" panose="02010609060101010101" pitchFamily="49" charset="-122"/>
                <a:ea typeface="楷体" panose="02010609060101010101" pitchFamily="49" charset="-122"/>
                <a:sym typeface="黑体" panose="02010609060101010101" charset="-122"/>
              </a:rPr>
              <a:t>就导致了</a:t>
            </a:r>
            <a:r>
              <a:rPr lang="zh-CN" sz="3200" b="1">
                <a:solidFill>
                  <a:srgbClr val="FF0000"/>
                </a:solidFill>
                <a:latin typeface="楷体" panose="02010609060101010101" pitchFamily="49" charset="-122"/>
                <a:ea typeface="楷体" panose="02010609060101010101" pitchFamily="49" charset="-122"/>
                <a:sym typeface="黑体" panose="02010609060101010101" charset="-122"/>
              </a:rPr>
              <a:t>人</a:t>
            </a:r>
            <a:r>
              <a:rPr lang="zh-CN" altLang="en-US" sz="3200" b="1">
                <a:solidFill>
                  <a:srgbClr val="FF0000"/>
                </a:solidFill>
                <a:latin typeface="楷体" panose="02010609060101010101" pitchFamily="49" charset="-122"/>
                <a:ea typeface="楷体" panose="02010609060101010101" pitchFamily="49" charset="-122"/>
                <a:sym typeface="黑体" panose="02010609060101010101" charset="-122"/>
              </a:rPr>
              <a:t>们主观臆断</a:t>
            </a:r>
            <a:r>
              <a:rPr lang="en-US" altLang="zh-CN" sz="3200" b="1">
                <a:solidFill>
                  <a:srgbClr val="FF0000"/>
                </a:solidFill>
                <a:latin typeface="Arial" panose="020B0604020202020204" pitchFamily="34" charset="0"/>
                <a:ea typeface="宋体" panose="02010600030101010101" pitchFamily="2" charset="-122"/>
                <a:sym typeface="黑体" panose="02010609060101010101" charset="-122"/>
              </a:rPr>
              <a:t>,</a:t>
            </a:r>
            <a:r>
              <a:rPr lang="zh-CN" altLang="en-US" sz="3200" b="1">
                <a:solidFill>
                  <a:srgbClr val="FF0000"/>
                </a:solidFill>
                <a:latin typeface="楷体" panose="02010609060101010101" pitchFamily="49" charset="-122"/>
                <a:ea typeface="楷体" panose="02010609060101010101" pitchFamily="49" charset="-122"/>
                <a:sym typeface="黑体" panose="02010609060101010101" charset="-122"/>
              </a:rPr>
              <a:t>凭个人的好恶、私心和偏见加以处置</a:t>
            </a:r>
            <a:r>
              <a:rPr lang="en-US" altLang="zh-CN" sz="3200" b="1">
                <a:solidFill>
                  <a:srgbClr val="FF0000"/>
                </a:solidFill>
                <a:latin typeface="Arial" panose="020B0604020202020204" pitchFamily="34" charset="0"/>
                <a:ea typeface="宋体" panose="02010600030101010101" pitchFamily="2" charset="-122"/>
                <a:sym typeface="黑体" panose="02010609060101010101" charset="-122"/>
              </a:rPr>
              <a:t>,</a:t>
            </a:r>
            <a:r>
              <a:rPr lang="zh-CN" altLang="en-US" sz="3200" b="1">
                <a:solidFill>
                  <a:srgbClr val="FF0000"/>
                </a:solidFill>
                <a:latin typeface="楷体" panose="02010609060101010101" pitchFamily="49" charset="-122"/>
                <a:ea typeface="楷体" panose="02010609060101010101" pitchFamily="49" charset="-122"/>
                <a:sym typeface="黑体" panose="02010609060101010101" charset="-122"/>
              </a:rPr>
              <a:t>造成冤案</a:t>
            </a:r>
            <a:r>
              <a:rPr lang="zh-CN" altLang="en-US" sz="3200" b="1">
                <a:solidFill>
                  <a:srgbClr val="0000FF"/>
                </a:solidFill>
                <a:latin typeface="楷体" panose="02010609060101010101" pitchFamily="49" charset="-122"/>
                <a:ea typeface="楷体" panose="02010609060101010101" pitchFamily="49" charset="-122"/>
                <a:sym typeface="宋体" panose="02010600030101010101" pitchFamily="2" charset="-122"/>
              </a:rPr>
              <a:t>。现实生活中</a:t>
            </a:r>
            <a:r>
              <a:rPr lang="en-US" altLang="zh-CN" sz="3200" b="1">
                <a:solidFill>
                  <a:srgbClr val="0000FF"/>
                </a:solidFill>
                <a:sym typeface="黑体" panose="02010609060101010101" charset="-122"/>
              </a:rPr>
              <a:t>,</a:t>
            </a:r>
            <a:r>
              <a:rPr lang="zh-CN" altLang="en-US" sz="3200" b="1">
                <a:solidFill>
                  <a:srgbClr val="0000FF"/>
                </a:solidFill>
                <a:latin typeface="楷体" panose="02010609060101010101" pitchFamily="49" charset="-122"/>
                <a:ea typeface="楷体" panose="02010609060101010101" pitchFamily="49" charset="-122"/>
                <a:sym typeface="宋体" panose="02010600030101010101" pitchFamily="2" charset="-122"/>
              </a:rPr>
              <a:t>也有许多人以貌取人</a:t>
            </a:r>
            <a:r>
              <a:rPr lang="en-US" altLang="zh-CN" sz="3200" b="1">
                <a:solidFill>
                  <a:srgbClr val="0000FF"/>
                </a:solidFill>
                <a:sym typeface="黑体" panose="02010609060101010101" charset="-122"/>
              </a:rPr>
              <a:t>,</a:t>
            </a:r>
            <a:r>
              <a:rPr lang="zh-CN" altLang="en-US" sz="3200" b="1">
                <a:solidFill>
                  <a:srgbClr val="0000FF"/>
                </a:solidFill>
                <a:latin typeface="楷体" panose="02010609060101010101" pitchFamily="49" charset="-122"/>
                <a:ea typeface="楷体" panose="02010609060101010101" pitchFamily="49" charset="-122"/>
                <a:sym typeface="宋体" panose="02010600030101010101" pitchFamily="2" charset="-122"/>
              </a:rPr>
              <a:t>或根据亲疏远近主观臆断。</a:t>
            </a:r>
            <a:endParaRPr lang="zh-CN" altLang="en-US" sz="3200" b="1">
              <a:solidFill>
                <a:srgbClr val="0000FF"/>
              </a:solidFill>
              <a:latin typeface="楷体" panose="02010609060101010101" pitchFamily="49" charset="-122"/>
              <a:ea typeface="楷体" panose="02010609060101010101" pitchFamily="49" charset="-122"/>
              <a:sym typeface="宋体" panose="02010600030101010101" pitchFamily="2" charset="-122"/>
            </a:endParaRPr>
          </a:p>
        </p:txBody>
      </p:sp>
    </p:spTree>
    <p:custDataLst>
      <p:tags r:id="rId1"/>
    </p:custDataLst>
  </p:cSld>
  <p:clrMapOvr>
    <a:masterClrMapping/>
  </p:clrMapOvr>
  <p:transition spd="slow">
    <p:newsfla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4" name="Rectangle 2"/>
          <p:cNvSpPr>
            <a:spLocks noGrp="1" noRot="1" noChangeArrowheads="1"/>
          </p:cNvSpPr>
          <p:nvPr>
            <p:ph type="title"/>
          </p:nvPr>
        </p:nvSpPr>
        <p:spPr>
          <a:xfrm>
            <a:off x="876301" y="395288"/>
            <a:ext cx="2857002" cy="1143000"/>
          </a:xfrm>
        </p:spPr>
        <p:txBody>
          <a:bodyPr/>
          <a:lstStyle/>
          <a:p>
            <a:pPr eaLnBrk="1" hangingPunct="1"/>
            <a:r>
              <a:rPr lang="zh-CN" altLang="en-US" sz="4000" dirty="0" smtClean="0">
                <a:solidFill>
                  <a:srgbClr val="FF0000"/>
                </a:solidFill>
                <a:latin typeface="黑体" panose="02010609060101010101" charset="-122"/>
                <a:ea typeface="黑体" panose="02010609060101010101" charset="-122"/>
              </a:rPr>
              <a:t>作者简介</a:t>
            </a:r>
            <a:endParaRPr lang="zh-CN" altLang="en-US" sz="4000" dirty="0" smtClean="0">
              <a:solidFill>
                <a:srgbClr val="FF0000"/>
              </a:solidFill>
              <a:latin typeface="黑体" panose="02010609060101010101" charset="-122"/>
              <a:ea typeface="黑体" panose="02010609060101010101" charset="-122"/>
            </a:endParaRPr>
          </a:p>
        </p:txBody>
      </p:sp>
      <p:pic>
        <p:nvPicPr>
          <p:cNvPr id="16387"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755277" y="1861184"/>
            <a:ext cx="3029239" cy="3115684"/>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a:extLst>
            <a:ext uri="{909E8E84-426E-40DD-AFC4-6F175D3DCCD1}">
              <a14:hiddenFill xmlns:a14="http://schemas.microsoft.com/office/drawing/2010/main">
                <a:solidFill>
                  <a:schemeClr val="accent1"/>
                </a:solidFill>
              </a14:hiddenFill>
            </a:ext>
          </a:extLst>
        </p:spPr>
      </p:pic>
      <p:sp>
        <p:nvSpPr>
          <p:cNvPr id="16388" name="矩形 2"/>
          <p:cNvSpPr>
            <a:spLocks noChangeArrowheads="1"/>
          </p:cNvSpPr>
          <p:nvPr/>
        </p:nvSpPr>
        <p:spPr bwMode="auto">
          <a:xfrm>
            <a:off x="4278056" y="1637852"/>
            <a:ext cx="7385026" cy="378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5000"/>
              </a:lnSpc>
              <a:spcBef>
                <a:spcPts val="0"/>
              </a:spcBef>
              <a:spcAft>
                <a:spcPts val="0"/>
              </a:spcAft>
            </a:pPr>
            <a:r>
              <a:rPr lang="zh-CN" altLang="en-US" sz="3200" dirty="0" smtClean="0">
                <a:solidFill>
                  <a:srgbClr val="FF0000"/>
                </a:solidFill>
                <a:latin typeface="宋体" panose="02010600030101010101" pitchFamily="2" charset="-122"/>
                <a:ea typeface="宋体" panose="02010600030101010101" pitchFamily="2" charset="-122"/>
              </a:rPr>
              <a:t>    </a:t>
            </a:r>
            <a:r>
              <a:rPr lang="zh-CN" altLang="en-US" sz="3200" b="1" dirty="0" smtClean="0">
                <a:solidFill>
                  <a:srgbClr val="FF0000"/>
                </a:solidFill>
                <a:latin typeface="宋体" panose="02010600030101010101" pitchFamily="2" charset="-122"/>
                <a:ea typeface="宋体" panose="02010600030101010101" pitchFamily="2" charset="-122"/>
              </a:rPr>
              <a:t>郑振铎</a:t>
            </a:r>
            <a:r>
              <a:rPr lang="en-US" altLang="zh-CN" sz="3200" b="1" dirty="0">
                <a:uFillTx/>
                <a:latin typeface="Arial" panose="020B0604020202020204" pitchFamily="34" charset="0"/>
                <a:ea typeface="SimSun-ExtB" panose="02010609060101010101" pitchFamily="49" charset="-122"/>
                <a:sym typeface="宋体" panose="02010600030101010101" pitchFamily="2" charset="-122"/>
              </a:rPr>
              <a:t>,</a:t>
            </a:r>
            <a:r>
              <a:rPr lang="zh-CN" altLang="en-US" sz="3200" b="1" dirty="0" smtClean="0">
                <a:latin typeface="宋体" panose="02010600030101010101" pitchFamily="2" charset="-122"/>
                <a:ea typeface="宋体" panose="02010600030101010101" pitchFamily="2" charset="-122"/>
              </a:rPr>
              <a:t>笔名</a:t>
            </a:r>
            <a:r>
              <a:rPr lang="zh-CN" altLang="en-US" sz="3200" b="1" dirty="0">
                <a:latin typeface="宋体" panose="02010600030101010101" pitchFamily="2" charset="-122"/>
                <a:ea typeface="宋体" panose="02010600030101010101" pitchFamily="2" charset="-122"/>
              </a:rPr>
              <a:t>西谛</a:t>
            </a:r>
            <a:r>
              <a:rPr lang="en-US" altLang="zh-CN" sz="3200" b="1" dirty="0">
                <a:uFillTx/>
                <a:latin typeface="Arial" panose="020B0604020202020204" pitchFamily="34" charset="0"/>
                <a:ea typeface="SimSun-ExtB" panose="02010609060101010101" pitchFamily="49" charset="-122"/>
                <a:sym typeface="宋体" panose="02010600030101010101" pitchFamily="2" charset="-122"/>
              </a:rPr>
              <a:t>,</a:t>
            </a:r>
            <a:r>
              <a:rPr lang="zh-CN" altLang="en-US" sz="3200" b="1" dirty="0">
                <a:latin typeface="宋体" panose="02010600030101010101" pitchFamily="2" charset="-122"/>
                <a:ea typeface="宋体" panose="02010600030101010101" pitchFamily="2" charset="-122"/>
              </a:rPr>
              <a:t>福建长乐人。作家、</a:t>
            </a:r>
            <a:r>
              <a:rPr lang="zh-CN" altLang="en-US" sz="3200" b="1" dirty="0" smtClean="0">
                <a:latin typeface="宋体" panose="02010600030101010101" pitchFamily="2" charset="-122"/>
                <a:ea typeface="宋体" panose="02010600030101010101" pitchFamily="2" charset="-122"/>
              </a:rPr>
              <a:t>翻译家、</a:t>
            </a:r>
            <a:r>
              <a:rPr lang="zh-CN" altLang="en-US" sz="3200" b="1" dirty="0">
                <a:latin typeface="宋体" panose="02010600030101010101" pitchFamily="2" charset="-122"/>
                <a:ea typeface="宋体" panose="02010600030101010101" pitchFamily="2" charset="-122"/>
              </a:rPr>
              <a:t>文学史家</a:t>
            </a:r>
            <a:r>
              <a:rPr lang="en-US" altLang="zh-CN" sz="3200" b="1" dirty="0">
                <a:uFillTx/>
                <a:latin typeface="Arial" panose="020B0604020202020204" pitchFamily="34" charset="0"/>
                <a:ea typeface="SimSun-ExtB" panose="02010609060101010101" pitchFamily="49" charset="-122"/>
                <a:sym typeface="宋体" panose="02010600030101010101" pitchFamily="2" charset="-122"/>
              </a:rPr>
              <a:t>,</a:t>
            </a:r>
            <a:r>
              <a:rPr lang="zh-CN" altLang="en-US" sz="3200" b="1" dirty="0">
                <a:solidFill>
                  <a:srgbClr val="FF0000"/>
                </a:solidFill>
                <a:latin typeface="宋体" panose="02010600030101010101" pitchFamily="2" charset="-122"/>
                <a:ea typeface="宋体" panose="02010600030101010101" pitchFamily="2" charset="-122"/>
              </a:rPr>
              <a:t>我国新文化运动倡导</a:t>
            </a:r>
            <a:r>
              <a:rPr lang="zh-CN" altLang="en-US" sz="3200" b="1" dirty="0" smtClean="0">
                <a:solidFill>
                  <a:srgbClr val="FF0000"/>
                </a:solidFill>
                <a:latin typeface="宋体" panose="02010600030101010101" pitchFamily="2" charset="-122"/>
                <a:ea typeface="宋体" panose="02010600030101010101" pitchFamily="2" charset="-122"/>
              </a:rPr>
              <a:t>者</a:t>
            </a:r>
            <a:r>
              <a:rPr lang="zh-CN" altLang="en-US" sz="3200" b="1" dirty="0">
                <a:solidFill>
                  <a:srgbClr val="FF0000"/>
                </a:solidFill>
                <a:latin typeface="宋体" panose="02010600030101010101" pitchFamily="2" charset="-122"/>
                <a:ea typeface="宋体" panose="02010600030101010101" pitchFamily="2" charset="-122"/>
              </a:rPr>
              <a:t>之一</a:t>
            </a:r>
            <a:r>
              <a:rPr lang="zh-CN" altLang="en-US" sz="3200" b="1" dirty="0" smtClean="0">
                <a:latin typeface="宋体" panose="02010600030101010101" pitchFamily="2" charset="-122"/>
                <a:ea typeface="宋体" panose="02010600030101010101" pitchFamily="2" charset="-122"/>
              </a:rPr>
              <a:t>。主要</a:t>
            </a:r>
            <a:r>
              <a:rPr lang="zh-CN" altLang="en-US" sz="3200" b="1" dirty="0">
                <a:latin typeface="宋体" panose="02010600030101010101" pitchFamily="2" charset="-122"/>
                <a:ea typeface="宋体" panose="02010600030101010101" pitchFamily="2" charset="-122"/>
              </a:rPr>
              <a:t>著作有</a:t>
            </a:r>
            <a:r>
              <a:rPr lang="zh-CN" altLang="en-US" sz="3200" b="1">
                <a:latin typeface="Arial" panose="020B0604020202020204" pitchFamily="34" charset="0"/>
                <a:ea typeface="宋体" panose="02010600030101010101" pitchFamily="2" charset="-122"/>
                <a:sym typeface="宋体" panose="02010600030101010101" pitchFamily="2" charset="-122"/>
              </a:rPr>
              <a:t>:</a:t>
            </a:r>
            <a:r>
              <a:rPr lang="zh-CN" altLang="en-US" sz="3200" b="1" dirty="0">
                <a:latin typeface="宋体" panose="02010600030101010101" pitchFamily="2" charset="-122"/>
                <a:ea typeface="宋体" panose="02010600030101010101" pitchFamily="2" charset="-122"/>
              </a:rPr>
              <a:t>短篇小说集</a:t>
            </a:r>
            <a:r>
              <a:rPr lang="en-US" altLang="zh-CN" sz="3200" b="1" dirty="0">
                <a:solidFill>
                  <a:srgbClr val="FF0000"/>
                </a:solidFill>
                <a:latin typeface="宋体" panose="02010600030101010101" pitchFamily="2" charset="-122"/>
                <a:ea typeface="宋体" panose="02010600030101010101" pitchFamily="2" charset="-122"/>
              </a:rPr>
              <a:t>《</a:t>
            </a:r>
            <a:r>
              <a:rPr lang="zh-CN" altLang="en-US" sz="3200" b="1" dirty="0">
                <a:solidFill>
                  <a:srgbClr val="FF0000"/>
                </a:solidFill>
                <a:latin typeface="宋体" panose="02010600030101010101" pitchFamily="2" charset="-122"/>
                <a:ea typeface="宋体" panose="02010600030101010101" pitchFamily="2" charset="-122"/>
              </a:rPr>
              <a:t>家庭的故事</a:t>
            </a:r>
            <a:r>
              <a:rPr lang="en-US" altLang="zh-CN" sz="3200" b="1" dirty="0">
                <a:solidFill>
                  <a:srgbClr val="FF0000"/>
                </a:solidFill>
                <a:latin typeface="宋体" panose="02010600030101010101" pitchFamily="2" charset="-122"/>
                <a:ea typeface="宋体" panose="02010600030101010101" pitchFamily="2" charset="-122"/>
              </a:rPr>
              <a:t>》</a:t>
            </a:r>
            <a:r>
              <a:rPr lang="en-US" altLang="zh-CN" sz="3200" b="1" dirty="0">
                <a:uFillTx/>
                <a:latin typeface="Arial" panose="020B0604020202020204" pitchFamily="34" charset="0"/>
                <a:ea typeface="SimSun-ExtB" panose="02010609060101010101" pitchFamily="49" charset="-122"/>
                <a:sym typeface="宋体" panose="02010600030101010101" pitchFamily="2" charset="-122"/>
              </a:rPr>
              <a:t>,</a:t>
            </a:r>
            <a:r>
              <a:rPr lang="zh-CN" altLang="en-US" sz="3200" b="1" dirty="0">
                <a:latin typeface="宋体" panose="02010600030101010101" pitchFamily="2" charset="-122"/>
                <a:ea typeface="宋体" panose="02010600030101010101" pitchFamily="2" charset="-122"/>
              </a:rPr>
              <a:t>专著</a:t>
            </a:r>
            <a:r>
              <a:rPr lang="en-US" altLang="zh-CN" sz="3200" b="1" dirty="0">
                <a:latin typeface="宋体" panose="02010600030101010101" pitchFamily="2" charset="-122"/>
                <a:ea typeface="宋体" panose="02010600030101010101" pitchFamily="2" charset="-122"/>
              </a:rPr>
              <a:t>《</a:t>
            </a:r>
            <a:r>
              <a:rPr lang="zh-CN" altLang="en-US" sz="3200" b="1" dirty="0">
                <a:latin typeface="宋体" panose="02010600030101010101" pitchFamily="2" charset="-122"/>
                <a:ea typeface="宋体" panose="02010600030101010101" pitchFamily="2" charset="-122"/>
              </a:rPr>
              <a:t>插图本中国文学史</a:t>
            </a:r>
            <a:r>
              <a:rPr lang="en-US" altLang="zh-CN" sz="3200" b="1" dirty="0">
                <a:latin typeface="宋体" panose="02010600030101010101" pitchFamily="2" charset="-122"/>
                <a:ea typeface="宋体" panose="02010600030101010101" pitchFamily="2" charset="-122"/>
              </a:rPr>
              <a:t>》《</a:t>
            </a:r>
            <a:r>
              <a:rPr lang="zh-CN" altLang="en-US" sz="3200" b="1" dirty="0">
                <a:latin typeface="宋体" panose="02010600030101010101" pitchFamily="2" charset="-122"/>
                <a:ea typeface="宋体" panose="02010600030101010101" pitchFamily="2" charset="-122"/>
              </a:rPr>
              <a:t>中国俗文学史</a:t>
            </a:r>
            <a:r>
              <a:rPr lang="en-US" altLang="zh-CN" sz="3200" b="1" dirty="0">
                <a:latin typeface="宋体" panose="02010600030101010101" pitchFamily="2" charset="-122"/>
                <a:ea typeface="宋体" panose="02010600030101010101" pitchFamily="2" charset="-122"/>
              </a:rPr>
              <a:t>》《</a:t>
            </a:r>
            <a:r>
              <a:rPr lang="zh-CN" altLang="en-US" sz="3200" b="1" dirty="0">
                <a:latin typeface="宋体" panose="02010600030101010101" pitchFamily="2" charset="-122"/>
                <a:ea typeface="宋体" panose="02010600030101010101" pitchFamily="2" charset="-122"/>
              </a:rPr>
              <a:t>中国文学论集</a:t>
            </a:r>
            <a:r>
              <a:rPr lang="en-US" altLang="zh-CN" sz="3200" b="1" dirty="0">
                <a:latin typeface="宋体" panose="02010600030101010101" pitchFamily="2" charset="-122"/>
                <a:ea typeface="宋体" panose="02010600030101010101" pitchFamily="2" charset="-122"/>
              </a:rPr>
              <a:t>》</a:t>
            </a:r>
            <a:r>
              <a:rPr lang="zh-CN" altLang="en-US" sz="3200" b="1" dirty="0">
                <a:latin typeface="宋体" panose="02010600030101010101" pitchFamily="2" charset="-122"/>
                <a:ea typeface="宋体" panose="02010600030101010101" pitchFamily="2" charset="-122"/>
              </a:rPr>
              <a:t>等。有</a:t>
            </a:r>
            <a:r>
              <a:rPr lang="en-US" altLang="zh-CN" sz="3200" b="1" dirty="0">
                <a:latin typeface="宋体" panose="02010600030101010101" pitchFamily="2" charset="-122"/>
                <a:ea typeface="宋体" panose="02010600030101010101" pitchFamily="2" charset="-122"/>
              </a:rPr>
              <a:t>《</a:t>
            </a:r>
            <a:r>
              <a:rPr lang="zh-CN" altLang="en-US" sz="3200" b="1" dirty="0">
                <a:latin typeface="宋体" panose="02010600030101010101" pitchFamily="2" charset="-122"/>
                <a:ea typeface="宋体" panose="02010600030101010101" pitchFamily="2" charset="-122"/>
              </a:rPr>
              <a:t>郑振铎文集</a:t>
            </a:r>
            <a:r>
              <a:rPr lang="en-US" altLang="zh-CN" sz="3200" b="1" dirty="0">
                <a:latin typeface="宋体" panose="02010600030101010101" pitchFamily="2" charset="-122"/>
                <a:ea typeface="宋体" panose="02010600030101010101" pitchFamily="2" charset="-122"/>
              </a:rPr>
              <a:t>》</a:t>
            </a:r>
            <a:r>
              <a:rPr lang="zh-CN" altLang="en-US" sz="3200" b="1" dirty="0">
                <a:latin typeface="宋体" panose="02010600030101010101" pitchFamily="2" charset="-122"/>
                <a:ea typeface="宋体" panose="02010600030101010101" pitchFamily="2" charset="-122"/>
              </a:rPr>
              <a:t>。</a:t>
            </a:r>
            <a:endParaRPr lang="en-US" altLang="zh-CN" sz="3200" b="1" dirty="0">
              <a:latin typeface="宋体" panose="02010600030101010101" pitchFamily="2" charset="-122"/>
              <a:ea typeface="宋体" panose="02010600030101010101" pitchFamily="2" charset="-122"/>
            </a:endParaRPr>
          </a:p>
        </p:txBody>
      </p:sp>
      <p:sp>
        <p:nvSpPr>
          <p:cNvPr id="2" name="矩形 1"/>
          <p:cNvSpPr/>
          <p:nvPr/>
        </p:nvSpPr>
        <p:spPr>
          <a:xfrm>
            <a:off x="1089240" y="5311796"/>
            <a:ext cx="2356735" cy="461665"/>
          </a:xfrm>
          <a:prstGeom prst="rect">
            <a:avLst/>
          </a:prstGeom>
        </p:spPr>
        <p:txBody>
          <a:bodyPr wrap="none">
            <a:spAutoFit/>
          </a:bodyPr>
          <a:lstStyle/>
          <a:p>
            <a:r>
              <a:rPr lang="zh-CN" altLang="en-US" sz="2400" b="1" dirty="0">
                <a:solidFill>
                  <a:srgbClr val="FF0000"/>
                </a:solidFill>
                <a:latin typeface="宋体" panose="02010600030101010101" pitchFamily="2" charset="-122"/>
                <a:ea typeface="宋体" panose="02010600030101010101" pitchFamily="2" charset="-122"/>
              </a:rPr>
              <a:t>（</a:t>
            </a:r>
            <a:r>
              <a:rPr lang="en-US" altLang="zh-CN" sz="2400" b="1" dirty="0">
                <a:solidFill>
                  <a:srgbClr val="FF0000"/>
                </a:solidFill>
                <a:latin typeface="宋体" panose="02010600030101010101" pitchFamily="2" charset="-122"/>
                <a:ea typeface="宋体" panose="02010600030101010101" pitchFamily="2" charset="-122"/>
              </a:rPr>
              <a:t>1898—1958</a:t>
            </a:r>
            <a:r>
              <a:rPr lang="zh-CN" altLang="en-US" sz="2400" b="1" dirty="0" smtClean="0">
                <a:solidFill>
                  <a:srgbClr val="FF0000"/>
                </a:solidFill>
                <a:latin typeface="宋体" panose="02010600030101010101" pitchFamily="2" charset="-122"/>
                <a:ea typeface="宋体" panose="02010600030101010101" pitchFamily="2" charset="-122"/>
              </a:rPr>
              <a:t>）</a:t>
            </a:r>
            <a:endParaRPr lang="zh-CN" altLang="en-US" sz="2400" b="1" dirty="0">
              <a:solidFill>
                <a:srgbClr val="FF0000"/>
              </a:solidFill>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6388"/>
                                        </p:tgtEl>
                                        <p:attrNameLst>
                                          <p:attrName>style.visibility</p:attrName>
                                        </p:attrNameLst>
                                      </p:cBhvr>
                                      <p:to>
                                        <p:strVal val="visible"/>
                                      </p:to>
                                    </p:set>
                                    <p:animEffect transition="in" filter="barn(inVertical)">
                                      <p:cBhvr>
                                        <p:cTn id="7" dur="500"/>
                                        <p:tgtEl>
                                          <p:spTgt spid="163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8" grpId="0"/>
    </p:bldLst>
  </p:timing>
</p:sld>
</file>

<file path=ppt/slides/slide20.xml><?xml version="1.0" encoding="utf-8"?>
<p:sld xmlns:a="http://schemas.openxmlformats.org/drawingml/2006/main" xmlns:r="http://schemas.openxmlformats.org/officeDocument/2006/relationships" xmlns:p="http://schemas.openxmlformats.org/presentationml/2006/main" show="0" showMasterSp="0">
  <p:cSld>
    <p:bg>
      <p:bgPr>
        <a:noFill/>
        <a:effectLst/>
      </p:bgPr>
    </p:bg>
    <p:spTree>
      <p:nvGrpSpPr>
        <p:cNvPr id="1" name=""/>
        <p:cNvGrpSpPr/>
        <p:nvPr/>
      </p:nvGrpSpPr>
      <p:grpSpPr>
        <a:xfrm>
          <a:off x="0" y="0"/>
          <a:ext cx="0" cy="0"/>
          <a:chOff x="0" y="0"/>
          <a:chExt cx="0" cy="0"/>
        </a:xfrm>
      </p:grpSpPr>
      <p:sp>
        <p:nvSpPr>
          <p:cNvPr id="30722" name="内容占位符 2"/>
          <p:cNvSpPr>
            <a:spLocks noGrp="1" noChangeArrowheads="1"/>
          </p:cNvSpPr>
          <p:nvPr>
            <p:ph idx="1"/>
          </p:nvPr>
        </p:nvSpPr>
        <p:spPr>
          <a:xfrm>
            <a:off x="824230" y="2184400"/>
            <a:ext cx="10377805" cy="2376170"/>
          </a:xfrm>
        </p:spPr>
        <p:txBody>
          <a:bodyPr>
            <a:normAutofit fontScale="90000"/>
          </a:bodyPr>
          <a:lstStyle/>
          <a:p>
            <a:pPr marL="0" indent="0" eaLnBrk="1" hangingPunct="1">
              <a:lnSpc>
                <a:spcPct val="100000"/>
              </a:lnSpc>
              <a:buFontTx/>
              <a:buNone/>
            </a:pPr>
            <a:r>
              <a:rPr lang="zh-CN" altLang="en-US" sz="4000" b="1" dirty="0" smtClean="0">
                <a:latin typeface="楷体" panose="02010609060101010101" pitchFamily="49" charset="-122"/>
                <a:ea typeface="楷体" panose="02010609060101010101" pitchFamily="49" charset="-122"/>
              </a:rPr>
              <a:t>   </a:t>
            </a:r>
            <a:r>
              <a:rPr lang="en-US" altLang="zh-CN" sz="4000" b="1" dirty="0" smtClean="0">
                <a:latin typeface="楷体" panose="02010609060101010101" pitchFamily="49" charset="-122"/>
                <a:ea typeface="楷体" panose="02010609060101010101" pitchFamily="49" charset="-122"/>
              </a:rPr>
              <a:t> </a:t>
            </a:r>
            <a:r>
              <a:rPr lang="zh-CN" altLang="en-US" sz="3600" b="1" dirty="0" smtClean="0">
                <a:latin typeface="楷体" panose="02010609060101010101" pitchFamily="49" charset="-122"/>
                <a:ea typeface="楷体" panose="02010609060101010101" pitchFamily="49" charset="-122"/>
              </a:rPr>
              <a:t>27岁的郑振铎受到五四运动新思想的影响</a:t>
            </a:r>
            <a:r>
              <a:rPr lang="zh-CN" altLang="zh-CN" sz="3600" b="1" dirty="0">
                <a:latin typeface="Arial" panose="020B0604020202020204" pitchFamily="34" charset="0"/>
                <a:ea typeface="宋体" panose="02010600030101010101" pitchFamily="2" charset="-122"/>
                <a:sym typeface="宋体" panose="02010600030101010101" pitchFamily="2" charset="-122"/>
              </a:rPr>
              <a:t>,</a:t>
            </a:r>
            <a:r>
              <a:rPr lang="zh-CN" altLang="en-US" sz="3600" b="1" dirty="0" smtClean="0">
                <a:latin typeface="楷体" panose="02010609060101010101" pitchFamily="49" charset="-122"/>
                <a:ea typeface="楷体" panose="02010609060101010101" pitchFamily="49" charset="-122"/>
              </a:rPr>
              <a:t>倡导科学、民主、自由、平等、人道主义、个性解放</a:t>
            </a:r>
            <a:r>
              <a:rPr lang="en-US" altLang="zh-CN" sz="3600" b="1" dirty="0" smtClean="0">
                <a:latin typeface="楷体" panose="02010609060101010101" pitchFamily="49" charset="-122"/>
                <a:ea typeface="楷体" panose="02010609060101010101" pitchFamily="49" charset="-122"/>
              </a:rPr>
              <a:t>……</a:t>
            </a:r>
            <a:r>
              <a:rPr lang="zh-CN" altLang="en-US" sz="3600" b="1" dirty="0" smtClean="0">
                <a:latin typeface="楷体" panose="02010609060101010101" pitchFamily="49" charset="-122"/>
                <a:ea typeface="楷体" panose="02010609060101010101" pitchFamily="49" charset="-122"/>
              </a:rPr>
              <a:t>于是他在作品中就毫不讳饰地表达了自己同情弱小无辜</a:t>
            </a:r>
            <a:r>
              <a:rPr lang="zh-CN" altLang="zh-CN" sz="3600" b="1" dirty="0">
                <a:latin typeface="Arial" panose="020B0604020202020204" pitchFamily="34" charset="0"/>
                <a:ea typeface="宋体" panose="02010600030101010101" pitchFamily="2" charset="-122"/>
                <a:sym typeface="宋体" panose="02010600030101010101" pitchFamily="2" charset="-122"/>
              </a:rPr>
              <a:t>,</a:t>
            </a:r>
            <a:r>
              <a:rPr lang="zh-CN" altLang="en-US" sz="3600" b="1" dirty="0" smtClean="0">
                <a:latin typeface="楷体" panose="02010609060101010101" pitchFamily="49" charset="-122"/>
                <a:ea typeface="楷体" panose="02010609060101010101" pitchFamily="49" charset="-122"/>
              </a:rPr>
              <a:t>谴责专制霸道</a:t>
            </a:r>
            <a:r>
              <a:rPr lang="zh-CN" altLang="zh-CN" sz="3600" b="1" dirty="0">
                <a:latin typeface="Arial" panose="020B0604020202020204" pitchFamily="34" charset="0"/>
                <a:ea typeface="宋体" panose="02010600030101010101" pitchFamily="2" charset="-122"/>
                <a:sym typeface="宋体" panose="02010600030101010101" pitchFamily="2" charset="-122"/>
              </a:rPr>
              <a:t>,</a:t>
            </a:r>
            <a:r>
              <a:rPr lang="zh-CN" altLang="en-US" sz="3600" b="1" dirty="0" smtClean="0">
                <a:latin typeface="楷体" panose="02010609060101010101" pitchFamily="49" charset="-122"/>
                <a:ea typeface="楷体" panose="02010609060101010101" pitchFamily="49" charset="-122"/>
              </a:rPr>
              <a:t>弘扬公道民主、博爱的思想和心情</a:t>
            </a:r>
            <a:r>
              <a:rPr lang="zh-CN" altLang="en-US" sz="4000" b="1" dirty="0" smtClean="0">
                <a:latin typeface="楷体" panose="02010609060101010101" pitchFamily="49" charset="-122"/>
                <a:ea typeface="楷体" panose="02010609060101010101" pitchFamily="49" charset="-122"/>
              </a:rPr>
              <a:t>。</a:t>
            </a:r>
            <a:endParaRPr lang="zh-CN" altLang="en-US" sz="4000" b="1" dirty="0" smtClean="0">
              <a:latin typeface="楷体" panose="02010609060101010101" pitchFamily="49" charset="-122"/>
              <a:ea typeface="楷体" panose="02010609060101010101" pitchFamily="49" charset="-122"/>
            </a:endParaRPr>
          </a:p>
        </p:txBody>
      </p:sp>
      <p:sp>
        <p:nvSpPr>
          <p:cNvPr id="30723" name="标题 2"/>
          <p:cNvSpPr>
            <a:spLocks noGrp="1" noChangeArrowheads="1"/>
          </p:cNvSpPr>
          <p:nvPr>
            <p:ph type="title"/>
          </p:nvPr>
        </p:nvSpPr>
        <p:spPr>
          <a:xfrm>
            <a:off x="813175" y="701396"/>
            <a:ext cx="7776633" cy="1143000"/>
          </a:xfrm>
        </p:spPr>
        <p:txBody>
          <a:bodyPr/>
          <a:lstStyle/>
          <a:p>
            <a:pPr eaLnBrk="1" hangingPunct="1"/>
            <a:r>
              <a:rPr lang="zh-CN" altLang="en-US" sz="4000" b="1" dirty="0" smtClean="0">
                <a:solidFill>
                  <a:srgbClr val="FF0000"/>
                </a:solidFill>
                <a:effectLst/>
                <a:latin typeface="黑体" panose="02010609060101010101" charset="-122"/>
                <a:ea typeface="黑体" panose="02010609060101010101" charset="-122"/>
              </a:rPr>
              <a:t>背景链接</a:t>
            </a:r>
            <a:endParaRPr lang="zh-CN" altLang="en-US" sz="4000" b="1" dirty="0" smtClean="0">
              <a:solidFill>
                <a:srgbClr val="FF0000"/>
              </a:solidFill>
              <a:effectLst/>
              <a:latin typeface="黑体" panose="02010609060101010101" charset="-122"/>
              <a:ea typeface="黑体" panose="02010609060101010101"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p:sp>
        <p:nvSpPr>
          <p:cNvPr id="133121" name="文本框 3"/>
          <p:cNvSpPr txBox="1"/>
          <p:nvPr/>
        </p:nvSpPr>
        <p:spPr>
          <a:xfrm>
            <a:off x="956310" y="1172845"/>
            <a:ext cx="10279380" cy="583565"/>
          </a:xfrm>
          <a:prstGeom prst="rect">
            <a:avLst/>
          </a:prstGeom>
          <a:noFill/>
          <a:ln w="9525">
            <a:noFill/>
          </a:ln>
        </p:spPr>
        <p:txBody>
          <a:bodyPr wrap="square" anchor="t">
            <a:spAutoFit/>
          </a:bodyPr>
          <a:p>
            <a:pPr>
              <a:lnSpc>
                <a:spcPct val="100000"/>
              </a:lnSpc>
            </a:pPr>
            <a:r>
              <a:rPr lang="en-US" altLang="zh-CN" sz="3200" b="1" dirty="0">
                <a:latin typeface="宋体" panose="02010600030101010101" pitchFamily="2" charset="-122"/>
                <a:ea typeface="宋体" panose="02010600030101010101" pitchFamily="2" charset="-122"/>
                <a:sym typeface="+mn-ea"/>
              </a:rPr>
              <a:t>2.</a:t>
            </a:r>
            <a:r>
              <a:rPr lang="zh-CN" altLang="en-US" sz="3200" b="1" dirty="0">
                <a:latin typeface="宋体" panose="02010600030101010101" pitchFamily="2" charset="-122"/>
                <a:ea typeface="宋体" panose="02010600030101010101" pitchFamily="2" charset="-122"/>
                <a:sym typeface="+mn-ea"/>
              </a:rPr>
              <a:t>课文</a:t>
            </a:r>
            <a:r>
              <a:rPr lang="zh-CN" altLang="en-US" sz="3200" b="1">
                <a:latin typeface="宋体" panose="02010600030101010101" pitchFamily="2" charset="-122"/>
                <a:ea typeface="宋体" panose="02010600030101010101" pitchFamily="2" charset="-122"/>
                <a:sym typeface="宋体" panose="02010600030101010101" pitchFamily="2" charset="-122"/>
              </a:rPr>
              <a:t>《猫》只是在说猫的命运吗？</a:t>
            </a:r>
            <a:endParaRPr lang="zh-CN" altLang="en-US" sz="3200" b="1">
              <a:latin typeface="宋体" panose="02010600030101010101" pitchFamily="2" charset="-122"/>
              <a:ea typeface="宋体" panose="02010600030101010101" pitchFamily="2" charset="-122"/>
              <a:sym typeface="微软雅黑" panose="020B0503020204020204" charset="-122"/>
            </a:endParaRPr>
          </a:p>
        </p:txBody>
      </p:sp>
      <p:sp>
        <p:nvSpPr>
          <p:cNvPr id="2" name="文本框 1"/>
          <p:cNvSpPr txBox="1"/>
          <p:nvPr/>
        </p:nvSpPr>
        <p:spPr>
          <a:xfrm>
            <a:off x="923925" y="1938655"/>
            <a:ext cx="10208260" cy="509270"/>
          </a:xfrm>
          <a:prstGeom prst="rect">
            <a:avLst/>
          </a:prstGeom>
          <a:noFill/>
          <a:ln w="9525">
            <a:noFill/>
          </a:ln>
        </p:spPr>
        <p:txBody>
          <a:bodyPr wrap="square" anchor="t">
            <a:spAutoFit/>
          </a:bodyPr>
          <a:p>
            <a:pPr>
              <a:lnSpc>
                <a:spcPct val="85000"/>
              </a:lnSpc>
              <a:spcBef>
                <a:spcPts val="0"/>
              </a:spcBef>
              <a:spcAft>
                <a:spcPts val="0"/>
              </a:spcAft>
            </a:pPr>
            <a:r>
              <a:rPr lang="en-US" altLang="zh-CN" sz="2800" b="1">
                <a:solidFill>
                  <a:srgbClr val="0000FF"/>
                </a:solidFill>
                <a:latin typeface="楷体" panose="02010609060101010101" pitchFamily="49" charset="-122"/>
                <a:ea typeface="楷体" panose="02010609060101010101" pitchFamily="49" charset="-122"/>
                <a:sym typeface="宋体" panose="02010600030101010101" pitchFamily="2" charset="-122"/>
              </a:rPr>
              <a:t>    </a:t>
            </a:r>
            <a:r>
              <a:rPr lang="zh-CN" altLang="en-US" sz="3200" b="1">
                <a:solidFill>
                  <a:srgbClr val="0000FF"/>
                </a:solidFill>
                <a:latin typeface="楷体" panose="02010609060101010101" pitchFamily="49" charset="-122"/>
                <a:ea typeface="楷体" panose="02010609060101010101" pitchFamily="49" charset="-122"/>
                <a:sym typeface="宋体" panose="02010600030101010101" pitchFamily="2" charset="-122"/>
              </a:rPr>
              <a:t>张妈也遭受了类似的命运</a:t>
            </a:r>
            <a:r>
              <a:rPr lang="zh-CN" altLang="en-US" sz="3200" b="1">
                <a:solidFill>
                  <a:srgbClr val="0000FF"/>
                </a:solidFill>
                <a:latin typeface="楷体" panose="02010609060101010101" pitchFamily="49" charset="-122"/>
                <a:ea typeface="楷体" panose="02010609060101010101" pitchFamily="49" charset="-122"/>
                <a:sym typeface="宋体" panose="02010600030101010101" pitchFamily="2" charset="-122"/>
              </a:rPr>
              <a:t>。</a:t>
            </a:r>
            <a:endParaRPr lang="zh-CN" altLang="en-US" sz="3200" b="1">
              <a:solidFill>
                <a:srgbClr val="0000FF"/>
              </a:solidFill>
              <a:latin typeface="楷体" panose="02010609060101010101" pitchFamily="49" charset="-122"/>
              <a:ea typeface="楷体" panose="02010609060101010101" pitchFamily="49" charset="-122"/>
              <a:sym typeface="宋体" panose="02010600030101010101" pitchFamily="2" charset="-122"/>
            </a:endParaRPr>
          </a:p>
        </p:txBody>
      </p:sp>
      <p:sp>
        <p:nvSpPr>
          <p:cNvPr id="4" name="Rectangle 2"/>
          <p:cNvSpPr>
            <a:spLocks noGrp="1"/>
          </p:cNvSpPr>
          <p:nvPr/>
        </p:nvSpPr>
        <p:spPr>
          <a:xfrm>
            <a:off x="1249045" y="2630170"/>
            <a:ext cx="9693910" cy="1059815"/>
          </a:xfrm>
          <a:prstGeom prst="rect">
            <a:avLst/>
          </a:prstGeom>
          <a:noFill/>
          <a:ln w="9525">
            <a:noFill/>
          </a:ln>
        </p:spPr>
        <p:txBody>
          <a:bodyPr anchor="ctr"/>
          <a:p>
            <a:pPr algn="l" fontAlgn="base"/>
            <a:r>
              <a:rPr lang="zh-CN" sz="3200" b="1">
                <a:uFillTx/>
                <a:ea typeface="SimSun-ExtB" panose="02010609060101010101" pitchFamily="49" charset="-122"/>
                <a:sym typeface="+mn-ea"/>
              </a:rPr>
              <a:t>“</a:t>
            </a:r>
            <a:r>
              <a:rPr sz="3200" b="1" noProof="1">
                <a:latin typeface="宋体" panose="02010600030101010101" pitchFamily="2" charset="-122"/>
                <a:ea typeface="宋体" panose="02010600030101010101" pitchFamily="2" charset="-122"/>
              </a:rPr>
              <a:t>我早就叫张妈要小心了。张妈！你为什么</a:t>
            </a:r>
            <a:r>
              <a:rPr sz="3200" b="1">
                <a:solidFill>
                  <a:srgbClr val="FF0000"/>
                </a:solidFill>
                <a:latin typeface="宋体" panose="02010600030101010101" pitchFamily="2" charset="-122"/>
                <a:ea typeface="宋体" panose="02010600030101010101" pitchFamily="2" charset="-122"/>
                <a:sym typeface="+mn-ea"/>
              </a:rPr>
              <a:t>不小心</a:t>
            </a:r>
            <a:r>
              <a:rPr sz="3200" b="1">
                <a:latin typeface="宋体" panose="02010600030101010101" pitchFamily="2" charset="-122"/>
                <a:ea typeface="宋体" panose="02010600030101010101" pitchFamily="2" charset="-122"/>
                <a:sym typeface="+mn-ea"/>
              </a:rPr>
              <a:t>？</a:t>
            </a:r>
            <a:r>
              <a:rPr lang="zh-CN" sz="3200" b="1">
                <a:uFillTx/>
                <a:ea typeface="SimSun-ExtB" panose="02010609060101010101" pitchFamily="49" charset="-122"/>
                <a:sym typeface="+mn-ea"/>
              </a:rPr>
              <a:t>”</a:t>
            </a:r>
            <a:endParaRPr sz="3200" b="1" strike="noStrike" noProof="1"/>
          </a:p>
          <a:p>
            <a:pPr algn="l" fontAlgn="base"/>
            <a:r>
              <a:rPr sz="3200" b="1" strike="noStrike" noProof="1">
                <a:latin typeface="宋体" panose="02010600030101010101" pitchFamily="2" charset="-122"/>
                <a:ea typeface="宋体" panose="02010600030101010101" pitchFamily="2" charset="-122"/>
                <a:cs typeface="宋体" panose="02010600030101010101" pitchFamily="2" charset="-122"/>
              </a:rPr>
              <a:t>张妈</a:t>
            </a:r>
            <a:r>
              <a:rPr sz="3200" b="1" strike="noStrike" noProof="1">
                <a:solidFill>
                  <a:srgbClr val="FF0000"/>
                </a:solidFill>
                <a:latin typeface="宋体" panose="02010600030101010101" pitchFamily="2" charset="-122"/>
                <a:ea typeface="宋体" panose="02010600030101010101" pitchFamily="2" charset="-122"/>
                <a:cs typeface="宋体" panose="02010600030101010101" pitchFamily="2" charset="-122"/>
              </a:rPr>
              <a:t>默默无言</a:t>
            </a:r>
            <a:r>
              <a:rPr lang="zh-CN" altLang="zh-CN" sz="3200" b="1" dirty="0">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a:t>
            </a:r>
            <a:r>
              <a:rPr sz="3200" b="1" strike="noStrike" noProof="1">
                <a:solidFill>
                  <a:srgbClr val="FF0000"/>
                </a:solidFill>
                <a:latin typeface="宋体" panose="02010600030101010101" pitchFamily="2" charset="-122"/>
                <a:ea typeface="宋体" panose="02010600030101010101" pitchFamily="2" charset="-122"/>
                <a:cs typeface="宋体" panose="02010600030101010101" pitchFamily="2" charset="-122"/>
              </a:rPr>
              <a:t>不能</a:t>
            </a:r>
            <a:r>
              <a:rPr sz="3200" b="1" strike="noStrike" noProof="1">
                <a:latin typeface="宋体" panose="02010600030101010101" pitchFamily="2" charset="-122"/>
                <a:ea typeface="宋体" panose="02010600030101010101" pitchFamily="2" charset="-122"/>
                <a:cs typeface="宋体" panose="02010600030101010101" pitchFamily="2" charset="-122"/>
              </a:rPr>
              <a:t>有什么话来辩护。</a:t>
            </a:r>
            <a:endParaRPr sz="3200" b="1" strike="noStrike" noProof="1">
              <a:latin typeface="宋体" panose="02010600030101010101" pitchFamily="2" charset="-122"/>
              <a:ea typeface="宋体" panose="02010600030101010101" pitchFamily="2" charset="-122"/>
              <a:cs typeface="宋体" panose="02010600030101010101" pitchFamily="2" charset="-122"/>
            </a:endParaRPr>
          </a:p>
        </p:txBody>
      </p:sp>
      <p:sp>
        <p:nvSpPr>
          <p:cNvPr id="6" name="Text Box 1027"/>
          <p:cNvSpPr txBox="1"/>
          <p:nvPr/>
        </p:nvSpPr>
        <p:spPr>
          <a:xfrm>
            <a:off x="1364615" y="3994150"/>
            <a:ext cx="8783320" cy="583565"/>
          </a:xfrm>
          <a:prstGeom prst="rect">
            <a:avLst/>
          </a:prstGeom>
          <a:noFill/>
          <a:ln w="9525">
            <a:noFill/>
          </a:ln>
        </p:spPr>
        <p:txBody>
          <a:bodyPr wrap="square" anchor="t">
            <a:spAutoFit/>
          </a:bodyPr>
          <a:p>
            <a:pPr>
              <a:lnSpc>
                <a:spcPct val="100000"/>
              </a:lnSpc>
            </a:pPr>
            <a:r>
              <a:rPr lang="zh-CN" altLang="zh-CN" sz="3200" b="1">
                <a:solidFill>
                  <a:srgbClr val="0000FF"/>
                </a:solidFill>
                <a:latin typeface="宋体" panose="02010600030101010101" pitchFamily="2" charset="-122"/>
                <a:ea typeface="宋体" panose="02010600030101010101" pitchFamily="2" charset="-122"/>
              </a:rPr>
              <a:t>做着底层劳务工作的她怕丢掉饭碗。</a:t>
            </a:r>
            <a:endParaRPr lang="zh-CN" altLang="zh-CN" sz="3200" b="1">
              <a:solidFill>
                <a:srgbClr val="0000FF"/>
              </a:solidFill>
              <a:latin typeface="宋体" panose="02010600030101010101" pitchFamily="2" charset="-122"/>
              <a:ea typeface="宋体" panose="02010600030101010101" pitchFamily="2" charset="-122"/>
            </a:endParaRPr>
          </a:p>
        </p:txBody>
      </p:sp>
    </p:spTree>
    <p:custDataLst>
      <p:tags r:id="rId1"/>
    </p:custDataLst>
  </p:cSld>
  <p:clrMapOvr>
    <a:masterClrMapping/>
  </p:clrMapOvr>
  <p:transition spd="slow">
    <p:newsfla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ppt_x"/>
                                          </p:val>
                                        </p:tav>
                                        <p:tav tm="100000">
                                          <p:val>
                                            <p:strVal val="#ppt_x"/>
                                          </p:val>
                                        </p:tav>
                                      </p:tavLst>
                                    </p:anim>
                                    <p:anim calcmode="lin" valueType="num">
                                      <p:cBhvr additive="base">
                                        <p:cTn id="13"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additive="base">
                                        <p:cTn id="18" dur="500" fill="hold"/>
                                        <p:tgtEl>
                                          <p:spTgt spid="6"/>
                                        </p:tgtEl>
                                        <p:attrNameLst>
                                          <p:attrName>ppt_x</p:attrName>
                                        </p:attrNameLst>
                                      </p:cBhvr>
                                      <p:tavLst>
                                        <p:tav tm="0">
                                          <p:val>
                                            <p:strVal val="#ppt_x"/>
                                          </p:val>
                                        </p:tav>
                                        <p:tav tm="100000">
                                          <p:val>
                                            <p:strVal val="#ppt_x"/>
                                          </p:val>
                                        </p:tav>
                                      </p:tavLst>
                                    </p:anim>
                                    <p:anim calcmode="lin" valueType="num">
                                      <p:cBhvr additive="base">
                                        <p:cTn id="19"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6" grpId="0"/>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36197" name="文本框 1"/>
          <p:cNvSpPr txBox="1"/>
          <p:nvPr/>
        </p:nvSpPr>
        <p:spPr>
          <a:xfrm>
            <a:off x="4756150" y="1745615"/>
            <a:ext cx="1863725" cy="1198880"/>
          </a:xfrm>
          <a:prstGeom prst="rect">
            <a:avLst/>
          </a:prstGeom>
          <a:noFill/>
          <a:ln w="9525">
            <a:noFill/>
          </a:ln>
        </p:spPr>
        <p:txBody>
          <a:bodyPr wrap="square" anchor="t">
            <a:spAutoFit/>
          </a:bodyPr>
          <a:p>
            <a:pPr algn="ctr"/>
            <a:r>
              <a:rPr lang="zh-CN" altLang="en-US" sz="3600" b="1">
                <a:solidFill>
                  <a:schemeClr val="tx1"/>
                </a:solidFill>
                <a:latin typeface="楷体" panose="02010609060101010101" pitchFamily="49" charset="-122"/>
                <a:ea typeface="楷体" panose="02010609060101010101" pitchFamily="49" charset="-122"/>
              </a:rPr>
              <a:t>猫</a:t>
            </a:r>
            <a:endParaRPr lang="zh-CN" altLang="en-US" sz="3600" b="1">
              <a:solidFill>
                <a:schemeClr val="tx1"/>
              </a:solidFill>
              <a:latin typeface="楷体" panose="02010609060101010101" pitchFamily="49" charset="-122"/>
              <a:ea typeface="楷体" panose="02010609060101010101" pitchFamily="49" charset="-122"/>
            </a:endParaRPr>
          </a:p>
          <a:p>
            <a:r>
              <a:rPr lang="zh-CN" altLang="en-US" sz="3600" b="1">
                <a:solidFill>
                  <a:schemeClr val="tx1"/>
                </a:solidFill>
                <a:latin typeface="楷体" panose="02010609060101010101" pitchFamily="49" charset="-122"/>
                <a:ea typeface="楷体" panose="02010609060101010101" pitchFamily="49" charset="-122"/>
              </a:rPr>
              <a:t>郑振铎</a:t>
            </a:r>
            <a:endParaRPr lang="zh-CN" altLang="en-US" sz="3600" b="1">
              <a:solidFill>
                <a:schemeClr val="tx1"/>
              </a:solidFill>
              <a:latin typeface="楷体" panose="02010609060101010101" pitchFamily="49" charset="-122"/>
              <a:ea typeface="楷体" panose="02010609060101010101" pitchFamily="49" charset="-122"/>
            </a:endParaRPr>
          </a:p>
        </p:txBody>
      </p:sp>
      <p:sp>
        <p:nvSpPr>
          <p:cNvPr id="4" name="文本框 1"/>
          <p:cNvSpPr txBox="1"/>
          <p:nvPr/>
        </p:nvSpPr>
        <p:spPr>
          <a:xfrm>
            <a:off x="2859405" y="3340100"/>
            <a:ext cx="1192530" cy="645160"/>
          </a:xfrm>
          <a:prstGeom prst="rect">
            <a:avLst/>
          </a:prstGeom>
          <a:noFill/>
          <a:ln w="9525">
            <a:noFill/>
          </a:ln>
        </p:spPr>
        <p:txBody>
          <a:bodyPr wrap="square" anchor="t">
            <a:spAutoFit/>
          </a:bodyPr>
          <a:p>
            <a:pPr algn="l"/>
            <a:r>
              <a:rPr lang="zh-CN" altLang="en-US" sz="3600" b="1">
                <a:solidFill>
                  <a:srgbClr val="0000FF"/>
                </a:solidFill>
                <a:latin typeface="楷体" panose="02010609060101010101" pitchFamily="49" charset="-122"/>
                <a:ea typeface="楷体" panose="02010609060101010101" pitchFamily="49" charset="-122"/>
              </a:rPr>
              <a:t>冤死</a:t>
            </a:r>
            <a:endParaRPr lang="zh-CN" altLang="en-US" sz="3600" b="1">
              <a:solidFill>
                <a:srgbClr val="0000FF"/>
              </a:solidFill>
              <a:latin typeface="楷体" panose="02010609060101010101" pitchFamily="49" charset="-122"/>
              <a:ea typeface="楷体" panose="02010609060101010101" pitchFamily="49" charset="-122"/>
            </a:endParaRPr>
          </a:p>
        </p:txBody>
      </p:sp>
      <p:sp>
        <p:nvSpPr>
          <p:cNvPr id="6" name="文本框 1"/>
          <p:cNvSpPr txBox="1"/>
          <p:nvPr/>
        </p:nvSpPr>
        <p:spPr>
          <a:xfrm>
            <a:off x="4756150" y="3340100"/>
            <a:ext cx="4069080" cy="645160"/>
          </a:xfrm>
          <a:prstGeom prst="rect">
            <a:avLst/>
          </a:prstGeom>
          <a:noFill/>
          <a:ln w="9525">
            <a:noFill/>
          </a:ln>
        </p:spPr>
        <p:txBody>
          <a:bodyPr wrap="square" anchor="t">
            <a:spAutoFit/>
          </a:bodyPr>
          <a:p>
            <a:pPr algn="l"/>
            <a:r>
              <a:rPr lang="zh-CN" altLang="zh-CN" sz="3600" b="1">
                <a:solidFill>
                  <a:srgbClr val="0000FF"/>
                </a:solidFill>
                <a:latin typeface="楷体" panose="02010609060101010101" pitchFamily="49" charset="-122"/>
                <a:ea typeface="楷体" panose="02010609060101010101" pitchFamily="49" charset="-122"/>
                <a:sym typeface="+mn-ea"/>
              </a:rPr>
              <a:t>猫→小人物的悲剧</a:t>
            </a:r>
            <a:endParaRPr lang="zh-CN" altLang="en-US" sz="3600" b="1">
              <a:solidFill>
                <a:schemeClr val="tx1"/>
              </a:solidFill>
              <a:latin typeface="楷体" panose="02010609060101010101" pitchFamily="49" charset="-122"/>
              <a:ea typeface="楷体" panose="02010609060101010101" pitchFamily="49" charset="-122"/>
            </a:endParaRPr>
          </a:p>
        </p:txBody>
      </p:sp>
      <p:sp>
        <p:nvSpPr>
          <p:cNvPr id="2" name="AutoShape 2"/>
          <p:cNvSpPr/>
          <p:nvPr/>
        </p:nvSpPr>
        <p:spPr>
          <a:xfrm>
            <a:off x="344170" y="736600"/>
            <a:ext cx="2333625" cy="798195"/>
          </a:xfrm>
          <a:prstGeom prst="roundRect">
            <a:avLst>
              <a:gd name="adj" fmla="val 16667"/>
            </a:avLst>
          </a:prstGeom>
          <a:noFill/>
          <a:ln w="9525">
            <a:noFill/>
          </a:ln>
        </p:spPr>
        <p:txBody>
          <a:bodyPr anchor="ctr"/>
          <a:p>
            <a:r>
              <a:rPr lang="zh-CN" altLang="en-US" sz="3200" b="1">
                <a:latin typeface="Calibri" panose="020F0502020204030204" charset="0"/>
                <a:ea typeface="黑体" panose="02010609060101010101" charset="-122"/>
              </a:rPr>
              <a:t>板书设计</a:t>
            </a:r>
            <a:endParaRPr lang="zh-CN" altLang="en-US" sz="3200" b="1">
              <a:latin typeface="Calibri" panose="020F0502020204030204" charset="0"/>
              <a:ea typeface="黑体" panose="02010609060101010101" charset="-122"/>
            </a:endParaRPr>
          </a:p>
        </p:txBody>
      </p:sp>
    </p:spTree>
    <p:custDataLst>
      <p:tags r:id="rId1"/>
    </p:custData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p:sp>
        <p:nvSpPr>
          <p:cNvPr id="4" name="Rectangle 2"/>
          <p:cNvSpPr>
            <a:spLocks noGrp="1"/>
          </p:cNvSpPr>
          <p:nvPr/>
        </p:nvSpPr>
        <p:spPr>
          <a:xfrm>
            <a:off x="661035" y="800100"/>
            <a:ext cx="10575925" cy="1750695"/>
          </a:xfrm>
          <a:prstGeom prst="rect">
            <a:avLst/>
          </a:prstGeom>
          <a:noFill/>
          <a:ln w="9525">
            <a:noFill/>
          </a:ln>
        </p:spPr>
        <p:txBody>
          <a:bodyPr anchor="ctr"/>
          <a:p>
            <a:pPr fontAlgn="base">
              <a:lnSpc>
                <a:spcPct val="110000"/>
              </a:lnSpc>
              <a:spcBef>
                <a:spcPts val="0"/>
              </a:spcBef>
              <a:spcAft>
                <a:spcPts val="0"/>
              </a:spcAft>
            </a:pPr>
            <a:r>
              <a:rPr lang="en-US" sz="3200" b="1" strike="noStrike" noProof="1" dirty="0">
                <a:latin typeface="宋体" panose="02010600030101010101" pitchFamily="2" charset="-122"/>
                <a:ea typeface="宋体" panose="02010600030101010101" pitchFamily="2" charset="-122"/>
                <a:cs typeface="+mn-cs"/>
              </a:rPr>
              <a:t>3</a:t>
            </a:r>
            <a:r>
              <a:rPr lang="en-US" altLang="zh-CN" sz="3200" b="1" strike="noStrike" noProof="1">
                <a:latin typeface="宋体" panose="02010600030101010101" pitchFamily="2" charset="-122"/>
                <a:ea typeface="宋体" panose="02010600030101010101" pitchFamily="2" charset="-122"/>
                <a:cs typeface="+mn-cs"/>
              </a:rPr>
              <a:t>.</a:t>
            </a:r>
            <a:r>
              <a:rPr lang="zh-CN" altLang="en-US" sz="3200" b="1" strike="noStrike" noProof="1" dirty="0">
                <a:solidFill>
                  <a:schemeClr val="tx1"/>
                </a:solidFill>
                <a:uFillTx/>
                <a:latin typeface="Arial" panose="020B0604020202020204" pitchFamily="34" charset="0"/>
                <a:ea typeface="SimSun-ExtB" panose="02010609060101010101" pitchFamily="49" charset="-122"/>
                <a:cs typeface="+mn-cs"/>
              </a:rPr>
              <a:t>请从下列词语中选择一个合适的</a:t>
            </a:r>
            <a:r>
              <a:rPr lang="zh-CN" altLang="zh-CN" sz="3200" b="1" dirty="0">
                <a:latin typeface="Arial" panose="020B0604020202020204" pitchFamily="34" charset="0"/>
                <a:ea typeface="宋体" panose="02010600030101010101" pitchFamily="2" charset="-122"/>
                <a:sym typeface="宋体" panose="02010600030101010101" pitchFamily="2" charset="-122"/>
              </a:rPr>
              <a:t>,表达</a:t>
            </a:r>
            <a:r>
              <a:rPr lang="zh-CN" altLang="en-US" sz="3200" b="1" strike="noStrike" noProof="1" dirty="0">
                <a:solidFill>
                  <a:schemeClr val="tx1"/>
                </a:solidFill>
                <a:uFillTx/>
                <a:latin typeface="Arial" panose="020B0604020202020204" pitchFamily="34" charset="0"/>
                <a:ea typeface="SimSun-ExtB" panose="02010609060101010101" pitchFamily="49" charset="-122"/>
                <a:cs typeface="+mn-cs"/>
              </a:rPr>
              <a:t>你对《猫》这个故事结局的感叹</a:t>
            </a:r>
            <a:r>
              <a:rPr lang="zh-CN" altLang="zh-CN" sz="3200" b="1" dirty="0">
                <a:latin typeface="Arial" panose="020B0604020202020204" pitchFamily="34" charset="0"/>
                <a:ea typeface="宋体" panose="02010600030101010101" pitchFamily="2" charset="-122"/>
                <a:sym typeface="宋体" panose="02010600030101010101" pitchFamily="2" charset="-122"/>
              </a:rPr>
              <a:t>,并说明理由。</a:t>
            </a:r>
            <a:endParaRPr lang="zh-CN" altLang="zh-CN" sz="3200" b="1" dirty="0">
              <a:latin typeface="Arial" panose="020B0604020202020204" pitchFamily="34" charset="0"/>
              <a:ea typeface="宋体" panose="02010600030101010101" pitchFamily="2" charset="-122"/>
              <a:sym typeface="宋体" panose="02010600030101010101" pitchFamily="2" charset="-122"/>
            </a:endParaRPr>
          </a:p>
          <a:p>
            <a:pPr fontAlgn="base">
              <a:lnSpc>
                <a:spcPct val="110000"/>
              </a:lnSpc>
              <a:spcBef>
                <a:spcPts val="0"/>
              </a:spcBef>
              <a:spcAft>
                <a:spcPts val="0"/>
              </a:spcAft>
            </a:pPr>
            <a:r>
              <a:rPr lang="en-US" altLang="zh-CN" sz="3200" b="1" strike="noStrike" noProof="1" dirty="0">
                <a:solidFill>
                  <a:schemeClr val="tx1"/>
                </a:solidFill>
                <a:uFillTx/>
                <a:latin typeface="宋体" panose="02010600030101010101" pitchFamily="2" charset="-122"/>
                <a:ea typeface="宋体" panose="02010600030101010101" pitchFamily="2" charset="-122"/>
              </a:rPr>
              <a:t>       </a:t>
            </a:r>
            <a:r>
              <a:rPr lang="zh-CN" altLang="en-US" sz="3200" b="1" strike="noStrike" noProof="1" dirty="0">
                <a:solidFill>
                  <a:schemeClr val="tx1"/>
                </a:solidFill>
                <a:uFillTx/>
                <a:latin typeface="宋体" panose="02010600030101010101" pitchFamily="2" charset="-122"/>
                <a:ea typeface="宋体" panose="02010600030101010101" pitchFamily="2" charset="-122"/>
              </a:rPr>
              <a:t>可怜</a:t>
            </a:r>
            <a:r>
              <a:rPr lang="en-US" altLang="zh-CN" sz="3200" b="1" strike="noStrike" noProof="1" dirty="0">
                <a:solidFill>
                  <a:schemeClr val="tx1"/>
                </a:solidFill>
                <a:uFillTx/>
                <a:latin typeface="宋体" panose="02010600030101010101" pitchFamily="2" charset="-122"/>
                <a:ea typeface="宋体" panose="02010600030101010101" pitchFamily="2" charset="-122"/>
              </a:rPr>
              <a:t>   </a:t>
            </a:r>
            <a:r>
              <a:rPr lang="zh-CN" altLang="en-US" sz="3200" b="1" strike="noStrike" noProof="1" dirty="0">
                <a:solidFill>
                  <a:schemeClr val="tx1"/>
                </a:solidFill>
                <a:uFillTx/>
                <a:latin typeface="宋体" panose="02010600030101010101" pitchFamily="2" charset="-122"/>
                <a:ea typeface="宋体" panose="02010600030101010101" pitchFamily="2" charset="-122"/>
              </a:rPr>
              <a:t>可恶</a:t>
            </a:r>
            <a:r>
              <a:rPr lang="en-US" altLang="zh-CN" sz="3200" b="1" strike="noStrike" noProof="1" dirty="0">
                <a:solidFill>
                  <a:schemeClr val="tx1"/>
                </a:solidFill>
                <a:uFillTx/>
                <a:latin typeface="宋体" panose="02010600030101010101" pitchFamily="2" charset="-122"/>
                <a:ea typeface="宋体" panose="02010600030101010101" pitchFamily="2" charset="-122"/>
              </a:rPr>
              <a:t>   </a:t>
            </a:r>
            <a:r>
              <a:rPr lang="zh-CN" altLang="en-US" sz="3200" b="1" strike="noStrike" noProof="1" dirty="0">
                <a:solidFill>
                  <a:schemeClr val="tx1"/>
                </a:solidFill>
                <a:uFillTx/>
                <a:latin typeface="宋体" panose="02010600030101010101" pitchFamily="2" charset="-122"/>
                <a:ea typeface="宋体" panose="02010600030101010101" pitchFamily="2" charset="-122"/>
              </a:rPr>
              <a:t>可悲</a:t>
            </a:r>
            <a:r>
              <a:rPr lang="en-US" altLang="zh-CN" sz="3200" b="1" strike="noStrike" noProof="1" dirty="0">
                <a:solidFill>
                  <a:schemeClr val="tx1"/>
                </a:solidFill>
                <a:uFillTx/>
                <a:latin typeface="宋体" panose="02010600030101010101" pitchFamily="2" charset="-122"/>
                <a:ea typeface="宋体" panose="02010600030101010101" pitchFamily="2" charset="-122"/>
              </a:rPr>
              <a:t>  </a:t>
            </a:r>
            <a:r>
              <a:rPr lang="zh-CN" altLang="en-US" sz="3200" b="1" strike="noStrike" noProof="1" dirty="0">
                <a:solidFill>
                  <a:schemeClr val="tx1"/>
                </a:solidFill>
                <a:uFillTx/>
                <a:latin typeface="宋体" panose="02010600030101010101" pitchFamily="2" charset="-122"/>
                <a:ea typeface="宋体" panose="02010600030101010101" pitchFamily="2" charset="-122"/>
              </a:rPr>
              <a:t>可叹</a:t>
            </a:r>
            <a:endParaRPr lang="zh-CN" altLang="en-US" sz="3200" b="1" strike="noStrike" noProof="1" dirty="0">
              <a:solidFill>
                <a:schemeClr val="tx1"/>
              </a:solidFill>
              <a:uFillTx/>
              <a:latin typeface="宋体" panose="02010600030101010101" pitchFamily="2" charset="-122"/>
              <a:ea typeface="宋体" panose="02010600030101010101" pitchFamily="2" charset="-122"/>
            </a:endParaRPr>
          </a:p>
        </p:txBody>
      </p:sp>
      <p:sp>
        <p:nvSpPr>
          <p:cNvPr id="6" name="文本框 5"/>
          <p:cNvSpPr txBox="1"/>
          <p:nvPr/>
        </p:nvSpPr>
        <p:spPr>
          <a:xfrm>
            <a:off x="858520" y="2550795"/>
            <a:ext cx="10180955" cy="558800"/>
          </a:xfrm>
          <a:prstGeom prst="rect">
            <a:avLst/>
          </a:prstGeom>
          <a:noFill/>
        </p:spPr>
        <p:txBody>
          <a:bodyPr wrap="square" rtlCol="0" anchor="t">
            <a:spAutoFit/>
          </a:bodyPr>
          <a:p>
            <a:pPr>
              <a:lnSpc>
                <a:spcPct val="95000"/>
              </a:lnSpc>
              <a:spcBef>
                <a:spcPts val="0"/>
              </a:spcBef>
              <a:spcAft>
                <a:spcPts val="0"/>
              </a:spcAft>
            </a:pPr>
            <a:r>
              <a:rPr lang="en-US" altLang="zh-CN" sz="3200" b="1">
                <a:solidFill>
                  <a:srgbClr val="2F1AC9"/>
                </a:solidFill>
                <a:latin typeface="宋体" panose="02010600030101010101" pitchFamily="2" charset="-122"/>
                <a:ea typeface="宋体" panose="02010600030101010101" pitchFamily="2" charset="-122"/>
                <a:cs typeface="宋体" panose="02010600030101010101" pitchFamily="2" charset="-122"/>
              </a:rPr>
              <a:t>    </a:t>
            </a:r>
            <a:r>
              <a:rPr lang="zh-CN" sz="3200" b="1">
                <a:solidFill>
                  <a:schemeClr val="tx1"/>
                </a:solidFill>
                <a:latin typeface="宋体" panose="02010600030101010101" pitchFamily="2" charset="-122"/>
                <a:ea typeface="宋体" panose="02010600030101010101" pitchFamily="2" charset="-122"/>
                <a:cs typeface="宋体" panose="02010600030101010101" pitchFamily="2" charset="-122"/>
              </a:rPr>
              <a:t>我选择</a:t>
            </a:r>
            <a:r>
              <a:rPr lang="en-US" altLang="zh-CN" sz="3200" b="1">
                <a:solidFill>
                  <a:schemeClr val="tx1"/>
                </a:solidFill>
                <a:latin typeface="Arial" panose="020B0604020202020204" pitchFamily="34" charset="0"/>
                <a:ea typeface="宋体" panose="02010600030101010101" pitchFamily="2" charset="-122"/>
                <a:cs typeface="Arial" panose="020B0604020202020204" pitchFamily="34" charset="0"/>
              </a:rPr>
              <a:t>“</a:t>
            </a:r>
            <a:r>
              <a:rPr lang="zh-CN" altLang="en-US" sz="3200" b="1" dirty="0">
                <a:solidFill>
                  <a:srgbClr val="FF0000"/>
                </a:solidFill>
                <a:uFillTx/>
                <a:latin typeface="宋体" panose="02010600030101010101" pitchFamily="2" charset="-122"/>
                <a:ea typeface="宋体" panose="02010600030101010101" pitchFamily="2" charset="-122"/>
                <a:sym typeface="+mn-ea"/>
              </a:rPr>
              <a:t>可怜</a:t>
            </a:r>
            <a:r>
              <a:rPr lang="en-US" altLang="zh-CN" sz="3200" b="1">
                <a:solidFill>
                  <a:schemeClr val="tx1"/>
                </a:solidFill>
                <a:latin typeface="Arial" panose="020B0604020202020204" pitchFamily="34" charset="0"/>
                <a:ea typeface="宋体" panose="02010600030101010101" pitchFamily="2" charset="-122"/>
                <a:cs typeface="Arial" panose="020B0604020202020204" pitchFamily="34" charset="0"/>
              </a:rPr>
              <a:t>”</a:t>
            </a:r>
            <a:r>
              <a:rPr lang="zh-CN" sz="3200" b="1">
                <a:solidFill>
                  <a:schemeClr val="tx1"/>
                </a:solidFill>
                <a:latin typeface="宋体" panose="02010600030101010101" pitchFamily="2" charset="-122"/>
                <a:ea typeface="宋体" panose="02010600030101010101" pitchFamily="2" charset="-122"/>
                <a:cs typeface="宋体" panose="02010600030101010101" pitchFamily="2" charset="-122"/>
              </a:rPr>
              <a:t>。因为</a:t>
            </a:r>
            <a:r>
              <a:rPr lang="zh-CN" sz="3200" b="1">
                <a:solidFill>
                  <a:srgbClr val="4E42ED"/>
                </a:solidFill>
                <a:latin typeface="宋体" panose="02010600030101010101" pitchFamily="2" charset="-122"/>
                <a:ea typeface="宋体" panose="02010600030101010101" pitchFamily="2" charset="-122"/>
                <a:cs typeface="宋体" panose="02010600030101010101" pitchFamily="2" charset="-122"/>
              </a:rPr>
              <a:t>猫不能说话辩诉而冤枉了它。</a:t>
            </a:r>
            <a:endParaRPr lang="zh-CN" sz="3200" b="1">
              <a:solidFill>
                <a:srgbClr val="4E42ED"/>
              </a:solidFill>
              <a:latin typeface="宋体" panose="02010600030101010101" pitchFamily="2" charset="-122"/>
              <a:ea typeface="宋体" panose="02010600030101010101" pitchFamily="2" charset="-122"/>
              <a:cs typeface="宋体" panose="02010600030101010101" pitchFamily="2" charset="-122"/>
            </a:endParaRPr>
          </a:p>
        </p:txBody>
      </p:sp>
      <p:sp>
        <p:nvSpPr>
          <p:cNvPr id="2" name="文本框 1"/>
          <p:cNvSpPr txBox="1"/>
          <p:nvPr/>
        </p:nvSpPr>
        <p:spPr>
          <a:xfrm>
            <a:off x="858520" y="3163570"/>
            <a:ext cx="10180955" cy="558800"/>
          </a:xfrm>
          <a:prstGeom prst="rect">
            <a:avLst/>
          </a:prstGeom>
          <a:noFill/>
        </p:spPr>
        <p:txBody>
          <a:bodyPr wrap="square" rtlCol="0" anchor="t">
            <a:spAutoFit/>
          </a:bodyPr>
          <a:p>
            <a:pPr>
              <a:lnSpc>
                <a:spcPct val="95000"/>
              </a:lnSpc>
              <a:spcBef>
                <a:spcPts val="0"/>
              </a:spcBef>
              <a:spcAft>
                <a:spcPts val="0"/>
              </a:spcAft>
            </a:pPr>
            <a:r>
              <a:rPr lang="en-US" altLang="zh-CN" sz="3200" b="1">
                <a:solidFill>
                  <a:srgbClr val="2F1AC9"/>
                </a:solidFill>
                <a:latin typeface="宋体" panose="02010600030101010101" pitchFamily="2" charset="-122"/>
                <a:ea typeface="宋体" panose="02010600030101010101" pitchFamily="2" charset="-122"/>
                <a:cs typeface="宋体" panose="02010600030101010101" pitchFamily="2" charset="-122"/>
              </a:rPr>
              <a:t>    </a:t>
            </a:r>
            <a:r>
              <a:rPr lang="zh-CN" sz="3200" b="1">
                <a:solidFill>
                  <a:schemeClr val="tx1"/>
                </a:solidFill>
                <a:latin typeface="宋体" panose="02010600030101010101" pitchFamily="2" charset="-122"/>
                <a:ea typeface="宋体" panose="02010600030101010101" pitchFamily="2" charset="-122"/>
                <a:cs typeface="宋体" panose="02010600030101010101" pitchFamily="2" charset="-122"/>
              </a:rPr>
              <a:t>我选择</a:t>
            </a:r>
            <a:r>
              <a:rPr lang="en-US" altLang="zh-CN" sz="3200" b="1">
                <a:solidFill>
                  <a:schemeClr val="tx1"/>
                </a:solidFill>
                <a:latin typeface="Arial" panose="020B0604020202020204" pitchFamily="34" charset="0"/>
                <a:ea typeface="宋体" panose="02010600030101010101" pitchFamily="2" charset="-122"/>
                <a:cs typeface="Arial" panose="020B0604020202020204" pitchFamily="34" charset="0"/>
              </a:rPr>
              <a:t>“</a:t>
            </a:r>
            <a:r>
              <a:rPr lang="zh-CN" altLang="en-US" sz="3200" b="1" dirty="0">
                <a:solidFill>
                  <a:srgbClr val="FF0000"/>
                </a:solidFill>
                <a:uFillTx/>
                <a:latin typeface="宋体" panose="02010600030101010101" pitchFamily="2" charset="-122"/>
                <a:ea typeface="宋体" panose="02010600030101010101" pitchFamily="2" charset="-122"/>
                <a:sym typeface="+mn-ea"/>
              </a:rPr>
              <a:t>可恶</a:t>
            </a:r>
            <a:r>
              <a:rPr lang="en-US" altLang="zh-CN" sz="3200" b="1">
                <a:solidFill>
                  <a:schemeClr val="tx1"/>
                </a:solidFill>
                <a:latin typeface="Arial" panose="020B0604020202020204" pitchFamily="34" charset="0"/>
                <a:ea typeface="宋体" panose="02010600030101010101" pitchFamily="2" charset="-122"/>
                <a:cs typeface="Arial" panose="020B0604020202020204" pitchFamily="34" charset="0"/>
              </a:rPr>
              <a:t>”</a:t>
            </a:r>
            <a:r>
              <a:rPr lang="zh-CN" sz="3200" b="1">
                <a:solidFill>
                  <a:schemeClr val="tx1"/>
                </a:solidFill>
                <a:latin typeface="宋体" panose="02010600030101010101" pitchFamily="2" charset="-122"/>
                <a:ea typeface="宋体" panose="02010600030101010101" pitchFamily="2" charset="-122"/>
                <a:cs typeface="宋体" panose="02010600030101010101" pitchFamily="2" charset="-122"/>
              </a:rPr>
              <a:t>。因为</a:t>
            </a:r>
            <a:r>
              <a:rPr lang="zh-CN" sz="3200" b="1">
                <a:solidFill>
                  <a:srgbClr val="4E42ED"/>
                </a:solidFill>
                <a:latin typeface="宋体" panose="02010600030101010101" pitchFamily="2" charset="-122"/>
                <a:ea typeface="宋体" panose="02010600030101010101" pitchFamily="2" charset="-122"/>
                <a:cs typeface="宋体" panose="02010600030101010101" pitchFamily="2" charset="-122"/>
              </a:rPr>
              <a:t>全家人对猫的歧视、偏见。</a:t>
            </a:r>
            <a:endParaRPr lang="zh-CN" sz="3200" b="1">
              <a:solidFill>
                <a:srgbClr val="4E42ED"/>
              </a:solidFill>
              <a:latin typeface="宋体" panose="02010600030101010101" pitchFamily="2" charset="-122"/>
              <a:ea typeface="宋体" panose="02010600030101010101" pitchFamily="2" charset="-122"/>
              <a:cs typeface="宋体" panose="02010600030101010101" pitchFamily="2" charset="-122"/>
            </a:endParaRPr>
          </a:p>
        </p:txBody>
      </p:sp>
      <p:sp>
        <p:nvSpPr>
          <p:cNvPr id="3" name="文本框 2"/>
          <p:cNvSpPr txBox="1"/>
          <p:nvPr/>
        </p:nvSpPr>
        <p:spPr>
          <a:xfrm>
            <a:off x="858520" y="4802505"/>
            <a:ext cx="10180955" cy="1026160"/>
          </a:xfrm>
          <a:prstGeom prst="rect">
            <a:avLst/>
          </a:prstGeom>
          <a:noFill/>
        </p:spPr>
        <p:txBody>
          <a:bodyPr wrap="square" rtlCol="0" anchor="t">
            <a:spAutoFit/>
          </a:bodyPr>
          <a:p>
            <a:pPr>
              <a:lnSpc>
                <a:spcPct val="95000"/>
              </a:lnSpc>
              <a:spcBef>
                <a:spcPts val="0"/>
              </a:spcBef>
              <a:spcAft>
                <a:spcPts val="0"/>
              </a:spcAft>
            </a:pPr>
            <a:r>
              <a:rPr lang="en-US" altLang="zh-CN" sz="3200" b="1">
                <a:solidFill>
                  <a:srgbClr val="2F1AC9"/>
                </a:solidFill>
                <a:latin typeface="宋体" panose="02010600030101010101" pitchFamily="2" charset="-122"/>
                <a:ea typeface="宋体" panose="02010600030101010101" pitchFamily="2" charset="-122"/>
                <a:cs typeface="宋体" panose="02010600030101010101" pitchFamily="2" charset="-122"/>
              </a:rPr>
              <a:t>    </a:t>
            </a:r>
            <a:r>
              <a:rPr lang="zh-CN" sz="3200" b="1">
                <a:solidFill>
                  <a:schemeClr val="tx1"/>
                </a:solidFill>
                <a:latin typeface="宋体" panose="02010600030101010101" pitchFamily="2" charset="-122"/>
                <a:ea typeface="宋体" panose="02010600030101010101" pitchFamily="2" charset="-122"/>
                <a:cs typeface="宋体" panose="02010600030101010101" pitchFamily="2" charset="-122"/>
              </a:rPr>
              <a:t>我选择</a:t>
            </a:r>
            <a:r>
              <a:rPr lang="en-US" altLang="zh-CN" sz="3200" b="1">
                <a:solidFill>
                  <a:schemeClr val="tx1"/>
                </a:solidFill>
                <a:latin typeface="Arial" panose="020B0604020202020204" pitchFamily="34" charset="0"/>
                <a:ea typeface="宋体" panose="02010600030101010101" pitchFamily="2" charset="-122"/>
                <a:cs typeface="Arial" panose="020B0604020202020204" pitchFamily="34" charset="0"/>
              </a:rPr>
              <a:t>“</a:t>
            </a:r>
            <a:r>
              <a:rPr lang="zh-CN" altLang="en-US" sz="3200" b="1" dirty="0">
                <a:solidFill>
                  <a:srgbClr val="FF0000"/>
                </a:solidFill>
                <a:uFillTx/>
                <a:latin typeface="宋体" panose="02010600030101010101" pitchFamily="2" charset="-122"/>
                <a:ea typeface="宋体" panose="02010600030101010101" pitchFamily="2" charset="-122"/>
                <a:sym typeface="+mn-ea"/>
              </a:rPr>
              <a:t>可叹</a:t>
            </a:r>
            <a:r>
              <a:rPr lang="en-US" altLang="zh-CN" sz="3200" b="1">
                <a:solidFill>
                  <a:schemeClr val="tx1"/>
                </a:solidFill>
                <a:latin typeface="Arial" panose="020B0604020202020204" pitchFamily="34" charset="0"/>
                <a:ea typeface="宋体" panose="02010600030101010101" pitchFamily="2" charset="-122"/>
                <a:cs typeface="Arial" panose="020B0604020202020204" pitchFamily="34" charset="0"/>
              </a:rPr>
              <a:t>”</a:t>
            </a:r>
            <a:r>
              <a:rPr lang="zh-CN" sz="3200" b="1">
                <a:solidFill>
                  <a:schemeClr val="tx1"/>
                </a:solidFill>
                <a:latin typeface="宋体" panose="02010600030101010101" pitchFamily="2" charset="-122"/>
                <a:ea typeface="宋体" panose="02010600030101010101" pitchFamily="2" charset="-122"/>
                <a:cs typeface="宋体" panose="02010600030101010101" pitchFamily="2" charset="-122"/>
              </a:rPr>
              <a:t>。因为</a:t>
            </a:r>
            <a:r>
              <a:rPr lang="zh-CN" altLang="en-US" sz="3200" b="1">
                <a:solidFill>
                  <a:srgbClr val="4E42ED"/>
                </a:solidFill>
                <a:uFillTx/>
                <a:latin typeface="Arial" panose="020B0604020202020204" pitchFamily="34" charset="0"/>
                <a:ea typeface="SimSun-ExtB" panose="02010609060101010101" pitchFamily="49" charset="-122"/>
                <a:cs typeface="宋体" panose="02010600030101010101" pitchFamily="2" charset="-122"/>
              </a:rPr>
              <a:t>猫被人无辜冤死</a:t>
            </a:r>
            <a:r>
              <a:rPr lang="zh-CN" altLang="zh-CN" sz="3200" b="1" dirty="0">
                <a:solidFill>
                  <a:srgbClr val="4E42ED"/>
                </a:solidFill>
                <a:sym typeface="宋体" panose="02010600030101010101" pitchFamily="2" charset="-122"/>
              </a:rPr>
              <a:t>,</a:t>
            </a:r>
            <a:r>
              <a:rPr lang="zh-CN" altLang="zh-CN" sz="3200" b="1" dirty="0">
                <a:solidFill>
                  <a:srgbClr val="4E42ED"/>
                </a:solidFill>
                <a:latin typeface="宋体" panose="02010600030101010101" pitchFamily="2" charset="-122"/>
                <a:ea typeface="宋体" panose="02010600030101010101" pitchFamily="2" charset="-122"/>
                <a:sym typeface="宋体" panose="02010600030101010101" pitchFamily="2" charset="-122"/>
              </a:rPr>
              <a:t>而</a:t>
            </a:r>
            <a:r>
              <a:rPr lang="en-US" altLang="zh-CN" sz="3200" b="1">
                <a:solidFill>
                  <a:srgbClr val="4E42ED"/>
                </a:solidFill>
                <a:uFillTx/>
                <a:latin typeface="Arial" panose="020B0604020202020204" pitchFamily="34" charset="0"/>
                <a:ea typeface="SimSun-ExtB" panose="02010609060101010101" pitchFamily="49" charset="-122"/>
                <a:cs typeface="宋体" panose="02010600030101010101" pitchFamily="2" charset="-122"/>
                <a:sym typeface="+mn-ea"/>
              </a:rPr>
              <a:t>“</a:t>
            </a:r>
            <a:r>
              <a:rPr lang="zh-CN" altLang="en-US" sz="3200" b="1">
                <a:solidFill>
                  <a:srgbClr val="4E42ED"/>
                </a:solidFill>
                <a:uFillTx/>
                <a:latin typeface="Arial" panose="020B0604020202020204" pitchFamily="34" charset="0"/>
                <a:ea typeface="SimSun-ExtB" panose="02010609060101010101" pitchFamily="49" charset="-122"/>
                <a:cs typeface="宋体" panose="02010600030101010101" pitchFamily="2" charset="-122"/>
                <a:sym typeface="+mn-ea"/>
              </a:rPr>
              <a:t>我</a:t>
            </a:r>
            <a:r>
              <a:rPr lang="en-US" altLang="zh-CN" sz="3200" b="1">
                <a:solidFill>
                  <a:srgbClr val="4E42ED"/>
                </a:solidFill>
                <a:uFillTx/>
                <a:latin typeface="Arial" panose="020B0604020202020204" pitchFamily="34" charset="0"/>
                <a:ea typeface="SimSun-ExtB" panose="02010609060101010101" pitchFamily="49" charset="-122"/>
                <a:cs typeface="宋体" panose="02010600030101010101" pitchFamily="2" charset="-122"/>
                <a:sym typeface="+mn-ea"/>
              </a:rPr>
              <a:t>”</a:t>
            </a:r>
            <a:r>
              <a:rPr lang="zh-CN" altLang="en-US" sz="3200" b="1">
                <a:solidFill>
                  <a:srgbClr val="4E42ED"/>
                </a:solidFill>
                <a:uFillTx/>
                <a:latin typeface="Arial" panose="020B0604020202020204" pitchFamily="34" charset="0"/>
                <a:ea typeface="SimSun-ExtB" panose="02010609060101010101" pitchFamily="49" charset="-122"/>
                <a:cs typeface="宋体" panose="02010600030101010101" pitchFamily="2" charset="-122"/>
                <a:sym typeface="+mn-ea"/>
              </a:rPr>
              <a:t>在猫死后</a:t>
            </a:r>
            <a:r>
              <a:rPr lang="zh-CN" altLang="zh-CN" sz="3200" b="1" dirty="0">
                <a:solidFill>
                  <a:srgbClr val="4E42ED"/>
                </a:solidFill>
                <a:latin typeface="宋体" panose="02010600030101010101" pitchFamily="2" charset="-122"/>
                <a:ea typeface="宋体" panose="02010600030101010101" pitchFamily="2" charset="-122"/>
                <a:sym typeface="宋体" panose="02010600030101010101" pitchFamily="2" charset="-122"/>
              </a:rPr>
              <a:t>才后悔</a:t>
            </a:r>
            <a:r>
              <a:rPr lang="zh-CN" altLang="zh-CN" sz="3200" b="1" dirty="0">
                <a:solidFill>
                  <a:srgbClr val="4E42ED"/>
                </a:solidFill>
                <a:sym typeface="宋体" panose="02010600030101010101" pitchFamily="2" charset="-122"/>
              </a:rPr>
              <a:t>,</a:t>
            </a:r>
            <a:r>
              <a:rPr lang="zh-CN" altLang="zh-CN" sz="3200" b="1" dirty="0">
                <a:solidFill>
                  <a:srgbClr val="4E42ED"/>
                </a:solidFill>
                <a:latin typeface="宋体" panose="02010600030101010101" pitchFamily="2" charset="-122"/>
                <a:ea typeface="宋体" panose="02010600030101010101" pitchFamily="2" charset="-122"/>
                <a:sym typeface="宋体" panose="02010600030101010101" pitchFamily="2" charset="-122"/>
              </a:rPr>
              <a:t>却</a:t>
            </a:r>
            <a:r>
              <a:rPr lang="zh-CN" altLang="zh-CN" sz="3200" b="1" dirty="0">
                <a:solidFill>
                  <a:srgbClr val="4E42ED"/>
                </a:solidFill>
                <a:latin typeface="楷体" panose="02010609060101010101" pitchFamily="49" charset="-122"/>
                <a:ea typeface="楷体" panose="02010609060101010101" pitchFamily="49" charset="-122"/>
                <a:sym typeface="宋体" panose="02010600030101010101" pitchFamily="2" charset="-122"/>
              </a:rPr>
              <a:t>已</a:t>
            </a:r>
            <a:r>
              <a:rPr lang="zh-CN" altLang="zh-CN" sz="3200" b="1" dirty="0">
                <a:solidFill>
                  <a:srgbClr val="4E42ED"/>
                </a:solidFill>
                <a:latin typeface="宋体" panose="02010600030101010101" pitchFamily="2" charset="-122"/>
                <a:ea typeface="宋体" panose="02010600030101010101" pitchFamily="2" charset="-122"/>
                <a:sym typeface="宋体" panose="02010600030101010101" pitchFamily="2" charset="-122"/>
              </a:rPr>
              <a:t>无法弥补</a:t>
            </a:r>
            <a:r>
              <a:rPr lang="zh-CN" sz="3200" b="1">
                <a:solidFill>
                  <a:srgbClr val="4E42ED"/>
                </a:solidFill>
                <a:latin typeface="宋体" panose="02010600030101010101" pitchFamily="2" charset="-122"/>
                <a:ea typeface="宋体" panose="02010600030101010101" pitchFamily="2" charset="-122"/>
                <a:cs typeface="宋体" panose="02010600030101010101" pitchFamily="2" charset="-122"/>
              </a:rPr>
              <a:t>。</a:t>
            </a:r>
            <a:endParaRPr lang="zh-CN" sz="3200" b="1">
              <a:solidFill>
                <a:srgbClr val="4E42ED"/>
              </a:solidFill>
              <a:latin typeface="宋体" panose="02010600030101010101" pitchFamily="2" charset="-122"/>
              <a:ea typeface="宋体" panose="02010600030101010101" pitchFamily="2" charset="-122"/>
              <a:cs typeface="宋体" panose="02010600030101010101" pitchFamily="2" charset="-122"/>
            </a:endParaRPr>
          </a:p>
        </p:txBody>
      </p:sp>
      <p:sp>
        <p:nvSpPr>
          <p:cNvPr id="5" name="文本框 4"/>
          <p:cNvSpPr txBox="1"/>
          <p:nvPr/>
        </p:nvSpPr>
        <p:spPr>
          <a:xfrm>
            <a:off x="858520" y="3776345"/>
            <a:ext cx="10180955" cy="1026160"/>
          </a:xfrm>
          <a:prstGeom prst="rect">
            <a:avLst/>
          </a:prstGeom>
          <a:noFill/>
        </p:spPr>
        <p:txBody>
          <a:bodyPr wrap="square" rtlCol="0" anchor="t">
            <a:spAutoFit/>
          </a:bodyPr>
          <a:p>
            <a:pPr>
              <a:lnSpc>
                <a:spcPct val="95000"/>
              </a:lnSpc>
              <a:spcBef>
                <a:spcPts val="0"/>
              </a:spcBef>
              <a:spcAft>
                <a:spcPts val="0"/>
              </a:spcAft>
            </a:pPr>
            <a:r>
              <a:rPr lang="en-US" altLang="zh-CN" sz="3200" b="1">
                <a:solidFill>
                  <a:srgbClr val="2F1AC9"/>
                </a:solidFill>
                <a:latin typeface="宋体" panose="02010600030101010101" pitchFamily="2" charset="-122"/>
                <a:ea typeface="宋体" panose="02010600030101010101" pitchFamily="2" charset="-122"/>
                <a:cs typeface="宋体" panose="02010600030101010101" pitchFamily="2" charset="-122"/>
              </a:rPr>
              <a:t>    </a:t>
            </a:r>
            <a:r>
              <a:rPr lang="zh-CN" sz="3200" b="1">
                <a:solidFill>
                  <a:schemeClr val="tx1"/>
                </a:solidFill>
                <a:latin typeface="宋体" panose="02010600030101010101" pitchFamily="2" charset="-122"/>
                <a:ea typeface="宋体" panose="02010600030101010101" pitchFamily="2" charset="-122"/>
                <a:cs typeface="宋体" panose="02010600030101010101" pitchFamily="2" charset="-122"/>
              </a:rPr>
              <a:t>我选择</a:t>
            </a:r>
            <a:r>
              <a:rPr lang="en-US" altLang="zh-CN" sz="3200" b="1">
                <a:solidFill>
                  <a:schemeClr val="tx1"/>
                </a:solidFill>
                <a:latin typeface="Arial" panose="020B0604020202020204" pitchFamily="34" charset="0"/>
                <a:ea typeface="宋体" panose="02010600030101010101" pitchFamily="2" charset="-122"/>
                <a:cs typeface="Arial" panose="020B0604020202020204" pitchFamily="34" charset="0"/>
              </a:rPr>
              <a:t>“</a:t>
            </a:r>
            <a:r>
              <a:rPr lang="zh-CN" altLang="en-US" sz="3200" b="1" dirty="0">
                <a:solidFill>
                  <a:srgbClr val="FF0000"/>
                </a:solidFill>
                <a:uFillTx/>
                <a:latin typeface="宋体" panose="02010600030101010101" pitchFamily="2" charset="-122"/>
                <a:ea typeface="宋体" panose="02010600030101010101" pitchFamily="2" charset="-122"/>
                <a:sym typeface="+mn-ea"/>
              </a:rPr>
              <a:t>可悲</a:t>
            </a:r>
            <a:r>
              <a:rPr lang="en-US" altLang="zh-CN" sz="3200" b="1">
                <a:solidFill>
                  <a:schemeClr val="tx1"/>
                </a:solidFill>
                <a:latin typeface="Arial" panose="020B0604020202020204" pitchFamily="34" charset="0"/>
                <a:ea typeface="宋体" panose="02010600030101010101" pitchFamily="2" charset="-122"/>
                <a:cs typeface="Arial" panose="020B0604020202020204" pitchFamily="34" charset="0"/>
              </a:rPr>
              <a:t>”</a:t>
            </a:r>
            <a:r>
              <a:rPr lang="zh-CN" sz="3200" b="1">
                <a:solidFill>
                  <a:schemeClr val="tx1"/>
                </a:solidFill>
                <a:latin typeface="宋体" panose="02010600030101010101" pitchFamily="2" charset="-122"/>
                <a:ea typeface="宋体" panose="02010600030101010101" pitchFamily="2" charset="-122"/>
                <a:cs typeface="宋体" panose="02010600030101010101" pitchFamily="2" charset="-122"/>
              </a:rPr>
              <a:t>。因为</a:t>
            </a:r>
            <a:r>
              <a:rPr lang="en-US" altLang="zh-CN" sz="3200" b="1">
                <a:solidFill>
                  <a:srgbClr val="4E42ED"/>
                </a:solidFill>
                <a:uFillTx/>
                <a:latin typeface="Arial" panose="020B0604020202020204" pitchFamily="34" charset="0"/>
                <a:ea typeface="SimSun-ExtB" panose="02010609060101010101" pitchFamily="49" charset="-122"/>
                <a:cs typeface="宋体" panose="02010600030101010101" pitchFamily="2" charset="-122"/>
              </a:rPr>
              <a:t>“</a:t>
            </a:r>
            <a:r>
              <a:rPr lang="zh-CN" altLang="en-US" sz="3200" b="1">
                <a:solidFill>
                  <a:srgbClr val="4E42ED"/>
                </a:solidFill>
                <a:uFillTx/>
                <a:latin typeface="Arial" panose="020B0604020202020204" pitchFamily="34" charset="0"/>
                <a:ea typeface="SimSun-ExtB" panose="02010609060101010101" pitchFamily="49" charset="-122"/>
                <a:cs typeface="宋体" panose="02010600030101010101" pitchFamily="2" charset="-122"/>
              </a:rPr>
              <a:t>我</a:t>
            </a:r>
            <a:r>
              <a:rPr lang="en-US" altLang="zh-CN" sz="3200" b="1">
                <a:solidFill>
                  <a:srgbClr val="4E42ED"/>
                </a:solidFill>
                <a:uFillTx/>
                <a:latin typeface="Arial" panose="020B0604020202020204" pitchFamily="34" charset="0"/>
                <a:ea typeface="SimSun-ExtB" panose="02010609060101010101" pitchFamily="49" charset="-122"/>
                <a:cs typeface="宋体" panose="02010600030101010101" pitchFamily="2" charset="-122"/>
              </a:rPr>
              <a:t>”</a:t>
            </a:r>
            <a:r>
              <a:rPr lang="zh-CN" altLang="en-US" sz="3200" b="1">
                <a:solidFill>
                  <a:srgbClr val="4E42ED"/>
                </a:solidFill>
                <a:uFillTx/>
                <a:latin typeface="Arial" panose="020B0604020202020204" pitchFamily="34" charset="0"/>
                <a:ea typeface="SimSun-ExtB" panose="02010609060101010101" pitchFamily="49" charset="-122"/>
                <a:cs typeface="宋体" panose="02010600030101010101" pitchFamily="2" charset="-122"/>
              </a:rPr>
              <a:t>知道错了</a:t>
            </a:r>
            <a:r>
              <a:rPr lang="zh-CN" altLang="zh-CN" sz="3200" b="1" dirty="0">
                <a:solidFill>
                  <a:srgbClr val="4E42ED"/>
                </a:solidFill>
                <a:sym typeface="宋体" panose="02010600030101010101" pitchFamily="2" charset="-122"/>
              </a:rPr>
              <a:t>,</a:t>
            </a:r>
            <a:r>
              <a:rPr lang="zh-CN" altLang="zh-CN" sz="3200" b="1" dirty="0">
                <a:solidFill>
                  <a:srgbClr val="4E42ED"/>
                </a:solidFill>
                <a:latin typeface="宋体" panose="02010600030101010101" pitchFamily="2" charset="-122"/>
                <a:ea typeface="宋体" panose="02010600030101010101" pitchFamily="2" charset="-122"/>
                <a:sym typeface="宋体" panose="02010600030101010101" pitchFamily="2" charset="-122"/>
              </a:rPr>
              <a:t>才开始反省但为时</a:t>
            </a:r>
            <a:r>
              <a:rPr lang="zh-CN" altLang="zh-CN" sz="3200" b="1" dirty="0">
                <a:solidFill>
                  <a:srgbClr val="4E42ED"/>
                </a:solidFill>
                <a:latin typeface="楷体" panose="02010609060101010101" pitchFamily="49" charset="-122"/>
                <a:ea typeface="楷体" panose="02010609060101010101" pitchFamily="49" charset="-122"/>
                <a:sym typeface="宋体" panose="02010600030101010101" pitchFamily="2" charset="-122"/>
              </a:rPr>
              <a:t>已</a:t>
            </a:r>
            <a:r>
              <a:rPr lang="zh-CN" altLang="zh-CN" sz="3200" b="1" dirty="0">
                <a:solidFill>
                  <a:srgbClr val="4E42ED"/>
                </a:solidFill>
                <a:latin typeface="宋体" panose="02010600030101010101" pitchFamily="2" charset="-122"/>
                <a:ea typeface="宋体" panose="02010600030101010101" pitchFamily="2" charset="-122"/>
                <a:sym typeface="宋体" panose="02010600030101010101" pitchFamily="2" charset="-122"/>
              </a:rPr>
              <a:t>晚</a:t>
            </a:r>
            <a:r>
              <a:rPr lang="zh-CN" sz="3200" b="1">
                <a:solidFill>
                  <a:srgbClr val="4E42ED"/>
                </a:solidFill>
                <a:latin typeface="宋体" panose="02010600030101010101" pitchFamily="2" charset="-122"/>
                <a:ea typeface="宋体" panose="02010600030101010101" pitchFamily="2" charset="-122"/>
                <a:cs typeface="宋体" panose="02010600030101010101" pitchFamily="2" charset="-122"/>
              </a:rPr>
              <a:t>。</a:t>
            </a:r>
            <a:endParaRPr lang="zh-CN" sz="3200" b="1">
              <a:solidFill>
                <a:srgbClr val="4E42ED"/>
              </a:solidFill>
              <a:latin typeface="宋体" panose="02010600030101010101" pitchFamily="2" charset="-122"/>
              <a:ea typeface="宋体" panose="02010600030101010101" pitchFamily="2" charset="-122"/>
              <a:cs typeface="宋体" panose="02010600030101010101" pitchFamily="2" charset="-122"/>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0" end="0"/>
                                            </p:txEl>
                                          </p:spTgt>
                                        </p:tgtEl>
                                        <p:attrNameLst>
                                          <p:attrName>style.visibility</p:attrName>
                                        </p:attrNameLst>
                                      </p:cBhvr>
                                      <p:to>
                                        <p:strVal val="visible"/>
                                      </p:to>
                                    </p:set>
                                    <p:anim calcmode="lin" valueType="num">
                                      <p:cBhvr additive="base">
                                        <p:cTn id="13"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0" end="0"/>
                                            </p:txEl>
                                          </p:spTgt>
                                        </p:tgtEl>
                                        <p:attrNameLst>
                                          <p:attrName>style.visibility</p:attrName>
                                        </p:attrNameLst>
                                      </p:cBhvr>
                                      <p:to>
                                        <p:strVal val="visible"/>
                                      </p:to>
                                    </p:set>
                                    <p:anim calcmode="lin" valueType="num">
                                      <p:cBhvr additive="base">
                                        <p:cTn id="19"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5">
                                            <p:txEl>
                                              <p:pRg st="0" end="0"/>
                                            </p:txEl>
                                          </p:spTgt>
                                        </p:tgtEl>
                                        <p:attrNameLst>
                                          <p:attrName>style.visibility</p:attrName>
                                        </p:attrNameLst>
                                      </p:cBhvr>
                                      <p:to>
                                        <p:strVal val="visible"/>
                                      </p:to>
                                    </p:set>
                                    <p:anim calcmode="lin" valueType="num">
                                      <p:cBhvr additive="base">
                                        <p:cTn id="25"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139269" name="文本框 1"/>
          <p:cNvSpPr txBox="1"/>
          <p:nvPr/>
        </p:nvSpPr>
        <p:spPr>
          <a:xfrm>
            <a:off x="612140" y="773430"/>
            <a:ext cx="11209655" cy="1076325"/>
          </a:xfrm>
          <a:prstGeom prst="rect">
            <a:avLst/>
          </a:prstGeom>
          <a:noFill/>
          <a:ln w="9525">
            <a:noFill/>
          </a:ln>
        </p:spPr>
        <p:txBody>
          <a:bodyPr wrap="square" anchor="t">
            <a:spAutoFit/>
          </a:bodyPr>
          <a:p>
            <a:r>
              <a:rPr lang="en-US" altLang="zh-CN" sz="3200" b="1" dirty="0">
                <a:latin typeface="宋体" panose="02010600030101010101" pitchFamily="2" charset="-122"/>
                <a:ea typeface="宋体" panose="02010600030101010101" pitchFamily="2" charset="-122"/>
              </a:rPr>
              <a:t>1.</a:t>
            </a:r>
            <a:r>
              <a:rPr lang="zh-CN" altLang="en-US" sz="3200" b="1" dirty="0">
                <a:latin typeface="宋体" panose="02010600030101010101" pitchFamily="2" charset="-122"/>
                <a:ea typeface="宋体" panose="02010600030101010101" pitchFamily="2" charset="-122"/>
              </a:rPr>
              <a:t>阅读下面三个语段</a:t>
            </a:r>
            <a:r>
              <a:rPr lang="zh-CN" altLang="zh-CN" sz="3200" b="1" dirty="0">
                <a:latin typeface="Arial" panose="020B0604020202020204" pitchFamily="34" charset="0"/>
                <a:ea typeface="宋体" panose="02010600030101010101" pitchFamily="2" charset="-122"/>
                <a:sym typeface="宋体" panose="02010600030101010101" pitchFamily="2" charset="-122"/>
              </a:rPr>
              <a:t>,与郑振铎的《猫》进行比较,摘录或概括相关内容</a:t>
            </a:r>
            <a:r>
              <a:rPr lang="zh-CN" altLang="en-US" sz="3200" b="1" dirty="0">
                <a:latin typeface="Arial" panose="020B0604020202020204" pitchFamily="34" charset="0"/>
                <a:ea typeface="宋体" panose="02010600030101010101" pitchFamily="2" charset="-122"/>
              </a:rPr>
              <a:t>填写下表。</a:t>
            </a:r>
            <a:endParaRPr lang="zh-CN" altLang="en-US" sz="3200" b="1">
              <a:latin typeface="Arial" panose="020B0604020202020204" pitchFamily="34" charset="0"/>
              <a:ea typeface="宋体" panose="02010600030101010101" pitchFamily="2" charset="-122"/>
            </a:endParaRPr>
          </a:p>
        </p:txBody>
      </p:sp>
      <p:graphicFrame>
        <p:nvGraphicFramePr>
          <p:cNvPr id="64548" name="表格 64547"/>
          <p:cNvGraphicFramePr/>
          <p:nvPr>
            <p:custDataLst>
              <p:tags r:id="rId1"/>
            </p:custDataLst>
          </p:nvPr>
        </p:nvGraphicFramePr>
        <p:xfrm>
          <a:off x="408940" y="1774190"/>
          <a:ext cx="11432540" cy="4015740"/>
        </p:xfrm>
        <a:graphic>
          <a:graphicData uri="http://schemas.openxmlformats.org/drawingml/2006/table">
            <a:tbl>
              <a:tblPr/>
              <a:tblGrid>
                <a:gridCol w="2358390"/>
                <a:gridCol w="3923665"/>
                <a:gridCol w="2302510"/>
                <a:gridCol w="2847975"/>
              </a:tblGrid>
              <a:tr h="559435">
                <a:tc>
                  <a:txBody>
                    <a:bodyPr/>
                    <a:lstStyle>
                      <a:lvl1pPr marL="342900" lvl="0" indent="-342900" algn="l" rtl="0" eaLnBrk="0" fontAlgn="base" hangingPunct="0">
                        <a:spcBef>
                          <a:spcPct val="20000"/>
                        </a:spcBef>
                        <a:spcAft>
                          <a:spcPct val="0"/>
                        </a:spcAft>
                        <a:buClr>
                          <a:schemeClr val="tx2"/>
                        </a:buClr>
                        <a:buSzPct val="50000"/>
                        <a:buFont typeface="Wingdings 2" panose="05020102010507070707" pitchFamily="18" charset="2"/>
                        <a:buChar char="ß"/>
                        <a:defRPr sz="2800" kern="1200">
                          <a:solidFill>
                            <a:schemeClr val="tx1"/>
                          </a:solidFill>
                          <a:latin typeface="+mn-lt"/>
                          <a:ea typeface="+mn-ea"/>
                          <a:cs typeface="+mn-cs"/>
                        </a:defRPr>
                      </a:lvl1pPr>
                      <a:lvl2pPr marL="742950" lvl="1" indent="-285750" algn="l" rtl="0" eaLnBrk="0" fontAlgn="base" hangingPunct="0">
                        <a:spcBef>
                          <a:spcPct val="20000"/>
                        </a:spcBef>
                        <a:spcAft>
                          <a:spcPct val="0"/>
                        </a:spcAft>
                        <a:buClr>
                          <a:schemeClr val="tx2"/>
                        </a:buClr>
                        <a:buSzPct val="50000"/>
                        <a:buFont typeface="Wingdings 2" panose="05020102010507070707" pitchFamily="18" charset="2"/>
                        <a:buChar char="Þ"/>
                        <a:defRPr sz="24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tx2"/>
                        </a:buClr>
                        <a:buSzPct val="50000"/>
                        <a:buFont typeface="Wingdings 2" panose="05020102010507070707" pitchFamily="18" charset="2"/>
                        <a:buChar char=""/>
                        <a:defRPr sz="20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2"/>
                        </a:buClr>
                        <a:buSzPct val="50000"/>
                        <a:buFont typeface="Wingdings 2" panose="05020102010507070707" pitchFamily="18" charset="2"/>
                        <a:buChar char=""/>
                        <a:defRPr sz="1800" kern="1200">
                          <a:solidFill>
                            <a:schemeClr val="tx1"/>
                          </a:solidFill>
                          <a:latin typeface="+mn-lt"/>
                          <a:ea typeface="+mn-ea"/>
                          <a:cs typeface="+mn-cs"/>
                        </a:defRPr>
                      </a:lvl4pPr>
                      <a:lvl5pPr marL="2057400" lvl="4" indent="-228600" algn="l" rtl="0" eaLnBrk="0" fontAlgn="base" hangingPunct="0">
                        <a:spcBef>
                          <a:spcPct val="20000"/>
                        </a:spcBef>
                        <a:spcAft>
                          <a:spcPct val="0"/>
                        </a:spcAft>
                        <a:buClr>
                          <a:schemeClr val="tx2"/>
                        </a:buClr>
                        <a:buSzPct val="50000"/>
                        <a:buFont typeface="Wingdings 2" panose="05020102010507070707" pitchFamily="18" charset="2"/>
                        <a:buChar char=""/>
                        <a:defRPr sz="1800" kern="1200">
                          <a:solidFill>
                            <a:schemeClr val="tx1"/>
                          </a:solidFill>
                          <a:latin typeface="+mn-lt"/>
                          <a:ea typeface="+mn-ea"/>
                          <a:cs typeface="+mn-cs"/>
                        </a:defRPr>
                      </a:lvl5pPr>
                    </a:lstStyle>
                    <a:p>
                      <a:pPr marL="0" lvl="0" indent="0" algn="ctr">
                        <a:buNone/>
                      </a:pPr>
                      <a:r>
                        <a:rPr lang="zh-CN" altLang="en-US" b="1" dirty="0">
                          <a:latin typeface="宋体" panose="02010600030101010101" pitchFamily="2" charset="-122"/>
                          <a:ea typeface="宋体" panose="02010600030101010101" pitchFamily="2" charset="-122"/>
                        </a:rPr>
                        <a:t>作家与作品</a:t>
                      </a:r>
                      <a:endParaRPr lang="zh-CN" altLang="en-US" b="1" dirty="0">
                        <a:latin typeface="宋体" panose="02010600030101010101" pitchFamily="2" charset="-122"/>
                        <a:ea typeface="宋体" panose="02010600030101010101" pitchFamily="2" charset="-122"/>
                      </a:endParaRPr>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p>
                      <a:pPr marL="0" lvl="0" indent="0" algn="ctr">
                        <a:buNone/>
                      </a:pPr>
                      <a:r>
                        <a:rPr lang="zh-CN" altLang="en-US" sz="2800" b="1" dirty="0">
                          <a:latin typeface="宋体" panose="02010600030101010101" pitchFamily="2" charset="-122"/>
                          <a:ea typeface="宋体" panose="02010600030101010101" pitchFamily="2" charset="-122"/>
                        </a:rPr>
                        <a:t>例句</a:t>
                      </a:r>
                      <a:endParaRPr lang="zh-CN" altLang="en-US" sz="2800" b="1" dirty="0">
                        <a:latin typeface="宋体" panose="02010600030101010101" pitchFamily="2" charset="-122"/>
                        <a:ea typeface="宋体" panose="02010600030101010101" pitchFamily="2" charset="-122"/>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rtl="0" eaLnBrk="0" fontAlgn="base" hangingPunct="0">
                        <a:spcBef>
                          <a:spcPct val="20000"/>
                        </a:spcBef>
                        <a:spcAft>
                          <a:spcPct val="0"/>
                        </a:spcAft>
                        <a:buClr>
                          <a:schemeClr val="tx2"/>
                        </a:buClr>
                        <a:buSzPct val="50000"/>
                        <a:buFont typeface="Wingdings 2" panose="05020102010507070707" pitchFamily="18" charset="2"/>
                        <a:buChar char="ß"/>
                        <a:defRPr sz="2800" kern="1200">
                          <a:solidFill>
                            <a:schemeClr val="tx1"/>
                          </a:solidFill>
                          <a:latin typeface="+mn-lt"/>
                          <a:ea typeface="+mn-ea"/>
                          <a:cs typeface="+mn-cs"/>
                        </a:defRPr>
                      </a:lvl1pPr>
                      <a:lvl2pPr marL="742950" lvl="1" indent="-285750" algn="l" rtl="0" eaLnBrk="0" fontAlgn="base" hangingPunct="0">
                        <a:spcBef>
                          <a:spcPct val="20000"/>
                        </a:spcBef>
                        <a:spcAft>
                          <a:spcPct val="0"/>
                        </a:spcAft>
                        <a:buClr>
                          <a:schemeClr val="tx2"/>
                        </a:buClr>
                        <a:buSzPct val="50000"/>
                        <a:buFont typeface="Wingdings 2" panose="05020102010507070707" pitchFamily="18" charset="2"/>
                        <a:buChar char="Þ"/>
                        <a:defRPr sz="24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tx2"/>
                        </a:buClr>
                        <a:buSzPct val="50000"/>
                        <a:buFont typeface="Wingdings 2" panose="05020102010507070707" pitchFamily="18" charset="2"/>
                        <a:buChar char=""/>
                        <a:defRPr sz="20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2"/>
                        </a:buClr>
                        <a:buSzPct val="50000"/>
                        <a:buFont typeface="Wingdings 2" panose="05020102010507070707" pitchFamily="18" charset="2"/>
                        <a:buChar char=""/>
                        <a:defRPr sz="1800" kern="1200">
                          <a:solidFill>
                            <a:schemeClr val="tx1"/>
                          </a:solidFill>
                          <a:latin typeface="+mn-lt"/>
                          <a:ea typeface="+mn-ea"/>
                          <a:cs typeface="+mn-cs"/>
                        </a:defRPr>
                      </a:lvl4pPr>
                      <a:lvl5pPr marL="2057400" lvl="4" indent="-228600" algn="l" rtl="0" eaLnBrk="0" fontAlgn="base" hangingPunct="0">
                        <a:spcBef>
                          <a:spcPct val="20000"/>
                        </a:spcBef>
                        <a:spcAft>
                          <a:spcPct val="0"/>
                        </a:spcAft>
                        <a:buClr>
                          <a:schemeClr val="tx2"/>
                        </a:buClr>
                        <a:buSzPct val="50000"/>
                        <a:buFont typeface="Wingdings 2" panose="05020102010507070707" pitchFamily="18" charset="2"/>
                        <a:buChar char=""/>
                        <a:defRPr sz="1800" kern="1200">
                          <a:solidFill>
                            <a:schemeClr val="tx1"/>
                          </a:solidFill>
                          <a:latin typeface="+mn-lt"/>
                          <a:ea typeface="+mn-ea"/>
                          <a:cs typeface="+mn-cs"/>
                        </a:defRPr>
                      </a:lvl5pPr>
                    </a:lstStyle>
                    <a:p>
                      <a:pPr marL="0" lvl="0" indent="0" algn="ctr">
                        <a:buNone/>
                      </a:pPr>
                      <a:r>
                        <a:rPr lang="zh-CN" altLang="en-US" b="1" dirty="0">
                          <a:latin typeface="宋体" panose="02010600030101010101" pitchFamily="2" charset="-122"/>
                          <a:ea typeface="宋体" panose="02010600030101010101" pitchFamily="2" charset="-122"/>
                        </a:rPr>
                        <a:t>猫的性情</a:t>
                      </a:r>
                      <a:endParaRPr lang="zh-CN" altLang="en-US" b="1" dirty="0">
                        <a:latin typeface="宋体" panose="02010600030101010101" pitchFamily="2" charset="-122"/>
                        <a:ea typeface="宋体" panose="02010600030101010101" pitchFamily="2" charset="-122"/>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rtl="0" eaLnBrk="0" fontAlgn="base" hangingPunct="0">
                        <a:spcBef>
                          <a:spcPct val="20000"/>
                        </a:spcBef>
                        <a:spcAft>
                          <a:spcPct val="0"/>
                        </a:spcAft>
                        <a:buClr>
                          <a:schemeClr val="tx2"/>
                        </a:buClr>
                        <a:buSzPct val="50000"/>
                        <a:buFont typeface="Wingdings 2" panose="05020102010507070707" pitchFamily="18" charset="2"/>
                        <a:buChar char="ß"/>
                        <a:defRPr sz="2800" kern="1200">
                          <a:solidFill>
                            <a:schemeClr val="tx1"/>
                          </a:solidFill>
                          <a:latin typeface="+mn-lt"/>
                          <a:ea typeface="+mn-ea"/>
                          <a:cs typeface="+mn-cs"/>
                        </a:defRPr>
                      </a:lvl1pPr>
                      <a:lvl2pPr marL="742950" lvl="1" indent="-285750" algn="l" rtl="0" eaLnBrk="0" fontAlgn="base" hangingPunct="0">
                        <a:spcBef>
                          <a:spcPct val="20000"/>
                        </a:spcBef>
                        <a:spcAft>
                          <a:spcPct val="0"/>
                        </a:spcAft>
                        <a:buClr>
                          <a:schemeClr val="tx2"/>
                        </a:buClr>
                        <a:buSzPct val="50000"/>
                        <a:buFont typeface="Wingdings 2" panose="05020102010507070707" pitchFamily="18" charset="2"/>
                        <a:buChar char="Þ"/>
                        <a:defRPr sz="24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tx2"/>
                        </a:buClr>
                        <a:buSzPct val="50000"/>
                        <a:buFont typeface="Wingdings 2" panose="05020102010507070707" pitchFamily="18" charset="2"/>
                        <a:buChar char=""/>
                        <a:defRPr sz="20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2"/>
                        </a:buClr>
                        <a:buSzPct val="50000"/>
                        <a:buFont typeface="Wingdings 2" panose="05020102010507070707" pitchFamily="18" charset="2"/>
                        <a:buChar char=""/>
                        <a:defRPr sz="1800" kern="1200">
                          <a:solidFill>
                            <a:schemeClr val="tx1"/>
                          </a:solidFill>
                          <a:latin typeface="+mn-lt"/>
                          <a:ea typeface="+mn-ea"/>
                          <a:cs typeface="+mn-cs"/>
                        </a:defRPr>
                      </a:lvl4pPr>
                      <a:lvl5pPr marL="2057400" lvl="4" indent="-228600" algn="l" rtl="0" eaLnBrk="0" fontAlgn="base" hangingPunct="0">
                        <a:spcBef>
                          <a:spcPct val="20000"/>
                        </a:spcBef>
                        <a:spcAft>
                          <a:spcPct val="0"/>
                        </a:spcAft>
                        <a:buClr>
                          <a:schemeClr val="tx2"/>
                        </a:buClr>
                        <a:buSzPct val="50000"/>
                        <a:buFont typeface="Wingdings 2" panose="05020102010507070707" pitchFamily="18" charset="2"/>
                        <a:buChar char=""/>
                        <a:defRPr sz="1800" kern="1200">
                          <a:solidFill>
                            <a:schemeClr val="tx1"/>
                          </a:solidFill>
                          <a:latin typeface="+mn-lt"/>
                          <a:ea typeface="+mn-ea"/>
                          <a:cs typeface="+mn-cs"/>
                        </a:defRPr>
                      </a:lvl5pPr>
                    </a:lstStyle>
                    <a:p>
                      <a:pPr marL="0" lvl="0" indent="0" algn="ctr">
                        <a:buNone/>
                      </a:pPr>
                      <a:r>
                        <a:rPr lang="zh-CN" altLang="en-US" b="1" dirty="0">
                          <a:latin typeface="宋体" panose="02010600030101010101" pitchFamily="2" charset="-122"/>
                          <a:ea typeface="宋体" panose="02010600030101010101" pitchFamily="2" charset="-122"/>
                        </a:rPr>
                        <a:t>人对猫的态度</a:t>
                      </a:r>
                      <a:endParaRPr lang="zh-CN" altLang="en-US" b="1" dirty="0">
                        <a:latin typeface="宋体" panose="02010600030101010101" pitchFamily="2" charset="-122"/>
                        <a:ea typeface="宋体" panose="02010600030101010101" pitchFamily="2" charset="-122"/>
                      </a:endParaRPr>
                    </a:p>
                  </a:txBody>
                  <a:tcP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714375">
                <a:tc>
                  <a:txBody>
                    <a:bodyPr/>
                    <a:lstStyle>
                      <a:lvl1pPr marL="342900" lvl="0" indent="-342900" algn="l" rtl="0" eaLnBrk="0" fontAlgn="base" hangingPunct="0">
                        <a:spcBef>
                          <a:spcPct val="20000"/>
                        </a:spcBef>
                        <a:spcAft>
                          <a:spcPct val="0"/>
                        </a:spcAft>
                        <a:buClr>
                          <a:schemeClr val="tx2"/>
                        </a:buClr>
                        <a:buSzPct val="50000"/>
                        <a:buFont typeface="Wingdings 2" panose="05020102010507070707" pitchFamily="18" charset="2"/>
                        <a:buChar char="ß"/>
                        <a:defRPr sz="2800" kern="1200">
                          <a:solidFill>
                            <a:schemeClr val="tx1"/>
                          </a:solidFill>
                          <a:latin typeface="+mn-lt"/>
                          <a:ea typeface="+mn-ea"/>
                          <a:cs typeface="+mn-cs"/>
                        </a:defRPr>
                      </a:lvl1pPr>
                      <a:lvl2pPr marL="742950" lvl="1" indent="-285750" algn="l" rtl="0" eaLnBrk="0" fontAlgn="base" hangingPunct="0">
                        <a:spcBef>
                          <a:spcPct val="20000"/>
                        </a:spcBef>
                        <a:spcAft>
                          <a:spcPct val="0"/>
                        </a:spcAft>
                        <a:buClr>
                          <a:schemeClr val="tx2"/>
                        </a:buClr>
                        <a:buSzPct val="50000"/>
                        <a:buFont typeface="Wingdings 2" panose="05020102010507070707" pitchFamily="18" charset="2"/>
                        <a:buChar char="Þ"/>
                        <a:defRPr sz="24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tx2"/>
                        </a:buClr>
                        <a:buSzPct val="50000"/>
                        <a:buFont typeface="Wingdings 2" panose="05020102010507070707" pitchFamily="18" charset="2"/>
                        <a:buChar char=""/>
                        <a:defRPr sz="20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2"/>
                        </a:buClr>
                        <a:buSzPct val="50000"/>
                        <a:buFont typeface="Wingdings 2" panose="05020102010507070707" pitchFamily="18" charset="2"/>
                        <a:buChar char=""/>
                        <a:defRPr sz="1800" kern="1200">
                          <a:solidFill>
                            <a:schemeClr val="tx1"/>
                          </a:solidFill>
                          <a:latin typeface="+mn-lt"/>
                          <a:ea typeface="+mn-ea"/>
                          <a:cs typeface="+mn-cs"/>
                        </a:defRPr>
                      </a:lvl4pPr>
                      <a:lvl5pPr marL="2057400" lvl="4" indent="-228600" algn="l" rtl="0" eaLnBrk="0" fontAlgn="base" hangingPunct="0">
                        <a:spcBef>
                          <a:spcPct val="20000"/>
                        </a:spcBef>
                        <a:spcAft>
                          <a:spcPct val="0"/>
                        </a:spcAft>
                        <a:buClr>
                          <a:schemeClr val="tx2"/>
                        </a:buClr>
                        <a:buSzPct val="50000"/>
                        <a:buFont typeface="Wingdings 2" panose="05020102010507070707" pitchFamily="18" charset="2"/>
                        <a:buChar char=""/>
                        <a:defRPr sz="1800" kern="1200">
                          <a:solidFill>
                            <a:schemeClr val="tx1"/>
                          </a:solidFill>
                          <a:latin typeface="+mn-lt"/>
                          <a:ea typeface="+mn-ea"/>
                          <a:cs typeface="+mn-cs"/>
                        </a:defRPr>
                      </a:lvl5pPr>
                    </a:lstStyle>
                    <a:p>
                      <a:pPr marL="0" lvl="0" indent="0">
                        <a:buNone/>
                      </a:pPr>
                      <a:r>
                        <a:rPr lang="zh-CN" altLang="en-US" b="1" dirty="0">
                          <a:latin typeface="宋体" panose="02010600030101010101" pitchFamily="2" charset="-122"/>
                          <a:ea typeface="宋体" panose="02010600030101010101" pitchFamily="2" charset="-122"/>
                        </a:rPr>
                        <a:t>郑振铎</a:t>
                      </a:r>
                      <a:r>
                        <a:rPr lang="en-US" altLang="zh-CN" b="1">
                          <a:latin typeface="宋体" panose="02010600030101010101" pitchFamily="2" charset="-122"/>
                          <a:ea typeface="宋体" panose="02010600030101010101" pitchFamily="2" charset="-122"/>
                        </a:rPr>
                        <a:t>《</a:t>
                      </a:r>
                      <a:r>
                        <a:rPr lang="zh-CN" altLang="en-US" b="1" dirty="0">
                          <a:latin typeface="宋体" panose="02010600030101010101" pitchFamily="2" charset="-122"/>
                          <a:ea typeface="宋体" panose="02010600030101010101" pitchFamily="2" charset="-122"/>
                        </a:rPr>
                        <a:t>猫</a:t>
                      </a:r>
                      <a:r>
                        <a:rPr lang="en-US" altLang="zh-CN" b="1">
                          <a:latin typeface="宋体" panose="02010600030101010101" pitchFamily="2" charset="-122"/>
                          <a:ea typeface="宋体" panose="02010600030101010101" pitchFamily="2" charset="-122"/>
                        </a:rPr>
                        <a:t>》</a:t>
                      </a:r>
                      <a:endParaRPr lang="en-US" altLang="zh-CN" b="1">
                        <a:latin typeface="宋体" panose="02010600030101010101" pitchFamily="2" charset="-122"/>
                        <a:ea typeface="宋体" panose="02010600030101010101" pitchFamily="2" charset="-122"/>
                      </a:endParaRPr>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p>
                      <a:pPr marL="0" lvl="0" indent="0" algn="l">
                        <a:lnSpc>
                          <a:spcPct val="80000"/>
                        </a:lnSpc>
                        <a:buNone/>
                      </a:pPr>
                      <a:r>
                        <a:rPr lang="zh-CN" altLang="en-US" sz="2800" b="1" dirty="0">
                          <a:latin typeface="宋体" panose="02010600030101010101" pitchFamily="2" charset="-122"/>
                          <a:ea typeface="宋体" panose="02010600030101010101" pitchFamily="2" charset="-122"/>
                        </a:rPr>
                        <a:t>乱跑</a:t>
                      </a:r>
                      <a:r>
                        <a:rPr lang="zh-CN" altLang="zh-CN" sz="2800" b="1" dirty="0">
                          <a:latin typeface="Arial" panose="020B0604020202020204" pitchFamily="34" charset="0"/>
                          <a:ea typeface="宋体" panose="02010600030101010101" pitchFamily="2" charset="-122"/>
                          <a:sym typeface="宋体" panose="02010600030101010101" pitchFamily="2" charset="-122"/>
                        </a:rPr>
                        <a:t>,</a:t>
                      </a:r>
                      <a:r>
                        <a:rPr lang="zh-CN" altLang="en-US" sz="2800" b="1" dirty="0">
                          <a:latin typeface="宋体" panose="02010600030101010101" pitchFamily="2" charset="-122"/>
                          <a:ea typeface="宋体" panose="02010600030101010101" pitchFamily="2" charset="-122"/>
                        </a:rPr>
                        <a:t>爬</a:t>
                      </a:r>
                      <a:r>
                        <a:rPr lang="zh-CN" altLang="zh-CN" sz="2800" b="1" dirty="0">
                          <a:latin typeface="Arial" panose="020B0604020202020204" pitchFamily="34" charset="0"/>
                          <a:ea typeface="宋体" panose="02010600030101010101" pitchFamily="2" charset="-122"/>
                          <a:sym typeface="宋体" panose="02010600030101010101" pitchFamily="2" charset="-122"/>
                        </a:rPr>
                        <a:t>,扑过去捉,</a:t>
                      </a:r>
                      <a:r>
                        <a:rPr lang="zh-CN" altLang="en-US" sz="2800" b="1" dirty="0">
                          <a:latin typeface="宋体" panose="02010600030101010101" pitchFamily="2" charset="-122"/>
                          <a:ea typeface="宋体" panose="02010600030101010101" pitchFamily="2" charset="-122"/>
                        </a:rPr>
                        <a:t>跃到墙上</a:t>
                      </a:r>
                      <a:r>
                        <a:rPr lang="zh-CN" altLang="zh-CN" sz="2800" b="1" dirty="0">
                          <a:latin typeface="Arial" panose="020B0604020202020204" pitchFamily="34" charset="0"/>
                          <a:ea typeface="宋体" panose="02010600030101010101" pitchFamily="2" charset="-122"/>
                          <a:sym typeface="宋体" panose="02010600030101010101" pitchFamily="2" charset="-122"/>
                        </a:rPr>
                        <a:t>,</a:t>
                      </a:r>
                      <a:r>
                        <a:rPr lang="zh-CN" altLang="en-US" sz="2800" b="1" dirty="0">
                          <a:latin typeface="宋体" panose="02010600030101010101" pitchFamily="2" charset="-122"/>
                          <a:ea typeface="宋体" panose="02010600030101010101" pitchFamily="2" charset="-122"/>
                        </a:rPr>
                        <a:t>跑到街上</a:t>
                      </a:r>
                      <a:r>
                        <a:rPr lang="zh-CN" altLang="zh-CN" sz="2800" b="1" dirty="0">
                          <a:latin typeface="Arial" panose="020B0604020202020204" pitchFamily="34" charset="0"/>
                          <a:ea typeface="宋体" panose="02010600030101010101" pitchFamily="2" charset="-122"/>
                          <a:sym typeface="宋体" panose="02010600030101010101" pitchFamily="2" charset="-122"/>
                        </a:rPr>
                        <a:t>,</a:t>
                      </a:r>
                      <a:r>
                        <a:rPr lang="zh-CN" altLang="en-US" sz="2800" b="1" dirty="0">
                          <a:latin typeface="宋体" panose="02010600030101010101" pitchFamily="2" charset="-122"/>
                          <a:ea typeface="宋体" panose="02010600030101010101" pitchFamily="2" charset="-122"/>
                        </a:rPr>
                        <a:t>晒太阳</a:t>
                      </a:r>
                      <a:r>
                        <a:rPr lang="zh-CN" altLang="en-US" b="1" dirty="0">
                          <a:latin typeface="宋体" panose="02010600030101010101" pitchFamily="2" charset="-122"/>
                          <a:ea typeface="宋体" panose="02010600030101010101" pitchFamily="2" charset="-122"/>
                        </a:rPr>
                        <a:t> </a:t>
                      </a:r>
                      <a:endParaRPr lang="zh-CN" altLang="en-US" b="1" dirty="0">
                        <a:latin typeface="宋体" panose="02010600030101010101" pitchFamily="2" charset="-122"/>
                        <a:ea typeface="宋体" panose="02010600030101010101" pitchFamily="2" charset="-122"/>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rtl="0" eaLnBrk="0" fontAlgn="base" hangingPunct="0">
                        <a:spcBef>
                          <a:spcPct val="20000"/>
                        </a:spcBef>
                        <a:spcAft>
                          <a:spcPct val="0"/>
                        </a:spcAft>
                        <a:buClr>
                          <a:schemeClr val="tx2"/>
                        </a:buClr>
                        <a:buSzPct val="50000"/>
                        <a:buFont typeface="Wingdings 2" panose="05020102010507070707" pitchFamily="18" charset="2"/>
                        <a:buChar char="ß"/>
                        <a:defRPr sz="2800" kern="1200">
                          <a:solidFill>
                            <a:schemeClr val="tx1"/>
                          </a:solidFill>
                          <a:latin typeface="+mn-lt"/>
                          <a:ea typeface="+mn-ea"/>
                          <a:cs typeface="+mn-cs"/>
                        </a:defRPr>
                      </a:lvl1pPr>
                      <a:lvl2pPr marL="742950" lvl="1" indent="-285750" algn="l" rtl="0" eaLnBrk="0" fontAlgn="base" hangingPunct="0">
                        <a:spcBef>
                          <a:spcPct val="20000"/>
                        </a:spcBef>
                        <a:spcAft>
                          <a:spcPct val="0"/>
                        </a:spcAft>
                        <a:buClr>
                          <a:schemeClr val="tx2"/>
                        </a:buClr>
                        <a:buSzPct val="50000"/>
                        <a:buFont typeface="Wingdings 2" panose="05020102010507070707" pitchFamily="18" charset="2"/>
                        <a:buChar char="Þ"/>
                        <a:defRPr sz="24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tx2"/>
                        </a:buClr>
                        <a:buSzPct val="50000"/>
                        <a:buFont typeface="Wingdings 2" panose="05020102010507070707" pitchFamily="18" charset="2"/>
                        <a:buChar char=""/>
                        <a:defRPr sz="20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2"/>
                        </a:buClr>
                        <a:buSzPct val="50000"/>
                        <a:buFont typeface="Wingdings 2" panose="05020102010507070707" pitchFamily="18" charset="2"/>
                        <a:buChar char=""/>
                        <a:defRPr sz="1800" kern="1200">
                          <a:solidFill>
                            <a:schemeClr val="tx1"/>
                          </a:solidFill>
                          <a:latin typeface="+mn-lt"/>
                          <a:ea typeface="+mn-ea"/>
                          <a:cs typeface="+mn-cs"/>
                        </a:defRPr>
                      </a:lvl4pPr>
                      <a:lvl5pPr marL="2057400" lvl="4" indent="-228600" algn="l" rtl="0" eaLnBrk="0" fontAlgn="base" hangingPunct="0">
                        <a:spcBef>
                          <a:spcPct val="20000"/>
                        </a:spcBef>
                        <a:spcAft>
                          <a:spcPct val="0"/>
                        </a:spcAft>
                        <a:buClr>
                          <a:schemeClr val="tx2"/>
                        </a:buClr>
                        <a:buSzPct val="50000"/>
                        <a:buFont typeface="Wingdings 2" panose="05020102010507070707" pitchFamily="18" charset="2"/>
                        <a:buChar char=""/>
                        <a:defRPr sz="1800" kern="1200">
                          <a:solidFill>
                            <a:schemeClr val="tx1"/>
                          </a:solidFill>
                          <a:latin typeface="+mn-lt"/>
                          <a:ea typeface="+mn-ea"/>
                          <a:cs typeface="+mn-cs"/>
                        </a:defRPr>
                      </a:lvl5pPr>
                    </a:lstStyle>
                    <a:p>
                      <a:pPr marL="0" lvl="0" indent="0" algn="ctr">
                        <a:buNone/>
                      </a:pPr>
                      <a:r>
                        <a:rPr lang="zh-CN" altLang="en-US" b="1" dirty="0">
                          <a:latin typeface="宋体" panose="02010600030101010101" pitchFamily="2" charset="-122"/>
                          <a:ea typeface="宋体" panose="02010600030101010101" pitchFamily="2" charset="-122"/>
                        </a:rPr>
                        <a:t>活泼</a:t>
                      </a:r>
                      <a:r>
                        <a:rPr lang="zh-CN" altLang="zh-CN" sz="2800" b="1" dirty="0">
                          <a:latin typeface="Arial" panose="020B0604020202020204" pitchFamily="34" charset="0"/>
                          <a:ea typeface="宋体" panose="02010600030101010101" pitchFamily="2" charset="-122"/>
                          <a:sym typeface="宋体" panose="02010600030101010101" pitchFamily="2" charset="-122"/>
                        </a:rPr>
                        <a:t>,</a:t>
                      </a:r>
                      <a:r>
                        <a:rPr lang="zh-CN" altLang="en-US" b="1" dirty="0">
                          <a:latin typeface="宋体" panose="02010600030101010101" pitchFamily="2" charset="-122"/>
                          <a:ea typeface="宋体" panose="02010600030101010101" pitchFamily="2" charset="-122"/>
                        </a:rPr>
                        <a:t>有趣</a:t>
                      </a:r>
                      <a:endParaRPr lang="zh-CN" altLang="en-US" b="1" dirty="0">
                        <a:latin typeface="宋体" panose="02010600030101010101" pitchFamily="2" charset="-122"/>
                        <a:ea typeface="宋体" panose="02010600030101010101" pitchFamily="2" charset="-122"/>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rtl="0" eaLnBrk="0" fontAlgn="base" hangingPunct="0">
                        <a:spcBef>
                          <a:spcPct val="20000"/>
                        </a:spcBef>
                        <a:spcAft>
                          <a:spcPct val="0"/>
                        </a:spcAft>
                        <a:buClr>
                          <a:schemeClr val="tx2"/>
                        </a:buClr>
                        <a:buSzPct val="50000"/>
                        <a:buFont typeface="Wingdings 2" panose="05020102010507070707" pitchFamily="18" charset="2"/>
                        <a:buChar char="ß"/>
                        <a:defRPr sz="2800" kern="1200">
                          <a:solidFill>
                            <a:schemeClr val="tx1"/>
                          </a:solidFill>
                          <a:latin typeface="+mn-lt"/>
                          <a:ea typeface="+mn-ea"/>
                          <a:cs typeface="+mn-cs"/>
                        </a:defRPr>
                      </a:lvl1pPr>
                      <a:lvl2pPr marL="742950" lvl="1" indent="-285750" algn="l" rtl="0" eaLnBrk="0" fontAlgn="base" hangingPunct="0">
                        <a:spcBef>
                          <a:spcPct val="20000"/>
                        </a:spcBef>
                        <a:spcAft>
                          <a:spcPct val="0"/>
                        </a:spcAft>
                        <a:buClr>
                          <a:schemeClr val="tx2"/>
                        </a:buClr>
                        <a:buSzPct val="50000"/>
                        <a:buFont typeface="Wingdings 2" panose="05020102010507070707" pitchFamily="18" charset="2"/>
                        <a:buChar char="Þ"/>
                        <a:defRPr sz="24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tx2"/>
                        </a:buClr>
                        <a:buSzPct val="50000"/>
                        <a:buFont typeface="Wingdings 2" panose="05020102010507070707" pitchFamily="18" charset="2"/>
                        <a:buChar char=""/>
                        <a:defRPr sz="20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2"/>
                        </a:buClr>
                        <a:buSzPct val="50000"/>
                        <a:buFont typeface="Wingdings 2" panose="05020102010507070707" pitchFamily="18" charset="2"/>
                        <a:buChar char=""/>
                        <a:defRPr sz="1800" kern="1200">
                          <a:solidFill>
                            <a:schemeClr val="tx1"/>
                          </a:solidFill>
                          <a:latin typeface="+mn-lt"/>
                          <a:ea typeface="+mn-ea"/>
                          <a:cs typeface="+mn-cs"/>
                        </a:defRPr>
                      </a:lvl4pPr>
                      <a:lvl5pPr marL="2057400" lvl="4" indent="-228600" algn="l" rtl="0" eaLnBrk="0" fontAlgn="base" hangingPunct="0">
                        <a:spcBef>
                          <a:spcPct val="20000"/>
                        </a:spcBef>
                        <a:spcAft>
                          <a:spcPct val="0"/>
                        </a:spcAft>
                        <a:buClr>
                          <a:schemeClr val="tx2"/>
                        </a:buClr>
                        <a:buSzPct val="50000"/>
                        <a:buFont typeface="Wingdings 2" panose="05020102010507070707" pitchFamily="18" charset="2"/>
                        <a:buChar char=""/>
                        <a:defRPr sz="1800" kern="1200">
                          <a:solidFill>
                            <a:schemeClr val="tx1"/>
                          </a:solidFill>
                          <a:latin typeface="+mn-lt"/>
                          <a:ea typeface="+mn-ea"/>
                          <a:cs typeface="+mn-cs"/>
                        </a:defRPr>
                      </a:lvl5pPr>
                    </a:lstStyle>
                    <a:p>
                      <a:pPr marL="0" lvl="0" indent="0" algn="ctr">
                        <a:buNone/>
                      </a:pPr>
                      <a:r>
                        <a:rPr lang="zh-CN" altLang="en-US" b="1" dirty="0">
                          <a:latin typeface="宋体" panose="02010600030101010101" pitchFamily="2" charset="-122"/>
                          <a:ea typeface="宋体" panose="02010600030101010101" pitchFamily="2" charset="-122"/>
                        </a:rPr>
                        <a:t>喜爱</a:t>
                      </a:r>
                      <a:endParaRPr lang="zh-CN" altLang="en-US" b="1" dirty="0">
                        <a:latin typeface="宋体" panose="02010600030101010101" pitchFamily="2" charset="-122"/>
                        <a:ea typeface="宋体" panose="02010600030101010101" pitchFamily="2" charset="-122"/>
                      </a:endParaRPr>
                    </a:p>
                  </a:txBody>
                  <a:tcP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711835">
                <a:tc>
                  <a:txBody>
                    <a:bodyPr/>
                    <a:lstStyle>
                      <a:lvl1pPr marL="342900" lvl="0" indent="-342900" algn="l" rtl="0" eaLnBrk="0" fontAlgn="base" hangingPunct="0">
                        <a:spcBef>
                          <a:spcPct val="20000"/>
                        </a:spcBef>
                        <a:spcAft>
                          <a:spcPct val="0"/>
                        </a:spcAft>
                        <a:buClr>
                          <a:schemeClr val="tx2"/>
                        </a:buClr>
                        <a:buSzPct val="50000"/>
                        <a:buFont typeface="Wingdings 2" panose="05020102010507070707" pitchFamily="18" charset="2"/>
                        <a:buChar char="ß"/>
                        <a:defRPr sz="2800" kern="1200">
                          <a:solidFill>
                            <a:schemeClr val="tx1"/>
                          </a:solidFill>
                          <a:latin typeface="+mn-lt"/>
                          <a:ea typeface="+mn-ea"/>
                          <a:cs typeface="+mn-cs"/>
                        </a:defRPr>
                      </a:lvl1pPr>
                      <a:lvl2pPr marL="742950" lvl="1" indent="-285750" algn="l" rtl="0" eaLnBrk="0" fontAlgn="base" hangingPunct="0">
                        <a:spcBef>
                          <a:spcPct val="20000"/>
                        </a:spcBef>
                        <a:spcAft>
                          <a:spcPct val="0"/>
                        </a:spcAft>
                        <a:buClr>
                          <a:schemeClr val="tx2"/>
                        </a:buClr>
                        <a:buSzPct val="50000"/>
                        <a:buFont typeface="Wingdings 2" panose="05020102010507070707" pitchFamily="18" charset="2"/>
                        <a:buChar char="Þ"/>
                        <a:defRPr sz="24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tx2"/>
                        </a:buClr>
                        <a:buSzPct val="50000"/>
                        <a:buFont typeface="Wingdings 2" panose="05020102010507070707" pitchFamily="18" charset="2"/>
                        <a:buChar char=""/>
                        <a:defRPr sz="20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2"/>
                        </a:buClr>
                        <a:buSzPct val="50000"/>
                        <a:buFont typeface="Wingdings 2" panose="05020102010507070707" pitchFamily="18" charset="2"/>
                        <a:buChar char=""/>
                        <a:defRPr sz="1800" kern="1200">
                          <a:solidFill>
                            <a:schemeClr val="tx1"/>
                          </a:solidFill>
                          <a:latin typeface="+mn-lt"/>
                          <a:ea typeface="+mn-ea"/>
                          <a:cs typeface="+mn-cs"/>
                        </a:defRPr>
                      </a:lvl4pPr>
                      <a:lvl5pPr marL="2057400" lvl="4" indent="-228600" algn="l" rtl="0" eaLnBrk="0" fontAlgn="base" hangingPunct="0">
                        <a:spcBef>
                          <a:spcPct val="20000"/>
                        </a:spcBef>
                        <a:spcAft>
                          <a:spcPct val="0"/>
                        </a:spcAft>
                        <a:buClr>
                          <a:schemeClr val="tx2"/>
                        </a:buClr>
                        <a:buSzPct val="50000"/>
                        <a:buFont typeface="Wingdings 2" panose="05020102010507070707" pitchFamily="18" charset="2"/>
                        <a:buChar char=""/>
                        <a:defRPr sz="1800" kern="1200">
                          <a:solidFill>
                            <a:schemeClr val="tx1"/>
                          </a:solidFill>
                          <a:latin typeface="+mn-lt"/>
                          <a:ea typeface="+mn-ea"/>
                          <a:cs typeface="+mn-cs"/>
                        </a:defRPr>
                      </a:lvl5pPr>
                    </a:lstStyle>
                    <a:p>
                      <a:pPr marL="0" lvl="0" indent="0">
                        <a:buNone/>
                      </a:pPr>
                      <a:r>
                        <a:rPr lang="zh-CN" altLang="en-US" b="1" dirty="0">
                          <a:latin typeface="宋体" panose="02010600030101010101" pitchFamily="2" charset="-122"/>
                          <a:ea typeface="宋体" panose="02010600030101010101" pitchFamily="2" charset="-122"/>
                        </a:rPr>
                        <a:t>靳</a:t>
                      </a:r>
                      <a:r>
                        <a:rPr lang="zh-CN" altLang="en-US" b="0" dirty="0">
                          <a:solidFill>
                            <a:srgbClr val="FF0000"/>
                          </a:solidFill>
                          <a:latin typeface="Arial" panose="020B0604020202020204" pitchFamily="34" charset="0"/>
                          <a:ea typeface="宋体" panose="02010600030101010101" pitchFamily="2" charset="-122"/>
                          <a:cs typeface="Arial" panose="020B0604020202020204" pitchFamily="34" charset="0"/>
                        </a:rPr>
                        <a:t>jìn</a:t>
                      </a:r>
                      <a:r>
                        <a:rPr lang="zh-CN" altLang="en-US" b="1" dirty="0">
                          <a:latin typeface="宋体" panose="02010600030101010101" pitchFamily="2" charset="-122"/>
                          <a:ea typeface="宋体" panose="02010600030101010101" pitchFamily="2" charset="-122"/>
                        </a:rPr>
                        <a:t>以</a:t>
                      </a:r>
                      <a:r>
                        <a:rPr lang="en-US" altLang="zh-CN" b="1">
                          <a:latin typeface="宋体" panose="02010600030101010101" pitchFamily="2" charset="-122"/>
                          <a:ea typeface="宋体" panose="02010600030101010101" pitchFamily="2" charset="-122"/>
                        </a:rPr>
                        <a:t>《</a:t>
                      </a:r>
                      <a:r>
                        <a:rPr lang="zh-CN" altLang="en-US" b="1" dirty="0">
                          <a:latin typeface="宋体" panose="02010600030101010101" pitchFamily="2" charset="-122"/>
                          <a:ea typeface="宋体" panose="02010600030101010101" pitchFamily="2" charset="-122"/>
                        </a:rPr>
                        <a:t>猫</a:t>
                      </a:r>
                      <a:r>
                        <a:rPr lang="en-US" altLang="zh-CN" b="1">
                          <a:latin typeface="宋体" panose="02010600030101010101" pitchFamily="2" charset="-122"/>
                          <a:ea typeface="宋体" panose="02010600030101010101" pitchFamily="2" charset="-122"/>
                        </a:rPr>
                        <a:t>》</a:t>
                      </a:r>
                      <a:endParaRPr lang="zh-CN" altLang="en-US" b="1" dirty="0">
                        <a:latin typeface="宋体" panose="02010600030101010101" pitchFamily="2" charset="-122"/>
                        <a:ea typeface="宋体" panose="02010600030101010101" pitchFamily="2" charset="-122"/>
                      </a:endParaRPr>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p>
                      <a:pPr marL="0" lvl="0" indent="0">
                        <a:lnSpc>
                          <a:spcPct val="80000"/>
                        </a:lnSpc>
                        <a:buNone/>
                      </a:pPr>
                      <a:r>
                        <a:rPr lang="zh-CN" altLang="en-US" sz="2800" b="1" dirty="0">
                          <a:latin typeface="宋体" panose="02010600030101010101" pitchFamily="2" charset="-122"/>
                          <a:ea typeface="宋体" panose="02010600030101010101" pitchFamily="2" charset="-122"/>
                        </a:rPr>
                        <a:t>把一盆迎春拉到地上</a:t>
                      </a:r>
                      <a:r>
                        <a:rPr lang="zh-CN" altLang="zh-CN" sz="2800" b="1" dirty="0">
                          <a:latin typeface="Arial" panose="020B0604020202020204" pitchFamily="34" charset="0"/>
                          <a:ea typeface="宋体" panose="02010600030101010101" pitchFamily="2" charset="-122"/>
                          <a:sym typeface="宋体" panose="02010600030101010101" pitchFamily="2" charset="-122"/>
                        </a:rPr>
                        <a:t>,</a:t>
                      </a:r>
                      <a:r>
                        <a:rPr lang="zh-CN" altLang="en-US" sz="2800" b="1" dirty="0">
                          <a:latin typeface="宋体" panose="02010600030101010101" pitchFamily="2" charset="-122"/>
                          <a:ea typeface="宋体" panose="02010600030101010101" pitchFamily="2" charset="-122"/>
                        </a:rPr>
                        <a:t>碎了花盆的事也有过。</a:t>
                      </a:r>
                      <a:endParaRPr lang="zh-CN" altLang="en-US" sz="2800" b="1" dirty="0">
                        <a:latin typeface="宋体" panose="02010600030101010101" pitchFamily="2" charset="-122"/>
                        <a:ea typeface="宋体" panose="02010600030101010101" pitchFamily="2" charset="-122"/>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rtl="0" eaLnBrk="0" fontAlgn="base" hangingPunct="0">
                        <a:spcBef>
                          <a:spcPct val="20000"/>
                        </a:spcBef>
                        <a:spcAft>
                          <a:spcPct val="0"/>
                        </a:spcAft>
                        <a:buClr>
                          <a:schemeClr val="tx2"/>
                        </a:buClr>
                        <a:buSzPct val="50000"/>
                        <a:buFont typeface="Wingdings 2" panose="05020102010507070707" pitchFamily="18" charset="2"/>
                        <a:buChar char="ß"/>
                        <a:defRPr sz="2800" kern="1200">
                          <a:solidFill>
                            <a:schemeClr val="tx1"/>
                          </a:solidFill>
                          <a:latin typeface="+mn-lt"/>
                          <a:ea typeface="+mn-ea"/>
                          <a:cs typeface="+mn-cs"/>
                        </a:defRPr>
                      </a:lvl1pPr>
                      <a:lvl2pPr marL="742950" lvl="1" indent="-285750" algn="l" rtl="0" eaLnBrk="0" fontAlgn="base" hangingPunct="0">
                        <a:spcBef>
                          <a:spcPct val="20000"/>
                        </a:spcBef>
                        <a:spcAft>
                          <a:spcPct val="0"/>
                        </a:spcAft>
                        <a:buClr>
                          <a:schemeClr val="tx2"/>
                        </a:buClr>
                        <a:buSzPct val="50000"/>
                        <a:buFont typeface="Wingdings 2" panose="05020102010507070707" pitchFamily="18" charset="2"/>
                        <a:buChar char="Þ"/>
                        <a:defRPr sz="24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tx2"/>
                        </a:buClr>
                        <a:buSzPct val="50000"/>
                        <a:buFont typeface="Wingdings 2" panose="05020102010507070707" pitchFamily="18" charset="2"/>
                        <a:buChar char=""/>
                        <a:defRPr sz="20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2"/>
                        </a:buClr>
                        <a:buSzPct val="50000"/>
                        <a:buFont typeface="Wingdings 2" panose="05020102010507070707" pitchFamily="18" charset="2"/>
                        <a:buChar char=""/>
                        <a:defRPr sz="1800" kern="1200">
                          <a:solidFill>
                            <a:schemeClr val="tx1"/>
                          </a:solidFill>
                          <a:latin typeface="+mn-lt"/>
                          <a:ea typeface="+mn-ea"/>
                          <a:cs typeface="+mn-cs"/>
                        </a:defRPr>
                      </a:lvl4pPr>
                      <a:lvl5pPr marL="2057400" lvl="4" indent="-228600" algn="l" rtl="0" eaLnBrk="0" fontAlgn="base" hangingPunct="0">
                        <a:spcBef>
                          <a:spcPct val="20000"/>
                        </a:spcBef>
                        <a:spcAft>
                          <a:spcPct val="0"/>
                        </a:spcAft>
                        <a:buClr>
                          <a:schemeClr val="tx2"/>
                        </a:buClr>
                        <a:buSzPct val="50000"/>
                        <a:buFont typeface="Wingdings 2" panose="05020102010507070707" pitchFamily="18" charset="2"/>
                        <a:buChar char=""/>
                        <a:defRPr sz="1800" kern="1200">
                          <a:solidFill>
                            <a:schemeClr val="tx1"/>
                          </a:solidFill>
                          <a:latin typeface="+mn-lt"/>
                          <a:ea typeface="+mn-ea"/>
                          <a:cs typeface="+mn-cs"/>
                        </a:defRPr>
                      </a:lvl5pPr>
                    </a:lstStyle>
                    <a:p>
                      <a:pPr marL="0" lvl="0" indent="0">
                        <a:buNone/>
                      </a:pPr>
                      <a:r>
                        <a:rPr lang="zh-CN" altLang="en-US" sz="2800" b="1" dirty="0" smtClean="0">
                          <a:ln>
                            <a:noFill/>
                          </a:ln>
                          <a:effectLst/>
                          <a:latin typeface="宋体" panose="02010600030101010101" pitchFamily="2" charset="-122"/>
                          <a:ea typeface="宋体" panose="02010600030101010101" pitchFamily="2" charset="-122"/>
                          <a:sym typeface="+mn-ea"/>
                        </a:rPr>
                        <a:t>①</a:t>
                      </a:r>
                      <a:endParaRPr lang="zh-CN" altLang="en-US" b="1" dirty="0">
                        <a:latin typeface="宋体" panose="02010600030101010101" pitchFamily="2" charset="-122"/>
                        <a:ea typeface="宋体" panose="02010600030101010101" pitchFamily="2" charset="-122"/>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rtl="0" eaLnBrk="0" fontAlgn="base" hangingPunct="0">
                        <a:spcBef>
                          <a:spcPct val="20000"/>
                        </a:spcBef>
                        <a:spcAft>
                          <a:spcPct val="0"/>
                        </a:spcAft>
                        <a:buClr>
                          <a:schemeClr val="tx2"/>
                        </a:buClr>
                        <a:buSzPct val="50000"/>
                        <a:buFont typeface="Wingdings 2" panose="05020102010507070707" pitchFamily="18" charset="2"/>
                        <a:buChar char="ß"/>
                        <a:defRPr sz="2800" kern="1200">
                          <a:solidFill>
                            <a:schemeClr val="tx1"/>
                          </a:solidFill>
                          <a:latin typeface="+mn-lt"/>
                          <a:ea typeface="+mn-ea"/>
                          <a:cs typeface="+mn-cs"/>
                        </a:defRPr>
                      </a:lvl1pPr>
                      <a:lvl2pPr marL="742950" lvl="1" indent="-285750" algn="l" rtl="0" eaLnBrk="0" fontAlgn="base" hangingPunct="0">
                        <a:spcBef>
                          <a:spcPct val="20000"/>
                        </a:spcBef>
                        <a:spcAft>
                          <a:spcPct val="0"/>
                        </a:spcAft>
                        <a:buClr>
                          <a:schemeClr val="tx2"/>
                        </a:buClr>
                        <a:buSzPct val="50000"/>
                        <a:buFont typeface="Wingdings 2" panose="05020102010507070707" pitchFamily="18" charset="2"/>
                        <a:buChar char="Þ"/>
                        <a:defRPr sz="24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tx2"/>
                        </a:buClr>
                        <a:buSzPct val="50000"/>
                        <a:buFont typeface="Wingdings 2" panose="05020102010507070707" pitchFamily="18" charset="2"/>
                        <a:buChar char=""/>
                        <a:defRPr sz="20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2"/>
                        </a:buClr>
                        <a:buSzPct val="50000"/>
                        <a:buFont typeface="Wingdings 2" panose="05020102010507070707" pitchFamily="18" charset="2"/>
                        <a:buChar char=""/>
                        <a:defRPr sz="1800" kern="1200">
                          <a:solidFill>
                            <a:schemeClr val="tx1"/>
                          </a:solidFill>
                          <a:latin typeface="+mn-lt"/>
                          <a:ea typeface="+mn-ea"/>
                          <a:cs typeface="+mn-cs"/>
                        </a:defRPr>
                      </a:lvl4pPr>
                      <a:lvl5pPr marL="2057400" lvl="4" indent="-228600" algn="l" rtl="0" eaLnBrk="0" fontAlgn="base" hangingPunct="0">
                        <a:spcBef>
                          <a:spcPct val="20000"/>
                        </a:spcBef>
                        <a:spcAft>
                          <a:spcPct val="0"/>
                        </a:spcAft>
                        <a:buClr>
                          <a:schemeClr val="tx2"/>
                        </a:buClr>
                        <a:buSzPct val="50000"/>
                        <a:buFont typeface="Wingdings 2" panose="05020102010507070707" pitchFamily="18" charset="2"/>
                        <a:buChar char=""/>
                        <a:defRPr sz="1800" kern="1200">
                          <a:solidFill>
                            <a:schemeClr val="tx1"/>
                          </a:solidFill>
                          <a:latin typeface="+mn-lt"/>
                          <a:ea typeface="+mn-ea"/>
                          <a:cs typeface="+mn-cs"/>
                        </a:defRPr>
                      </a:lvl5pPr>
                    </a:lstStyle>
                    <a:p>
                      <a:pPr marL="0" lvl="0" indent="0">
                        <a:buNone/>
                      </a:pPr>
                      <a:r>
                        <a:rPr lang="zh-CN" altLang="en-US" sz="2800" b="1" dirty="0" smtClean="0">
                          <a:ln>
                            <a:noFill/>
                          </a:ln>
                          <a:effectLst/>
                          <a:latin typeface="宋体" panose="02010600030101010101" pitchFamily="2" charset="-122"/>
                          <a:ea typeface="宋体" panose="02010600030101010101" pitchFamily="2" charset="-122"/>
                          <a:sym typeface="+mn-ea"/>
                        </a:rPr>
                        <a:t>②</a:t>
                      </a:r>
                      <a:endParaRPr lang="zh-CN" altLang="en-US" b="1" dirty="0">
                        <a:latin typeface="宋体" panose="02010600030101010101" pitchFamily="2" charset="-122"/>
                        <a:ea typeface="宋体" panose="02010600030101010101" pitchFamily="2" charset="-122"/>
                      </a:endParaRPr>
                    </a:p>
                  </a:txBody>
                  <a:tcP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1162050">
                <a:tc>
                  <a:txBody>
                    <a:bodyPr/>
                    <a:lstStyle>
                      <a:lvl1pPr marL="342900" lvl="0" indent="-342900" algn="l" rtl="0" eaLnBrk="0" fontAlgn="base" hangingPunct="0">
                        <a:spcBef>
                          <a:spcPct val="20000"/>
                        </a:spcBef>
                        <a:spcAft>
                          <a:spcPct val="0"/>
                        </a:spcAft>
                        <a:buClr>
                          <a:schemeClr val="tx2"/>
                        </a:buClr>
                        <a:buSzPct val="50000"/>
                        <a:buFont typeface="Wingdings 2" panose="05020102010507070707" pitchFamily="18" charset="2"/>
                        <a:buChar char="ß"/>
                        <a:defRPr sz="2800" kern="1200">
                          <a:solidFill>
                            <a:schemeClr val="tx1"/>
                          </a:solidFill>
                          <a:latin typeface="+mn-lt"/>
                          <a:ea typeface="+mn-ea"/>
                          <a:cs typeface="+mn-cs"/>
                        </a:defRPr>
                      </a:lvl1pPr>
                      <a:lvl2pPr marL="742950" lvl="1" indent="-285750" algn="l" rtl="0" eaLnBrk="0" fontAlgn="base" hangingPunct="0">
                        <a:spcBef>
                          <a:spcPct val="20000"/>
                        </a:spcBef>
                        <a:spcAft>
                          <a:spcPct val="0"/>
                        </a:spcAft>
                        <a:buClr>
                          <a:schemeClr val="tx2"/>
                        </a:buClr>
                        <a:buSzPct val="50000"/>
                        <a:buFont typeface="Wingdings 2" panose="05020102010507070707" pitchFamily="18" charset="2"/>
                        <a:buChar char="Þ"/>
                        <a:defRPr sz="24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tx2"/>
                        </a:buClr>
                        <a:buSzPct val="50000"/>
                        <a:buFont typeface="Wingdings 2" panose="05020102010507070707" pitchFamily="18" charset="2"/>
                        <a:buChar char=""/>
                        <a:defRPr sz="20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2"/>
                        </a:buClr>
                        <a:buSzPct val="50000"/>
                        <a:buFont typeface="Wingdings 2" panose="05020102010507070707" pitchFamily="18" charset="2"/>
                        <a:buChar char=""/>
                        <a:defRPr sz="1800" kern="1200">
                          <a:solidFill>
                            <a:schemeClr val="tx1"/>
                          </a:solidFill>
                          <a:latin typeface="+mn-lt"/>
                          <a:ea typeface="+mn-ea"/>
                          <a:cs typeface="+mn-cs"/>
                        </a:defRPr>
                      </a:lvl4pPr>
                      <a:lvl5pPr marL="2057400" lvl="4" indent="-228600" algn="l" rtl="0" eaLnBrk="0" fontAlgn="base" hangingPunct="0">
                        <a:spcBef>
                          <a:spcPct val="20000"/>
                        </a:spcBef>
                        <a:spcAft>
                          <a:spcPct val="0"/>
                        </a:spcAft>
                        <a:buClr>
                          <a:schemeClr val="tx2"/>
                        </a:buClr>
                        <a:buSzPct val="50000"/>
                        <a:buFont typeface="Wingdings 2" panose="05020102010507070707" pitchFamily="18" charset="2"/>
                        <a:buChar char=""/>
                        <a:defRPr sz="1800" kern="1200">
                          <a:solidFill>
                            <a:schemeClr val="tx1"/>
                          </a:solidFill>
                          <a:latin typeface="+mn-lt"/>
                          <a:ea typeface="+mn-ea"/>
                          <a:cs typeface="+mn-cs"/>
                        </a:defRPr>
                      </a:lvl5pPr>
                    </a:lstStyle>
                    <a:p>
                      <a:pPr marL="0" lvl="0" indent="0">
                        <a:buNone/>
                      </a:pPr>
                      <a:r>
                        <a:rPr lang="zh-CN" altLang="en-US" b="1" dirty="0">
                          <a:latin typeface="宋体" panose="02010600030101010101" pitchFamily="2" charset="-122"/>
                          <a:ea typeface="宋体" panose="02010600030101010101" pitchFamily="2" charset="-122"/>
                        </a:rPr>
                        <a:t>夏丏</a:t>
                      </a:r>
                      <a:r>
                        <a:rPr lang="zh-CN" altLang="en-US" b="0" dirty="0">
                          <a:solidFill>
                            <a:srgbClr val="FF0000"/>
                          </a:solidFill>
                          <a:latin typeface="Arial" panose="020B0604020202020204" pitchFamily="34" charset="0"/>
                          <a:ea typeface="宋体" panose="02010600030101010101" pitchFamily="2" charset="-122"/>
                          <a:cs typeface="Arial" panose="020B0604020202020204" pitchFamily="34" charset="0"/>
                        </a:rPr>
                        <a:t>mi</a:t>
                      </a:r>
                      <a:r>
                        <a:rPr lang="zh-CN" altLang="en-US" b="1" dirty="0">
                          <a:solidFill>
                            <a:srgbClr val="FF0000"/>
                          </a:solidFill>
                          <a:latin typeface="宋体" panose="02010600030101010101" pitchFamily="2" charset="-122"/>
                          <a:ea typeface="宋体" panose="02010600030101010101" pitchFamily="2" charset="-122"/>
                          <a:cs typeface="Arial" panose="020B0604020202020204" pitchFamily="34" charset="0"/>
                        </a:rPr>
                        <a:t>ǎ</a:t>
                      </a:r>
                      <a:r>
                        <a:rPr lang="zh-CN" altLang="en-US" b="0" dirty="0">
                          <a:solidFill>
                            <a:srgbClr val="FF0000"/>
                          </a:solidFill>
                          <a:latin typeface="Arial" panose="020B0604020202020204" pitchFamily="34" charset="0"/>
                          <a:ea typeface="宋体" panose="02010600030101010101" pitchFamily="2" charset="-122"/>
                          <a:cs typeface="Arial" panose="020B0604020202020204" pitchFamily="34" charset="0"/>
                        </a:rPr>
                        <a:t>n</a:t>
                      </a:r>
                      <a:r>
                        <a:rPr lang="zh-CN" altLang="en-US" b="1" dirty="0">
                          <a:latin typeface="宋体" panose="02010600030101010101" pitchFamily="2" charset="-122"/>
                          <a:ea typeface="宋体" panose="02010600030101010101" pitchFamily="2" charset="-122"/>
                        </a:rPr>
                        <a:t>尊</a:t>
                      </a:r>
                      <a:r>
                        <a:rPr lang="en-US" altLang="zh-CN" b="1">
                          <a:latin typeface="宋体" panose="02010600030101010101" pitchFamily="2" charset="-122"/>
                          <a:ea typeface="宋体" panose="02010600030101010101" pitchFamily="2" charset="-122"/>
                        </a:rPr>
                        <a:t>《</a:t>
                      </a:r>
                      <a:r>
                        <a:rPr lang="zh-CN" altLang="en-US" b="1" dirty="0">
                          <a:latin typeface="宋体" panose="02010600030101010101" pitchFamily="2" charset="-122"/>
                          <a:ea typeface="宋体" panose="02010600030101010101" pitchFamily="2" charset="-122"/>
                        </a:rPr>
                        <a:t>猫</a:t>
                      </a:r>
                      <a:r>
                        <a:rPr lang="en-US" altLang="zh-CN" b="1">
                          <a:latin typeface="宋体" panose="02010600030101010101" pitchFamily="2" charset="-122"/>
                          <a:ea typeface="宋体" panose="02010600030101010101" pitchFamily="2" charset="-122"/>
                        </a:rPr>
                        <a:t>》</a:t>
                      </a:r>
                      <a:endParaRPr lang="en-US" altLang="zh-CN" b="1">
                        <a:latin typeface="宋体" panose="02010600030101010101" pitchFamily="2" charset="-122"/>
                        <a:ea typeface="宋体" panose="02010600030101010101" pitchFamily="2" charset="-122"/>
                      </a:endParaRPr>
                    </a:p>
                    <a:p>
                      <a:pPr marL="0" lvl="0" indent="0">
                        <a:buNone/>
                      </a:pPr>
                      <a:endParaRPr lang="zh-CN" altLang="en-US" sz="1800" b="1" dirty="0">
                        <a:latin typeface="宋体" panose="02010600030101010101" pitchFamily="2" charset="-122"/>
                        <a:ea typeface="宋体" panose="02010600030101010101" pitchFamily="2" charset="-122"/>
                      </a:endParaRPr>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p>
                      <a:pPr marL="0" lvl="0" indent="0">
                        <a:buNone/>
                      </a:pPr>
                      <a:r>
                        <a:rPr lang="zh-CN" altLang="en-US" sz="2800" b="1" dirty="0" smtClean="0">
                          <a:ln>
                            <a:noFill/>
                          </a:ln>
                          <a:effectLst/>
                          <a:latin typeface="宋体" panose="02010600030101010101" pitchFamily="2" charset="-122"/>
                          <a:ea typeface="宋体" panose="02010600030101010101" pitchFamily="2" charset="-122"/>
                          <a:sym typeface="+mn-ea"/>
                        </a:rPr>
                        <a:t>③</a:t>
                      </a:r>
                      <a:endParaRPr lang="zh-CN" altLang="en-US" sz="2800" b="1" dirty="0">
                        <a:latin typeface="宋体" panose="02010600030101010101" pitchFamily="2" charset="-122"/>
                        <a:ea typeface="宋体" panose="02010600030101010101" pitchFamily="2" charset="-122"/>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rtl="0" eaLnBrk="0" fontAlgn="base" hangingPunct="0">
                        <a:spcBef>
                          <a:spcPct val="20000"/>
                        </a:spcBef>
                        <a:spcAft>
                          <a:spcPct val="0"/>
                        </a:spcAft>
                        <a:buClr>
                          <a:schemeClr val="tx2"/>
                        </a:buClr>
                        <a:buSzPct val="50000"/>
                        <a:buFont typeface="Wingdings 2" panose="05020102010507070707" pitchFamily="18" charset="2"/>
                        <a:buChar char="ß"/>
                        <a:defRPr sz="2800" kern="1200">
                          <a:solidFill>
                            <a:schemeClr val="tx1"/>
                          </a:solidFill>
                          <a:latin typeface="+mn-lt"/>
                          <a:ea typeface="+mn-ea"/>
                          <a:cs typeface="+mn-cs"/>
                        </a:defRPr>
                      </a:lvl1pPr>
                      <a:lvl2pPr marL="742950" lvl="1" indent="-285750" algn="l" rtl="0" eaLnBrk="0" fontAlgn="base" hangingPunct="0">
                        <a:spcBef>
                          <a:spcPct val="20000"/>
                        </a:spcBef>
                        <a:spcAft>
                          <a:spcPct val="0"/>
                        </a:spcAft>
                        <a:buClr>
                          <a:schemeClr val="tx2"/>
                        </a:buClr>
                        <a:buSzPct val="50000"/>
                        <a:buFont typeface="Wingdings 2" panose="05020102010507070707" pitchFamily="18" charset="2"/>
                        <a:buChar char="Þ"/>
                        <a:defRPr sz="24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tx2"/>
                        </a:buClr>
                        <a:buSzPct val="50000"/>
                        <a:buFont typeface="Wingdings 2" panose="05020102010507070707" pitchFamily="18" charset="2"/>
                        <a:buChar char=""/>
                        <a:defRPr sz="20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2"/>
                        </a:buClr>
                        <a:buSzPct val="50000"/>
                        <a:buFont typeface="Wingdings 2" panose="05020102010507070707" pitchFamily="18" charset="2"/>
                        <a:buChar char=""/>
                        <a:defRPr sz="1800" kern="1200">
                          <a:solidFill>
                            <a:schemeClr val="tx1"/>
                          </a:solidFill>
                          <a:latin typeface="+mn-lt"/>
                          <a:ea typeface="+mn-ea"/>
                          <a:cs typeface="+mn-cs"/>
                        </a:defRPr>
                      </a:lvl4pPr>
                      <a:lvl5pPr marL="2057400" lvl="4" indent="-228600" algn="l" rtl="0" eaLnBrk="0" fontAlgn="base" hangingPunct="0">
                        <a:spcBef>
                          <a:spcPct val="20000"/>
                        </a:spcBef>
                        <a:spcAft>
                          <a:spcPct val="0"/>
                        </a:spcAft>
                        <a:buClr>
                          <a:schemeClr val="tx2"/>
                        </a:buClr>
                        <a:buSzPct val="50000"/>
                        <a:buFont typeface="Wingdings 2" panose="05020102010507070707" pitchFamily="18" charset="2"/>
                        <a:buChar char=""/>
                        <a:defRPr sz="1800" kern="1200">
                          <a:solidFill>
                            <a:schemeClr val="tx1"/>
                          </a:solidFill>
                          <a:latin typeface="+mn-lt"/>
                          <a:ea typeface="+mn-ea"/>
                          <a:cs typeface="+mn-cs"/>
                        </a:defRPr>
                      </a:lvl5pPr>
                    </a:lstStyle>
                    <a:p>
                      <a:pPr marL="0" lvl="0" indent="0">
                        <a:buNone/>
                      </a:pPr>
                      <a:r>
                        <a:rPr lang="en-US" altLang="zh-CN" b="1" dirty="0">
                          <a:latin typeface="宋体" panose="02010600030101010101" pitchFamily="2" charset="-122"/>
                          <a:ea typeface="宋体" panose="02010600030101010101" pitchFamily="2" charset="-122"/>
                          <a:sym typeface="宋体" panose="02010600030101010101" pitchFamily="2" charset="-122"/>
                        </a:rPr>
                        <a:t>④</a:t>
                      </a:r>
                      <a:r>
                        <a:rPr lang="en-US" altLang="zh-CN" b="1" dirty="0">
                          <a:latin typeface="楷体" panose="02010609060101010101" pitchFamily="49" charset="-122"/>
                          <a:ea typeface="楷体" panose="02010609060101010101" pitchFamily="49" charset="-122"/>
                          <a:sym typeface="宋体" panose="02010600030101010101" pitchFamily="2" charset="-122"/>
                        </a:rPr>
                        <a:t>  </a:t>
                      </a:r>
                      <a:endParaRPr lang="zh-CN" altLang="en-US" b="1" dirty="0">
                        <a:latin typeface="宋体" panose="02010600030101010101" pitchFamily="2" charset="-122"/>
                        <a:ea typeface="宋体" panose="02010600030101010101" pitchFamily="2" charset="-122"/>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rtl="0" eaLnBrk="0" fontAlgn="base" hangingPunct="0">
                        <a:spcBef>
                          <a:spcPct val="20000"/>
                        </a:spcBef>
                        <a:spcAft>
                          <a:spcPct val="0"/>
                        </a:spcAft>
                        <a:buClr>
                          <a:schemeClr val="tx2"/>
                        </a:buClr>
                        <a:buSzPct val="50000"/>
                        <a:buFont typeface="Wingdings 2" panose="05020102010507070707" pitchFamily="18" charset="2"/>
                        <a:buChar char="ß"/>
                        <a:defRPr sz="2800" kern="1200">
                          <a:solidFill>
                            <a:schemeClr val="tx1"/>
                          </a:solidFill>
                          <a:latin typeface="+mn-lt"/>
                          <a:ea typeface="+mn-ea"/>
                          <a:cs typeface="+mn-cs"/>
                        </a:defRPr>
                      </a:lvl1pPr>
                      <a:lvl2pPr marL="742950" lvl="1" indent="-285750" algn="l" rtl="0" eaLnBrk="0" fontAlgn="base" hangingPunct="0">
                        <a:spcBef>
                          <a:spcPct val="20000"/>
                        </a:spcBef>
                        <a:spcAft>
                          <a:spcPct val="0"/>
                        </a:spcAft>
                        <a:buClr>
                          <a:schemeClr val="tx2"/>
                        </a:buClr>
                        <a:buSzPct val="50000"/>
                        <a:buFont typeface="Wingdings 2" panose="05020102010507070707" pitchFamily="18" charset="2"/>
                        <a:buChar char="Þ"/>
                        <a:defRPr sz="24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tx2"/>
                        </a:buClr>
                        <a:buSzPct val="50000"/>
                        <a:buFont typeface="Wingdings 2" panose="05020102010507070707" pitchFamily="18" charset="2"/>
                        <a:buChar char=""/>
                        <a:defRPr sz="20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2"/>
                        </a:buClr>
                        <a:buSzPct val="50000"/>
                        <a:buFont typeface="Wingdings 2" panose="05020102010507070707" pitchFamily="18" charset="2"/>
                        <a:buChar char=""/>
                        <a:defRPr sz="1800" kern="1200">
                          <a:solidFill>
                            <a:schemeClr val="tx1"/>
                          </a:solidFill>
                          <a:latin typeface="+mn-lt"/>
                          <a:ea typeface="+mn-ea"/>
                          <a:cs typeface="+mn-cs"/>
                        </a:defRPr>
                      </a:lvl4pPr>
                      <a:lvl5pPr marL="2057400" lvl="4" indent="-228600" algn="l" rtl="0" eaLnBrk="0" fontAlgn="base" hangingPunct="0">
                        <a:spcBef>
                          <a:spcPct val="20000"/>
                        </a:spcBef>
                        <a:spcAft>
                          <a:spcPct val="0"/>
                        </a:spcAft>
                        <a:buClr>
                          <a:schemeClr val="tx2"/>
                        </a:buClr>
                        <a:buSzPct val="50000"/>
                        <a:buFont typeface="Wingdings 2" panose="05020102010507070707" pitchFamily="18" charset="2"/>
                        <a:buChar char=""/>
                        <a:defRPr sz="1800" kern="1200">
                          <a:solidFill>
                            <a:schemeClr val="tx1"/>
                          </a:solidFill>
                          <a:latin typeface="+mn-lt"/>
                          <a:ea typeface="+mn-ea"/>
                          <a:cs typeface="+mn-cs"/>
                        </a:defRPr>
                      </a:lvl5pPr>
                    </a:lstStyle>
                    <a:p>
                      <a:pPr marL="0" lvl="0" indent="0" algn="ctr">
                        <a:buNone/>
                      </a:pPr>
                      <a:r>
                        <a:rPr lang="zh-CN" altLang="en-US" sz="2800" b="1" dirty="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厌恶</a:t>
                      </a:r>
                      <a:r>
                        <a:rPr lang="en-US" altLang="zh-CN" sz="2800" b="1">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b="1" dirty="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嫌弃</a:t>
                      </a:r>
                      <a:endParaRPr lang="zh-CN" altLang="en-US" sz="2800" b="1" dirty="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a:txBody>
                  <a:tcP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542290">
                <a:tc>
                  <a:txBody>
                    <a:bodyPr/>
                    <a:lstStyle>
                      <a:lvl1pPr marL="342900" lvl="0" indent="-342900" algn="l" rtl="0" eaLnBrk="0" fontAlgn="base" hangingPunct="0">
                        <a:spcBef>
                          <a:spcPct val="20000"/>
                        </a:spcBef>
                        <a:spcAft>
                          <a:spcPct val="0"/>
                        </a:spcAft>
                        <a:buClr>
                          <a:schemeClr val="tx2"/>
                        </a:buClr>
                        <a:buSzPct val="50000"/>
                        <a:buFont typeface="Wingdings 2" panose="05020102010507070707" pitchFamily="18" charset="2"/>
                        <a:buChar char="ß"/>
                        <a:defRPr sz="2800" kern="1200">
                          <a:solidFill>
                            <a:schemeClr val="tx1"/>
                          </a:solidFill>
                          <a:latin typeface="+mn-lt"/>
                          <a:ea typeface="+mn-ea"/>
                          <a:cs typeface="+mn-cs"/>
                        </a:defRPr>
                      </a:lvl1pPr>
                      <a:lvl2pPr marL="742950" lvl="1" indent="-285750" algn="l" rtl="0" eaLnBrk="0" fontAlgn="base" hangingPunct="0">
                        <a:spcBef>
                          <a:spcPct val="20000"/>
                        </a:spcBef>
                        <a:spcAft>
                          <a:spcPct val="0"/>
                        </a:spcAft>
                        <a:buClr>
                          <a:schemeClr val="tx2"/>
                        </a:buClr>
                        <a:buSzPct val="50000"/>
                        <a:buFont typeface="Wingdings 2" panose="05020102010507070707" pitchFamily="18" charset="2"/>
                        <a:buChar char="Þ"/>
                        <a:defRPr sz="24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tx2"/>
                        </a:buClr>
                        <a:buSzPct val="50000"/>
                        <a:buFont typeface="Wingdings 2" panose="05020102010507070707" pitchFamily="18" charset="2"/>
                        <a:buChar char=""/>
                        <a:defRPr sz="20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2"/>
                        </a:buClr>
                        <a:buSzPct val="50000"/>
                        <a:buFont typeface="Wingdings 2" panose="05020102010507070707" pitchFamily="18" charset="2"/>
                        <a:buChar char=""/>
                        <a:defRPr sz="1800" kern="1200">
                          <a:solidFill>
                            <a:schemeClr val="tx1"/>
                          </a:solidFill>
                          <a:latin typeface="+mn-lt"/>
                          <a:ea typeface="+mn-ea"/>
                          <a:cs typeface="+mn-cs"/>
                        </a:defRPr>
                      </a:lvl4pPr>
                      <a:lvl5pPr marL="2057400" lvl="4" indent="-228600" algn="l" rtl="0" eaLnBrk="0" fontAlgn="base" hangingPunct="0">
                        <a:spcBef>
                          <a:spcPct val="20000"/>
                        </a:spcBef>
                        <a:spcAft>
                          <a:spcPct val="0"/>
                        </a:spcAft>
                        <a:buClr>
                          <a:schemeClr val="tx2"/>
                        </a:buClr>
                        <a:buSzPct val="50000"/>
                        <a:buFont typeface="Wingdings 2" panose="05020102010507070707" pitchFamily="18" charset="2"/>
                        <a:buChar char=""/>
                        <a:defRPr sz="1800" kern="1200">
                          <a:solidFill>
                            <a:schemeClr val="tx1"/>
                          </a:solidFill>
                          <a:latin typeface="+mn-lt"/>
                          <a:ea typeface="+mn-ea"/>
                          <a:cs typeface="+mn-cs"/>
                        </a:defRPr>
                      </a:lvl5pPr>
                    </a:lstStyle>
                    <a:p>
                      <a:pPr marL="0" lvl="0" indent="0">
                        <a:buNone/>
                      </a:pPr>
                      <a:r>
                        <a:rPr lang="zh-CN" altLang="en-US" b="1" dirty="0">
                          <a:latin typeface="宋体" panose="02010600030101010101" pitchFamily="2" charset="-122"/>
                          <a:ea typeface="宋体" panose="02010600030101010101" pitchFamily="2" charset="-122"/>
                        </a:rPr>
                        <a:t>王鲁彦《父亲的玳瑁》</a:t>
                      </a:r>
                      <a:endParaRPr lang="zh-CN" altLang="en-US" b="1" dirty="0">
                        <a:latin typeface="宋体" panose="02010600030101010101" pitchFamily="2" charset="-122"/>
                        <a:ea typeface="宋体" panose="02010600030101010101" pitchFamily="2" charset="-122"/>
                      </a:endParaRPr>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a:txBody>
                    <a:bodyPr/>
                    <a:p>
                      <a:pPr marL="0" lvl="0" indent="0">
                        <a:lnSpc>
                          <a:spcPct val="80000"/>
                        </a:lnSpc>
                        <a:buNone/>
                      </a:pPr>
                      <a:r>
                        <a:rPr lang="zh-CN" altLang="en-US" sz="2800" b="1" dirty="0">
                          <a:solidFill>
                            <a:schemeClr val="tx1"/>
                          </a:solidFill>
                          <a:uFillTx/>
                          <a:latin typeface="宋体" panose="02010600030101010101" pitchFamily="2" charset="-122"/>
                          <a:ea typeface="宋体" panose="02010600030101010101" pitchFamily="2" charset="-122"/>
                        </a:rPr>
                        <a:t>玳瑁没有动过厨房里的饭。以后几天</a:t>
                      </a:r>
                      <a:r>
                        <a:rPr lang="zh-CN" altLang="zh-CN" sz="2800" b="1" dirty="0">
                          <a:latin typeface="Arial" panose="020B0604020202020204" pitchFamily="34" charset="0"/>
                          <a:ea typeface="宋体" panose="02010600030101010101" pitchFamily="2" charset="-122"/>
                          <a:sym typeface="宋体" panose="02010600030101010101" pitchFamily="2" charset="-122"/>
                        </a:rPr>
                        <a:t>,</a:t>
                      </a:r>
                      <a:r>
                        <a:rPr lang="zh-CN" altLang="en-US" sz="2800" b="1" dirty="0">
                          <a:solidFill>
                            <a:schemeClr val="tx1"/>
                          </a:solidFill>
                          <a:uFillTx/>
                          <a:latin typeface="宋体" panose="02010600030101010101" pitchFamily="2" charset="-122"/>
                          <a:ea typeface="宋体" panose="02010600030101010101" pitchFamily="2" charset="-122"/>
                        </a:rPr>
                        <a:t>它也只在夜里</a:t>
                      </a:r>
                      <a:r>
                        <a:rPr lang="zh-CN" altLang="zh-CN" sz="2800" b="1" dirty="0">
                          <a:latin typeface="Arial" panose="020B0604020202020204" pitchFamily="34" charset="0"/>
                          <a:ea typeface="宋体" panose="02010600030101010101" pitchFamily="2" charset="-122"/>
                          <a:sym typeface="宋体" panose="02010600030101010101" pitchFamily="2" charset="-122"/>
                        </a:rPr>
                        <a:t>,</a:t>
                      </a:r>
                      <a:r>
                        <a:rPr lang="zh-CN" altLang="en-US" sz="2800" b="1" dirty="0">
                          <a:solidFill>
                            <a:schemeClr val="tx1"/>
                          </a:solidFill>
                          <a:uFillTx/>
                          <a:latin typeface="宋体" panose="02010600030101010101" pitchFamily="2" charset="-122"/>
                          <a:ea typeface="宋体" panose="02010600030101010101" pitchFamily="2" charset="-122"/>
                        </a:rPr>
                        <a:t>待大家睡了以后到厨房里去。</a:t>
                      </a:r>
                      <a:endParaRPr lang="zh-CN" altLang="en-US" sz="2800" b="1" dirty="0">
                        <a:solidFill>
                          <a:schemeClr val="tx1"/>
                        </a:solidFill>
                        <a:uFillTx/>
                        <a:latin typeface="宋体" panose="02010600030101010101" pitchFamily="2" charset="-122"/>
                        <a:ea typeface="宋体" panose="02010600030101010101" pitchFamily="2" charset="-122"/>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rtl="0" eaLnBrk="0" fontAlgn="base" hangingPunct="0">
                        <a:spcBef>
                          <a:spcPct val="20000"/>
                        </a:spcBef>
                        <a:spcAft>
                          <a:spcPct val="0"/>
                        </a:spcAft>
                        <a:buClr>
                          <a:schemeClr val="tx2"/>
                        </a:buClr>
                        <a:buSzPct val="50000"/>
                        <a:buFont typeface="Wingdings 2" panose="05020102010507070707" pitchFamily="18" charset="2"/>
                        <a:buChar char="ß"/>
                        <a:defRPr sz="2800" kern="1200">
                          <a:solidFill>
                            <a:schemeClr val="tx1"/>
                          </a:solidFill>
                          <a:latin typeface="+mn-lt"/>
                          <a:ea typeface="+mn-ea"/>
                          <a:cs typeface="+mn-cs"/>
                        </a:defRPr>
                      </a:lvl1pPr>
                      <a:lvl2pPr marL="742950" lvl="1" indent="-285750" algn="l" rtl="0" eaLnBrk="0" fontAlgn="base" hangingPunct="0">
                        <a:spcBef>
                          <a:spcPct val="20000"/>
                        </a:spcBef>
                        <a:spcAft>
                          <a:spcPct val="0"/>
                        </a:spcAft>
                        <a:buClr>
                          <a:schemeClr val="tx2"/>
                        </a:buClr>
                        <a:buSzPct val="50000"/>
                        <a:buFont typeface="Wingdings 2" panose="05020102010507070707" pitchFamily="18" charset="2"/>
                        <a:buChar char="Þ"/>
                        <a:defRPr sz="24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tx2"/>
                        </a:buClr>
                        <a:buSzPct val="50000"/>
                        <a:buFont typeface="Wingdings 2" panose="05020102010507070707" pitchFamily="18" charset="2"/>
                        <a:buChar char=""/>
                        <a:defRPr sz="20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2"/>
                        </a:buClr>
                        <a:buSzPct val="50000"/>
                        <a:buFont typeface="Wingdings 2" panose="05020102010507070707" pitchFamily="18" charset="2"/>
                        <a:buChar char=""/>
                        <a:defRPr sz="1800" kern="1200">
                          <a:solidFill>
                            <a:schemeClr val="tx1"/>
                          </a:solidFill>
                          <a:latin typeface="+mn-lt"/>
                          <a:ea typeface="+mn-ea"/>
                          <a:cs typeface="+mn-cs"/>
                        </a:defRPr>
                      </a:lvl4pPr>
                      <a:lvl5pPr marL="2057400" lvl="4" indent="-228600" algn="l" rtl="0" eaLnBrk="0" fontAlgn="base" hangingPunct="0">
                        <a:spcBef>
                          <a:spcPct val="20000"/>
                        </a:spcBef>
                        <a:spcAft>
                          <a:spcPct val="0"/>
                        </a:spcAft>
                        <a:buClr>
                          <a:schemeClr val="tx2"/>
                        </a:buClr>
                        <a:buSzPct val="50000"/>
                        <a:buFont typeface="Wingdings 2" panose="05020102010507070707" pitchFamily="18" charset="2"/>
                        <a:buChar char=""/>
                        <a:defRPr sz="1800" kern="1200">
                          <a:solidFill>
                            <a:schemeClr val="tx1"/>
                          </a:solidFill>
                          <a:latin typeface="+mn-lt"/>
                          <a:ea typeface="+mn-ea"/>
                          <a:cs typeface="+mn-cs"/>
                        </a:defRPr>
                      </a:lvl5pPr>
                    </a:lstStyle>
                    <a:p>
                      <a:pPr marL="0" lvl="0" indent="0">
                        <a:buNone/>
                      </a:pPr>
                      <a:r>
                        <a:rPr lang="zh-CN" altLang="en-US" b="1" dirty="0">
                          <a:latin typeface="宋体" panose="02010600030101010101" pitchFamily="2" charset="-122"/>
                          <a:ea typeface="宋体" panose="02010600030101010101" pitchFamily="2" charset="-122"/>
                        </a:rPr>
                        <a:t>⑤</a:t>
                      </a:r>
                      <a:endParaRPr lang="zh-CN" altLang="en-US" b="1" dirty="0">
                        <a:latin typeface="宋体" panose="02010600030101010101" pitchFamily="2" charset="-122"/>
                        <a:ea typeface="宋体" panose="02010600030101010101" pitchFamily="2" charset="-122"/>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rtl="0" eaLnBrk="0" fontAlgn="base" hangingPunct="0">
                        <a:spcBef>
                          <a:spcPct val="20000"/>
                        </a:spcBef>
                        <a:spcAft>
                          <a:spcPct val="0"/>
                        </a:spcAft>
                        <a:buClr>
                          <a:schemeClr val="tx2"/>
                        </a:buClr>
                        <a:buSzPct val="50000"/>
                        <a:buFont typeface="Wingdings 2" panose="05020102010507070707" pitchFamily="18" charset="2"/>
                        <a:buChar char="ß"/>
                        <a:defRPr sz="2800" kern="1200">
                          <a:solidFill>
                            <a:schemeClr val="tx1"/>
                          </a:solidFill>
                          <a:latin typeface="+mn-lt"/>
                          <a:ea typeface="+mn-ea"/>
                          <a:cs typeface="+mn-cs"/>
                        </a:defRPr>
                      </a:lvl1pPr>
                      <a:lvl2pPr marL="742950" lvl="1" indent="-285750" algn="l" rtl="0" eaLnBrk="0" fontAlgn="base" hangingPunct="0">
                        <a:spcBef>
                          <a:spcPct val="20000"/>
                        </a:spcBef>
                        <a:spcAft>
                          <a:spcPct val="0"/>
                        </a:spcAft>
                        <a:buClr>
                          <a:schemeClr val="tx2"/>
                        </a:buClr>
                        <a:buSzPct val="50000"/>
                        <a:buFont typeface="Wingdings 2" panose="05020102010507070707" pitchFamily="18" charset="2"/>
                        <a:buChar char="Þ"/>
                        <a:defRPr sz="24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tx2"/>
                        </a:buClr>
                        <a:buSzPct val="50000"/>
                        <a:buFont typeface="Wingdings 2" panose="05020102010507070707" pitchFamily="18" charset="2"/>
                        <a:buChar char=""/>
                        <a:defRPr sz="20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tx2"/>
                        </a:buClr>
                        <a:buSzPct val="50000"/>
                        <a:buFont typeface="Wingdings 2" panose="05020102010507070707" pitchFamily="18" charset="2"/>
                        <a:buChar char=""/>
                        <a:defRPr sz="1800" kern="1200">
                          <a:solidFill>
                            <a:schemeClr val="tx1"/>
                          </a:solidFill>
                          <a:latin typeface="+mn-lt"/>
                          <a:ea typeface="+mn-ea"/>
                          <a:cs typeface="+mn-cs"/>
                        </a:defRPr>
                      </a:lvl4pPr>
                      <a:lvl5pPr marL="2057400" lvl="4" indent="-228600" algn="l" rtl="0" eaLnBrk="0" fontAlgn="base" hangingPunct="0">
                        <a:spcBef>
                          <a:spcPct val="20000"/>
                        </a:spcBef>
                        <a:spcAft>
                          <a:spcPct val="0"/>
                        </a:spcAft>
                        <a:buClr>
                          <a:schemeClr val="tx2"/>
                        </a:buClr>
                        <a:buSzPct val="50000"/>
                        <a:buFont typeface="Wingdings 2" panose="05020102010507070707" pitchFamily="18" charset="2"/>
                        <a:buChar char=""/>
                        <a:defRPr sz="1800" kern="1200">
                          <a:solidFill>
                            <a:schemeClr val="tx1"/>
                          </a:solidFill>
                          <a:latin typeface="+mn-lt"/>
                          <a:ea typeface="+mn-ea"/>
                          <a:cs typeface="+mn-cs"/>
                        </a:defRPr>
                      </a:lvl5pPr>
                    </a:lstStyle>
                    <a:p>
                      <a:pPr marL="0" lvl="0" indent="0">
                        <a:buNone/>
                      </a:pPr>
                      <a:r>
                        <a:rPr lang="zh-CN" altLang="en-US" b="1" dirty="0">
                          <a:latin typeface="宋体" panose="02010600030101010101" pitchFamily="2" charset="-122"/>
                          <a:ea typeface="宋体" panose="02010600030101010101" pitchFamily="2" charset="-122"/>
                        </a:rPr>
                        <a:t>⑥</a:t>
                      </a:r>
                      <a:endParaRPr lang="zh-CN" altLang="en-US" b="1" dirty="0">
                        <a:latin typeface="宋体" panose="02010600030101010101" pitchFamily="2" charset="-122"/>
                        <a:ea typeface="宋体" panose="02010600030101010101" pitchFamily="2" charset="-122"/>
                      </a:endParaRPr>
                    </a:p>
                  </a:txBody>
                  <a:tcP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r>
            </a:tbl>
          </a:graphicData>
        </a:graphic>
      </p:graphicFrame>
      <p:sp>
        <p:nvSpPr>
          <p:cNvPr id="64549" name="Text Box 48"/>
          <p:cNvSpPr txBox="1"/>
          <p:nvPr/>
        </p:nvSpPr>
        <p:spPr>
          <a:xfrm>
            <a:off x="7113270" y="3107690"/>
            <a:ext cx="1891030" cy="478155"/>
          </a:xfrm>
          <a:prstGeom prst="rect">
            <a:avLst/>
          </a:prstGeom>
          <a:noFill/>
          <a:ln w="9525">
            <a:noFill/>
          </a:ln>
        </p:spPr>
        <p:txBody>
          <a:bodyPr wrap="square" anchor="t">
            <a:spAutoFit/>
          </a:bodyPr>
          <a:p>
            <a:pPr algn="l">
              <a:lnSpc>
                <a:spcPct val="90000"/>
              </a:lnSpc>
              <a:spcBef>
                <a:spcPct val="20000"/>
              </a:spcBef>
              <a:buClr>
                <a:schemeClr val="hlink"/>
              </a:buClr>
              <a:buFont typeface="Wingdings" panose="05000000000000000000" pitchFamily="2" charset="2"/>
            </a:pPr>
            <a:r>
              <a:rPr lang="zh-CN" altLang="en-US" sz="2800" b="1" dirty="0">
                <a:solidFill>
                  <a:srgbClr val="FF0000"/>
                </a:solidFill>
                <a:latin typeface="楷体" panose="02010609060101010101" pitchFamily="49" charset="-122"/>
                <a:ea typeface="楷体" panose="02010609060101010101" pitchFamily="49" charset="-122"/>
              </a:rPr>
              <a:t>调皮活泼</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64550" name="Text Box 48"/>
          <p:cNvSpPr txBox="1"/>
          <p:nvPr/>
        </p:nvSpPr>
        <p:spPr>
          <a:xfrm>
            <a:off x="9490710" y="3107690"/>
            <a:ext cx="2331720" cy="865505"/>
          </a:xfrm>
          <a:prstGeom prst="rect">
            <a:avLst/>
          </a:prstGeom>
          <a:noFill/>
          <a:ln w="9525">
            <a:noFill/>
          </a:ln>
        </p:spPr>
        <p:txBody>
          <a:bodyPr wrap="square" anchor="t">
            <a:spAutoFit/>
          </a:bodyPr>
          <a:p>
            <a:pPr algn="l">
              <a:lnSpc>
                <a:spcPct val="90000"/>
              </a:lnSpc>
              <a:spcBef>
                <a:spcPct val="20000"/>
              </a:spcBef>
              <a:buClr>
                <a:schemeClr val="hlink"/>
              </a:buClr>
              <a:buFont typeface="Wingdings" panose="05000000000000000000" pitchFamily="2" charset="2"/>
            </a:pPr>
            <a:r>
              <a:rPr lang="zh-CN" altLang="en-US" sz="2800" b="1" dirty="0">
                <a:solidFill>
                  <a:srgbClr val="FF0000"/>
                </a:solidFill>
                <a:latin typeface="楷体" panose="02010609060101010101" pitchFamily="49" charset="-122"/>
                <a:ea typeface="楷体" panose="02010609060101010101" pitchFamily="49" charset="-122"/>
              </a:rPr>
              <a:t>如对人般教育猫</a:t>
            </a:r>
            <a:r>
              <a:rPr lang="en-US" altLang="zh-CN" sz="2800" b="1">
                <a:solidFill>
                  <a:srgbClr val="FF0000"/>
                </a:solidFill>
                <a:sym typeface="黑体" panose="02010609060101010101" charset="-122"/>
              </a:rPr>
              <a:t>,</a:t>
            </a:r>
            <a:r>
              <a:rPr lang="zh-CN" altLang="en-US" sz="2800" b="1" dirty="0">
                <a:solidFill>
                  <a:srgbClr val="FF0000"/>
                </a:solidFill>
                <a:latin typeface="楷体" panose="02010609060101010101" pitchFamily="49" charset="-122"/>
                <a:ea typeface="楷体" panose="02010609060101010101" pitchFamily="49" charset="-122"/>
              </a:rPr>
              <a:t>喜欢它</a:t>
            </a:r>
            <a:endParaRPr lang="zh-CN" altLang="en-US" sz="2800" b="1">
              <a:solidFill>
                <a:srgbClr val="FF0000"/>
              </a:solidFill>
              <a:latin typeface="楷体" panose="02010609060101010101" pitchFamily="49" charset="-122"/>
              <a:ea typeface="楷体" panose="02010609060101010101" pitchFamily="49" charset="-122"/>
            </a:endParaRPr>
          </a:p>
        </p:txBody>
      </p:sp>
      <p:sp>
        <p:nvSpPr>
          <p:cNvPr id="64551" name="Text Box 48"/>
          <p:cNvSpPr txBox="1"/>
          <p:nvPr/>
        </p:nvSpPr>
        <p:spPr>
          <a:xfrm>
            <a:off x="7178675" y="3867785"/>
            <a:ext cx="1798320" cy="478155"/>
          </a:xfrm>
          <a:prstGeom prst="rect">
            <a:avLst/>
          </a:prstGeom>
          <a:noFill/>
          <a:ln w="9525">
            <a:noFill/>
          </a:ln>
        </p:spPr>
        <p:txBody>
          <a:bodyPr wrap="square" anchor="t">
            <a:spAutoFit/>
          </a:bodyPr>
          <a:p>
            <a:pPr algn="l">
              <a:lnSpc>
                <a:spcPct val="90000"/>
              </a:lnSpc>
              <a:spcBef>
                <a:spcPct val="20000"/>
              </a:spcBef>
              <a:buClr>
                <a:schemeClr val="hlink"/>
              </a:buClr>
              <a:buFont typeface="Wingdings" panose="05000000000000000000" pitchFamily="2" charset="2"/>
            </a:pPr>
            <a:r>
              <a:rPr lang="zh-CN" altLang="en-US" sz="2800" b="1" dirty="0">
                <a:solidFill>
                  <a:srgbClr val="FF0000"/>
                </a:solidFill>
                <a:latin typeface="楷体" panose="02010609060101010101" pitchFamily="49" charset="-122"/>
                <a:ea typeface="楷体" panose="02010609060101010101" pitchFamily="49" charset="-122"/>
              </a:rPr>
              <a:t>惶恐胆小</a:t>
            </a:r>
            <a:endParaRPr lang="zh-CN" altLang="en-US" sz="2800" b="1">
              <a:solidFill>
                <a:srgbClr val="FF0000"/>
              </a:solidFill>
              <a:latin typeface="楷体" panose="02010609060101010101" pitchFamily="49" charset="-122"/>
              <a:ea typeface="楷体" panose="02010609060101010101" pitchFamily="49" charset="-122"/>
            </a:endParaRPr>
          </a:p>
        </p:txBody>
      </p:sp>
      <p:sp>
        <p:nvSpPr>
          <p:cNvPr id="64553" name="Text Box 48"/>
          <p:cNvSpPr txBox="1"/>
          <p:nvPr/>
        </p:nvSpPr>
        <p:spPr>
          <a:xfrm>
            <a:off x="7143750" y="5186680"/>
            <a:ext cx="1829435" cy="865505"/>
          </a:xfrm>
          <a:prstGeom prst="rect">
            <a:avLst/>
          </a:prstGeom>
          <a:noFill/>
          <a:ln w="9525">
            <a:noFill/>
          </a:ln>
        </p:spPr>
        <p:txBody>
          <a:bodyPr wrap="square" anchor="t">
            <a:spAutoFit/>
          </a:bodyPr>
          <a:p>
            <a:pPr algn="just">
              <a:lnSpc>
                <a:spcPct val="90000"/>
              </a:lnSpc>
              <a:spcBef>
                <a:spcPct val="20000"/>
              </a:spcBef>
              <a:buClr>
                <a:schemeClr val="hlink"/>
              </a:buClr>
              <a:buFont typeface="Wingdings" panose="05000000000000000000" pitchFamily="2" charset="2"/>
            </a:pPr>
            <a:r>
              <a:rPr lang="zh-CN" altLang="en-US" sz="2800" b="1" dirty="0">
                <a:solidFill>
                  <a:srgbClr val="FF0000"/>
                </a:solidFill>
                <a:latin typeface="楷体" panose="02010609060101010101" pitchFamily="49" charset="-122"/>
                <a:ea typeface="楷体" panose="02010609060101010101" pitchFamily="49" charset="-122"/>
              </a:rPr>
              <a:t>忠诚</a:t>
            </a:r>
            <a:r>
              <a:rPr lang="en-US" altLang="zh-CN" sz="2800" b="1">
                <a:solidFill>
                  <a:srgbClr val="FF0000"/>
                </a:solidFill>
                <a:sym typeface="黑体" panose="02010609060101010101" charset="-122"/>
              </a:rPr>
              <a:t>,</a:t>
            </a:r>
            <a:r>
              <a:rPr lang="zh-CN" altLang="en-US" sz="2800" b="1" dirty="0">
                <a:solidFill>
                  <a:srgbClr val="FF0000"/>
                </a:solidFill>
                <a:latin typeface="楷体" panose="02010609060101010101" pitchFamily="49" charset="-122"/>
                <a:ea typeface="楷体" panose="02010609060101010101" pitchFamily="49" charset="-122"/>
              </a:rPr>
              <a:t>有灵性</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64554" name="Text Box 48"/>
          <p:cNvSpPr txBox="1"/>
          <p:nvPr/>
        </p:nvSpPr>
        <p:spPr>
          <a:xfrm>
            <a:off x="9490710" y="5186680"/>
            <a:ext cx="2007235" cy="478155"/>
          </a:xfrm>
          <a:prstGeom prst="rect">
            <a:avLst/>
          </a:prstGeom>
          <a:noFill/>
          <a:ln w="9525">
            <a:noFill/>
          </a:ln>
        </p:spPr>
        <p:txBody>
          <a:bodyPr wrap="square" anchor="t">
            <a:spAutoFit/>
          </a:bodyPr>
          <a:p>
            <a:pPr algn="l">
              <a:lnSpc>
                <a:spcPct val="90000"/>
              </a:lnSpc>
              <a:spcBef>
                <a:spcPct val="20000"/>
              </a:spcBef>
              <a:buClr>
                <a:schemeClr val="hlink"/>
              </a:buClr>
              <a:buFont typeface="Wingdings" panose="05000000000000000000" pitchFamily="2" charset="2"/>
            </a:pPr>
            <a:r>
              <a:rPr lang="zh-CN" altLang="en-US" sz="2800" b="1" dirty="0">
                <a:solidFill>
                  <a:srgbClr val="FF0000"/>
                </a:solidFill>
                <a:latin typeface="楷体" panose="02010609060101010101" pitchFamily="49" charset="-122"/>
                <a:ea typeface="楷体" panose="02010609060101010101" pitchFamily="49" charset="-122"/>
              </a:rPr>
              <a:t>感动、喜猫</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96282" name="Rectangle 2"/>
          <p:cNvSpPr>
            <a:spLocks noGrp="1"/>
          </p:cNvSpPr>
          <p:nvPr/>
        </p:nvSpPr>
        <p:spPr>
          <a:xfrm>
            <a:off x="408623" y="159068"/>
            <a:ext cx="8229600" cy="765175"/>
          </a:xfrm>
          <a:prstGeom prst="rect">
            <a:avLst/>
          </a:prstGeom>
          <a:noFill/>
          <a:ln w="9525">
            <a:noFill/>
          </a:ln>
        </p:spPr>
        <p:txBody>
          <a:bodyPr anchor="ctr"/>
          <a:p>
            <a:r>
              <a:rPr lang="zh-CN" altLang="en-US" sz="3200" b="1" dirty="0">
                <a:latin typeface="Calibri" panose="020F0502020204030204" charset="0"/>
                <a:ea typeface="黑体" panose="02010609060101010101" charset="-122"/>
              </a:rPr>
              <a:t>三、课后拓展</a:t>
            </a:r>
            <a:endParaRPr lang="en-US" altLang="zh-CN" sz="3200" b="1" dirty="0">
              <a:latin typeface="Calibri" panose="020F0502020204030204" charset="0"/>
              <a:ea typeface="黑体" panose="02010609060101010101" charset="-122"/>
            </a:endParaRPr>
          </a:p>
        </p:txBody>
      </p:sp>
      <p:sp>
        <p:nvSpPr>
          <p:cNvPr id="3" name="文本框 2"/>
          <p:cNvSpPr txBox="1"/>
          <p:nvPr/>
        </p:nvSpPr>
        <p:spPr>
          <a:xfrm>
            <a:off x="2757170" y="3867785"/>
            <a:ext cx="3907790" cy="1123950"/>
          </a:xfrm>
          <a:prstGeom prst="rect">
            <a:avLst/>
          </a:prstGeom>
          <a:noFill/>
          <a:ln>
            <a:noFill/>
          </a:ln>
        </p:spPr>
        <p:txBody>
          <a:bodyPr wrap="square" anchor="t">
            <a:spAutoFit/>
          </a:bodyPr>
          <a:p>
            <a:pPr algn="l" eaLnBrk="1" hangingPunct="1">
              <a:lnSpc>
                <a:spcPct val="80000"/>
              </a:lnSpc>
            </a:pPr>
            <a:r>
              <a:rPr lang="en-US" altLang="zh-CN" sz="2800" b="1" dirty="0">
                <a:latin typeface="楷体" panose="02010609060101010101" pitchFamily="49" charset="-122"/>
                <a:ea typeface="楷体" panose="02010609060101010101" pitchFamily="49" charset="-122"/>
              </a:rPr>
              <a:t>  </a:t>
            </a:r>
            <a:r>
              <a:rPr lang="en-US" altLang="zh-CN" sz="2800" b="1" dirty="0">
                <a:solidFill>
                  <a:srgbClr val="4E42ED"/>
                </a:solidFill>
                <a:latin typeface="楷体" panose="02010609060101010101" pitchFamily="49" charset="-122"/>
                <a:ea typeface="楷体" panose="02010609060101010101" pitchFamily="49" charset="-122"/>
              </a:rPr>
              <a:t>猫正在在檐前伸了小足爬搔着柱子</a:t>
            </a:r>
            <a:r>
              <a:rPr lang="zh-CN" altLang="zh-CN" sz="2800" b="1" dirty="0">
                <a:solidFill>
                  <a:srgbClr val="4E42ED"/>
                </a:solidFill>
                <a:latin typeface="Arial" panose="020B0604020202020204" pitchFamily="34" charset="0"/>
                <a:ea typeface="宋体" panose="02010600030101010101" pitchFamily="2" charset="-122"/>
                <a:sym typeface="宋体" panose="02010600030101010101" pitchFamily="2" charset="-122"/>
              </a:rPr>
              <a:t>,</a:t>
            </a:r>
            <a:r>
              <a:rPr lang="en-US" altLang="zh-CN" sz="2800" b="1" dirty="0">
                <a:solidFill>
                  <a:srgbClr val="4E42ED"/>
                </a:solidFill>
                <a:latin typeface="楷体" panose="02010609060101010101" pitchFamily="49" charset="-122"/>
                <a:ea typeface="楷体" panose="02010609060101010101" pitchFamily="49" charset="-122"/>
              </a:rPr>
              <a:t>突然见我们来</a:t>
            </a:r>
            <a:r>
              <a:rPr lang="zh-CN" altLang="zh-CN" sz="2800" b="1" dirty="0">
                <a:solidFill>
                  <a:srgbClr val="4E42ED"/>
                </a:solidFill>
                <a:latin typeface="Arial" panose="020B0604020202020204" pitchFamily="34" charset="0"/>
                <a:ea typeface="宋体" panose="02010600030101010101" pitchFamily="2" charset="-122"/>
                <a:sym typeface="宋体" panose="02010600030101010101" pitchFamily="2" charset="-122"/>
              </a:rPr>
              <a:t>,</a:t>
            </a:r>
            <a:r>
              <a:rPr lang="en-US" altLang="zh-CN" sz="2800" b="1" dirty="0">
                <a:solidFill>
                  <a:srgbClr val="4E42ED"/>
                </a:solidFill>
                <a:latin typeface="楷体" panose="02010609060101010101" pitchFamily="49" charset="-122"/>
                <a:ea typeface="楷体" panose="02010609060101010101" pitchFamily="49" charset="-122"/>
              </a:rPr>
              <a:t>就踉跄逃去</a:t>
            </a:r>
            <a:r>
              <a:rPr lang="zh-CN" altLang="en-US" sz="2800" b="1" dirty="0">
                <a:solidFill>
                  <a:srgbClr val="4E42ED"/>
                </a:solidFill>
                <a:latin typeface="楷体" panose="02010609060101010101" pitchFamily="49" charset="-122"/>
                <a:ea typeface="楷体" panose="02010609060101010101" pitchFamily="49" charset="-122"/>
              </a:rPr>
              <a:t>。</a:t>
            </a:r>
            <a:endParaRPr lang="zh-CN" altLang="en-US" sz="2800" b="1" dirty="0">
              <a:solidFill>
                <a:srgbClr val="4E42ED"/>
              </a:solidFill>
              <a:latin typeface="楷体" panose="02010609060101010101" pitchFamily="49" charset="-122"/>
              <a:ea typeface="楷体" panose="02010609060101010101" pitchFamily="49" charset="-122"/>
            </a:endParaRPr>
          </a:p>
        </p:txBody>
      </p:sp>
    </p:spTree>
    <p:custDataLst>
      <p:tags r:id="rId2"/>
    </p:custDataLst>
  </p:cSld>
  <p:clrMapOvr>
    <a:masterClrMapping/>
  </p:clrMapOvr>
  <p:transition spd="slow">
    <p:newsfla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4549"/>
                                        </p:tgtEl>
                                        <p:attrNameLst>
                                          <p:attrName>style.visibility</p:attrName>
                                        </p:attrNameLst>
                                      </p:cBhvr>
                                      <p:to>
                                        <p:strVal val="visible"/>
                                      </p:to>
                                    </p:set>
                                    <p:animEffect transition="in" filter="fade">
                                      <p:cBhvr>
                                        <p:cTn id="7" dur="500"/>
                                        <p:tgtEl>
                                          <p:spTgt spid="6454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4550"/>
                                        </p:tgtEl>
                                        <p:attrNameLst>
                                          <p:attrName>style.visibility</p:attrName>
                                        </p:attrNameLst>
                                      </p:cBhvr>
                                      <p:to>
                                        <p:strVal val="visible"/>
                                      </p:to>
                                    </p:set>
                                    <p:animEffect transition="in" filter="fade">
                                      <p:cBhvr>
                                        <p:cTn id="12" dur="500"/>
                                        <p:tgtEl>
                                          <p:spTgt spid="64550"/>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 calcmode="lin" valueType="num">
                                      <p:cBhvr additive="base">
                                        <p:cTn id="1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64551"/>
                                        </p:tgtEl>
                                        <p:attrNameLst>
                                          <p:attrName>style.visibility</p:attrName>
                                        </p:attrNameLst>
                                      </p:cBhvr>
                                      <p:to>
                                        <p:strVal val="visible"/>
                                      </p:to>
                                    </p:set>
                                    <p:animEffect transition="in" filter="fade">
                                      <p:cBhvr>
                                        <p:cTn id="23" dur="500"/>
                                        <p:tgtEl>
                                          <p:spTgt spid="64551"/>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64553"/>
                                        </p:tgtEl>
                                        <p:attrNameLst>
                                          <p:attrName>style.visibility</p:attrName>
                                        </p:attrNameLst>
                                      </p:cBhvr>
                                      <p:to>
                                        <p:strVal val="visible"/>
                                      </p:to>
                                    </p:set>
                                    <p:animEffect transition="in" filter="fade">
                                      <p:cBhvr>
                                        <p:cTn id="28" dur="500"/>
                                        <p:tgtEl>
                                          <p:spTgt spid="64553"/>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64554"/>
                                        </p:tgtEl>
                                        <p:attrNameLst>
                                          <p:attrName>style.visibility</p:attrName>
                                        </p:attrNameLst>
                                      </p:cBhvr>
                                      <p:to>
                                        <p:strVal val="visible"/>
                                      </p:to>
                                    </p:set>
                                    <p:animEffect transition="in" filter="fade">
                                      <p:cBhvr>
                                        <p:cTn id="33" dur="500"/>
                                        <p:tgtEl>
                                          <p:spTgt spid="645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549" grpId="0"/>
      <p:bldP spid="64550" grpId="0"/>
      <p:bldP spid="64551" grpId="0"/>
      <p:bldP spid="64553" grpId="0"/>
      <p:bldP spid="64554" grpId="0"/>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p:sp>
        <p:nvSpPr>
          <p:cNvPr id="139269" name="文本框 1"/>
          <p:cNvSpPr txBox="1"/>
          <p:nvPr/>
        </p:nvSpPr>
        <p:spPr>
          <a:xfrm>
            <a:off x="612140" y="773430"/>
            <a:ext cx="11209655" cy="2061210"/>
          </a:xfrm>
          <a:prstGeom prst="rect">
            <a:avLst/>
          </a:prstGeom>
          <a:noFill/>
          <a:ln w="9525">
            <a:noFill/>
          </a:ln>
        </p:spPr>
        <p:txBody>
          <a:bodyPr wrap="square" anchor="t">
            <a:spAutoFit/>
          </a:bodyPr>
          <a:p>
            <a:r>
              <a:rPr lang="en-US" altLang="zh-CN" sz="3200" b="1" dirty="0">
                <a:latin typeface="宋体" panose="02010600030101010101" pitchFamily="2" charset="-122"/>
                <a:ea typeface="宋体" panose="02010600030101010101" pitchFamily="2" charset="-122"/>
              </a:rPr>
              <a:t>2.</a:t>
            </a:r>
            <a:r>
              <a:rPr lang="zh-CN" altLang="en-US" sz="3200" b="1" dirty="0">
                <a:latin typeface="Arial" panose="020B0604020202020204" pitchFamily="34" charset="0"/>
                <a:ea typeface="宋体" panose="02010600030101010101" pitchFamily="2" charset="-122"/>
              </a:rPr>
              <a:t>假设你也要做一期《朗读者》节目</a:t>
            </a:r>
            <a:r>
              <a:rPr lang="zh-CN" altLang="zh-CN" sz="3200" b="1" dirty="0">
                <a:latin typeface="Arial" panose="020B0604020202020204" pitchFamily="34" charset="0"/>
                <a:ea typeface="宋体" panose="02010600030101010101" pitchFamily="2" charset="-122"/>
                <a:sym typeface="宋体" panose="02010600030101010101" pitchFamily="2" charset="-122"/>
              </a:rPr>
              <a:t>,</a:t>
            </a:r>
            <a:r>
              <a:rPr lang="zh-CN" altLang="en-US" sz="3200" b="1" dirty="0">
                <a:latin typeface="Arial" panose="020B0604020202020204" pitchFamily="34" charset="0"/>
                <a:ea typeface="宋体" panose="02010600030101010101" pitchFamily="2" charset="-122"/>
              </a:rPr>
              <a:t>请从上面三个语段中选择一段作为朗读材料</a:t>
            </a:r>
            <a:r>
              <a:rPr lang="zh-CN" altLang="zh-CN" sz="3200" b="1" dirty="0">
                <a:latin typeface="Arial" panose="020B0604020202020204" pitchFamily="34" charset="0"/>
                <a:ea typeface="宋体" panose="02010600030101010101" pitchFamily="2" charset="-122"/>
                <a:sym typeface="宋体" panose="02010600030101010101" pitchFamily="2" charset="-122"/>
              </a:rPr>
              <a:t>,</a:t>
            </a:r>
            <a:r>
              <a:rPr lang="zh-CN" altLang="en-US" sz="3200" b="1" dirty="0">
                <a:latin typeface="Arial" panose="020B0604020202020204" pitchFamily="34" charset="0"/>
                <a:ea typeface="宋体" panose="02010600030101010101" pitchFamily="2" charset="-122"/>
              </a:rPr>
              <a:t>并设计一个主题词</a:t>
            </a:r>
            <a:r>
              <a:rPr lang="zh-CN" altLang="zh-CN" sz="3200" b="1" dirty="0">
                <a:latin typeface="Arial" panose="020B0604020202020204" pitchFamily="34" charset="0"/>
                <a:ea typeface="宋体" panose="02010600030101010101" pitchFamily="2" charset="-122"/>
                <a:sym typeface="宋体" panose="02010600030101010101" pitchFamily="2" charset="-122"/>
              </a:rPr>
              <a:t>,</a:t>
            </a:r>
            <a:r>
              <a:rPr lang="zh-CN" altLang="en-US" sz="3200" b="1" dirty="0">
                <a:latin typeface="Arial" panose="020B0604020202020204" pitchFamily="34" charset="0"/>
                <a:ea typeface="宋体" panose="02010600030101010101" pitchFamily="2" charset="-122"/>
              </a:rPr>
              <a:t>说说你选择的理由。</a:t>
            </a:r>
            <a:endParaRPr lang="zh-CN" altLang="en-US" sz="3200" b="1" dirty="0">
              <a:latin typeface="Arial" panose="020B0604020202020204" pitchFamily="34" charset="0"/>
              <a:ea typeface="宋体" panose="02010600030101010101" pitchFamily="2" charset="-122"/>
            </a:endParaRPr>
          </a:p>
          <a:p>
            <a:r>
              <a:rPr lang="zh-CN" altLang="en-US" sz="3200" b="1" dirty="0">
                <a:latin typeface="Arial" panose="020B0604020202020204" pitchFamily="34" charset="0"/>
                <a:ea typeface="宋体" panose="02010600030101010101" pitchFamily="2" charset="-122"/>
              </a:rPr>
              <a:t>主题词：</a:t>
            </a:r>
            <a:r>
              <a:rPr lang="zh-CN" altLang="en-US" sz="3200" b="1" u="sng" dirty="0">
                <a:latin typeface="Arial" panose="020B0604020202020204" pitchFamily="34" charset="0"/>
                <a:ea typeface="宋体" panose="02010600030101010101" pitchFamily="2" charset="-122"/>
              </a:rPr>
              <a:t> </a:t>
            </a:r>
            <a:r>
              <a:rPr lang="en-US" altLang="zh-CN" sz="3200" b="1" u="sng" dirty="0">
                <a:latin typeface="Arial" panose="020B0604020202020204" pitchFamily="34" charset="0"/>
                <a:ea typeface="宋体" panose="02010600030101010101" pitchFamily="2" charset="-122"/>
              </a:rPr>
              <a:t>         </a:t>
            </a:r>
            <a:r>
              <a:rPr lang="en-US" altLang="zh-CN" sz="3200" b="1" dirty="0">
                <a:latin typeface="Arial" panose="020B0604020202020204" pitchFamily="34" charset="0"/>
                <a:ea typeface="宋体" panose="02010600030101010101" pitchFamily="2" charset="-122"/>
              </a:rPr>
              <a:t>         </a:t>
            </a:r>
            <a:r>
              <a:rPr lang="zh-CN" altLang="en-US" sz="3200" b="1" dirty="0">
                <a:latin typeface="Arial" panose="020B0604020202020204" pitchFamily="34" charset="0"/>
                <a:ea typeface="宋体" panose="02010600030101010101" pitchFamily="2" charset="-122"/>
              </a:rPr>
              <a:t>选择语段：</a:t>
            </a:r>
            <a:r>
              <a:rPr lang="zh-CN" altLang="en-US" sz="3200" b="1" u="sng" dirty="0">
                <a:latin typeface="Arial" panose="020B0604020202020204" pitchFamily="34" charset="0"/>
                <a:ea typeface="宋体" panose="02010600030101010101" pitchFamily="2" charset="-122"/>
                <a:sym typeface="+mn-ea"/>
              </a:rPr>
              <a:t> </a:t>
            </a:r>
            <a:r>
              <a:rPr lang="en-US" altLang="zh-CN" sz="3200" b="1" u="sng" dirty="0">
                <a:latin typeface="Arial" panose="020B0604020202020204" pitchFamily="34" charset="0"/>
                <a:ea typeface="宋体" panose="02010600030101010101" pitchFamily="2" charset="-122"/>
                <a:sym typeface="+mn-ea"/>
              </a:rPr>
              <a:t>             </a:t>
            </a:r>
            <a:r>
              <a:rPr lang="zh-CN" altLang="en-US" sz="3200" b="1" dirty="0">
                <a:latin typeface="Arial" panose="020B0604020202020204" pitchFamily="34" charset="0"/>
                <a:ea typeface="宋体" panose="02010600030101010101" pitchFamily="2" charset="-122"/>
                <a:sym typeface="+mn-ea"/>
              </a:rPr>
              <a:t>《</a:t>
            </a:r>
            <a:r>
              <a:rPr lang="en-US" altLang="zh-CN" sz="3200" b="1" dirty="0">
                <a:latin typeface="Arial" panose="020B0604020202020204" pitchFamily="34" charset="0"/>
                <a:ea typeface="宋体" panose="02010600030101010101" pitchFamily="2" charset="-122"/>
                <a:sym typeface="+mn-ea"/>
              </a:rPr>
              <a:t>      </a:t>
            </a:r>
            <a:r>
              <a:rPr lang="zh-CN" altLang="en-US" sz="3200" b="1" dirty="0">
                <a:latin typeface="Arial" panose="020B0604020202020204" pitchFamily="34" charset="0"/>
                <a:ea typeface="宋体" panose="02010600030101010101" pitchFamily="2" charset="-122"/>
                <a:sym typeface="+mn-ea"/>
              </a:rPr>
              <a:t>》</a:t>
            </a:r>
            <a:r>
              <a:rPr lang="zh-CN" altLang="en-US" sz="3200" b="1" u="sng" dirty="0">
                <a:latin typeface="Arial" panose="020B0604020202020204" pitchFamily="34" charset="0"/>
                <a:ea typeface="宋体" panose="02010600030101010101" pitchFamily="2" charset="-122"/>
                <a:sym typeface="+mn-ea"/>
              </a:rPr>
              <a:t> </a:t>
            </a:r>
            <a:endParaRPr lang="zh-CN" altLang="en-US" sz="3200" b="1" u="sng" dirty="0">
              <a:latin typeface="Arial" panose="020B0604020202020204" pitchFamily="34" charset="0"/>
              <a:ea typeface="宋体" panose="02010600030101010101" pitchFamily="2" charset="-122"/>
              <a:sym typeface="+mn-ea"/>
            </a:endParaRPr>
          </a:p>
          <a:p>
            <a:r>
              <a:rPr lang="zh-CN" altLang="en-US" sz="3200" b="1" dirty="0">
                <a:latin typeface="Arial" panose="020B0604020202020204" pitchFamily="34" charset="0"/>
                <a:ea typeface="宋体" panose="02010600030101010101" pitchFamily="2" charset="-122"/>
                <a:sym typeface="+mn-ea"/>
              </a:rPr>
              <a:t>选择理由：</a:t>
            </a:r>
            <a:r>
              <a:rPr lang="en-US" altLang="zh-CN" sz="3200" b="1" u="sng" dirty="0">
                <a:latin typeface="Arial" panose="020B0604020202020204" pitchFamily="34" charset="0"/>
                <a:ea typeface="宋体" panose="02010600030101010101" pitchFamily="2" charset="-122"/>
                <a:sym typeface="+mn-ea"/>
              </a:rPr>
              <a:t>              </a:t>
            </a:r>
            <a:r>
              <a:rPr lang="en-US" altLang="zh-CN" sz="3200" b="1" u="sng" dirty="0">
                <a:latin typeface="Arial" panose="020B0604020202020204" pitchFamily="34" charset="0"/>
                <a:ea typeface="宋体" panose="02010600030101010101" pitchFamily="2" charset="-122"/>
              </a:rPr>
              <a:t>    </a:t>
            </a:r>
            <a:endParaRPr lang="en-US" altLang="zh-CN" sz="3200" b="1" u="sng" dirty="0">
              <a:latin typeface="Arial" panose="020B0604020202020204" pitchFamily="34" charset="0"/>
              <a:ea typeface="宋体" panose="02010600030101010101" pitchFamily="2" charset="-122"/>
            </a:endParaRPr>
          </a:p>
        </p:txBody>
      </p:sp>
      <p:sp>
        <p:nvSpPr>
          <p:cNvPr id="64549" name="Text Box 48"/>
          <p:cNvSpPr txBox="1"/>
          <p:nvPr/>
        </p:nvSpPr>
        <p:spPr>
          <a:xfrm>
            <a:off x="2366645" y="1758950"/>
            <a:ext cx="1120140" cy="534035"/>
          </a:xfrm>
          <a:prstGeom prst="rect">
            <a:avLst/>
          </a:prstGeom>
          <a:noFill/>
          <a:ln w="9525">
            <a:noFill/>
          </a:ln>
        </p:spPr>
        <p:txBody>
          <a:bodyPr wrap="square" anchor="t">
            <a:spAutoFit/>
          </a:bodyPr>
          <a:p>
            <a:pPr algn="l">
              <a:lnSpc>
                <a:spcPct val="90000"/>
              </a:lnSpc>
              <a:spcBef>
                <a:spcPct val="20000"/>
              </a:spcBef>
              <a:buClr>
                <a:schemeClr val="hlink"/>
              </a:buClr>
              <a:buFont typeface="Wingdings" panose="05000000000000000000" pitchFamily="2" charset="2"/>
            </a:pPr>
            <a:r>
              <a:rPr lang="zh-CN" altLang="en-US" sz="3200" b="1" dirty="0">
                <a:solidFill>
                  <a:srgbClr val="FF0000"/>
                </a:solidFill>
                <a:latin typeface="楷体" panose="02010609060101010101" pitchFamily="49" charset="-122"/>
                <a:ea typeface="楷体" panose="02010609060101010101" pitchFamily="49" charset="-122"/>
              </a:rPr>
              <a:t>悔恨</a:t>
            </a:r>
            <a:endParaRPr lang="zh-CN" altLang="en-US" sz="3200" b="1" dirty="0">
              <a:solidFill>
                <a:srgbClr val="FF0000"/>
              </a:solidFill>
              <a:latin typeface="楷体" panose="02010609060101010101" pitchFamily="49" charset="-122"/>
              <a:ea typeface="楷体" panose="02010609060101010101" pitchFamily="49" charset="-122"/>
            </a:endParaRPr>
          </a:p>
        </p:txBody>
      </p:sp>
      <p:sp>
        <p:nvSpPr>
          <p:cNvPr id="4" name="文本框 3"/>
          <p:cNvSpPr txBox="1"/>
          <p:nvPr/>
        </p:nvSpPr>
        <p:spPr>
          <a:xfrm>
            <a:off x="6552565" y="1758950"/>
            <a:ext cx="1407795" cy="583565"/>
          </a:xfrm>
          <a:prstGeom prst="rect">
            <a:avLst/>
          </a:prstGeom>
          <a:noFill/>
          <a:ln>
            <a:noFill/>
          </a:ln>
        </p:spPr>
        <p:txBody>
          <a:bodyPr wrap="none" anchor="t">
            <a:spAutoFit/>
          </a:bodyPr>
          <a:p>
            <a:pPr algn="l" eaLnBrk="1" hangingPunct="1"/>
            <a:r>
              <a:rPr lang="zh-CN" altLang="en-US" sz="3200" b="1" dirty="0">
                <a:solidFill>
                  <a:srgbClr val="4E42ED"/>
                </a:solidFill>
                <a:latin typeface="宋体" panose="02010600030101010101" pitchFamily="2" charset="-122"/>
                <a:ea typeface="宋体" panose="02010600030101010101" pitchFamily="2" charset="-122"/>
                <a:sym typeface="+mn-ea"/>
              </a:rPr>
              <a:t>夏丏尊</a:t>
            </a:r>
            <a:endParaRPr lang="zh-CN" altLang="en-US" sz="3200" b="1" dirty="0">
              <a:solidFill>
                <a:srgbClr val="4E42ED"/>
              </a:solidFill>
              <a:latin typeface="宋体" panose="02010600030101010101" pitchFamily="2" charset="-122"/>
              <a:ea typeface="宋体" panose="02010600030101010101" pitchFamily="2" charset="-122"/>
              <a:sym typeface="+mn-ea"/>
            </a:endParaRPr>
          </a:p>
        </p:txBody>
      </p:sp>
      <p:sp>
        <p:nvSpPr>
          <p:cNvPr id="5" name="文本框 4"/>
          <p:cNvSpPr txBox="1"/>
          <p:nvPr/>
        </p:nvSpPr>
        <p:spPr>
          <a:xfrm>
            <a:off x="8523605" y="1771015"/>
            <a:ext cx="591185" cy="583565"/>
          </a:xfrm>
          <a:prstGeom prst="rect">
            <a:avLst/>
          </a:prstGeom>
          <a:noFill/>
          <a:ln>
            <a:noFill/>
          </a:ln>
        </p:spPr>
        <p:txBody>
          <a:bodyPr wrap="none" anchor="t">
            <a:spAutoFit/>
          </a:bodyPr>
          <a:p>
            <a:pPr algn="l" eaLnBrk="1" hangingPunct="1"/>
            <a:r>
              <a:rPr lang="zh-CN" altLang="en-US" sz="3200" b="1" dirty="0">
                <a:solidFill>
                  <a:srgbClr val="4E42ED"/>
                </a:solidFill>
                <a:latin typeface="宋体" panose="02010600030101010101" pitchFamily="2" charset="-122"/>
                <a:ea typeface="宋体" panose="02010600030101010101" pitchFamily="2" charset="-122"/>
                <a:sym typeface="+mn-ea"/>
              </a:rPr>
              <a:t>猫</a:t>
            </a:r>
            <a:endParaRPr lang="zh-CN" altLang="en-US" sz="3200" b="1" dirty="0">
              <a:solidFill>
                <a:srgbClr val="4E42ED"/>
              </a:solidFill>
              <a:latin typeface="宋体" panose="02010600030101010101" pitchFamily="2" charset="-122"/>
              <a:ea typeface="宋体" panose="02010600030101010101" pitchFamily="2" charset="-122"/>
              <a:sym typeface="+mn-ea"/>
            </a:endParaRPr>
          </a:p>
        </p:txBody>
      </p:sp>
      <p:sp>
        <p:nvSpPr>
          <p:cNvPr id="6" name="文本框 5"/>
          <p:cNvSpPr txBox="1"/>
          <p:nvPr/>
        </p:nvSpPr>
        <p:spPr>
          <a:xfrm>
            <a:off x="2619375" y="2354580"/>
            <a:ext cx="8877935" cy="2553335"/>
          </a:xfrm>
          <a:prstGeom prst="rect">
            <a:avLst/>
          </a:prstGeom>
          <a:noFill/>
          <a:ln>
            <a:noFill/>
          </a:ln>
        </p:spPr>
        <p:txBody>
          <a:bodyPr wrap="square" anchor="t">
            <a:spAutoFit/>
          </a:bodyPr>
          <a:p>
            <a:pPr algn="l" eaLnBrk="1" hangingPunct="1"/>
            <a:r>
              <a:rPr lang="en-US" altLang="zh-CN" sz="3200" b="1" dirty="0">
                <a:solidFill>
                  <a:srgbClr val="FF0000"/>
                </a:solidFill>
                <a:latin typeface="楷体" panose="02010609060101010101" pitchFamily="49" charset="-122"/>
                <a:ea typeface="楷体" panose="02010609060101010101" pitchFamily="49" charset="-122"/>
              </a:rPr>
              <a:t>夏丏尊在《猫》中流露出人们对猫的偏见与蔑视</a:t>
            </a:r>
            <a:r>
              <a:rPr lang="en-US" altLang="zh-CN" sz="3200" b="1">
                <a:solidFill>
                  <a:srgbClr val="FF0000"/>
                </a:solidFill>
                <a:sym typeface="黑体" panose="02010609060101010101" charset="-122"/>
              </a:rPr>
              <a:t>,</a:t>
            </a:r>
            <a:r>
              <a:rPr lang="en-US" altLang="zh-CN" sz="3200" b="1" dirty="0">
                <a:solidFill>
                  <a:srgbClr val="FF0000"/>
                </a:solidFill>
                <a:latin typeface="楷体" panose="02010609060101010101" pitchFamily="49" charset="-122"/>
                <a:ea typeface="楷体" panose="02010609060101010101" pitchFamily="49" charset="-122"/>
              </a:rPr>
              <a:t>仅仅因为妹妹的死是猫报的信</a:t>
            </a:r>
            <a:r>
              <a:rPr lang="en-US" altLang="zh-CN" sz="3200" b="1">
                <a:solidFill>
                  <a:srgbClr val="FF0000"/>
                </a:solidFill>
                <a:sym typeface="黑体" panose="02010609060101010101" charset="-122"/>
              </a:rPr>
              <a:t>,</a:t>
            </a:r>
            <a:r>
              <a:rPr lang="en-US" altLang="zh-CN" sz="3200" b="1" dirty="0">
                <a:solidFill>
                  <a:srgbClr val="FF0000"/>
                </a:solidFill>
                <a:latin typeface="楷体" panose="02010609060101010101" pitchFamily="49" charset="-122"/>
                <a:ea typeface="楷体" panose="02010609060101010101" pitchFamily="49" charset="-122"/>
              </a:rPr>
              <a:t>就把怨气发泄在一只可怜无辜的小猫身上。在我们的生活中</a:t>
            </a:r>
            <a:r>
              <a:rPr lang="en-US" altLang="zh-CN" sz="3200" b="1">
                <a:solidFill>
                  <a:srgbClr val="FF0000"/>
                </a:solidFill>
                <a:sym typeface="黑体" panose="02010609060101010101" charset="-122"/>
              </a:rPr>
              <a:t>,</a:t>
            </a:r>
            <a:r>
              <a:rPr lang="en-US" altLang="zh-CN" sz="3200" b="1" dirty="0">
                <a:solidFill>
                  <a:srgbClr val="FF0000"/>
                </a:solidFill>
                <a:latin typeface="楷体" panose="02010609060101010101" pitchFamily="49" charset="-122"/>
                <a:ea typeface="楷体" panose="02010609060101010101" pitchFamily="49" charset="-122"/>
              </a:rPr>
              <a:t>也曾经出现对待如此弱小生灵的不公事件</a:t>
            </a:r>
            <a:r>
              <a:rPr lang="en-US" altLang="zh-CN" sz="3200" b="1">
                <a:solidFill>
                  <a:srgbClr val="FF0000"/>
                </a:solidFill>
                <a:sym typeface="黑体" panose="02010609060101010101" charset="-122"/>
              </a:rPr>
              <a:t>,</a:t>
            </a:r>
            <a:r>
              <a:rPr lang="en-US" altLang="zh-CN" sz="3200" b="1" dirty="0">
                <a:solidFill>
                  <a:srgbClr val="FF0000"/>
                </a:solidFill>
                <a:latin typeface="楷体" panose="02010609060101010101" pitchFamily="49" charset="-122"/>
                <a:ea typeface="楷体" panose="02010609060101010101" pitchFamily="49" charset="-122"/>
              </a:rPr>
              <a:t>谨以此篇表达对曾经错误行为的悔恨与反思</a:t>
            </a:r>
            <a:r>
              <a:rPr lang="zh-CN" altLang="en-US" sz="3200" b="1" dirty="0">
                <a:solidFill>
                  <a:srgbClr val="FF0000"/>
                </a:solidFill>
                <a:latin typeface="楷体" panose="02010609060101010101" pitchFamily="49" charset="-122"/>
                <a:ea typeface="楷体" panose="02010609060101010101" pitchFamily="49" charset="-122"/>
              </a:rPr>
              <a:t>。</a:t>
            </a:r>
            <a:endParaRPr lang="zh-CN" altLang="en-US" sz="3200" b="1" dirty="0">
              <a:solidFill>
                <a:srgbClr val="FF0000"/>
              </a:solidFill>
              <a:latin typeface="楷体" panose="02010609060101010101" pitchFamily="49" charset="-122"/>
              <a:ea typeface="楷体" panose="02010609060101010101" pitchFamily="49" charset="-122"/>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4549"/>
                                        </p:tgtEl>
                                        <p:attrNameLst>
                                          <p:attrName>style.visibility</p:attrName>
                                        </p:attrNameLst>
                                      </p:cBhvr>
                                      <p:to>
                                        <p:strVal val="visible"/>
                                      </p:to>
                                    </p:set>
                                    <p:animEffect transition="in" filter="fade">
                                      <p:cBhvr>
                                        <p:cTn id="7" dur="500"/>
                                        <p:tgtEl>
                                          <p:spTgt spid="64549"/>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ppt_x"/>
                                          </p:val>
                                        </p:tav>
                                        <p:tav tm="100000">
                                          <p:val>
                                            <p:strVal val="#ppt_x"/>
                                          </p:val>
                                        </p:tav>
                                      </p:tavLst>
                                    </p:anim>
                                    <p:anim calcmode="lin" valueType="num">
                                      <p:cBhvr additive="base">
                                        <p:cTn id="13"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additive="base">
                                        <p:cTn id="18" dur="500" fill="hold"/>
                                        <p:tgtEl>
                                          <p:spTgt spid="5"/>
                                        </p:tgtEl>
                                        <p:attrNameLst>
                                          <p:attrName>ppt_x</p:attrName>
                                        </p:attrNameLst>
                                      </p:cBhvr>
                                      <p:tavLst>
                                        <p:tav tm="0">
                                          <p:val>
                                            <p:strVal val="#ppt_x"/>
                                          </p:val>
                                        </p:tav>
                                        <p:tav tm="100000">
                                          <p:val>
                                            <p:strVal val="#ppt_x"/>
                                          </p:val>
                                        </p:tav>
                                      </p:tavLst>
                                    </p:anim>
                                    <p:anim calcmode="lin" valueType="num">
                                      <p:cBhvr additive="base">
                                        <p:cTn id="19"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additive="base">
                                        <p:cTn id="24" dur="500" fill="hold"/>
                                        <p:tgtEl>
                                          <p:spTgt spid="6"/>
                                        </p:tgtEl>
                                        <p:attrNameLst>
                                          <p:attrName>ppt_x</p:attrName>
                                        </p:attrNameLst>
                                      </p:cBhvr>
                                      <p:tavLst>
                                        <p:tav tm="0">
                                          <p:val>
                                            <p:strVal val="#ppt_x"/>
                                          </p:val>
                                        </p:tav>
                                        <p:tav tm="100000">
                                          <p:val>
                                            <p:strVal val="#ppt_x"/>
                                          </p:val>
                                        </p:tav>
                                      </p:tavLst>
                                    </p:anim>
                                    <p:anim calcmode="lin" valueType="num">
                                      <p:cBhvr additive="base">
                                        <p:cTn id="25"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549" grpId="0"/>
      <p:bldP spid="4" grpId="0"/>
      <p:bldP spid="5" grpId="0"/>
      <p:bldP spid="6" grpId="0"/>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pic>
        <p:nvPicPr>
          <p:cNvPr id="31746" name="图片 3"/>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bwMode="auto">
          <a:xfrm>
            <a:off x="8795870" y="4221025"/>
            <a:ext cx="3073400" cy="2303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47" name="矩形 2"/>
          <p:cNvSpPr>
            <a:spLocks noChangeArrowheads="1"/>
          </p:cNvSpPr>
          <p:nvPr/>
        </p:nvSpPr>
        <p:spPr bwMode="auto">
          <a:xfrm>
            <a:off x="531407" y="1326311"/>
            <a:ext cx="9345084"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3600" b="1" dirty="0">
                <a:solidFill>
                  <a:schemeClr val="tx1"/>
                </a:solidFill>
                <a:latin typeface="宋体" panose="02010600030101010101" pitchFamily="2" charset="-122"/>
                <a:ea typeface="宋体" panose="02010600030101010101" pitchFamily="2" charset="-122"/>
                <a:cs typeface="宋体" panose="02010600030101010101" pitchFamily="2" charset="-122"/>
              </a:rPr>
              <a:t>3.</a:t>
            </a:r>
            <a:r>
              <a:rPr lang="zh-CN" altLang="en-US" sz="3600" b="1" dirty="0">
                <a:solidFill>
                  <a:schemeClr val="tx1"/>
                </a:solidFill>
                <a:latin typeface="宋体" panose="02010600030101010101" pitchFamily="2" charset="-122"/>
                <a:ea typeface="宋体" panose="02010600030101010101" pitchFamily="2" charset="-122"/>
                <a:cs typeface="宋体" panose="02010600030101010101" pitchFamily="2" charset="-122"/>
              </a:rPr>
              <a:t>请你代表作者或人类对第三只猫说些什么。</a:t>
            </a:r>
            <a:endParaRPr lang="zh-CN" altLang="en-US" sz="3600" b="1" dirty="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
        <p:nvSpPr>
          <p:cNvPr id="5" name="Text Box 5"/>
          <p:cNvSpPr txBox="1">
            <a:spLocks noChangeArrowheads="1"/>
          </p:cNvSpPr>
          <p:nvPr/>
        </p:nvSpPr>
        <p:spPr bwMode="auto">
          <a:xfrm>
            <a:off x="531407" y="2086115"/>
            <a:ext cx="10847917" cy="25533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4000" b="1" dirty="0">
                <a:solidFill>
                  <a:srgbClr val="00B050"/>
                </a:solidFill>
                <a:latin typeface="楷体_GB2312" pitchFamily="49" charset="-122"/>
                <a:ea typeface="楷体_GB2312" pitchFamily="49" charset="-122"/>
              </a:rPr>
              <a:t>    </a:t>
            </a:r>
            <a:r>
              <a:rPr lang="en-US" altLang="zh-CN" sz="4000" b="1" dirty="0">
                <a:solidFill>
                  <a:srgbClr val="4E42ED"/>
                </a:solidFill>
                <a:latin typeface="+mn-lt"/>
                <a:ea typeface="华文楷体" panose="02010600040101010101" pitchFamily="2" charset="-122"/>
                <a:cs typeface="+mn-lt"/>
              </a:rPr>
              <a:t>“</a:t>
            </a:r>
            <a:r>
              <a:rPr lang="zh-CN" altLang="en-US" sz="4000" b="1" dirty="0">
                <a:solidFill>
                  <a:srgbClr val="4E42ED"/>
                </a:solidFill>
                <a:latin typeface="华文楷体" panose="02010600040101010101" pitchFamily="2" charset="-122"/>
                <a:ea typeface="华文楷体" panose="02010600040101010101" pitchFamily="2" charset="-122"/>
              </a:rPr>
              <a:t>我错了</a:t>
            </a:r>
            <a:r>
              <a:rPr lang="zh-CN" altLang="zh-CN" sz="4000" b="1" dirty="0">
                <a:solidFill>
                  <a:srgbClr val="4E42ED"/>
                </a:solidFill>
                <a:sym typeface="宋体" panose="02010600030101010101" pitchFamily="2" charset="-122"/>
              </a:rPr>
              <a:t>,</a:t>
            </a:r>
            <a:r>
              <a:rPr lang="zh-CN" altLang="en-US" sz="4000" b="1" dirty="0">
                <a:solidFill>
                  <a:srgbClr val="4E42ED"/>
                </a:solidFill>
                <a:latin typeface="华文楷体" panose="02010600040101010101" pitchFamily="2" charset="-122"/>
                <a:ea typeface="华文楷体" panose="02010600040101010101" pitchFamily="2" charset="-122"/>
              </a:rPr>
              <a:t>请原谅我吧！虽然永无改正过失的机会了</a:t>
            </a:r>
            <a:r>
              <a:rPr lang="zh-CN" altLang="zh-CN" sz="4000" b="1" dirty="0">
                <a:solidFill>
                  <a:srgbClr val="4E42ED"/>
                </a:solidFill>
                <a:sym typeface="宋体" panose="02010600030101010101" pitchFamily="2" charset="-122"/>
              </a:rPr>
              <a:t>,</a:t>
            </a:r>
            <a:r>
              <a:rPr lang="zh-CN" altLang="en-US" sz="4000" b="1" dirty="0">
                <a:solidFill>
                  <a:srgbClr val="4E42ED"/>
                </a:solidFill>
                <a:latin typeface="华文楷体" panose="02010600040101010101" pitchFamily="2" charset="-122"/>
                <a:ea typeface="华文楷体" panose="02010600040101010101" pitchFamily="2" charset="-122"/>
              </a:rPr>
              <a:t>但是我从此学会了珍视每一个像你这样的小生命</a:t>
            </a:r>
            <a:r>
              <a:rPr lang="zh-CN" altLang="zh-CN" sz="4000" b="1" dirty="0">
                <a:solidFill>
                  <a:srgbClr val="4E42ED"/>
                </a:solidFill>
                <a:sym typeface="宋体" panose="02010600030101010101" pitchFamily="2" charset="-122"/>
              </a:rPr>
              <a:t>,</a:t>
            </a:r>
            <a:r>
              <a:rPr lang="zh-CN" altLang="en-US" sz="4000" b="1" dirty="0">
                <a:solidFill>
                  <a:srgbClr val="4E42ED"/>
                </a:solidFill>
                <a:latin typeface="华文楷体" panose="02010600040101010101" pitchFamily="2" charset="-122"/>
                <a:ea typeface="华文楷体" panose="02010600040101010101" pitchFamily="2" charset="-122"/>
              </a:rPr>
              <a:t>不会因为弱小、残疾等原因无视或歧视你们。</a:t>
            </a:r>
            <a:r>
              <a:rPr lang="en-US" altLang="zh-CN" sz="4000" b="1" dirty="0">
                <a:solidFill>
                  <a:srgbClr val="4E42ED"/>
                </a:solidFill>
                <a:latin typeface="+mn-lt"/>
                <a:ea typeface="华文楷体" panose="02010600040101010101" pitchFamily="2" charset="-122"/>
                <a:cs typeface="+mn-lt"/>
                <a:sym typeface="+mn-ea"/>
              </a:rPr>
              <a:t>”</a:t>
            </a:r>
            <a:endParaRPr lang="en-US" altLang="zh-CN" sz="4000" b="1" dirty="0">
              <a:solidFill>
                <a:srgbClr val="FF00FF"/>
              </a:solidFill>
              <a:latin typeface="楷体_GB2312" pitchFamily="49" charset="-122"/>
              <a:ea typeface="楷体_GB2312" pitchFamily="49"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1)">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32770" name="Text Box 2"/>
          <p:cNvSpPr txBox="1">
            <a:spLocks noChangeArrowheads="1"/>
          </p:cNvSpPr>
          <p:nvPr/>
        </p:nvSpPr>
        <p:spPr bwMode="auto">
          <a:xfrm>
            <a:off x="793115" y="1773555"/>
            <a:ext cx="10737850" cy="1938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4000" b="1" dirty="0">
                <a:solidFill>
                  <a:schemeClr val="tx1"/>
                </a:solidFill>
                <a:latin typeface="宋体" panose="02010600030101010101" pitchFamily="2" charset="-122"/>
              </a:rPr>
              <a:t>4.</a:t>
            </a:r>
            <a:r>
              <a:rPr lang="zh-CN" altLang="en-US" sz="4000" b="1" dirty="0">
                <a:solidFill>
                  <a:schemeClr val="tx1"/>
                </a:solidFill>
              </a:rPr>
              <a:t>在生活中</a:t>
            </a:r>
            <a:r>
              <a:rPr lang="zh-CN" altLang="zh-CN" sz="4000" b="1" dirty="0">
                <a:sym typeface="宋体" panose="02010600030101010101" pitchFamily="2" charset="-122"/>
              </a:rPr>
              <a:t>,</a:t>
            </a:r>
            <a:r>
              <a:rPr lang="zh-CN" altLang="en-US" sz="4000" b="1" dirty="0">
                <a:solidFill>
                  <a:schemeClr val="tx1"/>
                </a:solidFill>
              </a:rPr>
              <a:t>你是否也曾经错怪过别人或被人误解呢？把事情的经过说给其他同学听听</a:t>
            </a:r>
            <a:r>
              <a:rPr lang="zh-CN" altLang="zh-CN" sz="4000" b="1" dirty="0">
                <a:sym typeface="宋体" panose="02010600030101010101" pitchFamily="2" charset="-122"/>
              </a:rPr>
              <a:t>,</a:t>
            </a:r>
            <a:r>
              <a:rPr lang="zh-CN" altLang="en-US" sz="4000" b="1" dirty="0">
                <a:solidFill>
                  <a:schemeClr val="tx1"/>
                </a:solidFill>
              </a:rPr>
              <a:t>并和同学们讨论一下：怎样才能减少彼此之间的误解？</a:t>
            </a:r>
            <a:r>
              <a:rPr lang="zh-CN" altLang="en-US" sz="4000" b="1" dirty="0">
                <a:solidFill>
                  <a:srgbClr val="3333FF"/>
                </a:solidFill>
              </a:rPr>
              <a:t> </a:t>
            </a:r>
            <a:endParaRPr lang="zh-CN" altLang="en-US" sz="4000" b="1" dirty="0">
              <a:solidFill>
                <a:srgbClr val="3333FF"/>
              </a:solidFill>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5" name="Rectangle 3"/>
          <p:cNvSpPr txBox="1">
            <a:spLocks noRot="1" noChangeArrowheads="1"/>
          </p:cNvSpPr>
          <p:nvPr/>
        </p:nvSpPr>
        <p:spPr bwMode="auto">
          <a:xfrm>
            <a:off x="908050" y="1987550"/>
            <a:ext cx="10006330" cy="28263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indent="0" eaLnBrk="1" hangingPunct="1">
              <a:spcBef>
                <a:spcPct val="20000"/>
              </a:spcBef>
              <a:buFont typeface="Arial" panose="020B0604020202020204" pitchFamily="34" charset="0"/>
              <a:buNone/>
            </a:pPr>
            <a:r>
              <a:rPr lang="en-US" altLang="zh-CN" sz="3200" b="1" dirty="0">
                <a:solidFill>
                  <a:srgbClr val="000000"/>
                </a:solidFill>
                <a:latin typeface="宋体" panose="02010600030101010101" pitchFamily="2" charset="-122"/>
              </a:rPr>
              <a:t>1.</a:t>
            </a:r>
            <a:r>
              <a:rPr lang="zh-CN" altLang="en-US" sz="3200" b="1" noProof="1">
                <a:latin typeface="宋体" panose="02010600030101010101" pitchFamily="2" charset="-122"/>
              </a:rPr>
              <a:t>通过默读课文</a:t>
            </a:r>
            <a:r>
              <a:rPr lang="en-US" altLang="zh-CN" sz="3200" b="1" dirty="0">
                <a:uFillTx/>
                <a:ea typeface="SimSun-ExtB" panose="02010609060101010101" pitchFamily="49" charset="-122"/>
                <a:sym typeface="宋体" panose="02010600030101010101" pitchFamily="2" charset="-122"/>
              </a:rPr>
              <a:t>,</a:t>
            </a:r>
            <a:r>
              <a:rPr lang="zh-CN" altLang="en-US" sz="3200" b="1" noProof="1">
                <a:latin typeface="宋体" panose="02010600030101010101" pitchFamily="2" charset="-122"/>
              </a:rPr>
              <a:t>整体把握文章内容</a:t>
            </a:r>
            <a:r>
              <a:rPr lang="en-US" altLang="zh-CN" sz="3200" b="1" dirty="0">
                <a:uFillTx/>
                <a:ea typeface="SimSun-ExtB" panose="02010609060101010101" pitchFamily="49" charset="-122"/>
                <a:sym typeface="宋体" panose="02010600030101010101" pitchFamily="2" charset="-122"/>
              </a:rPr>
              <a:t>,</a:t>
            </a:r>
            <a:r>
              <a:rPr lang="zh-CN" altLang="en-US" sz="3200" b="1" noProof="1">
                <a:latin typeface="宋体" panose="02010600030101010101" pitchFamily="2" charset="-122"/>
              </a:rPr>
              <a:t>概括比较三只猫的不同特点和命运</a:t>
            </a:r>
            <a:r>
              <a:rPr lang="en-US" altLang="zh-CN" sz="3200" b="1" dirty="0">
                <a:uFillTx/>
                <a:ea typeface="SimSun-ExtB" panose="02010609060101010101" pitchFamily="49" charset="-122"/>
                <a:sym typeface="宋体" panose="02010600030101010101" pitchFamily="2" charset="-122"/>
              </a:rPr>
              <a:t>,</a:t>
            </a:r>
            <a:r>
              <a:rPr lang="zh-CN" altLang="en-US" sz="3200" b="1" noProof="1">
                <a:latin typeface="宋体" panose="02010600030101010101" pitchFamily="2" charset="-122"/>
              </a:rPr>
              <a:t>揣摩生动的细节描写。</a:t>
            </a:r>
            <a:endParaRPr lang="zh-CN" altLang="en-US" sz="3200" b="1" dirty="0">
              <a:solidFill>
                <a:srgbClr val="000000"/>
              </a:solidFill>
              <a:latin typeface="宋体" panose="02010600030101010101" pitchFamily="2" charset="-122"/>
            </a:endParaRPr>
          </a:p>
          <a:p>
            <a:pPr marL="0" indent="0" eaLnBrk="1" hangingPunct="1">
              <a:spcBef>
                <a:spcPct val="20000"/>
              </a:spcBef>
              <a:buFont typeface="Arial" panose="020B0604020202020204" pitchFamily="34" charset="0"/>
              <a:buNone/>
            </a:pPr>
            <a:r>
              <a:rPr lang="en-US" altLang="zh-CN" sz="3200" b="1" dirty="0">
                <a:solidFill>
                  <a:srgbClr val="000000"/>
                </a:solidFill>
                <a:latin typeface="宋体" panose="02010600030101010101" pitchFamily="2" charset="-122"/>
              </a:rPr>
              <a:t>2.</a:t>
            </a:r>
            <a:r>
              <a:rPr lang="zh-CN" altLang="en-US" sz="3200" b="1" dirty="0">
                <a:solidFill>
                  <a:srgbClr val="000000"/>
                </a:solidFill>
                <a:latin typeface="宋体" panose="02010600030101010101" pitchFamily="2" charset="-122"/>
              </a:rPr>
              <a:t>体会作者对三只猫的感情</a:t>
            </a:r>
            <a:r>
              <a:rPr lang="en-US" altLang="zh-CN" sz="3200" b="1" dirty="0">
                <a:uFillTx/>
                <a:ea typeface="SimSun-ExtB" panose="02010609060101010101" pitchFamily="49" charset="-122"/>
                <a:sym typeface="宋体" panose="02010600030101010101" pitchFamily="2" charset="-122"/>
              </a:rPr>
              <a:t>,</a:t>
            </a:r>
            <a:r>
              <a:rPr lang="zh-CN" altLang="en-US" sz="3200" b="1" dirty="0">
                <a:solidFill>
                  <a:srgbClr val="000000"/>
                </a:solidFill>
                <a:latin typeface="宋体" panose="02010600030101010101" pitchFamily="2" charset="-122"/>
              </a:rPr>
              <a:t>感悟作者对第三只猫死后的悔恨之情</a:t>
            </a:r>
            <a:r>
              <a:rPr lang="en-US" altLang="zh-CN" sz="3200" b="1" dirty="0">
                <a:uFillTx/>
                <a:ea typeface="SimSun-ExtB" panose="02010609060101010101" pitchFamily="49" charset="-122"/>
                <a:sym typeface="宋体" panose="02010600030101010101" pitchFamily="2" charset="-122"/>
              </a:rPr>
              <a:t>,</a:t>
            </a:r>
            <a:r>
              <a:rPr lang="zh-CN" altLang="en-US" sz="3200" b="1" dirty="0">
                <a:solidFill>
                  <a:srgbClr val="000000"/>
                </a:solidFill>
                <a:latin typeface="宋体" panose="02010600030101010101" pitchFamily="2" charset="-122"/>
              </a:rPr>
              <a:t>思考其中蕴含的人生哲理</a:t>
            </a:r>
            <a:r>
              <a:rPr lang="zh-CN" altLang="en-US" sz="3200" b="1" dirty="0" smtClean="0">
                <a:solidFill>
                  <a:srgbClr val="000000"/>
                </a:solidFill>
                <a:latin typeface="宋体" panose="02010600030101010101" pitchFamily="2" charset="-122"/>
              </a:rPr>
              <a:t>。</a:t>
            </a:r>
            <a:endParaRPr lang="en-US" altLang="zh-CN" sz="3200" b="1" dirty="0" smtClean="0">
              <a:solidFill>
                <a:srgbClr val="000000"/>
              </a:solidFill>
              <a:latin typeface="宋体" panose="02010600030101010101" pitchFamily="2" charset="-122"/>
            </a:endParaRPr>
          </a:p>
          <a:p>
            <a:pPr marL="0" indent="0" eaLnBrk="1" hangingPunct="1">
              <a:spcBef>
                <a:spcPct val="20000"/>
              </a:spcBef>
              <a:buFont typeface="Arial" panose="020B0604020202020204" pitchFamily="34" charset="0"/>
              <a:buNone/>
            </a:pPr>
            <a:r>
              <a:rPr lang="en-US" altLang="zh-CN" sz="3200" b="1" smtClean="0">
                <a:solidFill>
                  <a:srgbClr val="000000"/>
                </a:solidFill>
                <a:latin typeface="宋体" panose="02010600030101010101" pitchFamily="2" charset="-122"/>
              </a:rPr>
              <a:t>3.</a:t>
            </a:r>
            <a:r>
              <a:rPr lang="zh-CN" altLang="en-US" sz="3200" b="1" smtClean="0">
                <a:solidFill>
                  <a:srgbClr val="000000"/>
                </a:solidFill>
                <a:latin typeface="宋体" panose="02010600030101010101" pitchFamily="2" charset="-122"/>
              </a:rPr>
              <a:t>培养</a:t>
            </a:r>
            <a:r>
              <a:rPr lang="zh-CN" altLang="en-US" sz="3200" b="1" dirty="0">
                <a:solidFill>
                  <a:srgbClr val="000000"/>
                </a:solidFill>
                <a:latin typeface="宋体" panose="02010600030101010101" pitchFamily="2" charset="-122"/>
              </a:rPr>
              <a:t>关爱动物、善待生命、尊重生命的情感。</a:t>
            </a:r>
            <a:endParaRPr lang="zh-CN" altLang="en-US" sz="3200" b="1" dirty="0">
              <a:solidFill>
                <a:srgbClr val="000000"/>
              </a:solidFill>
              <a:latin typeface="宋体" panose="02010600030101010101" pitchFamily="2" charset="-122"/>
            </a:endParaRPr>
          </a:p>
          <a:p>
            <a:pPr eaLnBrk="1" hangingPunct="1">
              <a:lnSpc>
                <a:spcPct val="150000"/>
              </a:lnSpc>
              <a:spcBef>
                <a:spcPct val="20000"/>
              </a:spcBef>
              <a:buFont typeface="Arial" panose="020B0604020202020204" pitchFamily="34" charset="0"/>
              <a:buChar char="•"/>
            </a:pPr>
            <a:endParaRPr lang="zh-CN" altLang="en-US" sz="3200" b="1" dirty="0">
              <a:solidFill>
                <a:srgbClr val="000000"/>
              </a:solidFill>
              <a:latin typeface="宋体" panose="02010600030101010101" pitchFamily="2" charset="-122"/>
            </a:endParaRPr>
          </a:p>
        </p:txBody>
      </p:sp>
      <p:sp>
        <p:nvSpPr>
          <p:cNvPr id="15363" name="矩形 5"/>
          <p:cNvSpPr>
            <a:spLocks noChangeArrowheads="1"/>
          </p:cNvSpPr>
          <p:nvPr/>
        </p:nvSpPr>
        <p:spPr bwMode="auto">
          <a:xfrm>
            <a:off x="5098329" y="790762"/>
            <a:ext cx="2448106"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4400" b="1" dirty="0">
                <a:solidFill>
                  <a:srgbClr val="FF3300"/>
                </a:solidFill>
                <a:latin typeface="黑体" panose="02010609060101010101" charset="-122"/>
                <a:ea typeface="黑体" panose="02010609060101010101" charset="-122"/>
              </a:rPr>
              <a:t>学习</a:t>
            </a:r>
            <a:r>
              <a:rPr lang="zh-CN" altLang="en-US" sz="4400" b="1" dirty="0" smtClean="0">
                <a:solidFill>
                  <a:srgbClr val="FF3300"/>
                </a:solidFill>
                <a:latin typeface="黑体" panose="02010609060101010101" charset="-122"/>
                <a:ea typeface="黑体" panose="02010609060101010101" charset="-122"/>
              </a:rPr>
              <a:t>目标</a:t>
            </a:r>
            <a:endParaRPr lang="zh-CN" altLang="en-US" sz="4400" b="1" dirty="0">
              <a:solidFill>
                <a:srgbClr val="FF3300"/>
              </a:solidFill>
              <a:latin typeface="黑体" panose="02010609060101010101" charset="-122"/>
              <a:ea typeface="黑体" panose="02010609060101010101" charset="-122"/>
            </a:endParaRPr>
          </a:p>
        </p:txBody>
      </p:sp>
      <p:sp>
        <p:nvSpPr>
          <p:cNvPr id="15364" name="矩形 1"/>
          <p:cNvSpPr>
            <a:spLocks noChangeArrowheads="1"/>
          </p:cNvSpPr>
          <p:nvPr/>
        </p:nvSpPr>
        <p:spPr bwMode="auto">
          <a:xfrm>
            <a:off x="2256367" y="4665664"/>
            <a:ext cx="60960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endParaRPr lang="zh-CN" altLang="en-US" b="1">
              <a:solidFill>
                <a:schemeClr val="tx2"/>
              </a:solidFill>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grpId="0" nodeType="clickEffect">
                                  <p:stCondLst>
                                    <p:cond delay="0"/>
                                  </p:stCondLst>
                                  <p:iterate type="lt">
                                    <p:tmPct val="10000"/>
                                  </p:iterate>
                                  <p:childTnLst>
                                    <p:set>
                                      <p:cBhvr>
                                        <p:cTn id="6" dur="indefinite" fill="hold">
                                          <p:stCondLst>
                                            <p:cond delay="0"/>
                                          </p:stCondLst>
                                        </p:cTn>
                                        <p:tgtEl>
                                          <p:spTgt spid="5">
                                            <p:txEl>
                                              <p:pRg st="0" end="0"/>
                                            </p:txEl>
                                          </p:spTgt>
                                        </p:tgtEl>
                                        <p:attrNameLst>
                                          <p:attrName>style.visibility</p:attrName>
                                        </p:attrNameLst>
                                      </p:cBhvr>
                                      <p:to>
                                        <p:strVal val="visible"/>
                                      </p:to>
                                    </p:set>
                                    <p:anim calcmode="lin" valueType="num">
                                      <p:cBhvr>
                                        <p:cTn id="7" dur="500" fill="hold"/>
                                        <p:tgtEl>
                                          <p:spTgt spid="5">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5">
                                            <p:txEl>
                                              <p:pRg st="0" end="0"/>
                                            </p:txEl>
                                          </p:spTgt>
                                        </p:tgtEl>
                                        <p:attrNameLst>
                                          <p:attrName>ppt_h</p:attrName>
                                        </p:attrNameLst>
                                      </p:cBhvr>
                                      <p:tavLst>
                                        <p:tav tm="0">
                                          <p:val>
                                            <p:fltVal val="0"/>
                                          </p:val>
                                        </p:tav>
                                        <p:tav tm="100000">
                                          <p:val>
                                            <p:strVal val="#ppt_h"/>
                                          </p:val>
                                        </p:tav>
                                      </p:tavLst>
                                    </p:anim>
                                    <p:anim calcmode="lin" valueType="num">
                                      <p:cBhvr>
                                        <p:cTn id="9" dur="500" fill="hold"/>
                                        <p:tgtEl>
                                          <p:spTgt spid="5">
                                            <p:txEl>
                                              <p:pRg st="0" end="0"/>
                                            </p:txEl>
                                          </p:spTgt>
                                        </p:tgtEl>
                                        <p:attrNameLst>
                                          <p:attrName>style.rotation</p:attrName>
                                        </p:attrNameLst>
                                      </p:cBhvr>
                                      <p:tavLst>
                                        <p:tav tm="0">
                                          <p:val>
                                            <p:fltVal val="360"/>
                                          </p:val>
                                        </p:tav>
                                        <p:tav tm="100000">
                                          <p:val>
                                            <p:fltVal val="0"/>
                                          </p:val>
                                        </p:tav>
                                      </p:tavLst>
                                    </p:anim>
                                    <p:animEffect transition="in" filter="fade">
                                      <p:cBhvr>
                                        <p:cTn id="10" dur="500"/>
                                        <p:tgtEl>
                                          <p:spTgt spid="5">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9" presetClass="entr" presetSubtype="0" decel="100000" fill="hold" grpId="0" nodeType="clickEffect">
                                  <p:stCondLst>
                                    <p:cond delay="0"/>
                                  </p:stCondLst>
                                  <p:iterate type="lt">
                                    <p:tmPct val="10000"/>
                                  </p:iterate>
                                  <p:childTnLst>
                                    <p:set>
                                      <p:cBhvr>
                                        <p:cTn id="14" dur="indefinite" fill="hold">
                                          <p:stCondLst>
                                            <p:cond delay="0"/>
                                          </p:stCondLst>
                                        </p:cTn>
                                        <p:tgtEl>
                                          <p:spTgt spid="5">
                                            <p:txEl>
                                              <p:pRg st="1" end="1"/>
                                            </p:txEl>
                                          </p:spTgt>
                                        </p:tgtEl>
                                        <p:attrNameLst>
                                          <p:attrName>style.visibility</p:attrName>
                                        </p:attrNameLst>
                                      </p:cBhvr>
                                      <p:to>
                                        <p:strVal val="visible"/>
                                      </p:to>
                                    </p:set>
                                    <p:anim calcmode="lin" valueType="num">
                                      <p:cBhvr>
                                        <p:cTn id="15" dur="500" fill="hold"/>
                                        <p:tgtEl>
                                          <p:spTgt spid="5">
                                            <p:txEl>
                                              <p:pRg st="1" end="1"/>
                                            </p:txEl>
                                          </p:spTgt>
                                        </p:tgtEl>
                                        <p:attrNameLst>
                                          <p:attrName>ppt_w</p:attrName>
                                        </p:attrNameLst>
                                      </p:cBhvr>
                                      <p:tavLst>
                                        <p:tav tm="0">
                                          <p:val>
                                            <p:fltVal val="0"/>
                                          </p:val>
                                        </p:tav>
                                        <p:tav tm="100000">
                                          <p:val>
                                            <p:strVal val="#ppt_w"/>
                                          </p:val>
                                        </p:tav>
                                      </p:tavLst>
                                    </p:anim>
                                    <p:anim calcmode="lin" valueType="num">
                                      <p:cBhvr>
                                        <p:cTn id="16" dur="500" fill="hold"/>
                                        <p:tgtEl>
                                          <p:spTgt spid="5">
                                            <p:txEl>
                                              <p:pRg st="1" end="1"/>
                                            </p:txEl>
                                          </p:spTgt>
                                        </p:tgtEl>
                                        <p:attrNameLst>
                                          <p:attrName>ppt_h</p:attrName>
                                        </p:attrNameLst>
                                      </p:cBhvr>
                                      <p:tavLst>
                                        <p:tav tm="0">
                                          <p:val>
                                            <p:fltVal val="0"/>
                                          </p:val>
                                        </p:tav>
                                        <p:tav tm="100000">
                                          <p:val>
                                            <p:strVal val="#ppt_h"/>
                                          </p:val>
                                        </p:tav>
                                      </p:tavLst>
                                    </p:anim>
                                    <p:anim calcmode="lin" valueType="num">
                                      <p:cBhvr>
                                        <p:cTn id="17" dur="500" fill="hold"/>
                                        <p:tgtEl>
                                          <p:spTgt spid="5">
                                            <p:txEl>
                                              <p:pRg st="1" end="1"/>
                                            </p:txEl>
                                          </p:spTgt>
                                        </p:tgtEl>
                                        <p:attrNameLst>
                                          <p:attrName>style.rotation</p:attrName>
                                        </p:attrNameLst>
                                      </p:cBhvr>
                                      <p:tavLst>
                                        <p:tav tm="0">
                                          <p:val>
                                            <p:fltVal val="360"/>
                                          </p:val>
                                        </p:tav>
                                        <p:tav tm="100000">
                                          <p:val>
                                            <p:fltVal val="0"/>
                                          </p:val>
                                        </p:tav>
                                      </p:tavLst>
                                    </p:anim>
                                    <p:animEffect transition="in" filter="fade">
                                      <p:cBhvr>
                                        <p:cTn id="18" dur="500"/>
                                        <p:tgtEl>
                                          <p:spTgt spid="5">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49" presetClass="entr" presetSubtype="0" decel="100000" fill="hold" grpId="0" nodeType="clickEffect">
                                  <p:stCondLst>
                                    <p:cond delay="0"/>
                                  </p:stCondLst>
                                  <p:iterate type="lt">
                                    <p:tmPct val="10000"/>
                                  </p:iterate>
                                  <p:childTnLst>
                                    <p:set>
                                      <p:cBhvr>
                                        <p:cTn id="22" dur="indefinite" fill="hold">
                                          <p:stCondLst>
                                            <p:cond delay="0"/>
                                          </p:stCondLst>
                                        </p:cTn>
                                        <p:tgtEl>
                                          <p:spTgt spid="5">
                                            <p:txEl>
                                              <p:pRg st="2" end="2"/>
                                            </p:txEl>
                                          </p:spTgt>
                                        </p:tgtEl>
                                        <p:attrNameLst>
                                          <p:attrName>style.visibility</p:attrName>
                                        </p:attrNameLst>
                                      </p:cBhvr>
                                      <p:to>
                                        <p:strVal val="visible"/>
                                      </p:to>
                                    </p:set>
                                    <p:anim calcmode="lin" valueType="num">
                                      <p:cBhvr>
                                        <p:cTn id="23" dur="500" fill="hold"/>
                                        <p:tgtEl>
                                          <p:spTgt spid="5">
                                            <p:txEl>
                                              <p:pRg st="2" end="2"/>
                                            </p:txEl>
                                          </p:spTgt>
                                        </p:tgtEl>
                                        <p:attrNameLst>
                                          <p:attrName>ppt_w</p:attrName>
                                        </p:attrNameLst>
                                      </p:cBhvr>
                                      <p:tavLst>
                                        <p:tav tm="0">
                                          <p:val>
                                            <p:fltVal val="0"/>
                                          </p:val>
                                        </p:tav>
                                        <p:tav tm="100000">
                                          <p:val>
                                            <p:strVal val="#ppt_w"/>
                                          </p:val>
                                        </p:tav>
                                      </p:tavLst>
                                    </p:anim>
                                    <p:anim calcmode="lin" valueType="num">
                                      <p:cBhvr>
                                        <p:cTn id="24" dur="500" fill="hold"/>
                                        <p:tgtEl>
                                          <p:spTgt spid="5">
                                            <p:txEl>
                                              <p:pRg st="2" end="2"/>
                                            </p:txEl>
                                          </p:spTgt>
                                        </p:tgtEl>
                                        <p:attrNameLst>
                                          <p:attrName>ppt_h</p:attrName>
                                        </p:attrNameLst>
                                      </p:cBhvr>
                                      <p:tavLst>
                                        <p:tav tm="0">
                                          <p:val>
                                            <p:fltVal val="0"/>
                                          </p:val>
                                        </p:tav>
                                        <p:tav tm="100000">
                                          <p:val>
                                            <p:strVal val="#ppt_h"/>
                                          </p:val>
                                        </p:tav>
                                      </p:tavLst>
                                    </p:anim>
                                    <p:anim calcmode="lin" valueType="num">
                                      <p:cBhvr>
                                        <p:cTn id="25" dur="500" fill="hold"/>
                                        <p:tgtEl>
                                          <p:spTgt spid="5">
                                            <p:txEl>
                                              <p:pRg st="2" end="2"/>
                                            </p:txEl>
                                          </p:spTgt>
                                        </p:tgtEl>
                                        <p:attrNameLst>
                                          <p:attrName>style.rotation</p:attrName>
                                        </p:attrNameLst>
                                      </p:cBhvr>
                                      <p:tavLst>
                                        <p:tav tm="0">
                                          <p:val>
                                            <p:fltVal val="360"/>
                                          </p:val>
                                        </p:tav>
                                        <p:tav tm="100000">
                                          <p:val>
                                            <p:fltVal val="0"/>
                                          </p:val>
                                        </p:tav>
                                      </p:tavLst>
                                    </p:anim>
                                    <p:animEffect transition="in" filter="fade">
                                      <p:cBhvr>
                                        <p:cTn id="26"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4" name="TextBox 3"/>
          <p:cNvSpPr txBox="1"/>
          <p:nvPr/>
        </p:nvSpPr>
        <p:spPr>
          <a:xfrm>
            <a:off x="4303054" y="2284641"/>
            <a:ext cx="4421398" cy="923330"/>
          </a:xfrm>
          <a:prstGeom prst="rect">
            <a:avLst/>
          </a:prstGeom>
          <a:noFill/>
        </p:spPr>
        <p:txBody>
          <a:bodyPr wrap="square" rtlCol="0">
            <a:spAutoFit/>
          </a:bodyPr>
          <a:lstStyle/>
          <a:p>
            <a:r>
              <a:rPr lang="zh-CN" altLang="en-US" sz="5400" b="1" dirty="0" smtClean="0">
                <a:latin typeface="思源黑体 CN Bold"/>
                <a:ea typeface="思源黑体 CN Bold"/>
              </a:rPr>
              <a:t>第 一 课 时</a:t>
            </a:r>
            <a:endParaRPr lang="zh-CN" altLang="en-US" sz="5400" b="1" dirty="0">
              <a:latin typeface="思源黑体 CN Bold"/>
              <a:ea typeface="思源黑体 CN Bold"/>
            </a:endParaRPr>
          </a:p>
        </p:txBody>
      </p:sp>
    </p:spTree>
    <p:custDataLst>
      <p:tags r:id="rId1"/>
    </p:custData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12290" name="标题 8194"/>
          <p:cNvSpPr>
            <a:spLocks noGrp="1" noRot="1" noChangeArrowheads="1"/>
          </p:cNvSpPr>
          <p:nvPr>
            <p:ph type="title"/>
          </p:nvPr>
        </p:nvSpPr>
        <p:spPr>
          <a:xfrm>
            <a:off x="1544955" y="681360"/>
            <a:ext cx="3095625" cy="641747"/>
          </a:xfrm>
        </p:spPr>
        <p:txBody>
          <a:bodyPr>
            <a:normAutofit fontScale="90000"/>
          </a:bodyPr>
          <a:lstStyle/>
          <a:p>
            <a:pPr eaLnBrk="1" hangingPunct="1"/>
            <a:r>
              <a:rPr lang="zh-CN" altLang="zh-CN" sz="4000" b="1" dirty="0" smtClean="0">
                <a:effectLst/>
                <a:latin typeface="黑体" panose="02010609060101010101" charset="-122"/>
                <a:ea typeface="黑体" panose="02010609060101010101" charset="-122"/>
              </a:rPr>
              <a:t>你能读</a:t>
            </a:r>
            <a:r>
              <a:rPr lang="zh-CN" altLang="en-US" sz="4000" b="1" dirty="0" smtClean="0">
                <a:effectLst/>
                <a:latin typeface="黑体" panose="02010609060101010101" charset="-122"/>
                <a:ea typeface="黑体" panose="02010609060101010101" charset="-122"/>
              </a:rPr>
              <a:t>得</a:t>
            </a:r>
            <a:r>
              <a:rPr lang="zh-CN" altLang="zh-CN" sz="4000" b="1" dirty="0" smtClean="0">
                <a:effectLst/>
                <a:latin typeface="黑体" panose="02010609060101010101" charset="-122"/>
                <a:ea typeface="黑体" panose="02010609060101010101" charset="-122"/>
              </a:rPr>
              <a:t>准吗？</a:t>
            </a:r>
            <a:endParaRPr lang="zh-CN" altLang="en-US" sz="4000" b="1" dirty="0" smtClean="0">
              <a:effectLst/>
              <a:latin typeface="黑体" panose="02010609060101010101" charset="-122"/>
              <a:ea typeface="黑体" panose="02010609060101010101" charset="-122"/>
            </a:endParaRPr>
          </a:p>
        </p:txBody>
      </p:sp>
      <p:sp>
        <p:nvSpPr>
          <p:cNvPr id="12" name="内容占位符 20481"/>
          <p:cNvSpPr>
            <a:spLocks noGrp="1" noChangeArrowheads="1"/>
          </p:cNvSpPr>
          <p:nvPr>
            <p:ph idx="1"/>
          </p:nvPr>
        </p:nvSpPr>
        <p:spPr>
          <a:xfrm>
            <a:off x="2126615" y="1410970"/>
            <a:ext cx="1932305" cy="3348355"/>
          </a:xfrm>
        </p:spPr>
        <p:txBody>
          <a:bodyPr>
            <a:noAutofit/>
          </a:bodyPr>
          <a:lstStyle/>
          <a:p>
            <a:pPr algn="l" fontAlgn="auto">
              <a:lnSpc>
                <a:spcPct val="85000"/>
              </a:lnSpc>
              <a:spcBef>
                <a:spcPts val="1000"/>
              </a:spcBef>
              <a:spcAft>
                <a:spcPts val="0"/>
              </a:spcAft>
              <a:buFont typeface="Wingdings" panose="05000000000000000000" pitchFamily="2" charset="2"/>
              <a:buNone/>
            </a:pPr>
            <a:r>
              <a:rPr lang="zh-CN" altLang="en-US" sz="3200" b="1" dirty="0" smtClean="0">
                <a:solidFill>
                  <a:srgbClr val="FF0000"/>
                </a:solidFill>
                <a:latin typeface="宋体" panose="02010600030101010101" pitchFamily="2" charset="-122"/>
                <a:ea typeface="宋体" panose="02010600030101010101" pitchFamily="2" charset="-122"/>
                <a:sym typeface="+mn-ea"/>
              </a:rPr>
              <a:t>缕</a:t>
            </a:r>
            <a:endParaRPr lang="zh-CN" altLang="en-US" sz="3200" b="1" dirty="0" smtClean="0">
              <a:solidFill>
                <a:srgbClr val="FF0000"/>
              </a:solidFill>
              <a:latin typeface="宋体" panose="02010600030101010101" pitchFamily="2" charset="-122"/>
              <a:ea typeface="宋体" panose="02010600030101010101" pitchFamily="2" charset="-122"/>
              <a:sym typeface="+mn-ea"/>
            </a:endParaRPr>
          </a:p>
          <a:p>
            <a:pPr algn="l" fontAlgn="auto">
              <a:lnSpc>
                <a:spcPct val="85000"/>
              </a:lnSpc>
              <a:spcBef>
                <a:spcPts val="1000"/>
              </a:spcBef>
              <a:spcAft>
                <a:spcPts val="0"/>
              </a:spcAft>
              <a:buFont typeface="Wingdings" panose="05000000000000000000" pitchFamily="2" charset="2"/>
              <a:buNone/>
            </a:pPr>
            <a:r>
              <a:rPr lang="zh-CN" altLang="en-US" sz="3200" b="1" dirty="0" smtClean="0">
                <a:solidFill>
                  <a:srgbClr val="FF0000"/>
                </a:solidFill>
                <a:latin typeface="宋体" panose="02010600030101010101" pitchFamily="2" charset="-122"/>
                <a:ea typeface="宋体" panose="02010600030101010101" pitchFamily="2" charset="-122"/>
                <a:sym typeface="+mn-ea"/>
              </a:rPr>
              <a:t>倚</a:t>
            </a:r>
            <a:endParaRPr lang="zh-CN" altLang="en-US" sz="3200" b="1" dirty="0" smtClean="0">
              <a:latin typeface="宋体" panose="02010600030101010101" pitchFamily="2" charset="-122"/>
              <a:ea typeface="宋体" panose="02010600030101010101" pitchFamily="2" charset="-122"/>
              <a:sym typeface="+mn-ea"/>
            </a:endParaRPr>
          </a:p>
          <a:p>
            <a:pPr algn="l" fontAlgn="auto">
              <a:lnSpc>
                <a:spcPct val="85000"/>
              </a:lnSpc>
              <a:spcBef>
                <a:spcPts val="1000"/>
              </a:spcBef>
              <a:spcAft>
                <a:spcPts val="0"/>
              </a:spcAft>
              <a:buFont typeface="Wingdings" panose="05000000000000000000" pitchFamily="2" charset="2"/>
              <a:buNone/>
            </a:pPr>
            <a:r>
              <a:rPr lang="zh-CN" altLang="en-US" sz="3200" b="1" dirty="0" smtClean="0">
                <a:latin typeface="宋体" panose="02010600030101010101" pitchFamily="2" charset="-122"/>
                <a:ea typeface="宋体" panose="02010600030101010101" pitchFamily="2" charset="-122"/>
                <a:sym typeface="+mn-ea"/>
              </a:rPr>
              <a:t>红</a:t>
            </a:r>
            <a:r>
              <a:rPr lang="zh-CN" altLang="en-US" sz="3200" b="1" dirty="0" smtClean="0">
                <a:solidFill>
                  <a:srgbClr val="FF0000"/>
                </a:solidFill>
                <a:latin typeface="宋体" panose="02010600030101010101" pitchFamily="2" charset="-122"/>
                <a:ea typeface="宋体" panose="02010600030101010101" pitchFamily="2" charset="-122"/>
                <a:sym typeface="+mn-ea"/>
              </a:rPr>
              <a:t>绫</a:t>
            </a:r>
            <a:endParaRPr lang="zh-CN" altLang="en-US" sz="3200" b="1" dirty="0" smtClean="0">
              <a:latin typeface="宋体" panose="02010600030101010101" pitchFamily="2" charset="-122"/>
              <a:ea typeface="宋体" panose="02010600030101010101" pitchFamily="2" charset="-122"/>
            </a:endParaRPr>
          </a:p>
          <a:p>
            <a:pPr fontAlgn="auto">
              <a:lnSpc>
                <a:spcPct val="85000"/>
              </a:lnSpc>
              <a:spcBef>
                <a:spcPts val="1000"/>
              </a:spcBef>
              <a:spcAft>
                <a:spcPts val="0"/>
              </a:spcAft>
              <a:buFont typeface="Wingdings" panose="05000000000000000000" pitchFamily="2" charset="2"/>
              <a:buNone/>
            </a:pPr>
            <a:r>
              <a:rPr lang="zh-CN" altLang="en-US" sz="3200" b="1" dirty="0" smtClean="0">
                <a:solidFill>
                  <a:srgbClr val="FF0000"/>
                </a:solidFill>
                <a:latin typeface="宋体" panose="02010600030101010101" pitchFamily="2" charset="-122"/>
                <a:ea typeface="宋体" panose="02010600030101010101" pitchFamily="2" charset="-122"/>
              </a:rPr>
              <a:t>怅</a:t>
            </a:r>
            <a:r>
              <a:rPr lang="zh-CN" altLang="en-US" sz="3200" b="1" dirty="0" smtClean="0">
                <a:latin typeface="宋体" panose="02010600030101010101" pitchFamily="2" charset="-122"/>
                <a:ea typeface="宋体" panose="02010600030101010101" pitchFamily="2" charset="-122"/>
              </a:rPr>
              <a:t>然</a:t>
            </a:r>
            <a:endParaRPr lang="zh-CN" altLang="en-US" sz="3200" b="1" dirty="0" smtClean="0">
              <a:latin typeface="宋体" panose="02010600030101010101" pitchFamily="2" charset="-122"/>
              <a:ea typeface="宋体" panose="02010600030101010101" pitchFamily="2" charset="-122"/>
            </a:endParaRPr>
          </a:p>
          <a:p>
            <a:pPr fontAlgn="auto">
              <a:lnSpc>
                <a:spcPct val="85000"/>
              </a:lnSpc>
              <a:spcBef>
                <a:spcPts val="1000"/>
              </a:spcBef>
              <a:spcAft>
                <a:spcPts val="0"/>
              </a:spcAft>
              <a:buFont typeface="Wingdings" panose="05000000000000000000" pitchFamily="2" charset="2"/>
              <a:buNone/>
            </a:pPr>
            <a:r>
              <a:rPr lang="zh-CN" altLang="en-US" sz="3200" b="1" dirty="0" smtClean="0">
                <a:solidFill>
                  <a:srgbClr val="FF0000"/>
                </a:solidFill>
                <a:latin typeface="宋体" panose="02010600030101010101" pitchFamily="2" charset="-122"/>
                <a:ea typeface="宋体" panose="02010600030101010101" pitchFamily="2" charset="-122"/>
              </a:rPr>
              <a:t>蜷</a:t>
            </a:r>
            <a:r>
              <a:rPr lang="zh-CN" altLang="en-US" sz="3200" b="1" dirty="0" smtClean="0">
                <a:latin typeface="宋体" panose="02010600030101010101" pitchFamily="2" charset="-122"/>
                <a:ea typeface="宋体" panose="02010600030101010101" pitchFamily="2" charset="-122"/>
              </a:rPr>
              <a:t>伏</a:t>
            </a:r>
            <a:endParaRPr lang="zh-CN" altLang="en-US" sz="3200" b="1" dirty="0" smtClean="0">
              <a:latin typeface="宋体" panose="02010600030101010101" pitchFamily="2" charset="-122"/>
              <a:ea typeface="宋体" panose="02010600030101010101" pitchFamily="2" charset="-122"/>
            </a:endParaRPr>
          </a:p>
          <a:p>
            <a:pPr fontAlgn="auto">
              <a:lnSpc>
                <a:spcPct val="85000"/>
              </a:lnSpc>
              <a:spcBef>
                <a:spcPts val="1000"/>
              </a:spcBef>
              <a:spcAft>
                <a:spcPts val="0"/>
              </a:spcAft>
              <a:buFont typeface="Wingdings" panose="05000000000000000000" pitchFamily="2" charset="2"/>
              <a:buNone/>
            </a:pPr>
            <a:r>
              <a:rPr lang="zh-CN" altLang="en-US" sz="3200" b="1" dirty="0" smtClean="0">
                <a:solidFill>
                  <a:srgbClr val="FF0000"/>
                </a:solidFill>
                <a:latin typeface="宋体" panose="02010600030101010101" pitchFamily="2" charset="-122"/>
                <a:ea typeface="宋体" panose="02010600030101010101" pitchFamily="2" charset="-122"/>
              </a:rPr>
              <a:t>诅</a:t>
            </a:r>
            <a:r>
              <a:rPr lang="zh-CN" altLang="en-US" sz="3200" b="1" dirty="0" smtClean="0">
                <a:solidFill>
                  <a:schemeClr val="tx1"/>
                </a:solidFill>
                <a:latin typeface="宋体" panose="02010600030101010101" pitchFamily="2" charset="-122"/>
                <a:ea typeface="宋体" panose="02010600030101010101" pitchFamily="2" charset="-122"/>
              </a:rPr>
              <a:t>骂</a:t>
            </a:r>
            <a:endParaRPr lang="zh-CN" altLang="en-US" sz="3200" b="1" dirty="0" smtClean="0">
              <a:solidFill>
                <a:srgbClr val="FF0000"/>
              </a:solidFill>
              <a:latin typeface="宋体" panose="02010600030101010101" pitchFamily="2" charset="-122"/>
              <a:ea typeface="宋体" panose="02010600030101010101" pitchFamily="2" charset="-122"/>
            </a:endParaRPr>
          </a:p>
          <a:p>
            <a:pPr fontAlgn="auto">
              <a:lnSpc>
                <a:spcPct val="85000"/>
              </a:lnSpc>
              <a:spcBef>
                <a:spcPts val="1000"/>
              </a:spcBef>
              <a:spcAft>
                <a:spcPts val="0"/>
              </a:spcAft>
              <a:buFont typeface="Wingdings" panose="05000000000000000000" pitchFamily="2" charset="2"/>
              <a:buNone/>
            </a:pPr>
            <a:r>
              <a:rPr lang="zh-CN" altLang="en-US" sz="3200" b="1" dirty="0" smtClean="0">
                <a:solidFill>
                  <a:srgbClr val="FF0000"/>
                </a:solidFill>
                <a:latin typeface="宋体" panose="02010600030101010101" pitchFamily="2" charset="-122"/>
                <a:ea typeface="宋体" panose="02010600030101010101" pitchFamily="2" charset="-122"/>
              </a:rPr>
              <a:t>凝</a:t>
            </a:r>
            <a:r>
              <a:rPr lang="zh-CN" altLang="en-US" sz="3200" b="1" dirty="0" smtClean="0">
                <a:latin typeface="宋体" panose="02010600030101010101" pitchFamily="2" charset="-122"/>
                <a:ea typeface="宋体" panose="02010600030101010101" pitchFamily="2" charset="-122"/>
              </a:rPr>
              <a:t>望</a:t>
            </a:r>
            <a:endParaRPr lang="zh-CN" altLang="en-US" sz="3200" b="1" dirty="0" smtClean="0">
              <a:latin typeface="宋体" panose="02010600030101010101" pitchFamily="2" charset="-122"/>
              <a:ea typeface="宋体" panose="02010600030101010101" pitchFamily="2" charset="-122"/>
            </a:endParaRPr>
          </a:p>
          <a:p>
            <a:pPr fontAlgn="auto">
              <a:lnSpc>
                <a:spcPct val="85000"/>
              </a:lnSpc>
              <a:spcBef>
                <a:spcPts val="1000"/>
              </a:spcBef>
              <a:spcAft>
                <a:spcPts val="0"/>
              </a:spcAft>
              <a:buFont typeface="Wingdings" panose="05000000000000000000" pitchFamily="2" charset="2"/>
              <a:buNone/>
            </a:pPr>
            <a:r>
              <a:rPr lang="zh-CN" altLang="en-US" sz="3200" b="1" dirty="0" smtClean="0">
                <a:solidFill>
                  <a:srgbClr val="FF0000"/>
                </a:solidFill>
                <a:latin typeface="宋体" panose="02010600030101010101" pitchFamily="2" charset="-122"/>
                <a:ea typeface="宋体" panose="02010600030101010101" pitchFamily="2" charset="-122"/>
              </a:rPr>
              <a:t>妄</a:t>
            </a:r>
            <a:r>
              <a:rPr lang="zh-CN" altLang="en-US" sz="3200" b="1" dirty="0" smtClean="0">
                <a:latin typeface="宋体" panose="02010600030101010101" pitchFamily="2" charset="-122"/>
                <a:ea typeface="宋体" panose="02010600030101010101" pitchFamily="2" charset="-122"/>
              </a:rPr>
              <a:t>下断语</a:t>
            </a:r>
            <a:endParaRPr lang="zh-CN" altLang="en-US" sz="3200" b="1" dirty="0" smtClean="0">
              <a:latin typeface="宋体" panose="02010600030101010101" pitchFamily="2" charset="-122"/>
              <a:ea typeface="宋体" panose="02010600030101010101" pitchFamily="2" charset="-122"/>
            </a:endParaRPr>
          </a:p>
          <a:p>
            <a:pPr eaLnBrk="1" hangingPunct="1">
              <a:lnSpc>
                <a:spcPct val="120000"/>
              </a:lnSpc>
              <a:buFont typeface="Wingdings" panose="05000000000000000000" pitchFamily="2" charset="2"/>
              <a:buNone/>
            </a:pPr>
            <a:endParaRPr lang="zh-CN" altLang="en-US" sz="3200" b="1" dirty="0" smtClean="0">
              <a:latin typeface="宋体" panose="02010600030101010101" pitchFamily="2" charset="-122"/>
              <a:ea typeface="宋体" panose="02010600030101010101" pitchFamily="2" charset="-122"/>
            </a:endParaRPr>
          </a:p>
        </p:txBody>
      </p:sp>
      <p:sp>
        <p:nvSpPr>
          <p:cNvPr id="13" name="矩形 12"/>
          <p:cNvSpPr>
            <a:spLocks noRot="1" noChangeArrowheads="1"/>
          </p:cNvSpPr>
          <p:nvPr/>
        </p:nvSpPr>
        <p:spPr bwMode="auto">
          <a:xfrm>
            <a:off x="7061200" y="1323340"/>
            <a:ext cx="2437765" cy="31324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342900" indent="-342900">
              <a:lnSpc>
                <a:spcPct val="90000"/>
              </a:lnSpc>
              <a:spcBef>
                <a:spcPts val="20"/>
              </a:spcBef>
              <a:spcAft>
                <a:spcPts val="0"/>
              </a:spcAft>
              <a:buClr>
                <a:schemeClr val="tx1"/>
              </a:buClr>
              <a:buSzPct val="75000"/>
              <a:buFont typeface="Wingdings" panose="05000000000000000000" pitchFamily="2" charset="2"/>
              <a:buNone/>
            </a:pPr>
            <a:r>
              <a:rPr lang="zh-CN" sz="3200" b="1" dirty="0">
                <a:latin typeface="宋体" panose="02010600030101010101" pitchFamily="2" charset="-122"/>
                <a:ea typeface="宋体" panose="02010600030101010101" pitchFamily="2" charset="-122"/>
              </a:rPr>
              <a:t>消</a:t>
            </a:r>
            <a:r>
              <a:rPr lang="en-US" altLang="zh-CN" sz="3200" b="1" dirty="0">
                <a:latin typeface="宋体" panose="02010600030101010101" pitchFamily="2" charset="-122"/>
                <a:ea typeface="宋体" panose="02010600030101010101" pitchFamily="2" charset="-122"/>
              </a:rPr>
              <a:t> </a:t>
            </a:r>
            <a:r>
              <a:rPr lang="en-US" altLang="zh-CN" sz="3200" dirty="0">
                <a:latin typeface="Arial" panose="020B0604020202020204" pitchFamily="34" charset="0"/>
                <a:ea typeface="宋体" panose="02010600030101010101" pitchFamily="2" charset="-122"/>
                <a:cs typeface="Arial" panose="020B0604020202020204" pitchFamily="34" charset="0"/>
              </a:rPr>
              <a:t>h</a:t>
            </a:r>
            <a:r>
              <a:rPr lang="zh-CN" altLang="zh-CN" sz="3200" b="1" dirty="0">
                <a:latin typeface="宋体" panose="02010600030101010101" pitchFamily="2" charset="-122"/>
                <a:ea typeface="宋体" panose="02010600030101010101" pitchFamily="2" charset="-122"/>
                <a:cs typeface="Arial" panose="020B0604020202020204" pitchFamily="34" charset="0"/>
                <a:sym typeface="+mn-ea"/>
              </a:rPr>
              <a:t>à</a:t>
            </a:r>
            <a:r>
              <a:rPr lang="en-US" altLang="zh-CN" sz="3200" dirty="0">
                <a:latin typeface="Arial" panose="020B0604020202020204" pitchFamily="34" charset="0"/>
                <a:ea typeface="宋体" panose="02010600030101010101" pitchFamily="2" charset="-122"/>
                <a:cs typeface="Arial" panose="020B0604020202020204" pitchFamily="34" charset="0"/>
                <a:sym typeface="+mn-ea"/>
              </a:rPr>
              <a:t>o</a:t>
            </a:r>
            <a:endParaRPr lang="zh-CN" sz="3200" b="1" dirty="0">
              <a:latin typeface="宋体" panose="02010600030101010101" pitchFamily="2" charset="-122"/>
              <a:ea typeface="宋体" panose="02010600030101010101" pitchFamily="2" charset="-122"/>
            </a:endParaRPr>
          </a:p>
          <a:p>
            <a:pPr marL="342900" indent="-342900">
              <a:lnSpc>
                <a:spcPct val="90000"/>
              </a:lnSpc>
              <a:spcBef>
                <a:spcPts val="20"/>
              </a:spcBef>
              <a:spcAft>
                <a:spcPts val="0"/>
              </a:spcAft>
              <a:buClr>
                <a:schemeClr val="tx1"/>
              </a:buClr>
              <a:buSzPct val="75000"/>
              <a:buFont typeface="Wingdings" panose="05000000000000000000" pitchFamily="2" charset="2"/>
              <a:buNone/>
            </a:pPr>
            <a:r>
              <a:rPr lang="zh-CN" sz="3200" b="1" dirty="0">
                <a:latin typeface="宋体" panose="02010600030101010101" pitchFamily="2" charset="-122"/>
                <a:ea typeface="宋体" panose="02010600030101010101" pitchFamily="2" charset="-122"/>
              </a:rPr>
              <a:t>污</a:t>
            </a:r>
            <a:r>
              <a:rPr lang="en-US" altLang="zh-CN" sz="3200" dirty="0"/>
              <a:t> </a:t>
            </a:r>
            <a:r>
              <a:rPr lang="zh-CN" sz="3200" dirty="0"/>
              <a:t>sè</a:t>
            </a:r>
            <a:r>
              <a:rPr lang="zh-CN" sz="3200" dirty="0"/>
              <a:t> </a:t>
            </a:r>
            <a:endParaRPr lang="zh-CN" sz="3200" dirty="0"/>
          </a:p>
          <a:p>
            <a:pPr marL="342900" indent="-342900">
              <a:lnSpc>
                <a:spcPct val="90000"/>
              </a:lnSpc>
              <a:spcBef>
                <a:spcPts val="20"/>
              </a:spcBef>
              <a:spcAft>
                <a:spcPts val="0"/>
              </a:spcAft>
              <a:buClr>
                <a:schemeClr val="tx1"/>
              </a:buClr>
              <a:buSzPct val="75000"/>
              <a:buFont typeface="Wingdings" panose="05000000000000000000" pitchFamily="2" charset="2"/>
              <a:buNone/>
            </a:pPr>
            <a:r>
              <a:rPr lang="zh-CN" altLang="zh-CN" sz="3200" dirty="0">
                <a:latin typeface="Arial" panose="020B0604020202020204" pitchFamily="34" charset="0"/>
                <a:ea typeface="宋体" panose="02010600030101010101" pitchFamily="2" charset="-122"/>
                <a:cs typeface="Arial" panose="020B0604020202020204" pitchFamily="34" charset="0"/>
                <a:sym typeface="+mn-ea"/>
              </a:rPr>
              <a:t>l</a:t>
            </a:r>
            <a:r>
              <a:rPr lang="zh-CN" altLang="zh-CN" sz="3200" b="1" dirty="0">
                <a:latin typeface="宋体" panose="02010600030101010101" pitchFamily="2" charset="-122"/>
                <a:ea typeface="宋体" panose="02010600030101010101" pitchFamily="2" charset="-122"/>
                <a:cs typeface="Arial" panose="020B0604020202020204" pitchFamily="34" charset="0"/>
                <a:sym typeface="+mn-ea"/>
              </a:rPr>
              <a:t>ǎ</a:t>
            </a:r>
            <a:r>
              <a:rPr lang="zh-CN" altLang="zh-CN" sz="3200" dirty="0">
                <a:latin typeface="Arial" panose="020B0604020202020204" pitchFamily="34" charset="0"/>
                <a:ea typeface="宋体" panose="02010600030101010101" pitchFamily="2" charset="-122"/>
                <a:cs typeface="Arial" panose="020B0604020202020204" pitchFamily="34" charset="0"/>
                <a:sym typeface="+mn-ea"/>
              </a:rPr>
              <a:t>n duò</a:t>
            </a:r>
            <a:endParaRPr lang="zh-CN" altLang="zh-CN" sz="3200" b="1" dirty="0">
              <a:latin typeface="宋体" panose="02010600030101010101" pitchFamily="2" charset="-122"/>
              <a:ea typeface="宋体" panose="02010600030101010101" pitchFamily="2" charset="-122"/>
              <a:sym typeface="+mn-ea"/>
            </a:endParaRPr>
          </a:p>
          <a:p>
            <a:pPr marL="342900" indent="-342900">
              <a:lnSpc>
                <a:spcPct val="90000"/>
              </a:lnSpc>
              <a:spcBef>
                <a:spcPts val="20"/>
              </a:spcBef>
              <a:spcAft>
                <a:spcPts val="0"/>
              </a:spcAft>
              <a:buClr>
                <a:schemeClr val="tx1"/>
              </a:buClr>
              <a:buSzPct val="75000"/>
              <a:buFont typeface="Wingdings" panose="05000000000000000000" pitchFamily="2" charset="2"/>
              <a:buNone/>
            </a:pPr>
            <a:r>
              <a:rPr lang="zh-CN" altLang="zh-CN" sz="3200" dirty="0">
                <a:sym typeface="+mn-ea"/>
              </a:rPr>
              <a:t>sǒng  </a:t>
            </a:r>
            <a:r>
              <a:rPr lang="en-US" altLang="zh-CN" sz="3200" dirty="0">
                <a:sym typeface="+mn-ea"/>
              </a:rPr>
              <a:t>y</a:t>
            </a:r>
            <a:r>
              <a:rPr lang="zh-CN" altLang="zh-CN" sz="3200" dirty="0">
                <a:sym typeface="+mn-ea"/>
              </a:rPr>
              <a:t>ǒng </a:t>
            </a:r>
            <a:endParaRPr lang="zh-CN" altLang="zh-CN" sz="3200" dirty="0">
              <a:sym typeface="+mn-ea"/>
            </a:endParaRPr>
          </a:p>
          <a:p>
            <a:pPr marL="342900" indent="-342900">
              <a:lnSpc>
                <a:spcPct val="90000"/>
              </a:lnSpc>
              <a:spcBef>
                <a:spcPts val="20"/>
              </a:spcBef>
              <a:spcAft>
                <a:spcPts val="0"/>
              </a:spcAft>
              <a:buClr>
                <a:schemeClr val="tx1"/>
              </a:buClr>
              <a:buSzPct val="75000"/>
              <a:buFont typeface="Wingdings" panose="05000000000000000000" pitchFamily="2" charset="2"/>
              <a:buNone/>
            </a:pPr>
            <a:r>
              <a:rPr lang="zh-CN" altLang="zh-CN" sz="3200" b="1" dirty="0">
                <a:latin typeface="宋体" panose="02010600030101010101" pitchFamily="2" charset="-122"/>
                <a:ea typeface="宋体" panose="02010600030101010101" pitchFamily="2" charset="-122"/>
                <a:cs typeface="宋体" panose="02010600030101010101" pitchFamily="2" charset="-122"/>
                <a:sym typeface="+mn-ea"/>
              </a:rPr>
              <a:t>安 </a:t>
            </a:r>
            <a:r>
              <a:rPr lang="zh-CN" altLang="zh-CN" sz="3200" dirty="0">
                <a:latin typeface="Arial" panose="020B0604020202020204" pitchFamily="34" charset="0"/>
                <a:ea typeface="宋体" panose="02010600030101010101" pitchFamily="2" charset="-122"/>
                <a:cs typeface="Arial" panose="020B0604020202020204" pitchFamily="34" charset="0"/>
                <a:sym typeface="+mn-ea"/>
              </a:rPr>
              <a:t>xi</a:t>
            </a:r>
            <a:r>
              <a:rPr lang="zh-CN" altLang="zh-CN" sz="3200" b="1" dirty="0">
                <a:latin typeface="宋体" panose="02010600030101010101" pitchFamily="2" charset="-122"/>
                <a:ea typeface="宋体" panose="02010600030101010101" pitchFamily="2" charset="-122"/>
                <a:cs typeface="Arial" panose="020B0604020202020204" pitchFamily="34" charset="0"/>
                <a:sym typeface="+mn-ea"/>
              </a:rPr>
              <a:t>á</a:t>
            </a:r>
            <a:r>
              <a:rPr lang="zh-CN" altLang="zh-CN" sz="3200" dirty="0">
                <a:latin typeface="Arial" panose="020B0604020202020204" pitchFamily="34" charset="0"/>
                <a:ea typeface="宋体" panose="02010600030101010101" pitchFamily="2" charset="-122"/>
                <a:cs typeface="Arial" panose="020B0604020202020204" pitchFamily="34" charset="0"/>
                <a:sym typeface="+mn-ea"/>
              </a:rPr>
              <a:t>ng</a:t>
            </a:r>
            <a:endParaRPr lang="zh-CN" altLang="zh-CN" sz="3200" dirty="0">
              <a:latin typeface="Arial" panose="020B0604020202020204" pitchFamily="34" charset="0"/>
              <a:ea typeface="宋体" panose="02010600030101010101" pitchFamily="2" charset="-122"/>
              <a:cs typeface="Arial" panose="020B0604020202020204" pitchFamily="34" charset="0"/>
              <a:sym typeface="+mn-ea"/>
            </a:endParaRPr>
          </a:p>
          <a:p>
            <a:pPr marL="342900" indent="-342900">
              <a:lnSpc>
                <a:spcPct val="90000"/>
              </a:lnSpc>
              <a:spcBef>
                <a:spcPts val="20"/>
              </a:spcBef>
              <a:spcAft>
                <a:spcPts val="0"/>
              </a:spcAft>
              <a:buClr>
                <a:schemeClr val="tx1"/>
              </a:buClr>
              <a:buSzPct val="75000"/>
              <a:buFont typeface="Wingdings" panose="05000000000000000000" pitchFamily="2" charset="2"/>
              <a:buNone/>
            </a:pPr>
            <a:r>
              <a:rPr lang="zh-CN" altLang="en-US" sz="3200" b="1" dirty="0">
                <a:uFillTx/>
                <a:latin typeface="宋体" panose="02010600030101010101" pitchFamily="2" charset="-122"/>
                <a:ea typeface="宋体" panose="02010600030101010101" pitchFamily="2" charset="-122"/>
                <a:cs typeface="宋体" panose="02010600030101010101" pitchFamily="2" charset="-122"/>
                <a:sym typeface="+mn-ea"/>
              </a:rPr>
              <a:t>乞</a:t>
            </a:r>
            <a:r>
              <a:rPr lang="en-US" altLang="zh-CN" sz="3200" b="1" dirty="0">
                <a:uFillTx/>
                <a:latin typeface="宋体" panose="02010600030101010101" pitchFamily="2" charset="-122"/>
                <a:ea typeface="宋体" panose="02010600030101010101" pitchFamily="2" charset="-122"/>
                <a:cs typeface="宋体" panose="02010600030101010101" pitchFamily="2" charset="-122"/>
                <a:sym typeface="+mn-ea"/>
              </a:rPr>
              <a:t> </a:t>
            </a:r>
            <a:r>
              <a:rPr lang="zh-CN" altLang="zh-CN" sz="3200" dirty="0">
                <a:sym typeface="+mn-ea"/>
              </a:rPr>
              <a:t>g</a:t>
            </a:r>
            <a:r>
              <a:rPr lang="zh-CN" altLang="zh-CN" sz="3200" b="1" dirty="0">
                <a:latin typeface="宋体" panose="02010600030101010101" pitchFamily="2" charset="-122"/>
                <a:ea typeface="宋体" panose="02010600030101010101" pitchFamily="2" charset="-122"/>
                <a:sym typeface="+mn-ea"/>
              </a:rPr>
              <a:t>à</a:t>
            </a:r>
            <a:r>
              <a:rPr lang="zh-CN" altLang="zh-CN" sz="3200" dirty="0">
                <a:sym typeface="+mn-ea"/>
              </a:rPr>
              <a:t>i</a:t>
            </a:r>
            <a:endParaRPr lang="zh-CN" altLang="zh-CN" sz="3200" dirty="0">
              <a:sym typeface="+mn-ea"/>
            </a:endParaRPr>
          </a:p>
          <a:p>
            <a:pPr marL="342900" indent="-342900">
              <a:lnSpc>
                <a:spcPct val="90000"/>
              </a:lnSpc>
              <a:spcBef>
                <a:spcPts val="20"/>
              </a:spcBef>
              <a:spcAft>
                <a:spcPts val="0"/>
              </a:spcAft>
              <a:buClr>
                <a:schemeClr val="tx1"/>
              </a:buClr>
              <a:buSzPct val="75000"/>
              <a:buFont typeface="Wingdings" panose="05000000000000000000" pitchFamily="2" charset="2"/>
              <a:buNone/>
            </a:pPr>
            <a:r>
              <a:rPr lang="zh-CN" altLang="zh-CN" sz="3200" dirty="0">
                <a:sym typeface="+mn-ea"/>
              </a:rPr>
              <a:t>dīng zhǔ</a:t>
            </a:r>
            <a:endParaRPr lang="zh-CN" altLang="zh-CN" sz="3200" dirty="0">
              <a:sym typeface="+mn-ea"/>
            </a:endParaRPr>
          </a:p>
          <a:p>
            <a:pPr marL="342900" indent="-342900" algn="l">
              <a:lnSpc>
                <a:spcPct val="90000"/>
              </a:lnSpc>
              <a:spcBef>
                <a:spcPts val="20"/>
              </a:spcBef>
              <a:spcAft>
                <a:spcPts val="0"/>
              </a:spcAft>
              <a:buClr>
                <a:schemeClr val="tx1"/>
              </a:buClr>
              <a:buSzPct val="75000"/>
              <a:buFont typeface="Wingdings" panose="05000000000000000000" pitchFamily="2" charset="2"/>
              <a:buNone/>
            </a:pPr>
            <a:r>
              <a:rPr lang="en-US" altLang="zh-CN" sz="3200" dirty="0">
                <a:sym typeface="+mn-ea"/>
              </a:rPr>
              <a:t>ch</a:t>
            </a:r>
            <a:r>
              <a:rPr lang="zh-CN" altLang="zh-CN" sz="3200" dirty="0">
                <a:sym typeface="+mn-ea"/>
              </a:rPr>
              <a:t>éng</a:t>
            </a:r>
            <a:r>
              <a:rPr lang="en-US" altLang="zh-CN" sz="3200" dirty="0">
                <a:sym typeface="+mn-ea"/>
              </a:rPr>
              <a:t> </a:t>
            </a:r>
            <a:r>
              <a:rPr lang="zh-CN" altLang="zh-CN" sz="3200" b="1" dirty="0">
                <a:latin typeface="宋体" panose="02010600030101010101" pitchFamily="2" charset="-122"/>
                <a:ea typeface="宋体" panose="02010600030101010101" pitchFamily="2" charset="-122"/>
                <a:sym typeface="+mn-ea"/>
              </a:rPr>
              <a:t>戒</a:t>
            </a:r>
            <a:endParaRPr lang="zh-CN" altLang="zh-CN" sz="3200" dirty="0">
              <a:sym typeface="+mn-ea"/>
            </a:endParaRPr>
          </a:p>
          <a:p>
            <a:pPr marL="342900" indent="-342900">
              <a:lnSpc>
                <a:spcPct val="90000"/>
              </a:lnSpc>
              <a:spcBef>
                <a:spcPts val="20"/>
              </a:spcBef>
              <a:spcAft>
                <a:spcPts val="0"/>
              </a:spcAft>
              <a:buClr>
                <a:schemeClr val="tx1"/>
              </a:buClr>
              <a:buSzPct val="75000"/>
              <a:buFont typeface="Wingdings" panose="05000000000000000000" pitchFamily="2" charset="2"/>
              <a:buNone/>
            </a:pPr>
            <a:r>
              <a:rPr lang="zh-CN" altLang="zh-CN" sz="3200" dirty="0">
                <a:sym typeface="+mn-ea"/>
              </a:rPr>
              <a:t>bi</a:t>
            </a:r>
            <a:r>
              <a:rPr lang="zh-CN" altLang="zh-CN" sz="3200" b="1" dirty="0">
                <a:latin typeface="宋体" panose="02010600030101010101" pitchFamily="2" charset="-122"/>
                <a:ea typeface="宋体" panose="02010600030101010101" pitchFamily="2" charset="-122"/>
                <a:sym typeface="+mn-ea"/>
              </a:rPr>
              <a:t>à</a:t>
            </a:r>
            <a:r>
              <a:rPr lang="zh-CN" altLang="zh-CN" sz="3200" dirty="0">
                <a:sym typeface="+mn-ea"/>
              </a:rPr>
              <a:t>n</a:t>
            </a:r>
            <a:r>
              <a:rPr lang="zh-CN" altLang="zh-CN" sz="3200" b="1" dirty="0">
                <a:latin typeface="宋体" panose="02010600030101010101" pitchFamily="2" charset="-122"/>
                <a:ea typeface="宋体" panose="02010600030101010101" pitchFamily="2" charset="-122"/>
                <a:cs typeface="宋体" panose="02010600030101010101" pitchFamily="2" charset="-122"/>
                <a:sym typeface="+mn-ea"/>
              </a:rPr>
              <a:t> 诉</a:t>
            </a:r>
            <a:endParaRPr lang="zh-CN" altLang="zh-CN" sz="3200" b="1" dirty="0">
              <a:latin typeface="宋体" panose="02010600030101010101" pitchFamily="2" charset="-122"/>
              <a:ea typeface="宋体" panose="02010600030101010101" pitchFamily="2" charset="-122"/>
              <a:cs typeface="宋体" panose="02010600030101010101" pitchFamily="2" charset="-122"/>
              <a:sym typeface="+mn-ea"/>
            </a:endParaRPr>
          </a:p>
          <a:p>
            <a:pPr marL="342900" indent="-342900">
              <a:lnSpc>
                <a:spcPct val="90000"/>
              </a:lnSpc>
              <a:spcBef>
                <a:spcPts val="20"/>
              </a:spcBef>
              <a:spcAft>
                <a:spcPts val="0"/>
              </a:spcAft>
              <a:buClr>
                <a:schemeClr val="tx1"/>
              </a:buClr>
              <a:buSzPct val="75000"/>
              <a:buFont typeface="Wingdings" panose="05000000000000000000" pitchFamily="2" charset="2"/>
              <a:buNone/>
            </a:pPr>
            <a:r>
              <a:rPr lang="zh-CN" altLang="zh-CN" sz="3200" dirty="0">
                <a:sym typeface="+mn-ea"/>
              </a:rPr>
              <a:t>nüè </a:t>
            </a:r>
            <a:r>
              <a:rPr lang="zh-CN" altLang="en-US" sz="3200" b="1" dirty="0">
                <a:latin typeface="宋体" panose="02010600030101010101" pitchFamily="2" charset="-122"/>
                <a:ea typeface="宋体" panose="02010600030101010101" pitchFamily="2" charset="-122"/>
                <a:sym typeface="+mn-ea"/>
              </a:rPr>
              <a:t>待</a:t>
            </a:r>
            <a:endParaRPr lang="zh-CN" altLang="en-US" sz="3200" b="1" dirty="0">
              <a:latin typeface="宋体" panose="02010600030101010101" pitchFamily="2" charset="-122"/>
              <a:ea typeface="宋体" panose="02010600030101010101" pitchFamily="2" charset="-122"/>
              <a:sym typeface="+mn-ea"/>
            </a:endParaRPr>
          </a:p>
          <a:p>
            <a:pPr marL="342900" indent="-342900">
              <a:lnSpc>
                <a:spcPct val="90000"/>
              </a:lnSpc>
              <a:spcBef>
                <a:spcPts val="20"/>
              </a:spcBef>
              <a:spcAft>
                <a:spcPts val="0"/>
              </a:spcAft>
              <a:buClr>
                <a:schemeClr val="tx1"/>
              </a:buClr>
              <a:buSzPct val="75000"/>
              <a:buFont typeface="Wingdings" panose="05000000000000000000" pitchFamily="2" charset="2"/>
              <a:buNone/>
            </a:pPr>
            <a:r>
              <a:rPr lang="zh-CN" altLang="zh-CN" sz="3200" b="1" dirty="0">
                <a:latin typeface="宋体" panose="02010600030101010101" pitchFamily="2" charset="-122"/>
                <a:ea typeface="宋体" panose="02010600030101010101" pitchFamily="2" charset="-122"/>
                <a:cs typeface="宋体" panose="02010600030101010101" pitchFamily="2" charset="-122"/>
                <a:sym typeface="+mn-ea"/>
              </a:rPr>
              <a:t>畏罪</a:t>
            </a:r>
            <a:r>
              <a:rPr lang="zh-CN" altLang="zh-CN" sz="3200" dirty="0">
                <a:latin typeface="Arial" panose="020B0604020202020204" pitchFamily="34" charset="0"/>
                <a:ea typeface="宋体" panose="02010600030101010101" pitchFamily="2" charset="-122"/>
                <a:cs typeface="Arial" panose="020B0604020202020204" pitchFamily="34" charset="0"/>
                <a:sym typeface="+mn-ea"/>
              </a:rPr>
              <a:t>qi</a:t>
            </a:r>
            <a:r>
              <a:rPr lang="zh-CN" altLang="zh-CN" sz="3200" b="1" dirty="0">
                <a:latin typeface="宋体" panose="02010600030101010101" pitchFamily="2" charset="-122"/>
                <a:ea typeface="宋体" panose="02010600030101010101" pitchFamily="2" charset="-122"/>
                <a:cs typeface="Arial" panose="020B0604020202020204" pitchFamily="34" charset="0"/>
                <a:sym typeface="+mn-ea"/>
              </a:rPr>
              <a:t>á</a:t>
            </a:r>
            <a:r>
              <a:rPr lang="zh-CN" altLang="zh-CN" sz="3200" dirty="0">
                <a:latin typeface="Arial" panose="020B0604020202020204" pitchFamily="34" charset="0"/>
                <a:ea typeface="宋体" panose="02010600030101010101" pitchFamily="2" charset="-122"/>
                <a:cs typeface="Arial" panose="020B0604020202020204" pitchFamily="34" charset="0"/>
                <a:sym typeface="+mn-ea"/>
              </a:rPr>
              <a:t>n</a:t>
            </a:r>
            <a:r>
              <a:rPr lang="en-US" altLang="zh-CN" sz="3200" dirty="0">
                <a:latin typeface="Arial" panose="020B0604020202020204" pitchFamily="34" charset="0"/>
                <a:ea typeface="宋体" panose="02010600030101010101" pitchFamily="2" charset="-122"/>
                <a:cs typeface="Arial" panose="020B0604020202020204" pitchFamily="34" charset="0"/>
                <a:sym typeface="+mn-ea"/>
              </a:rPr>
              <a:t> </a:t>
            </a:r>
            <a:r>
              <a:rPr lang="zh-CN" altLang="zh-CN" sz="3200" b="1" dirty="0">
                <a:latin typeface="宋体" panose="02010600030101010101" pitchFamily="2" charset="-122"/>
                <a:ea typeface="宋体" panose="02010600030101010101" pitchFamily="2" charset="-122"/>
                <a:cs typeface="宋体" panose="02010600030101010101" pitchFamily="2" charset="-122"/>
                <a:sym typeface="+mn-ea"/>
              </a:rPr>
              <a:t>逃</a:t>
            </a:r>
            <a:endParaRPr lang="zh-CN" altLang="zh-CN" sz="3200" b="1" dirty="0">
              <a:latin typeface="宋体" panose="02010600030101010101" pitchFamily="2" charset="-122"/>
              <a:ea typeface="宋体" panose="02010600030101010101" pitchFamily="2" charset="-122"/>
              <a:cs typeface="宋体" panose="02010600030101010101" pitchFamily="2" charset="-122"/>
              <a:sym typeface="+mn-ea"/>
            </a:endParaRPr>
          </a:p>
          <a:p>
            <a:pPr marL="342900" indent="-342900">
              <a:lnSpc>
                <a:spcPct val="100000"/>
              </a:lnSpc>
              <a:spcBef>
                <a:spcPts val="20"/>
              </a:spcBef>
              <a:spcAft>
                <a:spcPts val="0"/>
              </a:spcAft>
              <a:buClr>
                <a:schemeClr val="tx1"/>
              </a:buClr>
              <a:buSzPct val="75000"/>
              <a:buFont typeface="Wingdings" panose="05000000000000000000" pitchFamily="2" charset="2"/>
              <a:buNone/>
            </a:pPr>
            <a:endParaRPr lang="zh-CN" altLang="zh-CN" sz="3200" dirty="0">
              <a:latin typeface="Arial" panose="020B0604020202020204" pitchFamily="34" charset="0"/>
              <a:ea typeface="宋体" panose="02010600030101010101" pitchFamily="2" charset="-122"/>
              <a:cs typeface="Arial" panose="020B0604020202020204" pitchFamily="34" charset="0"/>
              <a:sym typeface="+mn-ea"/>
            </a:endParaRPr>
          </a:p>
        </p:txBody>
      </p:sp>
      <p:sp>
        <p:nvSpPr>
          <p:cNvPr id="14" name="矩形 13"/>
          <p:cNvSpPr>
            <a:spLocks noRot="1" noChangeArrowheads="1"/>
          </p:cNvSpPr>
          <p:nvPr/>
        </p:nvSpPr>
        <p:spPr bwMode="auto">
          <a:xfrm>
            <a:off x="3833495" y="1323340"/>
            <a:ext cx="1314450" cy="38976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342900" indent="-342900" fontAlgn="auto">
              <a:lnSpc>
                <a:spcPct val="110000"/>
              </a:lnSpc>
              <a:spcBef>
                <a:spcPts val="0"/>
              </a:spcBef>
              <a:spcAft>
                <a:spcPts val="0"/>
              </a:spcAft>
              <a:buClr>
                <a:schemeClr val="tx1"/>
              </a:buClr>
              <a:buSzPct val="75000"/>
              <a:buFont typeface="Wingdings" panose="05000000000000000000" pitchFamily="2" charset="2"/>
              <a:buNone/>
            </a:pPr>
            <a:r>
              <a:rPr lang="en-US" altLang="zh-CN" sz="3200">
                <a:solidFill>
                  <a:srgbClr val="0000FF"/>
                </a:solidFill>
                <a:cs typeface="Arial" panose="020B0604020202020204" pitchFamily="34" charset="0"/>
                <a:sym typeface="+mn-ea"/>
              </a:rPr>
              <a:t>lǚ </a:t>
            </a:r>
            <a:endParaRPr lang="en-US" altLang="zh-CN" sz="3200">
              <a:solidFill>
                <a:srgbClr val="0000FF"/>
              </a:solidFill>
              <a:cs typeface="Arial" panose="020B0604020202020204" pitchFamily="34" charset="0"/>
              <a:sym typeface="+mn-ea"/>
            </a:endParaRPr>
          </a:p>
          <a:p>
            <a:pPr marL="342900" indent="-342900" fontAlgn="auto">
              <a:lnSpc>
                <a:spcPct val="110000"/>
              </a:lnSpc>
              <a:spcBef>
                <a:spcPts val="0"/>
              </a:spcBef>
              <a:spcAft>
                <a:spcPts val="0"/>
              </a:spcAft>
              <a:buClr>
                <a:schemeClr val="tx1"/>
              </a:buClr>
              <a:buSzPct val="75000"/>
              <a:buFont typeface="Wingdings" panose="05000000000000000000" pitchFamily="2" charset="2"/>
              <a:buNone/>
            </a:pPr>
            <a:r>
              <a:rPr lang="en-US" altLang="zh-CN" sz="3200">
                <a:solidFill>
                  <a:srgbClr val="0000FF"/>
                </a:solidFill>
                <a:cs typeface="Arial" panose="020B0604020202020204" pitchFamily="34" charset="0"/>
                <a:sym typeface="+mn-ea"/>
              </a:rPr>
              <a:t>yǐ </a:t>
            </a:r>
            <a:endParaRPr lang="en-US" altLang="zh-CN" sz="3200">
              <a:solidFill>
                <a:srgbClr val="0000FF"/>
              </a:solidFill>
              <a:cs typeface="Arial" panose="020B0604020202020204" pitchFamily="34" charset="0"/>
              <a:sym typeface="+mn-ea"/>
            </a:endParaRPr>
          </a:p>
          <a:p>
            <a:pPr marL="342900" indent="-342900" fontAlgn="auto">
              <a:lnSpc>
                <a:spcPct val="110000"/>
              </a:lnSpc>
              <a:spcBef>
                <a:spcPts val="0"/>
              </a:spcBef>
              <a:spcAft>
                <a:spcPts val="0"/>
              </a:spcAft>
              <a:buClr>
                <a:schemeClr val="tx1"/>
              </a:buClr>
              <a:buSzPct val="75000"/>
              <a:buFont typeface="Wingdings" panose="05000000000000000000" pitchFamily="2" charset="2"/>
              <a:buNone/>
            </a:pPr>
            <a:r>
              <a:rPr lang="en-US" altLang="zh-CN" sz="3200">
                <a:solidFill>
                  <a:srgbClr val="0000FF"/>
                </a:solidFill>
                <a:cs typeface="Arial" panose="020B0604020202020204" pitchFamily="34" charset="0"/>
                <a:sym typeface="+mn-ea"/>
              </a:rPr>
              <a:t>líng</a:t>
            </a:r>
            <a:endParaRPr lang="en-US" altLang="zh-CN" sz="3200">
              <a:solidFill>
                <a:srgbClr val="0000FF"/>
              </a:solidFill>
              <a:cs typeface="Arial" panose="020B0604020202020204" pitchFamily="34" charset="0"/>
              <a:sym typeface="+mn-ea"/>
            </a:endParaRPr>
          </a:p>
          <a:p>
            <a:pPr marL="342900" indent="-342900" fontAlgn="auto">
              <a:lnSpc>
                <a:spcPct val="110000"/>
              </a:lnSpc>
              <a:spcBef>
                <a:spcPts val="0"/>
              </a:spcBef>
              <a:spcAft>
                <a:spcPts val="0"/>
              </a:spcAft>
              <a:buClr>
                <a:schemeClr val="tx1"/>
              </a:buClr>
              <a:buSzPct val="75000"/>
              <a:buFont typeface="Wingdings" panose="05000000000000000000" pitchFamily="2" charset="2"/>
              <a:buNone/>
            </a:pPr>
            <a:r>
              <a:rPr sz="3200">
                <a:solidFill>
                  <a:srgbClr val="0000FF"/>
                </a:solidFill>
                <a:cs typeface="Arial" panose="020B0604020202020204" pitchFamily="34" charset="0"/>
                <a:sym typeface="+mn-ea"/>
              </a:rPr>
              <a:t>ch</a:t>
            </a:r>
            <a:r>
              <a:rPr sz="3200" b="1">
                <a:solidFill>
                  <a:srgbClr val="0000FF"/>
                </a:solidFill>
                <a:latin typeface="宋体" panose="02010600030101010101" pitchFamily="2" charset="-122"/>
                <a:ea typeface="宋体" panose="02010600030101010101" pitchFamily="2" charset="-122"/>
                <a:cs typeface="Arial" panose="020B0604020202020204" pitchFamily="34" charset="0"/>
                <a:sym typeface="+mn-ea"/>
              </a:rPr>
              <a:t>à</a:t>
            </a:r>
            <a:r>
              <a:rPr sz="3200">
                <a:solidFill>
                  <a:srgbClr val="0000FF"/>
                </a:solidFill>
                <a:cs typeface="Arial" panose="020B0604020202020204" pitchFamily="34" charset="0"/>
                <a:sym typeface="+mn-ea"/>
              </a:rPr>
              <a:t>ng  </a:t>
            </a:r>
            <a:endParaRPr sz="3200">
              <a:solidFill>
                <a:srgbClr val="0000FF"/>
              </a:solidFill>
              <a:cs typeface="Arial" panose="020B0604020202020204" pitchFamily="34" charset="0"/>
              <a:sym typeface="+mn-ea"/>
            </a:endParaRPr>
          </a:p>
          <a:p>
            <a:pPr marL="342900" indent="-342900" fontAlgn="auto">
              <a:lnSpc>
                <a:spcPct val="110000"/>
              </a:lnSpc>
              <a:spcBef>
                <a:spcPts val="0"/>
              </a:spcBef>
              <a:spcAft>
                <a:spcPts val="0"/>
              </a:spcAft>
              <a:buClr>
                <a:schemeClr val="tx1"/>
              </a:buClr>
              <a:buSzPct val="75000"/>
              <a:buFont typeface="Wingdings" panose="05000000000000000000" pitchFamily="2" charset="2"/>
              <a:buNone/>
            </a:pPr>
            <a:r>
              <a:rPr lang="en-US" altLang="zh-CN" sz="3200">
                <a:solidFill>
                  <a:srgbClr val="0000FF"/>
                </a:solidFill>
                <a:cs typeface="Arial" panose="020B0604020202020204" pitchFamily="34" charset="0"/>
                <a:sym typeface="+mn-ea"/>
              </a:rPr>
              <a:t>qu</a:t>
            </a:r>
            <a:r>
              <a:rPr lang="en-US" altLang="zh-CN" sz="3200" b="1">
                <a:solidFill>
                  <a:srgbClr val="0000FF"/>
                </a:solidFill>
                <a:latin typeface="宋体" panose="02010600030101010101" pitchFamily="2" charset="-122"/>
                <a:ea typeface="宋体" panose="02010600030101010101" pitchFamily="2" charset="-122"/>
                <a:cs typeface="Arial" panose="020B0604020202020204" pitchFamily="34" charset="0"/>
                <a:sym typeface="+mn-ea"/>
              </a:rPr>
              <a:t>á</a:t>
            </a:r>
            <a:r>
              <a:rPr lang="en-US" altLang="zh-CN" sz="3200">
                <a:solidFill>
                  <a:srgbClr val="0000FF"/>
                </a:solidFill>
                <a:cs typeface="Arial" panose="020B0604020202020204" pitchFamily="34" charset="0"/>
                <a:sym typeface="+mn-ea"/>
              </a:rPr>
              <a:t>n</a:t>
            </a:r>
            <a:endParaRPr lang="en-US" altLang="zh-CN" sz="3200">
              <a:solidFill>
                <a:srgbClr val="0000FF"/>
              </a:solidFill>
              <a:cs typeface="Arial" panose="020B0604020202020204" pitchFamily="34" charset="0"/>
              <a:sym typeface="+mn-ea"/>
            </a:endParaRPr>
          </a:p>
          <a:p>
            <a:pPr marL="342900" indent="-342900" fontAlgn="auto">
              <a:lnSpc>
                <a:spcPct val="110000"/>
              </a:lnSpc>
              <a:spcBef>
                <a:spcPts val="0"/>
              </a:spcBef>
              <a:spcAft>
                <a:spcPts val="0"/>
              </a:spcAft>
              <a:buClr>
                <a:schemeClr val="tx1"/>
              </a:buClr>
              <a:buSzPct val="75000"/>
              <a:buFont typeface="Wingdings" panose="05000000000000000000" pitchFamily="2" charset="2"/>
              <a:buNone/>
            </a:pPr>
            <a:r>
              <a:rPr lang="en-US" altLang="zh-CN" sz="3200">
                <a:solidFill>
                  <a:srgbClr val="0000FF"/>
                </a:solidFill>
                <a:cs typeface="Arial" panose="020B0604020202020204" pitchFamily="34" charset="0"/>
                <a:sym typeface="+mn-ea"/>
              </a:rPr>
              <a:t>zǔ</a:t>
            </a:r>
            <a:endParaRPr lang="en-US" altLang="zh-CN" sz="3200">
              <a:solidFill>
                <a:srgbClr val="0000FF"/>
              </a:solidFill>
              <a:cs typeface="Arial" panose="020B0604020202020204" pitchFamily="34" charset="0"/>
              <a:sym typeface="+mn-ea"/>
            </a:endParaRPr>
          </a:p>
          <a:p>
            <a:pPr marL="342900" indent="-342900" fontAlgn="auto">
              <a:lnSpc>
                <a:spcPct val="110000"/>
              </a:lnSpc>
              <a:spcBef>
                <a:spcPts val="0"/>
              </a:spcBef>
              <a:spcAft>
                <a:spcPts val="0"/>
              </a:spcAft>
              <a:buClr>
                <a:schemeClr val="tx1"/>
              </a:buClr>
              <a:buSzPct val="75000"/>
              <a:buFont typeface="Wingdings" panose="05000000000000000000" pitchFamily="2" charset="2"/>
              <a:buNone/>
            </a:pPr>
            <a:r>
              <a:rPr lang="en-US" altLang="zh-CN" sz="3200">
                <a:solidFill>
                  <a:srgbClr val="0000FF"/>
                </a:solidFill>
                <a:cs typeface="Arial" panose="020B0604020202020204" pitchFamily="34" charset="0"/>
                <a:sym typeface="+mn-ea"/>
              </a:rPr>
              <a:t>níng</a:t>
            </a:r>
            <a:endParaRPr lang="en-US" altLang="zh-CN" sz="3200">
              <a:solidFill>
                <a:srgbClr val="0000FF"/>
              </a:solidFill>
              <a:cs typeface="Arial" panose="020B0604020202020204" pitchFamily="34" charset="0"/>
              <a:sym typeface="+mn-ea"/>
            </a:endParaRPr>
          </a:p>
          <a:p>
            <a:pPr marL="342900" indent="-342900" fontAlgn="auto">
              <a:lnSpc>
                <a:spcPct val="110000"/>
              </a:lnSpc>
              <a:spcBef>
                <a:spcPts val="0"/>
              </a:spcBef>
              <a:spcAft>
                <a:spcPts val="0"/>
              </a:spcAft>
              <a:buClr>
                <a:schemeClr val="tx1"/>
              </a:buClr>
              <a:buSzPct val="75000"/>
              <a:buFont typeface="Wingdings" panose="05000000000000000000" pitchFamily="2" charset="2"/>
              <a:buNone/>
            </a:pPr>
            <a:r>
              <a:rPr lang="en-US" altLang="zh-CN" sz="3200">
                <a:solidFill>
                  <a:srgbClr val="0000FF"/>
                </a:solidFill>
                <a:cs typeface="Arial" panose="020B0604020202020204" pitchFamily="34" charset="0"/>
                <a:sym typeface="+mn-ea"/>
              </a:rPr>
              <a:t>w</a:t>
            </a:r>
            <a:r>
              <a:rPr lang="en-US" altLang="zh-CN" sz="3200" b="1">
                <a:solidFill>
                  <a:srgbClr val="0000FF"/>
                </a:solidFill>
                <a:latin typeface="宋体" panose="02010600030101010101" pitchFamily="2" charset="-122"/>
                <a:ea typeface="宋体" panose="02010600030101010101" pitchFamily="2" charset="-122"/>
                <a:cs typeface="Arial" panose="020B0604020202020204" pitchFamily="34" charset="0"/>
                <a:sym typeface="+mn-ea"/>
              </a:rPr>
              <a:t>à</a:t>
            </a:r>
            <a:r>
              <a:rPr lang="en-US" altLang="zh-CN" sz="3200">
                <a:solidFill>
                  <a:srgbClr val="0000FF"/>
                </a:solidFill>
                <a:cs typeface="Arial" panose="020B0604020202020204" pitchFamily="34" charset="0"/>
                <a:sym typeface="+mn-ea"/>
              </a:rPr>
              <a:t>ng</a:t>
            </a:r>
            <a:endParaRPr lang="en-US" altLang="zh-CN" sz="3200">
              <a:solidFill>
                <a:srgbClr val="0000FF"/>
              </a:solidFill>
              <a:cs typeface="Arial" panose="020B0604020202020204" pitchFamily="34" charset="0"/>
              <a:sym typeface="+mn-ea"/>
            </a:endParaRPr>
          </a:p>
          <a:p>
            <a:pPr marL="342900" indent="-342900" fontAlgn="auto">
              <a:lnSpc>
                <a:spcPct val="145000"/>
              </a:lnSpc>
              <a:spcBef>
                <a:spcPts val="0"/>
              </a:spcBef>
              <a:spcAft>
                <a:spcPts val="0"/>
              </a:spcAft>
              <a:buClr>
                <a:schemeClr val="tx1"/>
              </a:buClr>
              <a:buSzPct val="75000"/>
              <a:buFont typeface="Wingdings" panose="05000000000000000000" pitchFamily="2" charset="2"/>
              <a:buNone/>
            </a:pPr>
            <a:endParaRPr lang="en-US" altLang="zh-CN" sz="3200">
              <a:solidFill>
                <a:srgbClr val="0000FF"/>
              </a:solidFill>
              <a:cs typeface="Arial" panose="020B0604020202020204" pitchFamily="34" charset="0"/>
              <a:sym typeface="+mn-ea"/>
            </a:endParaRPr>
          </a:p>
          <a:p>
            <a:pPr marL="342900" indent="-342900" fontAlgn="auto">
              <a:lnSpc>
                <a:spcPct val="145000"/>
              </a:lnSpc>
              <a:spcBef>
                <a:spcPts val="0"/>
              </a:spcBef>
              <a:spcAft>
                <a:spcPts val="0"/>
              </a:spcAft>
              <a:buClr>
                <a:schemeClr val="tx1"/>
              </a:buClr>
              <a:buSzPct val="75000"/>
              <a:buFont typeface="Wingdings" panose="05000000000000000000" pitchFamily="2" charset="2"/>
              <a:buNone/>
            </a:pPr>
            <a:endParaRPr lang="en-US" altLang="zh-CN" sz="3200">
              <a:solidFill>
                <a:srgbClr val="0000FF"/>
              </a:solidFill>
              <a:cs typeface="Arial" panose="020B0604020202020204" pitchFamily="34" charset="0"/>
              <a:sym typeface="+mn-ea"/>
            </a:endParaRPr>
          </a:p>
          <a:p>
            <a:pPr marL="342900" indent="-342900">
              <a:spcBef>
                <a:spcPct val="20000"/>
              </a:spcBef>
              <a:buClr>
                <a:schemeClr val="tx1"/>
              </a:buClr>
              <a:buSzPct val="75000"/>
              <a:buFont typeface="Wingdings" panose="05000000000000000000" pitchFamily="2" charset="2"/>
              <a:buNone/>
            </a:pPr>
            <a:endParaRPr lang="zh-CN" altLang="en-US" sz="3000" b="1" dirty="0">
              <a:latin typeface="宋体" panose="02010600030101010101" pitchFamily="2" charset="-122"/>
              <a:ea typeface="宋体" panose="02010600030101010101" pitchFamily="2" charset="-122"/>
            </a:endParaRPr>
          </a:p>
        </p:txBody>
      </p:sp>
      <p:sp>
        <p:nvSpPr>
          <p:cNvPr id="2" name="标题 8194"/>
          <p:cNvSpPr>
            <a:spLocks noGrp="1" noRot="1" noChangeArrowheads="1"/>
          </p:cNvSpPr>
          <p:nvPr/>
        </p:nvSpPr>
        <p:spPr>
          <a:xfrm>
            <a:off x="6856889" y="681360"/>
            <a:ext cx="3095625" cy="641747"/>
          </a:xfrm>
          <a:prstGeom prst="rect">
            <a:avLst/>
          </a:prstGeom>
        </p:spPr>
        <p:txBody>
          <a:bodyPr vert="horz" lIns="68580" tIns="34290" rIns="68580" bIns="34290" rtlCol="0" anchor="ctr" anchorCtr="0">
            <a:normAutofit/>
          </a:bodyPr>
          <a:lstStyle>
            <a:lvl1pPr algn="l" defTabSz="914400" rtl="0" eaLnBrk="1" latinLnBrk="0" hangingPunct="1">
              <a:lnSpc>
                <a:spcPct val="90000"/>
              </a:lnSpc>
              <a:spcBef>
                <a:spcPct val="0"/>
              </a:spcBef>
              <a:buNone/>
              <a:defRPr sz="2400" b="1" kern="1200">
                <a:solidFill>
                  <a:schemeClr val="tx1"/>
                </a:solidFill>
                <a:effectLst>
                  <a:outerShdw blurRad="38100" dist="38100" dir="2700000" algn="tl">
                    <a:srgbClr val="000000">
                      <a:alpha val="43137"/>
                    </a:srgbClr>
                  </a:outerShdw>
                </a:effectLst>
                <a:latin typeface="+mj-lt"/>
                <a:ea typeface="+mj-ea"/>
                <a:cs typeface="+mj-cs"/>
              </a:defRPr>
            </a:lvl1pPr>
          </a:lstStyle>
          <a:p>
            <a:pPr eaLnBrk="1" hangingPunct="1"/>
            <a:r>
              <a:rPr lang="zh-CN" altLang="zh-CN" sz="3600" dirty="0" smtClean="0">
                <a:effectLst/>
                <a:latin typeface="黑体" panose="02010609060101010101" charset="-122"/>
                <a:ea typeface="黑体" panose="02010609060101010101" charset="-122"/>
              </a:rPr>
              <a:t>你能写</a:t>
            </a:r>
            <a:r>
              <a:rPr lang="zh-CN" altLang="en-US" sz="3600" dirty="0" smtClean="0">
                <a:effectLst/>
                <a:latin typeface="黑体" panose="02010609060101010101" charset="-122"/>
                <a:ea typeface="黑体" panose="02010609060101010101" charset="-122"/>
              </a:rPr>
              <a:t>得</a:t>
            </a:r>
            <a:r>
              <a:rPr lang="zh-CN" altLang="zh-CN" sz="3600" dirty="0" smtClean="0">
                <a:effectLst/>
                <a:latin typeface="黑体" panose="02010609060101010101" charset="-122"/>
                <a:ea typeface="黑体" panose="02010609060101010101" charset="-122"/>
              </a:rPr>
              <a:t>对吗？</a:t>
            </a:r>
            <a:endParaRPr lang="zh-CN" altLang="en-US" sz="3600" b="1" dirty="0" smtClean="0">
              <a:effectLst/>
              <a:latin typeface="黑体" panose="02010609060101010101" charset="-122"/>
              <a:ea typeface="黑体" panose="02010609060101010101" charset="-122"/>
            </a:endParaRPr>
          </a:p>
        </p:txBody>
      </p:sp>
      <p:sp>
        <p:nvSpPr>
          <p:cNvPr id="3" name="矩形 2"/>
          <p:cNvSpPr>
            <a:spLocks noRot="1" noChangeArrowheads="1"/>
          </p:cNvSpPr>
          <p:nvPr/>
        </p:nvSpPr>
        <p:spPr bwMode="auto">
          <a:xfrm>
            <a:off x="9208770" y="1323340"/>
            <a:ext cx="1421765" cy="403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
            <a:pPr marL="342900" indent="-342900">
              <a:lnSpc>
                <a:spcPct val="90000"/>
              </a:lnSpc>
              <a:spcBef>
                <a:spcPts val="20"/>
              </a:spcBef>
              <a:spcAft>
                <a:spcPts val="0"/>
              </a:spcAft>
              <a:buClr>
                <a:schemeClr val="tx1"/>
              </a:buClr>
              <a:buSzPct val="75000"/>
              <a:buFont typeface="Wingdings" panose="05000000000000000000" pitchFamily="2" charset="2"/>
              <a:buNone/>
            </a:pPr>
            <a:r>
              <a:rPr lang="en-US" altLang="zh-CN" sz="3200" b="1" dirty="0" err="1">
                <a:solidFill>
                  <a:srgbClr val="FF0000"/>
                </a:solidFill>
                <a:latin typeface="宋体" panose="02010600030101010101" pitchFamily="2" charset="-122"/>
                <a:ea typeface="宋体" panose="02010600030101010101" pitchFamily="2" charset="-122"/>
              </a:rPr>
              <a:t>耗</a:t>
            </a:r>
            <a:endParaRPr lang="en-US" altLang="zh-CN" sz="3200" b="1" dirty="0" err="1">
              <a:solidFill>
                <a:srgbClr val="FF0000"/>
              </a:solidFill>
              <a:latin typeface="宋体" panose="02010600030101010101" pitchFamily="2" charset="-122"/>
              <a:ea typeface="宋体" panose="02010600030101010101" pitchFamily="2" charset="-122"/>
            </a:endParaRPr>
          </a:p>
          <a:p>
            <a:pPr marL="342900" indent="-342900">
              <a:lnSpc>
                <a:spcPct val="90000"/>
              </a:lnSpc>
              <a:spcBef>
                <a:spcPts val="20"/>
              </a:spcBef>
              <a:spcAft>
                <a:spcPts val="0"/>
              </a:spcAft>
              <a:buClr>
                <a:schemeClr val="tx1"/>
              </a:buClr>
              <a:buSzPct val="75000"/>
              <a:buFont typeface="Wingdings" panose="05000000000000000000" pitchFamily="2" charset="2"/>
              <a:buNone/>
            </a:pPr>
            <a:r>
              <a:rPr lang="en-US" altLang="zh-CN" sz="3200" b="1" dirty="0" err="1">
                <a:solidFill>
                  <a:srgbClr val="FF0000"/>
                </a:solidFill>
                <a:latin typeface="宋体" panose="02010600030101010101" pitchFamily="2" charset="-122"/>
                <a:ea typeface="宋体" panose="02010600030101010101" pitchFamily="2" charset="-122"/>
              </a:rPr>
              <a:t>涩</a:t>
            </a:r>
            <a:endParaRPr lang="en-US" altLang="zh-CN" sz="3200" b="1" dirty="0" err="1">
              <a:solidFill>
                <a:srgbClr val="FF0000"/>
              </a:solidFill>
              <a:latin typeface="宋体" panose="02010600030101010101" pitchFamily="2" charset="-122"/>
              <a:ea typeface="宋体" panose="02010600030101010101" pitchFamily="2" charset="-122"/>
            </a:endParaRPr>
          </a:p>
          <a:p>
            <a:pPr marL="342900" indent="-342900">
              <a:lnSpc>
                <a:spcPct val="90000"/>
              </a:lnSpc>
              <a:spcBef>
                <a:spcPts val="20"/>
              </a:spcBef>
              <a:spcAft>
                <a:spcPts val="0"/>
              </a:spcAft>
              <a:buClr>
                <a:schemeClr val="tx1"/>
              </a:buClr>
              <a:buSzPct val="75000"/>
              <a:buFont typeface="Wingdings" panose="05000000000000000000" pitchFamily="2" charset="2"/>
              <a:buNone/>
            </a:pPr>
            <a:r>
              <a:rPr lang="zh-CN" altLang="en-US" sz="3200" b="1" dirty="0" err="1">
                <a:solidFill>
                  <a:srgbClr val="FF0000"/>
                </a:solidFill>
                <a:latin typeface="宋体" panose="02010600030101010101" pitchFamily="2" charset="-122"/>
                <a:ea typeface="宋体" panose="02010600030101010101" pitchFamily="2" charset="-122"/>
              </a:rPr>
              <a:t>懒惰</a:t>
            </a:r>
            <a:endParaRPr lang="en-US" altLang="zh-CN" sz="3200" b="1" dirty="0" err="1">
              <a:solidFill>
                <a:srgbClr val="FF0000"/>
              </a:solidFill>
              <a:latin typeface="宋体" panose="02010600030101010101" pitchFamily="2" charset="-122"/>
              <a:ea typeface="宋体" panose="02010600030101010101" pitchFamily="2" charset="-122"/>
            </a:endParaRPr>
          </a:p>
          <a:p>
            <a:pPr marL="342900" indent="-342900">
              <a:lnSpc>
                <a:spcPct val="90000"/>
              </a:lnSpc>
              <a:spcBef>
                <a:spcPts val="20"/>
              </a:spcBef>
              <a:spcAft>
                <a:spcPts val="0"/>
              </a:spcAft>
              <a:buClr>
                <a:schemeClr val="tx1"/>
              </a:buClr>
              <a:buSzPct val="75000"/>
              <a:buFont typeface="Wingdings" panose="05000000000000000000" pitchFamily="2" charset="2"/>
              <a:buNone/>
            </a:pPr>
            <a:r>
              <a:rPr lang="en-US" altLang="zh-CN" sz="3200" b="1" dirty="0" err="1">
                <a:solidFill>
                  <a:srgbClr val="FF0000"/>
                </a:solidFill>
                <a:latin typeface="宋体" panose="02010600030101010101" pitchFamily="2" charset="-122"/>
                <a:ea typeface="宋体" panose="02010600030101010101" pitchFamily="2" charset="-122"/>
              </a:rPr>
              <a:t>怂恿</a:t>
            </a:r>
            <a:endParaRPr lang="en-US" altLang="zh-CN" sz="3200" b="1" dirty="0" err="1">
              <a:solidFill>
                <a:srgbClr val="FF0000"/>
              </a:solidFill>
              <a:latin typeface="宋体" panose="02010600030101010101" pitchFamily="2" charset="-122"/>
              <a:ea typeface="宋体" panose="02010600030101010101" pitchFamily="2" charset="-122"/>
            </a:endParaRPr>
          </a:p>
          <a:p>
            <a:pPr marL="342900" indent="-342900">
              <a:lnSpc>
                <a:spcPct val="90000"/>
              </a:lnSpc>
              <a:spcBef>
                <a:spcPts val="20"/>
              </a:spcBef>
              <a:spcAft>
                <a:spcPts val="0"/>
              </a:spcAft>
              <a:buClr>
                <a:schemeClr val="tx1"/>
              </a:buClr>
              <a:buSzPct val="75000"/>
              <a:buFont typeface="Wingdings" panose="05000000000000000000" pitchFamily="2" charset="2"/>
              <a:buNone/>
            </a:pPr>
            <a:r>
              <a:rPr lang="en-US" altLang="zh-CN" sz="3200" b="1" dirty="0">
                <a:solidFill>
                  <a:srgbClr val="FF0000"/>
                </a:solidFill>
                <a:latin typeface="宋体" panose="02010600030101010101" pitchFamily="2" charset="-122"/>
                <a:ea typeface="宋体" panose="02010600030101010101" pitchFamily="2" charset="-122"/>
                <a:sym typeface="+mn-ea"/>
              </a:rPr>
              <a:t>详</a:t>
            </a:r>
            <a:endParaRPr lang="en-US" altLang="zh-CN" sz="3200" b="1" dirty="0">
              <a:solidFill>
                <a:srgbClr val="FF0000"/>
              </a:solidFill>
              <a:latin typeface="宋体" panose="02010600030101010101" pitchFamily="2" charset="-122"/>
              <a:ea typeface="宋体" panose="02010600030101010101" pitchFamily="2" charset="-122"/>
              <a:sym typeface="+mn-ea"/>
            </a:endParaRPr>
          </a:p>
          <a:p>
            <a:pPr marL="342900" indent="-342900">
              <a:lnSpc>
                <a:spcPct val="90000"/>
              </a:lnSpc>
              <a:spcBef>
                <a:spcPts val="20"/>
              </a:spcBef>
              <a:spcAft>
                <a:spcPts val="0"/>
              </a:spcAft>
              <a:buClr>
                <a:schemeClr val="tx1"/>
              </a:buClr>
              <a:buSzPct val="75000"/>
              <a:buFont typeface="Wingdings" panose="05000000000000000000" pitchFamily="2" charset="2"/>
              <a:buNone/>
            </a:pPr>
            <a:r>
              <a:rPr lang="en-US" altLang="zh-CN" sz="3200" b="1" dirty="0">
                <a:solidFill>
                  <a:srgbClr val="FF0000"/>
                </a:solidFill>
                <a:latin typeface="宋体" panose="02010600030101010101" pitchFamily="2" charset="-122"/>
                <a:ea typeface="宋体" panose="02010600030101010101" pitchFamily="2" charset="-122"/>
              </a:rPr>
              <a:t>丐</a:t>
            </a:r>
            <a:endParaRPr lang="en-US" altLang="zh-CN" sz="3200" b="1" dirty="0">
              <a:solidFill>
                <a:srgbClr val="FF0000"/>
              </a:solidFill>
              <a:latin typeface="宋体" panose="02010600030101010101" pitchFamily="2" charset="-122"/>
              <a:ea typeface="宋体" panose="02010600030101010101" pitchFamily="2" charset="-122"/>
            </a:endParaRPr>
          </a:p>
          <a:p>
            <a:pPr marL="342900" indent="-342900">
              <a:lnSpc>
                <a:spcPct val="90000"/>
              </a:lnSpc>
              <a:spcBef>
                <a:spcPts val="20"/>
              </a:spcBef>
              <a:spcAft>
                <a:spcPts val="0"/>
              </a:spcAft>
              <a:buClr>
                <a:schemeClr val="tx1"/>
              </a:buClr>
              <a:buSzPct val="75000"/>
              <a:buFont typeface="Wingdings" panose="05000000000000000000" pitchFamily="2" charset="2"/>
              <a:buNone/>
            </a:pPr>
            <a:r>
              <a:rPr lang="en-US" altLang="zh-CN" sz="3200" b="1" dirty="0">
                <a:solidFill>
                  <a:srgbClr val="FF0000"/>
                </a:solidFill>
                <a:latin typeface="宋体" panose="02010600030101010101" pitchFamily="2" charset="-122"/>
                <a:ea typeface="宋体" panose="02010600030101010101" pitchFamily="2" charset="-122"/>
              </a:rPr>
              <a:t>叮嘱</a:t>
            </a:r>
            <a:endParaRPr lang="en-US" altLang="zh-CN" sz="3200" b="1" dirty="0">
              <a:solidFill>
                <a:srgbClr val="FF0000"/>
              </a:solidFill>
              <a:latin typeface="宋体" panose="02010600030101010101" pitchFamily="2" charset="-122"/>
              <a:ea typeface="宋体" panose="02010600030101010101" pitchFamily="2" charset="-122"/>
            </a:endParaRPr>
          </a:p>
          <a:p>
            <a:pPr marL="342900" indent="-342900">
              <a:lnSpc>
                <a:spcPct val="90000"/>
              </a:lnSpc>
              <a:spcBef>
                <a:spcPts val="20"/>
              </a:spcBef>
              <a:spcAft>
                <a:spcPts val="0"/>
              </a:spcAft>
              <a:buClr>
                <a:schemeClr val="tx1"/>
              </a:buClr>
              <a:buSzPct val="75000"/>
              <a:buFont typeface="Wingdings" panose="05000000000000000000" pitchFamily="2" charset="2"/>
              <a:buNone/>
            </a:pPr>
            <a:r>
              <a:rPr lang="en-US" altLang="zh-CN" sz="3200" b="1" dirty="0">
                <a:solidFill>
                  <a:srgbClr val="FF0000"/>
                </a:solidFill>
                <a:latin typeface="宋体" panose="02010600030101010101" pitchFamily="2" charset="-122"/>
                <a:ea typeface="宋体" panose="02010600030101010101" pitchFamily="2" charset="-122"/>
                <a:sym typeface="+mn-ea"/>
              </a:rPr>
              <a:t>惩</a:t>
            </a:r>
            <a:endParaRPr lang="en-US" altLang="zh-CN" sz="3200" b="1" dirty="0">
              <a:solidFill>
                <a:srgbClr val="FF0000"/>
              </a:solidFill>
              <a:latin typeface="宋体" panose="02010600030101010101" pitchFamily="2" charset="-122"/>
              <a:ea typeface="宋体" panose="02010600030101010101" pitchFamily="2" charset="-122"/>
              <a:sym typeface="+mn-ea"/>
            </a:endParaRPr>
          </a:p>
          <a:p>
            <a:pPr marL="342900" indent="-342900">
              <a:lnSpc>
                <a:spcPct val="90000"/>
              </a:lnSpc>
              <a:spcBef>
                <a:spcPts val="20"/>
              </a:spcBef>
              <a:spcAft>
                <a:spcPts val="0"/>
              </a:spcAft>
              <a:buClr>
                <a:schemeClr val="tx1"/>
              </a:buClr>
              <a:buSzPct val="75000"/>
              <a:buFont typeface="Wingdings" panose="05000000000000000000" pitchFamily="2" charset="2"/>
              <a:buNone/>
            </a:pPr>
            <a:r>
              <a:rPr lang="en-US" altLang="zh-CN" sz="3200" b="1" dirty="0">
                <a:solidFill>
                  <a:srgbClr val="FF0000"/>
                </a:solidFill>
                <a:latin typeface="宋体" panose="02010600030101010101" pitchFamily="2" charset="-122"/>
                <a:ea typeface="宋体" panose="02010600030101010101" pitchFamily="2" charset="-122"/>
                <a:sym typeface="+mn-ea"/>
              </a:rPr>
              <a:t>辩</a:t>
            </a:r>
            <a:endParaRPr lang="en-US" altLang="zh-CN" sz="3200" b="1" dirty="0">
              <a:solidFill>
                <a:srgbClr val="FF0000"/>
              </a:solidFill>
              <a:latin typeface="宋体" panose="02010600030101010101" pitchFamily="2" charset="-122"/>
              <a:ea typeface="宋体" panose="02010600030101010101" pitchFamily="2" charset="-122"/>
              <a:sym typeface="+mn-ea"/>
            </a:endParaRPr>
          </a:p>
          <a:p>
            <a:pPr marL="342900" indent="-342900">
              <a:lnSpc>
                <a:spcPct val="90000"/>
              </a:lnSpc>
              <a:spcBef>
                <a:spcPts val="20"/>
              </a:spcBef>
              <a:spcAft>
                <a:spcPts val="0"/>
              </a:spcAft>
              <a:buClr>
                <a:schemeClr val="tx1"/>
              </a:buClr>
              <a:buSzPct val="75000"/>
              <a:buFont typeface="Wingdings" panose="05000000000000000000" pitchFamily="2" charset="2"/>
              <a:buNone/>
            </a:pPr>
            <a:r>
              <a:rPr lang="en-US" altLang="zh-CN" sz="3200" b="1" dirty="0">
                <a:solidFill>
                  <a:srgbClr val="FF0000"/>
                </a:solidFill>
                <a:latin typeface="宋体" panose="02010600030101010101" pitchFamily="2" charset="-122"/>
                <a:ea typeface="宋体" panose="02010600030101010101" pitchFamily="2" charset="-122"/>
              </a:rPr>
              <a:t>虐</a:t>
            </a:r>
            <a:endParaRPr lang="en-US" altLang="zh-CN" sz="3200" b="1" dirty="0">
              <a:solidFill>
                <a:srgbClr val="FF0000"/>
              </a:solidFill>
              <a:latin typeface="宋体" panose="02010600030101010101" pitchFamily="2" charset="-122"/>
              <a:ea typeface="宋体" panose="02010600030101010101" pitchFamily="2" charset="-122"/>
            </a:endParaRPr>
          </a:p>
          <a:p>
            <a:pPr marL="342900" indent="-342900">
              <a:lnSpc>
                <a:spcPct val="90000"/>
              </a:lnSpc>
              <a:spcBef>
                <a:spcPts val="20"/>
              </a:spcBef>
              <a:spcAft>
                <a:spcPts val="0"/>
              </a:spcAft>
              <a:buClr>
                <a:schemeClr val="tx1"/>
              </a:buClr>
              <a:buSzPct val="75000"/>
              <a:buFont typeface="Wingdings" panose="05000000000000000000" pitchFamily="2" charset="2"/>
              <a:buNone/>
            </a:pPr>
            <a:r>
              <a:rPr lang="en-US" altLang="zh-CN" sz="3200" b="1" dirty="0">
                <a:solidFill>
                  <a:srgbClr val="FF0000"/>
                </a:solidFill>
                <a:latin typeface="宋体" panose="02010600030101010101" pitchFamily="2" charset="-122"/>
                <a:ea typeface="宋体" panose="02010600030101010101" pitchFamily="2" charset="-122"/>
              </a:rPr>
              <a:t>潜</a:t>
            </a:r>
            <a:endParaRPr lang="en-US" altLang="zh-CN" sz="3200" b="1" dirty="0">
              <a:solidFill>
                <a:srgbClr val="FF0000"/>
              </a:solidFill>
              <a:latin typeface="宋体" panose="02010600030101010101" pitchFamily="2" charset="-122"/>
              <a:ea typeface="宋体" panose="02010600030101010101" pitchFamily="2" charset="-122"/>
            </a:endParaRPr>
          </a:p>
          <a:p>
            <a:pPr marL="342900" indent="-342900">
              <a:lnSpc>
                <a:spcPct val="100000"/>
              </a:lnSpc>
              <a:spcBef>
                <a:spcPts val="20"/>
              </a:spcBef>
              <a:spcAft>
                <a:spcPts val="0"/>
              </a:spcAft>
              <a:buClr>
                <a:schemeClr val="tx1"/>
              </a:buClr>
              <a:buSzPct val="75000"/>
              <a:buFont typeface="Wingdings" panose="05000000000000000000" pitchFamily="2" charset="2"/>
              <a:buNone/>
            </a:pPr>
            <a:endParaRPr lang="en-US" altLang="zh-CN" sz="3200" b="1" dirty="0">
              <a:solidFill>
                <a:srgbClr val="FF0000"/>
              </a:solidFill>
              <a:latin typeface="宋体" panose="02010600030101010101" pitchFamily="2" charset="-122"/>
              <a:ea typeface="宋体" panose="02010600030101010101" pitchFamily="2" charset="-122"/>
            </a:endParaRPr>
          </a:p>
          <a:p>
            <a:pPr marL="342900" indent="-342900">
              <a:spcBef>
                <a:spcPct val="20000"/>
              </a:spcBef>
              <a:buClr>
                <a:schemeClr val="tx1"/>
              </a:buClr>
              <a:buSzPct val="75000"/>
              <a:buFont typeface="Wingdings" panose="05000000000000000000" pitchFamily="2" charset="2"/>
              <a:buNone/>
            </a:pPr>
            <a:endParaRPr lang="en-US" altLang="zh-CN" sz="3200" b="1" dirty="0">
              <a:solidFill>
                <a:srgbClr val="FF0000"/>
              </a:solidFill>
              <a:latin typeface="宋体" panose="02010600030101010101" pitchFamily="2" charset="-122"/>
              <a:ea typeface="宋体" panose="02010600030101010101" pitchFamily="2" charset="-122"/>
            </a:endParaRPr>
          </a:p>
        </p:txBody>
      </p:sp>
      <p:sp>
        <p:nvSpPr>
          <p:cNvPr id="39940" name="文本框 3"/>
          <p:cNvSpPr txBox="1"/>
          <p:nvPr/>
        </p:nvSpPr>
        <p:spPr>
          <a:xfrm>
            <a:off x="2045335" y="5565140"/>
            <a:ext cx="4423410" cy="521970"/>
          </a:xfrm>
          <a:prstGeom prst="rect">
            <a:avLst/>
          </a:prstGeom>
          <a:noFill/>
          <a:ln w="9525">
            <a:noFill/>
          </a:ln>
        </p:spPr>
        <p:txBody>
          <a:bodyPr wrap="square" anchor="t" anchorCtr="0">
            <a:spAutoFit/>
          </a:bodyPr>
          <a:p>
            <a:r>
              <a:rPr sz="2800" b="1" dirty="0">
                <a:solidFill>
                  <a:srgbClr val="FF0000"/>
                </a:solidFill>
                <a:latin typeface="宋体" panose="02010600030101010101" pitchFamily="2" charset="-122"/>
                <a:ea typeface="宋体" panose="02010600030101010101" pitchFamily="2" charset="-122"/>
              </a:rPr>
              <a:t>随便地下结论</a:t>
            </a:r>
            <a:r>
              <a:rPr lang="zh-CN" altLang="en-US" sz="2800" b="1" dirty="0">
                <a:solidFill>
                  <a:srgbClr val="FF0000"/>
                </a:solidFill>
                <a:latin typeface="Arial" panose="020B0604020202020204" pitchFamily="34" charset="0"/>
                <a:ea typeface="宋体" panose="02010600030101010101" pitchFamily="2" charset="-122"/>
              </a:rPr>
              <a:t>。</a:t>
            </a:r>
            <a:endParaRPr lang="zh-CN" altLang="en-US" sz="2800" b="1" dirty="0">
              <a:solidFill>
                <a:srgbClr val="FF0000"/>
              </a:solidFill>
              <a:latin typeface="Arial" panose="020B0604020202020204" pitchFamily="34" charset="0"/>
              <a:ea typeface="宋体" panose="02010600030101010101" pitchFamily="2" charset="-122"/>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9940"/>
                                        </p:tgtEl>
                                        <p:attrNameLst>
                                          <p:attrName>style.visibility</p:attrName>
                                        </p:attrNameLst>
                                      </p:cBhvr>
                                      <p:to>
                                        <p:strVal val="visible"/>
                                      </p:to>
                                    </p:set>
                                    <p:anim calcmode="lin" valueType="num">
                                      <p:cBhvr additive="base">
                                        <p:cTn id="13" dur="500" fill="hold"/>
                                        <p:tgtEl>
                                          <p:spTgt spid="39940"/>
                                        </p:tgtEl>
                                        <p:attrNameLst>
                                          <p:attrName>ppt_x</p:attrName>
                                        </p:attrNameLst>
                                      </p:cBhvr>
                                      <p:tavLst>
                                        <p:tav tm="0">
                                          <p:val>
                                            <p:strVal val="#ppt_x"/>
                                          </p:val>
                                        </p:tav>
                                        <p:tav tm="100000">
                                          <p:val>
                                            <p:strVal val="#ppt_x"/>
                                          </p:val>
                                        </p:tav>
                                      </p:tavLst>
                                    </p:anim>
                                    <p:anim calcmode="lin" valueType="num">
                                      <p:cBhvr additive="base">
                                        <p:cTn id="14" dur="500" fill="hold"/>
                                        <p:tgtEl>
                                          <p:spTgt spid="39940"/>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3" grpId="0"/>
      <p:bldP spid="39940"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96258" name="TextBox 2"/>
          <p:cNvSpPr txBox="1"/>
          <p:nvPr/>
        </p:nvSpPr>
        <p:spPr>
          <a:xfrm>
            <a:off x="2158048" y="1287145"/>
            <a:ext cx="3515995" cy="2553335"/>
          </a:xfrm>
          <a:prstGeom prst="rect">
            <a:avLst/>
          </a:prstGeom>
          <a:noFill/>
          <a:ln w="9525">
            <a:noFill/>
          </a:ln>
        </p:spPr>
        <p:txBody>
          <a:bodyPr wrap="none" anchor="t">
            <a:spAutoFit/>
          </a:bodyPr>
          <a:p>
            <a:pPr algn="l">
              <a:lnSpc>
                <a:spcPct val="100000"/>
              </a:lnSpc>
              <a:spcBef>
                <a:spcPts val="0"/>
              </a:spcBef>
              <a:spcAft>
                <a:spcPts val="0"/>
              </a:spcAft>
            </a:pPr>
            <a:r>
              <a:rPr lang="en-US" altLang="zh-CN" sz="3200" b="1" dirty="0" err="1">
                <a:solidFill>
                  <a:srgbClr val="000000"/>
                </a:solidFill>
                <a:latin typeface="宋体" panose="02010600030101010101" pitchFamily="2" charset="-122"/>
                <a:sym typeface="+mn-ea"/>
              </a:rPr>
              <a:t>tǒ</a:t>
            </a:r>
            <a:r>
              <a:rPr lang="en-US" altLang="zh-CN" sz="3200" dirty="0" err="1">
                <a:sym typeface="+mn-ea"/>
              </a:rPr>
              <a:t>ng</a:t>
            </a:r>
            <a:r>
              <a:rPr lang="zh-CN" altLang="en-US" sz="3200" b="1" dirty="0">
                <a:solidFill>
                  <a:srgbClr val="000000"/>
                </a:solidFill>
                <a:latin typeface="宋体" panose="02010600030101010101" pitchFamily="2" charset="-122"/>
                <a:ea typeface="宋体" panose="02010600030101010101" pitchFamily="2" charset="-122"/>
                <a:sym typeface="+mn-ea"/>
              </a:rPr>
              <a:t>（</a:t>
            </a:r>
            <a:r>
              <a:rPr lang="zh-CN" altLang="en-US" sz="3200" b="1">
                <a:solidFill>
                  <a:srgbClr val="000000"/>
                </a:solidFill>
                <a:latin typeface="宋体" panose="02010600030101010101" pitchFamily="2" charset="-122"/>
                <a:ea typeface="宋体" panose="02010600030101010101" pitchFamily="2" charset="-122"/>
                <a:sym typeface="+mn-ea"/>
              </a:rPr>
              <a:t>  ）</a:t>
            </a:r>
            <a:r>
              <a:rPr lang="zh-CN" altLang="en-US" sz="3200" b="1">
                <a:solidFill>
                  <a:srgbClr val="000000"/>
                </a:solidFill>
                <a:latin typeface="楷体" panose="02010609060101010101" pitchFamily="49" charset="-122"/>
                <a:ea typeface="楷体" panose="02010609060101010101" pitchFamily="49" charset="-122"/>
                <a:sym typeface="+mn-ea"/>
              </a:rPr>
              <a:t>娄子</a:t>
            </a:r>
            <a:endParaRPr lang="zh-CN" altLang="en-US" sz="3200" b="1">
              <a:solidFill>
                <a:srgbClr val="000000"/>
              </a:solidFill>
              <a:latin typeface="楷体" panose="02010609060101010101" pitchFamily="49" charset="-122"/>
              <a:ea typeface="楷体" panose="02010609060101010101" pitchFamily="49" charset="-122"/>
              <a:sym typeface="+mn-ea"/>
            </a:endParaRPr>
          </a:p>
          <a:p>
            <a:pPr algn="l">
              <a:lnSpc>
                <a:spcPct val="100000"/>
              </a:lnSpc>
              <a:spcBef>
                <a:spcPts val="0"/>
              </a:spcBef>
              <a:spcAft>
                <a:spcPts val="0"/>
              </a:spcAft>
            </a:pPr>
            <a:r>
              <a:rPr lang="zh-CN" altLang="en-US" sz="3200" b="1">
                <a:solidFill>
                  <a:srgbClr val="000000"/>
                </a:solidFill>
                <a:latin typeface="楷体" panose="02010609060101010101" pitchFamily="49" charset="-122"/>
                <a:ea typeface="楷体" panose="02010609060101010101" pitchFamily="49" charset="-122"/>
              </a:rPr>
              <a:t>风起</a:t>
            </a:r>
            <a:r>
              <a:rPr lang="zh-CN" altLang="en-US" sz="3200" b="1" dirty="0">
                <a:solidFill>
                  <a:srgbClr val="000000"/>
                </a:solidFill>
                <a:latin typeface="楷体" panose="02010609060101010101" pitchFamily="49" charset="-122"/>
                <a:ea typeface="楷体" panose="02010609060101010101" pitchFamily="49" charset="-122"/>
              </a:rPr>
              <a:t>云</a:t>
            </a:r>
            <a:r>
              <a:rPr lang="en-US" altLang="zh-CN" sz="3200" dirty="0" err="1">
                <a:latin typeface="Arial" panose="020B0604020202020204" pitchFamily="34" charset="0"/>
                <a:ea typeface="宋体" panose="02010600030101010101" pitchFamily="2" charset="-122"/>
              </a:rPr>
              <a:t>yǒng</a:t>
            </a:r>
            <a:r>
              <a:rPr lang="zh-CN" altLang="en-US" sz="3200" b="1" dirty="0">
                <a:solidFill>
                  <a:srgbClr val="000000"/>
                </a:solidFill>
                <a:latin typeface="宋体" panose="02010600030101010101" pitchFamily="2" charset="-122"/>
                <a:ea typeface="宋体" panose="02010600030101010101" pitchFamily="2" charset="-122"/>
              </a:rPr>
              <a:t>（</a:t>
            </a:r>
            <a:r>
              <a:rPr lang="zh-CN" altLang="en-US" sz="3200" b="1">
                <a:solidFill>
                  <a:srgbClr val="000000"/>
                </a:solidFill>
                <a:latin typeface="宋体" panose="02010600030101010101" pitchFamily="2" charset="-122"/>
                <a:ea typeface="宋体" panose="02010600030101010101" pitchFamily="2" charset="-122"/>
              </a:rPr>
              <a:t>  ）</a:t>
            </a:r>
            <a:endParaRPr lang="zh-CN" altLang="en-US" sz="3200" b="1">
              <a:solidFill>
                <a:srgbClr val="000000"/>
              </a:solidFill>
              <a:latin typeface="宋体" panose="02010600030101010101" pitchFamily="2" charset="-122"/>
              <a:sym typeface="+mn-ea"/>
            </a:endParaRPr>
          </a:p>
          <a:p>
            <a:pPr algn="l">
              <a:lnSpc>
                <a:spcPct val="100000"/>
              </a:lnSpc>
              <a:spcBef>
                <a:spcPts val="0"/>
              </a:spcBef>
              <a:spcAft>
                <a:spcPts val="0"/>
              </a:spcAft>
            </a:pPr>
            <a:r>
              <a:rPr lang="en-US" altLang="zh-CN" sz="3200" b="1">
                <a:latin typeface="楷体" panose="02010609060101010101" pitchFamily="49" charset="-122"/>
                <a:ea typeface="楷体" panose="02010609060101010101" pitchFamily="49" charset="-122"/>
                <a:sym typeface="+mn-ea"/>
              </a:rPr>
              <a:t>怂</a:t>
            </a:r>
            <a:r>
              <a:rPr lang="en-US" altLang="zh-CN" sz="3200">
                <a:sym typeface="+mn-ea"/>
              </a:rPr>
              <a:t>yǒng</a:t>
            </a:r>
            <a:r>
              <a:rPr lang="zh-CN" altLang="en-US" sz="3200" b="1" dirty="0">
                <a:solidFill>
                  <a:srgbClr val="000000"/>
                </a:solidFill>
                <a:latin typeface="宋体" panose="02010600030101010101" pitchFamily="2" charset="-122"/>
                <a:ea typeface="宋体" panose="02010600030101010101" pitchFamily="2" charset="-122"/>
                <a:sym typeface="+mn-ea"/>
              </a:rPr>
              <a:t>（</a:t>
            </a:r>
            <a:r>
              <a:rPr lang="zh-CN" altLang="en-US" sz="3200" b="1">
                <a:solidFill>
                  <a:srgbClr val="000000"/>
                </a:solidFill>
                <a:latin typeface="宋体" panose="02010600030101010101" pitchFamily="2" charset="-122"/>
                <a:ea typeface="宋体" panose="02010600030101010101" pitchFamily="2" charset="-122"/>
                <a:sym typeface="+mn-ea"/>
              </a:rPr>
              <a:t>  ）</a:t>
            </a:r>
            <a:endParaRPr lang="zh-CN" altLang="en-US" sz="3200" b="1">
              <a:solidFill>
                <a:srgbClr val="000000"/>
              </a:solidFill>
              <a:latin typeface="宋体" panose="02010600030101010101" pitchFamily="2" charset="-122"/>
              <a:ea typeface="宋体" panose="02010600030101010101" pitchFamily="2" charset="-122"/>
              <a:sym typeface="+mn-ea"/>
            </a:endParaRPr>
          </a:p>
          <a:p>
            <a:pPr algn="l">
              <a:lnSpc>
                <a:spcPct val="100000"/>
              </a:lnSpc>
              <a:spcBef>
                <a:spcPts val="0"/>
              </a:spcBef>
              <a:spcAft>
                <a:spcPts val="0"/>
              </a:spcAft>
            </a:pPr>
            <a:r>
              <a:rPr lang="en-US" altLang="zh-CN" sz="3200" dirty="0" err="1">
                <a:latin typeface="Arial" panose="020B0604020202020204" pitchFamily="34" charset="0"/>
                <a:ea typeface="宋体" panose="02010600030101010101" pitchFamily="2" charset="-122"/>
                <a:sym typeface="+mn-ea"/>
              </a:rPr>
              <a:t>yǒng</a:t>
            </a:r>
            <a:r>
              <a:rPr lang="zh-CN" altLang="en-US" sz="3200" b="1" dirty="0">
                <a:solidFill>
                  <a:srgbClr val="000000"/>
                </a:solidFill>
                <a:latin typeface="宋体" panose="02010600030101010101" pitchFamily="2" charset="-122"/>
                <a:ea typeface="宋体" panose="02010600030101010101" pitchFamily="2" charset="-122"/>
                <a:sym typeface="+mn-ea"/>
              </a:rPr>
              <a:t>（</a:t>
            </a:r>
            <a:r>
              <a:rPr lang="zh-CN" altLang="en-US" sz="3200" b="1">
                <a:solidFill>
                  <a:srgbClr val="000000"/>
                </a:solidFill>
                <a:latin typeface="宋体" panose="02010600030101010101" pitchFamily="2" charset="-122"/>
                <a:ea typeface="宋体" panose="02010600030101010101" pitchFamily="2" charset="-122"/>
                <a:sym typeface="+mn-ea"/>
              </a:rPr>
              <a:t>  ）</a:t>
            </a:r>
            <a:r>
              <a:rPr lang="zh-CN" altLang="en-US" sz="3200" b="1">
                <a:solidFill>
                  <a:srgbClr val="000000"/>
                </a:solidFill>
                <a:latin typeface="楷体" panose="02010609060101010101" pitchFamily="49" charset="-122"/>
                <a:ea typeface="楷体" panose="02010609060101010101" pitchFamily="49" charset="-122"/>
                <a:sym typeface="+mn-ea"/>
              </a:rPr>
              <a:t>现</a:t>
            </a:r>
            <a:endParaRPr lang="zh-CN" altLang="en-US" sz="3200" b="1">
              <a:solidFill>
                <a:srgbClr val="000000"/>
              </a:solidFill>
              <a:latin typeface="楷体" panose="02010609060101010101" pitchFamily="49" charset="-122"/>
              <a:ea typeface="楷体" panose="02010609060101010101" pitchFamily="49" charset="-122"/>
              <a:sym typeface="+mn-ea"/>
            </a:endParaRPr>
          </a:p>
          <a:p>
            <a:pPr algn="l">
              <a:lnSpc>
                <a:spcPct val="100000"/>
              </a:lnSpc>
              <a:spcBef>
                <a:spcPts val="0"/>
              </a:spcBef>
              <a:spcAft>
                <a:spcPts val="0"/>
              </a:spcAft>
            </a:pPr>
            <a:r>
              <a:rPr lang="en-US" altLang="zh-CN" sz="3200" b="1" dirty="0" err="1">
                <a:solidFill>
                  <a:srgbClr val="000000"/>
                </a:solidFill>
                <a:latin typeface="宋体" panose="02010600030101010101" pitchFamily="2" charset="-122"/>
                <a:sym typeface="+mn-ea"/>
              </a:rPr>
              <a:t>tǒ</a:t>
            </a:r>
            <a:r>
              <a:rPr lang="en-US" altLang="zh-CN" sz="3200" dirty="0" err="1">
                <a:sym typeface="+mn-ea"/>
              </a:rPr>
              <a:t>ng</a:t>
            </a:r>
            <a:r>
              <a:rPr lang="zh-CN" altLang="en-US" sz="3200" b="1" dirty="0">
                <a:solidFill>
                  <a:srgbClr val="000000"/>
                </a:solidFill>
                <a:latin typeface="宋体" panose="02010600030101010101" pitchFamily="2" charset="-122"/>
                <a:ea typeface="宋体" panose="02010600030101010101" pitchFamily="2" charset="-122"/>
                <a:sym typeface="+mn-ea"/>
              </a:rPr>
              <a:t>（</a:t>
            </a:r>
            <a:r>
              <a:rPr lang="zh-CN" altLang="en-US" sz="3200" b="1">
                <a:solidFill>
                  <a:srgbClr val="000000"/>
                </a:solidFill>
                <a:latin typeface="宋体" panose="02010600030101010101" pitchFamily="2" charset="-122"/>
                <a:ea typeface="宋体" panose="02010600030101010101" pitchFamily="2" charset="-122"/>
                <a:sym typeface="+mn-ea"/>
              </a:rPr>
              <a:t>  ）</a:t>
            </a:r>
            <a:r>
              <a:rPr lang="zh-CN" altLang="en-US" sz="3200" b="1">
                <a:solidFill>
                  <a:srgbClr val="000000"/>
                </a:solidFill>
                <a:latin typeface="楷体" panose="02010609060101010101" pitchFamily="49" charset="-122"/>
                <a:ea typeface="楷体" panose="02010609060101010101" pitchFamily="49" charset="-122"/>
                <a:sym typeface="+mn-ea"/>
              </a:rPr>
              <a:t>出来</a:t>
            </a:r>
            <a:endParaRPr lang="zh-CN" altLang="en-US" sz="3200" b="1">
              <a:solidFill>
                <a:srgbClr val="000000"/>
              </a:solidFill>
              <a:latin typeface="楷体" panose="02010609060101010101" pitchFamily="49" charset="-122"/>
              <a:ea typeface="楷体" panose="02010609060101010101" pitchFamily="49" charset="-122"/>
              <a:sym typeface="+mn-ea"/>
            </a:endParaRPr>
          </a:p>
        </p:txBody>
      </p:sp>
      <p:sp>
        <p:nvSpPr>
          <p:cNvPr id="96259" name="TextBox 3"/>
          <p:cNvSpPr txBox="1"/>
          <p:nvPr/>
        </p:nvSpPr>
        <p:spPr>
          <a:xfrm>
            <a:off x="6855460" y="1287145"/>
            <a:ext cx="3626485" cy="2553335"/>
          </a:xfrm>
          <a:prstGeom prst="rect">
            <a:avLst/>
          </a:prstGeom>
          <a:noFill/>
          <a:ln w="9525">
            <a:noFill/>
          </a:ln>
        </p:spPr>
        <p:txBody>
          <a:bodyPr wrap="square" anchor="t">
            <a:spAutoFit/>
          </a:bodyPr>
          <a:p>
            <a:pPr algn="l">
              <a:lnSpc>
                <a:spcPct val="100000"/>
              </a:lnSpc>
              <a:spcBef>
                <a:spcPts val="0"/>
              </a:spcBef>
              <a:spcAft>
                <a:spcPts val="0"/>
              </a:spcAft>
            </a:pPr>
            <a:r>
              <a:rPr lang="en-US" altLang="zh-CN" sz="3200" b="1" dirty="0" err="1">
                <a:solidFill>
                  <a:srgbClr val="000000"/>
                </a:solidFill>
                <a:latin typeface="宋体" panose="02010600030101010101" pitchFamily="2" charset="-122"/>
                <a:ea typeface="宋体" panose="02010600030101010101" pitchFamily="2" charset="-122"/>
              </a:rPr>
              <a:t>z</a:t>
            </a:r>
            <a:r>
              <a:rPr lang="en-US" altLang="zh-CN" sz="3200" dirty="0" err="1">
                <a:latin typeface="Arial Narrow" panose="020B0606020202030204" pitchFamily="34" charset="0"/>
                <a:ea typeface="宋体" panose="02010600030101010101" pitchFamily="2" charset="-122"/>
              </a:rPr>
              <a:t>h</a:t>
            </a:r>
            <a:r>
              <a:rPr lang="en-US" altLang="zh-CN" sz="3200" dirty="0" err="1">
                <a:latin typeface="宋体" panose="02010600030101010101" pitchFamily="2" charset="-122"/>
                <a:ea typeface="宋体" panose="02010600030101010101" pitchFamily="2" charset="-122"/>
              </a:rPr>
              <a:t>à</a:t>
            </a:r>
            <a:r>
              <a:rPr lang="en-US" altLang="zh-CN" sz="3200" dirty="0" err="1">
                <a:latin typeface="Arial Narrow" panose="020B0606020202030204" pitchFamily="34" charset="0"/>
                <a:ea typeface="宋体" panose="02010600030101010101" pitchFamily="2" charset="-122"/>
              </a:rPr>
              <a:t>ng</a:t>
            </a:r>
            <a:r>
              <a:rPr lang="zh-CN" altLang="en-US" sz="3200" b="1" dirty="0">
                <a:solidFill>
                  <a:srgbClr val="000000"/>
                </a:solidFill>
                <a:latin typeface="宋体" panose="02010600030101010101" pitchFamily="2" charset="-122"/>
                <a:ea typeface="宋体" panose="02010600030101010101" pitchFamily="2" charset="-122"/>
              </a:rPr>
              <a:t>（</a:t>
            </a:r>
            <a:r>
              <a:rPr lang="zh-CN" altLang="en-US" sz="3200" b="1">
                <a:solidFill>
                  <a:srgbClr val="000000"/>
                </a:solidFill>
                <a:latin typeface="宋体" panose="02010600030101010101" pitchFamily="2" charset="-122"/>
                <a:ea typeface="宋体" panose="02010600030101010101" pitchFamily="2" charset="-122"/>
              </a:rPr>
              <a:t>  ）</a:t>
            </a:r>
            <a:r>
              <a:rPr lang="zh-CN" altLang="en-US" sz="3200" b="1">
                <a:solidFill>
                  <a:srgbClr val="000000"/>
                </a:solidFill>
                <a:latin typeface="楷体" panose="02010609060101010101" pitchFamily="49" charset="-122"/>
                <a:ea typeface="楷体" panose="02010609060101010101" pitchFamily="49" charset="-122"/>
              </a:rPr>
              <a:t>务</a:t>
            </a:r>
            <a:endParaRPr lang="zh-CN" altLang="en-US" sz="3200" b="1">
              <a:solidFill>
                <a:srgbClr val="000000"/>
              </a:solidFill>
              <a:latin typeface="楷体" panose="02010609060101010101" pitchFamily="49" charset="-122"/>
              <a:ea typeface="楷体" panose="02010609060101010101" pitchFamily="49" charset="-122"/>
            </a:endParaRPr>
          </a:p>
          <a:p>
            <a:pPr algn="l">
              <a:lnSpc>
                <a:spcPct val="100000"/>
              </a:lnSpc>
              <a:spcBef>
                <a:spcPts val="0"/>
              </a:spcBef>
              <a:spcAft>
                <a:spcPts val="0"/>
              </a:spcAft>
            </a:pPr>
            <a:r>
              <a:rPr lang="zh-CN" altLang="en-US" sz="3200" b="1">
                <a:solidFill>
                  <a:srgbClr val="000000"/>
                </a:solidFill>
                <a:latin typeface="楷体" panose="02010609060101010101" pitchFamily="49" charset="-122"/>
                <a:ea typeface="楷体" panose="02010609060101010101" pitchFamily="49" charset="-122"/>
                <a:sym typeface="+mn-ea"/>
              </a:rPr>
              <a:t>为虎作</a:t>
            </a:r>
            <a:r>
              <a:rPr lang="en-US" altLang="zh-CN" sz="3200">
                <a:solidFill>
                  <a:srgbClr val="000000"/>
                </a:solidFill>
                <a:latin typeface="Arial Narrow" panose="020B0606020202030204" pitchFamily="34" charset="0"/>
                <a:sym typeface="+mn-ea"/>
              </a:rPr>
              <a:t>ch</a:t>
            </a:r>
            <a:r>
              <a:rPr lang="en-US" altLang="zh-CN" sz="3200">
                <a:solidFill>
                  <a:srgbClr val="000000"/>
                </a:solidFill>
                <a:latin typeface="宋体" panose="02010600030101010101" pitchFamily="2" charset="-122"/>
                <a:sym typeface="+mn-ea"/>
              </a:rPr>
              <a:t>ā</a:t>
            </a:r>
            <a:r>
              <a:rPr lang="en-US" altLang="zh-CN" sz="3200">
                <a:solidFill>
                  <a:srgbClr val="000000"/>
                </a:solidFill>
                <a:latin typeface="Arial Narrow" panose="020B0606020202030204" pitchFamily="34" charset="0"/>
                <a:sym typeface="+mn-ea"/>
              </a:rPr>
              <a:t>ng</a:t>
            </a:r>
            <a:r>
              <a:rPr lang="zh-CN" altLang="en-US" sz="3200" b="1" dirty="0">
                <a:solidFill>
                  <a:srgbClr val="000000"/>
                </a:solidFill>
                <a:latin typeface="宋体" panose="02010600030101010101" pitchFamily="2" charset="-122"/>
                <a:ea typeface="宋体" panose="02010600030101010101" pitchFamily="2" charset="-122"/>
                <a:sym typeface="+mn-ea"/>
              </a:rPr>
              <a:t>（</a:t>
            </a:r>
            <a:r>
              <a:rPr lang="zh-CN" altLang="en-US" sz="3200" b="1">
                <a:solidFill>
                  <a:srgbClr val="000000"/>
                </a:solidFill>
                <a:latin typeface="宋体" panose="02010600030101010101" pitchFamily="2" charset="-122"/>
                <a:ea typeface="宋体" panose="02010600030101010101" pitchFamily="2" charset="-122"/>
                <a:sym typeface="+mn-ea"/>
              </a:rPr>
              <a:t>  ）</a:t>
            </a:r>
            <a:r>
              <a:rPr lang="en-US" altLang="zh-CN" sz="3200" b="1" dirty="0" err="1">
                <a:solidFill>
                  <a:srgbClr val="000000"/>
                </a:solidFill>
                <a:latin typeface="宋体" panose="02010600030101010101" pitchFamily="2" charset="-122"/>
                <a:ea typeface="宋体" panose="02010600030101010101" pitchFamily="2" charset="-122"/>
                <a:sym typeface="+mn-ea"/>
              </a:rPr>
              <a:t>z</a:t>
            </a:r>
            <a:r>
              <a:rPr lang="en-US" altLang="zh-CN" sz="3200" dirty="0" err="1">
                <a:latin typeface="Arial Narrow" panose="020B0606020202030204" pitchFamily="34" charset="0"/>
                <a:ea typeface="宋体" panose="02010600030101010101" pitchFamily="2" charset="-122"/>
                <a:sym typeface="+mn-ea"/>
              </a:rPr>
              <a:t>h</a:t>
            </a:r>
            <a:r>
              <a:rPr lang="en-US" altLang="zh-CN" sz="3200" dirty="0" err="1">
                <a:latin typeface="宋体" panose="02010600030101010101" pitchFamily="2" charset="-122"/>
                <a:ea typeface="宋体" panose="02010600030101010101" pitchFamily="2" charset="-122"/>
                <a:sym typeface="+mn-ea"/>
              </a:rPr>
              <a:t>à</a:t>
            </a:r>
            <a:r>
              <a:rPr lang="en-US" altLang="zh-CN" sz="3200" dirty="0" err="1">
                <a:latin typeface="Arial Narrow" panose="020B0606020202030204" pitchFamily="34" charset="0"/>
                <a:ea typeface="宋体" panose="02010600030101010101" pitchFamily="2" charset="-122"/>
                <a:sym typeface="+mn-ea"/>
              </a:rPr>
              <a:t>ng</a:t>
            </a:r>
            <a:r>
              <a:rPr lang="zh-CN" altLang="en-US" sz="3200" b="1" dirty="0">
                <a:solidFill>
                  <a:srgbClr val="000000"/>
                </a:solidFill>
                <a:latin typeface="宋体" panose="02010600030101010101" pitchFamily="2" charset="-122"/>
                <a:ea typeface="宋体" panose="02010600030101010101" pitchFamily="2" charset="-122"/>
                <a:sym typeface="+mn-ea"/>
              </a:rPr>
              <a:t>（</a:t>
            </a:r>
            <a:r>
              <a:rPr lang="zh-CN" altLang="en-US" sz="3200" b="1">
                <a:solidFill>
                  <a:srgbClr val="000000"/>
                </a:solidFill>
                <a:latin typeface="宋体" panose="02010600030101010101" pitchFamily="2" charset="-122"/>
                <a:ea typeface="宋体" panose="02010600030101010101" pitchFamily="2" charset="-122"/>
                <a:sym typeface="+mn-ea"/>
              </a:rPr>
              <a:t>  ）</a:t>
            </a:r>
            <a:r>
              <a:rPr lang="zh-CN" altLang="en-US" sz="3200" b="1">
                <a:solidFill>
                  <a:srgbClr val="000000"/>
                </a:solidFill>
                <a:latin typeface="楷体" panose="02010609060101010101" pitchFamily="49" charset="-122"/>
                <a:ea typeface="楷体" panose="02010609060101010101" pitchFamily="49" charset="-122"/>
                <a:sym typeface="+mn-ea"/>
              </a:rPr>
              <a:t>务</a:t>
            </a:r>
            <a:r>
              <a:rPr lang="en-US" altLang="zh-CN" sz="3200">
                <a:latin typeface="Arial Narrow" panose="020B0606020202030204" pitchFamily="34" charset="0"/>
                <a:sym typeface="黑体" panose="02010609060101010101" charset="-122"/>
              </a:rPr>
              <a:t>ch</a:t>
            </a:r>
            <a:r>
              <a:rPr lang="en-US" altLang="zh-CN" sz="3200">
                <a:latin typeface="宋体" panose="02010600030101010101" pitchFamily="2" charset="-122"/>
                <a:sym typeface="黑体" panose="02010609060101010101" charset="-122"/>
              </a:rPr>
              <a:t>à</a:t>
            </a:r>
            <a:r>
              <a:rPr lang="en-US" altLang="zh-CN" sz="3200">
                <a:latin typeface="Arial Narrow" panose="020B0606020202030204" pitchFamily="34" charset="0"/>
                <a:sym typeface="黑体" panose="02010609060101010101" charset="-122"/>
              </a:rPr>
              <a:t>ng</a:t>
            </a:r>
            <a:r>
              <a:rPr lang="zh-CN" altLang="en-US" sz="3200" b="1" dirty="0">
                <a:solidFill>
                  <a:srgbClr val="000000"/>
                </a:solidFill>
                <a:latin typeface="宋体" panose="02010600030101010101" pitchFamily="2" charset="-122"/>
                <a:ea typeface="宋体" panose="02010600030101010101" pitchFamily="2" charset="-122"/>
                <a:sym typeface="+mn-ea"/>
              </a:rPr>
              <a:t>（</a:t>
            </a:r>
            <a:r>
              <a:rPr lang="zh-CN" altLang="en-US" sz="3200" b="1">
                <a:solidFill>
                  <a:srgbClr val="000000"/>
                </a:solidFill>
                <a:latin typeface="宋体" panose="02010600030101010101" pitchFamily="2" charset="-122"/>
                <a:ea typeface="宋体" panose="02010600030101010101" pitchFamily="2" charset="-122"/>
                <a:sym typeface="+mn-ea"/>
              </a:rPr>
              <a:t>  ）</a:t>
            </a:r>
            <a:r>
              <a:rPr lang="zh-CN" altLang="en-US" sz="3200" b="1">
                <a:solidFill>
                  <a:srgbClr val="000000"/>
                </a:solidFill>
                <a:latin typeface="楷体" panose="02010609060101010101" pitchFamily="49" charset="-122"/>
                <a:ea typeface="楷体" panose="02010609060101010101" pitchFamily="49" charset="-122"/>
                <a:sym typeface="黑体" panose="02010609060101010101" charset="-122"/>
              </a:rPr>
              <a:t>然</a:t>
            </a:r>
            <a:endParaRPr lang="zh-CN" altLang="en-US" sz="3200" b="1">
              <a:solidFill>
                <a:srgbClr val="000000"/>
              </a:solidFill>
              <a:latin typeface="楷体" panose="02010609060101010101" pitchFamily="49" charset="-122"/>
              <a:ea typeface="楷体" panose="02010609060101010101" pitchFamily="49" charset="-122"/>
              <a:sym typeface="黑体" panose="02010609060101010101" charset="-122"/>
            </a:endParaRPr>
          </a:p>
          <a:p>
            <a:pPr algn="l">
              <a:lnSpc>
                <a:spcPct val="100000"/>
              </a:lnSpc>
              <a:spcBef>
                <a:spcPts val="0"/>
              </a:spcBef>
              <a:spcAft>
                <a:spcPts val="0"/>
              </a:spcAft>
            </a:pPr>
            <a:r>
              <a:rPr lang="zh-CN" altLang="en-US" sz="3200" b="1">
                <a:latin typeface="楷体" panose="02010609060101010101" pitchFamily="49" charset="-122"/>
                <a:ea typeface="楷体" panose="02010609060101010101" pitchFamily="49" charset="-122"/>
                <a:sym typeface="黑体" panose="02010609060101010101" charset="-122"/>
              </a:rPr>
              <a:t>惆</a:t>
            </a:r>
            <a:r>
              <a:rPr lang="en-US" altLang="zh-CN" sz="3200">
                <a:latin typeface="Arial Narrow" panose="020B0606020202030204" pitchFamily="34" charset="0"/>
                <a:ea typeface="楷体" panose="02010609060101010101" pitchFamily="49" charset="-122"/>
                <a:cs typeface="Arial Narrow" panose="020B0606020202030204" pitchFamily="34" charset="0"/>
                <a:sym typeface="黑体" panose="02010609060101010101" charset="-122"/>
              </a:rPr>
              <a:t>chóu</a:t>
            </a:r>
            <a:r>
              <a:rPr lang="en-US" altLang="zh-CN" sz="3200" b="1">
                <a:latin typeface="楷体" panose="02010609060101010101" pitchFamily="49" charset="-122"/>
                <a:ea typeface="楷体" panose="02010609060101010101" pitchFamily="49" charset="-122"/>
                <a:sym typeface="黑体" panose="02010609060101010101" charset="-122"/>
              </a:rPr>
              <a:t> </a:t>
            </a:r>
            <a:r>
              <a:rPr lang="en-US" altLang="zh-CN" sz="3200">
                <a:latin typeface="Arial Narrow" panose="020B0606020202030204" pitchFamily="34" charset="0"/>
                <a:sym typeface="黑体" panose="02010609060101010101" charset="-122"/>
              </a:rPr>
              <a:t>ch</a:t>
            </a:r>
            <a:r>
              <a:rPr lang="en-US" altLang="zh-CN" sz="3200">
                <a:latin typeface="宋体" panose="02010600030101010101" pitchFamily="2" charset="-122"/>
                <a:sym typeface="黑体" panose="02010609060101010101" charset="-122"/>
              </a:rPr>
              <a:t>à</a:t>
            </a:r>
            <a:r>
              <a:rPr lang="en-US" altLang="zh-CN" sz="3200">
                <a:latin typeface="Arial Narrow" panose="020B0606020202030204" pitchFamily="34" charset="0"/>
                <a:sym typeface="黑体" panose="02010609060101010101" charset="-122"/>
              </a:rPr>
              <a:t>ng</a:t>
            </a:r>
            <a:r>
              <a:rPr lang="zh-CN" altLang="en-US" sz="3200" b="1" dirty="0">
                <a:solidFill>
                  <a:srgbClr val="000000"/>
                </a:solidFill>
                <a:latin typeface="宋体" panose="02010600030101010101" pitchFamily="2" charset="-122"/>
                <a:ea typeface="宋体" panose="02010600030101010101" pitchFamily="2" charset="-122"/>
                <a:sym typeface="+mn-ea"/>
              </a:rPr>
              <a:t>（</a:t>
            </a:r>
            <a:r>
              <a:rPr lang="zh-CN" altLang="en-US" sz="3200" b="1">
                <a:solidFill>
                  <a:srgbClr val="000000"/>
                </a:solidFill>
                <a:latin typeface="宋体" panose="02010600030101010101" pitchFamily="2" charset="-122"/>
                <a:ea typeface="宋体" panose="02010600030101010101" pitchFamily="2" charset="-122"/>
                <a:sym typeface="+mn-ea"/>
              </a:rPr>
              <a:t>  ）</a:t>
            </a:r>
            <a:endParaRPr lang="zh-CN" altLang="en-US" sz="3200" b="1">
              <a:solidFill>
                <a:srgbClr val="000000"/>
              </a:solidFill>
              <a:latin typeface="宋体" panose="02010600030101010101" pitchFamily="2" charset="-122"/>
              <a:ea typeface="宋体" panose="02010600030101010101" pitchFamily="2" charset="-122"/>
            </a:endParaRPr>
          </a:p>
        </p:txBody>
      </p:sp>
      <p:sp>
        <p:nvSpPr>
          <p:cNvPr id="96260" name="左大括号 21"/>
          <p:cNvSpPr/>
          <p:nvPr/>
        </p:nvSpPr>
        <p:spPr>
          <a:xfrm>
            <a:off x="2049780" y="1460500"/>
            <a:ext cx="221615" cy="2205990"/>
          </a:xfrm>
          <a:prstGeom prst="leftBrace">
            <a:avLst>
              <a:gd name="adj1" fmla="val 31055"/>
              <a:gd name="adj2" fmla="val 50000"/>
            </a:avLst>
          </a:prstGeom>
          <a:noFill/>
          <a:ln w="15875" cap="flat" cmpd="sng">
            <a:solidFill>
              <a:srgbClr val="000000"/>
            </a:solidFill>
            <a:prstDash val="solid"/>
            <a:round/>
            <a:headEnd type="none" w="med" len="med"/>
            <a:tailEnd type="none" w="med" len="med"/>
          </a:ln>
        </p:spPr>
        <p:txBody>
          <a:bodyPr anchor="ctr"/>
          <a:p>
            <a:pPr algn="ctr"/>
            <a:endParaRPr lang="zh-CN" altLang="en-US" sz="2400" dirty="0">
              <a:solidFill>
                <a:srgbClr val="000000"/>
              </a:solidFill>
              <a:latin typeface="楷体" panose="02010609060101010101" pitchFamily="49" charset="-122"/>
              <a:ea typeface="楷体" panose="02010609060101010101" pitchFamily="49" charset="-122"/>
            </a:endParaRPr>
          </a:p>
        </p:txBody>
      </p:sp>
      <p:sp>
        <p:nvSpPr>
          <p:cNvPr id="96261" name="左大括号 22"/>
          <p:cNvSpPr/>
          <p:nvPr/>
        </p:nvSpPr>
        <p:spPr>
          <a:xfrm>
            <a:off x="6772910" y="1460500"/>
            <a:ext cx="140335" cy="2206625"/>
          </a:xfrm>
          <a:prstGeom prst="leftBrace">
            <a:avLst>
              <a:gd name="adj1" fmla="val 31033"/>
              <a:gd name="adj2" fmla="val 50000"/>
            </a:avLst>
          </a:prstGeom>
          <a:noFill/>
          <a:ln w="15875" cap="flat" cmpd="sng">
            <a:solidFill>
              <a:srgbClr val="000000"/>
            </a:solidFill>
            <a:prstDash val="solid"/>
            <a:round/>
            <a:headEnd type="none" w="med" len="med"/>
            <a:tailEnd type="none" w="med" len="med"/>
          </a:ln>
        </p:spPr>
        <p:txBody>
          <a:bodyPr anchor="ctr"/>
          <a:p>
            <a:pPr algn="ctr"/>
            <a:endParaRPr lang="zh-CN" altLang="en-US" sz="3200" dirty="0">
              <a:solidFill>
                <a:srgbClr val="000000"/>
              </a:solidFill>
              <a:latin typeface="楷体" panose="02010609060101010101" pitchFamily="49" charset="-122"/>
              <a:ea typeface="楷体" panose="02010609060101010101" pitchFamily="49" charset="-122"/>
            </a:endParaRPr>
          </a:p>
        </p:txBody>
      </p:sp>
      <p:sp>
        <p:nvSpPr>
          <p:cNvPr id="16400" name="文本框 1"/>
          <p:cNvSpPr txBox="1"/>
          <p:nvPr/>
        </p:nvSpPr>
        <p:spPr>
          <a:xfrm>
            <a:off x="3849688" y="2271395"/>
            <a:ext cx="591185" cy="583565"/>
          </a:xfrm>
          <a:prstGeom prst="rect">
            <a:avLst/>
          </a:prstGeom>
          <a:noFill/>
          <a:ln w="9525">
            <a:noFill/>
          </a:ln>
        </p:spPr>
        <p:txBody>
          <a:bodyPr wrap="none" anchor="t">
            <a:spAutoFit/>
          </a:bodyPr>
          <a:p>
            <a:r>
              <a:rPr lang="zh-CN" altLang="en-US" sz="3200" b="1">
                <a:solidFill>
                  <a:srgbClr val="FF0000"/>
                </a:solidFill>
                <a:latin typeface="楷体" panose="02010609060101010101" pitchFamily="49" charset="-122"/>
                <a:ea typeface="楷体" panose="02010609060101010101" pitchFamily="49" charset="-122"/>
              </a:rPr>
              <a:t>恿</a:t>
            </a:r>
            <a:endParaRPr lang="zh-CN" altLang="en-US" sz="3200" b="1">
              <a:solidFill>
                <a:srgbClr val="FF0000"/>
              </a:solidFill>
              <a:latin typeface="楷体" panose="02010609060101010101" pitchFamily="49" charset="-122"/>
              <a:ea typeface="楷体" panose="02010609060101010101" pitchFamily="49" charset="-122"/>
            </a:endParaRPr>
          </a:p>
        </p:txBody>
      </p:sp>
      <p:sp>
        <p:nvSpPr>
          <p:cNvPr id="96264" name="TextBox 2"/>
          <p:cNvSpPr txBox="1"/>
          <p:nvPr/>
        </p:nvSpPr>
        <p:spPr>
          <a:xfrm>
            <a:off x="6178550" y="3594100"/>
            <a:ext cx="336550" cy="460375"/>
          </a:xfrm>
          <a:prstGeom prst="rect">
            <a:avLst/>
          </a:prstGeom>
          <a:noFill/>
          <a:ln w="9525">
            <a:noFill/>
          </a:ln>
        </p:spPr>
        <p:txBody>
          <a:bodyPr wrap="none" anchor="t">
            <a:spAutoFit/>
          </a:bodyPr>
          <a:p>
            <a:r>
              <a:rPr lang="en-US" altLang="zh-CN" sz="2400" b="1">
                <a:solidFill>
                  <a:srgbClr val="000000"/>
                </a:solidFill>
                <a:latin typeface="宋体" panose="02010600030101010101" pitchFamily="2" charset="-122"/>
                <a:ea typeface="宋体" panose="02010600030101010101" pitchFamily="2" charset="-122"/>
              </a:rPr>
              <a:t> </a:t>
            </a:r>
            <a:endParaRPr lang="zh-CN" altLang="en-US" sz="2800" b="1">
              <a:solidFill>
                <a:srgbClr val="000000"/>
              </a:solidFill>
              <a:latin typeface="宋体" panose="02010600030101010101" pitchFamily="2" charset="-122"/>
              <a:ea typeface="宋体" panose="02010600030101010101" pitchFamily="2" charset="-122"/>
            </a:endParaRPr>
          </a:p>
        </p:txBody>
      </p:sp>
      <p:sp>
        <p:nvSpPr>
          <p:cNvPr id="16407" name="文本框 11"/>
          <p:cNvSpPr txBox="1"/>
          <p:nvPr/>
        </p:nvSpPr>
        <p:spPr>
          <a:xfrm>
            <a:off x="4627245" y="1810385"/>
            <a:ext cx="539750" cy="583565"/>
          </a:xfrm>
          <a:prstGeom prst="rect">
            <a:avLst/>
          </a:prstGeom>
          <a:noFill/>
          <a:ln w="9525">
            <a:noFill/>
          </a:ln>
        </p:spPr>
        <p:txBody>
          <a:bodyPr wrap="square" anchor="t">
            <a:spAutoFit/>
          </a:bodyPr>
          <a:p>
            <a:r>
              <a:rPr lang="zh-CN" altLang="en-US" sz="3200" b="1">
                <a:solidFill>
                  <a:srgbClr val="FF0000"/>
                </a:solidFill>
                <a:latin typeface="楷体" panose="02010609060101010101" pitchFamily="49" charset="-122"/>
                <a:ea typeface="楷体" panose="02010609060101010101" pitchFamily="49" charset="-122"/>
              </a:rPr>
              <a:t>涌</a:t>
            </a:r>
            <a:endParaRPr lang="zh-CN" altLang="en-US" sz="3200" b="1">
              <a:solidFill>
                <a:srgbClr val="FF0000"/>
              </a:solidFill>
              <a:latin typeface="楷体" panose="02010609060101010101" pitchFamily="49" charset="-122"/>
              <a:ea typeface="楷体" panose="02010609060101010101" pitchFamily="49" charset="-122"/>
            </a:endParaRPr>
          </a:p>
        </p:txBody>
      </p:sp>
      <p:sp>
        <p:nvSpPr>
          <p:cNvPr id="16412" name="文本框 16"/>
          <p:cNvSpPr txBox="1"/>
          <p:nvPr/>
        </p:nvSpPr>
        <p:spPr>
          <a:xfrm>
            <a:off x="8184515" y="2793683"/>
            <a:ext cx="591185" cy="583565"/>
          </a:xfrm>
          <a:prstGeom prst="rect">
            <a:avLst/>
          </a:prstGeom>
          <a:noFill/>
          <a:ln w="9525">
            <a:noFill/>
          </a:ln>
        </p:spPr>
        <p:txBody>
          <a:bodyPr wrap="none" anchor="t">
            <a:spAutoFit/>
          </a:bodyPr>
          <a:p>
            <a:r>
              <a:rPr lang="zh-CN" altLang="en-US" sz="3200" b="1">
                <a:solidFill>
                  <a:srgbClr val="FF0000"/>
                </a:solidFill>
                <a:latin typeface="楷体" panose="02010609060101010101" pitchFamily="49" charset="-122"/>
                <a:ea typeface="楷体" panose="02010609060101010101" pitchFamily="49" charset="-122"/>
              </a:rPr>
              <a:t>怅</a:t>
            </a:r>
            <a:endParaRPr lang="zh-CN" altLang="en-US" sz="3200" b="1">
              <a:solidFill>
                <a:srgbClr val="FF0000"/>
              </a:solidFill>
              <a:latin typeface="楷体" panose="02010609060101010101" pitchFamily="49" charset="-122"/>
              <a:ea typeface="楷体" panose="02010609060101010101" pitchFamily="49" charset="-122"/>
            </a:endParaRPr>
          </a:p>
        </p:txBody>
      </p:sp>
      <p:sp>
        <p:nvSpPr>
          <p:cNvPr id="16413" name="文本框 17"/>
          <p:cNvSpPr txBox="1"/>
          <p:nvPr/>
        </p:nvSpPr>
        <p:spPr>
          <a:xfrm>
            <a:off x="9441815" y="1810385"/>
            <a:ext cx="510540" cy="583565"/>
          </a:xfrm>
          <a:prstGeom prst="rect">
            <a:avLst/>
          </a:prstGeom>
          <a:noFill/>
          <a:ln w="9525">
            <a:noFill/>
          </a:ln>
        </p:spPr>
        <p:txBody>
          <a:bodyPr wrap="square" anchor="t">
            <a:spAutoFit/>
          </a:bodyPr>
          <a:p>
            <a:r>
              <a:rPr lang="zh-CN" altLang="en-US" sz="3200" b="1">
                <a:solidFill>
                  <a:srgbClr val="FF0000"/>
                </a:solidFill>
                <a:latin typeface="楷体" panose="02010609060101010101" pitchFamily="49" charset="-122"/>
                <a:ea typeface="楷体" panose="02010609060101010101" pitchFamily="49" charset="-122"/>
              </a:rPr>
              <a:t>伥</a:t>
            </a:r>
            <a:r>
              <a:rPr lang="zh-CN" altLang="en-US" sz="2400" b="1">
                <a:solidFill>
                  <a:srgbClr val="FF0000"/>
                </a:solidFill>
                <a:latin typeface="楷体" panose="02010609060101010101" pitchFamily="49" charset="-122"/>
                <a:ea typeface="楷体" panose="02010609060101010101" pitchFamily="49" charset="-122"/>
              </a:rPr>
              <a:t>  </a:t>
            </a:r>
            <a:endParaRPr lang="zh-CN" altLang="en-US" sz="2400" b="1">
              <a:solidFill>
                <a:srgbClr val="FF0000"/>
              </a:solidFill>
              <a:latin typeface="楷体" panose="02010609060101010101" pitchFamily="49" charset="-122"/>
              <a:ea typeface="楷体" panose="02010609060101010101" pitchFamily="49" charset="-122"/>
            </a:endParaRPr>
          </a:p>
        </p:txBody>
      </p:sp>
      <p:sp>
        <p:nvSpPr>
          <p:cNvPr id="6" name="文本框 11"/>
          <p:cNvSpPr txBox="1"/>
          <p:nvPr/>
        </p:nvSpPr>
        <p:spPr>
          <a:xfrm>
            <a:off x="3437890" y="1286828"/>
            <a:ext cx="591185" cy="583565"/>
          </a:xfrm>
          <a:prstGeom prst="rect">
            <a:avLst/>
          </a:prstGeom>
          <a:noFill/>
          <a:ln w="9525">
            <a:noFill/>
          </a:ln>
        </p:spPr>
        <p:txBody>
          <a:bodyPr wrap="none" anchor="t">
            <a:spAutoFit/>
          </a:bodyPr>
          <a:p>
            <a:r>
              <a:rPr lang="zh-CN" altLang="en-US" sz="3200" b="1">
                <a:solidFill>
                  <a:srgbClr val="FF0000"/>
                </a:solidFill>
                <a:latin typeface="楷体" panose="02010609060101010101" pitchFamily="49" charset="-122"/>
                <a:ea typeface="楷体" panose="02010609060101010101" pitchFamily="49" charset="-122"/>
              </a:rPr>
              <a:t>捅</a:t>
            </a:r>
            <a:endParaRPr lang="zh-CN" altLang="en-US" sz="3200" b="1">
              <a:solidFill>
                <a:srgbClr val="FF0000"/>
              </a:solidFill>
              <a:latin typeface="楷体" panose="02010609060101010101" pitchFamily="49" charset="-122"/>
              <a:ea typeface="楷体" panose="02010609060101010101" pitchFamily="49" charset="-122"/>
            </a:endParaRPr>
          </a:p>
        </p:txBody>
      </p:sp>
      <p:sp>
        <p:nvSpPr>
          <p:cNvPr id="9" name="文本框 16"/>
          <p:cNvSpPr txBox="1"/>
          <p:nvPr/>
        </p:nvSpPr>
        <p:spPr>
          <a:xfrm>
            <a:off x="8260715" y="1287145"/>
            <a:ext cx="591185" cy="583565"/>
          </a:xfrm>
          <a:prstGeom prst="rect">
            <a:avLst/>
          </a:prstGeom>
          <a:noFill/>
          <a:ln w="9525">
            <a:noFill/>
          </a:ln>
        </p:spPr>
        <p:txBody>
          <a:bodyPr wrap="none" anchor="t">
            <a:spAutoFit/>
          </a:bodyPr>
          <a:p>
            <a:r>
              <a:rPr lang="zh-CN" altLang="en-US" sz="3200" b="1">
                <a:solidFill>
                  <a:srgbClr val="FF0000"/>
                </a:solidFill>
                <a:latin typeface="楷体" panose="02010609060101010101" pitchFamily="49" charset="-122"/>
                <a:ea typeface="楷体" panose="02010609060101010101" pitchFamily="49" charset="-122"/>
              </a:rPr>
              <a:t>账</a:t>
            </a:r>
            <a:endParaRPr lang="zh-CN" altLang="en-US" sz="3200" b="1">
              <a:solidFill>
                <a:srgbClr val="FF0000"/>
              </a:solidFill>
              <a:latin typeface="楷体" panose="02010609060101010101" pitchFamily="49" charset="-122"/>
              <a:ea typeface="楷体" panose="02010609060101010101" pitchFamily="49" charset="-122"/>
            </a:endParaRPr>
          </a:p>
        </p:txBody>
      </p:sp>
      <p:sp>
        <p:nvSpPr>
          <p:cNvPr id="96273" name="TextBox 2"/>
          <p:cNvSpPr txBox="1"/>
          <p:nvPr/>
        </p:nvSpPr>
        <p:spPr>
          <a:xfrm>
            <a:off x="2230438" y="3884295"/>
            <a:ext cx="4310380" cy="2553335"/>
          </a:xfrm>
          <a:prstGeom prst="rect">
            <a:avLst/>
          </a:prstGeom>
          <a:noFill/>
          <a:ln w="9525">
            <a:noFill/>
          </a:ln>
        </p:spPr>
        <p:txBody>
          <a:bodyPr wrap="none" anchor="t">
            <a:spAutoFit/>
          </a:bodyPr>
          <a:p>
            <a:pPr algn="l" fontAlgn="auto">
              <a:lnSpc>
                <a:spcPct val="100000"/>
              </a:lnSpc>
              <a:spcBef>
                <a:spcPts val="0"/>
              </a:spcBef>
              <a:spcAft>
                <a:spcPts val="0"/>
              </a:spcAft>
            </a:pPr>
            <a:r>
              <a:rPr lang="zh-CN" altLang="en-US" sz="3200" b="1">
                <a:solidFill>
                  <a:srgbClr val="000000"/>
                </a:solidFill>
                <a:latin typeface="宋体" panose="02010600030101010101" pitchFamily="2" charset="-122"/>
                <a:ea typeface="宋体" panose="02010600030101010101" pitchFamily="2" charset="-122"/>
                <a:sym typeface="+mn-ea"/>
              </a:rPr>
              <a:t>quán（</a:t>
            </a:r>
            <a:r>
              <a:rPr lang="en-US" altLang="zh-CN" sz="3200" b="1">
                <a:solidFill>
                  <a:srgbClr val="000000"/>
                </a:solidFill>
                <a:latin typeface="宋体" panose="02010600030101010101" pitchFamily="2" charset="-122"/>
                <a:ea typeface="宋体" panose="02010600030101010101" pitchFamily="2" charset="-122"/>
                <a:sym typeface="+mn-ea"/>
              </a:rPr>
              <a:t> </a:t>
            </a:r>
            <a:r>
              <a:rPr lang="zh-CN" altLang="en-US" sz="3200" b="1">
                <a:solidFill>
                  <a:srgbClr val="000000"/>
                </a:solidFill>
                <a:latin typeface="宋体" panose="02010600030101010101" pitchFamily="2" charset="-122"/>
                <a:ea typeface="宋体" panose="02010600030101010101" pitchFamily="2" charset="-122"/>
                <a:sym typeface="+mn-ea"/>
              </a:rPr>
              <a:t> ）</a:t>
            </a:r>
            <a:r>
              <a:rPr lang="zh-CN" altLang="en-US" sz="3200" b="1">
                <a:solidFill>
                  <a:srgbClr val="000000"/>
                </a:solidFill>
                <a:latin typeface="楷体" panose="02010609060101010101" pitchFamily="49" charset="-122"/>
                <a:ea typeface="楷体" panose="02010609060101010101" pitchFamily="49" charset="-122"/>
                <a:sym typeface="+mn-ea"/>
              </a:rPr>
              <a:t>伏</a:t>
            </a:r>
            <a:endParaRPr lang="zh-CN" altLang="en-US" sz="3200" b="1">
              <a:solidFill>
                <a:srgbClr val="000000"/>
              </a:solidFill>
              <a:latin typeface="楷体" panose="02010609060101010101" pitchFamily="49" charset="-122"/>
              <a:ea typeface="楷体" panose="02010609060101010101" pitchFamily="49" charset="-122"/>
              <a:sym typeface="+mn-ea"/>
            </a:endParaRPr>
          </a:p>
          <a:p>
            <a:pPr algn="l" fontAlgn="auto">
              <a:lnSpc>
                <a:spcPct val="100000"/>
              </a:lnSpc>
              <a:spcBef>
                <a:spcPts val="0"/>
              </a:spcBef>
              <a:spcAft>
                <a:spcPts val="0"/>
              </a:spcAft>
            </a:pPr>
            <a:r>
              <a:rPr lang="zh-CN" altLang="en-US" sz="3200" b="1">
                <a:solidFill>
                  <a:srgbClr val="000000"/>
                </a:solidFill>
                <a:latin typeface="楷体" panose="02010609060101010101" pitchFamily="49" charset="-122"/>
                <a:ea typeface="楷体" panose="02010609060101010101" pitchFamily="49" charset="-122"/>
              </a:rPr>
              <a:t>孜孜不</a:t>
            </a:r>
            <a:r>
              <a:rPr lang="en-US" altLang="zh-CN" sz="3200" b="1" dirty="0" err="1">
                <a:solidFill>
                  <a:srgbClr val="000000"/>
                </a:solidFill>
                <a:latin typeface="宋体" panose="02010600030101010101" pitchFamily="2" charset="-122"/>
                <a:ea typeface="宋体" panose="02010600030101010101" pitchFamily="2" charset="-122"/>
              </a:rPr>
              <a:t>j</a:t>
            </a:r>
            <a:r>
              <a:rPr lang="en-US" altLang="zh-CN" sz="3200" dirty="0" err="1">
                <a:latin typeface="Arial" panose="020B0604020202020204" pitchFamily="34" charset="0"/>
                <a:ea typeface="宋体" panose="02010600030101010101" pitchFamily="2" charset="-122"/>
              </a:rPr>
              <a:t>u</a:t>
            </a:r>
            <a:r>
              <a:rPr lang="en-US" altLang="zh-CN" sz="3200" b="1" dirty="0" err="1">
                <a:latin typeface="宋体" panose="02010600030101010101" pitchFamily="2" charset="-122"/>
                <a:ea typeface="宋体" panose="02010600030101010101" pitchFamily="2" charset="-122"/>
                <a:sym typeface="黑体" panose="02010609060101010101" charset="-122"/>
              </a:rPr>
              <a:t>à</a:t>
            </a:r>
            <a:r>
              <a:rPr lang="en-US" altLang="zh-CN" sz="3200" dirty="0" err="1">
                <a:solidFill>
                  <a:srgbClr val="000000"/>
                </a:solidFill>
                <a:latin typeface="Arial" panose="020B0604020202020204" pitchFamily="34" charset="0"/>
                <a:ea typeface="宋体" panose="02010600030101010101" pitchFamily="2" charset="-122"/>
              </a:rPr>
              <a:t>n</a:t>
            </a:r>
            <a:r>
              <a:rPr lang="zh-CN" altLang="en-US" sz="3200" b="1" dirty="0">
                <a:solidFill>
                  <a:srgbClr val="000000"/>
                </a:solidFill>
                <a:latin typeface="宋体" panose="02010600030101010101" pitchFamily="2" charset="-122"/>
                <a:ea typeface="宋体" panose="02010600030101010101" pitchFamily="2" charset="-122"/>
              </a:rPr>
              <a:t>（</a:t>
            </a:r>
            <a:r>
              <a:rPr lang="zh-CN" altLang="en-US" sz="3200" b="1">
                <a:solidFill>
                  <a:srgbClr val="000000"/>
                </a:solidFill>
                <a:latin typeface="宋体" panose="02010600030101010101" pitchFamily="2" charset="-122"/>
                <a:ea typeface="宋体" panose="02010600030101010101" pitchFamily="2" charset="-122"/>
              </a:rPr>
              <a:t>  ）</a:t>
            </a:r>
            <a:endParaRPr lang="zh-CN" altLang="en-US" sz="3200" b="1">
              <a:solidFill>
                <a:srgbClr val="000000"/>
              </a:solidFill>
              <a:latin typeface="宋体" panose="02010600030101010101" pitchFamily="2" charset="-122"/>
              <a:ea typeface="宋体" panose="02010600030101010101" pitchFamily="2" charset="-122"/>
            </a:endParaRPr>
          </a:p>
          <a:p>
            <a:pPr algn="l" fontAlgn="auto">
              <a:lnSpc>
                <a:spcPct val="100000"/>
              </a:lnSpc>
              <a:spcBef>
                <a:spcPts val="0"/>
              </a:spcBef>
              <a:spcAft>
                <a:spcPts val="0"/>
              </a:spcAft>
            </a:pPr>
            <a:r>
              <a:rPr lang="zh-CN" altLang="en-US" sz="3200" b="1">
                <a:solidFill>
                  <a:srgbClr val="000000"/>
                </a:solidFill>
                <a:latin typeface="楷体" panose="02010609060101010101" pitchFamily="49" charset="-122"/>
                <a:ea typeface="楷体" panose="02010609060101010101" pitchFamily="49" charset="-122"/>
              </a:rPr>
              <a:t>情意缱</a:t>
            </a:r>
            <a:r>
              <a:rPr lang="zh-CN" altLang="en-US" sz="3200">
                <a:solidFill>
                  <a:srgbClr val="000000"/>
                </a:solidFill>
                <a:latin typeface="Arial Narrow" panose="020B0606020202030204" pitchFamily="34" charset="0"/>
                <a:ea typeface="楷体" panose="02010609060101010101" pitchFamily="49" charset="-122"/>
                <a:cs typeface="Arial Narrow" panose="020B0606020202030204" pitchFamily="34" charset="0"/>
              </a:rPr>
              <a:t>qi</a:t>
            </a:r>
            <a:r>
              <a:rPr lang="zh-CN" altLang="en-US" sz="3200" b="1">
                <a:solidFill>
                  <a:srgbClr val="000000"/>
                </a:solidFill>
                <a:latin typeface="宋体" panose="02010600030101010101" pitchFamily="2" charset="-122"/>
                <a:sym typeface="+mn-ea"/>
              </a:rPr>
              <a:t>ǎ</a:t>
            </a:r>
            <a:r>
              <a:rPr lang="zh-CN" altLang="en-US" sz="3200">
                <a:solidFill>
                  <a:srgbClr val="000000"/>
                </a:solidFill>
                <a:latin typeface="Arial Narrow" panose="020B0606020202030204" pitchFamily="34" charset="0"/>
                <a:ea typeface="楷体" panose="02010609060101010101" pitchFamily="49" charset="-122"/>
                <a:cs typeface="Arial Narrow" panose="020B0606020202030204" pitchFamily="34" charset="0"/>
              </a:rPr>
              <a:t>n</a:t>
            </a:r>
            <a:r>
              <a:rPr lang="zh-CN" altLang="en-US" sz="3200" b="1">
                <a:solidFill>
                  <a:srgbClr val="000000"/>
                </a:solidFill>
                <a:latin typeface="楷体" panose="02010609060101010101" pitchFamily="49" charset="-122"/>
                <a:ea typeface="楷体" panose="02010609060101010101" pitchFamily="49" charset="-122"/>
              </a:rPr>
              <a:t> </a:t>
            </a:r>
            <a:r>
              <a:rPr lang="zh-CN" altLang="en-US" sz="3200" b="1">
                <a:solidFill>
                  <a:srgbClr val="000000"/>
                </a:solidFill>
                <a:latin typeface="宋体" panose="02010600030101010101" pitchFamily="2" charset="-122"/>
                <a:sym typeface="+mn-ea"/>
              </a:rPr>
              <a:t>quǎn</a:t>
            </a:r>
            <a:r>
              <a:rPr lang="zh-CN" altLang="en-US" sz="3200" b="1" dirty="0">
                <a:solidFill>
                  <a:srgbClr val="000000"/>
                </a:solidFill>
                <a:latin typeface="宋体" panose="02010600030101010101" pitchFamily="2" charset="-122"/>
                <a:ea typeface="宋体" panose="02010600030101010101" pitchFamily="2" charset="-122"/>
                <a:sym typeface="+mn-ea"/>
              </a:rPr>
              <a:t>（</a:t>
            </a:r>
            <a:r>
              <a:rPr lang="zh-CN" altLang="en-US" sz="3200" b="1">
                <a:solidFill>
                  <a:srgbClr val="000000"/>
                </a:solidFill>
                <a:latin typeface="宋体" panose="02010600030101010101" pitchFamily="2" charset="-122"/>
                <a:ea typeface="宋体" panose="02010600030101010101" pitchFamily="2" charset="-122"/>
                <a:sym typeface="+mn-ea"/>
              </a:rPr>
              <a:t>  ）</a:t>
            </a:r>
            <a:endParaRPr lang="zh-CN" altLang="en-US" sz="3200" b="1">
              <a:solidFill>
                <a:srgbClr val="000000"/>
              </a:solidFill>
              <a:latin typeface="宋体" panose="02010600030101010101" pitchFamily="2" charset="-122"/>
              <a:ea typeface="宋体" panose="02010600030101010101" pitchFamily="2" charset="-122"/>
              <a:sym typeface="+mn-ea"/>
            </a:endParaRPr>
          </a:p>
          <a:p>
            <a:pPr algn="l" fontAlgn="auto">
              <a:lnSpc>
                <a:spcPct val="100000"/>
              </a:lnSpc>
              <a:spcBef>
                <a:spcPts val="0"/>
              </a:spcBef>
              <a:spcAft>
                <a:spcPts val="0"/>
              </a:spcAft>
            </a:pPr>
            <a:r>
              <a:rPr lang="en-US" altLang="zh-CN" sz="3200" b="1" dirty="0" err="1">
                <a:solidFill>
                  <a:srgbClr val="000000"/>
                </a:solidFill>
                <a:latin typeface="宋体" panose="02010600030101010101" pitchFamily="2" charset="-122"/>
                <a:ea typeface="宋体" panose="02010600030101010101" pitchFamily="2" charset="-122"/>
                <a:sym typeface="+mn-ea"/>
              </a:rPr>
              <a:t>j</a:t>
            </a:r>
            <a:r>
              <a:rPr lang="en-US" altLang="zh-CN" sz="3200" dirty="0" err="1">
                <a:latin typeface="Arial" panose="020B0604020202020204" pitchFamily="34" charset="0"/>
                <a:ea typeface="宋体" panose="02010600030101010101" pitchFamily="2" charset="-122"/>
                <a:sym typeface="+mn-ea"/>
              </a:rPr>
              <a:t>u</a:t>
            </a:r>
            <a:r>
              <a:rPr lang="en-US" altLang="zh-CN" sz="3200" b="1" dirty="0" err="1">
                <a:latin typeface="宋体" panose="02010600030101010101" pitchFamily="2" charset="-122"/>
                <a:ea typeface="宋体" panose="02010600030101010101" pitchFamily="2" charset="-122"/>
                <a:sym typeface="黑体" panose="02010609060101010101" charset="-122"/>
              </a:rPr>
              <a:t>à</a:t>
            </a:r>
            <a:r>
              <a:rPr lang="en-US" altLang="zh-CN" sz="3200" dirty="0" err="1">
                <a:solidFill>
                  <a:srgbClr val="000000"/>
                </a:solidFill>
                <a:latin typeface="Arial" panose="020B0604020202020204" pitchFamily="34" charset="0"/>
                <a:ea typeface="宋体" panose="02010600030101010101" pitchFamily="2" charset="-122"/>
                <a:sym typeface="+mn-ea"/>
              </a:rPr>
              <a:t>n</a:t>
            </a:r>
            <a:r>
              <a:rPr lang="zh-CN" altLang="en-US" sz="3200" b="1" dirty="0">
                <a:solidFill>
                  <a:srgbClr val="000000"/>
                </a:solidFill>
                <a:latin typeface="宋体" panose="02010600030101010101" pitchFamily="2" charset="-122"/>
                <a:ea typeface="宋体" panose="02010600030101010101" pitchFamily="2" charset="-122"/>
                <a:sym typeface="+mn-ea"/>
              </a:rPr>
              <a:t>（</a:t>
            </a:r>
            <a:r>
              <a:rPr lang="zh-CN" altLang="en-US" sz="3200" b="1">
                <a:solidFill>
                  <a:srgbClr val="000000"/>
                </a:solidFill>
                <a:latin typeface="宋体" panose="02010600030101010101" pitchFamily="2" charset="-122"/>
                <a:ea typeface="宋体" panose="02010600030101010101" pitchFamily="2" charset="-122"/>
                <a:sym typeface="+mn-ea"/>
              </a:rPr>
              <a:t>  ）</a:t>
            </a:r>
            <a:r>
              <a:rPr lang="zh-CN" altLang="en-US" sz="3200" b="1">
                <a:solidFill>
                  <a:srgbClr val="000000"/>
                </a:solidFill>
                <a:latin typeface="楷体" panose="02010609060101010101" pitchFamily="49" charset="-122"/>
                <a:ea typeface="楷体" panose="02010609060101010101" pitchFamily="49" charset="-122"/>
                <a:sym typeface="+mn-ea"/>
              </a:rPr>
              <a:t>容</a:t>
            </a:r>
            <a:endParaRPr lang="zh-CN" altLang="en-US" sz="3200" b="1">
              <a:solidFill>
                <a:srgbClr val="000000"/>
              </a:solidFill>
              <a:latin typeface="宋体" panose="02010600030101010101" pitchFamily="2" charset="-122"/>
              <a:ea typeface="宋体" panose="02010600030101010101" pitchFamily="2" charset="-122"/>
              <a:sym typeface="+mn-ea"/>
            </a:endParaRPr>
          </a:p>
          <a:p>
            <a:pPr algn="l" fontAlgn="auto">
              <a:lnSpc>
                <a:spcPct val="100000"/>
              </a:lnSpc>
              <a:spcBef>
                <a:spcPts val="0"/>
              </a:spcBef>
              <a:spcAft>
                <a:spcPts val="0"/>
              </a:spcAft>
            </a:pPr>
            <a:r>
              <a:rPr lang="zh-CN" altLang="en-US" sz="3200" b="1">
                <a:solidFill>
                  <a:srgbClr val="000000"/>
                </a:solidFill>
                <a:latin typeface="宋体" panose="02010600030101010101" pitchFamily="2" charset="-122"/>
                <a:ea typeface="宋体" panose="02010600030101010101" pitchFamily="2" charset="-122"/>
                <a:sym typeface="+mn-ea"/>
              </a:rPr>
              <a:t>quán（　）</a:t>
            </a:r>
            <a:r>
              <a:rPr lang="zh-CN" altLang="en-US" sz="3200" b="1">
                <a:solidFill>
                  <a:srgbClr val="000000"/>
                </a:solidFill>
                <a:latin typeface="楷体" panose="02010609060101010101" pitchFamily="49" charset="-122"/>
                <a:ea typeface="楷体" panose="02010609060101010101" pitchFamily="49" charset="-122"/>
                <a:sym typeface="+mn-ea"/>
              </a:rPr>
              <a:t>缩</a:t>
            </a:r>
            <a:endParaRPr lang="zh-CN" altLang="en-US" sz="3200" b="1">
              <a:solidFill>
                <a:srgbClr val="000000"/>
              </a:solidFill>
              <a:latin typeface="楷体" panose="02010609060101010101" pitchFamily="49" charset="-122"/>
              <a:ea typeface="楷体" panose="02010609060101010101" pitchFamily="49" charset="-122"/>
            </a:endParaRPr>
          </a:p>
        </p:txBody>
      </p:sp>
      <p:sp>
        <p:nvSpPr>
          <p:cNvPr id="12" name="文本框 1"/>
          <p:cNvSpPr txBox="1"/>
          <p:nvPr/>
        </p:nvSpPr>
        <p:spPr>
          <a:xfrm>
            <a:off x="4750435" y="4351020"/>
            <a:ext cx="529590" cy="583565"/>
          </a:xfrm>
          <a:prstGeom prst="rect">
            <a:avLst/>
          </a:prstGeom>
          <a:noFill/>
          <a:ln w="9525">
            <a:noFill/>
          </a:ln>
        </p:spPr>
        <p:txBody>
          <a:bodyPr wrap="square" anchor="t">
            <a:spAutoFit/>
          </a:bodyPr>
          <a:p>
            <a:r>
              <a:rPr lang="zh-CN" altLang="en-US" sz="3200" b="1">
                <a:solidFill>
                  <a:srgbClr val="FF0000"/>
                </a:solidFill>
                <a:latin typeface="楷体" panose="02010609060101010101" pitchFamily="49" charset="-122"/>
                <a:ea typeface="楷体" panose="02010609060101010101" pitchFamily="49" charset="-122"/>
              </a:rPr>
              <a:t>倦</a:t>
            </a:r>
            <a:endParaRPr lang="zh-CN" altLang="en-US" sz="3200" b="1">
              <a:solidFill>
                <a:srgbClr val="FF0000"/>
              </a:solidFill>
              <a:latin typeface="楷体" panose="02010609060101010101" pitchFamily="49" charset="-122"/>
              <a:ea typeface="楷体" panose="02010609060101010101" pitchFamily="49" charset="-122"/>
            </a:endParaRPr>
          </a:p>
        </p:txBody>
      </p:sp>
      <p:sp>
        <p:nvSpPr>
          <p:cNvPr id="63518" name="矩形 12"/>
          <p:cNvSpPr/>
          <p:nvPr/>
        </p:nvSpPr>
        <p:spPr>
          <a:xfrm>
            <a:off x="3463290" y="3883978"/>
            <a:ext cx="591185" cy="583565"/>
          </a:xfrm>
          <a:prstGeom prst="rect">
            <a:avLst/>
          </a:prstGeom>
          <a:noFill/>
          <a:ln w="9525">
            <a:noFill/>
          </a:ln>
        </p:spPr>
        <p:txBody>
          <a:bodyPr wrap="none" anchor="t">
            <a:spAutoFit/>
          </a:bodyPr>
          <a:p>
            <a:pPr eaLnBrk="0" hangingPunct="0"/>
            <a:r>
              <a:rPr lang="zh-CN" altLang="en-US" sz="3200" b="1">
                <a:solidFill>
                  <a:srgbClr val="FF0000"/>
                </a:solidFill>
                <a:latin typeface="楷体" panose="02010609060101010101" pitchFamily="49" charset="-122"/>
                <a:ea typeface="楷体" panose="02010609060101010101" pitchFamily="49" charset="-122"/>
              </a:rPr>
              <a:t>蜷</a:t>
            </a:r>
            <a:endParaRPr lang="zh-CN" altLang="en-US" sz="3200" b="1">
              <a:solidFill>
                <a:srgbClr val="FF0000"/>
              </a:solidFill>
              <a:latin typeface="楷体" panose="02010609060101010101" pitchFamily="49" charset="-122"/>
              <a:ea typeface="楷体" panose="02010609060101010101" pitchFamily="49" charset="-122"/>
            </a:endParaRPr>
          </a:p>
        </p:txBody>
      </p:sp>
      <p:sp>
        <p:nvSpPr>
          <p:cNvPr id="96282" name="Rectangle 2"/>
          <p:cNvSpPr>
            <a:spLocks noGrp="1"/>
          </p:cNvSpPr>
          <p:nvPr/>
        </p:nvSpPr>
        <p:spPr>
          <a:xfrm>
            <a:off x="1650048" y="521653"/>
            <a:ext cx="8229600" cy="765175"/>
          </a:xfrm>
          <a:prstGeom prst="rect">
            <a:avLst/>
          </a:prstGeom>
          <a:noFill/>
          <a:ln w="9525">
            <a:noFill/>
          </a:ln>
        </p:spPr>
        <p:txBody>
          <a:bodyPr anchor="ctr"/>
          <a:p>
            <a:r>
              <a:rPr lang="zh-CN" altLang="en-US" sz="3200" b="1">
                <a:latin typeface="Calibri" panose="020F0502020204030204" charset="0"/>
                <a:ea typeface="黑体" panose="02010609060101010101" charset="-122"/>
              </a:rPr>
              <a:t>一</a:t>
            </a:r>
            <a:r>
              <a:rPr lang="zh-CN" altLang="en-US" sz="3200" b="1" dirty="0">
                <a:latin typeface="Calibri" panose="020F0502020204030204" charset="0"/>
                <a:ea typeface="黑体" panose="02010609060101010101" charset="-122"/>
              </a:rPr>
              <a:t>、辨析形近字</a:t>
            </a:r>
            <a:endParaRPr lang="zh-CN" altLang="en-US" sz="3200" b="1">
              <a:latin typeface="Calibri" panose="020F0502020204030204" charset="0"/>
              <a:ea typeface="黑体" panose="02010609060101010101" charset="-122"/>
            </a:endParaRPr>
          </a:p>
        </p:txBody>
      </p:sp>
      <p:sp>
        <p:nvSpPr>
          <p:cNvPr id="3" name="文本框 1"/>
          <p:cNvSpPr txBox="1"/>
          <p:nvPr/>
        </p:nvSpPr>
        <p:spPr>
          <a:xfrm>
            <a:off x="5507990" y="4883785"/>
            <a:ext cx="529590" cy="583565"/>
          </a:xfrm>
          <a:prstGeom prst="rect">
            <a:avLst/>
          </a:prstGeom>
          <a:noFill/>
          <a:ln w="9525">
            <a:noFill/>
          </a:ln>
        </p:spPr>
        <p:txBody>
          <a:bodyPr wrap="square" anchor="t">
            <a:spAutoFit/>
          </a:bodyPr>
          <a:p>
            <a:r>
              <a:rPr lang="zh-CN" altLang="en-US" sz="3200" b="1">
                <a:solidFill>
                  <a:srgbClr val="FF0000"/>
                </a:solidFill>
                <a:latin typeface="楷体" panose="02010609060101010101" pitchFamily="49" charset="-122"/>
                <a:ea typeface="楷体" panose="02010609060101010101" pitchFamily="49" charset="-122"/>
              </a:rPr>
              <a:t>绻</a:t>
            </a:r>
            <a:endParaRPr lang="zh-CN" altLang="en-US" sz="3200" b="1">
              <a:solidFill>
                <a:srgbClr val="FF0000"/>
              </a:solidFill>
              <a:latin typeface="楷体" panose="02010609060101010101" pitchFamily="49" charset="-122"/>
              <a:ea typeface="楷体" panose="02010609060101010101" pitchFamily="49" charset="-122"/>
            </a:endParaRPr>
          </a:p>
        </p:txBody>
      </p:sp>
      <p:sp>
        <p:nvSpPr>
          <p:cNvPr id="4" name="文本框 11"/>
          <p:cNvSpPr txBox="1"/>
          <p:nvPr/>
        </p:nvSpPr>
        <p:spPr>
          <a:xfrm>
            <a:off x="3489325" y="2728595"/>
            <a:ext cx="539750" cy="583565"/>
          </a:xfrm>
          <a:prstGeom prst="rect">
            <a:avLst/>
          </a:prstGeom>
          <a:noFill/>
          <a:ln w="9525">
            <a:noFill/>
          </a:ln>
        </p:spPr>
        <p:txBody>
          <a:bodyPr wrap="square" anchor="t">
            <a:spAutoFit/>
          </a:bodyPr>
          <a:p>
            <a:r>
              <a:rPr lang="zh-CN" altLang="en-US" sz="3200" b="1">
                <a:solidFill>
                  <a:srgbClr val="FF0000"/>
                </a:solidFill>
                <a:latin typeface="楷体" panose="02010609060101010101" pitchFamily="49" charset="-122"/>
                <a:ea typeface="楷体" panose="02010609060101010101" pitchFamily="49" charset="-122"/>
              </a:rPr>
              <a:t>涌</a:t>
            </a:r>
            <a:endParaRPr lang="zh-CN" altLang="en-US" sz="3200" b="1">
              <a:solidFill>
                <a:srgbClr val="FF0000"/>
              </a:solidFill>
              <a:latin typeface="楷体" panose="02010609060101010101" pitchFamily="49" charset="-122"/>
              <a:ea typeface="楷体" panose="02010609060101010101" pitchFamily="49" charset="-122"/>
            </a:endParaRPr>
          </a:p>
        </p:txBody>
      </p:sp>
      <p:sp>
        <p:nvSpPr>
          <p:cNvPr id="5" name="文本框 11"/>
          <p:cNvSpPr txBox="1"/>
          <p:nvPr/>
        </p:nvSpPr>
        <p:spPr>
          <a:xfrm>
            <a:off x="3437890" y="3300413"/>
            <a:ext cx="591185" cy="583565"/>
          </a:xfrm>
          <a:prstGeom prst="rect">
            <a:avLst/>
          </a:prstGeom>
          <a:noFill/>
          <a:ln w="9525">
            <a:noFill/>
          </a:ln>
        </p:spPr>
        <p:txBody>
          <a:bodyPr wrap="none" anchor="t">
            <a:spAutoFit/>
          </a:bodyPr>
          <a:p>
            <a:r>
              <a:rPr lang="zh-CN" altLang="en-US" sz="3200" b="1">
                <a:solidFill>
                  <a:srgbClr val="FF0000"/>
                </a:solidFill>
                <a:latin typeface="楷体" panose="02010609060101010101" pitchFamily="49" charset="-122"/>
                <a:ea typeface="楷体" panose="02010609060101010101" pitchFamily="49" charset="-122"/>
              </a:rPr>
              <a:t>捅</a:t>
            </a:r>
            <a:endParaRPr lang="zh-CN" altLang="en-US" sz="3200" b="1">
              <a:solidFill>
                <a:srgbClr val="FF0000"/>
              </a:solidFill>
              <a:latin typeface="楷体" panose="02010609060101010101" pitchFamily="49" charset="-122"/>
              <a:ea typeface="楷体" panose="02010609060101010101" pitchFamily="49" charset="-122"/>
            </a:endParaRPr>
          </a:p>
        </p:txBody>
      </p:sp>
      <p:sp>
        <p:nvSpPr>
          <p:cNvPr id="7" name="文本框 16"/>
          <p:cNvSpPr txBox="1"/>
          <p:nvPr/>
        </p:nvSpPr>
        <p:spPr>
          <a:xfrm>
            <a:off x="8260715" y="2271395"/>
            <a:ext cx="591185" cy="583565"/>
          </a:xfrm>
          <a:prstGeom prst="rect">
            <a:avLst/>
          </a:prstGeom>
          <a:noFill/>
          <a:ln w="9525">
            <a:noFill/>
          </a:ln>
        </p:spPr>
        <p:txBody>
          <a:bodyPr wrap="none" anchor="t">
            <a:spAutoFit/>
          </a:bodyPr>
          <a:p>
            <a:r>
              <a:rPr lang="zh-CN" altLang="en-US" sz="3200" b="1">
                <a:solidFill>
                  <a:srgbClr val="FF0000"/>
                </a:solidFill>
                <a:latin typeface="楷体" panose="02010609060101010101" pitchFamily="49" charset="-122"/>
                <a:ea typeface="楷体" panose="02010609060101010101" pitchFamily="49" charset="-122"/>
              </a:rPr>
              <a:t>账</a:t>
            </a:r>
            <a:endParaRPr lang="zh-CN" altLang="en-US" sz="3200" b="1">
              <a:solidFill>
                <a:srgbClr val="FF0000"/>
              </a:solidFill>
              <a:latin typeface="楷体" panose="02010609060101010101" pitchFamily="49" charset="-122"/>
              <a:ea typeface="楷体" panose="02010609060101010101" pitchFamily="49" charset="-122"/>
            </a:endParaRPr>
          </a:p>
        </p:txBody>
      </p:sp>
      <p:sp>
        <p:nvSpPr>
          <p:cNvPr id="8" name="文本框 16"/>
          <p:cNvSpPr txBox="1"/>
          <p:nvPr/>
        </p:nvSpPr>
        <p:spPr>
          <a:xfrm>
            <a:off x="9568815" y="3256598"/>
            <a:ext cx="591185" cy="583565"/>
          </a:xfrm>
          <a:prstGeom prst="rect">
            <a:avLst/>
          </a:prstGeom>
          <a:noFill/>
          <a:ln w="9525">
            <a:noFill/>
          </a:ln>
        </p:spPr>
        <p:txBody>
          <a:bodyPr wrap="none" anchor="t">
            <a:spAutoFit/>
          </a:bodyPr>
          <a:p>
            <a:r>
              <a:rPr lang="zh-CN" altLang="en-US" sz="3200" b="1">
                <a:solidFill>
                  <a:srgbClr val="FF0000"/>
                </a:solidFill>
                <a:latin typeface="楷体" panose="02010609060101010101" pitchFamily="49" charset="-122"/>
                <a:ea typeface="楷体" panose="02010609060101010101" pitchFamily="49" charset="-122"/>
              </a:rPr>
              <a:t>怅</a:t>
            </a:r>
            <a:endParaRPr lang="zh-CN" altLang="en-US" sz="3200" b="1">
              <a:solidFill>
                <a:srgbClr val="FF0000"/>
              </a:solidFill>
              <a:latin typeface="楷体" panose="02010609060101010101" pitchFamily="49" charset="-122"/>
              <a:ea typeface="楷体" panose="02010609060101010101" pitchFamily="49" charset="-122"/>
            </a:endParaRPr>
          </a:p>
        </p:txBody>
      </p:sp>
      <p:sp>
        <p:nvSpPr>
          <p:cNvPr id="10" name="左大括号 21"/>
          <p:cNvSpPr/>
          <p:nvPr/>
        </p:nvSpPr>
        <p:spPr>
          <a:xfrm>
            <a:off x="2049780" y="4054475"/>
            <a:ext cx="221615" cy="2205990"/>
          </a:xfrm>
          <a:prstGeom prst="leftBrace">
            <a:avLst>
              <a:gd name="adj1" fmla="val 31055"/>
              <a:gd name="adj2" fmla="val 50000"/>
            </a:avLst>
          </a:prstGeom>
          <a:noFill/>
          <a:ln w="15875" cap="flat" cmpd="sng">
            <a:solidFill>
              <a:srgbClr val="000000"/>
            </a:solidFill>
            <a:prstDash val="solid"/>
            <a:round/>
            <a:headEnd type="none" w="med" len="med"/>
            <a:tailEnd type="none" w="med" len="med"/>
          </a:ln>
        </p:spPr>
        <p:txBody>
          <a:bodyPr anchor="ctr"/>
          <a:p>
            <a:pPr algn="ctr"/>
            <a:endParaRPr lang="zh-CN" altLang="en-US" sz="2400" dirty="0">
              <a:solidFill>
                <a:srgbClr val="000000"/>
              </a:solidFill>
              <a:latin typeface="楷体" panose="02010609060101010101" pitchFamily="49" charset="-122"/>
              <a:ea typeface="楷体" panose="02010609060101010101" pitchFamily="49" charset="-122"/>
            </a:endParaRPr>
          </a:p>
        </p:txBody>
      </p:sp>
      <p:sp>
        <p:nvSpPr>
          <p:cNvPr id="11" name="文本框 1"/>
          <p:cNvSpPr txBox="1"/>
          <p:nvPr/>
        </p:nvSpPr>
        <p:spPr>
          <a:xfrm>
            <a:off x="3524885" y="5314315"/>
            <a:ext cx="529590" cy="583565"/>
          </a:xfrm>
          <a:prstGeom prst="rect">
            <a:avLst/>
          </a:prstGeom>
          <a:noFill/>
          <a:ln w="9525">
            <a:noFill/>
          </a:ln>
        </p:spPr>
        <p:txBody>
          <a:bodyPr wrap="square" anchor="t">
            <a:spAutoFit/>
          </a:bodyPr>
          <a:p>
            <a:r>
              <a:rPr lang="zh-CN" altLang="en-US" sz="3200" b="1">
                <a:solidFill>
                  <a:srgbClr val="FF0000"/>
                </a:solidFill>
                <a:latin typeface="楷体" panose="02010609060101010101" pitchFamily="49" charset="-122"/>
                <a:ea typeface="楷体" panose="02010609060101010101" pitchFamily="49" charset="-122"/>
              </a:rPr>
              <a:t>倦</a:t>
            </a:r>
            <a:endParaRPr lang="zh-CN" altLang="en-US" sz="3200" b="1">
              <a:solidFill>
                <a:srgbClr val="FF0000"/>
              </a:solidFill>
              <a:latin typeface="楷体" panose="02010609060101010101" pitchFamily="49" charset="-122"/>
              <a:ea typeface="楷体" panose="02010609060101010101" pitchFamily="49" charset="-122"/>
            </a:endParaRPr>
          </a:p>
        </p:txBody>
      </p:sp>
      <p:sp>
        <p:nvSpPr>
          <p:cNvPr id="13" name="矩形 12"/>
          <p:cNvSpPr/>
          <p:nvPr/>
        </p:nvSpPr>
        <p:spPr>
          <a:xfrm>
            <a:off x="3494405" y="5853748"/>
            <a:ext cx="591185" cy="583565"/>
          </a:xfrm>
          <a:prstGeom prst="rect">
            <a:avLst/>
          </a:prstGeom>
          <a:noFill/>
          <a:ln w="9525">
            <a:noFill/>
          </a:ln>
        </p:spPr>
        <p:txBody>
          <a:bodyPr wrap="none" anchor="t">
            <a:spAutoFit/>
          </a:bodyPr>
          <a:p>
            <a:pPr eaLnBrk="0" hangingPunct="0"/>
            <a:r>
              <a:rPr lang="zh-CN" altLang="en-US" sz="3200" b="1">
                <a:solidFill>
                  <a:srgbClr val="FF0000"/>
                </a:solidFill>
                <a:latin typeface="楷体" panose="02010609060101010101" pitchFamily="49" charset="-122"/>
                <a:ea typeface="楷体" panose="02010609060101010101" pitchFamily="49" charset="-122"/>
              </a:rPr>
              <a:t>蜷</a:t>
            </a:r>
            <a:endParaRPr lang="zh-CN" altLang="en-US" sz="3200" b="1">
              <a:solidFill>
                <a:srgbClr val="FF0000"/>
              </a:solidFill>
              <a:latin typeface="楷体" panose="02010609060101010101" pitchFamily="49" charset="-122"/>
              <a:ea typeface="楷体" panose="02010609060101010101" pitchFamily="49" charset="-122"/>
            </a:endParaRPr>
          </a:p>
        </p:txBody>
      </p:sp>
      <p:sp>
        <p:nvSpPr>
          <p:cNvPr id="97288" name="TextBox 1"/>
          <p:cNvSpPr txBox="1"/>
          <p:nvPr/>
        </p:nvSpPr>
        <p:spPr>
          <a:xfrm>
            <a:off x="7173913" y="4104323"/>
            <a:ext cx="3444875" cy="1076325"/>
          </a:xfrm>
          <a:prstGeom prst="rect">
            <a:avLst/>
          </a:prstGeom>
          <a:noFill/>
          <a:ln w="9525">
            <a:noFill/>
          </a:ln>
        </p:spPr>
        <p:txBody>
          <a:bodyPr anchor="t">
            <a:spAutoFit/>
          </a:bodyPr>
          <a:p>
            <a:pPr>
              <a:lnSpc>
                <a:spcPct val="100000"/>
              </a:lnSpc>
            </a:pPr>
            <a:r>
              <a:rPr lang="zh-CN" altLang="en-US" sz="3200" b="1">
                <a:latin typeface="楷体" panose="02010609060101010101" pitchFamily="49" charset="-122"/>
                <a:ea typeface="楷体" panose="02010609060101010101" pitchFamily="49" charset="-122"/>
              </a:rPr>
              <a:t>安</a:t>
            </a:r>
            <a:r>
              <a:rPr lang="en-US" altLang="zh-CN" sz="3200">
                <a:latin typeface="Arial Narrow" panose="020B0606020202030204" pitchFamily="34" charset="0"/>
                <a:ea typeface="宋体" panose="02010600030101010101" pitchFamily="2" charset="-122"/>
              </a:rPr>
              <a:t>xi</a:t>
            </a:r>
            <a:r>
              <a:rPr lang="en-US" altLang="zh-CN" sz="3200">
                <a:latin typeface="宋体" panose="02010600030101010101" pitchFamily="2" charset="-122"/>
                <a:ea typeface="宋体" panose="02010600030101010101" pitchFamily="2" charset="-122"/>
              </a:rPr>
              <a:t>á</a:t>
            </a:r>
            <a:r>
              <a:rPr lang="en-US" altLang="zh-CN" sz="3200">
                <a:latin typeface="Arial Narrow" panose="020B0606020202030204" pitchFamily="34" charset="0"/>
                <a:ea typeface="宋体" panose="02010600030101010101" pitchFamily="2" charset="-122"/>
              </a:rPr>
              <a:t>ng</a:t>
            </a:r>
            <a:r>
              <a:rPr lang="zh-CN" altLang="en-US" sz="3200" b="1">
                <a:latin typeface="宋体" panose="02010600030101010101" pitchFamily="2" charset="-122"/>
                <a:ea typeface="宋体" panose="02010600030101010101" pitchFamily="2" charset="-122"/>
              </a:rPr>
              <a:t>（  ）</a:t>
            </a:r>
            <a:endParaRPr lang="zh-CN" altLang="en-US" sz="3200" b="1">
              <a:latin typeface="宋体" panose="02010600030101010101" pitchFamily="2" charset="-122"/>
              <a:ea typeface="宋体" panose="02010600030101010101" pitchFamily="2" charset="-122"/>
            </a:endParaRPr>
          </a:p>
          <a:p>
            <a:pPr>
              <a:lnSpc>
                <a:spcPct val="100000"/>
              </a:lnSpc>
            </a:pPr>
            <a:r>
              <a:rPr lang="en-US" altLang="zh-CN" sz="3200">
                <a:solidFill>
                  <a:srgbClr val="000000"/>
                </a:solidFill>
                <a:latin typeface="Arial Narrow" panose="020B0606020202030204" pitchFamily="34" charset="0"/>
                <a:sym typeface="+mn-ea"/>
              </a:rPr>
              <a:t>xi</a:t>
            </a:r>
            <a:r>
              <a:rPr lang="en-US" altLang="zh-CN" sz="3200">
                <a:latin typeface="宋体" panose="02010600030101010101" pitchFamily="2" charset="-122"/>
                <a:sym typeface="黑体" panose="02010609060101010101" charset="-122"/>
              </a:rPr>
              <a:t>á</a:t>
            </a:r>
            <a:r>
              <a:rPr lang="en-US" altLang="zh-CN" sz="3200">
                <a:solidFill>
                  <a:srgbClr val="000000"/>
                </a:solidFill>
                <a:latin typeface="Arial Narrow" panose="020B0606020202030204" pitchFamily="34" charset="0"/>
                <a:sym typeface="+mn-ea"/>
              </a:rPr>
              <a:t>ng</a:t>
            </a:r>
            <a:r>
              <a:rPr lang="zh-CN" altLang="en-US" sz="3200" b="1">
                <a:latin typeface="宋体" panose="02010600030101010101" pitchFamily="2" charset="-122"/>
                <a:ea typeface="宋体" panose="02010600030101010101" pitchFamily="2" charset="-122"/>
                <a:sym typeface="+mn-ea"/>
              </a:rPr>
              <a:t>（  ）</a:t>
            </a:r>
            <a:r>
              <a:rPr lang="zh-CN" altLang="en-US" sz="3200" b="1">
                <a:solidFill>
                  <a:srgbClr val="000000"/>
                </a:solidFill>
                <a:latin typeface="楷体" panose="02010609060101010101" pitchFamily="49" charset="-122"/>
                <a:ea typeface="楷体" panose="02010609060101010101" pitchFamily="49" charset="-122"/>
                <a:sym typeface="+mn-ea"/>
              </a:rPr>
              <a:t>和</a:t>
            </a:r>
            <a:endParaRPr lang="zh-CN" altLang="en-US" sz="3200" b="1">
              <a:latin typeface="宋体" panose="02010600030101010101" pitchFamily="2" charset="-122"/>
              <a:ea typeface="宋体" panose="02010600030101010101" pitchFamily="2" charset="-122"/>
            </a:endParaRPr>
          </a:p>
        </p:txBody>
      </p:sp>
      <p:sp>
        <p:nvSpPr>
          <p:cNvPr id="97290" name="左大括号 7"/>
          <p:cNvSpPr/>
          <p:nvPr/>
        </p:nvSpPr>
        <p:spPr>
          <a:xfrm>
            <a:off x="7064375" y="4228465"/>
            <a:ext cx="180340" cy="952500"/>
          </a:xfrm>
          <a:prstGeom prst="leftBrace">
            <a:avLst>
              <a:gd name="adj1" fmla="val 31202"/>
              <a:gd name="adj2" fmla="val 50000"/>
            </a:avLst>
          </a:prstGeom>
          <a:noFill/>
          <a:ln w="15875" cap="flat" cmpd="sng">
            <a:solidFill>
              <a:srgbClr val="000000"/>
            </a:solidFill>
            <a:prstDash val="solid"/>
            <a:round/>
            <a:headEnd type="none" w="med" len="med"/>
            <a:tailEnd type="none" w="med" len="med"/>
          </a:ln>
        </p:spPr>
        <p:txBody>
          <a:bodyPr anchor="ctr"/>
          <a:p>
            <a:pPr algn="ctr"/>
            <a:endParaRPr lang="zh-CN" altLang="en-US" sz="2400" dirty="0">
              <a:solidFill>
                <a:srgbClr val="000000"/>
              </a:solidFill>
              <a:latin typeface="楷体" panose="02010609060101010101" pitchFamily="49" charset="-122"/>
              <a:ea typeface="楷体" panose="02010609060101010101" pitchFamily="49" charset="-122"/>
            </a:endParaRPr>
          </a:p>
        </p:txBody>
      </p:sp>
      <p:sp>
        <p:nvSpPr>
          <p:cNvPr id="15" name="左大括号 7"/>
          <p:cNvSpPr/>
          <p:nvPr/>
        </p:nvSpPr>
        <p:spPr>
          <a:xfrm>
            <a:off x="7064375" y="5445125"/>
            <a:ext cx="180340" cy="952500"/>
          </a:xfrm>
          <a:prstGeom prst="leftBrace">
            <a:avLst>
              <a:gd name="adj1" fmla="val 31202"/>
              <a:gd name="adj2" fmla="val 50000"/>
            </a:avLst>
          </a:prstGeom>
          <a:noFill/>
          <a:ln w="15875" cap="flat" cmpd="sng">
            <a:solidFill>
              <a:srgbClr val="000000"/>
            </a:solidFill>
            <a:prstDash val="solid"/>
            <a:round/>
            <a:headEnd type="none" w="med" len="med"/>
            <a:tailEnd type="none" w="med" len="med"/>
          </a:ln>
        </p:spPr>
        <p:txBody>
          <a:bodyPr anchor="ctr"/>
          <a:p>
            <a:pPr algn="ctr"/>
            <a:endParaRPr lang="zh-CN" altLang="en-US" sz="2400" dirty="0">
              <a:solidFill>
                <a:srgbClr val="000000"/>
              </a:solidFill>
              <a:latin typeface="楷体" panose="02010609060101010101" pitchFamily="49" charset="-122"/>
              <a:ea typeface="楷体" panose="02010609060101010101" pitchFamily="49" charset="-122"/>
            </a:endParaRPr>
          </a:p>
        </p:txBody>
      </p:sp>
      <p:sp>
        <p:nvSpPr>
          <p:cNvPr id="97283" name="TextBox 3"/>
          <p:cNvSpPr txBox="1"/>
          <p:nvPr/>
        </p:nvSpPr>
        <p:spPr>
          <a:xfrm>
            <a:off x="7177405" y="5320983"/>
            <a:ext cx="2211070" cy="1076325"/>
          </a:xfrm>
          <a:prstGeom prst="rect">
            <a:avLst/>
          </a:prstGeom>
          <a:noFill/>
          <a:ln w="9525">
            <a:noFill/>
          </a:ln>
        </p:spPr>
        <p:txBody>
          <a:bodyPr wrap="none" anchor="t">
            <a:spAutoFit/>
          </a:bodyPr>
          <a:p>
            <a:pPr algn="l">
              <a:lnSpc>
                <a:spcPct val="100000"/>
              </a:lnSpc>
            </a:pPr>
            <a:r>
              <a:rPr lang="en-US" altLang="zh-CN" sz="3200">
                <a:solidFill>
                  <a:srgbClr val="000000"/>
                </a:solidFill>
                <a:latin typeface="Arial Narrow" panose="020B0606020202030204" pitchFamily="34" charset="0"/>
                <a:ea typeface="宋体" panose="02010600030101010101" pitchFamily="2" charset="-122"/>
              </a:rPr>
              <a:t>zǔ</a:t>
            </a:r>
            <a:r>
              <a:rPr lang="zh-CN" altLang="en-US" sz="3200" b="1">
                <a:solidFill>
                  <a:srgbClr val="000000"/>
                </a:solidFill>
                <a:latin typeface="宋体" panose="02010600030101010101" pitchFamily="2" charset="-122"/>
                <a:ea typeface="宋体" panose="02010600030101010101" pitchFamily="2" charset="-122"/>
              </a:rPr>
              <a:t>（  ）</a:t>
            </a:r>
            <a:r>
              <a:rPr lang="zh-CN" altLang="en-US" sz="3200" b="1">
                <a:solidFill>
                  <a:srgbClr val="000000"/>
                </a:solidFill>
                <a:latin typeface="楷体" panose="02010609060101010101" pitchFamily="49" charset="-122"/>
                <a:ea typeface="楷体" panose="02010609060101010101" pitchFamily="49" charset="-122"/>
              </a:rPr>
              <a:t>骂</a:t>
            </a:r>
            <a:endParaRPr lang="zh-CN" altLang="en-US" sz="3200" b="1">
              <a:solidFill>
                <a:srgbClr val="000000"/>
              </a:solidFill>
              <a:latin typeface="楷体" panose="02010609060101010101" pitchFamily="49" charset="-122"/>
              <a:ea typeface="楷体" panose="02010609060101010101" pitchFamily="49" charset="-122"/>
            </a:endParaRPr>
          </a:p>
          <a:p>
            <a:pPr algn="l">
              <a:lnSpc>
                <a:spcPct val="100000"/>
              </a:lnSpc>
            </a:pPr>
            <a:r>
              <a:rPr lang="en-US" altLang="zh-CN" sz="3200">
                <a:solidFill>
                  <a:srgbClr val="000000"/>
                </a:solidFill>
                <a:latin typeface="Arial Narrow" panose="020B0606020202030204" pitchFamily="34" charset="0"/>
                <a:sym typeface="+mn-ea"/>
              </a:rPr>
              <a:t>jǔ</a:t>
            </a:r>
            <a:r>
              <a:rPr lang="zh-CN" altLang="en-US" sz="3200" b="1">
                <a:solidFill>
                  <a:srgbClr val="000000"/>
                </a:solidFill>
                <a:latin typeface="宋体" panose="02010600030101010101" pitchFamily="2" charset="-122"/>
                <a:ea typeface="宋体" panose="02010600030101010101" pitchFamily="2" charset="-122"/>
                <a:sym typeface="+mn-ea"/>
              </a:rPr>
              <a:t>（  ）</a:t>
            </a:r>
            <a:r>
              <a:rPr lang="zh-CN" altLang="en-US" sz="3200" b="1">
                <a:solidFill>
                  <a:srgbClr val="000000"/>
                </a:solidFill>
                <a:latin typeface="楷体" panose="02010609060101010101" pitchFamily="49" charset="-122"/>
                <a:ea typeface="楷体" panose="02010609060101010101" pitchFamily="49" charset="-122"/>
                <a:sym typeface="+mn-ea"/>
              </a:rPr>
              <a:t>丧</a:t>
            </a:r>
            <a:endParaRPr lang="zh-CN" altLang="en-US" sz="3200" b="1">
              <a:solidFill>
                <a:srgbClr val="000000"/>
              </a:solidFill>
              <a:latin typeface="宋体" panose="02010600030101010101" pitchFamily="2" charset="-122"/>
              <a:ea typeface="宋体" panose="02010600030101010101" pitchFamily="2" charset="-122"/>
            </a:endParaRPr>
          </a:p>
        </p:txBody>
      </p:sp>
      <p:sp>
        <p:nvSpPr>
          <p:cNvPr id="16408" name="文本框 12"/>
          <p:cNvSpPr txBox="1"/>
          <p:nvPr/>
        </p:nvSpPr>
        <p:spPr>
          <a:xfrm>
            <a:off x="8775383" y="4057333"/>
            <a:ext cx="591185" cy="583565"/>
          </a:xfrm>
          <a:prstGeom prst="rect">
            <a:avLst/>
          </a:prstGeom>
          <a:noFill/>
          <a:ln w="9525">
            <a:noFill/>
          </a:ln>
        </p:spPr>
        <p:txBody>
          <a:bodyPr wrap="none" anchor="t">
            <a:spAutoFit/>
          </a:bodyPr>
          <a:p>
            <a:r>
              <a:rPr lang="zh-CN" altLang="en-US" sz="3200" b="1">
                <a:solidFill>
                  <a:srgbClr val="FF0000"/>
                </a:solidFill>
                <a:latin typeface="楷体" panose="02010609060101010101" pitchFamily="49" charset="-122"/>
                <a:ea typeface="楷体" panose="02010609060101010101" pitchFamily="49" charset="-122"/>
              </a:rPr>
              <a:t>详</a:t>
            </a:r>
            <a:endParaRPr lang="zh-CN" altLang="en-US" sz="3200" b="1">
              <a:solidFill>
                <a:srgbClr val="FF0000"/>
              </a:solidFill>
              <a:latin typeface="楷体" panose="02010609060101010101" pitchFamily="49" charset="-122"/>
              <a:ea typeface="楷体" panose="02010609060101010101" pitchFamily="49" charset="-122"/>
            </a:endParaRPr>
          </a:p>
        </p:txBody>
      </p:sp>
      <p:sp>
        <p:nvSpPr>
          <p:cNvPr id="16409" name="文本框 13"/>
          <p:cNvSpPr txBox="1"/>
          <p:nvPr/>
        </p:nvSpPr>
        <p:spPr>
          <a:xfrm>
            <a:off x="8437245" y="4597083"/>
            <a:ext cx="591185" cy="583565"/>
          </a:xfrm>
          <a:prstGeom prst="rect">
            <a:avLst/>
          </a:prstGeom>
          <a:noFill/>
          <a:ln w="9525">
            <a:noFill/>
          </a:ln>
        </p:spPr>
        <p:txBody>
          <a:bodyPr wrap="none" anchor="t">
            <a:spAutoFit/>
          </a:bodyPr>
          <a:p>
            <a:r>
              <a:rPr lang="zh-CN" altLang="en-US" sz="3200" b="1">
                <a:solidFill>
                  <a:srgbClr val="FF0000"/>
                </a:solidFill>
                <a:latin typeface="楷体" panose="02010609060101010101" pitchFamily="49" charset="-122"/>
                <a:ea typeface="楷体" panose="02010609060101010101" pitchFamily="49" charset="-122"/>
              </a:rPr>
              <a:t>祥</a:t>
            </a:r>
            <a:endParaRPr lang="zh-CN" altLang="en-US" sz="3200" b="1">
              <a:solidFill>
                <a:srgbClr val="FF0000"/>
              </a:solidFill>
              <a:latin typeface="楷体" panose="02010609060101010101" pitchFamily="49" charset="-122"/>
              <a:ea typeface="楷体" panose="02010609060101010101" pitchFamily="49" charset="-122"/>
            </a:endParaRPr>
          </a:p>
        </p:txBody>
      </p:sp>
      <p:sp>
        <p:nvSpPr>
          <p:cNvPr id="16410" name="文本框 14"/>
          <p:cNvSpPr txBox="1"/>
          <p:nvPr/>
        </p:nvSpPr>
        <p:spPr>
          <a:xfrm>
            <a:off x="7987348" y="5320983"/>
            <a:ext cx="591185" cy="583565"/>
          </a:xfrm>
          <a:prstGeom prst="rect">
            <a:avLst/>
          </a:prstGeom>
          <a:noFill/>
          <a:ln w="9525">
            <a:noFill/>
          </a:ln>
        </p:spPr>
        <p:txBody>
          <a:bodyPr wrap="none" anchor="t">
            <a:spAutoFit/>
          </a:bodyPr>
          <a:p>
            <a:r>
              <a:rPr lang="zh-CN" altLang="en-US" sz="3200" b="1">
                <a:solidFill>
                  <a:srgbClr val="FF0000"/>
                </a:solidFill>
                <a:latin typeface="楷体" panose="02010609060101010101" pitchFamily="49" charset="-122"/>
                <a:ea typeface="楷体" panose="02010609060101010101" pitchFamily="49" charset="-122"/>
              </a:rPr>
              <a:t>诅</a:t>
            </a:r>
            <a:endParaRPr lang="zh-CN" altLang="en-US" sz="3200" b="1">
              <a:solidFill>
                <a:srgbClr val="FF0000"/>
              </a:solidFill>
              <a:latin typeface="楷体" panose="02010609060101010101" pitchFamily="49" charset="-122"/>
              <a:ea typeface="楷体" panose="02010609060101010101" pitchFamily="49" charset="-122"/>
            </a:endParaRPr>
          </a:p>
        </p:txBody>
      </p:sp>
      <p:sp>
        <p:nvSpPr>
          <p:cNvPr id="16411" name="文本框 15"/>
          <p:cNvSpPr txBox="1"/>
          <p:nvPr/>
        </p:nvSpPr>
        <p:spPr>
          <a:xfrm>
            <a:off x="7917815" y="5813743"/>
            <a:ext cx="591185" cy="583565"/>
          </a:xfrm>
          <a:prstGeom prst="rect">
            <a:avLst/>
          </a:prstGeom>
          <a:noFill/>
          <a:ln w="9525">
            <a:noFill/>
          </a:ln>
        </p:spPr>
        <p:txBody>
          <a:bodyPr wrap="none" anchor="t">
            <a:spAutoFit/>
          </a:bodyPr>
          <a:p>
            <a:r>
              <a:rPr lang="zh-CN" altLang="en-US" sz="3200" b="1">
                <a:solidFill>
                  <a:srgbClr val="FF0000"/>
                </a:solidFill>
                <a:latin typeface="楷体" panose="02010609060101010101" pitchFamily="49" charset="-122"/>
                <a:ea typeface="楷体" panose="02010609060101010101" pitchFamily="49" charset="-122"/>
              </a:rPr>
              <a:t>沮</a:t>
            </a:r>
            <a:endParaRPr lang="zh-CN" altLang="en-US" sz="3200" b="1">
              <a:solidFill>
                <a:srgbClr val="FF0000"/>
              </a:solidFill>
              <a:latin typeface="楷体" panose="02010609060101010101" pitchFamily="49" charset="-122"/>
              <a:ea typeface="楷体" panose="02010609060101010101" pitchFamily="49" charset="-122"/>
            </a:endParaRPr>
          </a:p>
        </p:txBody>
      </p:sp>
    </p:spTree>
    <p:custDataLst>
      <p:tags r:id="rId1"/>
    </p:custDataLst>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6407"/>
                                        </p:tgtEl>
                                        <p:attrNameLst>
                                          <p:attrName>style.visibility</p:attrName>
                                        </p:attrNameLst>
                                      </p:cBhvr>
                                      <p:to>
                                        <p:strVal val="visible"/>
                                      </p:to>
                                    </p:set>
                                    <p:animEffect transition="in" filter="blinds(horizontal)">
                                      <p:cBhvr>
                                        <p:cTn id="12" dur="500"/>
                                        <p:tgtEl>
                                          <p:spTgt spid="16407"/>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6400"/>
                                        </p:tgtEl>
                                        <p:attrNameLst>
                                          <p:attrName>style.visibility</p:attrName>
                                        </p:attrNameLst>
                                      </p:cBhvr>
                                      <p:to>
                                        <p:strVal val="visible"/>
                                      </p:to>
                                    </p:set>
                                    <p:animEffect transition="in" filter="blinds(horizontal)">
                                      <p:cBhvr>
                                        <p:cTn id="17" dur="500"/>
                                        <p:tgtEl>
                                          <p:spTgt spid="16400"/>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blinds(horizontal)">
                                      <p:cBhvr>
                                        <p:cTn id="22" dur="500"/>
                                        <p:tgtEl>
                                          <p:spTgt spid="4"/>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blinds(horizontal)">
                                      <p:cBhvr>
                                        <p:cTn id="27" dur="500"/>
                                        <p:tgtEl>
                                          <p:spTgt spid="5"/>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blinds(horizontal)">
                                      <p:cBhvr>
                                        <p:cTn id="32" dur="500"/>
                                        <p:tgtEl>
                                          <p:spTgt spid="9"/>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6413"/>
                                        </p:tgtEl>
                                        <p:attrNameLst>
                                          <p:attrName>style.visibility</p:attrName>
                                        </p:attrNameLst>
                                      </p:cBhvr>
                                      <p:to>
                                        <p:strVal val="visible"/>
                                      </p:to>
                                    </p:set>
                                    <p:animEffect transition="in" filter="blinds(horizontal)">
                                      <p:cBhvr>
                                        <p:cTn id="37" dur="500"/>
                                        <p:tgtEl>
                                          <p:spTgt spid="16413"/>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7"/>
                                        </p:tgtEl>
                                        <p:attrNameLst>
                                          <p:attrName>style.visibility</p:attrName>
                                        </p:attrNameLst>
                                      </p:cBhvr>
                                      <p:to>
                                        <p:strVal val="visible"/>
                                      </p:to>
                                    </p:set>
                                    <p:animEffect transition="in" filter="blinds(horizontal)">
                                      <p:cBhvr>
                                        <p:cTn id="42" dur="500"/>
                                        <p:tgtEl>
                                          <p:spTgt spid="7"/>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6412"/>
                                        </p:tgtEl>
                                        <p:attrNameLst>
                                          <p:attrName>style.visibility</p:attrName>
                                        </p:attrNameLst>
                                      </p:cBhvr>
                                      <p:to>
                                        <p:strVal val="visible"/>
                                      </p:to>
                                    </p:set>
                                    <p:animEffect transition="in" filter="blinds(horizontal)">
                                      <p:cBhvr>
                                        <p:cTn id="47" dur="500"/>
                                        <p:tgtEl>
                                          <p:spTgt spid="16412"/>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8"/>
                                        </p:tgtEl>
                                        <p:attrNameLst>
                                          <p:attrName>style.visibility</p:attrName>
                                        </p:attrNameLst>
                                      </p:cBhvr>
                                      <p:to>
                                        <p:strVal val="visible"/>
                                      </p:to>
                                    </p:set>
                                    <p:animEffect transition="in" filter="blinds(horizontal)">
                                      <p:cBhvr>
                                        <p:cTn id="52" dur="500"/>
                                        <p:tgtEl>
                                          <p:spTgt spid="8"/>
                                        </p:tgtEl>
                                      </p:cBhvr>
                                    </p:animEffect>
                                  </p:childTnLst>
                                </p:cTn>
                              </p:par>
                            </p:childTnLst>
                          </p:cTn>
                        </p:par>
                      </p:childTnLst>
                    </p:cTn>
                  </p:par>
                  <p:par>
                    <p:cTn id="53" fill="hold">
                      <p:stCondLst>
                        <p:cond delay="indefinite"/>
                      </p:stCondLst>
                      <p:childTnLst>
                        <p:par>
                          <p:cTn id="54" fill="hold">
                            <p:stCondLst>
                              <p:cond delay="0"/>
                            </p:stCondLst>
                            <p:childTnLst>
                              <p:par>
                                <p:cTn id="55" presetID="2" presetClass="entr" presetSubtype="4" fill="hold" grpId="0" nodeType="clickEffect">
                                  <p:stCondLst>
                                    <p:cond delay="0"/>
                                  </p:stCondLst>
                                  <p:childTnLst>
                                    <p:set>
                                      <p:cBhvr>
                                        <p:cTn id="56" dur="1" fill="hold">
                                          <p:stCondLst>
                                            <p:cond delay="0"/>
                                          </p:stCondLst>
                                        </p:cTn>
                                        <p:tgtEl>
                                          <p:spTgt spid="63518"/>
                                        </p:tgtEl>
                                        <p:attrNameLst>
                                          <p:attrName>style.visibility</p:attrName>
                                        </p:attrNameLst>
                                      </p:cBhvr>
                                      <p:to>
                                        <p:strVal val="visible"/>
                                      </p:to>
                                    </p:set>
                                    <p:anim calcmode="lin" valueType="num">
                                      <p:cBhvr additive="base">
                                        <p:cTn id="57" dur="500" fill="hold"/>
                                        <p:tgtEl>
                                          <p:spTgt spid="63518"/>
                                        </p:tgtEl>
                                        <p:attrNameLst>
                                          <p:attrName>ppt_x</p:attrName>
                                        </p:attrNameLst>
                                      </p:cBhvr>
                                      <p:tavLst>
                                        <p:tav tm="0">
                                          <p:val>
                                            <p:strVal val="#ppt_x"/>
                                          </p:val>
                                        </p:tav>
                                        <p:tav tm="100000">
                                          <p:val>
                                            <p:strVal val="#ppt_x"/>
                                          </p:val>
                                        </p:tav>
                                      </p:tavLst>
                                    </p:anim>
                                    <p:anim calcmode="lin" valueType="num">
                                      <p:cBhvr additive="base">
                                        <p:cTn id="58" dur="500" fill="hold"/>
                                        <p:tgtEl>
                                          <p:spTgt spid="63518"/>
                                        </p:tgtEl>
                                        <p:attrNameLst>
                                          <p:attrName>ppt_y</p:attrName>
                                        </p:attrNameLst>
                                      </p:cBhvr>
                                      <p:tavLst>
                                        <p:tav tm="0">
                                          <p:val>
                                            <p:strVal val="1+#ppt_h/2"/>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3" presetClass="entr" presetSubtype="10" fill="hold" grpId="0" nodeType="clickEffect">
                                  <p:stCondLst>
                                    <p:cond delay="0"/>
                                  </p:stCondLst>
                                  <p:childTnLst>
                                    <p:set>
                                      <p:cBhvr>
                                        <p:cTn id="62" dur="1" fill="hold">
                                          <p:stCondLst>
                                            <p:cond delay="0"/>
                                          </p:stCondLst>
                                        </p:cTn>
                                        <p:tgtEl>
                                          <p:spTgt spid="12"/>
                                        </p:tgtEl>
                                        <p:attrNameLst>
                                          <p:attrName>style.visibility</p:attrName>
                                        </p:attrNameLst>
                                      </p:cBhvr>
                                      <p:to>
                                        <p:strVal val="visible"/>
                                      </p:to>
                                    </p:set>
                                    <p:animEffect transition="in" filter="blinds(horizontal)">
                                      <p:cBhvr>
                                        <p:cTn id="63" dur="500"/>
                                        <p:tgtEl>
                                          <p:spTgt spid="12"/>
                                        </p:tgtEl>
                                      </p:cBhvr>
                                    </p:animEffect>
                                  </p:childTnLst>
                                </p:cTn>
                              </p:par>
                            </p:childTnLst>
                          </p:cTn>
                        </p:par>
                      </p:childTnLst>
                    </p:cTn>
                  </p:par>
                  <p:par>
                    <p:cTn id="64" fill="hold">
                      <p:stCondLst>
                        <p:cond delay="indefinite"/>
                      </p:stCondLst>
                      <p:childTnLst>
                        <p:par>
                          <p:cTn id="65" fill="hold">
                            <p:stCondLst>
                              <p:cond delay="0"/>
                            </p:stCondLst>
                            <p:childTnLst>
                              <p:par>
                                <p:cTn id="66" presetID="3" presetClass="entr" presetSubtype="10" fill="hold" grpId="0" nodeType="clickEffect">
                                  <p:stCondLst>
                                    <p:cond delay="0"/>
                                  </p:stCondLst>
                                  <p:childTnLst>
                                    <p:set>
                                      <p:cBhvr>
                                        <p:cTn id="67" dur="1" fill="hold">
                                          <p:stCondLst>
                                            <p:cond delay="0"/>
                                          </p:stCondLst>
                                        </p:cTn>
                                        <p:tgtEl>
                                          <p:spTgt spid="3"/>
                                        </p:tgtEl>
                                        <p:attrNameLst>
                                          <p:attrName>style.visibility</p:attrName>
                                        </p:attrNameLst>
                                      </p:cBhvr>
                                      <p:to>
                                        <p:strVal val="visible"/>
                                      </p:to>
                                    </p:set>
                                    <p:animEffect transition="in" filter="blinds(horizontal)">
                                      <p:cBhvr>
                                        <p:cTn id="68" dur="500"/>
                                        <p:tgtEl>
                                          <p:spTgt spid="3"/>
                                        </p:tgtEl>
                                      </p:cBhvr>
                                    </p:animEffect>
                                  </p:childTnLst>
                                </p:cTn>
                              </p:par>
                            </p:childTnLst>
                          </p:cTn>
                        </p:par>
                      </p:childTnLst>
                    </p:cTn>
                  </p:par>
                  <p:par>
                    <p:cTn id="69" fill="hold">
                      <p:stCondLst>
                        <p:cond delay="indefinite"/>
                      </p:stCondLst>
                      <p:childTnLst>
                        <p:par>
                          <p:cTn id="70" fill="hold">
                            <p:stCondLst>
                              <p:cond delay="0"/>
                            </p:stCondLst>
                            <p:childTnLst>
                              <p:par>
                                <p:cTn id="71" presetID="3" presetClass="entr" presetSubtype="10" fill="hold" grpId="0" nodeType="clickEffect">
                                  <p:stCondLst>
                                    <p:cond delay="0"/>
                                  </p:stCondLst>
                                  <p:childTnLst>
                                    <p:set>
                                      <p:cBhvr>
                                        <p:cTn id="72" dur="1" fill="hold">
                                          <p:stCondLst>
                                            <p:cond delay="0"/>
                                          </p:stCondLst>
                                        </p:cTn>
                                        <p:tgtEl>
                                          <p:spTgt spid="11"/>
                                        </p:tgtEl>
                                        <p:attrNameLst>
                                          <p:attrName>style.visibility</p:attrName>
                                        </p:attrNameLst>
                                      </p:cBhvr>
                                      <p:to>
                                        <p:strVal val="visible"/>
                                      </p:to>
                                    </p:set>
                                    <p:animEffect transition="in" filter="blinds(horizontal)">
                                      <p:cBhvr>
                                        <p:cTn id="73" dur="500"/>
                                        <p:tgtEl>
                                          <p:spTgt spid="11"/>
                                        </p:tgtEl>
                                      </p:cBhvr>
                                    </p:animEffect>
                                  </p:childTnLst>
                                </p:cTn>
                              </p:par>
                            </p:childTnLst>
                          </p:cTn>
                        </p:par>
                      </p:childTnLst>
                    </p:cTn>
                  </p:par>
                  <p:par>
                    <p:cTn id="74" fill="hold">
                      <p:stCondLst>
                        <p:cond delay="indefinite"/>
                      </p:stCondLst>
                      <p:childTnLst>
                        <p:par>
                          <p:cTn id="75" fill="hold">
                            <p:stCondLst>
                              <p:cond delay="0"/>
                            </p:stCondLst>
                            <p:childTnLst>
                              <p:par>
                                <p:cTn id="76" presetID="2" presetClass="entr" presetSubtype="4" fill="hold" grpId="0" nodeType="clickEffect">
                                  <p:stCondLst>
                                    <p:cond delay="0"/>
                                  </p:stCondLst>
                                  <p:childTnLst>
                                    <p:set>
                                      <p:cBhvr>
                                        <p:cTn id="77" dur="1" fill="hold">
                                          <p:stCondLst>
                                            <p:cond delay="0"/>
                                          </p:stCondLst>
                                        </p:cTn>
                                        <p:tgtEl>
                                          <p:spTgt spid="13"/>
                                        </p:tgtEl>
                                        <p:attrNameLst>
                                          <p:attrName>style.visibility</p:attrName>
                                        </p:attrNameLst>
                                      </p:cBhvr>
                                      <p:to>
                                        <p:strVal val="visible"/>
                                      </p:to>
                                    </p:set>
                                    <p:anim calcmode="lin" valueType="num">
                                      <p:cBhvr additive="base">
                                        <p:cTn id="78" dur="500" fill="hold"/>
                                        <p:tgtEl>
                                          <p:spTgt spid="13"/>
                                        </p:tgtEl>
                                        <p:attrNameLst>
                                          <p:attrName>ppt_x</p:attrName>
                                        </p:attrNameLst>
                                      </p:cBhvr>
                                      <p:tavLst>
                                        <p:tav tm="0">
                                          <p:val>
                                            <p:strVal val="#ppt_x"/>
                                          </p:val>
                                        </p:tav>
                                        <p:tav tm="100000">
                                          <p:val>
                                            <p:strVal val="#ppt_x"/>
                                          </p:val>
                                        </p:tav>
                                      </p:tavLst>
                                    </p:anim>
                                    <p:anim calcmode="lin" valueType="num">
                                      <p:cBhvr additive="base">
                                        <p:cTn id="79"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80" fill="hold">
                      <p:stCondLst>
                        <p:cond delay="indefinite"/>
                      </p:stCondLst>
                      <p:childTnLst>
                        <p:par>
                          <p:cTn id="81" fill="hold">
                            <p:stCondLst>
                              <p:cond delay="0"/>
                            </p:stCondLst>
                            <p:childTnLst>
                              <p:par>
                                <p:cTn id="82" presetID="3" presetClass="entr" presetSubtype="10" fill="hold" grpId="0" nodeType="clickEffect">
                                  <p:stCondLst>
                                    <p:cond delay="0"/>
                                  </p:stCondLst>
                                  <p:childTnLst>
                                    <p:set>
                                      <p:cBhvr>
                                        <p:cTn id="83" dur="1" fill="hold">
                                          <p:stCondLst>
                                            <p:cond delay="0"/>
                                          </p:stCondLst>
                                        </p:cTn>
                                        <p:tgtEl>
                                          <p:spTgt spid="16408"/>
                                        </p:tgtEl>
                                        <p:attrNameLst>
                                          <p:attrName>style.visibility</p:attrName>
                                        </p:attrNameLst>
                                      </p:cBhvr>
                                      <p:to>
                                        <p:strVal val="visible"/>
                                      </p:to>
                                    </p:set>
                                    <p:animEffect transition="in" filter="blinds(horizontal)">
                                      <p:cBhvr>
                                        <p:cTn id="84" dur="500"/>
                                        <p:tgtEl>
                                          <p:spTgt spid="16408"/>
                                        </p:tgtEl>
                                      </p:cBhvr>
                                    </p:animEffect>
                                  </p:childTnLst>
                                </p:cTn>
                              </p:par>
                            </p:childTnLst>
                          </p:cTn>
                        </p:par>
                      </p:childTnLst>
                    </p:cTn>
                  </p:par>
                  <p:par>
                    <p:cTn id="85" fill="hold">
                      <p:stCondLst>
                        <p:cond delay="indefinite"/>
                      </p:stCondLst>
                      <p:childTnLst>
                        <p:par>
                          <p:cTn id="86" fill="hold">
                            <p:stCondLst>
                              <p:cond delay="0"/>
                            </p:stCondLst>
                            <p:childTnLst>
                              <p:par>
                                <p:cTn id="87" presetID="3" presetClass="entr" presetSubtype="10" fill="hold" grpId="0" nodeType="clickEffect">
                                  <p:stCondLst>
                                    <p:cond delay="0"/>
                                  </p:stCondLst>
                                  <p:childTnLst>
                                    <p:set>
                                      <p:cBhvr>
                                        <p:cTn id="88" dur="1" fill="hold">
                                          <p:stCondLst>
                                            <p:cond delay="0"/>
                                          </p:stCondLst>
                                        </p:cTn>
                                        <p:tgtEl>
                                          <p:spTgt spid="16409"/>
                                        </p:tgtEl>
                                        <p:attrNameLst>
                                          <p:attrName>style.visibility</p:attrName>
                                        </p:attrNameLst>
                                      </p:cBhvr>
                                      <p:to>
                                        <p:strVal val="visible"/>
                                      </p:to>
                                    </p:set>
                                    <p:animEffect transition="in" filter="blinds(horizontal)">
                                      <p:cBhvr>
                                        <p:cTn id="89" dur="500"/>
                                        <p:tgtEl>
                                          <p:spTgt spid="16409"/>
                                        </p:tgtEl>
                                      </p:cBhvr>
                                    </p:animEffect>
                                  </p:childTnLst>
                                </p:cTn>
                              </p:par>
                            </p:childTnLst>
                          </p:cTn>
                        </p:par>
                      </p:childTnLst>
                    </p:cTn>
                  </p:par>
                  <p:par>
                    <p:cTn id="90" fill="hold">
                      <p:stCondLst>
                        <p:cond delay="indefinite"/>
                      </p:stCondLst>
                      <p:childTnLst>
                        <p:par>
                          <p:cTn id="91" fill="hold">
                            <p:stCondLst>
                              <p:cond delay="0"/>
                            </p:stCondLst>
                            <p:childTnLst>
                              <p:par>
                                <p:cTn id="92" presetID="3" presetClass="entr" presetSubtype="10" fill="hold" grpId="0" nodeType="clickEffect">
                                  <p:stCondLst>
                                    <p:cond delay="0"/>
                                  </p:stCondLst>
                                  <p:childTnLst>
                                    <p:set>
                                      <p:cBhvr>
                                        <p:cTn id="93" dur="1" fill="hold">
                                          <p:stCondLst>
                                            <p:cond delay="0"/>
                                          </p:stCondLst>
                                        </p:cTn>
                                        <p:tgtEl>
                                          <p:spTgt spid="16410"/>
                                        </p:tgtEl>
                                        <p:attrNameLst>
                                          <p:attrName>style.visibility</p:attrName>
                                        </p:attrNameLst>
                                      </p:cBhvr>
                                      <p:to>
                                        <p:strVal val="visible"/>
                                      </p:to>
                                    </p:set>
                                    <p:animEffect transition="in" filter="blinds(horizontal)">
                                      <p:cBhvr>
                                        <p:cTn id="94" dur="500"/>
                                        <p:tgtEl>
                                          <p:spTgt spid="16410"/>
                                        </p:tgtEl>
                                      </p:cBhvr>
                                    </p:animEffect>
                                  </p:childTnLst>
                                </p:cTn>
                              </p:par>
                            </p:childTnLst>
                          </p:cTn>
                        </p:par>
                      </p:childTnLst>
                    </p:cTn>
                  </p:par>
                  <p:par>
                    <p:cTn id="95" fill="hold">
                      <p:stCondLst>
                        <p:cond delay="indefinite"/>
                      </p:stCondLst>
                      <p:childTnLst>
                        <p:par>
                          <p:cTn id="96" fill="hold">
                            <p:stCondLst>
                              <p:cond delay="0"/>
                            </p:stCondLst>
                            <p:childTnLst>
                              <p:par>
                                <p:cTn id="97" presetID="3" presetClass="entr" presetSubtype="10" fill="hold" grpId="0" nodeType="clickEffect">
                                  <p:stCondLst>
                                    <p:cond delay="0"/>
                                  </p:stCondLst>
                                  <p:childTnLst>
                                    <p:set>
                                      <p:cBhvr>
                                        <p:cTn id="98" dur="1" fill="hold">
                                          <p:stCondLst>
                                            <p:cond delay="0"/>
                                          </p:stCondLst>
                                        </p:cTn>
                                        <p:tgtEl>
                                          <p:spTgt spid="16411"/>
                                        </p:tgtEl>
                                        <p:attrNameLst>
                                          <p:attrName>style.visibility</p:attrName>
                                        </p:attrNameLst>
                                      </p:cBhvr>
                                      <p:to>
                                        <p:strVal val="visible"/>
                                      </p:to>
                                    </p:set>
                                    <p:animEffect transition="in" filter="blinds(horizontal)">
                                      <p:cBhvr>
                                        <p:cTn id="99" dur="500"/>
                                        <p:tgtEl>
                                          <p:spTgt spid="164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400" grpId="0"/>
      <p:bldP spid="16407" grpId="0"/>
      <p:bldP spid="16412" grpId="0"/>
      <p:bldP spid="16413" grpId="0"/>
      <p:bldP spid="6" grpId="0"/>
      <p:bldP spid="9" grpId="0"/>
      <p:bldP spid="12" grpId="0"/>
      <p:bldP spid="63518" grpId="0"/>
      <p:bldP spid="3" grpId="0"/>
      <p:bldP spid="4" grpId="0"/>
      <p:bldP spid="5" grpId="0"/>
      <p:bldP spid="7" grpId="0"/>
      <p:bldP spid="8" grpId="0"/>
      <p:bldP spid="11" grpId="0"/>
      <p:bldP spid="13" grpId="0"/>
      <p:bldP spid="16408" grpId="0"/>
      <p:bldP spid="16409" grpId="0"/>
      <p:bldP spid="16410" grpId="0"/>
      <p:bldP spid="16411"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87044" name="Rectangle 2"/>
          <p:cNvSpPr>
            <a:spLocks noGrp="1"/>
          </p:cNvSpPr>
          <p:nvPr/>
        </p:nvSpPr>
        <p:spPr>
          <a:xfrm>
            <a:off x="253365" y="184150"/>
            <a:ext cx="11818620" cy="1407795"/>
          </a:xfrm>
          <a:prstGeom prst="rect">
            <a:avLst/>
          </a:prstGeom>
          <a:noFill/>
          <a:ln w="9525">
            <a:noFill/>
          </a:ln>
        </p:spPr>
        <p:txBody>
          <a:bodyPr anchor="ctr"/>
          <a:p>
            <a:pPr fontAlgn="base"/>
            <a:r>
              <a:rPr lang="zh-CN" altLang="en-US" sz="3200" b="1" strike="noStrike" noProof="1" dirty="0">
                <a:latin typeface="Calibri" panose="020F0502020204030204" charset="0"/>
                <a:ea typeface="黑体" panose="02010609060101010101" charset="-122"/>
                <a:cs typeface="+mn-cs"/>
              </a:rPr>
              <a:t>二、速读</a:t>
            </a:r>
            <a:r>
              <a:rPr lang="zh-CN" altLang="zh-CN" sz="3200" b="1" dirty="0">
                <a:latin typeface="Arial" panose="020B0604020202020204" pitchFamily="34" charset="0"/>
                <a:ea typeface="宋体" panose="02010600030101010101" pitchFamily="2" charset="-122"/>
                <a:sym typeface="宋体" panose="02010600030101010101" pitchFamily="2" charset="-122"/>
              </a:rPr>
              <a:t>,</a:t>
            </a:r>
            <a:r>
              <a:rPr lang="zh-CN" altLang="en-US" sz="3200" b="1" strike="noStrike" noProof="1" dirty="0">
                <a:latin typeface="Arial" panose="020B0604020202020204" pitchFamily="34" charset="0"/>
                <a:ea typeface="黑体" panose="02010609060101010101" charset="-122"/>
                <a:cs typeface="+mn-cs"/>
              </a:rPr>
              <a:t>知猫故事</a:t>
            </a:r>
            <a:endParaRPr lang="zh-CN" altLang="en-US" sz="3200" b="1" strike="noStrike" noProof="1" dirty="0">
              <a:latin typeface="Arial" panose="020B0604020202020204" pitchFamily="34" charset="0"/>
              <a:ea typeface="黑体" panose="02010609060101010101" charset="-122"/>
            </a:endParaRPr>
          </a:p>
          <a:p>
            <a:pPr fontAlgn="base">
              <a:lnSpc>
                <a:spcPct val="90000"/>
              </a:lnSpc>
              <a:spcBef>
                <a:spcPts val="0"/>
              </a:spcBef>
              <a:spcAft>
                <a:spcPts val="0"/>
              </a:spcAft>
            </a:pPr>
            <a:r>
              <a:rPr lang="en-US" altLang="zh-CN" sz="3200" b="1" strike="noStrike" noProof="1">
                <a:latin typeface="宋体" panose="02010600030101010101" pitchFamily="2" charset="-122"/>
                <a:ea typeface="宋体" panose="02010600030101010101" pitchFamily="2" charset="-122"/>
                <a:cs typeface="+mn-cs"/>
              </a:rPr>
              <a:t>1.</a:t>
            </a:r>
            <a:r>
              <a:rPr lang="zh-CN" altLang="en-US" sz="3200" b="1" strike="noStrike" noProof="1" dirty="0">
                <a:solidFill>
                  <a:schemeClr val="tx1"/>
                </a:solidFill>
                <a:uFillTx/>
                <a:latin typeface="Arial" panose="020B0604020202020204" pitchFamily="34" charset="0"/>
                <a:ea typeface="SimSun-ExtB" panose="02010609060101010101" pitchFamily="49" charset="-122"/>
                <a:cs typeface="+mn-cs"/>
              </a:rPr>
              <a:t>默读课文</a:t>
            </a:r>
            <a:r>
              <a:rPr lang="zh-CN" altLang="zh-CN" sz="3200" b="1" strike="noStrike" noProof="1" dirty="0">
                <a:latin typeface="Arial" panose="020B0604020202020204" pitchFamily="34" charset="0"/>
                <a:ea typeface="宋体" panose="02010600030101010101" pitchFamily="2" charset="-122"/>
                <a:cs typeface="+mn-cs"/>
                <a:sym typeface="宋体" panose="02010600030101010101" pitchFamily="2" charset="-122"/>
              </a:rPr>
              <a:t>,</a:t>
            </a:r>
            <a:r>
              <a:rPr lang="zh-CN" sz="3200" b="1" strike="noStrike" noProof="1" dirty="0">
                <a:latin typeface="宋体" panose="02010600030101010101" pitchFamily="2" charset="-122"/>
                <a:ea typeface="宋体" panose="02010600030101010101" pitchFamily="2" charset="-122"/>
                <a:cs typeface="+mn-cs"/>
              </a:rPr>
              <a:t>从三只猫的来历、外形、性情、在家中的地位、结局、亡失的心情、养猫态度几个方面</a:t>
            </a:r>
            <a:r>
              <a:rPr lang="zh-CN" altLang="zh-CN" sz="3200" b="1" dirty="0">
                <a:latin typeface="Arial" panose="020B0604020202020204" pitchFamily="34" charset="0"/>
                <a:ea typeface="宋体" panose="02010600030101010101" pitchFamily="2" charset="-122"/>
                <a:sym typeface="宋体" panose="02010600030101010101" pitchFamily="2" charset="-122"/>
              </a:rPr>
              <a:t>,</a:t>
            </a:r>
            <a:r>
              <a:rPr lang="zh-CN" sz="3200" b="1" strike="noStrike" noProof="1" dirty="0">
                <a:latin typeface="宋体" panose="02010600030101010101" pitchFamily="2" charset="-122"/>
                <a:ea typeface="宋体" panose="02010600030101010101" pitchFamily="2" charset="-122"/>
                <a:cs typeface="+mn-cs"/>
              </a:rPr>
              <a:t>完成下表</a:t>
            </a:r>
            <a:r>
              <a:rPr lang="zh-CN" altLang="en-US" sz="3200" b="1" strike="noStrike" noProof="1" dirty="0">
                <a:solidFill>
                  <a:schemeClr val="tx1"/>
                </a:solidFill>
                <a:uFillTx/>
                <a:latin typeface="宋体" panose="02010600030101010101" pitchFamily="2" charset="-122"/>
                <a:ea typeface="宋体" panose="02010600030101010101" pitchFamily="2" charset="-122"/>
                <a:cs typeface="+mn-cs"/>
              </a:rPr>
              <a:t>。</a:t>
            </a:r>
            <a:endParaRPr lang="zh-CN" altLang="en-US" sz="3200" b="1" strike="noStrike" noProof="1" dirty="0">
              <a:solidFill>
                <a:schemeClr val="tx1"/>
              </a:solidFill>
              <a:uFillTx/>
              <a:latin typeface="宋体" panose="02010600030101010101" pitchFamily="2" charset="-122"/>
              <a:ea typeface="宋体" panose="02010600030101010101" pitchFamily="2" charset="-122"/>
            </a:endParaRPr>
          </a:p>
        </p:txBody>
      </p:sp>
      <p:graphicFrame>
        <p:nvGraphicFramePr>
          <p:cNvPr id="3" name="Group 120"/>
          <p:cNvGraphicFramePr>
            <a:graphicFrameLocks noGrp="1"/>
          </p:cNvGraphicFramePr>
          <p:nvPr>
            <p:custDataLst>
              <p:tags r:id="rId1"/>
            </p:custDataLst>
          </p:nvPr>
        </p:nvGraphicFramePr>
        <p:xfrm>
          <a:off x="635" y="1591310"/>
          <a:ext cx="12191365" cy="4972050"/>
        </p:xfrm>
        <a:graphic>
          <a:graphicData uri="http://schemas.openxmlformats.org/drawingml/2006/table">
            <a:tbl>
              <a:tblPr>
                <a:tableStyleId>{69C7853C-536D-4A76-A0AE-DD22124D55A5}</a:tableStyleId>
              </a:tblPr>
              <a:tblGrid>
                <a:gridCol w="1738630"/>
                <a:gridCol w="3042285"/>
                <a:gridCol w="3395980"/>
                <a:gridCol w="4014470"/>
              </a:tblGrid>
              <a:tr h="518160">
                <a:tc>
                  <a:txBody>
                    <a:bodyPr/>
                    <a:p>
                      <a:pPr marL="0" marR="0" lvl="0" indent="0" algn="l" defTabSz="914400" rtl="0" eaLnBrk="1" fontAlgn="base" latinLnBrk="0" hangingPunct="1">
                        <a:lnSpc>
                          <a:spcPct val="100000"/>
                        </a:lnSpc>
                        <a:spcBef>
                          <a:spcPct val="0"/>
                        </a:spcBef>
                        <a:spcAft>
                          <a:spcPct val="0"/>
                        </a:spcAft>
                        <a:buClrTx/>
                        <a:buSzTx/>
                        <a:buFontTx/>
                        <a:buNone/>
                      </a:pPr>
                      <a:endParaRPr kumimoji="0" lang="zh-CN" altLang="en-US" sz="28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endParaRPr>
                    </a:p>
                  </a:txBody>
                  <a:tcPr marL="121893" marR="121893" marT="45714" marB="45714" horzOverflow="overflow"/>
                </a:tc>
                <a:tc>
                  <a:txBody>
                    <a:bodyPr/>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800" b="1" baseline="0" dirty="0" smtClean="0">
                          <a:ln>
                            <a:noFill/>
                          </a:ln>
                          <a:solidFill>
                            <a:schemeClr val="tx1"/>
                          </a:solidFill>
                          <a:effectLst/>
                          <a:uFillTx/>
                          <a:latin typeface="宋体" panose="02010600030101010101" pitchFamily="2" charset="-122"/>
                          <a:ea typeface="宋体" panose="02010600030101010101" pitchFamily="2" charset="-122"/>
                        </a:rPr>
                        <a:t>第一只猫</a:t>
                      </a:r>
                      <a:endParaRPr kumimoji="0" lang="zh-CN" altLang="en-US" sz="2800" b="1" i="0" baseline="0" dirty="0" smtClean="0">
                        <a:ln>
                          <a:noFill/>
                        </a:ln>
                        <a:solidFill>
                          <a:schemeClr val="tx1"/>
                        </a:solidFill>
                        <a:effectLst/>
                        <a:uFillTx/>
                        <a:latin typeface="宋体" panose="02010600030101010101" pitchFamily="2" charset="-122"/>
                        <a:ea typeface="宋体" panose="02010600030101010101" pitchFamily="2" charset="-122"/>
                      </a:endParaRPr>
                    </a:p>
                  </a:txBody>
                  <a:tcPr marL="121893" marR="121893" marT="45714" marB="45714" horzOverflow="overflow"/>
                </a:tc>
                <a:tc>
                  <a:txBody>
                    <a:bodyPr/>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800" b="1" baseline="0" dirty="0" smtClean="0">
                          <a:ln>
                            <a:noFill/>
                          </a:ln>
                          <a:solidFill>
                            <a:schemeClr val="tx1"/>
                          </a:solidFill>
                          <a:effectLst/>
                          <a:uFillTx/>
                          <a:latin typeface="宋体" panose="02010600030101010101" pitchFamily="2" charset="-122"/>
                          <a:ea typeface="宋体" panose="02010600030101010101" pitchFamily="2" charset="-122"/>
                        </a:rPr>
                        <a:t>第二只猫</a:t>
                      </a:r>
                      <a:endParaRPr kumimoji="0" lang="zh-CN" altLang="en-US" sz="2800" b="1" i="0" baseline="0" dirty="0" smtClean="0">
                        <a:ln>
                          <a:noFill/>
                        </a:ln>
                        <a:solidFill>
                          <a:schemeClr val="tx1"/>
                        </a:solidFill>
                        <a:effectLst/>
                        <a:uFillTx/>
                        <a:latin typeface="宋体" panose="02010600030101010101" pitchFamily="2" charset="-122"/>
                        <a:ea typeface="宋体" panose="02010600030101010101" pitchFamily="2" charset="-122"/>
                      </a:endParaRPr>
                    </a:p>
                  </a:txBody>
                  <a:tcPr marL="121893" marR="121893" marT="45714" marB="45714" horzOverflow="overflow"/>
                </a:tc>
                <a:tc>
                  <a:txBody>
                    <a:bodyPr/>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800" b="1" baseline="0" dirty="0" smtClean="0">
                          <a:ln>
                            <a:noFill/>
                          </a:ln>
                          <a:solidFill>
                            <a:schemeClr val="tx1"/>
                          </a:solidFill>
                          <a:effectLst/>
                          <a:uFillTx/>
                          <a:latin typeface="宋体" panose="02010600030101010101" pitchFamily="2" charset="-122"/>
                          <a:ea typeface="宋体" panose="02010600030101010101" pitchFamily="2" charset="-122"/>
                        </a:rPr>
                        <a:t>第三只猫</a:t>
                      </a:r>
                      <a:endParaRPr kumimoji="0" lang="zh-CN" altLang="en-US" sz="2800" b="1" i="0" baseline="0" dirty="0" smtClean="0">
                        <a:ln>
                          <a:noFill/>
                        </a:ln>
                        <a:solidFill>
                          <a:schemeClr val="tx1"/>
                        </a:solidFill>
                        <a:effectLst/>
                        <a:uFillTx/>
                        <a:latin typeface="宋体" panose="02010600030101010101" pitchFamily="2" charset="-122"/>
                        <a:ea typeface="宋体" panose="02010600030101010101" pitchFamily="2" charset="-122"/>
                      </a:endParaRPr>
                    </a:p>
                  </a:txBody>
                  <a:tcPr marL="121893" marR="121893" marT="45714" marB="45714" horzOverflow="overflow"/>
                </a:tc>
              </a:tr>
              <a:tr h="518160">
                <a:tc>
                  <a:txBody>
                    <a:bodyPr/>
                    <a:p>
                      <a:pPr marL="0" marR="0" lvl="0" indent="0" algn="l" defTabSz="914400" rtl="0" eaLnBrk="1" fontAlgn="base" latinLnBrk="0" hangingPunct="1">
                        <a:lnSpc>
                          <a:spcPct val="100000"/>
                        </a:lnSpc>
                        <a:spcBef>
                          <a:spcPct val="0"/>
                        </a:spcBef>
                        <a:spcAft>
                          <a:spcPct val="0"/>
                        </a:spcAft>
                        <a:buClrTx/>
                        <a:buSzTx/>
                        <a:buFontTx/>
                        <a:buNone/>
                      </a:pPr>
                      <a:r>
                        <a:rPr kumimoji="0" lang="zh-CN" altLang="en-US" sz="2800" b="1" baseline="0" dirty="0" smtClean="0">
                          <a:ln>
                            <a:noFill/>
                          </a:ln>
                          <a:solidFill>
                            <a:schemeClr val="tx1"/>
                          </a:solidFill>
                          <a:effectLst/>
                          <a:uFillTx/>
                          <a:latin typeface="宋体" panose="02010600030101010101" pitchFamily="2" charset="-122"/>
                          <a:ea typeface="宋体" panose="02010600030101010101" pitchFamily="2" charset="-122"/>
                        </a:rPr>
                        <a:t>来历</a:t>
                      </a:r>
                      <a:endParaRPr kumimoji="0" lang="zh-CN" altLang="en-US" sz="2800" b="1" i="0" baseline="0" dirty="0" smtClean="0">
                        <a:ln>
                          <a:noFill/>
                        </a:ln>
                        <a:solidFill>
                          <a:schemeClr val="tx1"/>
                        </a:solidFill>
                        <a:effectLst/>
                        <a:uFillTx/>
                        <a:latin typeface="宋体" panose="02010600030101010101" pitchFamily="2" charset="-122"/>
                        <a:ea typeface="宋体" panose="02010600030101010101" pitchFamily="2" charset="-122"/>
                      </a:endParaRPr>
                    </a:p>
                  </a:txBody>
                  <a:tcPr marL="121893" marR="121893" marT="45714" marB="45714" horzOverflow="overflow"/>
                </a:tc>
                <a:tc>
                  <a:txBody>
                    <a:bodyPr/>
                    <a:p>
                      <a:pPr marL="0" marR="0" lvl="0" indent="0" algn="l" defTabSz="914400" rtl="0" eaLnBrk="1" fontAlgn="base" latinLnBrk="0" hangingPunct="1">
                        <a:lnSpc>
                          <a:spcPct val="100000"/>
                        </a:lnSpc>
                        <a:spcBef>
                          <a:spcPct val="0"/>
                        </a:spcBef>
                        <a:spcAft>
                          <a:spcPct val="0"/>
                        </a:spcAft>
                        <a:buClrTx/>
                        <a:buSzTx/>
                        <a:buFontTx/>
                        <a:buNone/>
                      </a:pPr>
                      <a:r>
                        <a:rPr kumimoji="0" lang="zh-CN" altLang="en-US" sz="28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rPr>
                        <a:t>隔壁</a:t>
                      </a:r>
                      <a:r>
                        <a:rPr kumimoji="0" lang="zh-CN" altLang="en-US" sz="2800" b="1" i="0" u="none" strike="noStrike" cap="none" normalizeH="0" baseline="0" dirty="0" smtClean="0">
                          <a:ln>
                            <a:noFill/>
                          </a:ln>
                          <a:solidFill>
                            <a:srgbClr val="FF0000"/>
                          </a:solidFill>
                          <a:effectLst/>
                          <a:latin typeface="宋体" panose="02010600030101010101" pitchFamily="2" charset="-122"/>
                          <a:ea typeface="宋体" panose="02010600030101010101" pitchFamily="2" charset="-122"/>
                        </a:rPr>
                        <a:t>要来</a:t>
                      </a:r>
                      <a:r>
                        <a:rPr kumimoji="0" lang="zh-CN" altLang="en-US" sz="28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rPr>
                        <a:t>的</a:t>
                      </a:r>
                      <a:endParaRPr kumimoji="0" lang="zh-CN" altLang="en-US" sz="28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endParaRPr>
                    </a:p>
                  </a:txBody>
                  <a:tcPr marL="121893" marR="121893" marT="45714" marB="45714" horzOverflow="overflow"/>
                </a:tc>
                <a:tc>
                  <a:txBody>
                    <a:bodyPr/>
                    <a:p>
                      <a:pPr marL="0" marR="0" lvl="0" indent="0" algn="l" defTabSz="914400" rtl="0" eaLnBrk="1" fontAlgn="base" latinLnBrk="0" hangingPunct="1">
                        <a:lnSpc>
                          <a:spcPct val="100000"/>
                        </a:lnSpc>
                        <a:spcBef>
                          <a:spcPct val="0"/>
                        </a:spcBef>
                        <a:spcAft>
                          <a:spcPct val="0"/>
                        </a:spcAft>
                        <a:buClrTx/>
                        <a:buSzTx/>
                        <a:buFontTx/>
                        <a:buNone/>
                      </a:pPr>
                      <a:r>
                        <a:rPr kumimoji="0" lang="zh-CN" altLang="en-US" sz="28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rPr>
                        <a:t>①</a:t>
                      </a:r>
                      <a:endParaRPr kumimoji="0" lang="zh-CN" altLang="en-US" sz="28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endParaRPr>
                    </a:p>
                  </a:txBody>
                  <a:tcPr marL="121893" marR="121893" marT="45714" marB="45714" horzOverflow="overflow"/>
                </a:tc>
                <a:tc>
                  <a:txBody>
                    <a:bodyPr/>
                    <a:p>
                      <a:pPr marL="0" marR="0" lvl="0" indent="0" algn="l" defTabSz="914400" rtl="0" eaLnBrk="1" fontAlgn="base" latinLnBrk="0" hangingPunct="1">
                        <a:lnSpc>
                          <a:spcPct val="100000"/>
                        </a:lnSpc>
                        <a:spcBef>
                          <a:spcPct val="0"/>
                        </a:spcBef>
                        <a:spcAft>
                          <a:spcPct val="0"/>
                        </a:spcAft>
                        <a:buClrTx/>
                        <a:buSzTx/>
                        <a:buFontTx/>
                        <a:buNone/>
                      </a:pPr>
                      <a:r>
                        <a:rPr lang="zh-CN" altLang="en-US" sz="2800" b="1" dirty="0" smtClean="0">
                          <a:ln>
                            <a:noFill/>
                          </a:ln>
                          <a:solidFill>
                            <a:schemeClr val="tx1"/>
                          </a:solidFill>
                          <a:effectLst/>
                          <a:latin typeface="宋体" panose="02010600030101010101" pitchFamily="2" charset="-122"/>
                          <a:ea typeface="宋体" panose="02010600030101010101" pitchFamily="2" charset="-122"/>
                          <a:sym typeface="+mn-ea"/>
                        </a:rPr>
                        <a:t>②</a:t>
                      </a:r>
                      <a:endParaRPr kumimoji="0" lang="zh-CN" altLang="en-US" sz="28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sym typeface="+mn-ea"/>
                      </a:endParaRPr>
                    </a:p>
                  </a:txBody>
                  <a:tcPr marL="121893" marR="121893" marT="45714" marB="45714" horzOverflow="overflow"/>
                </a:tc>
              </a:tr>
              <a:tr h="831850">
                <a:tc>
                  <a:txBody>
                    <a:bodyPr/>
                    <a:p>
                      <a:pPr marL="0" marR="0" lvl="0" indent="0" algn="l" defTabSz="914400" rtl="0" eaLnBrk="1" fontAlgn="base" latinLnBrk="0" hangingPunct="1">
                        <a:lnSpc>
                          <a:spcPct val="100000"/>
                        </a:lnSpc>
                        <a:spcBef>
                          <a:spcPct val="0"/>
                        </a:spcBef>
                        <a:spcAft>
                          <a:spcPct val="0"/>
                        </a:spcAft>
                        <a:buClrTx/>
                        <a:buSzTx/>
                        <a:buFontTx/>
                        <a:buNone/>
                      </a:pPr>
                      <a:r>
                        <a:rPr kumimoji="0" lang="zh-CN" altLang="en-US" sz="2800" b="1" baseline="0" dirty="0" smtClean="0">
                          <a:ln>
                            <a:noFill/>
                          </a:ln>
                          <a:solidFill>
                            <a:schemeClr val="tx1"/>
                          </a:solidFill>
                          <a:effectLst/>
                          <a:uFillTx/>
                          <a:latin typeface="宋体" panose="02010600030101010101" pitchFamily="2" charset="-122"/>
                          <a:ea typeface="宋体" panose="02010600030101010101" pitchFamily="2" charset="-122"/>
                        </a:rPr>
                        <a:t>外形</a:t>
                      </a:r>
                      <a:endParaRPr kumimoji="0" lang="zh-CN" altLang="en-US" sz="2800" b="1" i="0" baseline="0" dirty="0" smtClean="0">
                        <a:ln>
                          <a:noFill/>
                        </a:ln>
                        <a:solidFill>
                          <a:schemeClr val="tx1"/>
                        </a:solidFill>
                        <a:effectLst/>
                        <a:uFillTx/>
                        <a:latin typeface="宋体" panose="02010600030101010101" pitchFamily="2" charset="-122"/>
                        <a:ea typeface="宋体" panose="02010600030101010101" pitchFamily="2" charset="-122"/>
                      </a:endParaRPr>
                    </a:p>
                  </a:txBody>
                  <a:tcPr marL="121893" marR="121893" marT="45714" marB="45714" horzOverflow="overflow"/>
                </a:tc>
                <a:tc>
                  <a:txBody>
                    <a:bodyPr/>
                    <a:p>
                      <a:pPr marL="0" marR="0" lvl="0" indent="0" algn="l" defTabSz="914400" rtl="0" fontAlgn="base">
                        <a:lnSpc>
                          <a:spcPct val="90000"/>
                        </a:lnSpc>
                        <a:spcBef>
                          <a:spcPct val="0"/>
                        </a:spcBef>
                        <a:spcAft>
                          <a:spcPct val="0"/>
                        </a:spcAft>
                        <a:buClrTx/>
                        <a:buSzTx/>
                        <a:buFontTx/>
                        <a:buNone/>
                      </a:pPr>
                      <a:r>
                        <a:rPr kumimoji="0" lang="zh-CN" altLang="en-US" sz="2700" b="1" i="0" baseline="0" dirty="0" smtClean="0">
                          <a:ln>
                            <a:noFill/>
                          </a:ln>
                          <a:solidFill>
                            <a:srgbClr val="4E42ED"/>
                          </a:solidFill>
                          <a:effectLst/>
                          <a:latin typeface="宋体" panose="02010600030101010101" pitchFamily="2" charset="-122"/>
                          <a:ea typeface="宋体" panose="02010600030101010101" pitchFamily="2" charset="-122"/>
                        </a:rPr>
                        <a:t>花白</a:t>
                      </a:r>
                      <a:r>
                        <a:rPr kumimoji="0" lang="zh-CN" altLang="en-US" sz="2700" b="1" i="0" baseline="0" dirty="0" smtClean="0">
                          <a:ln>
                            <a:noFill/>
                          </a:ln>
                          <a:solidFill>
                            <a:schemeClr val="tx1"/>
                          </a:solidFill>
                          <a:effectLst/>
                          <a:latin typeface="宋体" panose="02010600030101010101" pitchFamily="2" charset="-122"/>
                          <a:ea typeface="宋体" panose="02010600030101010101" pitchFamily="2" charset="-122"/>
                        </a:rPr>
                        <a:t>的毛</a:t>
                      </a:r>
                      <a:r>
                        <a:rPr lang="zh-CN" altLang="zh-CN" sz="2700" b="1" dirty="0">
                          <a:latin typeface="Arial" panose="020B0604020202020204" pitchFamily="34" charset="0"/>
                          <a:ea typeface="宋体" panose="02010600030101010101" pitchFamily="2" charset="-122"/>
                          <a:sym typeface="宋体" panose="02010600030101010101" pitchFamily="2" charset="-122"/>
                        </a:rPr>
                        <a:t>,</a:t>
                      </a:r>
                      <a:r>
                        <a:rPr kumimoji="0" lang="zh-CN" altLang="en-US" sz="2700" b="1" i="0" baseline="0" dirty="0" smtClean="0">
                          <a:ln>
                            <a:noFill/>
                          </a:ln>
                          <a:solidFill>
                            <a:schemeClr val="tx1"/>
                          </a:solidFill>
                          <a:effectLst/>
                          <a:latin typeface="宋体" panose="02010600030101010101" pitchFamily="2" charset="-122"/>
                          <a:ea typeface="宋体" panose="02010600030101010101" pitchFamily="2" charset="-122"/>
                        </a:rPr>
                        <a:t>如带着泥土的白雪球似的</a:t>
                      </a:r>
                      <a:endParaRPr kumimoji="0" lang="zh-CN" altLang="en-US" sz="2700" b="1" i="0" baseline="0" dirty="0" smtClean="0">
                        <a:ln>
                          <a:noFill/>
                        </a:ln>
                        <a:solidFill>
                          <a:schemeClr val="tx1"/>
                        </a:solidFill>
                        <a:effectLst/>
                        <a:latin typeface="宋体" panose="02010600030101010101" pitchFamily="2" charset="-122"/>
                        <a:ea typeface="宋体" panose="02010600030101010101" pitchFamily="2" charset="-122"/>
                      </a:endParaRPr>
                    </a:p>
                  </a:txBody>
                  <a:tcPr marL="121893" marR="121893" marT="45714" marB="45714" horzOverflow="overflow"/>
                </a:tc>
                <a:tc>
                  <a:txBody>
                    <a:bodyPr/>
                    <a:p>
                      <a:pPr marL="0" marR="0" lvl="0" indent="0" algn="l" defTabSz="914400" rtl="0" eaLnBrk="1" fontAlgn="base" latinLnBrk="0" hangingPunct="1">
                        <a:lnSpc>
                          <a:spcPct val="100000"/>
                        </a:lnSpc>
                        <a:spcBef>
                          <a:spcPct val="0"/>
                        </a:spcBef>
                        <a:spcAft>
                          <a:spcPct val="0"/>
                        </a:spcAft>
                        <a:buClrTx/>
                        <a:buSzTx/>
                        <a:buFontTx/>
                        <a:buNone/>
                      </a:pPr>
                      <a:r>
                        <a:rPr lang="zh-CN" altLang="en-US" sz="2800" b="1" dirty="0" smtClean="0">
                          <a:ln>
                            <a:noFill/>
                          </a:ln>
                          <a:solidFill>
                            <a:schemeClr val="tx1"/>
                          </a:solidFill>
                          <a:effectLst/>
                          <a:latin typeface="宋体" panose="02010600030101010101" pitchFamily="2" charset="-122"/>
                          <a:ea typeface="宋体" panose="02010600030101010101" pitchFamily="2" charset="-122"/>
                          <a:sym typeface="+mn-ea"/>
                        </a:rPr>
                        <a:t>③</a:t>
                      </a:r>
                      <a:endParaRPr kumimoji="0" lang="zh-CN" altLang="en-US" sz="28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sym typeface="+mn-ea"/>
                      </a:endParaRPr>
                    </a:p>
                  </a:txBody>
                  <a:tcPr marL="121893" marR="121893" marT="45714" marB="45714" horzOverflow="overflow"/>
                </a:tc>
                <a:tc>
                  <a:txBody>
                    <a:bodyPr/>
                    <a:p>
                      <a:pPr marL="0" marR="0" lvl="0" indent="0" algn="l" defTabSz="914400" rtl="0" eaLnBrk="1" fontAlgn="base" latinLnBrk="0" hangingPunct="1">
                        <a:lnSpc>
                          <a:spcPct val="100000"/>
                        </a:lnSpc>
                        <a:spcBef>
                          <a:spcPct val="0"/>
                        </a:spcBef>
                        <a:spcAft>
                          <a:spcPct val="0"/>
                        </a:spcAft>
                        <a:buClrTx/>
                        <a:buSzTx/>
                        <a:buFontTx/>
                        <a:buNone/>
                      </a:pPr>
                      <a:r>
                        <a:rPr lang="zh-CN" altLang="en-US" sz="2800" b="1" dirty="0" smtClean="0">
                          <a:ln>
                            <a:noFill/>
                          </a:ln>
                          <a:solidFill>
                            <a:schemeClr val="tx1"/>
                          </a:solidFill>
                          <a:effectLst/>
                          <a:latin typeface="宋体" panose="02010600030101010101" pitchFamily="2" charset="-122"/>
                          <a:ea typeface="宋体" panose="02010600030101010101" pitchFamily="2" charset="-122"/>
                          <a:sym typeface="+mn-ea"/>
                        </a:rPr>
                        <a:t>④</a:t>
                      </a:r>
                      <a:endParaRPr kumimoji="0" lang="zh-CN" altLang="en-US" sz="28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sym typeface="+mn-ea"/>
                      </a:endParaRPr>
                    </a:p>
                  </a:txBody>
                  <a:tcPr marL="121893" marR="121893" marT="45714" marB="45714" horzOverflow="overflow"/>
                </a:tc>
              </a:tr>
              <a:tr h="518160">
                <a:tc>
                  <a:txBody>
                    <a:bodyPr/>
                    <a:p>
                      <a:pPr marL="0" marR="0" lvl="0" indent="0" algn="l" defTabSz="914400" rtl="0" eaLnBrk="1" fontAlgn="base" latinLnBrk="0" hangingPunct="1">
                        <a:lnSpc>
                          <a:spcPct val="100000"/>
                        </a:lnSpc>
                        <a:spcBef>
                          <a:spcPct val="0"/>
                        </a:spcBef>
                        <a:spcAft>
                          <a:spcPct val="0"/>
                        </a:spcAft>
                        <a:buClrTx/>
                        <a:buSzTx/>
                        <a:buFontTx/>
                        <a:buNone/>
                      </a:pPr>
                      <a:r>
                        <a:rPr kumimoji="0" lang="zh-CN" altLang="en-US" sz="2800" b="1" baseline="0" dirty="0" smtClean="0">
                          <a:ln>
                            <a:noFill/>
                          </a:ln>
                          <a:solidFill>
                            <a:schemeClr val="tx1"/>
                          </a:solidFill>
                          <a:effectLst/>
                          <a:uFillTx/>
                          <a:latin typeface="宋体" panose="02010600030101010101" pitchFamily="2" charset="-122"/>
                          <a:ea typeface="宋体" panose="02010600030101010101" pitchFamily="2" charset="-122"/>
                        </a:rPr>
                        <a:t>性情</a:t>
                      </a:r>
                      <a:endParaRPr kumimoji="0" lang="zh-CN" altLang="en-US" sz="2800" b="1" i="0" baseline="0" dirty="0" smtClean="0">
                        <a:ln>
                          <a:noFill/>
                        </a:ln>
                        <a:solidFill>
                          <a:schemeClr val="tx1"/>
                        </a:solidFill>
                        <a:effectLst/>
                        <a:uFillTx/>
                        <a:latin typeface="宋体" panose="02010600030101010101" pitchFamily="2" charset="-122"/>
                        <a:ea typeface="宋体" panose="02010600030101010101" pitchFamily="2" charset="-122"/>
                      </a:endParaRPr>
                    </a:p>
                  </a:txBody>
                  <a:tcPr marL="121893" marR="121893" marT="45714" marB="45714" horzOverflow="overflow"/>
                </a:tc>
                <a:tc>
                  <a:txBody>
                    <a:bodyPr/>
                    <a:p>
                      <a:pPr marL="0" marR="0" lvl="0" indent="0" algn="l" defTabSz="914400" rtl="0" eaLnBrk="1" fontAlgn="base" latinLnBrk="0" hangingPunct="1">
                        <a:lnSpc>
                          <a:spcPct val="100000"/>
                        </a:lnSpc>
                        <a:spcBef>
                          <a:spcPct val="0"/>
                        </a:spcBef>
                        <a:spcAft>
                          <a:spcPct val="0"/>
                        </a:spcAft>
                        <a:buClrTx/>
                        <a:buSzTx/>
                        <a:buFontTx/>
                        <a:buNone/>
                      </a:pPr>
                      <a:r>
                        <a:rPr kumimoji="0" lang="zh-CN" altLang="en-US" sz="28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rPr>
                        <a:t>⑤</a:t>
                      </a:r>
                      <a:endParaRPr kumimoji="0" lang="zh-CN" altLang="en-US" sz="28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endParaRPr>
                    </a:p>
                  </a:txBody>
                  <a:tcPr marL="121893" marR="121893" marT="45714" marB="45714" horzOverflow="overflow"/>
                </a:tc>
                <a:tc>
                  <a:txBody>
                    <a:bodyPr/>
                    <a:p>
                      <a:pPr marL="0" marR="0" lvl="0" indent="0" algn="l" defTabSz="914400" rtl="0" eaLnBrk="1" fontAlgn="base" latinLnBrk="0" hangingPunct="1">
                        <a:lnSpc>
                          <a:spcPct val="100000"/>
                        </a:lnSpc>
                        <a:spcBef>
                          <a:spcPct val="0"/>
                        </a:spcBef>
                        <a:spcAft>
                          <a:spcPct val="0"/>
                        </a:spcAft>
                        <a:buClrTx/>
                        <a:buSzTx/>
                        <a:buFontTx/>
                        <a:buNone/>
                      </a:pPr>
                      <a:r>
                        <a:rPr kumimoji="0" lang="zh-CN" altLang="en-US" sz="28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rPr>
                        <a:t>更有趣</a:t>
                      </a:r>
                      <a:r>
                        <a:rPr lang="zh-CN" altLang="zh-CN" sz="2800" b="1" dirty="0">
                          <a:latin typeface="Arial" panose="020B0604020202020204" pitchFamily="34" charset="0"/>
                          <a:ea typeface="宋体" panose="02010600030101010101" pitchFamily="2" charset="-122"/>
                          <a:sym typeface="宋体" panose="02010600030101010101" pitchFamily="2" charset="-122"/>
                        </a:rPr>
                        <a:t>,</a:t>
                      </a:r>
                      <a:r>
                        <a:rPr lang="zh-CN" altLang="en-US" sz="2800" b="1" dirty="0" smtClean="0">
                          <a:ln>
                            <a:noFill/>
                          </a:ln>
                          <a:solidFill>
                            <a:schemeClr val="tx1"/>
                          </a:solidFill>
                          <a:effectLst/>
                          <a:latin typeface="宋体" panose="02010600030101010101" pitchFamily="2" charset="-122"/>
                          <a:ea typeface="宋体" panose="02010600030101010101" pitchFamily="2" charset="-122"/>
                          <a:sym typeface="+mn-ea"/>
                        </a:rPr>
                        <a:t>更活泼</a:t>
                      </a:r>
                      <a:endParaRPr kumimoji="0" lang="zh-CN" altLang="en-US" sz="28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endParaRPr>
                    </a:p>
                  </a:txBody>
                  <a:tcPr marL="121893" marR="121893" marT="45714" marB="45714" horzOverflow="overflow"/>
                </a:tc>
                <a:tc>
                  <a:txBody>
                    <a:bodyPr/>
                    <a:p>
                      <a:pPr marL="0" marR="0" lvl="0" indent="0" algn="l" defTabSz="914400" rtl="0" eaLnBrk="1" fontAlgn="base" latinLnBrk="0" hangingPunct="1">
                        <a:lnSpc>
                          <a:spcPct val="100000"/>
                        </a:lnSpc>
                        <a:spcBef>
                          <a:spcPct val="0"/>
                        </a:spcBef>
                        <a:spcAft>
                          <a:spcPct val="0"/>
                        </a:spcAft>
                        <a:buClrTx/>
                        <a:buSzTx/>
                        <a:buFontTx/>
                        <a:buNone/>
                      </a:pPr>
                      <a:r>
                        <a:rPr lang="zh-CN" altLang="en-US" sz="2800" b="1" dirty="0" smtClean="0">
                          <a:ln>
                            <a:noFill/>
                          </a:ln>
                          <a:solidFill>
                            <a:schemeClr val="tx1"/>
                          </a:solidFill>
                          <a:effectLst/>
                          <a:latin typeface="宋体" panose="02010600030101010101" pitchFamily="2" charset="-122"/>
                          <a:ea typeface="宋体" panose="02010600030101010101" pitchFamily="2" charset="-122"/>
                          <a:sym typeface="+mn-ea"/>
                        </a:rPr>
                        <a:t>⑥</a:t>
                      </a:r>
                      <a:endParaRPr kumimoji="0" lang="zh-CN" altLang="en-US" sz="28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endParaRPr>
                    </a:p>
                  </a:txBody>
                  <a:tcPr marL="121893" marR="121893" marT="45714" marB="45714" horzOverflow="overflow"/>
                </a:tc>
              </a:tr>
              <a:tr h="945515">
                <a:tc>
                  <a:txBody>
                    <a:bodyPr/>
                    <a:p>
                      <a:pPr marL="0" marR="0" lvl="0" indent="0" algn="l" defTabSz="914400" rtl="0" fontAlgn="base">
                        <a:lnSpc>
                          <a:spcPct val="100000"/>
                        </a:lnSpc>
                        <a:spcBef>
                          <a:spcPct val="0"/>
                        </a:spcBef>
                        <a:spcAft>
                          <a:spcPct val="0"/>
                        </a:spcAft>
                        <a:buClrTx/>
                        <a:buSzTx/>
                        <a:buFontTx/>
                        <a:buNone/>
                      </a:pPr>
                      <a:r>
                        <a:rPr kumimoji="0" lang="zh-CN" altLang="en-US" sz="2800" b="1" baseline="0" dirty="0" smtClean="0">
                          <a:ln>
                            <a:noFill/>
                          </a:ln>
                          <a:solidFill>
                            <a:schemeClr val="tx1"/>
                          </a:solidFill>
                          <a:effectLst/>
                          <a:uFillTx/>
                          <a:latin typeface="宋体" panose="02010600030101010101" pitchFamily="2" charset="-122"/>
                          <a:ea typeface="宋体" panose="02010600030101010101" pitchFamily="2" charset="-122"/>
                        </a:rPr>
                        <a:t>在家中的地位</a:t>
                      </a:r>
                      <a:endParaRPr kumimoji="0" lang="zh-CN" altLang="en-US" sz="2800" b="1" baseline="0" dirty="0" smtClean="0">
                        <a:ln>
                          <a:noFill/>
                        </a:ln>
                        <a:solidFill>
                          <a:schemeClr val="tx1"/>
                        </a:solidFill>
                        <a:effectLst/>
                        <a:uFillTx/>
                        <a:latin typeface="宋体" panose="02010600030101010101" pitchFamily="2" charset="-122"/>
                        <a:ea typeface="宋体" panose="02010600030101010101" pitchFamily="2" charset="-122"/>
                      </a:endParaRPr>
                    </a:p>
                  </a:txBody>
                  <a:tcPr marL="121893" marR="121893" marT="45714" marB="45714" horzOverflow="overflow"/>
                </a:tc>
                <a:tc>
                  <a:txBody>
                    <a:bodyPr/>
                    <a:p>
                      <a:pPr marL="0" marR="0" lvl="0" indent="0" algn="l" defTabSz="914400" rtl="0" eaLnBrk="1" fontAlgn="base" latinLnBrk="0" hangingPunct="1">
                        <a:lnSpc>
                          <a:spcPct val="100000"/>
                        </a:lnSpc>
                        <a:spcBef>
                          <a:spcPct val="0"/>
                        </a:spcBef>
                        <a:spcAft>
                          <a:spcPct val="0"/>
                        </a:spcAft>
                        <a:buClrTx/>
                        <a:buSzTx/>
                        <a:buFontTx/>
                        <a:buNone/>
                      </a:pPr>
                      <a:r>
                        <a:rPr lang="zh-CN" altLang="en-US" sz="2800" b="1">
                          <a:solidFill>
                            <a:schemeClr val="tx1"/>
                          </a:solidFill>
                          <a:latin typeface="宋体" panose="02010600030101010101" pitchFamily="2" charset="-122"/>
                          <a:ea typeface="宋体" panose="02010600030101010101" pitchFamily="2" charset="-122"/>
                          <a:sym typeface="微软雅黑" panose="020B0503020204020204" charset="-122"/>
                        </a:rPr>
                        <a:t>很受喜爱</a:t>
                      </a:r>
                      <a:r>
                        <a:rPr lang="en-US" altLang="zh-CN" sz="2800">
                          <a:solidFill>
                            <a:schemeClr val="tx1"/>
                          </a:solidFill>
                          <a:latin typeface="方正楷体_GBK" charset="0"/>
                          <a:ea typeface="微软雅黑" panose="020B0503020204020204" charset="-122"/>
                          <a:sym typeface="微软雅黑" panose="020B0503020204020204" charset="-122"/>
                        </a:rPr>
                        <a:t>(</a:t>
                      </a:r>
                      <a:r>
                        <a:rPr lang="zh-CN" altLang="en-US" sz="2800" b="1" dirty="0" smtClean="0">
                          <a:ln>
                            <a:noFill/>
                          </a:ln>
                          <a:solidFill>
                            <a:schemeClr val="tx1"/>
                          </a:solidFill>
                          <a:effectLst/>
                          <a:latin typeface="宋体" panose="02010600030101010101" pitchFamily="2" charset="-122"/>
                          <a:ea typeface="宋体" panose="02010600030101010101" pitchFamily="2" charset="-122"/>
                          <a:sym typeface="+mn-ea"/>
                        </a:rPr>
                        <a:t>相伴的小侣</a:t>
                      </a:r>
                      <a:r>
                        <a:rPr lang="en-US" altLang="zh-CN" sz="2800">
                          <a:solidFill>
                            <a:schemeClr val="tx1"/>
                          </a:solidFill>
                          <a:latin typeface="方正楷体_GBK" charset="0"/>
                          <a:ea typeface="微软雅黑" panose="020B0503020204020204" charset="-122"/>
                          <a:sym typeface="微软雅黑" panose="020B0503020204020204" charset="-122"/>
                        </a:rPr>
                        <a:t>)</a:t>
                      </a:r>
                      <a:endParaRPr kumimoji="0" lang="zh-CN" altLang="en-US" sz="28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endParaRPr>
                    </a:p>
                  </a:txBody>
                  <a:tcPr marL="121893" marR="121893" marT="45714" marB="45714" horzOverflow="overflow"/>
                </a:tc>
                <a:tc>
                  <a:txBody>
                    <a:bodyPr/>
                    <a:p>
                      <a:pPr marL="0" marR="0" lvl="0" indent="0" algn="l" defTabSz="914400" rtl="0" eaLnBrk="1" fontAlgn="base" latinLnBrk="0" hangingPunct="1">
                        <a:lnSpc>
                          <a:spcPct val="100000"/>
                        </a:lnSpc>
                        <a:spcBef>
                          <a:spcPct val="0"/>
                        </a:spcBef>
                        <a:spcAft>
                          <a:spcPct val="0"/>
                        </a:spcAft>
                        <a:buClrTx/>
                        <a:buSzTx/>
                        <a:buFontTx/>
                        <a:buNone/>
                      </a:pPr>
                      <a:r>
                        <a:rPr lang="zh-CN" altLang="en-US" sz="2800" b="1" dirty="0" smtClean="0">
                          <a:ln>
                            <a:noFill/>
                          </a:ln>
                          <a:solidFill>
                            <a:schemeClr val="tx1"/>
                          </a:solidFill>
                          <a:effectLst/>
                          <a:latin typeface="宋体" panose="02010600030101010101" pitchFamily="2" charset="-122"/>
                          <a:ea typeface="宋体" panose="02010600030101010101" pitchFamily="2" charset="-122"/>
                          <a:sym typeface="+mn-ea"/>
                        </a:rPr>
                        <a:t>⑦</a:t>
                      </a:r>
                      <a:endParaRPr kumimoji="0" lang="zh-CN" altLang="en-US" sz="28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endParaRPr>
                    </a:p>
                  </a:txBody>
                  <a:tcPr marL="121893" marR="121893" marT="45714" marB="45714" horzOverflow="overflow"/>
                </a:tc>
                <a:tc>
                  <a:txBody>
                    <a:bodyPr/>
                    <a:p>
                      <a:pPr marL="0" marR="0" lvl="0" indent="0" algn="l" defTabSz="914400" rtl="0" eaLnBrk="1" fontAlgn="base" latinLnBrk="0" hangingPunct="1">
                        <a:lnSpc>
                          <a:spcPct val="100000"/>
                        </a:lnSpc>
                        <a:spcBef>
                          <a:spcPct val="0"/>
                        </a:spcBef>
                        <a:spcAft>
                          <a:spcPct val="0"/>
                        </a:spcAft>
                        <a:buClrTx/>
                        <a:buSzTx/>
                        <a:buFontTx/>
                        <a:buNone/>
                      </a:pPr>
                      <a:r>
                        <a:rPr kumimoji="0" lang="zh-CN" altLang="en-US" sz="28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rPr>
                        <a:t>大家都不喜欢</a:t>
                      </a:r>
                      <a:r>
                        <a:rPr lang="zh-CN" altLang="zh-CN" sz="2800" b="1" dirty="0">
                          <a:latin typeface="Arial" panose="020B0604020202020204" pitchFamily="34" charset="0"/>
                          <a:ea typeface="宋体" panose="02010600030101010101" pitchFamily="2" charset="-122"/>
                          <a:sym typeface="宋体" panose="02010600030101010101" pitchFamily="2" charset="-122"/>
                        </a:rPr>
                        <a:t>,不加注意</a:t>
                      </a:r>
                      <a:r>
                        <a:rPr lang="zh-CN" altLang="zh-CN" sz="2800" b="1" dirty="0">
                          <a:latin typeface="Arial" panose="020B0604020202020204" pitchFamily="34" charset="0"/>
                          <a:ea typeface="宋体" panose="02010600030101010101" pitchFamily="2" charset="-122"/>
                          <a:sym typeface="宋体" panose="02010600030101010101" pitchFamily="2" charset="-122"/>
                        </a:rPr>
                        <a:t>,</a:t>
                      </a:r>
                      <a:r>
                        <a:rPr lang="zh-CN" altLang="en-US" sz="2800" b="1" smtClean="0">
                          <a:ln>
                            <a:noFill/>
                          </a:ln>
                          <a:solidFill>
                            <a:schemeClr val="tx1"/>
                          </a:solidFill>
                          <a:effectLst/>
                          <a:latin typeface="宋体" panose="02010600030101010101" pitchFamily="2" charset="-122"/>
                          <a:ea typeface="宋体" panose="02010600030101010101" pitchFamily="2" charset="-122"/>
                          <a:sym typeface="+mn-ea"/>
                        </a:rPr>
                        <a:t>若有若无</a:t>
                      </a:r>
                      <a:r>
                        <a:rPr lang="en-US" altLang="zh-CN" sz="2800">
                          <a:solidFill>
                            <a:schemeClr val="tx1"/>
                          </a:solidFill>
                          <a:latin typeface="方正楷体_GBK" charset="0"/>
                          <a:ea typeface="微软雅黑" panose="020B0503020204020204" charset="-122"/>
                          <a:sym typeface="微软雅黑" panose="020B0503020204020204" charset="-122"/>
                        </a:rPr>
                        <a:t>(</a:t>
                      </a:r>
                      <a:r>
                        <a:rPr kumimoji="0" lang="zh-CN" altLang="en-US" sz="28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rPr>
                        <a:t>可厌的猫</a:t>
                      </a:r>
                      <a:r>
                        <a:rPr lang="en-US" altLang="zh-CN" sz="2800">
                          <a:solidFill>
                            <a:schemeClr val="tx1"/>
                          </a:solidFill>
                          <a:latin typeface="方正楷体_GBK" charset="0"/>
                          <a:ea typeface="微软雅黑" panose="020B0503020204020204" charset="-122"/>
                          <a:sym typeface="微软雅黑" panose="020B0503020204020204" charset="-122"/>
                        </a:rPr>
                        <a:t>)</a:t>
                      </a:r>
                      <a:endParaRPr kumimoji="0" lang="zh-CN" altLang="en-US" sz="28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endParaRPr>
                    </a:p>
                  </a:txBody>
                  <a:tcPr marL="121893" marR="121893" marT="45714" marB="45714" horzOverflow="overflow"/>
                </a:tc>
              </a:tr>
              <a:tr h="518160">
                <a:tc>
                  <a:txBody>
                    <a:bodyPr/>
                    <a:p>
                      <a:pPr marL="0" marR="0" lvl="0" indent="0" algn="l" defTabSz="914400" rtl="0" eaLnBrk="1" fontAlgn="base" latinLnBrk="0" hangingPunct="1">
                        <a:lnSpc>
                          <a:spcPct val="100000"/>
                        </a:lnSpc>
                        <a:spcBef>
                          <a:spcPct val="0"/>
                        </a:spcBef>
                        <a:spcAft>
                          <a:spcPct val="0"/>
                        </a:spcAft>
                        <a:buClrTx/>
                        <a:buSzTx/>
                        <a:buFontTx/>
                        <a:buNone/>
                      </a:pPr>
                      <a:r>
                        <a:rPr kumimoji="0" lang="zh-CN" altLang="en-US" sz="2800" b="1" baseline="0" dirty="0" smtClean="0">
                          <a:ln>
                            <a:noFill/>
                          </a:ln>
                          <a:solidFill>
                            <a:schemeClr val="tx1"/>
                          </a:solidFill>
                          <a:effectLst/>
                          <a:uFillTx/>
                          <a:latin typeface="宋体" panose="02010600030101010101" pitchFamily="2" charset="-122"/>
                          <a:ea typeface="宋体" panose="02010600030101010101" pitchFamily="2" charset="-122"/>
                        </a:rPr>
                        <a:t>结局</a:t>
                      </a:r>
                      <a:endParaRPr kumimoji="0" lang="zh-CN" altLang="en-US" sz="2800" b="1" i="0" baseline="0" dirty="0" smtClean="0">
                        <a:ln>
                          <a:noFill/>
                        </a:ln>
                        <a:solidFill>
                          <a:schemeClr val="tx1"/>
                        </a:solidFill>
                        <a:effectLst/>
                        <a:uFillTx/>
                        <a:latin typeface="宋体" panose="02010600030101010101" pitchFamily="2" charset="-122"/>
                        <a:ea typeface="宋体" panose="02010600030101010101" pitchFamily="2" charset="-122"/>
                      </a:endParaRPr>
                    </a:p>
                  </a:txBody>
                  <a:tcPr marL="121893" marR="121893" marT="45714" marB="45714" horzOverflow="overflow"/>
                </a:tc>
                <a:tc>
                  <a:txBody>
                    <a:bodyPr/>
                    <a:p>
                      <a:pPr marL="0" marR="0" lvl="0" indent="0" algn="l" defTabSz="914400" rtl="0" eaLnBrk="1" fontAlgn="base" latinLnBrk="0" hangingPunct="1">
                        <a:lnSpc>
                          <a:spcPct val="100000"/>
                        </a:lnSpc>
                        <a:spcBef>
                          <a:spcPct val="0"/>
                        </a:spcBef>
                        <a:spcAft>
                          <a:spcPct val="0"/>
                        </a:spcAft>
                        <a:buClrTx/>
                        <a:buSzTx/>
                        <a:buFontTx/>
                        <a:buNone/>
                      </a:pPr>
                      <a:r>
                        <a:rPr kumimoji="0" lang="zh-CN" altLang="en-US" sz="28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rPr>
                        <a:t>病死</a:t>
                      </a:r>
                      <a:endParaRPr kumimoji="0" lang="zh-CN" altLang="en-US" sz="28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endParaRPr>
                    </a:p>
                  </a:txBody>
                  <a:tcPr marL="121893" marR="121893" marT="45714" marB="45714" horzOverflow="overflow"/>
                </a:tc>
                <a:tc>
                  <a:txBody>
                    <a:bodyPr/>
                    <a:p>
                      <a:pPr marL="0" marR="0" lvl="0" indent="0" algn="l" defTabSz="914400" rtl="0" eaLnBrk="1" fontAlgn="base" latinLnBrk="0" hangingPunct="1">
                        <a:lnSpc>
                          <a:spcPct val="100000"/>
                        </a:lnSpc>
                        <a:spcBef>
                          <a:spcPct val="0"/>
                        </a:spcBef>
                        <a:spcAft>
                          <a:spcPct val="0"/>
                        </a:spcAft>
                        <a:buClrTx/>
                        <a:buSzTx/>
                        <a:buFontTx/>
                        <a:buNone/>
                      </a:pPr>
                      <a:r>
                        <a:rPr lang="zh-CN" altLang="en-US" sz="2800" b="1" dirty="0" smtClean="0">
                          <a:ln>
                            <a:noFill/>
                          </a:ln>
                          <a:solidFill>
                            <a:schemeClr val="tx1"/>
                          </a:solidFill>
                          <a:effectLst/>
                          <a:latin typeface="宋体" panose="02010600030101010101" pitchFamily="2" charset="-122"/>
                          <a:ea typeface="宋体" panose="02010600030101010101" pitchFamily="2" charset="-122"/>
                          <a:sym typeface="+mn-ea"/>
                        </a:rPr>
                        <a:t>⑧</a:t>
                      </a:r>
                      <a:endParaRPr kumimoji="0" lang="zh-CN" altLang="en-US" sz="28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endParaRPr>
                    </a:p>
                  </a:txBody>
                  <a:tcPr marL="121893" marR="121893" marT="45714" marB="45714" horzOverflow="overflow"/>
                </a:tc>
                <a:tc>
                  <a:txBody>
                    <a:bodyPr/>
                    <a:p>
                      <a:pPr marL="0" marR="0" lvl="0" indent="0" algn="l" defTabSz="914400" rtl="0" eaLnBrk="1" fontAlgn="base" latinLnBrk="0" hangingPunct="1">
                        <a:lnSpc>
                          <a:spcPct val="100000"/>
                        </a:lnSpc>
                        <a:spcBef>
                          <a:spcPct val="0"/>
                        </a:spcBef>
                        <a:spcAft>
                          <a:spcPct val="0"/>
                        </a:spcAft>
                        <a:buClrTx/>
                        <a:buSzTx/>
                        <a:buFontTx/>
                        <a:buNone/>
                      </a:pPr>
                      <a:r>
                        <a:rPr lang="zh-CN" altLang="en-US" sz="2800" b="1" dirty="0" smtClean="0">
                          <a:ln>
                            <a:noFill/>
                          </a:ln>
                          <a:solidFill>
                            <a:schemeClr val="tx1"/>
                          </a:solidFill>
                          <a:effectLst/>
                          <a:latin typeface="宋体" panose="02010600030101010101" pitchFamily="2" charset="-122"/>
                          <a:ea typeface="宋体" panose="02010600030101010101" pitchFamily="2" charset="-122"/>
                          <a:sym typeface="+mn-ea"/>
                        </a:rPr>
                        <a:t>⑨</a:t>
                      </a:r>
                      <a:endParaRPr kumimoji="0" lang="zh-CN" altLang="en-US" sz="28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endParaRPr>
                    </a:p>
                  </a:txBody>
                  <a:tcPr marL="121893" marR="121893" marT="45714" marB="45714" horzOverflow="overflow"/>
                </a:tc>
              </a:tr>
              <a:tr h="518160">
                <a:tc>
                  <a:txBody>
                    <a:bodyPr/>
                    <a:p>
                      <a:pPr marL="0" marR="0" lvl="0" indent="0" algn="l" defTabSz="914400" rtl="0" eaLnBrk="1" fontAlgn="base" latinLnBrk="0" hangingPunct="1">
                        <a:lnSpc>
                          <a:spcPct val="100000"/>
                        </a:lnSpc>
                        <a:spcBef>
                          <a:spcPct val="0"/>
                        </a:spcBef>
                        <a:spcAft>
                          <a:spcPct val="0"/>
                        </a:spcAft>
                        <a:buClrTx/>
                        <a:buSzTx/>
                        <a:buFontTx/>
                        <a:buNone/>
                      </a:pPr>
                      <a:r>
                        <a:rPr kumimoji="0" lang="zh-CN" altLang="en-US" sz="2800" b="1" i="0" baseline="0" dirty="0" smtClean="0">
                          <a:ln>
                            <a:noFill/>
                          </a:ln>
                          <a:solidFill>
                            <a:schemeClr val="tx1"/>
                          </a:solidFill>
                          <a:effectLst/>
                          <a:uFillTx/>
                          <a:latin typeface="宋体" panose="02010600030101010101" pitchFamily="2" charset="-122"/>
                          <a:ea typeface="宋体" panose="02010600030101010101" pitchFamily="2" charset="-122"/>
                        </a:rPr>
                        <a:t>亡失心情</a:t>
                      </a:r>
                      <a:endParaRPr kumimoji="0" lang="zh-CN" altLang="en-US" sz="2800" b="1" i="0" baseline="0" dirty="0" smtClean="0">
                        <a:ln>
                          <a:noFill/>
                        </a:ln>
                        <a:solidFill>
                          <a:schemeClr val="tx1"/>
                        </a:solidFill>
                        <a:effectLst/>
                        <a:uFillTx/>
                        <a:latin typeface="宋体" panose="02010600030101010101" pitchFamily="2" charset="-122"/>
                        <a:ea typeface="宋体" panose="02010600030101010101" pitchFamily="2" charset="-122"/>
                      </a:endParaRPr>
                    </a:p>
                  </a:txBody>
                  <a:tcPr marL="121893" marR="121893" marT="45714" marB="45714" horzOverflow="overflow"/>
                </a:tc>
                <a:tc>
                  <a:txBody>
                    <a:bodyPr/>
                    <a:p>
                      <a:pPr marL="0" marR="0" lvl="0" indent="0" algn="l" defTabSz="914400" rtl="0" eaLnBrk="1" fontAlgn="base" latinLnBrk="0" hangingPunct="1">
                        <a:lnSpc>
                          <a:spcPct val="100000"/>
                        </a:lnSpc>
                        <a:spcBef>
                          <a:spcPct val="0"/>
                        </a:spcBef>
                        <a:spcAft>
                          <a:spcPct val="0"/>
                        </a:spcAft>
                        <a:buClrTx/>
                        <a:buSzTx/>
                        <a:buFontTx/>
                        <a:buNone/>
                      </a:pPr>
                      <a:endParaRPr kumimoji="0" lang="zh-CN" altLang="en-US" sz="28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endParaRPr>
                    </a:p>
                  </a:txBody>
                  <a:tcPr marL="121893" marR="121893" marT="45714" marB="45714" horzOverflow="overflow"/>
                </a:tc>
                <a:tc>
                  <a:txBody>
                    <a:bodyPr/>
                    <a:p>
                      <a:pPr marL="0" marR="0" lvl="0" indent="0" algn="l" defTabSz="914400" rtl="0" eaLnBrk="1" fontAlgn="base" latinLnBrk="0" hangingPunct="1">
                        <a:lnSpc>
                          <a:spcPct val="100000"/>
                        </a:lnSpc>
                        <a:spcBef>
                          <a:spcPct val="0"/>
                        </a:spcBef>
                        <a:spcAft>
                          <a:spcPct val="0"/>
                        </a:spcAft>
                        <a:buClrTx/>
                        <a:buSzTx/>
                        <a:buFontTx/>
                        <a:buNone/>
                      </a:pPr>
                      <a:endParaRPr kumimoji="0" lang="zh-CN" altLang="en-US" sz="28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endParaRPr>
                    </a:p>
                  </a:txBody>
                  <a:tcPr marL="121893" marR="121893" marT="45714" marB="45714" horzOverflow="overflow"/>
                </a:tc>
                <a:tc>
                  <a:txBody>
                    <a:bodyPr/>
                    <a:p>
                      <a:pPr marL="0" marR="0" lvl="0" indent="0" algn="l" defTabSz="914400" rtl="0" eaLnBrk="1" fontAlgn="base" latinLnBrk="0" hangingPunct="1">
                        <a:lnSpc>
                          <a:spcPct val="100000"/>
                        </a:lnSpc>
                        <a:spcBef>
                          <a:spcPct val="0"/>
                        </a:spcBef>
                        <a:spcAft>
                          <a:spcPct val="0"/>
                        </a:spcAft>
                        <a:buClrTx/>
                        <a:buSzTx/>
                        <a:buFontTx/>
                        <a:buNone/>
                      </a:pPr>
                      <a:endParaRPr kumimoji="0" lang="zh-CN" altLang="en-US" sz="28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endParaRPr>
                    </a:p>
                  </a:txBody>
                  <a:tcPr marL="121893" marR="121893" marT="45714" marB="45714" horzOverflow="overflow"/>
                </a:tc>
              </a:tr>
              <a:tr h="603885">
                <a:tc>
                  <a:txBody>
                    <a:bodyPr/>
                    <a:p>
                      <a:pPr marL="0" marR="0" lvl="0" indent="0" algn="l" defTabSz="914400" rtl="0" eaLnBrk="1" fontAlgn="base" latinLnBrk="0" hangingPunct="1">
                        <a:lnSpc>
                          <a:spcPct val="90000"/>
                        </a:lnSpc>
                        <a:spcBef>
                          <a:spcPct val="0"/>
                        </a:spcBef>
                        <a:spcAft>
                          <a:spcPct val="0"/>
                        </a:spcAft>
                        <a:buClrTx/>
                        <a:buSzTx/>
                        <a:buFontTx/>
                        <a:buNone/>
                      </a:pPr>
                      <a:r>
                        <a:rPr kumimoji="0" lang="zh-CN" altLang="en-US" sz="2800" b="1" i="0" baseline="0" dirty="0" smtClean="0">
                          <a:ln>
                            <a:noFill/>
                          </a:ln>
                          <a:solidFill>
                            <a:schemeClr val="tx1"/>
                          </a:solidFill>
                          <a:effectLst/>
                          <a:uFillTx/>
                          <a:latin typeface="宋体" panose="02010600030101010101" pitchFamily="2" charset="-122"/>
                          <a:ea typeface="宋体" panose="02010600030101010101" pitchFamily="2" charset="-122"/>
                        </a:rPr>
                        <a:t>养猫态度</a:t>
                      </a:r>
                      <a:endParaRPr kumimoji="0" lang="zh-CN" altLang="en-US" sz="2800" b="1" i="0" baseline="0" dirty="0" smtClean="0">
                        <a:ln>
                          <a:noFill/>
                        </a:ln>
                        <a:solidFill>
                          <a:schemeClr val="tx1"/>
                        </a:solidFill>
                        <a:effectLst/>
                        <a:uFillTx/>
                        <a:latin typeface="宋体" panose="02010600030101010101" pitchFamily="2" charset="-122"/>
                        <a:ea typeface="宋体" panose="02010600030101010101" pitchFamily="2" charset="-122"/>
                      </a:endParaRPr>
                    </a:p>
                  </a:txBody>
                  <a:tcPr marL="121893" marR="121893" marT="45714" marB="45714" horzOverflow="overflow"/>
                </a:tc>
                <a:tc>
                  <a:txBody>
                    <a:bodyPr/>
                    <a:p>
                      <a:pPr marL="0" marR="0" lvl="0" indent="0" algn="l" defTabSz="914400" rtl="0" eaLnBrk="1" fontAlgn="base" latinLnBrk="0" hangingPunct="1">
                        <a:lnSpc>
                          <a:spcPct val="100000"/>
                        </a:lnSpc>
                        <a:spcBef>
                          <a:spcPct val="0"/>
                        </a:spcBef>
                        <a:spcAft>
                          <a:spcPct val="0"/>
                        </a:spcAft>
                        <a:buClrTx/>
                        <a:buSzTx/>
                        <a:buFontTx/>
                        <a:buNone/>
                      </a:pPr>
                      <a:r>
                        <a:rPr kumimoji="0" lang="zh-CN" altLang="en-US" sz="2700" b="1" i="0" baseline="0" dirty="0" smtClean="0">
                          <a:ln>
                            <a:noFill/>
                          </a:ln>
                          <a:solidFill>
                            <a:schemeClr val="tx1"/>
                          </a:solidFill>
                          <a:effectLst/>
                          <a:latin typeface="宋体" panose="02010600030101010101" pitchFamily="2" charset="-122"/>
                          <a:ea typeface="宋体" panose="02010600030101010101" pitchFamily="2" charset="-122"/>
                        </a:rPr>
                        <a:t>我</a:t>
                      </a:r>
                      <a:r>
                        <a:rPr kumimoji="0" lang="zh-CN" altLang="en-US" sz="2700" b="1" i="0" baseline="0" dirty="0" smtClean="0">
                          <a:ln>
                            <a:noFill/>
                          </a:ln>
                          <a:solidFill>
                            <a:srgbClr val="FF0000"/>
                          </a:solidFill>
                          <a:effectLst/>
                          <a:latin typeface="宋体" panose="02010600030101010101" pitchFamily="2" charset="-122"/>
                          <a:ea typeface="宋体" panose="02010600030101010101" pitchFamily="2" charset="-122"/>
                        </a:rPr>
                        <a:t>再</a:t>
                      </a:r>
                      <a:r>
                        <a:rPr kumimoji="0" lang="zh-CN" altLang="en-US" sz="2700" b="1" i="0" baseline="0" dirty="0" smtClean="0">
                          <a:ln>
                            <a:noFill/>
                          </a:ln>
                          <a:solidFill>
                            <a:schemeClr val="tx1"/>
                          </a:solidFill>
                          <a:effectLst/>
                          <a:latin typeface="宋体" panose="02010600030101010101" pitchFamily="2" charset="-122"/>
                          <a:ea typeface="宋体" panose="02010600030101010101" pitchFamily="2" charset="-122"/>
                        </a:rPr>
                        <a:t>向别处</a:t>
                      </a:r>
                      <a:r>
                        <a:rPr kumimoji="0" lang="zh-CN" altLang="en-US" sz="2700" b="1" i="0" baseline="0" dirty="0" smtClean="0">
                          <a:ln>
                            <a:noFill/>
                          </a:ln>
                          <a:solidFill>
                            <a:srgbClr val="FF0000"/>
                          </a:solidFill>
                          <a:effectLst/>
                          <a:latin typeface="宋体" panose="02010600030101010101" pitchFamily="2" charset="-122"/>
                          <a:ea typeface="宋体" panose="02010600030101010101" pitchFamily="2" charset="-122"/>
                        </a:rPr>
                        <a:t>要一只</a:t>
                      </a:r>
                      <a:endParaRPr kumimoji="0" lang="zh-CN" altLang="en-US" sz="2700" b="1" i="0" baseline="0" dirty="0" smtClean="0">
                        <a:ln>
                          <a:noFill/>
                        </a:ln>
                        <a:solidFill>
                          <a:srgbClr val="FF0000"/>
                        </a:solidFill>
                        <a:effectLst/>
                        <a:latin typeface="宋体" panose="02010600030101010101" pitchFamily="2" charset="-122"/>
                        <a:ea typeface="宋体" panose="02010600030101010101" pitchFamily="2" charset="-122"/>
                      </a:endParaRPr>
                    </a:p>
                  </a:txBody>
                  <a:tcPr marL="121893" marR="121893" marT="45714" marB="45714" horzOverflow="overflow"/>
                </a:tc>
                <a:tc>
                  <a:txBody>
                    <a:bodyPr/>
                    <a:p>
                      <a:pPr marL="0" marR="0" lvl="0" indent="0" algn="l" defTabSz="914400" rtl="0" eaLnBrk="1" fontAlgn="base" latinLnBrk="0" hangingPunct="1">
                        <a:lnSpc>
                          <a:spcPct val="100000"/>
                        </a:lnSpc>
                        <a:spcBef>
                          <a:spcPct val="0"/>
                        </a:spcBef>
                        <a:spcAft>
                          <a:spcPct val="0"/>
                        </a:spcAft>
                        <a:buClrTx/>
                        <a:buSzTx/>
                        <a:buFontTx/>
                        <a:buNone/>
                      </a:pPr>
                      <a:r>
                        <a:rPr lang="zh-CN" altLang="zh-CN" sz="2800" b="1" dirty="0">
                          <a:latin typeface="宋体" panose="02010600030101010101" pitchFamily="2" charset="-122"/>
                          <a:ea typeface="宋体" panose="02010600030101010101" pitchFamily="2" charset="-122"/>
                          <a:sym typeface="+mn-ea"/>
                        </a:rPr>
                        <a:t>我家</a:t>
                      </a:r>
                      <a:r>
                        <a:rPr lang="zh-CN" altLang="zh-CN" sz="2800" b="1" dirty="0">
                          <a:solidFill>
                            <a:srgbClr val="FF0000"/>
                          </a:solidFill>
                          <a:latin typeface="宋体" panose="02010600030101010101" pitchFamily="2" charset="-122"/>
                          <a:ea typeface="宋体" panose="02010600030101010101" pitchFamily="2" charset="-122"/>
                          <a:sym typeface="+mn-ea"/>
                        </a:rPr>
                        <a:t>好久不养猫</a:t>
                      </a:r>
                      <a:endParaRPr kumimoji="0" lang="zh-CN" altLang="zh-CN" sz="2800" b="1" i="0" baseline="0" dirty="0" smtClean="0">
                        <a:ln>
                          <a:noFill/>
                        </a:ln>
                        <a:solidFill>
                          <a:srgbClr val="FF0000"/>
                        </a:solidFill>
                        <a:effectLst/>
                        <a:latin typeface="宋体" panose="02010600030101010101" pitchFamily="2" charset="-122"/>
                        <a:ea typeface="宋体" panose="02010600030101010101" pitchFamily="2" charset="-122"/>
                        <a:sym typeface="+mn-ea"/>
                      </a:endParaRPr>
                    </a:p>
                  </a:txBody>
                  <a:tcPr marL="121893" marR="121893" marT="45714" marB="45714" horzOverflow="overflow"/>
                </a:tc>
                <a:tc>
                  <a:txBody>
                    <a:bodyPr/>
                    <a:p>
                      <a:pPr marL="0" marR="0" lvl="0" indent="0" algn="l" defTabSz="914400" rtl="0" eaLnBrk="1" fontAlgn="base" latinLnBrk="0" hangingPunct="1">
                        <a:lnSpc>
                          <a:spcPct val="100000"/>
                        </a:lnSpc>
                        <a:spcBef>
                          <a:spcPct val="0"/>
                        </a:spcBef>
                        <a:spcAft>
                          <a:spcPct val="0"/>
                        </a:spcAft>
                        <a:buClrTx/>
                        <a:buSzTx/>
                        <a:buFontTx/>
                        <a:buNone/>
                      </a:pPr>
                      <a:r>
                        <a:rPr lang="zh-CN" altLang="en-US" sz="2800" b="1" dirty="0" smtClean="0">
                          <a:ln>
                            <a:noFill/>
                          </a:ln>
                          <a:solidFill>
                            <a:schemeClr val="tx1"/>
                          </a:solidFill>
                          <a:effectLst/>
                          <a:latin typeface="宋体" panose="02010600030101010101" pitchFamily="2" charset="-122"/>
                          <a:ea typeface="宋体" panose="02010600030101010101" pitchFamily="2" charset="-122"/>
                          <a:sym typeface="+mn-ea"/>
                        </a:rPr>
                        <a:t>⑩</a:t>
                      </a:r>
                      <a:endParaRPr kumimoji="0" lang="zh-CN" altLang="en-US" sz="28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endParaRPr>
                    </a:p>
                  </a:txBody>
                  <a:tcPr marL="121893" marR="121893" marT="45714" marB="45714" horzOverflow="overflow"/>
                </a:tc>
              </a:tr>
            </a:tbl>
          </a:graphicData>
        </a:graphic>
      </p:graphicFrame>
      <p:sp>
        <p:nvSpPr>
          <p:cNvPr id="7" name="文本框 14"/>
          <p:cNvSpPr txBox="1">
            <a:spLocks noChangeArrowheads="1"/>
          </p:cNvSpPr>
          <p:nvPr/>
        </p:nvSpPr>
        <p:spPr bwMode="auto">
          <a:xfrm>
            <a:off x="5082540" y="2129155"/>
            <a:ext cx="2337435"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b="1">
                <a:latin typeface="楷体" panose="02010609060101010101" pitchFamily="49" charset="-122"/>
                <a:ea typeface="楷体" panose="02010609060101010101" pitchFamily="49" charset="-122"/>
                <a:sym typeface="宋体" panose="02010600030101010101" pitchFamily="2" charset="-122"/>
              </a:rPr>
              <a:t>舅舅家</a:t>
            </a:r>
            <a:r>
              <a:rPr lang="zh-CN" altLang="en-US" sz="2800" b="1">
                <a:solidFill>
                  <a:srgbClr val="FF0000"/>
                </a:solidFill>
                <a:latin typeface="楷体" panose="02010609060101010101" pitchFamily="49" charset="-122"/>
                <a:ea typeface="楷体" panose="02010609060101010101" pitchFamily="49" charset="-122"/>
                <a:sym typeface="宋体" panose="02010600030101010101" pitchFamily="2" charset="-122"/>
              </a:rPr>
              <a:t>要来</a:t>
            </a:r>
            <a:r>
              <a:rPr lang="zh-CN" altLang="en-US" sz="2800" b="1">
                <a:latin typeface="楷体" panose="02010609060101010101" pitchFamily="49" charset="-122"/>
                <a:ea typeface="楷体" panose="02010609060101010101" pitchFamily="49" charset="-122"/>
                <a:sym typeface="宋体" panose="02010600030101010101" pitchFamily="2" charset="-122"/>
              </a:rPr>
              <a:t>的</a:t>
            </a:r>
            <a:endParaRPr lang="zh-CN" altLang="en-US" sz="2800" b="1">
              <a:latin typeface="楷体" panose="02010609060101010101" pitchFamily="49" charset="-122"/>
              <a:ea typeface="楷体" panose="02010609060101010101" pitchFamily="49" charset="-122"/>
              <a:sym typeface="宋体" panose="02010600030101010101" pitchFamily="2" charset="-122"/>
            </a:endParaRPr>
          </a:p>
        </p:txBody>
      </p:sp>
      <p:sp>
        <p:nvSpPr>
          <p:cNvPr id="8" name="文本框 15"/>
          <p:cNvSpPr txBox="1">
            <a:spLocks noChangeArrowheads="1"/>
          </p:cNvSpPr>
          <p:nvPr/>
        </p:nvSpPr>
        <p:spPr bwMode="auto">
          <a:xfrm>
            <a:off x="8665845" y="2068195"/>
            <a:ext cx="3526155"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b="1" dirty="0">
                <a:latin typeface="楷体" panose="02010609060101010101" pitchFamily="49" charset="-122"/>
                <a:ea typeface="楷体" panose="02010609060101010101" pitchFamily="49" charset="-122"/>
                <a:sym typeface="宋体" panose="02010600030101010101" pitchFamily="2" charset="-122"/>
              </a:rPr>
              <a:t>遭人遗弃</a:t>
            </a:r>
            <a:r>
              <a:rPr lang="zh-CN" altLang="zh-CN" sz="2800" b="1" dirty="0">
                <a:sym typeface="宋体" panose="02010600030101010101" pitchFamily="2" charset="-122"/>
              </a:rPr>
              <a:t>,</a:t>
            </a:r>
            <a:r>
              <a:rPr lang="zh-CN" altLang="en-US" sz="2800" b="1" dirty="0">
                <a:solidFill>
                  <a:srgbClr val="FF0000"/>
                </a:solidFill>
                <a:latin typeface="楷体" panose="02010609060101010101" pitchFamily="49" charset="-122"/>
                <a:ea typeface="楷体" panose="02010609060101010101" pitchFamily="49" charset="-122"/>
                <a:sym typeface="宋体" panose="02010600030101010101" pitchFamily="2" charset="-122"/>
              </a:rPr>
              <a:t>拾来</a:t>
            </a:r>
            <a:r>
              <a:rPr lang="zh-CN" altLang="en-US" sz="2800" b="1" dirty="0">
                <a:latin typeface="楷体" panose="02010609060101010101" pitchFamily="49" charset="-122"/>
                <a:ea typeface="楷体" panose="02010609060101010101" pitchFamily="49" charset="-122"/>
                <a:sym typeface="宋体" panose="02010600030101010101" pitchFamily="2" charset="-122"/>
              </a:rPr>
              <a:t>的</a:t>
            </a:r>
            <a:endParaRPr lang="zh-CN" altLang="en-US" sz="2800" b="1" dirty="0">
              <a:latin typeface="楷体" panose="02010609060101010101" pitchFamily="49" charset="-122"/>
              <a:ea typeface="楷体" panose="02010609060101010101" pitchFamily="49" charset="-122"/>
              <a:sym typeface="宋体" panose="02010600030101010101" pitchFamily="2" charset="-122"/>
            </a:endParaRPr>
          </a:p>
        </p:txBody>
      </p:sp>
      <p:sp>
        <p:nvSpPr>
          <p:cNvPr id="2" name="文本框 14"/>
          <p:cNvSpPr txBox="1">
            <a:spLocks noChangeArrowheads="1"/>
          </p:cNvSpPr>
          <p:nvPr/>
        </p:nvSpPr>
        <p:spPr bwMode="auto">
          <a:xfrm>
            <a:off x="5211445" y="2651125"/>
            <a:ext cx="167132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b="1">
                <a:latin typeface="楷体" panose="02010609060101010101" pitchFamily="49" charset="-122"/>
                <a:ea typeface="楷体" panose="02010609060101010101" pitchFamily="49" charset="-122"/>
                <a:sym typeface="宋体" panose="02010600030101010101" pitchFamily="2" charset="-122"/>
              </a:rPr>
              <a:t>浑身</a:t>
            </a:r>
            <a:r>
              <a:rPr lang="zh-CN" altLang="en-US" sz="2800" b="1">
                <a:solidFill>
                  <a:srgbClr val="4E42ED"/>
                </a:solidFill>
                <a:latin typeface="楷体" panose="02010609060101010101" pitchFamily="49" charset="-122"/>
                <a:ea typeface="楷体" panose="02010609060101010101" pitchFamily="49" charset="-122"/>
                <a:sym typeface="宋体" panose="02010600030101010101" pitchFamily="2" charset="-122"/>
              </a:rPr>
              <a:t>黄色</a:t>
            </a:r>
            <a:endParaRPr lang="zh-CN" altLang="en-US" sz="2800" b="1">
              <a:solidFill>
                <a:srgbClr val="4E42ED"/>
              </a:solidFill>
              <a:latin typeface="楷体" panose="02010609060101010101" pitchFamily="49" charset="-122"/>
              <a:ea typeface="楷体" panose="02010609060101010101" pitchFamily="49" charset="-122"/>
              <a:sym typeface="宋体" panose="02010600030101010101" pitchFamily="2" charset="-122"/>
            </a:endParaRPr>
          </a:p>
        </p:txBody>
      </p:sp>
      <p:sp>
        <p:nvSpPr>
          <p:cNvPr id="4" name="文本框 15"/>
          <p:cNvSpPr txBox="1">
            <a:spLocks noChangeArrowheads="1"/>
          </p:cNvSpPr>
          <p:nvPr/>
        </p:nvSpPr>
        <p:spPr bwMode="auto">
          <a:xfrm>
            <a:off x="8204200" y="2590165"/>
            <a:ext cx="4060190" cy="953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l" eaLnBrk="1" hangingPunct="1"/>
            <a:r>
              <a:rPr lang="en-US" altLang="zh-CN" sz="2800" b="1" dirty="0">
                <a:latin typeface="楷体" panose="02010609060101010101" pitchFamily="49" charset="-122"/>
                <a:ea typeface="楷体" panose="02010609060101010101" pitchFamily="49" charset="-122"/>
                <a:sym typeface="宋体" panose="02010600030101010101" pitchFamily="2" charset="-122"/>
              </a:rPr>
              <a:t>  </a:t>
            </a:r>
            <a:r>
              <a:rPr lang="zh-CN" altLang="en-US" sz="2800" b="1" dirty="0">
                <a:latin typeface="楷体" panose="02010609060101010101" pitchFamily="49" charset="-122"/>
                <a:ea typeface="楷体" panose="02010609060101010101" pitchFamily="49" charset="-122"/>
                <a:sym typeface="宋体" panose="02010600030101010101" pitchFamily="2" charset="-122"/>
              </a:rPr>
              <a:t>毛色</a:t>
            </a:r>
            <a:r>
              <a:rPr lang="zh-CN" altLang="en-US" sz="2800" b="1" dirty="0">
                <a:solidFill>
                  <a:srgbClr val="4E42ED"/>
                </a:solidFill>
                <a:latin typeface="楷体" panose="02010609060101010101" pitchFamily="49" charset="-122"/>
                <a:ea typeface="楷体" panose="02010609060101010101" pitchFamily="49" charset="-122"/>
                <a:sym typeface="宋体" panose="02010600030101010101" pitchFamily="2" charset="-122"/>
              </a:rPr>
              <a:t>花白</a:t>
            </a:r>
            <a:r>
              <a:rPr lang="zh-CN" altLang="zh-CN" sz="2800" b="1" dirty="0">
                <a:sym typeface="宋体" panose="02010600030101010101" pitchFamily="2" charset="-122"/>
              </a:rPr>
              <a:t>,</a:t>
            </a:r>
            <a:r>
              <a:rPr lang="zh-CN" altLang="en-US" sz="2800" b="1" dirty="0">
                <a:latin typeface="楷体" panose="02010609060101010101" pitchFamily="49" charset="-122"/>
                <a:ea typeface="楷体" panose="02010609060101010101" pitchFamily="49" charset="-122"/>
                <a:sym typeface="宋体" panose="02010600030101010101" pitchFamily="2" charset="-122"/>
              </a:rPr>
              <a:t>不好看</a:t>
            </a:r>
            <a:r>
              <a:rPr lang="zh-CN" altLang="zh-CN" sz="2800" b="1" dirty="0">
                <a:sym typeface="宋体" panose="02010600030101010101" pitchFamily="2" charset="-122"/>
              </a:rPr>
              <a:t>,</a:t>
            </a:r>
            <a:r>
              <a:rPr lang="zh-CN" altLang="en-US" sz="2800" b="1" dirty="0">
                <a:latin typeface="楷体" panose="02010609060101010101" pitchFamily="49" charset="-122"/>
                <a:ea typeface="楷体" panose="02010609060101010101" pitchFamily="49" charset="-122"/>
                <a:sym typeface="宋体" panose="02010600030101010101" pitchFamily="2" charset="-122"/>
              </a:rPr>
              <a:t>很瘦</a:t>
            </a:r>
            <a:r>
              <a:rPr lang="zh-CN" altLang="zh-CN" sz="2800" b="1" dirty="0">
                <a:sym typeface="宋体" panose="02010600030101010101" pitchFamily="2" charset="-122"/>
              </a:rPr>
              <a:t>,</a:t>
            </a:r>
            <a:r>
              <a:rPr lang="zh-CN" altLang="zh-CN" sz="2800" b="1" dirty="0">
                <a:latin typeface="楷体" panose="02010609060101010101" pitchFamily="49" charset="-122"/>
                <a:ea typeface="楷体" panose="02010609060101010101" pitchFamily="49" charset="-122"/>
                <a:sym typeface="宋体" panose="02010600030101010101" pitchFamily="2" charset="-122"/>
              </a:rPr>
              <a:t>毛被烧脱好几块</a:t>
            </a:r>
            <a:r>
              <a:rPr lang="zh-CN" altLang="zh-CN" sz="2800" b="1" dirty="0">
                <a:sym typeface="宋体" panose="02010600030101010101" pitchFamily="2" charset="-122"/>
              </a:rPr>
              <a:t>,</a:t>
            </a:r>
            <a:r>
              <a:rPr lang="zh-CN" altLang="zh-CN" sz="2800" b="1" dirty="0">
                <a:latin typeface="楷体" panose="02010609060101010101" pitchFamily="49" charset="-122"/>
                <a:ea typeface="楷体" panose="02010609060101010101" pitchFamily="49" charset="-122"/>
                <a:sym typeface="宋体" panose="02010600030101010101" pitchFamily="2" charset="-122"/>
              </a:rPr>
              <a:t>更难看</a:t>
            </a:r>
            <a:endParaRPr lang="zh-CN" altLang="zh-CN" sz="2800" b="1" dirty="0">
              <a:latin typeface="楷体" panose="02010609060101010101" pitchFamily="49" charset="-122"/>
              <a:ea typeface="楷体" panose="02010609060101010101" pitchFamily="49" charset="-122"/>
              <a:sym typeface="宋体" panose="02010600030101010101" pitchFamily="2" charset="-122"/>
            </a:endParaRPr>
          </a:p>
        </p:txBody>
      </p:sp>
      <p:sp>
        <p:nvSpPr>
          <p:cNvPr id="12" name="文本框 19"/>
          <p:cNvSpPr txBox="1">
            <a:spLocks noChangeArrowheads="1"/>
          </p:cNvSpPr>
          <p:nvPr/>
        </p:nvSpPr>
        <p:spPr bwMode="auto">
          <a:xfrm>
            <a:off x="2221020" y="3460116"/>
            <a:ext cx="1255395"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b="1" dirty="0">
                <a:latin typeface="楷体" panose="02010609060101010101" pitchFamily="49" charset="-122"/>
                <a:ea typeface="楷体" panose="02010609060101010101" pitchFamily="49" charset="-122"/>
              </a:rPr>
              <a:t>很活泼</a:t>
            </a:r>
            <a:endParaRPr lang="zh-CN" altLang="en-US" sz="2800" b="1" dirty="0">
              <a:latin typeface="楷体" panose="02010609060101010101" pitchFamily="49" charset="-122"/>
              <a:ea typeface="楷体" panose="02010609060101010101" pitchFamily="49" charset="-122"/>
            </a:endParaRPr>
          </a:p>
        </p:txBody>
      </p:sp>
      <p:sp>
        <p:nvSpPr>
          <p:cNvPr id="14" name="文本框 21"/>
          <p:cNvSpPr txBox="1">
            <a:spLocks noChangeArrowheads="1"/>
          </p:cNvSpPr>
          <p:nvPr/>
        </p:nvSpPr>
        <p:spPr bwMode="auto">
          <a:xfrm>
            <a:off x="8662035" y="3460115"/>
            <a:ext cx="3602355"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l" eaLnBrk="1" hangingPunct="1"/>
            <a:r>
              <a:rPr lang="zh-CN" altLang="en-US" sz="2800" b="1" dirty="0">
                <a:latin typeface="楷体" panose="02010609060101010101" pitchFamily="49" charset="-122"/>
                <a:ea typeface="楷体" panose="02010609060101010101" pitchFamily="49" charset="-122"/>
              </a:rPr>
              <a:t>不活泼</a:t>
            </a:r>
            <a:r>
              <a:rPr lang="zh-CN" altLang="zh-CN" sz="2800" b="1" dirty="0">
                <a:sym typeface="宋体" panose="02010600030101010101" pitchFamily="2" charset="-122"/>
              </a:rPr>
              <a:t>、</a:t>
            </a:r>
            <a:r>
              <a:rPr lang="zh-CN" altLang="en-US" sz="2800" b="1" dirty="0">
                <a:latin typeface="楷体" panose="02010609060101010101" pitchFamily="49" charset="-122"/>
                <a:ea typeface="楷体" panose="02010609060101010101" pitchFamily="49" charset="-122"/>
              </a:rPr>
              <a:t>忧郁、懒惰</a:t>
            </a:r>
            <a:endParaRPr lang="zh-CN" altLang="en-US" sz="2800" b="1" dirty="0">
              <a:latin typeface="楷体" panose="02010609060101010101" pitchFamily="49" charset="-122"/>
              <a:ea typeface="楷体" panose="02010609060101010101" pitchFamily="49" charset="-122"/>
            </a:endParaRPr>
          </a:p>
        </p:txBody>
      </p:sp>
      <p:sp>
        <p:nvSpPr>
          <p:cNvPr id="16" name="文本框 23"/>
          <p:cNvSpPr txBox="1">
            <a:spLocks noChangeArrowheads="1"/>
          </p:cNvSpPr>
          <p:nvPr/>
        </p:nvSpPr>
        <p:spPr bwMode="auto">
          <a:xfrm>
            <a:off x="5211445" y="3982085"/>
            <a:ext cx="2556510" cy="953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800" b="1">
                <a:latin typeface="楷体" panose="02010609060101010101" pitchFamily="49" charset="-122"/>
                <a:ea typeface="楷体" panose="02010609060101010101" pitchFamily="49" charset="-122"/>
                <a:sym typeface="微软雅黑" panose="020B0503020204020204" charset="-122"/>
              </a:rPr>
              <a:t>很受</a:t>
            </a:r>
            <a:r>
              <a:rPr lang="zh-CN" altLang="en-US" sz="2800" b="1">
                <a:latin typeface="楷体" panose="02010609060101010101" pitchFamily="49" charset="-122"/>
                <a:ea typeface="楷体" panose="02010609060101010101" pitchFamily="49" charset="-122"/>
                <a:sym typeface="微软雅黑" panose="020B0503020204020204" charset="-122"/>
              </a:rPr>
              <a:t>宠</a:t>
            </a:r>
            <a:r>
              <a:rPr lang="en-US" altLang="zh-CN" sz="2800" b="1">
                <a:latin typeface="楷体" panose="02010609060101010101" pitchFamily="49" charset="-122"/>
                <a:ea typeface="楷体" panose="02010609060101010101" pitchFamily="49" charset="-122"/>
                <a:sym typeface="微软雅黑" panose="020B0503020204020204" charset="-122"/>
              </a:rPr>
              <a:t>爱</a:t>
            </a:r>
            <a:r>
              <a:rPr lang="en-US" altLang="zh-CN" sz="2800">
                <a:latin typeface="方正楷体_GBK" charset="0"/>
                <a:ea typeface="微软雅黑" panose="020B0503020204020204" charset="-122"/>
                <a:sym typeface="微软雅黑" panose="020B0503020204020204" charset="-122"/>
              </a:rPr>
              <a:t>(</a:t>
            </a:r>
            <a:r>
              <a:rPr lang="zh-CN" altLang="en-US" sz="2800" b="1" dirty="0">
                <a:latin typeface="楷体" panose="02010609060101010101" pitchFamily="49" charset="-122"/>
                <a:ea typeface="楷体" panose="02010609060101010101" pitchFamily="49" charset="-122"/>
                <a:sym typeface="+mn-ea"/>
              </a:rPr>
              <a:t>亲爱的同伴</a:t>
            </a:r>
            <a:r>
              <a:rPr lang="en-US" altLang="zh-CN" sz="2800">
                <a:latin typeface="方正楷体_GBK" charset="0"/>
                <a:ea typeface="微软雅黑" panose="020B0503020204020204" charset="-122"/>
                <a:sym typeface="微软雅黑" panose="020B0503020204020204" charset="-122"/>
              </a:rPr>
              <a:t>)</a:t>
            </a:r>
            <a:endParaRPr lang="zh-CN" altLang="en-US" sz="2800" b="1" dirty="0">
              <a:latin typeface="楷体" panose="02010609060101010101" pitchFamily="49" charset="-122"/>
              <a:ea typeface="楷体" panose="02010609060101010101" pitchFamily="49" charset="-122"/>
            </a:endParaRPr>
          </a:p>
        </p:txBody>
      </p:sp>
      <p:sp>
        <p:nvSpPr>
          <p:cNvPr id="19" name="文本框 26"/>
          <p:cNvSpPr txBox="1">
            <a:spLocks noChangeArrowheads="1"/>
          </p:cNvSpPr>
          <p:nvPr/>
        </p:nvSpPr>
        <p:spPr bwMode="auto">
          <a:xfrm>
            <a:off x="5287858" y="4962209"/>
            <a:ext cx="304292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l" eaLnBrk="1" hangingPunct="1"/>
            <a:r>
              <a:rPr lang="zh-CN" altLang="en-US" sz="2800" b="1">
                <a:latin typeface="楷体" panose="02010609060101010101" pitchFamily="49" charset="-122"/>
                <a:ea typeface="楷体" panose="02010609060101010101" pitchFamily="49" charset="-122"/>
              </a:rPr>
              <a:t>被一个过路人捉去</a:t>
            </a:r>
            <a:endParaRPr lang="zh-CN" altLang="en-US" sz="2800" b="1">
              <a:latin typeface="楷体" panose="02010609060101010101" pitchFamily="49" charset="-122"/>
              <a:ea typeface="楷体" panose="02010609060101010101" pitchFamily="49" charset="-122"/>
            </a:endParaRPr>
          </a:p>
        </p:txBody>
      </p:sp>
      <p:sp>
        <p:nvSpPr>
          <p:cNvPr id="20" name="文本框 27"/>
          <p:cNvSpPr txBox="1">
            <a:spLocks noChangeArrowheads="1"/>
          </p:cNvSpPr>
          <p:nvPr/>
        </p:nvSpPr>
        <p:spPr bwMode="auto">
          <a:xfrm>
            <a:off x="8662035" y="4935221"/>
            <a:ext cx="337947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l" eaLnBrk="1" hangingPunct="1"/>
            <a:r>
              <a:rPr lang="zh-CN" altLang="en-US" sz="2800" b="1">
                <a:latin typeface="楷体" panose="02010609060101010101" pitchFamily="49" charset="-122"/>
                <a:ea typeface="楷体" panose="02010609060101010101" pitchFamily="49" charset="-122"/>
              </a:rPr>
              <a:t>被我打伤</a:t>
            </a:r>
            <a:r>
              <a:rPr lang="zh-CN" altLang="zh-CN" sz="2800" b="1" dirty="0">
                <a:sym typeface="宋体" panose="02010600030101010101" pitchFamily="2" charset="-122"/>
              </a:rPr>
              <a:t>,</a:t>
            </a:r>
            <a:r>
              <a:rPr lang="zh-CN" altLang="en-US" sz="2800" b="1">
                <a:latin typeface="楷体" panose="02010609060101010101" pitchFamily="49" charset="-122"/>
                <a:ea typeface="楷体" panose="02010609060101010101" pitchFamily="49" charset="-122"/>
              </a:rPr>
              <a:t>冤死</a:t>
            </a:r>
            <a:r>
              <a:rPr lang="en-US" altLang="zh-CN" sz="2800">
                <a:latin typeface="方正楷体_GBK" charset="0"/>
                <a:ea typeface="微软雅黑" panose="020B0503020204020204" charset="-122"/>
                <a:sym typeface="微软雅黑" panose="020B0503020204020204" charset="-122"/>
              </a:rPr>
              <a:t>(</a:t>
            </a:r>
            <a:r>
              <a:rPr lang="zh-CN" altLang="en-US" sz="2800" b="1">
                <a:latin typeface="楷体" panose="02010609060101010101" pitchFamily="49" charset="-122"/>
                <a:ea typeface="楷体" panose="02010609060101010101" pitchFamily="49" charset="-122"/>
              </a:rPr>
              <a:t>己过</a:t>
            </a:r>
            <a:r>
              <a:rPr lang="en-US" altLang="zh-CN" sz="2800">
                <a:latin typeface="方正楷体_GBK" charset="0"/>
                <a:ea typeface="微软雅黑" panose="020B0503020204020204" charset="-122"/>
                <a:sym typeface="微软雅黑" panose="020B0503020204020204" charset="-122"/>
              </a:rPr>
              <a:t>)</a:t>
            </a:r>
            <a:endParaRPr lang="zh-CN" altLang="en-US" sz="2800" b="1">
              <a:latin typeface="楷体" panose="02010609060101010101" pitchFamily="49" charset="-122"/>
              <a:ea typeface="楷体" panose="02010609060101010101" pitchFamily="49" charset="-122"/>
            </a:endParaRPr>
          </a:p>
        </p:txBody>
      </p:sp>
      <p:sp>
        <p:nvSpPr>
          <p:cNvPr id="5" name="文本框 21"/>
          <p:cNvSpPr txBox="1">
            <a:spLocks noChangeArrowheads="1"/>
          </p:cNvSpPr>
          <p:nvPr/>
        </p:nvSpPr>
        <p:spPr bwMode="auto">
          <a:xfrm>
            <a:off x="8662035" y="5962650"/>
            <a:ext cx="247650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l" eaLnBrk="1" hangingPunct="1"/>
            <a:r>
              <a:rPr lang="zh-CN" altLang="zh-CN" sz="2800" b="1" dirty="0">
                <a:latin typeface="楷体" panose="02010609060101010101" pitchFamily="49" charset="-122"/>
                <a:ea typeface="楷体" panose="02010609060101010101" pitchFamily="49" charset="-122"/>
                <a:sym typeface="宋体" panose="02010600030101010101" pitchFamily="2" charset="-122"/>
              </a:rPr>
              <a:t>我家</a:t>
            </a:r>
            <a:r>
              <a:rPr lang="zh-CN" altLang="zh-CN" sz="2800" b="1" dirty="0">
                <a:solidFill>
                  <a:srgbClr val="FF0000"/>
                </a:solidFill>
                <a:latin typeface="楷体" panose="02010609060101010101" pitchFamily="49" charset="-122"/>
                <a:ea typeface="楷体" panose="02010609060101010101" pitchFamily="49" charset="-122"/>
                <a:sym typeface="宋体" panose="02010600030101010101" pitchFamily="2" charset="-122"/>
              </a:rPr>
              <a:t>永不养猫</a:t>
            </a:r>
            <a:endParaRPr lang="zh-CN" altLang="zh-CN" sz="2800" b="1" dirty="0">
              <a:solidFill>
                <a:srgbClr val="FF0000"/>
              </a:solidFill>
              <a:latin typeface="楷体" panose="02010609060101010101" pitchFamily="49" charset="-122"/>
              <a:ea typeface="楷体" panose="02010609060101010101" pitchFamily="49" charset="-122"/>
              <a:sym typeface="宋体" panose="02010600030101010101" pitchFamily="2" charset="-122"/>
            </a:endParaRPr>
          </a:p>
        </p:txBody>
      </p:sp>
      <p:sp>
        <p:nvSpPr>
          <p:cNvPr id="21541" name="Text Box 54"/>
          <p:cNvSpPr txBox="1"/>
          <p:nvPr/>
        </p:nvSpPr>
        <p:spPr>
          <a:xfrm>
            <a:off x="1743075" y="5484495"/>
            <a:ext cx="3024505" cy="478155"/>
          </a:xfrm>
          <a:prstGeom prst="rect">
            <a:avLst/>
          </a:prstGeom>
          <a:noFill/>
          <a:ln w="9525">
            <a:noFill/>
          </a:ln>
        </p:spPr>
        <p:txBody>
          <a:bodyPr wrap="square" anchor="t">
            <a:spAutoFit/>
          </a:bodyPr>
          <a:p>
            <a:pPr>
              <a:lnSpc>
                <a:spcPct val="90000"/>
              </a:lnSpc>
              <a:spcBef>
                <a:spcPts val="25"/>
              </a:spcBef>
              <a:buClr>
                <a:schemeClr val="hlink"/>
              </a:buClr>
              <a:buFont typeface="Wingdings" panose="05000000000000000000" pitchFamily="2" charset="2"/>
            </a:pPr>
            <a:r>
              <a:rPr lang="zh-CN" altLang="en-US" sz="2800" b="1">
                <a:solidFill>
                  <a:srgbClr val="FF0000"/>
                </a:solidFill>
                <a:latin typeface="楷体" panose="02010609060101010101" pitchFamily="49" charset="-122"/>
                <a:ea typeface="楷体" panose="02010609060101010101" pitchFamily="49" charset="-122"/>
              </a:rPr>
              <a:t>一缕的酸辛</a:t>
            </a:r>
            <a:r>
              <a:rPr lang="en-US" altLang="zh-CN" sz="2800">
                <a:latin typeface="方正楷体_GBK" charset="0"/>
                <a:ea typeface="微软雅黑" panose="020B0503020204020204" charset="-122"/>
                <a:sym typeface="微软雅黑" panose="020B0503020204020204" charset="-122"/>
              </a:rPr>
              <a:t>(</a:t>
            </a:r>
            <a:r>
              <a:rPr lang="zh-CN" altLang="en-US" sz="2800" b="1" dirty="0">
                <a:solidFill>
                  <a:srgbClr val="FF0000"/>
                </a:solidFill>
                <a:latin typeface="楷体" panose="02010609060101010101" pitchFamily="49" charset="-122"/>
                <a:ea typeface="楷体" panose="02010609060101010101" pitchFamily="49" charset="-122"/>
                <a:sym typeface="+mn-ea"/>
              </a:rPr>
              <a:t>悲伤</a:t>
            </a:r>
            <a:r>
              <a:rPr lang="en-US" altLang="zh-CN" sz="2800">
                <a:latin typeface="方正楷体_GBK" charset="0"/>
                <a:ea typeface="微软雅黑" panose="020B0503020204020204" charset="-122"/>
                <a:sym typeface="微软雅黑" panose="020B0503020204020204" charset="-122"/>
              </a:rPr>
              <a:t>)</a:t>
            </a:r>
            <a:endParaRPr lang="zh-CN" altLang="en-US" sz="2800" b="1">
              <a:solidFill>
                <a:srgbClr val="FF0000"/>
              </a:solidFill>
              <a:latin typeface="楷体" panose="02010609060101010101" pitchFamily="49" charset="-122"/>
              <a:ea typeface="楷体" panose="02010609060101010101" pitchFamily="49" charset="-122"/>
            </a:endParaRPr>
          </a:p>
        </p:txBody>
      </p:sp>
      <p:sp>
        <p:nvSpPr>
          <p:cNvPr id="21581" name="Text Box 54"/>
          <p:cNvSpPr txBox="1"/>
          <p:nvPr/>
        </p:nvSpPr>
        <p:spPr>
          <a:xfrm>
            <a:off x="4791075" y="5491480"/>
            <a:ext cx="3397250" cy="521970"/>
          </a:xfrm>
          <a:prstGeom prst="rect">
            <a:avLst/>
          </a:prstGeom>
          <a:noFill/>
          <a:ln w="9525">
            <a:noFill/>
          </a:ln>
        </p:spPr>
        <p:txBody>
          <a:bodyPr wrap="square" anchor="t">
            <a:spAutoFit/>
          </a:bodyPr>
          <a:p>
            <a:pPr algn="just">
              <a:lnSpc>
                <a:spcPct val="100000"/>
              </a:lnSpc>
            </a:pPr>
            <a:r>
              <a:rPr lang="zh-CN" altLang="zh-CN" sz="2800" b="1" dirty="0">
                <a:solidFill>
                  <a:srgbClr val="FF0000"/>
                </a:solidFill>
                <a:latin typeface="楷体" panose="02010609060101010101" pitchFamily="49" charset="-122"/>
                <a:ea typeface="楷体" panose="02010609060101010101" pitchFamily="49" charset="-122"/>
                <a:sym typeface="宋体" panose="02010600030101010101" pitchFamily="2" charset="-122"/>
              </a:rPr>
              <a:t>怅然</a:t>
            </a:r>
            <a:r>
              <a:rPr lang="zh-CN" altLang="zh-CN" sz="2800" b="1" dirty="0">
                <a:solidFill>
                  <a:srgbClr val="FF0000"/>
                </a:solidFill>
                <a:latin typeface="Arial" panose="020B0604020202020204" pitchFamily="34" charset="0"/>
                <a:ea typeface="宋体" panose="02010600030101010101" pitchFamily="2" charset="-122"/>
                <a:sym typeface="宋体" panose="02010600030101010101" pitchFamily="2" charset="-122"/>
              </a:rPr>
              <a:t>,</a:t>
            </a:r>
            <a:r>
              <a:rPr lang="zh-CN" altLang="en-US" sz="2800" b="1" dirty="0">
                <a:solidFill>
                  <a:srgbClr val="FF0000"/>
                </a:solidFill>
                <a:latin typeface="楷体" panose="02010609060101010101" pitchFamily="49" charset="-122"/>
                <a:ea typeface="楷体" panose="02010609060101010101" pitchFamily="49" charset="-122"/>
              </a:rPr>
              <a:t>愤恨</a:t>
            </a:r>
            <a:r>
              <a:rPr lang="zh-CN" altLang="zh-CN" sz="2800" b="1" dirty="0">
                <a:solidFill>
                  <a:srgbClr val="FF0000"/>
                </a:solidFill>
                <a:latin typeface="Arial" panose="020B0604020202020204" pitchFamily="34" charset="0"/>
                <a:ea typeface="宋体" panose="02010600030101010101" pitchFamily="2" charset="-122"/>
                <a:sym typeface="宋体" panose="02010600030101010101" pitchFamily="2" charset="-122"/>
              </a:rPr>
              <a:t>,</a:t>
            </a:r>
            <a:r>
              <a:rPr lang="zh-CN" altLang="en-US" sz="2800" b="1" dirty="0">
                <a:solidFill>
                  <a:srgbClr val="FF0000"/>
                </a:solidFill>
                <a:latin typeface="楷体" panose="02010609060101010101" pitchFamily="49" charset="-122"/>
                <a:ea typeface="楷体" panose="02010609060101010101" pitchFamily="49" charset="-122"/>
              </a:rPr>
              <a:t>诅骂</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21588" name="Text Box 54"/>
          <p:cNvSpPr txBox="1"/>
          <p:nvPr/>
        </p:nvSpPr>
        <p:spPr>
          <a:xfrm>
            <a:off x="8126095" y="5462905"/>
            <a:ext cx="4065905" cy="521970"/>
          </a:xfrm>
          <a:prstGeom prst="rect">
            <a:avLst/>
          </a:prstGeom>
          <a:noFill/>
          <a:ln w="9525">
            <a:noFill/>
          </a:ln>
        </p:spPr>
        <p:txBody>
          <a:bodyPr wrap="square" anchor="t">
            <a:spAutoFit/>
          </a:bodyPr>
          <a:p>
            <a:pPr algn="just">
              <a:spcBef>
                <a:spcPct val="20000"/>
              </a:spcBef>
              <a:buClr>
                <a:schemeClr val="hlink"/>
              </a:buClr>
              <a:buFont typeface="Wingdings" panose="05000000000000000000" pitchFamily="2" charset="2"/>
            </a:pPr>
            <a:r>
              <a:rPr lang="zh-CN" altLang="en-US" sz="2800" b="1">
                <a:solidFill>
                  <a:srgbClr val="FF0000"/>
                </a:solidFill>
                <a:latin typeface="楷体" panose="02010609060101010101" pitchFamily="49" charset="-122"/>
                <a:ea typeface="楷体" panose="02010609060101010101" pitchFamily="49" charset="-122"/>
              </a:rPr>
              <a:t>十分地难过</a:t>
            </a:r>
            <a:r>
              <a:rPr lang="zh-CN" altLang="zh-CN" sz="2800" b="1" dirty="0">
                <a:solidFill>
                  <a:srgbClr val="FF0000"/>
                </a:solidFill>
                <a:latin typeface="Arial" panose="020B0604020202020204" pitchFamily="34" charset="0"/>
                <a:ea typeface="宋体" panose="02010600030101010101" pitchFamily="2" charset="-122"/>
                <a:sym typeface="宋体" panose="02010600030101010101" pitchFamily="2" charset="-122"/>
              </a:rPr>
              <a:t>,</a:t>
            </a:r>
            <a:r>
              <a:rPr lang="zh-CN" altLang="zh-CN" sz="2800" b="1" dirty="0">
                <a:solidFill>
                  <a:srgbClr val="FF0000"/>
                </a:solidFill>
                <a:latin typeface="楷体" panose="02010609060101010101" pitchFamily="49" charset="-122"/>
                <a:ea typeface="楷体" panose="02010609060101010101" pitchFamily="49" charset="-122"/>
                <a:sym typeface="宋体" panose="02010600030101010101" pitchFamily="2" charset="-122"/>
              </a:rPr>
              <a:t>更</a:t>
            </a:r>
            <a:r>
              <a:rPr lang="zh-CN" altLang="zh-CN" sz="2800" b="1" dirty="0">
                <a:solidFill>
                  <a:srgbClr val="FF0000"/>
                </a:solidFill>
                <a:latin typeface="楷体" panose="02010609060101010101" pitchFamily="49" charset="-122"/>
                <a:ea typeface="楷体" panose="02010609060101010101" pitchFamily="49" charset="-122"/>
                <a:sym typeface="宋体" panose="02010600030101010101" pitchFamily="2" charset="-122"/>
              </a:rPr>
              <a:t>难过</a:t>
            </a:r>
            <a:r>
              <a:rPr lang="zh-CN" altLang="en-US" sz="2800" b="1" dirty="0">
                <a:solidFill>
                  <a:srgbClr val="FF0000"/>
                </a:solidFill>
                <a:latin typeface="楷体" panose="02010609060101010101" pitchFamily="49" charset="-122"/>
                <a:ea typeface="楷体" panose="02010609060101010101" pitchFamily="49" charset="-122"/>
              </a:rPr>
              <a:t>得多</a:t>
            </a:r>
            <a:endParaRPr lang="zh-CN" altLang="en-US" sz="2800" b="1">
              <a:solidFill>
                <a:srgbClr val="FF0000"/>
              </a:solidFill>
              <a:latin typeface="楷体" panose="02010609060101010101" pitchFamily="49" charset="-122"/>
              <a:ea typeface="楷体" panose="02010609060101010101" pitchFamily="49" charset="-122"/>
            </a:endParaRPr>
          </a:p>
        </p:txBody>
      </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strVal val="#ppt_w*0.70"/>
                                          </p:val>
                                        </p:tav>
                                        <p:tav tm="100000">
                                          <p:val>
                                            <p:strVal val="#ppt_w"/>
                                          </p:val>
                                        </p:tav>
                                      </p:tavLst>
                                    </p:anim>
                                    <p:anim calcmode="lin" valueType="num">
                                      <p:cBhvr>
                                        <p:cTn id="8" dur="500" fill="hold"/>
                                        <p:tgtEl>
                                          <p:spTgt spid="7"/>
                                        </p:tgtEl>
                                        <p:attrNameLst>
                                          <p:attrName>ppt_h</p:attrName>
                                        </p:attrNameLst>
                                      </p:cBhvr>
                                      <p:tavLst>
                                        <p:tav tm="0">
                                          <p:val>
                                            <p:strVal val="#ppt_h"/>
                                          </p:val>
                                        </p:tav>
                                        <p:tav tm="100000">
                                          <p:val>
                                            <p:strVal val="#ppt_h"/>
                                          </p:val>
                                        </p:tav>
                                      </p:tavLst>
                                    </p:anim>
                                    <p:animEffect transition="in" filter="fade">
                                      <p:cBhvr>
                                        <p:cTn id="9" dur="500"/>
                                        <p:tgtEl>
                                          <p:spTgt spid="7"/>
                                        </p:tgtEl>
                                      </p:cBhvr>
                                    </p:animEffect>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 calcmode="lin" valueType="num">
                                      <p:cBhvr>
                                        <p:cTn id="14" dur="500" fill="hold"/>
                                        <p:tgtEl>
                                          <p:spTgt spid="8"/>
                                        </p:tgtEl>
                                        <p:attrNameLst>
                                          <p:attrName>ppt_w</p:attrName>
                                        </p:attrNameLst>
                                      </p:cBhvr>
                                      <p:tavLst>
                                        <p:tav tm="0">
                                          <p:val>
                                            <p:strVal val="#ppt_w*0.70"/>
                                          </p:val>
                                        </p:tav>
                                        <p:tav tm="100000">
                                          <p:val>
                                            <p:strVal val="#ppt_w"/>
                                          </p:val>
                                        </p:tav>
                                      </p:tavLst>
                                    </p:anim>
                                    <p:anim calcmode="lin" valueType="num">
                                      <p:cBhvr>
                                        <p:cTn id="15" dur="500" fill="hold"/>
                                        <p:tgtEl>
                                          <p:spTgt spid="8"/>
                                        </p:tgtEl>
                                        <p:attrNameLst>
                                          <p:attrName>ppt_h</p:attrName>
                                        </p:attrNameLst>
                                      </p:cBhvr>
                                      <p:tavLst>
                                        <p:tav tm="0">
                                          <p:val>
                                            <p:strVal val="#ppt_h"/>
                                          </p:val>
                                        </p:tav>
                                        <p:tav tm="100000">
                                          <p:val>
                                            <p:strVal val="#ppt_h"/>
                                          </p:val>
                                        </p:tav>
                                      </p:tavLst>
                                    </p:anim>
                                    <p:animEffect transition="in" filter="fade">
                                      <p:cBhvr>
                                        <p:cTn id="16" dur="500"/>
                                        <p:tgtEl>
                                          <p:spTgt spid="8"/>
                                        </p:tgtEl>
                                      </p:cBhvr>
                                    </p:animEffect>
                                  </p:childTnLst>
                                </p:cTn>
                              </p:par>
                            </p:childTnLst>
                          </p:cTn>
                        </p:par>
                      </p:childTnLst>
                    </p:cTn>
                  </p:par>
                  <p:par>
                    <p:cTn id="17" fill="hold">
                      <p:stCondLst>
                        <p:cond delay="indefinite"/>
                      </p:stCondLst>
                      <p:childTnLst>
                        <p:par>
                          <p:cTn id="18" fill="hold">
                            <p:stCondLst>
                              <p:cond delay="0"/>
                            </p:stCondLst>
                            <p:childTnLst>
                              <p:par>
                                <p:cTn id="19" presetID="55" presetClass="entr" presetSubtype="0" fill="hold" grpId="0" nodeType="clickEffect">
                                  <p:stCondLst>
                                    <p:cond delay="0"/>
                                  </p:stCondLst>
                                  <p:childTnLst>
                                    <p:set>
                                      <p:cBhvr>
                                        <p:cTn id="20" dur="1" fill="hold">
                                          <p:stCondLst>
                                            <p:cond delay="0"/>
                                          </p:stCondLst>
                                        </p:cTn>
                                        <p:tgtEl>
                                          <p:spTgt spid="2"/>
                                        </p:tgtEl>
                                        <p:attrNameLst>
                                          <p:attrName>style.visibility</p:attrName>
                                        </p:attrNameLst>
                                      </p:cBhvr>
                                      <p:to>
                                        <p:strVal val="visible"/>
                                      </p:to>
                                    </p:set>
                                    <p:anim calcmode="lin" valueType="num">
                                      <p:cBhvr>
                                        <p:cTn id="21" dur="500" fill="hold"/>
                                        <p:tgtEl>
                                          <p:spTgt spid="2"/>
                                        </p:tgtEl>
                                        <p:attrNameLst>
                                          <p:attrName>ppt_w</p:attrName>
                                        </p:attrNameLst>
                                      </p:cBhvr>
                                      <p:tavLst>
                                        <p:tav tm="0">
                                          <p:val>
                                            <p:strVal val="#ppt_w*0.70"/>
                                          </p:val>
                                        </p:tav>
                                        <p:tav tm="100000">
                                          <p:val>
                                            <p:strVal val="#ppt_w"/>
                                          </p:val>
                                        </p:tav>
                                      </p:tavLst>
                                    </p:anim>
                                    <p:anim calcmode="lin" valueType="num">
                                      <p:cBhvr>
                                        <p:cTn id="22" dur="500" fill="hold"/>
                                        <p:tgtEl>
                                          <p:spTgt spid="2"/>
                                        </p:tgtEl>
                                        <p:attrNameLst>
                                          <p:attrName>ppt_h</p:attrName>
                                        </p:attrNameLst>
                                      </p:cBhvr>
                                      <p:tavLst>
                                        <p:tav tm="0">
                                          <p:val>
                                            <p:strVal val="#ppt_h"/>
                                          </p:val>
                                        </p:tav>
                                        <p:tav tm="100000">
                                          <p:val>
                                            <p:strVal val="#ppt_h"/>
                                          </p:val>
                                        </p:tav>
                                      </p:tavLst>
                                    </p:anim>
                                    <p:animEffect transition="in" filter="fade">
                                      <p:cBhvr>
                                        <p:cTn id="23" dur="500"/>
                                        <p:tgtEl>
                                          <p:spTgt spid="2"/>
                                        </p:tgtEl>
                                      </p:cBhvr>
                                    </p:animEffect>
                                  </p:childTnLst>
                                </p:cTn>
                              </p:par>
                            </p:childTnLst>
                          </p:cTn>
                        </p:par>
                      </p:childTnLst>
                    </p:cTn>
                  </p:par>
                  <p:par>
                    <p:cTn id="24" fill="hold">
                      <p:stCondLst>
                        <p:cond delay="indefinite"/>
                      </p:stCondLst>
                      <p:childTnLst>
                        <p:par>
                          <p:cTn id="25" fill="hold">
                            <p:stCondLst>
                              <p:cond delay="0"/>
                            </p:stCondLst>
                            <p:childTnLst>
                              <p:par>
                                <p:cTn id="26" presetID="55" presetClass="entr" presetSubtype="0" fill="hold" grpId="0" nodeType="clickEffect">
                                  <p:stCondLst>
                                    <p:cond delay="0"/>
                                  </p:stCondLst>
                                  <p:childTnLst>
                                    <p:set>
                                      <p:cBhvr>
                                        <p:cTn id="27" dur="1" fill="hold">
                                          <p:stCondLst>
                                            <p:cond delay="0"/>
                                          </p:stCondLst>
                                        </p:cTn>
                                        <p:tgtEl>
                                          <p:spTgt spid="4"/>
                                        </p:tgtEl>
                                        <p:attrNameLst>
                                          <p:attrName>style.visibility</p:attrName>
                                        </p:attrNameLst>
                                      </p:cBhvr>
                                      <p:to>
                                        <p:strVal val="visible"/>
                                      </p:to>
                                    </p:set>
                                    <p:anim calcmode="lin" valueType="num">
                                      <p:cBhvr>
                                        <p:cTn id="28" dur="500" fill="hold"/>
                                        <p:tgtEl>
                                          <p:spTgt spid="4"/>
                                        </p:tgtEl>
                                        <p:attrNameLst>
                                          <p:attrName>ppt_w</p:attrName>
                                        </p:attrNameLst>
                                      </p:cBhvr>
                                      <p:tavLst>
                                        <p:tav tm="0">
                                          <p:val>
                                            <p:strVal val="#ppt_w*0.70"/>
                                          </p:val>
                                        </p:tav>
                                        <p:tav tm="100000">
                                          <p:val>
                                            <p:strVal val="#ppt_w"/>
                                          </p:val>
                                        </p:tav>
                                      </p:tavLst>
                                    </p:anim>
                                    <p:anim calcmode="lin" valueType="num">
                                      <p:cBhvr>
                                        <p:cTn id="29" dur="500" fill="hold"/>
                                        <p:tgtEl>
                                          <p:spTgt spid="4"/>
                                        </p:tgtEl>
                                        <p:attrNameLst>
                                          <p:attrName>ppt_h</p:attrName>
                                        </p:attrNameLst>
                                      </p:cBhvr>
                                      <p:tavLst>
                                        <p:tav tm="0">
                                          <p:val>
                                            <p:strVal val="#ppt_h"/>
                                          </p:val>
                                        </p:tav>
                                        <p:tav tm="100000">
                                          <p:val>
                                            <p:strVal val="#ppt_h"/>
                                          </p:val>
                                        </p:tav>
                                      </p:tavLst>
                                    </p:anim>
                                    <p:animEffect transition="in" filter="fade">
                                      <p:cBhvr>
                                        <p:cTn id="30" dur="500"/>
                                        <p:tgtEl>
                                          <p:spTgt spid="4"/>
                                        </p:tgtEl>
                                      </p:cBhvr>
                                    </p:animEffect>
                                  </p:childTnLst>
                                </p:cTn>
                              </p:par>
                            </p:childTnLst>
                          </p:cTn>
                        </p:par>
                      </p:childTnLst>
                    </p:cTn>
                  </p:par>
                  <p:par>
                    <p:cTn id="31" fill="hold">
                      <p:stCondLst>
                        <p:cond delay="indefinite"/>
                      </p:stCondLst>
                      <p:childTnLst>
                        <p:par>
                          <p:cTn id="32" fill="hold">
                            <p:stCondLst>
                              <p:cond delay="0"/>
                            </p:stCondLst>
                            <p:childTnLst>
                              <p:par>
                                <p:cTn id="33" presetID="55" presetClass="entr" presetSubtype="0" fill="hold" grpId="0" nodeType="click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p:cTn id="35" dur="500" fill="hold"/>
                                        <p:tgtEl>
                                          <p:spTgt spid="12"/>
                                        </p:tgtEl>
                                        <p:attrNameLst>
                                          <p:attrName>ppt_w</p:attrName>
                                        </p:attrNameLst>
                                      </p:cBhvr>
                                      <p:tavLst>
                                        <p:tav tm="0">
                                          <p:val>
                                            <p:strVal val="#ppt_w*0.70"/>
                                          </p:val>
                                        </p:tav>
                                        <p:tav tm="100000">
                                          <p:val>
                                            <p:strVal val="#ppt_w"/>
                                          </p:val>
                                        </p:tav>
                                      </p:tavLst>
                                    </p:anim>
                                    <p:anim calcmode="lin" valueType="num">
                                      <p:cBhvr>
                                        <p:cTn id="36" dur="500" fill="hold"/>
                                        <p:tgtEl>
                                          <p:spTgt spid="12"/>
                                        </p:tgtEl>
                                        <p:attrNameLst>
                                          <p:attrName>ppt_h</p:attrName>
                                        </p:attrNameLst>
                                      </p:cBhvr>
                                      <p:tavLst>
                                        <p:tav tm="0">
                                          <p:val>
                                            <p:strVal val="#ppt_h"/>
                                          </p:val>
                                        </p:tav>
                                        <p:tav tm="100000">
                                          <p:val>
                                            <p:strVal val="#ppt_h"/>
                                          </p:val>
                                        </p:tav>
                                      </p:tavLst>
                                    </p:anim>
                                    <p:animEffect transition="in" filter="fade">
                                      <p:cBhvr>
                                        <p:cTn id="37" dur="500"/>
                                        <p:tgtEl>
                                          <p:spTgt spid="12"/>
                                        </p:tgtEl>
                                      </p:cBhvr>
                                    </p:animEffect>
                                  </p:childTnLst>
                                </p:cTn>
                              </p:par>
                            </p:childTnLst>
                          </p:cTn>
                        </p:par>
                      </p:childTnLst>
                    </p:cTn>
                  </p:par>
                  <p:par>
                    <p:cTn id="38" fill="hold">
                      <p:stCondLst>
                        <p:cond delay="indefinite"/>
                      </p:stCondLst>
                      <p:childTnLst>
                        <p:par>
                          <p:cTn id="39" fill="hold">
                            <p:stCondLst>
                              <p:cond delay="0"/>
                            </p:stCondLst>
                            <p:childTnLst>
                              <p:par>
                                <p:cTn id="40" presetID="55" presetClass="entr" presetSubtype="0" fill="hold" grpId="0" nodeType="clickEffect">
                                  <p:stCondLst>
                                    <p:cond delay="0"/>
                                  </p:stCondLst>
                                  <p:childTnLst>
                                    <p:set>
                                      <p:cBhvr>
                                        <p:cTn id="41" dur="1" fill="hold">
                                          <p:stCondLst>
                                            <p:cond delay="0"/>
                                          </p:stCondLst>
                                        </p:cTn>
                                        <p:tgtEl>
                                          <p:spTgt spid="14"/>
                                        </p:tgtEl>
                                        <p:attrNameLst>
                                          <p:attrName>style.visibility</p:attrName>
                                        </p:attrNameLst>
                                      </p:cBhvr>
                                      <p:to>
                                        <p:strVal val="visible"/>
                                      </p:to>
                                    </p:set>
                                    <p:anim calcmode="lin" valueType="num">
                                      <p:cBhvr>
                                        <p:cTn id="42" dur="500" fill="hold"/>
                                        <p:tgtEl>
                                          <p:spTgt spid="14"/>
                                        </p:tgtEl>
                                        <p:attrNameLst>
                                          <p:attrName>ppt_w</p:attrName>
                                        </p:attrNameLst>
                                      </p:cBhvr>
                                      <p:tavLst>
                                        <p:tav tm="0">
                                          <p:val>
                                            <p:strVal val="#ppt_w*0.70"/>
                                          </p:val>
                                        </p:tav>
                                        <p:tav tm="100000">
                                          <p:val>
                                            <p:strVal val="#ppt_w"/>
                                          </p:val>
                                        </p:tav>
                                      </p:tavLst>
                                    </p:anim>
                                    <p:anim calcmode="lin" valueType="num">
                                      <p:cBhvr>
                                        <p:cTn id="43" dur="500" fill="hold"/>
                                        <p:tgtEl>
                                          <p:spTgt spid="14"/>
                                        </p:tgtEl>
                                        <p:attrNameLst>
                                          <p:attrName>ppt_h</p:attrName>
                                        </p:attrNameLst>
                                      </p:cBhvr>
                                      <p:tavLst>
                                        <p:tav tm="0">
                                          <p:val>
                                            <p:strVal val="#ppt_h"/>
                                          </p:val>
                                        </p:tav>
                                        <p:tav tm="100000">
                                          <p:val>
                                            <p:strVal val="#ppt_h"/>
                                          </p:val>
                                        </p:tav>
                                      </p:tavLst>
                                    </p:anim>
                                    <p:animEffect transition="in" filter="fade">
                                      <p:cBhvr>
                                        <p:cTn id="44" dur="500"/>
                                        <p:tgtEl>
                                          <p:spTgt spid="14"/>
                                        </p:tgtEl>
                                      </p:cBhvr>
                                    </p:animEffect>
                                  </p:childTnLst>
                                </p:cTn>
                              </p:par>
                            </p:childTnLst>
                          </p:cTn>
                        </p:par>
                      </p:childTnLst>
                    </p:cTn>
                  </p:par>
                  <p:par>
                    <p:cTn id="45" fill="hold">
                      <p:stCondLst>
                        <p:cond delay="indefinite"/>
                      </p:stCondLst>
                      <p:childTnLst>
                        <p:par>
                          <p:cTn id="46" fill="hold">
                            <p:stCondLst>
                              <p:cond delay="0"/>
                            </p:stCondLst>
                            <p:childTnLst>
                              <p:par>
                                <p:cTn id="47" presetID="55" presetClass="entr" presetSubtype="0" fill="hold" grpId="0" nodeType="clickEffect">
                                  <p:stCondLst>
                                    <p:cond delay="0"/>
                                  </p:stCondLst>
                                  <p:childTnLst>
                                    <p:set>
                                      <p:cBhvr>
                                        <p:cTn id="48" dur="1" fill="hold">
                                          <p:stCondLst>
                                            <p:cond delay="0"/>
                                          </p:stCondLst>
                                        </p:cTn>
                                        <p:tgtEl>
                                          <p:spTgt spid="16"/>
                                        </p:tgtEl>
                                        <p:attrNameLst>
                                          <p:attrName>style.visibility</p:attrName>
                                        </p:attrNameLst>
                                      </p:cBhvr>
                                      <p:to>
                                        <p:strVal val="visible"/>
                                      </p:to>
                                    </p:set>
                                    <p:anim calcmode="lin" valueType="num">
                                      <p:cBhvr>
                                        <p:cTn id="49" dur="500" fill="hold"/>
                                        <p:tgtEl>
                                          <p:spTgt spid="16"/>
                                        </p:tgtEl>
                                        <p:attrNameLst>
                                          <p:attrName>ppt_w</p:attrName>
                                        </p:attrNameLst>
                                      </p:cBhvr>
                                      <p:tavLst>
                                        <p:tav tm="0">
                                          <p:val>
                                            <p:strVal val="#ppt_w*0.70"/>
                                          </p:val>
                                        </p:tav>
                                        <p:tav tm="100000">
                                          <p:val>
                                            <p:strVal val="#ppt_w"/>
                                          </p:val>
                                        </p:tav>
                                      </p:tavLst>
                                    </p:anim>
                                    <p:anim calcmode="lin" valueType="num">
                                      <p:cBhvr>
                                        <p:cTn id="50" dur="500" fill="hold"/>
                                        <p:tgtEl>
                                          <p:spTgt spid="16"/>
                                        </p:tgtEl>
                                        <p:attrNameLst>
                                          <p:attrName>ppt_h</p:attrName>
                                        </p:attrNameLst>
                                      </p:cBhvr>
                                      <p:tavLst>
                                        <p:tav tm="0">
                                          <p:val>
                                            <p:strVal val="#ppt_h"/>
                                          </p:val>
                                        </p:tav>
                                        <p:tav tm="100000">
                                          <p:val>
                                            <p:strVal val="#ppt_h"/>
                                          </p:val>
                                        </p:tav>
                                      </p:tavLst>
                                    </p:anim>
                                    <p:animEffect transition="in" filter="fade">
                                      <p:cBhvr>
                                        <p:cTn id="51" dur="500"/>
                                        <p:tgtEl>
                                          <p:spTgt spid="16"/>
                                        </p:tgtEl>
                                      </p:cBhvr>
                                    </p:animEffect>
                                  </p:childTnLst>
                                </p:cTn>
                              </p:par>
                            </p:childTnLst>
                          </p:cTn>
                        </p:par>
                      </p:childTnLst>
                    </p:cTn>
                  </p:par>
                  <p:par>
                    <p:cTn id="52" fill="hold">
                      <p:stCondLst>
                        <p:cond delay="indefinite"/>
                      </p:stCondLst>
                      <p:childTnLst>
                        <p:par>
                          <p:cTn id="53" fill="hold">
                            <p:stCondLst>
                              <p:cond delay="0"/>
                            </p:stCondLst>
                            <p:childTnLst>
                              <p:par>
                                <p:cTn id="54" presetID="55" presetClass="entr" presetSubtype="0" fill="hold" grpId="0" nodeType="clickEffect">
                                  <p:stCondLst>
                                    <p:cond delay="0"/>
                                  </p:stCondLst>
                                  <p:childTnLst>
                                    <p:set>
                                      <p:cBhvr>
                                        <p:cTn id="55" dur="1" fill="hold">
                                          <p:stCondLst>
                                            <p:cond delay="0"/>
                                          </p:stCondLst>
                                        </p:cTn>
                                        <p:tgtEl>
                                          <p:spTgt spid="19"/>
                                        </p:tgtEl>
                                        <p:attrNameLst>
                                          <p:attrName>style.visibility</p:attrName>
                                        </p:attrNameLst>
                                      </p:cBhvr>
                                      <p:to>
                                        <p:strVal val="visible"/>
                                      </p:to>
                                    </p:set>
                                    <p:anim calcmode="lin" valueType="num">
                                      <p:cBhvr>
                                        <p:cTn id="56" dur="500" fill="hold"/>
                                        <p:tgtEl>
                                          <p:spTgt spid="19"/>
                                        </p:tgtEl>
                                        <p:attrNameLst>
                                          <p:attrName>ppt_w</p:attrName>
                                        </p:attrNameLst>
                                      </p:cBhvr>
                                      <p:tavLst>
                                        <p:tav tm="0">
                                          <p:val>
                                            <p:strVal val="#ppt_w*0.70"/>
                                          </p:val>
                                        </p:tav>
                                        <p:tav tm="100000">
                                          <p:val>
                                            <p:strVal val="#ppt_w"/>
                                          </p:val>
                                        </p:tav>
                                      </p:tavLst>
                                    </p:anim>
                                    <p:anim calcmode="lin" valueType="num">
                                      <p:cBhvr>
                                        <p:cTn id="57" dur="500" fill="hold"/>
                                        <p:tgtEl>
                                          <p:spTgt spid="19"/>
                                        </p:tgtEl>
                                        <p:attrNameLst>
                                          <p:attrName>ppt_h</p:attrName>
                                        </p:attrNameLst>
                                      </p:cBhvr>
                                      <p:tavLst>
                                        <p:tav tm="0">
                                          <p:val>
                                            <p:strVal val="#ppt_h"/>
                                          </p:val>
                                        </p:tav>
                                        <p:tav tm="100000">
                                          <p:val>
                                            <p:strVal val="#ppt_h"/>
                                          </p:val>
                                        </p:tav>
                                      </p:tavLst>
                                    </p:anim>
                                    <p:animEffect transition="in" filter="fade">
                                      <p:cBhvr>
                                        <p:cTn id="58" dur="500"/>
                                        <p:tgtEl>
                                          <p:spTgt spid="19"/>
                                        </p:tgtEl>
                                      </p:cBhvr>
                                    </p:animEffect>
                                  </p:childTnLst>
                                </p:cTn>
                              </p:par>
                            </p:childTnLst>
                          </p:cTn>
                        </p:par>
                      </p:childTnLst>
                    </p:cTn>
                  </p:par>
                  <p:par>
                    <p:cTn id="59" fill="hold">
                      <p:stCondLst>
                        <p:cond delay="indefinite"/>
                      </p:stCondLst>
                      <p:childTnLst>
                        <p:par>
                          <p:cTn id="60" fill="hold">
                            <p:stCondLst>
                              <p:cond delay="0"/>
                            </p:stCondLst>
                            <p:childTnLst>
                              <p:par>
                                <p:cTn id="61" presetID="55" presetClass="entr" presetSubtype="0" fill="hold" grpId="0" nodeType="clickEffect">
                                  <p:stCondLst>
                                    <p:cond delay="0"/>
                                  </p:stCondLst>
                                  <p:childTnLst>
                                    <p:set>
                                      <p:cBhvr>
                                        <p:cTn id="62" dur="1" fill="hold">
                                          <p:stCondLst>
                                            <p:cond delay="0"/>
                                          </p:stCondLst>
                                        </p:cTn>
                                        <p:tgtEl>
                                          <p:spTgt spid="20"/>
                                        </p:tgtEl>
                                        <p:attrNameLst>
                                          <p:attrName>style.visibility</p:attrName>
                                        </p:attrNameLst>
                                      </p:cBhvr>
                                      <p:to>
                                        <p:strVal val="visible"/>
                                      </p:to>
                                    </p:set>
                                    <p:anim calcmode="lin" valueType="num">
                                      <p:cBhvr>
                                        <p:cTn id="63" dur="500" fill="hold"/>
                                        <p:tgtEl>
                                          <p:spTgt spid="20"/>
                                        </p:tgtEl>
                                        <p:attrNameLst>
                                          <p:attrName>ppt_w</p:attrName>
                                        </p:attrNameLst>
                                      </p:cBhvr>
                                      <p:tavLst>
                                        <p:tav tm="0">
                                          <p:val>
                                            <p:strVal val="#ppt_w*0.70"/>
                                          </p:val>
                                        </p:tav>
                                        <p:tav tm="100000">
                                          <p:val>
                                            <p:strVal val="#ppt_w"/>
                                          </p:val>
                                        </p:tav>
                                      </p:tavLst>
                                    </p:anim>
                                    <p:anim calcmode="lin" valueType="num">
                                      <p:cBhvr>
                                        <p:cTn id="64" dur="500" fill="hold"/>
                                        <p:tgtEl>
                                          <p:spTgt spid="20"/>
                                        </p:tgtEl>
                                        <p:attrNameLst>
                                          <p:attrName>ppt_h</p:attrName>
                                        </p:attrNameLst>
                                      </p:cBhvr>
                                      <p:tavLst>
                                        <p:tav tm="0">
                                          <p:val>
                                            <p:strVal val="#ppt_h"/>
                                          </p:val>
                                        </p:tav>
                                        <p:tav tm="100000">
                                          <p:val>
                                            <p:strVal val="#ppt_h"/>
                                          </p:val>
                                        </p:tav>
                                      </p:tavLst>
                                    </p:anim>
                                    <p:animEffect transition="in" filter="fade">
                                      <p:cBhvr>
                                        <p:cTn id="65" dur="500"/>
                                        <p:tgtEl>
                                          <p:spTgt spid="20"/>
                                        </p:tgtEl>
                                      </p:cBhvr>
                                    </p:animEffect>
                                  </p:childTnLst>
                                </p:cTn>
                              </p:par>
                            </p:childTnLst>
                          </p:cTn>
                        </p:par>
                      </p:childTnLst>
                    </p:cTn>
                  </p:par>
                  <p:par>
                    <p:cTn id="66" fill="hold">
                      <p:stCondLst>
                        <p:cond delay="indefinite"/>
                      </p:stCondLst>
                      <p:childTnLst>
                        <p:par>
                          <p:cTn id="67" fill="hold">
                            <p:stCondLst>
                              <p:cond delay="0"/>
                            </p:stCondLst>
                            <p:childTnLst>
                              <p:par>
                                <p:cTn id="68" presetID="10" presetClass="entr" presetSubtype="0" fill="hold" grpId="0" nodeType="clickEffect">
                                  <p:stCondLst>
                                    <p:cond delay="0"/>
                                  </p:stCondLst>
                                  <p:childTnLst>
                                    <p:set>
                                      <p:cBhvr>
                                        <p:cTn id="69" dur="1" fill="hold">
                                          <p:stCondLst>
                                            <p:cond delay="0"/>
                                          </p:stCondLst>
                                        </p:cTn>
                                        <p:tgtEl>
                                          <p:spTgt spid="21541"/>
                                        </p:tgtEl>
                                        <p:attrNameLst>
                                          <p:attrName>style.visibility</p:attrName>
                                        </p:attrNameLst>
                                      </p:cBhvr>
                                      <p:to>
                                        <p:strVal val="visible"/>
                                      </p:to>
                                    </p:set>
                                    <p:animEffect transition="in" filter="fade">
                                      <p:cBhvr>
                                        <p:cTn id="70" dur="500"/>
                                        <p:tgtEl>
                                          <p:spTgt spid="21541"/>
                                        </p:tgtEl>
                                      </p:cBhvr>
                                    </p:animEffect>
                                  </p:childTnLst>
                                </p:cTn>
                              </p:par>
                            </p:childTnLst>
                          </p:cTn>
                        </p:par>
                      </p:childTnLst>
                    </p:cTn>
                  </p:par>
                  <p:par>
                    <p:cTn id="71" fill="hold">
                      <p:stCondLst>
                        <p:cond delay="indefinite"/>
                      </p:stCondLst>
                      <p:childTnLst>
                        <p:par>
                          <p:cTn id="72" fill="hold">
                            <p:stCondLst>
                              <p:cond delay="0"/>
                            </p:stCondLst>
                            <p:childTnLst>
                              <p:par>
                                <p:cTn id="73" presetID="10" presetClass="entr" presetSubtype="0" fill="hold" grpId="0" nodeType="clickEffect">
                                  <p:stCondLst>
                                    <p:cond delay="0"/>
                                  </p:stCondLst>
                                  <p:childTnLst>
                                    <p:set>
                                      <p:cBhvr>
                                        <p:cTn id="74" dur="1" fill="hold">
                                          <p:stCondLst>
                                            <p:cond delay="0"/>
                                          </p:stCondLst>
                                        </p:cTn>
                                        <p:tgtEl>
                                          <p:spTgt spid="21581"/>
                                        </p:tgtEl>
                                        <p:attrNameLst>
                                          <p:attrName>style.visibility</p:attrName>
                                        </p:attrNameLst>
                                      </p:cBhvr>
                                      <p:to>
                                        <p:strVal val="visible"/>
                                      </p:to>
                                    </p:set>
                                    <p:animEffect transition="in" filter="fade">
                                      <p:cBhvr>
                                        <p:cTn id="75" dur="500"/>
                                        <p:tgtEl>
                                          <p:spTgt spid="21581"/>
                                        </p:tgtEl>
                                      </p:cBhvr>
                                    </p:animEffect>
                                  </p:childTnLst>
                                </p:cTn>
                              </p:par>
                            </p:childTnLst>
                          </p:cTn>
                        </p:par>
                      </p:childTnLst>
                    </p:cTn>
                  </p:par>
                  <p:par>
                    <p:cTn id="76" fill="hold">
                      <p:stCondLst>
                        <p:cond delay="indefinite"/>
                      </p:stCondLst>
                      <p:childTnLst>
                        <p:par>
                          <p:cTn id="77" fill="hold">
                            <p:stCondLst>
                              <p:cond delay="0"/>
                            </p:stCondLst>
                            <p:childTnLst>
                              <p:par>
                                <p:cTn id="78" presetID="10" presetClass="entr" presetSubtype="0" fill="hold" grpId="0" nodeType="clickEffect">
                                  <p:stCondLst>
                                    <p:cond delay="0"/>
                                  </p:stCondLst>
                                  <p:childTnLst>
                                    <p:set>
                                      <p:cBhvr>
                                        <p:cTn id="79" dur="1" fill="hold">
                                          <p:stCondLst>
                                            <p:cond delay="0"/>
                                          </p:stCondLst>
                                        </p:cTn>
                                        <p:tgtEl>
                                          <p:spTgt spid="21588"/>
                                        </p:tgtEl>
                                        <p:attrNameLst>
                                          <p:attrName>style.visibility</p:attrName>
                                        </p:attrNameLst>
                                      </p:cBhvr>
                                      <p:to>
                                        <p:strVal val="visible"/>
                                      </p:to>
                                    </p:set>
                                    <p:animEffect transition="in" filter="fade">
                                      <p:cBhvr>
                                        <p:cTn id="80" dur="500"/>
                                        <p:tgtEl>
                                          <p:spTgt spid="21588"/>
                                        </p:tgtEl>
                                      </p:cBhvr>
                                    </p:animEffect>
                                  </p:childTnLst>
                                </p:cTn>
                              </p:par>
                            </p:childTnLst>
                          </p:cTn>
                        </p:par>
                      </p:childTnLst>
                    </p:cTn>
                  </p:par>
                  <p:par>
                    <p:cTn id="81" fill="hold">
                      <p:stCondLst>
                        <p:cond delay="indefinite"/>
                      </p:stCondLst>
                      <p:childTnLst>
                        <p:par>
                          <p:cTn id="82" fill="hold">
                            <p:stCondLst>
                              <p:cond delay="0"/>
                            </p:stCondLst>
                            <p:childTnLst>
                              <p:par>
                                <p:cTn id="83" presetID="55" presetClass="entr" presetSubtype="0" fill="hold" grpId="0" nodeType="clickEffect">
                                  <p:stCondLst>
                                    <p:cond delay="0"/>
                                  </p:stCondLst>
                                  <p:childTnLst>
                                    <p:set>
                                      <p:cBhvr>
                                        <p:cTn id="84" dur="1" fill="hold">
                                          <p:stCondLst>
                                            <p:cond delay="0"/>
                                          </p:stCondLst>
                                        </p:cTn>
                                        <p:tgtEl>
                                          <p:spTgt spid="5"/>
                                        </p:tgtEl>
                                        <p:attrNameLst>
                                          <p:attrName>style.visibility</p:attrName>
                                        </p:attrNameLst>
                                      </p:cBhvr>
                                      <p:to>
                                        <p:strVal val="visible"/>
                                      </p:to>
                                    </p:set>
                                    <p:anim calcmode="lin" valueType="num">
                                      <p:cBhvr>
                                        <p:cTn id="85" dur="500" fill="hold"/>
                                        <p:tgtEl>
                                          <p:spTgt spid="5"/>
                                        </p:tgtEl>
                                        <p:attrNameLst>
                                          <p:attrName>ppt_w</p:attrName>
                                        </p:attrNameLst>
                                      </p:cBhvr>
                                      <p:tavLst>
                                        <p:tav tm="0">
                                          <p:val>
                                            <p:strVal val="#ppt_w*0.70"/>
                                          </p:val>
                                        </p:tav>
                                        <p:tav tm="100000">
                                          <p:val>
                                            <p:strVal val="#ppt_w"/>
                                          </p:val>
                                        </p:tav>
                                      </p:tavLst>
                                    </p:anim>
                                    <p:anim calcmode="lin" valueType="num">
                                      <p:cBhvr>
                                        <p:cTn id="86" dur="500" fill="hold"/>
                                        <p:tgtEl>
                                          <p:spTgt spid="5"/>
                                        </p:tgtEl>
                                        <p:attrNameLst>
                                          <p:attrName>ppt_h</p:attrName>
                                        </p:attrNameLst>
                                      </p:cBhvr>
                                      <p:tavLst>
                                        <p:tav tm="0">
                                          <p:val>
                                            <p:strVal val="#ppt_h"/>
                                          </p:val>
                                        </p:tav>
                                        <p:tav tm="100000">
                                          <p:val>
                                            <p:strVal val="#ppt_h"/>
                                          </p:val>
                                        </p:tav>
                                      </p:tavLst>
                                    </p:anim>
                                    <p:animEffect transition="in" filter="fade">
                                      <p:cBhvr>
                                        <p:cTn id="8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2" grpId="0"/>
      <p:bldP spid="4" grpId="0"/>
      <p:bldP spid="12" grpId="0"/>
      <p:bldP spid="14" grpId="0"/>
      <p:bldP spid="16" grpId="0"/>
      <p:bldP spid="19" grpId="0"/>
      <p:bldP spid="20" grpId="0"/>
      <p:bldP spid="5" grpId="0"/>
      <p:bldP spid="21541" grpId="0"/>
      <p:bldP spid="21581" grpId="0"/>
      <p:bldP spid="21588"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4" name="Rectangle 2"/>
          <p:cNvSpPr>
            <a:spLocks noGrp="1"/>
          </p:cNvSpPr>
          <p:nvPr/>
        </p:nvSpPr>
        <p:spPr>
          <a:xfrm>
            <a:off x="661035" y="241300"/>
            <a:ext cx="10575925" cy="617220"/>
          </a:xfrm>
          <a:prstGeom prst="rect">
            <a:avLst/>
          </a:prstGeom>
          <a:noFill/>
          <a:ln w="9525">
            <a:noFill/>
          </a:ln>
        </p:spPr>
        <p:txBody>
          <a:bodyPr anchor="ctr"/>
          <a:p>
            <a:pPr fontAlgn="base"/>
            <a:r>
              <a:rPr lang="en-US" altLang="zh-CN" sz="3200" b="1" strike="noStrike" noProof="1" dirty="0">
                <a:solidFill>
                  <a:schemeClr val="tx1"/>
                </a:solidFill>
                <a:uFillTx/>
                <a:latin typeface="宋体" panose="02010600030101010101" pitchFamily="2" charset="-122"/>
                <a:ea typeface="宋体" panose="02010600030101010101" pitchFamily="2" charset="-122"/>
                <a:cs typeface="+mn-cs"/>
              </a:rPr>
              <a:t>2.</a:t>
            </a:r>
            <a:r>
              <a:rPr lang="zh-CN" altLang="en-US" sz="3200" b="1" strike="noStrike" noProof="1" dirty="0">
                <a:solidFill>
                  <a:schemeClr val="tx1"/>
                </a:solidFill>
                <a:uFillTx/>
                <a:latin typeface="Arial" panose="020B0604020202020204" pitchFamily="34" charset="0"/>
                <a:ea typeface="SimSun-ExtB" panose="02010609060101010101" pitchFamily="49" charset="-122"/>
                <a:cs typeface="+mn-cs"/>
              </a:rPr>
              <a:t>你能用第一人称讲述一下这</a:t>
            </a:r>
            <a:r>
              <a:rPr lang="zh-CN" sz="3200" b="1" strike="noStrike" noProof="1" dirty="0">
                <a:latin typeface="宋体" panose="02010600030101010101" pitchFamily="2" charset="-122"/>
                <a:ea typeface="宋体" panose="02010600030101010101" pitchFamily="2" charset="-122"/>
                <a:cs typeface="+mn-cs"/>
              </a:rPr>
              <a:t>三只猫的故事吗？</a:t>
            </a:r>
            <a:endParaRPr lang="zh-CN" altLang="en-US" sz="3200" b="1" strike="noStrike" noProof="1" dirty="0">
              <a:solidFill>
                <a:schemeClr val="tx1"/>
              </a:solidFill>
              <a:uFillTx/>
              <a:latin typeface="宋体" panose="02010600030101010101" pitchFamily="2" charset="-122"/>
              <a:ea typeface="宋体" panose="02010600030101010101" pitchFamily="2" charset="-122"/>
            </a:endParaRPr>
          </a:p>
        </p:txBody>
      </p:sp>
      <p:sp>
        <p:nvSpPr>
          <p:cNvPr id="2" name="Rectangle 2"/>
          <p:cNvSpPr>
            <a:spLocks noGrp="1"/>
          </p:cNvSpPr>
          <p:nvPr/>
        </p:nvSpPr>
        <p:spPr>
          <a:xfrm>
            <a:off x="661035" y="787400"/>
            <a:ext cx="10869295" cy="1739265"/>
          </a:xfrm>
          <a:prstGeom prst="rect">
            <a:avLst/>
          </a:prstGeom>
          <a:noFill/>
          <a:ln w="9525">
            <a:noFill/>
          </a:ln>
        </p:spPr>
        <p:txBody>
          <a:bodyPr anchor="ctr"/>
          <a:p>
            <a:pPr fontAlgn="base">
              <a:lnSpc>
                <a:spcPct val="90000"/>
              </a:lnSpc>
            </a:pPr>
            <a:r>
              <a:rPr lang="en-US" sz="2800" b="1" noProof="1">
                <a:solidFill>
                  <a:schemeClr val="tx1"/>
                </a:solidFill>
                <a:uFillTx/>
                <a:latin typeface="宋体" panose="02010600030101010101" pitchFamily="2" charset="-122"/>
                <a:ea typeface="宋体" panose="02010600030101010101" pitchFamily="2" charset="-122"/>
                <a:cs typeface="+mn-cs"/>
              </a:rPr>
              <a:t>    </a:t>
            </a:r>
            <a:r>
              <a:rPr sz="2800" b="1" noProof="1">
                <a:solidFill>
                  <a:schemeClr val="tx1"/>
                </a:solidFill>
                <a:uFillTx/>
                <a:latin typeface="宋体" panose="02010600030101010101" pitchFamily="2" charset="-122"/>
                <a:ea typeface="宋体" panose="02010600030101010101" pitchFamily="2" charset="-122"/>
                <a:cs typeface="+mn-cs"/>
              </a:rPr>
              <a:t>喵</a:t>
            </a:r>
            <a:r>
              <a:rPr lang="zh-CN" altLang="zh-CN" sz="2800" b="1" dirty="0">
                <a:latin typeface="Arial" panose="020B0604020202020204" pitchFamily="34" charset="0"/>
                <a:ea typeface="宋体" panose="02010600030101010101" pitchFamily="2" charset="-122"/>
                <a:sym typeface="宋体" panose="02010600030101010101" pitchFamily="2" charset="-122"/>
              </a:rPr>
              <a:t>,</a:t>
            </a:r>
            <a:r>
              <a:rPr sz="2800" b="1" noProof="1">
                <a:solidFill>
                  <a:schemeClr val="tx1"/>
                </a:solidFill>
                <a:uFillTx/>
                <a:latin typeface="宋体" panose="02010600030101010101" pitchFamily="2" charset="-122"/>
                <a:ea typeface="宋体" panose="02010600030101010101" pitchFamily="2" charset="-122"/>
                <a:cs typeface="+mn-cs"/>
              </a:rPr>
              <a:t>我是郑家养的第一只猫</a:t>
            </a:r>
            <a:r>
              <a:rPr lang="zh-CN" altLang="zh-CN" sz="2800" b="1" dirty="0">
                <a:latin typeface="Arial" panose="020B0604020202020204" pitchFamily="34" charset="0"/>
                <a:ea typeface="宋体" panose="02010600030101010101" pitchFamily="2" charset="-122"/>
                <a:sym typeface="宋体" panose="02010600030101010101" pitchFamily="2" charset="-122"/>
              </a:rPr>
              <a:t>,</a:t>
            </a:r>
            <a:r>
              <a:rPr sz="2800" b="1" noProof="1">
                <a:solidFill>
                  <a:schemeClr val="tx1"/>
                </a:solidFill>
                <a:uFillTx/>
                <a:latin typeface="宋体" panose="02010600030101010101" pitchFamily="2" charset="-122"/>
                <a:ea typeface="宋体" panose="02010600030101010101" pitchFamily="2" charset="-122"/>
                <a:cs typeface="+mn-cs"/>
              </a:rPr>
              <a:t>花白的毛</a:t>
            </a:r>
            <a:r>
              <a:rPr lang="zh-CN" altLang="zh-CN" sz="2800" b="1" dirty="0">
                <a:latin typeface="Arial" panose="020B0604020202020204" pitchFamily="34" charset="0"/>
                <a:ea typeface="宋体" panose="02010600030101010101" pitchFamily="2" charset="-122"/>
                <a:sym typeface="宋体" panose="02010600030101010101" pitchFamily="2" charset="-122"/>
              </a:rPr>
              <a:t>,</a:t>
            </a:r>
            <a:r>
              <a:rPr sz="2800" b="1" noProof="1">
                <a:solidFill>
                  <a:schemeClr val="tx1"/>
                </a:solidFill>
                <a:uFillTx/>
                <a:latin typeface="宋体" panose="02010600030101010101" pitchFamily="2" charset="-122"/>
                <a:ea typeface="宋体" panose="02010600030101010101" pitchFamily="2" charset="-122"/>
                <a:cs typeface="+mn-cs"/>
              </a:rPr>
              <a:t>很活泼。我的老家是主人家的隔壁。来到新家</a:t>
            </a:r>
            <a:r>
              <a:rPr lang="zh-CN" altLang="zh-CN" sz="2800" b="1" dirty="0">
                <a:latin typeface="Arial" panose="020B0604020202020204" pitchFamily="34" charset="0"/>
                <a:ea typeface="宋体" panose="02010600030101010101" pitchFamily="2" charset="-122"/>
                <a:sym typeface="宋体" panose="02010600030101010101" pitchFamily="2" charset="-122"/>
              </a:rPr>
              <a:t>,</a:t>
            </a:r>
            <a:r>
              <a:rPr sz="2800" b="1" noProof="1">
                <a:solidFill>
                  <a:schemeClr val="tx1"/>
                </a:solidFill>
                <a:uFillTx/>
                <a:latin typeface="宋体" panose="02010600030101010101" pitchFamily="2" charset="-122"/>
                <a:ea typeface="宋体" panose="02010600030101010101" pitchFamily="2" charset="-122"/>
                <a:cs typeface="+mn-cs"/>
              </a:rPr>
              <a:t>我也很喜欢</a:t>
            </a:r>
            <a:r>
              <a:rPr lang="zh-CN" altLang="zh-CN" sz="2800" b="1" dirty="0">
                <a:latin typeface="Arial" panose="020B0604020202020204" pitchFamily="34" charset="0"/>
                <a:ea typeface="宋体" panose="02010600030101010101" pitchFamily="2" charset="-122"/>
                <a:sym typeface="宋体" panose="02010600030101010101" pitchFamily="2" charset="-122"/>
              </a:rPr>
              <a:t>,</a:t>
            </a:r>
            <a:r>
              <a:rPr sz="2800" b="1" noProof="1">
                <a:solidFill>
                  <a:schemeClr val="tx1"/>
                </a:solidFill>
                <a:uFillTx/>
                <a:latin typeface="宋体" panose="02010600030101010101" pitchFamily="2" charset="-122"/>
                <a:ea typeface="宋体" panose="02010600030101010101" pitchFamily="2" charset="-122"/>
                <a:cs typeface="+mn-cs"/>
              </a:rPr>
              <a:t>常在阳光下打滚</a:t>
            </a:r>
            <a:r>
              <a:rPr lang="zh-CN" altLang="zh-CN" sz="2800" b="1" dirty="0">
                <a:latin typeface="Arial" panose="020B0604020202020204" pitchFamily="34" charset="0"/>
                <a:ea typeface="宋体" panose="02010600030101010101" pitchFamily="2" charset="-122"/>
                <a:sym typeface="宋体" panose="02010600030101010101" pitchFamily="2" charset="-122"/>
              </a:rPr>
              <a:t>,</a:t>
            </a:r>
            <a:r>
              <a:rPr sz="2800" b="1" noProof="1">
                <a:solidFill>
                  <a:schemeClr val="tx1"/>
                </a:solidFill>
                <a:uFillTx/>
                <a:latin typeface="宋体" panose="02010600030101010101" pitchFamily="2" charset="-122"/>
                <a:ea typeface="宋体" panose="02010600030101010101" pitchFamily="2" charset="-122"/>
                <a:cs typeface="+mn-cs"/>
              </a:rPr>
              <a:t>还扑来扑去地和主人的三妹做游戏。主人们都很喜欢我</a:t>
            </a:r>
            <a:r>
              <a:rPr lang="zh-CN" altLang="zh-CN" sz="2800" b="1" dirty="0">
                <a:latin typeface="Arial" panose="020B0604020202020204" pitchFamily="34" charset="0"/>
                <a:ea typeface="宋体" panose="02010600030101010101" pitchFamily="2" charset="-122"/>
                <a:sym typeface="宋体" panose="02010600030101010101" pitchFamily="2" charset="-122"/>
              </a:rPr>
              <a:t>,</a:t>
            </a:r>
            <a:r>
              <a:rPr sz="2800" b="1" noProof="1">
                <a:solidFill>
                  <a:schemeClr val="tx1"/>
                </a:solidFill>
                <a:uFillTx/>
                <a:latin typeface="宋体" panose="02010600030101010101" pitchFamily="2" charset="-122"/>
                <a:ea typeface="宋体" panose="02010600030101010101" pitchFamily="2" charset="-122"/>
                <a:cs typeface="+mn-cs"/>
              </a:rPr>
              <a:t>活泼可爱。可是不久</a:t>
            </a:r>
            <a:r>
              <a:rPr lang="zh-CN" altLang="zh-CN" sz="2800" b="1" dirty="0">
                <a:latin typeface="Arial" panose="020B0604020202020204" pitchFamily="34" charset="0"/>
                <a:ea typeface="宋体" panose="02010600030101010101" pitchFamily="2" charset="-122"/>
                <a:sym typeface="宋体" panose="02010600030101010101" pitchFamily="2" charset="-122"/>
              </a:rPr>
              <a:t>,</a:t>
            </a:r>
            <a:r>
              <a:rPr sz="2800" b="1" noProof="1">
                <a:solidFill>
                  <a:schemeClr val="tx1"/>
                </a:solidFill>
                <a:uFillTx/>
                <a:latin typeface="宋体" panose="02010600030101010101" pitchFamily="2" charset="-122"/>
                <a:ea typeface="宋体" panose="02010600030101010101" pitchFamily="2" charset="-122"/>
                <a:cs typeface="+mn-cs"/>
              </a:rPr>
              <a:t>我的生命活力渐渐褪去了。两个月以后</a:t>
            </a:r>
            <a:r>
              <a:rPr lang="zh-CN" altLang="zh-CN" sz="2800" b="1" dirty="0">
                <a:latin typeface="Arial" panose="020B0604020202020204" pitchFamily="34" charset="0"/>
                <a:ea typeface="宋体" panose="02010600030101010101" pitchFamily="2" charset="-122"/>
                <a:sym typeface="宋体" panose="02010600030101010101" pitchFamily="2" charset="-122"/>
              </a:rPr>
              <a:t>,</a:t>
            </a:r>
            <a:r>
              <a:rPr sz="2800" b="1" noProof="1">
                <a:solidFill>
                  <a:schemeClr val="tx1"/>
                </a:solidFill>
                <a:uFillTx/>
                <a:latin typeface="宋体" panose="02010600030101010101" pitchFamily="2" charset="-122"/>
                <a:ea typeface="宋体" panose="02010600030101010101" pitchFamily="2" charset="-122"/>
                <a:cs typeface="+mn-cs"/>
              </a:rPr>
              <a:t>我依依不舍地离开了主人们</a:t>
            </a:r>
            <a:r>
              <a:rPr lang="zh-CN" sz="2800" b="1" noProof="1">
                <a:solidFill>
                  <a:schemeClr val="tx1"/>
                </a:solidFill>
                <a:uFillTx/>
                <a:latin typeface="宋体" panose="02010600030101010101" pitchFamily="2" charset="-122"/>
                <a:ea typeface="宋体" panose="02010600030101010101" pitchFamily="2" charset="-122"/>
                <a:cs typeface="+mn-cs"/>
              </a:rPr>
              <a:t>。</a:t>
            </a:r>
            <a:endParaRPr lang="zh-CN" sz="2800" b="1" noProof="1">
              <a:solidFill>
                <a:schemeClr val="tx1"/>
              </a:solidFill>
              <a:uFillTx/>
              <a:latin typeface="宋体" panose="02010600030101010101" pitchFamily="2" charset="-122"/>
              <a:ea typeface="宋体" panose="02010600030101010101" pitchFamily="2" charset="-122"/>
              <a:cs typeface="+mn-cs"/>
            </a:endParaRPr>
          </a:p>
        </p:txBody>
      </p:sp>
      <p:sp>
        <p:nvSpPr>
          <p:cNvPr id="3" name="Rectangle 2"/>
          <p:cNvSpPr>
            <a:spLocks noGrp="1"/>
          </p:cNvSpPr>
          <p:nvPr/>
        </p:nvSpPr>
        <p:spPr>
          <a:xfrm>
            <a:off x="695960" y="2459355"/>
            <a:ext cx="10798810" cy="1743075"/>
          </a:xfrm>
          <a:prstGeom prst="rect">
            <a:avLst/>
          </a:prstGeom>
          <a:noFill/>
          <a:ln w="9525">
            <a:noFill/>
          </a:ln>
        </p:spPr>
        <p:txBody>
          <a:bodyPr anchor="ctr"/>
          <a:p>
            <a:pPr fontAlgn="base">
              <a:lnSpc>
                <a:spcPct val="90000"/>
              </a:lnSpc>
            </a:pPr>
            <a:r>
              <a:rPr lang="en-US" sz="2800" b="1" noProof="1">
                <a:solidFill>
                  <a:schemeClr val="tx1"/>
                </a:solidFill>
                <a:uFillTx/>
                <a:latin typeface="宋体" panose="02010600030101010101" pitchFamily="2" charset="-122"/>
                <a:ea typeface="宋体" panose="02010600030101010101" pitchFamily="2" charset="-122"/>
                <a:cs typeface="+mn-cs"/>
              </a:rPr>
              <a:t>    </a:t>
            </a:r>
            <a:r>
              <a:rPr sz="2800" b="1" noProof="1">
                <a:ea typeface="宋体" panose="02010600030101010101" pitchFamily="2" charset="-122"/>
              </a:rPr>
              <a:t>喵</a:t>
            </a:r>
            <a:r>
              <a:rPr lang="zh-CN" altLang="zh-CN" sz="2800" b="1" dirty="0">
                <a:latin typeface="Arial" panose="020B0604020202020204" pitchFamily="34" charset="0"/>
                <a:ea typeface="宋体" panose="02010600030101010101" pitchFamily="2" charset="-122"/>
                <a:sym typeface="宋体" panose="02010600030101010101" pitchFamily="2" charset="-122"/>
              </a:rPr>
              <a:t>,</a:t>
            </a:r>
            <a:r>
              <a:rPr sz="2800" b="1" noProof="1">
                <a:ea typeface="宋体" panose="02010600030101010101" pitchFamily="2" charset="-122"/>
              </a:rPr>
              <a:t>我是郑家养的第二只猫。我是从舅舅家抱回来的</a:t>
            </a:r>
            <a:r>
              <a:rPr lang="zh-CN" altLang="zh-CN" sz="2800" b="1" dirty="0">
                <a:latin typeface="Arial" panose="020B0604020202020204" pitchFamily="34" charset="0"/>
                <a:ea typeface="宋体" panose="02010600030101010101" pitchFamily="2" charset="-122"/>
                <a:sym typeface="宋体" panose="02010600030101010101" pitchFamily="2" charset="-122"/>
              </a:rPr>
              <a:t>,</a:t>
            </a:r>
            <a:r>
              <a:rPr sz="2800" b="1" noProof="1">
                <a:ea typeface="宋体" panose="02010600030101010101" pitchFamily="2" charset="-122"/>
              </a:rPr>
              <a:t>穿着黄色的毛茸大衣</a:t>
            </a:r>
            <a:r>
              <a:rPr lang="zh-CN" altLang="zh-CN" sz="2800" b="1" dirty="0">
                <a:latin typeface="Arial" panose="020B0604020202020204" pitchFamily="34" charset="0"/>
                <a:ea typeface="宋体" panose="02010600030101010101" pitchFamily="2" charset="-122"/>
                <a:sym typeface="宋体" panose="02010600030101010101" pitchFamily="2" charset="-122"/>
              </a:rPr>
              <a:t>,</a:t>
            </a:r>
            <a:r>
              <a:rPr sz="2800" b="1" noProof="1">
                <a:ea typeface="宋体" panose="02010600030101010101" pitchFamily="2" charset="-122"/>
              </a:rPr>
              <a:t>比第一只猫更加活泼可爱</a:t>
            </a:r>
            <a:r>
              <a:rPr lang="zh-CN" altLang="zh-CN" sz="2800" b="1" dirty="0">
                <a:latin typeface="Arial" panose="020B0604020202020204" pitchFamily="34" charset="0"/>
                <a:ea typeface="宋体" panose="02010600030101010101" pitchFamily="2" charset="-122"/>
                <a:sym typeface="宋体" panose="02010600030101010101" pitchFamily="2" charset="-122"/>
              </a:rPr>
              <a:t>,</a:t>
            </a:r>
            <a:r>
              <a:rPr sz="2800" b="1" noProof="1">
                <a:ea typeface="宋体" panose="02010600030101010101" pitchFamily="2" charset="-122"/>
              </a:rPr>
              <a:t>我会爬树</a:t>
            </a:r>
            <a:r>
              <a:rPr lang="zh-CN" altLang="zh-CN" sz="2800" b="1" dirty="0">
                <a:latin typeface="Arial" panose="020B0604020202020204" pitchFamily="34" charset="0"/>
                <a:ea typeface="宋体" panose="02010600030101010101" pitchFamily="2" charset="-122"/>
                <a:sym typeface="宋体" panose="02010600030101010101" pitchFamily="2" charset="-122"/>
              </a:rPr>
              <a:t>,</a:t>
            </a:r>
            <a:r>
              <a:rPr sz="2800" b="1" noProof="1">
                <a:ea typeface="宋体" panose="02010600030101010101" pitchFamily="2" charset="-122"/>
              </a:rPr>
              <a:t>还会去晒太阳。我不怕生人</a:t>
            </a:r>
            <a:r>
              <a:rPr lang="zh-CN" altLang="zh-CN" sz="2800" b="1" dirty="0">
                <a:latin typeface="Arial" panose="020B0604020202020204" pitchFamily="34" charset="0"/>
                <a:ea typeface="宋体" panose="02010600030101010101" pitchFamily="2" charset="-122"/>
                <a:sym typeface="宋体" panose="02010600030101010101" pitchFamily="2" charset="-122"/>
              </a:rPr>
              <a:t>,</a:t>
            </a:r>
            <a:r>
              <a:rPr sz="2800" b="1" noProof="1">
                <a:ea typeface="宋体" panose="02010600030101010101" pitchFamily="2" charset="-122"/>
              </a:rPr>
              <a:t>而且有时还会去捉蝴蝶。晚上还帮主人捉老鼠</a:t>
            </a:r>
            <a:r>
              <a:rPr lang="zh-CN" altLang="zh-CN" sz="2800" b="1" dirty="0">
                <a:latin typeface="Arial" panose="020B0604020202020204" pitchFamily="34" charset="0"/>
                <a:ea typeface="宋体" panose="02010600030101010101" pitchFamily="2" charset="-122"/>
                <a:sym typeface="宋体" panose="02010600030101010101" pitchFamily="2" charset="-122"/>
              </a:rPr>
              <a:t>,</a:t>
            </a:r>
            <a:r>
              <a:rPr sz="2800" b="1" noProof="1">
                <a:ea typeface="宋体" panose="02010600030101010101" pitchFamily="2" charset="-122"/>
              </a:rPr>
              <a:t>但是我轻信了陌生人的甜言蜜语</a:t>
            </a:r>
            <a:r>
              <a:rPr lang="zh-CN" altLang="zh-CN" sz="2800" b="1" dirty="0">
                <a:latin typeface="Arial" panose="020B0604020202020204" pitchFamily="34" charset="0"/>
                <a:ea typeface="宋体" panose="02010600030101010101" pitchFamily="2" charset="-122"/>
                <a:sym typeface="宋体" panose="02010600030101010101" pitchFamily="2" charset="-122"/>
              </a:rPr>
              <a:t>,</a:t>
            </a:r>
            <a:r>
              <a:rPr sz="2800" b="1" noProof="1">
                <a:ea typeface="宋体" panose="02010600030101010101" pitchFamily="2" charset="-122"/>
              </a:rPr>
              <a:t>最终还是被别人抱走了</a:t>
            </a:r>
            <a:r>
              <a:rPr lang="zh-CN" sz="2800" b="1" noProof="1">
                <a:solidFill>
                  <a:schemeClr val="tx1"/>
                </a:solidFill>
                <a:uFillTx/>
                <a:latin typeface="宋体" panose="02010600030101010101" pitchFamily="2" charset="-122"/>
                <a:ea typeface="宋体" panose="02010600030101010101" pitchFamily="2" charset="-122"/>
                <a:cs typeface="+mn-cs"/>
              </a:rPr>
              <a:t>。</a:t>
            </a:r>
            <a:endParaRPr lang="zh-CN" sz="2800" b="1" noProof="1">
              <a:solidFill>
                <a:schemeClr val="tx1"/>
              </a:solidFill>
              <a:uFillTx/>
              <a:latin typeface="宋体" panose="02010600030101010101" pitchFamily="2" charset="-122"/>
              <a:ea typeface="宋体" panose="02010600030101010101" pitchFamily="2" charset="-122"/>
              <a:cs typeface="+mn-cs"/>
            </a:endParaRPr>
          </a:p>
        </p:txBody>
      </p:sp>
      <p:sp>
        <p:nvSpPr>
          <p:cNvPr id="5" name="Rectangle 2"/>
          <p:cNvSpPr>
            <a:spLocks noGrp="1"/>
          </p:cNvSpPr>
          <p:nvPr/>
        </p:nvSpPr>
        <p:spPr>
          <a:xfrm>
            <a:off x="751840" y="4202430"/>
            <a:ext cx="10687050" cy="2372995"/>
          </a:xfrm>
          <a:prstGeom prst="rect">
            <a:avLst/>
          </a:prstGeom>
          <a:noFill/>
          <a:ln w="9525">
            <a:noFill/>
          </a:ln>
        </p:spPr>
        <p:txBody>
          <a:bodyPr anchor="ctr"/>
          <a:p>
            <a:pPr fontAlgn="base">
              <a:lnSpc>
                <a:spcPct val="90000"/>
              </a:lnSpc>
            </a:pPr>
            <a:r>
              <a:rPr lang="en-US" sz="2800" b="1" noProof="1">
                <a:solidFill>
                  <a:schemeClr val="tx1"/>
                </a:solidFill>
                <a:uFillTx/>
                <a:latin typeface="宋体" panose="02010600030101010101" pitchFamily="2" charset="-122"/>
                <a:ea typeface="宋体" panose="02010600030101010101" pitchFamily="2" charset="-122"/>
                <a:cs typeface="+mn-cs"/>
              </a:rPr>
              <a:t>    </a:t>
            </a:r>
            <a:r>
              <a:rPr sz="2800" b="1" noProof="1">
                <a:ea typeface="宋体" panose="02010600030101010101" pitchFamily="2" charset="-122"/>
              </a:rPr>
              <a:t>喵</a:t>
            </a:r>
            <a:r>
              <a:rPr lang="zh-CN" altLang="zh-CN" sz="2800" b="1" dirty="0">
                <a:latin typeface="Arial" panose="020B0604020202020204" pitchFamily="34" charset="0"/>
                <a:ea typeface="宋体" panose="02010600030101010101" pitchFamily="2" charset="-122"/>
                <a:sym typeface="宋体" panose="02010600030101010101" pitchFamily="2" charset="-122"/>
              </a:rPr>
              <a:t>,</a:t>
            </a:r>
            <a:r>
              <a:rPr sz="2800" b="1" noProof="1">
                <a:ea typeface="宋体" panose="02010600030101010101" pitchFamily="2" charset="-122"/>
              </a:rPr>
              <a:t>我是郑家养的第三只猫</a:t>
            </a:r>
            <a:r>
              <a:rPr lang="zh-CN" altLang="zh-CN" sz="2800" b="1" dirty="0">
                <a:latin typeface="Arial" panose="020B0604020202020204" pitchFamily="34" charset="0"/>
                <a:ea typeface="宋体" panose="02010600030101010101" pitchFamily="2" charset="-122"/>
                <a:sym typeface="宋体" panose="02010600030101010101" pitchFamily="2" charset="-122"/>
              </a:rPr>
              <a:t>,</a:t>
            </a:r>
            <a:r>
              <a:rPr sz="2800" b="1" noProof="1">
                <a:ea typeface="宋体" panose="02010600030101010101" pitchFamily="2" charset="-122"/>
              </a:rPr>
              <a:t>我是主人冬天在家门口捡到的流浪猫。想当初</a:t>
            </a:r>
            <a:r>
              <a:rPr lang="zh-CN" altLang="zh-CN" sz="2800" b="1" dirty="0">
                <a:latin typeface="Arial" panose="020B0604020202020204" pitchFamily="34" charset="0"/>
                <a:ea typeface="宋体" panose="02010600030101010101" pitchFamily="2" charset="-122"/>
                <a:sym typeface="宋体" panose="02010600030101010101" pitchFamily="2" charset="-122"/>
              </a:rPr>
              <a:t>,</a:t>
            </a:r>
            <a:r>
              <a:rPr sz="2800" b="1" noProof="1">
                <a:ea typeface="宋体" panose="02010600030101010101" pitchFamily="2" charset="-122"/>
              </a:rPr>
              <a:t>我就像一个孩子</a:t>
            </a:r>
            <a:r>
              <a:rPr lang="zh-CN" altLang="zh-CN" sz="2800" b="1" dirty="0">
                <a:latin typeface="Arial" panose="020B0604020202020204" pitchFamily="34" charset="0"/>
                <a:ea typeface="宋体" panose="02010600030101010101" pitchFamily="2" charset="-122"/>
                <a:sym typeface="宋体" panose="02010600030101010101" pitchFamily="2" charset="-122"/>
              </a:rPr>
              <a:t>,</a:t>
            </a:r>
            <a:r>
              <a:rPr sz="2800" b="1" noProof="1">
                <a:ea typeface="宋体" panose="02010600030101010101" pitchFamily="2" charset="-122"/>
              </a:rPr>
              <a:t>被人抛弃</a:t>
            </a:r>
            <a:r>
              <a:rPr lang="zh-CN" altLang="zh-CN" sz="2800" b="1" dirty="0">
                <a:latin typeface="Arial" panose="020B0604020202020204" pitchFamily="34" charset="0"/>
                <a:ea typeface="宋体" panose="02010600030101010101" pitchFamily="2" charset="-122"/>
                <a:sym typeface="宋体" panose="02010600030101010101" pitchFamily="2" charset="-122"/>
              </a:rPr>
              <a:t>,</a:t>
            </a:r>
            <a:r>
              <a:rPr sz="2800" b="1" noProof="1">
                <a:ea typeface="宋体" panose="02010600030101010101" pitchFamily="2" charset="-122"/>
              </a:rPr>
              <a:t>无家可归</a:t>
            </a:r>
            <a:r>
              <a:rPr lang="zh-CN" altLang="zh-CN" sz="2800" b="1" dirty="0">
                <a:latin typeface="Arial" panose="020B0604020202020204" pitchFamily="34" charset="0"/>
                <a:ea typeface="宋体" panose="02010600030101010101" pitchFamily="2" charset="-122"/>
                <a:sym typeface="宋体" panose="02010600030101010101" pitchFamily="2" charset="-122"/>
              </a:rPr>
              <a:t>,</a:t>
            </a:r>
            <a:r>
              <a:rPr sz="2800" b="1" noProof="1">
                <a:ea typeface="宋体" panose="02010600030101010101" pitchFamily="2" charset="-122"/>
              </a:rPr>
              <a:t>在冬天的早晨</a:t>
            </a:r>
            <a:r>
              <a:rPr lang="zh-CN" altLang="zh-CN" sz="2800" b="1" dirty="0">
                <a:latin typeface="Arial" panose="020B0604020202020204" pitchFamily="34" charset="0"/>
                <a:ea typeface="宋体" panose="02010600030101010101" pitchFamily="2" charset="-122"/>
                <a:sym typeface="宋体" panose="02010600030101010101" pitchFamily="2" charset="-122"/>
              </a:rPr>
              <a:t>,</a:t>
            </a:r>
            <a:r>
              <a:rPr sz="2800" b="1" noProof="1">
                <a:ea typeface="宋体" panose="02010600030101010101" pitchFamily="2" charset="-122"/>
              </a:rPr>
              <a:t>几乎为冬寒与饥饿所杀。我是花白色的</a:t>
            </a:r>
            <a:r>
              <a:rPr lang="zh-CN" altLang="zh-CN" sz="2800" b="1" dirty="0">
                <a:latin typeface="Arial" panose="020B0604020202020204" pitchFamily="34" charset="0"/>
                <a:ea typeface="宋体" panose="02010600030101010101" pitchFamily="2" charset="-122"/>
                <a:sym typeface="宋体" panose="02010600030101010101" pitchFamily="2" charset="-122"/>
              </a:rPr>
              <a:t>,</a:t>
            </a:r>
            <a:r>
              <a:rPr sz="2800" b="1" noProof="1">
                <a:ea typeface="宋体" panose="02010600030101010101" pitchFamily="2" charset="-122"/>
              </a:rPr>
              <a:t>不好看</a:t>
            </a:r>
            <a:r>
              <a:rPr lang="zh-CN" altLang="zh-CN" sz="2800" b="1" dirty="0">
                <a:latin typeface="Arial" panose="020B0604020202020204" pitchFamily="34" charset="0"/>
                <a:ea typeface="宋体" panose="02010600030101010101" pitchFamily="2" charset="-122"/>
                <a:sym typeface="宋体" panose="02010600030101010101" pitchFamily="2" charset="-122"/>
              </a:rPr>
              <a:t>,</a:t>
            </a:r>
            <a:r>
              <a:rPr sz="2800" b="1" noProof="1">
                <a:ea typeface="宋体" panose="02010600030101010101" pitchFamily="2" charset="-122"/>
              </a:rPr>
              <a:t>很瘦</a:t>
            </a:r>
            <a:r>
              <a:rPr lang="zh-CN" altLang="zh-CN" sz="2800" b="1" dirty="0">
                <a:latin typeface="Arial" panose="020B0604020202020204" pitchFamily="34" charset="0"/>
                <a:ea typeface="宋体" panose="02010600030101010101" pitchFamily="2" charset="-122"/>
                <a:sym typeface="宋体" panose="02010600030101010101" pitchFamily="2" charset="-122"/>
              </a:rPr>
              <a:t>,</a:t>
            </a:r>
            <a:r>
              <a:rPr sz="2800" b="1" noProof="1">
                <a:ea typeface="宋体" panose="02010600030101010101" pitchFamily="2" charset="-122"/>
              </a:rPr>
              <a:t>毛烧脱了</a:t>
            </a:r>
            <a:r>
              <a:rPr lang="zh-CN" altLang="zh-CN" sz="2800" b="1" dirty="0">
                <a:latin typeface="Arial" panose="020B0604020202020204" pitchFamily="34" charset="0"/>
                <a:ea typeface="宋体" panose="02010600030101010101" pitchFamily="2" charset="-122"/>
                <a:sym typeface="宋体" panose="02010600030101010101" pitchFamily="2" charset="-122"/>
              </a:rPr>
              <a:t>,</a:t>
            </a:r>
            <a:r>
              <a:rPr sz="2800" b="1" noProof="1">
                <a:ea typeface="宋体" panose="02010600030101010101" pitchFamily="2" charset="-122"/>
              </a:rPr>
              <a:t>忧郁懒惰</a:t>
            </a:r>
            <a:r>
              <a:rPr lang="zh-CN" altLang="zh-CN" sz="2800" b="1" dirty="0">
                <a:latin typeface="Arial" panose="020B0604020202020204" pitchFamily="34" charset="0"/>
                <a:ea typeface="宋体" panose="02010600030101010101" pitchFamily="2" charset="-122"/>
                <a:sym typeface="宋体" panose="02010600030101010101" pitchFamily="2" charset="-122"/>
              </a:rPr>
              <a:t>,</a:t>
            </a:r>
            <a:r>
              <a:rPr sz="2800" b="1" noProof="1">
                <a:ea typeface="宋体" panose="02010600030101010101" pitchFamily="2" charset="-122"/>
              </a:rPr>
              <a:t>不活泼。主人不喜欢我</a:t>
            </a:r>
            <a:r>
              <a:rPr lang="zh-CN" altLang="zh-CN" sz="2800" b="1" dirty="0">
                <a:latin typeface="Arial" panose="020B0604020202020204" pitchFamily="34" charset="0"/>
                <a:ea typeface="宋体" panose="02010600030101010101" pitchFamily="2" charset="-122"/>
                <a:sym typeface="宋体" panose="02010600030101010101" pitchFamily="2" charset="-122"/>
              </a:rPr>
              <a:t>,</a:t>
            </a:r>
            <a:r>
              <a:rPr sz="2800" b="1" noProof="1">
                <a:ea typeface="宋体" panose="02010600030101010101" pitchFamily="2" charset="-122"/>
              </a:rPr>
              <a:t>我常常对鸟笼凝望着</a:t>
            </a:r>
            <a:r>
              <a:rPr lang="zh-CN" altLang="zh-CN" sz="2800" b="1" dirty="0">
                <a:latin typeface="Arial" panose="020B0604020202020204" pitchFamily="34" charset="0"/>
                <a:ea typeface="宋体" panose="02010600030101010101" pitchFamily="2" charset="-122"/>
                <a:sym typeface="宋体" panose="02010600030101010101" pitchFamily="2" charset="-122"/>
              </a:rPr>
              <a:t>,</a:t>
            </a:r>
            <a:r>
              <a:rPr sz="2800" b="1" noProof="1">
                <a:ea typeface="宋体" panose="02010600030101010101" pitchFamily="2" charset="-122"/>
              </a:rPr>
              <a:t>羡慕鸟儿的美丽、天伦之乐。有一次主人误会了我</a:t>
            </a:r>
            <a:r>
              <a:rPr lang="zh-CN" altLang="zh-CN" sz="2800" b="1" dirty="0">
                <a:latin typeface="Arial" panose="020B0604020202020204" pitchFamily="34" charset="0"/>
                <a:ea typeface="宋体" panose="02010600030101010101" pitchFamily="2" charset="-122"/>
                <a:sym typeface="宋体" panose="02010600030101010101" pitchFamily="2" charset="-122"/>
              </a:rPr>
              <a:t>,</a:t>
            </a:r>
            <a:r>
              <a:rPr sz="2800" b="1" noProof="1">
                <a:ea typeface="宋体" panose="02010600030101010101" pitchFamily="2" charset="-122"/>
              </a:rPr>
              <a:t>以为我偷吃了芙蓉鸟</a:t>
            </a:r>
            <a:r>
              <a:rPr lang="zh-CN" altLang="zh-CN" sz="2800" b="1" dirty="0">
                <a:latin typeface="Arial" panose="020B0604020202020204" pitchFamily="34" charset="0"/>
                <a:ea typeface="宋体" panose="02010600030101010101" pitchFamily="2" charset="-122"/>
                <a:sym typeface="宋体" panose="02010600030101010101" pitchFamily="2" charset="-122"/>
              </a:rPr>
              <a:t>,</a:t>
            </a:r>
            <a:r>
              <a:rPr sz="2800" b="1" noProof="1">
                <a:ea typeface="宋体" panose="02010600030101010101" pitchFamily="2" charset="-122"/>
              </a:rPr>
              <a:t>还棒打了我一下</a:t>
            </a:r>
            <a:r>
              <a:rPr lang="zh-CN" altLang="zh-CN" sz="2800" b="1" dirty="0">
                <a:latin typeface="Arial" panose="020B0604020202020204" pitchFamily="34" charset="0"/>
                <a:ea typeface="宋体" panose="02010600030101010101" pitchFamily="2" charset="-122"/>
                <a:sym typeface="宋体" panose="02010600030101010101" pitchFamily="2" charset="-122"/>
              </a:rPr>
              <a:t>,</a:t>
            </a:r>
            <a:r>
              <a:rPr sz="2800" b="1" noProof="1">
                <a:ea typeface="宋体" panose="02010600030101010101" pitchFamily="2" charset="-122"/>
              </a:rPr>
              <a:t>两个月之后我死在了邻居家门口</a:t>
            </a:r>
            <a:r>
              <a:rPr lang="zh-CN" sz="2800" b="1" noProof="1">
                <a:solidFill>
                  <a:schemeClr val="tx1"/>
                </a:solidFill>
                <a:uFillTx/>
                <a:latin typeface="宋体" panose="02010600030101010101" pitchFamily="2" charset="-122"/>
                <a:ea typeface="宋体" panose="02010600030101010101" pitchFamily="2" charset="-122"/>
                <a:cs typeface="+mn-cs"/>
              </a:rPr>
              <a:t>。</a:t>
            </a:r>
            <a:endParaRPr lang="zh-CN" sz="2800" b="1" noProof="1">
              <a:solidFill>
                <a:schemeClr val="tx1"/>
              </a:solidFill>
              <a:uFillTx/>
              <a:latin typeface="宋体" panose="02010600030101010101" pitchFamily="2" charset="-122"/>
              <a:ea typeface="宋体" panose="02010600030101010101" pitchFamily="2" charset="-122"/>
              <a:cs typeface="+mn-cs"/>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87044" name="Rectangle 2"/>
          <p:cNvSpPr>
            <a:spLocks noGrp="1"/>
          </p:cNvSpPr>
          <p:nvPr/>
        </p:nvSpPr>
        <p:spPr>
          <a:xfrm>
            <a:off x="688975" y="234950"/>
            <a:ext cx="10575925" cy="1560195"/>
          </a:xfrm>
          <a:prstGeom prst="rect">
            <a:avLst/>
          </a:prstGeom>
          <a:noFill/>
          <a:ln w="9525">
            <a:noFill/>
          </a:ln>
        </p:spPr>
        <p:txBody>
          <a:bodyPr anchor="ctr"/>
          <a:p>
            <a:pPr fontAlgn="base">
              <a:lnSpc>
                <a:spcPct val="100000"/>
              </a:lnSpc>
              <a:spcBef>
                <a:spcPts val="0"/>
              </a:spcBef>
              <a:spcAft>
                <a:spcPts val="0"/>
              </a:spcAft>
            </a:pPr>
            <a:endParaRPr lang="zh-CN" altLang="en-US" sz="3200" b="1" strike="noStrike" noProof="1" dirty="0">
              <a:latin typeface="Calibri" panose="020F0502020204030204" charset="0"/>
              <a:ea typeface="黑体" panose="02010609060101010101" charset="-122"/>
              <a:cs typeface="+mn-cs"/>
            </a:endParaRPr>
          </a:p>
          <a:p>
            <a:pPr fontAlgn="base">
              <a:lnSpc>
                <a:spcPct val="100000"/>
              </a:lnSpc>
              <a:spcBef>
                <a:spcPts val="0"/>
              </a:spcBef>
              <a:spcAft>
                <a:spcPts val="0"/>
              </a:spcAft>
            </a:pPr>
            <a:endParaRPr lang="zh-CN" altLang="en-US" sz="3200" b="1" strike="noStrike" noProof="1" dirty="0">
              <a:latin typeface="Calibri" panose="020F0502020204030204" charset="0"/>
              <a:ea typeface="黑体" panose="02010609060101010101" charset="-122"/>
              <a:cs typeface="+mn-cs"/>
            </a:endParaRPr>
          </a:p>
          <a:p>
            <a:pPr fontAlgn="base">
              <a:lnSpc>
                <a:spcPct val="100000"/>
              </a:lnSpc>
              <a:spcBef>
                <a:spcPts val="0"/>
              </a:spcBef>
              <a:spcAft>
                <a:spcPts val="0"/>
              </a:spcAft>
            </a:pPr>
            <a:endParaRPr lang="zh-CN" altLang="en-US" sz="3200" b="1" strike="noStrike" noProof="1" dirty="0">
              <a:latin typeface="Calibri" panose="020F0502020204030204" charset="0"/>
              <a:ea typeface="黑体" panose="02010609060101010101" charset="-122"/>
              <a:cs typeface="+mn-cs"/>
            </a:endParaRPr>
          </a:p>
          <a:p>
            <a:pPr fontAlgn="base">
              <a:lnSpc>
                <a:spcPct val="100000"/>
              </a:lnSpc>
              <a:spcBef>
                <a:spcPts val="0"/>
              </a:spcBef>
              <a:spcAft>
                <a:spcPts val="0"/>
              </a:spcAft>
            </a:pPr>
            <a:endParaRPr lang="zh-CN" altLang="en-US" sz="3200" b="1" strike="noStrike" noProof="1" dirty="0">
              <a:latin typeface="Calibri" panose="020F0502020204030204" charset="0"/>
              <a:ea typeface="黑体" panose="02010609060101010101" charset="-122"/>
              <a:cs typeface="+mn-cs"/>
            </a:endParaRPr>
          </a:p>
          <a:p>
            <a:pPr fontAlgn="base">
              <a:lnSpc>
                <a:spcPct val="100000"/>
              </a:lnSpc>
              <a:spcBef>
                <a:spcPts val="0"/>
              </a:spcBef>
              <a:spcAft>
                <a:spcPts val="0"/>
              </a:spcAft>
            </a:pPr>
            <a:endParaRPr lang="zh-CN" altLang="en-US" sz="3200" b="1" strike="noStrike" noProof="1" dirty="0">
              <a:latin typeface="Calibri" panose="020F0502020204030204" charset="0"/>
              <a:ea typeface="黑体" panose="02010609060101010101" charset="-122"/>
              <a:cs typeface="+mn-cs"/>
            </a:endParaRPr>
          </a:p>
          <a:p>
            <a:pPr fontAlgn="base">
              <a:lnSpc>
                <a:spcPct val="100000"/>
              </a:lnSpc>
              <a:spcBef>
                <a:spcPts val="0"/>
              </a:spcBef>
              <a:spcAft>
                <a:spcPts val="0"/>
              </a:spcAft>
            </a:pPr>
            <a:endParaRPr lang="zh-CN" altLang="en-US" sz="3200" b="1" strike="noStrike" noProof="1" dirty="0">
              <a:latin typeface="Calibri" panose="020F0502020204030204" charset="0"/>
              <a:ea typeface="黑体" panose="02010609060101010101" charset="-122"/>
              <a:cs typeface="+mn-cs"/>
            </a:endParaRPr>
          </a:p>
          <a:p>
            <a:pPr fontAlgn="base">
              <a:lnSpc>
                <a:spcPct val="100000"/>
              </a:lnSpc>
              <a:spcBef>
                <a:spcPts val="0"/>
              </a:spcBef>
              <a:spcAft>
                <a:spcPts val="0"/>
              </a:spcAft>
            </a:pPr>
            <a:r>
              <a:rPr lang="zh-CN" altLang="en-US" sz="3200" b="1" strike="noStrike" noProof="1" dirty="0">
                <a:latin typeface="Calibri" panose="020F0502020204030204" charset="0"/>
                <a:ea typeface="黑体" panose="02010609060101010101" charset="-122"/>
                <a:cs typeface="+mn-cs"/>
              </a:rPr>
              <a:t>三、品读</a:t>
            </a:r>
            <a:r>
              <a:rPr lang="zh-CN" altLang="zh-CN" sz="3200" b="1" dirty="0">
                <a:latin typeface="Arial" panose="020B0604020202020204" pitchFamily="34" charset="0"/>
                <a:ea typeface="宋体" panose="02010600030101010101" pitchFamily="2" charset="-122"/>
                <a:sym typeface="宋体" panose="02010600030101010101" pitchFamily="2" charset="-122"/>
              </a:rPr>
              <a:t>,</a:t>
            </a:r>
            <a:r>
              <a:rPr lang="zh-CN" altLang="en-US" sz="3200" b="1" strike="noStrike" noProof="1" dirty="0">
                <a:latin typeface="Arial" panose="020B0604020202020204" pitchFamily="34" charset="0"/>
                <a:ea typeface="黑体" panose="02010609060101010101" charset="-122"/>
                <a:cs typeface="+mn-cs"/>
              </a:rPr>
              <a:t>赏猫性情</a:t>
            </a:r>
            <a:endParaRPr lang="zh-CN" altLang="en-US" sz="3200" b="1" strike="noStrike" noProof="1" dirty="0">
              <a:latin typeface="Arial" panose="020B0604020202020204" pitchFamily="34" charset="0"/>
              <a:ea typeface="黑体" panose="02010609060101010101" charset="-122"/>
            </a:endParaRPr>
          </a:p>
          <a:p>
            <a:pPr fontAlgn="base">
              <a:lnSpc>
                <a:spcPct val="100000"/>
              </a:lnSpc>
              <a:spcBef>
                <a:spcPts val="0"/>
              </a:spcBef>
              <a:spcAft>
                <a:spcPts val="0"/>
              </a:spcAft>
            </a:pPr>
            <a:r>
              <a:rPr lang="en-US" altLang="zh-CN" sz="3200" b="1" strike="noStrike" noProof="1">
                <a:latin typeface="宋体" panose="02010600030101010101" pitchFamily="2" charset="-122"/>
                <a:ea typeface="宋体" panose="02010600030101010101" pitchFamily="2" charset="-122"/>
                <a:cs typeface="+mn-cs"/>
              </a:rPr>
              <a:t>1.</a:t>
            </a:r>
            <a:r>
              <a:rPr lang="zh-CN" altLang="en-US" sz="3200" b="1" strike="noStrike" noProof="1" dirty="0">
                <a:solidFill>
                  <a:schemeClr val="tx1"/>
                </a:solidFill>
                <a:uFillTx/>
                <a:latin typeface="Arial" panose="020B0604020202020204" pitchFamily="34" charset="0"/>
                <a:ea typeface="SimSun-ExtB" panose="02010609060101010101" pitchFamily="49" charset="-122"/>
                <a:cs typeface="+mn-cs"/>
              </a:rPr>
              <a:t>这三只猫性格截然不同</a:t>
            </a:r>
            <a:r>
              <a:rPr lang="zh-CN" altLang="zh-CN" sz="3200" b="1" dirty="0">
                <a:latin typeface="Arial" panose="020B0604020202020204" pitchFamily="34" charset="0"/>
                <a:ea typeface="宋体" panose="02010600030101010101" pitchFamily="2" charset="-122"/>
                <a:sym typeface="宋体" panose="02010600030101010101" pitchFamily="2" charset="-122"/>
              </a:rPr>
              <a:t>,</a:t>
            </a:r>
            <a:r>
              <a:rPr lang="zh-CN" altLang="en-US" sz="3200" b="1" strike="noStrike" noProof="1" dirty="0">
                <a:solidFill>
                  <a:schemeClr val="tx1"/>
                </a:solidFill>
                <a:uFillTx/>
                <a:latin typeface="Arial" panose="020B0604020202020204" pitchFamily="34" charset="0"/>
                <a:ea typeface="SimSun-ExtB" panose="02010609060101010101" pitchFamily="49" charset="-122"/>
                <a:cs typeface="+mn-cs"/>
              </a:rPr>
              <a:t>作者重点写的是哪一只？</a:t>
            </a:r>
            <a:endParaRPr lang="zh-CN" altLang="en-US" sz="3200" b="1" strike="noStrike" noProof="1" dirty="0">
              <a:solidFill>
                <a:schemeClr val="tx1"/>
              </a:solidFill>
              <a:uFillTx/>
              <a:latin typeface="Arial" panose="020B0604020202020204" pitchFamily="34" charset="0"/>
              <a:ea typeface="SimSun-ExtB" panose="02010609060101010101" pitchFamily="49" charset="-122"/>
              <a:cs typeface="+mn-cs"/>
            </a:endParaRPr>
          </a:p>
          <a:p>
            <a:pPr fontAlgn="base">
              <a:lnSpc>
                <a:spcPct val="100000"/>
              </a:lnSpc>
              <a:spcBef>
                <a:spcPts val="0"/>
              </a:spcBef>
              <a:spcAft>
                <a:spcPts val="0"/>
              </a:spcAft>
            </a:pPr>
            <a:r>
              <a:rPr lang="en-US" altLang="zh-CN" sz="3200" b="1">
                <a:latin typeface="宋体" panose="02010600030101010101" pitchFamily="2" charset="-122"/>
                <a:ea typeface="宋体" panose="02010600030101010101" pitchFamily="2" charset="-122"/>
                <a:sym typeface="+mn-ea"/>
              </a:rPr>
              <a:t>2.</a:t>
            </a:r>
            <a:r>
              <a:rPr lang="zh-CN" sz="3200" b="1" dirty="0">
                <a:latin typeface="宋体" panose="02010600030101010101" pitchFamily="2" charset="-122"/>
                <a:ea typeface="宋体" panose="02010600030101010101" pitchFamily="2" charset="-122"/>
              </a:rPr>
              <a:t>第三只猫与前两只猫有什么不同？</a:t>
            </a:r>
            <a:endParaRPr lang="zh-CN" sz="3200" b="1" dirty="0">
              <a:latin typeface="宋体" panose="02010600030101010101" pitchFamily="2" charset="-122"/>
              <a:ea typeface="宋体" panose="02010600030101010101" pitchFamily="2" charset="-122"/>
            </a:endParaRPr>
          </a:p>
          <a:p>
            <a:pPr fontAlgn="base">
              <a:lnSpc>
                <a:spcPct val="100000"/>
              </a:lnSpc>
              <a:spcBef>
                <a:spcPts val="0"/>
              </a:spcBef>
              <a:spcAft>
                <a:spcPts val="0"/>
              </a:spcAft>
            </a:pPr>
            <a:endParaRPr lang="zh-CN" sz="3200" b="1" dirty="0">
              <a:latin typeface="宋体" panose="02010600030101010101" pitchFamily="2" charset="-122"/>
              <a:ea typeface="宋体" panose="02010600030101010101" pitchFamily="2" charset="-122"/>
            </a:endParaRPr>
          </a:p>
          <a:p>
            <a:pPr fontAlgn="base">
              <a:lnSpc>
                <a:spcPct val="100000"/>
              </a:lnSpc>
              <a:spcBef>
                <a:spcPts val="0"/>
              </a:spcBef>
              <a:spcAft>
                <a:spcPts val="0"/>
              </a:spcAft>
            </a:pPr>
            <a:endParaRPr lang="zh-CN" sz="3200" b="1" dirty="0">
              <a:latin typeface="宋体" panose="02010600030101010101" pitchFamily="2" charset="-122"/>
              <a:ea typeface="宋体" panose="02010600030101010101" pitchFamily="2" charset="-122"/>
            </a:endParaRPr>
          </a:p>
          <a:p>
            <a:pPr fontAlgn="base">
              <a:lnSpc>
                <a:spcPct val="100000"/>
              </a:lnSpc>
              <a:spcBef>
                <a:spcPts val="0"/>
              </a:spcBef>
              <a:spcAft>
                <a:spcPts val="0"/>
              </a:spcAft>
            </a:pPr>
            <a:r>
              <a:rPr lang="en-US" altLang="zh-CN" sz="3200" b="1" dirty="0">
                <a:latin typeface="宋体" panose="02010600030101010101" pitchFamily="2" charset="-122"/>
                <a:ea typeface="宋体" panose="02010600030101010101" pitchFamily="2" charset="-122"/>
              </a:rPr>
              <a:t>3.</a:t>
            </a:r>
            <a:r>
              <a:rPr lang="zh-CN" sz="3200" b="1" dirty="0">
                <a:uFillTx/>
                <a:latin typeface="Arial" panose="020B0604020202020204" pitchFamily="34" charset="0"/>
                <a:ea typeface="SimSun-ExtB" panose="02010609060101010101" pitchFamily="49" charset="-122"/>
                <a:cs typeface="Arial" panose="020B0604020202020204" pitchFamily="34" charset="0"/>
                <a:sym typeface="+mn-ea"/>
              </a:rPr>
              <a:t>“滚来滚去”能不能换成“跑来跑去”</a:t>
            </a:r>
            <a:r>
              <a:rPr lang="zh-CN" sz="3200" b="1" dirty="0">
                <a:latin typeface="宋体" panose="02010600030101010101" pitchFamily="2" charset="-122"/>
                <a:ea typeface="宋体" panose="02010600030101010101" pitchFamily="2" charset="-122"/>
                <a:cs typeface="宋体" panose="02010600030101010101" pitchFamily="2" charset="-122"/>
                <a:sym typeface="+mn-ea"/>
              </a:rPr>
              <a:t>？为什么？</a:t>
            </a:r>
            <a:endParaRPr lang="en-US" altLang="zh-CN" sz="3200" b="1" dirty="0">
              <a:latin typeface="宋体" panose="02010600030101010101" pitchFamily="2" charset="-122"/>
              <a:ea typeface="宋体" panose="02010600030101010101" pitchFamily="2" charset="-122"/>
            </a:endParaRPr>
          </a:p>
          <a:p>
            <a:pPr fontAlgn="base">
              <a:lnSpc>
                <a:spcPct val="100000"/>
              </a:lnSpc>
              <a:spcBef>
                <a:spcPts val="0"/>
              </a:spcBef>
              <a:spcAft>
                <a:spcPts val="0"/>
              </a:spcAft>
            </a:pPr>
            <a:r>
              <a:rPr lang="en-US" altLang="zh-CN" sz="3200" b="1" dirty="0">
                <a:latin typeface="宋体" panose="02010600030101010101" pitchFamily="2" charset="-122"/>
                <a:ea typeface="宋体" panose="02010600030101010101" pitchFamily="2" charset="-122"/>
              </a:rPr>
              <a:t>                                                                            </a:t>
            </a:r>
            <a:endParaRPr lang="en-US" altLang="zh-CN" sz="3200" b="1" dirty="0">
              <a:latin typeface="宋体" panose="02010600030101010101" pitchFamily="2" charset="-122"/>
              <a:ea typeface="宋体" panose="02010600030101010101" pitchFamily="2" charset="-122"/>
            </a:endParaRPr>
          </a:p>
          <a:p>
            <a:pPr fontAlgn="base">
              <a:lnSpc>
                <a:spcPct val="100000"/>
              </a:lnSpc>
              <a:spcBef>
                <a:spcPts val="0"/>
              </a:spcBef>
              <a:spcAft>
                <a:spcPts val="0"/>
              </a:spcAft>
            </a:pPr>
            <a:endParaRPr lang="en-US" altLang="zh-CN" sz="3200" b="1" dirty="0">
              <a:latin typeface="宋体" panose="02010600030101010101" pitchFamily="2" charset="-122"/>
              <a:ea typeface="宋体" panose="02010600030101010101" pitchFamily="2" charset="-122"/>
            </a:endParaRPr>
          </a:p>
          <a:p>
            <a:pPr fontAlgn="base">
              <a:lnSpc>
                <a:spcPct val="100000"/>
              </a:lnSpc>
              <a:spcBef>
                <a:spcPts val="0"/>
              </a:spcBef>
              <a:spcAft>
                <a:spcPts val="0"/>
              </a:spcAft>
            </a:pPr>
            <a:r>
              <a:rPr lang="en-US" altLang="zh-CN" sz="3200" b="1" dirty="0">
                <a:latin typeface="宋体" panose="02010600030101010101" pitchFamily="2" charset="-122"/>
                <a:ea typeface="宋体" panose="02010600030101010101" pitchFamily="2" charset="-122"/>
              </a:rPr>
              <a:t>  还有哪些动词能表现小猫的情态？</a:t>
            </a:r>
            <a:endParaRPr lang="en-US" altLang="zh-CN" sz="3200" b="1" dirty="0">
              <a:latin typeface="宋体" panose="02010600030101010101" pitchFamily="2" charset="-122"/>
              <a:ea typeface="宋体" panose="02010600030101010101" pitchFamily="2" charset="-122"/>
            </a:endParaRPr>
          </a:p>
        </p:txBody>
      </p:sp>
      <p:sp>
        <p:nvSpPr>
          <p:cNvPr id="7" name="Text Box 1027"/>
          <p:cNvSpPr txBox="1"/>
          <p:nvPr/>
        </p:nvSpPr>
        <p:spPr>
          <a:xfrm>
            <a:off x="1111885" y="1693545"/>
            <a:ext cx="9968230" cy="509270"/>
          </a:xfrm>
          <a:prstGeom prst="rect">
            <a:avLst/>
          </a:prstGeom>
          <a:noFill/>
          <a:ln w="9525">
            <a:noFill/>
          </a:ln>
        </p:spPr>
        <p:txBody>
          <a:bodyPr wrap="square" anchor="t">
            <a:spAutoFit/>
          </a:bodyPr>
          <a:p>
            <a:pPr>
              <a:lnSpc>
                <a:spcPct val="85000"/>
              </a:lnSpc>
            </a:pPr>
            <a:r>
              <a:rPr lang="zh-CN" altLang="zh-CN" sz="3200" b="1">
                <a:solidFill>
                  <a:srgbClr val="0000FF"/>
                </a:solidFill>
                <a:latin typeface="楷体" panose="02010609060101010101" pitchFamily="49" charset="-122"/>
                <a:ea typeface="楷体" panose="02010609060101010101" pitchFamily="49" charset="-122"/>
                <a:sym typeface="+mn-ea"/>
              </a:rPr>
              <a:t>第三只猫很</a:t>
            </a:r>
            <a:r>
              <a:rPr lang="zh-CN" altLang="zh-CN" sz="3200" b="1">
                <a:solidFill>
                  <a:srgbClr val="4E42ED"/>
                </a:solidFill>
                <a:latin typeface="楷体" panose="02010609060101010101" pitchFamily="49" charset="-122"/>
                <a:ea typeface="楷体" panose="02010609060101010101" pitchFamily="49" charset="-122"/>
                <a:sym typeface="+mn-ea"/>
              </a:rPr>
              <a:t>忧</a:t>
            </a:r>
            <a:r>
              <a:rPr lang="zh-CN" altLang="zh-CN" sz="3200" b="1">
                <a:solidFill>
                  <a:srgbClr val="0000FF"/>
                </a:solidFill>
                <a:latin typeface="楷体" panose="02010609060101010101" pitchFamily="49" charset="-122"/>
                <a:ea typeface="楷体" panose="02010609060101010101" pitchFamily="49" charset="-122"/>
                <a:sym typeface="+mn-ea"/>
              </a:rPr>
              <a:t>郁</a:t>
            </a:r>
            <a:r>
              <a:rPr lang="zh-CN" altLang="zh-CN" sz="3200" b="1" dirty="0">
                <a:solidFill>
                  <a:srgbClr val="0000FF"/>
                </a:solidFill>
                <a:sym typeface="宋体" panose="02010600030101010101" pitchFamily="2" charset="-122"/>
              </a:rPr>
              <a:t>,</a:t>
            </a:r>
            <a:r>
              <a:rPr lang="zh-CN" altLang="zh-CN" sz="3200" b="1">
                <a:solidFill>
                  <a:srgbClr val="0000FF"/>
                </a:solidFill>
                <a:latin typeface="楷体" panose="02010609060101010101" pitchFamily="49" charset="-122"/>
                <a:ea typeface="楷体" panose="02010609060101010101" pitchFamily="49" charset="-122"/>
                <a:sym typeface="+mn-ea"/>
              </a:rPr>
              <a:t>不如前两只猫活泼。</a:t>
            </a:r>
            <a:endParaRPr lang="zh-CN" altLang="zh-CN" sz="3200" b="1">
              <a:solidFill>
                <a:srgbClr val="0000FF"/>
              </a:solidFill>
              <a:latin typeface="楷体" panose="02010609060101010101" pitchFamily="49" charset="-122"/>
              <a:ea typeface="楷体" panose="02010609060101010101" pitchFamily="49" charset="-122"/>
              <a:sym typeface="+mn-ea"/>
            </a:endParaRPr>
          </a:p>
        </p:txBody>
      </p:sp>
      <p:sp>
        <p:nvSpPr>
          <p:cNvPr id="2" name="Text Box 1027"/>
          <p:cNvSpPr txBox="1"/>
          <p:nvPr/>
        </p:nvSpPr>
        <p:spPr>
          <a:xfrm>
            <a:off x="1094740" y="2202815"/>
            <a:ext cx="10170160" cy="509270"/>
          </a:xfrm>
          <a:prstGeom prst="rect">
            <a:avLst/>
          </a:prstGeom>
          <a:noFill/>
          <a:ln w="9525">
            <a:noFill/>
          </a:ln>
        </p:spPr>
        <p:txBody>
          <a:bodyPr wrap="square" anchor="t">
            <a:spAutoFit/>
          </a:bodyPr>
          <a:p>
            <a:pPr>
              <a:lnSpc>
                <a:spcPct val="85000"/>
              </a:lnSpc>
            </a:pPr>
            <a:r>
              <a:rPr lang="zh-CN" altLang="zh-CN" sz="3200" b="1">
                <a:solidFill>
                  <a:srgbClr val="0000FF"/>
                </a:solidFill>
                <a:latin typeface="楷体" panose="02010609060101010101" pitchFamily="49" charset="-122"/>
                <a:ea typeface="楷体" panose="02010609060101010101" pitchFamily="49" charset="-122"/>
              </a:rPr>
              <a:t>第三只猫的死与作者有关</a:t>
            </a:r>
            <a:r>
              <a:rPr lang="zh-CN" altLang="zh-CN" sz="3200" b="1" dirty="0">
                <a:solidFill>
                  <a:srgbClr val="0000FF"/>
                </a:solidFill>
                <a:sym typeface="宋体" panose="02010600030101010101" pitchFamily="2" charset="-122"/>
              </a:rPr>
              <a:t>,</a:t>
            </a:r>
            <a:r>
              <a:rPr lang="zh-CN" altLang="zh-CN" sz="3200" b="1">
                <a:solidFill>
                  <a:srgbClr val="0000FF"/>
                </a:solidFill>
                <a:latin typeface="楷体" panose="02010609060101010101" pitchFamily="49" charset="-122"/>
                <a:ea typeface="楷体" panose="02010609060101010101" pitchFamily="49" charset="-122"/>
              </a:rPr>
              <a:t>是作者的误解、屈打造成的</a:t>
            </a:r>
            <a:r>
              <a:rPr lang="zh-CN" altLang="zh-CN" sz="3200" b="1">
                <a:solidFill>
                  <a:srgbClr val="0000FF"/>
                </a:solidFill>
                <a:latin typeface="楷体" panose="02010609060101010101" pitchFamily="49" charset="-122"/>
                <a:ea typeface="楷体" panose="02010609060101010101" pitchFamily="49" charset="-122"/>
                <a:sym typeface="+mn-ea"/>
              </a:rPr>
              <a:t>。</a:t>
            </a:r>
            <a:endParaRPr lang="zh-CN" altLang="zh-CN" sz="3200" b="1">
              <a:solidFill>
                <a:srgbClr val="0000FF"/>
              </a:solidFill>
              <a:latin typeface="楷体" panose="02010609060101010101" pitchFamily="49" charset="-122"/>
              <a:ea typeface="楷体" panose="02010609060101010101" pitchFamily="49" charset="-122"/>
              <a:sym typeface="+mn-ea"/>
            </a:endParaRPr>
          </a:p>
        </p:txBody>
      </p:sp>
      <p:sp>
        <p:nvSpPr>
          <p:cNvPr id="4" name="Text Box 1027"/>
          <p:cNvSpPr txBox="1"/>
          <p:nvPr/>
        </p:nvSpPr>
        <p:spPr>
          <a:xfrm>
            <a:off x="920115" y="3281045"/>
            <a:ext cx="10160000" cy="927100"/>
          </a:xfrm>
          <a:prstGeom prst="rect">
            <a:avLst/>
          </a:prstGeom>
          <a:noFill/>
          <a:ln w="9525">
            <a:noFill/>
          </a:ln>
        </p:spPr>
        <p:txBody>
          <a:bodyPr wrap="square" anchor="t">
            <a:spAutoFit/>
          </a:bodyPr>
          <a:p>
            <a:pPr>
              <a:lnSpc>
                <a:spcPct val="85000"/>
              </a:lnSpc>
            </a:pPr>
            <a:r>
              <a:rPr lang="zh-CN" altLang="zh-CN" sz="3200" b="1">
                <a:solidFill>
                  <a:srgbClr val="4E42ED"/>
                </a:solidFill>
                <a:latin typeface="楷体" panose="02010609060101010101" pitchFamily="49" charset="-122"/>
                <a:ea typeface="楷体" panose="02010609060101010101" pitchFamily="49" charset="-122"/>
                <a:cs typeface="楷体" panose="02010609060101010101" pitchFamily="49" charset="-122"/>
              </a:rPr>
              <a:t>不行。因为</a:t>
            </a:r>
            <a:r>
              <a:rPr lang="zh-CN" sz="3200" b="1" dirty="0">
                <a:solidFill>
                  <a:srgbClr val="4E42ED"/>
                </a:solidFill>
                <a:uFillTx/>
                <a:latin typeface="Arial" panose="020B0604020202020204" pitchFamily="34" charset="0"/>
                <a:ea typeface="SimSun-ExtB" panose="02010609060101010101" pitchFamily="49" charset="-122"/>
                <a:cs typeface="Arial" panose="020B0604020202020204" pitchFamily="34" charset="0"/>
                <a:sym typeface="+mn-ea"/>
              </a:rPr>
              <a:t>“</a:t>
            </a:r>
            <a:r>
              <a:rPr lang="zh-CN" altLang="zh-CN" sz="3200" b="1">
                <a:solidFill>
                  <a:srgbClr val="0000FF"/>
                </a:solidFill>
                <a:latin typeface="楷体" panose="02010609060101010101" pitchFamily="49" charset="-122"/>
                <a:ea typeface="楷体" panose="02010609060101010101" pitchFamily="49" charset="-122"/>
                <a:sym typeface="+mn-ea"/>
              </a:rPr>
              <a:t>滚来滚去</a:t>
            </a:r>
            <a:r>
              <a:rPr lang="zh-CN" sz="3200" b="1" dirty="0">
                <a:solidFill>
                  <a:srgbClr val="4E42ED"/>
                </a:solidFill>
                <a:uFillTx/>
                <a:latin typeface="Arial" panose="020B0604020202020204" pitchFamily="34" charset="0"/>
                <a:ea typeface="SimSun-ExtB" panose="02010609060101010101" pitchFamily="49" charset="-122"/>
                <a:cs typeface="Arial" panose="020B0604020202020204" pitchFamily="34" charset="0"/>
                <a:sym typeface="+mn-ea"/>
              </a:rPr>
              <a:t>”</a:t>
            </a:r>
            <a:r>
              <a:rPr lang="zh-CN" altLang="zh-CN" sz="3200" b="1">
                <a:solidFill>
                  <a:srgbClr val="0000FF"/>
                </a:solidFill>
                <a:latin typeface="楷体" panose="02010609060101010101" pitchFamily="49" charset="-122"/>
                <a:ea typeface="楷体" panose="02010609060101010101" pitchFamily="49" charset="-122"/>
                <a:sym typeface="+mn-ea"/>
              </a:rPr>
              <a:t>与</a:t>
            </a:r>
            <a:r>
              <a:rPr lang="zh-CN" sz="3200" b="1" dirty="0">
                <a:solidFill>
                  <a:srgbClr val="4E42ED"/>
                </a:solidFill>
                <a:uFillTx/>
                <a:latin typeface="Arial" panose="020B0604020202020204" pitchFamily="34" charset="0"/>
                <a:ea typeface="SimSun-ExtB" panose="02010609060101010101" pitchFamily="49" charset="-122"/>
                <a:cs typeface="Arial" panose="020B0604020202020204" pitchFamily="34" charset="0"/>
                <a:sym typeface="+mn-ea"/>
              </a:rPr>
              <a:t>“</a:t>
            </a:r>
            <a:r>
              <a:rPr lang="zh-CN" altLang="zh-CN" sz="3200" b="1">
                <a:solidFill>
                  <a:srgbClr val="0000FF"/>
                </a:solidFill>
                <a:latin typeface="楷体" panose="02010609060101010101" pitchFamily="49" charset="-122"/>
                <a:ea typeface="楷体" panose="02010609060101010101" pitchFamily="49" charset="-122"/>
                <a:sym typeface="+mn-ea"/>
              </a:rPr>
              <a:t>白雪球</a:t>
            </a:r>
            <a:r>
              <a:rPr lang="zh-CN" sz="3200" b="1" dirty="0">
                <a:solidFill>
                  <a:srgbClr val="4E42ED"/>
                </a:solidFill>
                <a:uFillTx/>
                <a:latin typeface="Arial" panose="020B0604020202020204" pitchFamily="34" charset="0"/>
                <a:ea typeface="SimSun-ExtB" panose="02010609060101010101" pitchFamily="49" charset="-122"/>
                <a:cs typeface="Arial" panose="020B0604020202020204" pitchFamily="34" charset="0"/>
                <a:sym typeface="+mn-ea"/>
              </a:rPr>
              <a:t>”</a:t>
            </a:r>
            <a:r>
              <a:rPr lang="zh-CN" altLang="zh-CN" sz="3200" b="1">
                <a:solidFill>
                  <a:srgbClr val="0000FF"/>
                </a:solidFill>
                <a:latin typeface="楷体" panose="02010609060101010101" pitchFamily="49" charset="-122"/>
                <a:ea typeface="楷体" panose="02010609060101010101" pitchFamily="49" charset="-122"/>
                <a:sym typeface="+mn-ea"/>
              </a:rPr>
              <a:t>相呼应</a:t>
            </a:r>
            <a:r>
              <a:rPr lang="zh-CN" altLang="zh-CN" sz="3200" b="1" dirty="0">
                <a:solidFill>
                  <a:srgbClr val="0000FF"/>
                </a:solidFill>
                <a:sym typeface="宋体" panose="02010600030101010101" pitchFamily="2" charset="-122"/>
              </a:rPr>
              <a:t>,</a:t>
            </a:r>
            <a:r>
              <a:rPr lang="zh-CN" altLang="zh-CN" sz="3200" b="1">
                <a:solidFill>
                  <a:srgbClr val="0000FF"/>
                </a:solidFill>
                <a:latin typeface="楷体" panose="02010609060101010101" pitchFamily="49" charset="-122"/>
                <a:ea typeface="楷体" panose="02010609060101010101" pitchFamily="49" charset="-122"/>
                <a:sym typeface="+mn-ea"/>
              </a:rPr>
              <a:t>更能突出小猫的活泼可爱。</a:t>
            </a:r>
            <a:endParaRPr lang="zh-CN" altLang="zh-CN" sz="3200" b="1">
              <a:solidFill>
                <a:srgbClr val="0000FF"/>
              </a:solidFill>
              <a:latin typeface="楷体" panose="02010609060101010101" pitchFamily="49" charset="-122"/>
              <a:ea typeface="楷体" panose="02010609060101010101" pitchFamily="49" charset="-122"/>
              <a:sym typeface="+mn-ea"/>
            </a:endParaRPr>
          </a:p>
        </p:txBody>
      </p:sp>
      <p:sp>
        <p:nvSpPr>
          <p:cNvPr id="5" name="内容占位符 2"/>
          <p:cNvSpPr txBox="1">
            <a:spLocks noChangeArrowheads="1"/>
          </p:cNvSpPr>
          <p:nvPr/>
        </p:nvSpPr>
        <p:spPr bwMode="auto">
          <a:xfrm>
            <a:off x="801370" y="4705350"/>
            <a:ext cx="10614660" cy="5118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00000"/>
              </a:lnSpc>
              <a:spcBef>
                <a:spcPct val="20000"/>
              </a:spcBef>
              <a:buFontTx/>
              <a:buNone/>
            </a:pPr>
            <a:r>
              <a:rPr lang="zh-CN" sz="3200" b="1" dirty="0">
                <a:solidFill>
                  <a:srgbClr val="4E42ED"/>
                </a:solidFill>
                <a:uFillTx/>
                <a:ea typeface="SimSun-ExtB" panose="02010609060101010101" pitchFamily="49" charset="-122"/>
                <a:cs typeface="Arial" panose="020B0604020202020204" pitchFamily="34" charset="0"/>
                <a:sym typeface="+mn-ea"/>
              </a:rPr>
              <a:t>“</a:t>
            </a:r>
            <a:r>
              <a:rPr lang="zh-CN" altLang="en-US" sz="3200" b="1" dirty="0">
                <a:solidFill>
                  <a:srgbClr val="FF0000"/>
                </a:solidFill>
                <a:latin typeface="楷体" panose="02010609060101010101" pitchFamily="49" charset="-122"/>
                <a:ea typeface="楷体" panose="02010609060101010101" pitchFamily="49" charset="-122"/>
              </a:rPr>
              <a:t>扑</a:t>
            </a:r>
            <a:r>
              <a:rPr lang="zh-CN" sz="3200" b="1" dirty="0">
                <a:solidFill>
                  <a:srgbClr val="4E42ED"/>
                </a:solidFill>
                <a:uFillTx/>
                <a:ea typeface="SimSun-ExtB" panose="02010609060101010101" pitchFamily="49" charset="-122"/>
                <a:cs typeface="Arial" panose="020B0604020202020204" pitchFamily="34" charset="0"/>
                <a:sym typeface="+mn-ea"/>
              </a:rPr>
              <a:t>”“</a:t>
            </a:r>
            <a:r>
              <a:rPr lang="zh-CN" altLang="en-US" sz="3200" b="1" dirty="0">
                <a:solidFill>
                  <a:srgbClr val="FF0000"/>
                </a:solidFill>
                <a:latin typeface="楷体" panose="02010609060101010101" pitchFamily="49" charset="-122"/>
                <a:ea typeface="楷体" panose="02010609060101010101" pitchFamily="49" charset="-122"/>
              </a:rPr>
              <a:t>抢</a:t>
            </a:r>
            <a:r>
              <a:rPr lang="zh-CN" sz="3200" b="1" dirty="0">
                <a:solidFill>
                  <a:srgbClr val="4E42ED"/>
                </a:solidFill>
                <a:uFillTx/>
                <a:ea typeface="SimSun-ExtB" panose="02010609060101010101" pitchFamily="49" charset="-122"/>
                <a:cs typeface="Arial" panose="020B0604020202020204" pitchFamily="34" charset="0"/>
                <a:sym typeface="+mn-ea"/>
              </a:rPr>
              <a:t>”</a:t>
            </a:r>
            <a:r>
              <a:rPr lang="zh-CN" altLang="zh-CN" sz="3200" b="1" dirty="0">
                <a:solidFill>
                  <a:srgbClr val="0000FF"/>
                </a:solidFill>
                <a:latin typeface="楷体" panose="02010609060101010101" pitchFamily="49" charset="-122"/>
                <a:ea typeface="楷体" panose="02010609060101010101" pitchFamily="49" charset="-122"/>
                <a:sym typeface="宋体" panose="02010600030101010101" pitchFamily="2" charset="-122"/>
              </a:rPr>
              <a:t>生动形象地写出了</a:t>
            </a:r>
            <a:r>
              <a:rPr lang="zh-CN" sz="3200" b="1" dirty="0">
                <a:solidFill>
                  <a:srgbClr val="4E42ED"/>
                </a:solidFill>
                <a:uFillTx/>
                <a:latin typeface="楷体" panose="02010609060101010101" pitchFamily="49" charset="-122"/>
                <a:ea typeface="楷体" panose="02010609060101010101" pitchFamily="49" charset="-122"/>
                <a:cs typeface="Arial" panose="020B0604020202020204" pitchFamily="34" charset="0"/>
                <a:sym typeface="+mn-ea"/>
              </a:rPr>
              <a:t>小猫</a:t>
            </a:r>
            <a:r>
              <a:rPr lang="zh-CN" sz="3200" b="1" dirty="0">
                <a:solidFill>
                  <a:srgbClr val="FF0000"/>
                </a:solidFill>
                <a:uFillTx/>
                <a:latin typeface="楷体" panose="02010609060101010101" pitchFamily="49" charset="-122"/>
                <a:ea typeface="楷体" panose="02010609060101010101" pitchFamily="49" charset="-122"/>
                <a:cs typeface="Arial" panose="020B0604020202020204" pitchFamily="34" charset="0"/>
                <a:sym typeface="+mn-ea"/>
              </a:rPr>
              <a:t>玩耍时的动态和乐趣</a:t>
            </a:r>
            <a:r>
              <a:rPr lang="zh-CN" sz="3200" b="1" dirty="0">
                <a:solidFill>
                  <a:srgbClr val="4E42ED"/>
                </a:solidFill>
                <a:uFillTx/>
                <a:latin typeface="楷体" panose="02010609060101010101" pitchFamily="49" charset="-122"/>
                <a:ea typeface="楷体" panose="02010609060101010101" pitchFamily="49" charset="-122"/>
                <a:cs typeface="Arial" panose="020B0604020202020204" pitchFamily="34" charset="0"/>
                <a:sym typeface="+mn-ea"/>
              </a:rPr>
              <a:t>。</a:t>
            </a:r>
            <a:endParaRPr lang="zh-CN" sz="3200" b="1" dirty="0">
              <a:solidFill>
                <a:srgbClr val="4E42ED"/>
              </a:solidFill>
              <a:uFillTx/>
              <a:latin typeface="楷体" panose="02010609060101010101" pitchFamily="49" charset="-122"/>
              <a:ea typeface="楷体" panose="02010609060101010101" pitchFamily="49" charset="-122"/>
              <a:cs typeface="Arial" panose="020B0604020202020204" pitchFamily="34" charset="0"/>
              <a:sym typeface="+mn-ea"/>
            </a:endParaRPr>
          </a:p>
        </p:txBody>
      </p:sp>
      <p:sp>
        <p:nvSpPr>
          <p:cNvPr id="6" name="内容占位符 2"/>
          <p:cNvSpPr txBox="1">
            <a:spLocks noChangeArrowheads="1"/>
          </p:cNvSpPr>
          <p:nvPr/>
        </p:nvSpPr>
        <p:spPr bwMode="auto">
          <a:xfrm>
            <a:off x="864235" y="5286375"/>
            <a:ext cx="10462895" cy="532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00000"/>
              </a:lnSpc>
              <a:spcBef>
                <a:spcPct val="20000"/>
              </a:spcBef>
              <a:buFontTx/>
              <a:buNone/>
            </a:pPr>
            <a:r>
              <a:rPr lang="zh-CN" sz="3200" b="1" dirty="0">
                <a:solidFill>
                  <a:srgbClr val="4E42ED"/>
                </a:solidFill>
                <a:uFillTx/>
                <a:ea typeface="SimSun-ExtB" panose="02010609060101010101" pitchFamily="49" charset="-122"/>
                <a:cs typeface="Arial" panose="020B0604020202020204" pitchFamily="34" charset="0"/>
                <a:sym typeface="+mn-ea"/>
              </a:rPr>
              <a:t>“</a:t>
            </a:r>
            <a:r>
              <a:rPr lang="zh-CN" sz="3200" b="1" dirty="0">
                <a:solidFill>
                  <a:srgbClr val="FF0000"/>
                </a:solidFill>
                <a:latin typeface="楷体" panose="02010609060101010101" pitchFamily="49" charset="-122"/>
                <a:ea typeface="楷体" panose="02010609060101010101" pitchFamily="49" charset="-122"/>
              </a:rPr>
              <a:t>跑</a:t>
            </a:r>
            <a:r>
              <a:rPr lang="zh-CN" sz="3200" b="1" dirty="0">
                <a:solidFill>
                  <a:srgbClr val="FF0000"/>
                </a:solidFill>
              </a:rPr>
              <a:t>、</a:t>
            </a:r>
            <a:r>
              <a:rPr lang="zh-CN" altLang="en-US" sz="3200" b="1" dirty="0" smtClean="0">
                <a:solidFill>
                  <a:srgbClr val="FF0000"/>
                </a:solidFill>
                <a:latin typeface="楷体" panose="02010609060101010101" pitchFamily="49" charset="-122"/>
                <a:ea typeface="楷体" panose="02010609060101010101" pitchFamily="49" charset="-122"/>
                <a:sym typeface="+mn-ea"/>
              </a:rPr>
              <a:t>爬、扑、捉、</a:t>
            </a:r>
            <a:r>
              <a:rPr lang="zh-CN" sz="3200" b="1" dirty="0">
                <a:solidFill>
                  <a:srgbClr val="FF0000"/>
                </a:solidFill>
                <a:uFillTx/>
                <a:latin typeface="楷体" panose="02010609060101010101" pitchFamily="49" charset="-122"/>
                <a:ea typeface="楷体" panose="02010609060101010101" pitchFamily="49" charset="-122"/>
                <a:cs typeface="Arial" panose="020B0604020202020204" pitchFamily="34" charset="0"/>
                <a:sym typeface="+mn-ea"/>
              </a:rPr>
              <a:t>跃、</a:t>
            </a:r>
            <a:r>
              <a:rPr lang="zh-CN" altLang="en-US" sz="3200" b="1" dirty="0" smtClean="0">
                <a:solidFill>
                  <a:srgbClr val="FF0000"/>
                </a:solidFill>
                <a:latin typeface="楷体" panose="02010609060101010101" pitchFamily="49" charset="-122"/>
                <a:ea typeface="楷体" panose="02010609060101010101" pitchFamily="49" charset="-122"/>
                <a:sym typeface="+mn-ea"/>
              </a:rPr>
              <a:t>跑</a:t>
            </a:r>
            <a:r>
              <a:rPr lang="zh-CN" sz="3200" b="1" dirty="0">
                <a:solidFill>
                  <a:srgbClr val="4E42ED"/>
                </a:solidFill>
                <a:uFillTx/>
                <a:ea typeface="SimSun-ExtB" panose="02010609060101010101" pitchFamily="49" charset="-122"/>
                <a:cs typeface="Arial" panose="020B0604020202020204" pitchFamily="34" charset="0"/>
                <a:sym typeface="+mn-ea"/>
              </a:rPr>
              <a:t>”</a:t>
            </a:r>
            <a:r>
              <a:rPr lang="zh-CN" sz="3200" b="1" dirty="0">
                <a:solidFill>
                  <a:srgbClr val="4E42ED"/>
                </a:solidFill>
                <a:uFillTx/>
                <a:latin typeface="楷体" panose="02010609060101010101" pitchFamily="49" charset="-122"/>
                <a:ea typeface="楷体" panose="02010609060101010101" pitchFamily="49" charset="-122"/>
                <a:cs typeface="Arial" panose="020B0604020202020204" pitchFamily="34" charset="0"/>
                <a:sym typeface="+mn-ea"/>
              </a:rPr>
              <a:t>突出小猫的</a:t>
            </a:r>
            <a:r>
              <a:rPr lang="zh-CN" sz="3200" b="1" dirty="0">
                <a:solidFill>
                  <a:srgbClr val="FF0000"/>
                </a:solidFill>
                <a:uFillTx/>
                <a:latin typeface="楷体" panose="02010609060101010101" pitchFamily="49" charset="-122"/>
                <a:ea typeface="楷体" panose="02010609060101010101" pitchFamily="49" charset="-122"/>
                <a:cs typeface="Arial" panose="020B0604020202020204" pitchFamily="34" charset="0"/>
                <a:sym typeface="+mn-ea"/>
              </a:rPr>
              <a:t>活泼、好动、顽皮</a:t>
            </a:r>
            <a:r>
              <a:rPr lang="zh-CN" sz="3200" b="1" dirty="0">
                <a:solidFill>
                  <a:srgbClr val="4E42ED"/>
                </a:solidFill>
                <a:uFillTx/>
                <a:latin typeface="楷体" panose="02010609060101010101" pitchFamily="49" charset="-122"/>
                <a:ea typeface="楷体" panose="02010609060101010101" pitchFamily="49" charset="-122"/>
                <a:cs typeface="Arial" panose="020B0604020202020204" pitchFamily="34" charset="0"/>
                <a:sym typeface="+mn-ea"/>
              </a:rPr>
              <a:t>。</a:t>
            </a:r>
            <a:endParaRPr lang="zh-CN" sz="3200" b="1" dirty="0">
              <a:solidFill>
                <a:srgbClr val="4E42ED"/>
              </a:solidFill>
              <a:uFillTx/>
              <a:latin typeface="楷体" panose="02010609060101010101" pitchFamily="49" charset="-122"/>
              <a:ea typeface="楷体" panose="02010609060101010101" pitchFamily="49" charset="-122"/>
              <a:cs typeface="Arial" panose="020B0604020202020204" pitchFamily="34" charset="0"/>
              <a:sym typeface="+mn-ea"/>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87044">
                                            <p:txEl>
                                              <p:pRg st="8" end="8"/>
                                            </p:txEl>
                                          </p:spTgt>
                                        </p:tgtEl>
                                        <p:attrNameLst>
                                          <p:attrName>style.visibility</p:attrName>
                                        </p:attrNameLst>
                                      </p:cBhvr>
                                      <p:to>
                                        <p:strVal val="visible"/>
                                      </p:to>
                                    </p:set>
                                    <p:anim calcmode="lin" valueType="num">
                                      <p:cBhvr additive="base">
                                        <p:cTn id="7" dur="500" fill="hold"/>
                                        <p:tgtEl>
                                          <p:spTgt spid="87044">
                                            <p:txEl>
                                              <p:pRg st="8" end="8"/>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87044">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additive="base">
                                        <p:cTn id="19" dur="500" fill="hold"/>
                                        <p:tgtEl>
                                          <p:spTgt spid="2"/>
                                        </p:tgtEl>
                                        <p:attrNameLst>
                                          <p:attrName>ppt_x</p:attrName>
                                        </p:attrNameLst>
                                      </p:cBhvr>
                                      <p:tavLst>
                                        <p:tav tm="0">
                                          <p:val>
                                            <p:strVal val="#ppt_x"/>
                                          </p:val>
                                        </p:tav>
                                        <p:tav tm="100000">
                                          <p:val>
                                            <p:strVal val="#ppt_x"/>
                                          </p:val>
                                        </p:tav>
                                      </p:tavLst>
                                    </p:anim>
                                    <p:anim calcmode="lin" valueType="num">
                                      <p:cBhvr additive="base">
                                        <p:cTn id="20"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87044">
                                            <p:txEl>
                                              <p:pRg st="11" end="11"/>
                                            </p:txEl>
                                          </p:spTgt>
                                        </p:tgtEl>
                                        <p:attrNameLst>
                                          <p:attrName>style.visibility</p:attrName>
                                        </p:attrNameLst>
                                      </p:cBhvr>
                                      <p:to>
                                        <p:strVal val="visible"/>
                                      </p:to>
                                    </p:set>
                                    <p:anim calcmode="lin" valueType="num">
                                      <p:cBhvr additive="base">
                                        <p:cTn id="25" dur="500" fill="hold"/>
                                        <p:tgtEl>
                                          <p:spTgt spid="87044">
                                            <p:txEl>
                                              <p:pRg st="11" end="11"/>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87044">
                                            <p:txEl>
                                              <p:pRg st="11" end="11"/>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additive="base">
                                        <p:cTn id="31" dur="500" fill="hold"/>
                                        <p:tgtEl>
                                          <p:spTgt spid="4"/>
                                        </p:tgtEl>
                                        <p:attrNameLst>
                                          <p:attrName>ppt_x</p:attrName>
                                        </p:attrNameLst>
                                      </p:cBhvr>
                                      <p:tavLst>
                                        <p:tav tm="0">
                                          <p:val>
                                            <p:strVal val="#ppt_x"/>
                                          </p:val>
                                        </p:tav>
                                        <p:tav tm="100000">
                                          <p:val>
                                            <p:strVal val="#ppt_x"/>
                                          </p:val>
                                        </p:tav>
                                      </p:tavLst>
                                    </p:anim>
                                    <p:anim calcmode="lin" valueType="num">
                                      <p:cBhvr additive="base">
                                        <p:cTn id="32"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87044">
                                            <p:txEl>
                                              <p:pRg st="14" end="14"/>
                                            </p:txEl>
                                          </p:spTgt>
                                        </p:tgtEl>
                                        <p:attrNameLst>
                                          <p:attrName>style.visibility</p:attrName>
                                        </p:attrNameLst>
                                      </p:cBhvr>
                                      <p:to>
                                        <p:strVal val="visible"/>
                                      </p:to>
                                    </p:set>
                                    <p:anim calcmode="lin" valueType="num">
                                      <p:cBhvr additive="base">
                                        <p:cTn id="37" dur="500" fill="hold"/>
                                        <p:tgtEl>
                                          <p:spTgt spid="87044">
                                            <p:txEl>
                                              <p:pRg st="14" end="1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87044">
                                            <p:txEl>
                                              <p:pRg st="14" end="14"/>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5"/>
                                        </p:tgtEl>
                                        <p:attrNameLst>
                                          <p:attrName>style.visibility</p:attrName>
                                        </p:attrNameLst>
                                      </p:cBhvr>
                                      <p:to>
                                        <p:strVal val="visible"/>
                                      </p:to>
                                    </p:set>
                                    <p:anim calcmode="lin" valueType="num">
                                      <p:cBhvr additive="base">
                                        <p:cTn id="43" dur="500" fill="hold"/>
                                        <p:tgtEl>
                                          <p:spTgt spid="5"/>
                                        </p:tgtEl>
                                        <p:attrNameLst>
                                          <p:attrName>ppt_x</p:attrName>
                                        </p:attrNameLst>
                                      </p:cBhvr>
                                      <p:tavLst>
                                        <p:tav tm="0">
                                          <p:val>
                                            <p:strVal val="#ppt_x"/>
                                          </p:val>
                                        </p:tav>
                                        <p:tav tm="100000">
                                          <p:val>
                                            <p:strVal val="#ppt_x"/>
                                          </p:val>
                                        </p:tav>
                                      </p:tavLst>
                                    </p:anim>
                                    <p:anim calcmode="lin" valueType="num">
                                      <p:cBhvr additive="base">
                                        <p:cTn id="4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6"/>
                                        </p:tgtEl>
                                        <p:attrNameLst>
                                          <p:attrName>style.visibility</p:attrName>
                                        </p:attrNameLst>
                                      </p:cBhvr>
                                      <p:to>
                                        <p:strVal val="visible"/>
                                      </p:to>
                                    </p:set>
                                    <p:anim calcmode="lin" valueType="num">
                                      <p:cBhvr additive="base">
                                        <p:cTn id="49" dur="500" fill="hold"/>
                                        <p:tgtEl>
                                          <p:spTgt spid="6"/>
                                        </p:tgtEl>
                                        <p:attrNameLst>
                                          <p:attrName>ppt_x</p:attrName>
                                        </p:attrNameLst>
                                      </p:cBhvr>
                                      <p:tavLst>
                                        <p:tav tm="0">
                                          <p:val>
                                            <p:strVal val="#ppt_x"/>
                                          </p:val>
                                        </p:tav>
                                        <p:tav tm="100000">
                                          <p:val>
                                            <p:strVal val="#ppt_x"/>
                                          </p:val>
                                        </p:tav>
                                      </p:tavLst>
                                    </p:anim>
                                    <p:anim calcmode="lin" valueType="num">
                                      <p:cBhvr additive="base">
                                        <p:cTn id="5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 grpId="0"/>
      <p:bldP spid="4" grpId="0"/>
      <p:bldP spid="5" grpId="0"/>
      <p:bldP spid="6" grpId="0"/>
    </p:bldLst>
  </p:timing>
</p:sld>
</file>

<file path=ppt/tags/tag1.xml><?xml version="1.0" encoding="utf-8"?>
<p:tagLst xmlns:p="http://schemas.openxmlformats.org/presentationml/2006/main">
  <p:tag name="KSO_WM_TAG_VERSION" val="1.0"/>
  <p:tag name="KSO_WM_TEMPLATE_CATEGORY" val="custom"/>
  <p:tag name="KSO_WM_TEMPLATE_INDEX" val="20187308"/>
</p:tagLst>
</file>

<file path=ppt/tags/tag10.xml><?xml version="1.0" encoding="utf-8"?>
<p:tagLst xmlns:p="http://schemas.openxmlformats.org/presentationml/2006/main">
  <p:tag name="KSO_WM_UNIT_TABLE_BEAUTIFY" val="smartTable{2cce42e2-1c7e-4ff7-bf61-3bb167c70965}"/>
  <p:tag name="TABLE_ENDDRAG_ORIGIN_RECT" val="959*391"/>
  <p:tag name="TABLE_ENDDRAG_RECT" val="0*125*959*391"/>
</p:tagLst>
</file>

<file path=ppt/tags/tag11.xml><?xml version="1.0" encoding="utf-8"?>
<p:tagLst xmlns:p="http://schemas.openxmlformats.org/presentationml/2006/main">
  <p:tag name="KSO_WM_SPECIAL_SOURCE" val="bdnull"/>
</p:tagLst>
</file>

<file path=ppt/tags/tag12.xml><?xml version="1.0" encoding="utf-8"?>
<p:tagLst xmlns:p="http://schemas.openxmlformats.org/presentationml/2006/main">
  <p:tag name="KSO_WM_SPECIAL_SOURCE" val="bdnull"/>
</p:tagLst>
</file>

<file path=ppt/tags/tag13.xml><?xml version="1.0" encoding="utf-8"?>
<p:tagLst xmlns:p="http://schemas.openxmlformats.org/presentationml/2006/main">
  <p:tag name="KSO_WM_SPECIAL_SOURCE" val="bdnull"/>
</p:tagLst>
</file>

<file path=ppt/tags/tag14.xml><?xml version="1.0" encoding="utf-8"?>
<p:tagLst xmlns:p="http://schemas.openxmlformats.org/presentationml/2006/main">
  <p:tag name="KSO_WM_SPECIAL_SOURCE" val="bdnull"/>
</p:tagLst>
</file>

<file path=ppt/tags/tag15.xml><?xml version="1.0" encoding="utf-8"?>
<p:tagLst xmlns:p="http://schemas.openxmlformats.org/presentationml/2006/main">
  <p:tag name="KSO_WM_SPECIAL_SOURCE" val="bdnull"/>
</p:tagLst>
</file>

<file path=ppt/tags/tag16.xml><?xml version="1.0" encoding="utf-8"?>
<p:tagLst xmlns:p="http://schemas.openxmlformats.org/presentationml/2006/main">
  <p:tag name="KSO_WM_SPECIAL_SOURCE" val="bdnull"/>
</p:tagLst>
</file>

<file path=ppt/tags/tag17.xml><?xml version="1.0" encoding="utf-8"?>
<p:tagLst xmlns:p="http://schemas.openxmlformats.org/presentationml/2006/main">
  <p:tag name="KSO_WM_SPECIAL_SOURCE" val="bdnull"/>
</p:tagLst>
</file>

<file path=ppt/tags/tag18.xml><?xml version="1.0" encoding="utf-8"?>
<p:tagLst xmlns:p="http://schemas.openxmlformats.org/presentationml/2006/main">
  <p:tag name="KSO_WM_SPECIAL_SOURCE" val="bdnull"/>
</p:tagLst>
</file>

<file path=ppt/tags/tag19.xml><?xml version="1.0" encoding="utf-8"?>
<p:tagLst xmlns:p="http://schemas.openxmlformats.org/presentationml/2006/main">
  <p:tag name="KSO_WM_SPECIAL_SOURCE" val="bdnull"/>
</p:tagLst>
</file>

<file path=ppt/tags/tag2.xml><?xml version="1.0" encoding="utf-8"?>
<p:tagLst xmlns:p="http://schemas.openxmlformats.org/presentationml/2006/main">
  <p:tag name="KSO_WM_TAG_VERSION" val="1.0"/>
  <p:tag name="KSO_WM_TEMPLATE_CATEGORY" val="custom"/>
  <p:tag name="KSO_WM_TEMPLATE_INDEX" val="20187308"/>
</p:tagLst>
</file>

<file path=ppt/tags/tag20.xml><?xml version="1.0" encoding="utf-8"?>
<p:tagLst xmlns:p="http://schemas.openxmlformats.org/presentationml/2006/main">
  <p:tag name="KSO_WM_SPECIAL_SOURCE" val="bdnull"/>
</p:tagLst>
</file>

<file path=ppt/tags/tag21.xml><?xml version="1.0" encoding="utf-8"?>
<p:tagLst xmlns:p="http://schemas.openxmlformats.org/presentationml/2006/main">
  <p:tag name="KSO_WM_SPECIAL_SOURCE" val="bdnull"/>
</p:tagLst>
</file>

<file path=ppt/tags/tag22.xml><?xml version="1.0" encoding="utf-8"?>
<p:tagLst xmlns:p="http://schemas.openxmlformats.org/presentationml/2006/main">
  <p:tag name="KSO_WM_SPECIAL_SOURCE" val="bdnull"/>
</p:tagLst>
</file>

<file path=ppt/tags/tag23.xml><?xml version="1.0" encoding="utf-8"?>
<p:tagLst xmlns:p="http://schemas.openxmlformats.org/presentationml/2006/main">
  <p:tag name="KSO_WM_SPECIAL_SOURCE" val="bdnull"/>
</p:tagLst>
</file>

<file path=ppt/tags/tag24.xml><?xml version="1.0" encoding="utf-8"?>
<p:tagLst xmlns:p="http://schemas.openxmlformats.org/presentationml/2006/main">
  <p:tag name="KSO_WM_SPECIAL_SOURCE" val="bdnull"/>
</p:tagLst>
</file>

<file path=ppt/tags/tag25.xml><?xml version="1.0" encoding="utf-8"?>
<p:tagLst xmlns:p="http://schemas.openxmlformats.org/presentationml/2006/main">
  <p:tag name="KSO_WM_SPECIAL_SOURCE" val="bdnull"/>
</p:tagLst>
</file>

<file path=ppt/tags/tag26.xml><?xml version="1.0" encoding="utf-8"?>
<p:tagLst xmlns:p="http://schemas.openxmlformats.org/presentationml/2006/main">
  <p:tag name="KSO_WM_SPECIAL_SOURCE" val="bdnull"/>
</p:tagLst>
</file>

<file path=ppt/tags/tag27.xml><?xml version="1.0" encoding="utf-8"?>
<p:tagLst xmlns:p="http://schemas.openxmlformats.org/presentationml/2006/main">
  <p:tag name="KSO_WM_SPECIAL_SOURCE" val="bdnull"/>
</p:tagLst>
</file>

<file path=ppt/tags/tag28.xml><?xml version="1.0" encoding="utf-8"?>
<p:tagLst xmlns:p="http://schemas.openxmlformats.org/presentationml/2006/main">
  <p:tag name="KSO_WM_UNIT_TABLE_BEAUTIFY" val="smartTable{cf6840ea-24c0-444a-849e-6097321f71d0}"/>
</p:tagLst>
</file>

<file path=ppt/tags/tag29.xml><?xml version="1.0" encoding="utf-8"?>
<p:tagLst xmlns:p="http://schemas.openxmlformats.org/presentationml/2006/main">
  <p:tag name="KSO_WM_SPECIAL_SOURCE" val="bdnull"/>
</p:tagLst>
</file>

<file path=ppt/tags/tag3.xml><?xml version="1.0" encoding="utf-8"?>
<p:tagLst xmlns:p="http://schemas.openxmlformats.org/presentationml/2006/main">
  <p:tag name="KSO_WM_TAG_VERSION" val="1.0"/>
  <p:tag name="KSO_WM_BEAUTIFY_FLAG" val="#wm#"/>
  <p:tag name="KSO_WM_TEMPLATE_CATEGORY" val="custom"/>
  <p:tag name="KSO_WM_TEMPLATE_INDEX" val="20187308"/>
  <p:tag name="KSO_WM_TEMPLATE_THUMBS_INDEX" val="1、2、3、6、8、10、11、12、15"/>
</p:tagLst>
</file>

<file path=ppt/tags/tag30.xml><?xml version="1.0" encoding="utf-8"?>
<p:tagLst xmlns:p="http://schemas.openxmlformats.org/presentationml/2006/main">
  <p:tag name="KSO_WM_SPECIAL_SOURCE" val="bdnull"/>
</p:tagLst>
</file>

<file path=ppt/tags/tag31.xml><?xml version="1.0" encoding="utf-8"?>
<p:tagLst xmlns:p="http://schemas.openxmlformats.org/presentationml/2006/main">
  <p:tag name="KSO_WM_SPECIAL_SOURCE" val="bdnull"/>
</p:tagLst>
</file>

<file path=ppt/tags/tag32.xml><?xml version="1.0" encoding="utf-8"?>
<p:tagLst xmlns:p="http://schemas.openxmlformats.org/presentationml/2006/main">
  <p:tag name="KSO_WM_SPECIAL_SOURCE" val="bdnull"/>
</p:tagLst>
</file>

<file path=ppt/tags/tag33.xml><?xml version="1.0" encoding="utf-8"?>
<p:tagLst xmlns:p="http://schemas.openxmlformats.org/presentationml/2006/main">
  <p:tag name="KSO_DOCER_TEMPLATE_OPEN_ONCE_MARK" val="1"/>
</p:tagLst>
</file>

<file path=ppt/tags/tag4.xml><?xml version="1.0" encoding="utf-8"?>
<p:tagLst xmlns:p="http://schemas.openxmlformats.org/presentationml/2006/main">
  <p:tag name="KSO_WM_SLIDE_ID" val="custom20187308_1"/>
  <p:tag name="KSO_WM_SLIDE_TYPE" val="title"/>
  <p:tag name="KSO_WM_SLIDE_SUBTYPE" val="pureTxt"/>
  <p:tag name="KSO_WM_SLIDE_ITEM_CNT" val="2"/>
  <p:tag name="KSO_WM_SLIDE_INDEX" val="1"/>
  <p:tag name="KSO_WM_TAG_VERSION" val="1.0"/>
  <p:tag name="KSO_WM_BEAUTIFY_FLAG" val="#wm#"/>
  <p:tag name="KSO_WM_TEMPLATE_CATEGORY" val="custom"/>
  <p:tag name="KSO_WM_TEMPLATE_INDEX" val="20187308"/>
  <p:tag name="KSO_WM_SLIDE_LAYOUT" val="a_b"/>
  <p:tag name="KSO_WM_SLIDE_LAYOUT_CNT" val="1_1"/>
  <p:tag name="KSO_WM_TEMPLATE_THUMBS_INDEX" val="1、2、3、6、8、10、11、12、15"/>
  <p:tag name="KSO_WM_SLIDE_MODEL_TYPE" val="cover"/>
  <p:tag name="KSO_WM_SPECIAL_SOURCE" val="bdnull"/>
</p:tagLst>
</file>

<file path=ppt/tags/tag5.xml><?xml version="1.0" encoding="utf-8"?>
<p:tagLst xmlns:p="http://schemas.openxmlformats.org/presentationml/2006/main">
  <p:tag name="KSO_WM_SPECIAL_SOURCE" val="bdnull"/>
</p:tagLst>
</file>

<file path=ppt/tags/tag6.xml><?xml version="1.0" encoding="utf-8"?>
<p:tagLst xmlns:p="http://schemas.openxmlformats.org/presentationml/2006/main">
  <p:tag name="KSO_WM_SPECIAL_SOURCE" val="bdnull"/>
</p:tagLst>
</file>

<file path=ppt/tags/tag7.xml><?xml version="1.0" encoding="utf-8"?>
<p:tagLst xmlns:p="http://schemas.openxmlformats.org/presentationml/2006/main">
  <p:tag name="KSO_WM_SPECIAL_SOURCE" val="bdnull"/>
</p:tagLst>
</file>

<file path=ppt/tags/tag8.xml><?xml version="1.0" encoding="utf-8"?>
<p:tagLst xmlns:p="http://schemas.openxmlformats.org/presentationml/2006/main">
  <p:tag name="KSO_WM_SPECIAL_SOURCE" val="bdnull"/>
</p:tagLst>
</file>

<file path=ppt/tags/tag9.xml><?xml version="1.0" encoding="utf-8"?>
<p:tagLst xmlns:p="http://schemas.openxmlformats.org/presentationml/2006/main">
  <p:tag name="KSO_WM_SPECIAL_SOURCE" val="bdnull"/>
</p:tagLst>
</file>

<file path=ppt/theme/theme1.xml><?xml version="1.0" encoding="utf-8"?>
<a:theme xmlns:a="http://schemas.openxmlformats.org/drawingml/2006/main" name="Office 主题​​">
  <a:themeElements>
    <a:clrScheme name="2019空白演示文档">
      <a:dk1>
        <a:srgbClr val="000000"/>
      </a:dk1>
      <a:lt1>
        <a:srgbClr val="FFFFFF"/>
      </a:lt1>
      <a:dk2>
        <a:srgbClr val="E6E4E4"/>
      </a:dk2>
      <a:lt2>
        <a:srgbClr val="FFFFFF"/>
      </a:lt2>
      <a:accent1>
        <a:srgbClr val="477DEA"/>
      </a:accent1>
      <a:accent2>
        <a:srgbClr val="9B9B9B"/>
      </a:accent2>
      <a:accent3>
        <a:srgbClr val="F3B745"/>
      </a:accent3>
      <a:accent4>
        <a:srgbClr val="477EE7"/>
      </a:accent4>
      <a:accent5>
        <a:srgbClr val="4BA151"/>
      </a:accent5>
      <a:accent6>
        <a:srgbClr val="E9403C"/>
      </a:accent6>
      <a:hlink>
        <a:srgbClr val="0563C1"/>
      </a:hlink>
      <a:folHlink>
        <a:srgbClr val="954D72"/>
      </a:folHlink>
    </a:clrScheme>
    <a:fontScheme name="2019空白演示文档">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ln>
          <a:noFill/>
        </a:ln>
      </a:spPr>
      <a:bodyPr wrap="square">
        <a:spAutoFit/>
      </a:bodyPr>
      <a:lstStyle>
        <a:defPPr algn="l" eaLnBrk="1" hangingPunct="1">
          <a:defRPr lang="en-US" altLang="zh-CN" sz="2800" b="1" dirty="0">
            <a:latin typeface="楷体" panose="02010609060101010101" pitchFamily="49" charset="-122"/>
            <a:ea typeface="楷体" panose="02010609060101010101" pitchFamily="49" charset="-122"/>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4527</Words>
  <Application>WPS 演示</Application>
  <PresentationFormat>自定义</PresentationFormat>
  <Paragraphs>451</Paragraphs>
  <Slides>27</Slides>
  <Notes>3</Notes>
  <HiddenSlides>1</HiddenSlides>
  <MMClips>0</MMClips>
  <ScaleCrop>false</ScaleCrop>
  <HeadingPairs>
    <vt:vector size="6" baseType="variant">
      <vt:variant>
        <vt:lpstr>已用的字体</vt:lpstr>
      </vt:variant>
      <vt:variant>
        <vt:i4>21</vt:i4>
      </vt:variant>
      <vt:variant>
        <vt:lpstr>主题</vt:lpstr>
      </vt:variant>
      <vt:variant>
        <vt:i4>1</vt:i4>
      </vt:variant>
      <vt:variant>
        <vt:lpstr>幻灯片标题</vt:lpstr>
      </vt:variant>
      <vt:variant>
        <vt:i4>27</vt:i4>
      </vt:variant>
    </vt:vector>
  </HeadingPairs>
  <TitlesOfParts>
    <vt:vector size="49" baseType="lpstr">
      <vt:lpstr>Arial</vt:lpstr>
      <vt:lpstr>宋体</vt:lpstr>
      <vt:lpstr>Wingdings</vt:lpstr>
      <vt:lpstr>楷体</vt:lpstr>
      <vt:lpstr>Franklin Gothic Book</vt:lpstr>
      <vt:lpstr>黑体</vt:lpstr>
      <vt:lpstr>思源黑体 CN Bold</vt:lpstr>
      <vt:lpstr>思源黑体 CN Regular</vt:lpstr>
      <vt:lpstr>SimSun-ExtB</vt:lpstr>
      <vt:lpstr>思源黑体 CN Bold</vt:lpstr>
      <vt:lpstr>Arial Narrow</vt:lpstr>
      <vt:lpstr>Calibri</vt:lpstr>
      <vt:lpstr>微软雅黑</vt:lpstr>
      <vt:lpstr>方正楷体_GBK</vt:lpstr>
      <vt:lpstr>Arial Unicode MS</vt:lpstr>
      <vt:lpstr>等线</vt:lpstr>
      <vt:lpstr>Times New Roman</vt:lpstr>
      <vt:lpstr>Wingdings 2</vt:lpstr>
      <vt:lpstr>楷体_GB2312</vt:lpstr>
      <vt:lpstr>新宋体</vt:lpstr>
      <vt:lpstr>华文楷体</vt:lpstr>
      <vt:lpstr>Office 主题​​</vt:lpstr>
      <vt:lpstr>PowerPoint 演示文稿</vt:lpstr>
      <vt:lpstr>作者简介</vt:lpstr>
      <vt:lpstr>PowerPoint 演示文稿</vt:lpstr>
      <vt:lpstr>PowerPoint 演示文稿</vt:lpstr>
      <vt:lpstr>你能读得准吗？</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背景链接</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kingsoft</dc:creator>
  <cp:lastModifiedBy>dell</cp:lastModifiedBy>
  <cp:revision>490</cp:revision>
  <dcterms:created xsi:type="dcterms:W3CDTF">2017-08-03T09:01:00Z</dcterms:created>
  <dcterms:modified xsi:type="dcterms:W3CDTF">2021-11-26T08:04:18Z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2052-11.1.0.11115</vt:lpwstr>
  </property>
  <property fmtid="{D5CDD505-2E9C-101B-9397-08002B2CF9AE}" pid="3" name="ICV">
    <vt:lpwstr>1A6BE82F0C4B4C9388EC73D5E5553892</vt:lpwstr>
  </property>
</Properties>
</file>