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4675" y="2938145"/>
            <a:ext cx="596201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035" y="1281430"/>
            <a:ext cx="9599930" cy="4295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8145" y="2443480"/>
            <a:ext cx="9377045" cy="11658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8920" y="4272280"/>
            <a:ext cx="9377045" cy="11658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285" y="1552575"/>
            <a:ext cx="9409430" cy="37522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8160" y="2769870"/>
            <a:ext cx="9012555" cy="24225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2200275"/>
            <a:ext cx="9418955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273050"/>
            <a:ext cx="9609455" cy="63131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7010" y="1876425"/>
            <a:ext cx="9237980" cy="31045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93810" y="313118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86240" y="3722370"/>
            <a:ext cx="104521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3810" y="4317365"/>
            <a:ext cx="15271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285" y="1104900"/>
            <a:ext cx="9409430" cy="46475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36870" y="1593850"/>
            <a:ext cx="10058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01740" y="2226945"/>
            <a:ext cx="175895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9040" y="3905250"/>
            <a:ext cx="175895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9685" y="5141595"/>
            <a:ext cx="1758950" cy="482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5610" y="1390650"/>
            <a:ext cx="8780780" cy="4076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55565" y="1895475"/>
            <a:ext cx="37801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8580" y="1390650"/>
            <a:ext cx="9514205" cy="4076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95320" y="2486660"/>
            <a:ext cx="765746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6690" y="3059430"/>
            <a:ext cx="765746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8640" y="4272280"/>
            <a:ext cx="765746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2460" y="4875530"/>
            <a:ext cx="765746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1662430"/>
            <a:ext cx="9523730" cy="3533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29765" y="3413760"/>
            <a:ext cx="916686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9755" y="4018280"/>
            <a:ext cx="916686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1005" y="4590415"/>
            <a:ext cx="916686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1681480"/>
            <a:ext cx="9447530" cy="3495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8475" y="2870835"/>
            <a:ext cx="9398000" cy="221170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985" y="929005"/>
            <a:ext cx="9638030" cy="49999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2557145"/>
            <a:ext cx="9466580" cy="1743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8630" y="3101975"/>
            <a:ext cx="9090025" cy="10953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8580" y="2252345"/>
            <a:ext cx="951420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819150"/>
            <a:ext cx="9390380" cy="5219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69145" y="192595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8465" y="5525135"/>
            <a:ext cx="7066280" cy="6432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271905"/>
            <a:ext cx="9457055" cy="43141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18345" y="133286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7340" y="5073015"/>
            <a:ext cx="924687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2005330"/>
            <a:ext cx="9495155" cy="28473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38665" y="200533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98625" y="4229100"/>
            <a:ext cx="89249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1257300"/>
            <a:ext cx="9476105" cy="43427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45905" y="1986915"/>
            <a:ext cx="9359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45905" y="2730500"/>
            <a:ext cx="9359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45905" y="4208145"/>
            <a:ext cx="9359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5905" y="4921885"/>
            <a:ext cx="9359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186055"/>
            <a:ext cx="9571355" cy="6485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02150" y="910590"/>
            <a:ext cx="446341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3705" y="2358390"/>
            <a:ext cx="403161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1885" y="3072130"/>
            <a:ext cx="86487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2930" y="3825875"/>
            <a:ext cx="46335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6755" y="5996940"/>
            <a:ext cx="648271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005" y="186055"/>
            <a:ext cx="491426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1590675"/>
            <a:ext cx="9476105" cy="36760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43200" y="2338070"/>
            <a:ext cx="80010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8960" y="3101975"/>
            <a:ext cx="80010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5080" y="4539615"/>
            <a:ext cx="43129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281430"/>
            <a:ext cx="9504680" cy="429514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1795780"/>
            <a:ext cx="9571355" cy="32664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328930"/>
            <a:ext cx="9561830" cy="6200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06640" y="1564005"/>
            <a:ext cx="113601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88605" y="2197100"/>
            <a:ext cx="113601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8270" y="2809875"/>
            <a:ext cx="22815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48930" y="3443605"/>
            <a:ext cx="22815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06640" y="4057015"/>
            <a:ext cx="22815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67295" y="4690110"/>
            <a:ext cx="22815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88605" y="5302885"/>
            <a:ext cx="28035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48930" y="5926455"/>
            <a:ext cx="28035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8875" y="1485900"/>
            <a:ext cx="7333615" cy="38855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28890" y="2057400"/>
            <a:ext cx="110553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28890" y="2690495"/>
            <a:ext cx="110553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9535" y="4620260"/>
            <a:ext cx="53765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705" y="2138680"/>
            <a:ext cx="9037955" cy="25806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50745" y="2689860"/>
            <a:ext cx="8463915" cy="191960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1510030"/>
            <a:ext cx="9561830" cy="38379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68510" y="157416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7660" y="4759325"/>
            <a:ext cx="644271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1381125"/>
            <a:ext cx="9485630" cy="40951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47825" y="2700020"/>
            <a:ext cx="9076690" cy="23920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935" y="300990"/>
            <a:ext cx="10692130" cy="608838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" y="589915"/>
            <a:ext cx="11748135" cy="56781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9410" y="2466975"/>
            <a:ext cx="8933180" cy="1924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86320" y="2447925"/>
            <a:ext cx="20701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46315" y="3061335"/>
            <a:ext cx="20701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6320" y="3684905"/>
            <a:ext cx="279336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8155" y="2471420"/>
            <a:ext cx="8695055" cy="1914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14595" y="3061335"/>
            <a:ext cx="99568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80455" y="3654425"/>
            <a:ext cx="25431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784350" y="455295"/>
            <a:ext cx="8266430" cy="5798185"/>
            <a:chOff x="2810" y="717"/>
            <a:chExt cx="13018" cy="91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10" y="717"/>
              <a:ext cx="13018" cy="671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10" y="7764"/>
              <a:ext cx="10769" cy="208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301490" y="1584325"/>
            <a:ext cx="9861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71340" y="2851150"/>
            <a:ext cx="9861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41165" y="4117340"/>
            <a:ext cx="986155" cy="4832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2300" y="5615305"/>
            <a:ext cx="3618865" cy="4832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1552575"/>
            <a:ext cx="9438005" cy="37522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54985" y="2769235"/>
            <a:ext cx="70059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206115" y="4035425"/>
            <a:ext cx="760793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9925" y="4628515"/>
            <a:ext cx="760793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355" y="2495550"/>
            <a:ext cx="9304655" cy="1866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95650" y="3071495"/>
            <a:ext cx="766953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68170" y="3664585"/>
            <a:ext cx="766953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1005205"/>
            <a:ext cx="9609455" cy="48475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0910" y="2157095"/>
            <a:ext cx="856361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3560" y="2790190"/>
            <a:ext cx="856361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890" y="4639310"/>
            <a:ext cx="885063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3560" y="5241925"/>
            <a:ext cx="885063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7</cp:revision>
  <dcterms:created xsi:type="dcterms:W3CDTF">2015-05-05T08:02:00Z</dcterms:created>
  <dcterms:modified xsi:type="dcterms:W3CDTF">2017-07-14T08:48:23Z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