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Default Extension="mp4" ContentType="video/mp4"/>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256" r:id="rId4"/>
    <p:sldId id="354" r:id="rId5"/>
    <p:sldId id="257" r:id="rId6"/>
    <p:sldId id="264" r:id="rId7"/>
    <p:sldId id="258" r:id="rId8"/>
    <p:sldId id="259" r:id="rId9"/>
    <p:sldId id="261" r:id="rId10"/>
    <p:sldId id="262" r:id="rId11"/>
    <p:sldId id="260" r:id="rId12"/>
    <p:sldId id="265" r:id="rId13"/>
    <p:sldId id="263" r:id="rId14"/>
    <p:sldId id="274" r:id="rId15"/>
    <p:sldId id="277" r:id="rId16"/>
    <p:sldId id="275" r:id="rId17"/>
    <p:sldId id="307" r:id="rId18"/>
    <p:sldId id="363" r:id="rId19"/>
    <p:sldId id="278" r:id="rId20"/>
    <p:sldId id="379" r:id="rId21"/>
    <p:sldId id="380" r:id="rId22"/>
    <p:sldId id="381" r:id="rId23"/>
    <p:sldId id="382" r:id="rId24"/>
    <p:sldId id="281" r:id="rId25"/>
    <p:sldId id="318" r:id="rId26"/>
    <p:sldId id="283" r:id="rId27"/>
    <p:sldId id="356" r:id="rId28"/>
    <p:sldId id="357" r:id="rId29"/>
    <p:sldId id="358" r:id="rId30"/>
    <p:sldId id="359" r:id="rId31"/>
    <p:sldId id="360" r:id="rId32"/>
    <p:sldId id="361" r:id="rId33"/>
    <p:sldId id="362" r:id="rId34"/>
    <p:sldId id="299" r:id="rId35"/>
    <p:sldId id="295" r:id="rId36"/>
    <p:sldId id="321" r:id="rId37"/>
    <p:sldId id="322" r:id="rId38"/>
    <p:sldId id="364" r:id="rId39"/>
    <p:sldId id="297" r:id="rId40"/>
    <p:sldId id="383" r:id="rId41"/>
    <p:sldId id="384" r:id="rId42"/>
    <p:sldId id="385" r:id="rId43"/>
    <p:sldId id="386" r:id="rId44"/>
    <p:sldId id="387" r:id="rId45"/>
    <p:sldId id="388" r:id="rId46"/>
    <p:sldId id="389" r:id="rId47"/>
    <p:sldId id="390" r:id="rId48"/>
    <p:sldId id="391" r:id="rId49"/>
    <p:sldId id="300" r:id="rId50"/>
    <p:sldId id="301" r:id="rId51"/>
    <p:sldId id="325" r:id="rId52"/>
    <p:sldId id="326" r:id="rId53"/>
    <p:sldId id="365" r:id="rId54"/>
    <p:sldId id="366" r:id="rId55"/>
    <p:sldId id="367" r:id="rId56"/>
    <p:sldId id="368" r:id="rId57"/>
    <p:sldId id="371" r:id="rId58"/>
    <p:sldId id="373" r:id="rId59"/>
    <p:sldId id="374" r:id="rId60"/>
    <p:sldId id="372" r:id="rId61"/>
    <p:sldId id="375" r:id="rId62"/>
    <p:sldId id="378" r:id="rId63"/>
    <p:sldId id="376" r:id="rId64"/>
    <p:sldId id="377" r:id="rId65"/>
    <p:sldId id="370" r:id="rId66"/>
    <p:sldId id="369" r:id="rId67"/>
  </p:sldIdLst>
  <p:sldSz cx="9144000" cy="6858000" type="screen4x3"/>
  <p:notesSz cx="6858000" cy="9144000"/>
  <p:custDataLst>
    <p:tags r:id="rId6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Administrator" initials="A" lastIdx="0" clrIdx="0"/>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8" d="100"/>
          <a:sy n="108" d="100"/>
        </p:scale>
        <p:origin x="-1704" y="-78"/>
      </p:cViewPr>
      <p:guideLst>
        <p:guide orient="horz" pos="2151"/>
        <p:guide pos="2880"/>
      </p:guideLst>
    </p:cSldViewPr>
  </p:slideViewPr>
  <p:notesTextViewPr>
    <p:cViewPr>
      <p:scale>
        <a:sx n="100" d="100"/>
        <a:sy n="100" d="100"/>
      </p:scale>
      <p:origin x="0" y="0"/>
    </p:cViewPr>
  </p:notesTextViewPr>
  <p:notesViewPr>
    <p:cSldViewPr>
      <p:cViewPr>
        <p:scale>
          <a:sx n="1" d="100"/>
          <a:sy n="1"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slide" Target="slides/slide48.xml" /><Relationship Id="rId52" Type="http://schemas.openxmlformats.org/officeDocument/2006/relationships/slide" Target="slides/slide49.xml" /><Relationship Id="rId53" Type="http://schemas.openxmlformats.org/officeDocument/2006/relationships/slide" Target="slides/slide50.xml" /><Relationship Id="rId54" Type="http://schemas.openxmlformats.org/officeDocument/2006/relationships/slide" Target="slides/slide51.xml" /><Relationship Id="rId55" Type="http://schemas.openxmlformats.org/officeDocument/2006/relationships/slide" Target="slides/slide52.xml" /><Relationship Id="rId56" Type="http://schemas.openxmlformats.org/officeDocument/2006/relationships/slide" Target="slides/slide53.xml" /><Relationship Id="rId57" Type="http://schemas.openxmlformats.org/officeDocument/2006/relationships/slide" Target="slides/slide54.xml" /><Relationship Id="rId58" Type="http://schemas.openxmlformats.org/officeDocument/2006/relationships/slide" Target="slides/slide55.xml" /><Relationship Id="rId59" Type="http://schemas.openxmlformats.org/officeDocument/2006/relationships/slide" Target="slides/slide56.xml" /><Relationship Id="rId6" Type="http://schemas.openxmlformats.org/officeDocument/2006/relationships/slide" Target="slides/slide3.xml" /><Relationship Id="rId60" Type="http://schemas.openxmlformats.org/officeDocument/2006/relationships/slide" Target="slides/slide57.xml" /><Relationship Id="rId61" Type="http://schemas.openxmlformats.org/officeDocument/2006/relationships/slide" Target="slides/slide58.xml" /><Relationship Id="rId62" Type="http://schemas.openxmlformats.org/officeDocument/2006/relationships/slide" Target="slides/slide59.xml" /><Relationship Id="rId63" Type="http://schemas.openxmlformats.org/officeDocument/2006/relationships/slide" Target="slides/slide60.xml" /><Relationship Id="rId64" Type="http://schemas.openxmlformats.org/officeDocument/2006/relationships/slide" Target="slides/slide61.xml" /><Relationship Id="rId65" Type="http://schemas.openxmlformats.org/officeDocument/2006/relationships/slide" Target="slides/slide62.xml" /><Relationship Id="rId66" Type="http://schemas.openxmlformats.org/officeDocument/2006/relationships/slide" Target="slides/slide63.xml" /><Relationship Id="rId67" Type="http://schemas.openxmlformats.org/officeDocument/2006/relationships/slide" Target="slides/slide64.xml" /><Relationship Id="rId68" Type="http://schemas.openxmlformats.org/officeDocument/2006/relationships/tags" Target="tags/tag460.xml" /><Relationship Id="rId69" Type="http://schemas.openxmlformats.org/officeDocument/2006/relationships/presProps" Target="presProps.xml" /><Relationship Id="rId7" Type="http://schemas.openxmlformats.org/officeDocument/2006/relationships/slide" Target="slides/slide4.xml" /><Relationship Id="rId70" Type="http://schemas.openxmlformats.org/officeDocument/2006/relationships/viewProps" Target="viewProps.xml" /><Relationship Id="rId71" Type="http://schemas.openxmlformats.org/officeDocument/2006/relationships/theme" Target="theme/theme1.xml" /><Relationship Id="rId72" Type="http://schemas.openxmlformats.org/officeDocument/2006/relationships/tableStyles" Target="tableStyles.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81.xml" /><Relationship Id="rId2" Type="http://schemas.openxmlformats.org/officeDocument/2006/relationships/tags" Target="../tags/tag82.xml" /><Relationship Id="rId3" Type="http://schemas.openxmlformats.org/officeDocument/2006/relationships/tags" Target="../tags/tag83.xml" /><Relationship Id="rId4" Type="http://schemas.openxmlformats.org/officeDocument/2006/relationships/tags" Target="../tags/tag84.xml" /><Relationship Id="rId5" Type="http://schemas.openxmlformats.org/officeDocument/2006/relationships/tags" Target="../tags/tag85.xml" /><Relationship Id="rId6" Type="http://schemas.openxmlformats.org/officeDocument/2006/relationships/tags" Target="../tags/tag86.xml" /><Relationship Id="rId7" Type="http://schemas.openxmlformats.org/officeDocument/2006/relationships/tags" Target="../tags/tag87.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1371600" y="1143000"/>
            <a:ext cx="41148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 Id="rId3" Type="http://schemas.openxmlformats.org/officeDocument/2006/relationships/tags" Target="../tags/tag248.xml" /><Relationship Id="rId4" Type="http://schemas.openxmlformats.org/officeDocument/2006/relationships/tags" Target="../tags/tag249.xml" /><Relationship Id="rId5" Type="http://schemas.openxmlformats.org/officeDocument/2006/relationships/tags" Target="../tags/tag250.xml" /><Relationship Id="rId6" Type="http://schemas.openxmlformats.org/officeDocument/2006/relationships/tags" Target="../tags/tag25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52.xml" /><Relationship Id="rId2" Type="http://schemas.openxmlformats.org/officeDocument/2006/relationships/notesMaster" Target="../notesMasters/notesMaster1.xml" /><Relationship Id="rId3" Type="http://schemas.openxmlformats.org/officeDocument/2006/relationships/tags" Target="../tags/tag415.xml" /><Relationship Id="rId4" Type="http://schemas.openxmlformats.org/officeDocument/2006/relationships/tags" Target="../tags/tag416.xml" /><Relationship Id="rId5" Type="http://schemas.openxmlformats.org/officeDocument/2006/relationships/tags" Target="../tags/tag417.xml" /><Relationship Id="rId6" Type="http://schemas.openxmlformats.org/officeDocument/2006/relationships/tags" Target="../tags/tag418.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 Id="rId3" Type="http://schemas.openxmlformats.org/officeDocument/2006/relationships/tags" Target="../tags/tag266.xml" /><Relationship Id="rId4" Type="http://schemas.openxmlformats.org/officeDocument/2006/relationships/tags" Target="../tags/tag267.xml" /><Relationship Id="rId5" Type="http://schemas.openxmlformats.org/officeDocument/2006/relationships/tags" Target="../tags/tag268.xml" /><Relationship Id="rId6" Type="http://schemas.openxmlformats.org/officeDocument/2006/relationships/tags" Target="../tags/tag269.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 Id="rId3" Type="http://schemas.openxmlformats.org/officeDocument/2006/relationships/tags" Target="../tags/tag283.xml" /><Relationship Id="rId4" Type="http://schemas.openxmlformats.org/officeDocument/2006/relationships/tags" Target="../tags/tag284.xml" /><Relationship Id="rId5" Type="http://schemas.openxmlformats.org/officeDocument/2006/relationships/tags" Target="../tags/tag285.xml" /><Relationship Id="rId6" Type="http://schemas.openxmlformats.org/officeDocument/2006/relationships/tags" Target="../tags/tag286.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 Id="rId3" Type="http://schemas.openxmlformats.org/officeDocument/2006/relationships/tags" Target="../tags/tag300.xml" /><Relationship Id="rId4" Type="http://schemas.openxmlformats.org/officeDocument/2006/relationships/tags" Target="../tags/tag301.xml" /><Relationship Id="rId5" Type="http://schemas.openxmlformats.org/officeDocument/2006/relationships/tags" Target="../tags/tag302.xml" /><Relationship Id="rId6" Type="http://schemas.openxmlformats.org/officeDocument/2006/relationships/tags" Target="../tags/tag303.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 Id="rId3" Type="http://schemas.openxmlformats.org/officeDocument/2006/relationships/tags" Target="../tags/tag316.xml" /><Relationship Id="rId4" Type="http://schemas.openxmlformats.org/officeDocument/2006/relationships/tags" Target="../tags/tag317.xml" /><Relationship Id="rId5" Type="http://schemas.openxmlformats.org/officeDocument/2006/relationships/tags" Target="../tags/tag318.xml" /><Relationship Id="rId6" Type="http://schemas.openxmlformats.org/officeDocument/2006/relationships/tags" Target="../tags/tag319.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 Id="rId3" Type="http://schemas.openxmlformats.org/officeDocument/2006/relationships/tags" Target="../tags/tag333.xml" /><Relationship Id="rId4" Type="http://schemas.openxmlformats.org/officeDocument/2006/relationships/tags" Target="../tags/tag334.xml" /><Relationship Id="rId5" Type="http://schemas.openxmlformats.org/officeDocument/2006/relationships/tags" Target="../tags/tag335.xml" /><Relationship Id="rId6" Type="http://schemas.openxmlformats.org/officeDocument/2006/relationships/tags" Target="../tags/tag336.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44.xml" /><Relationship Id="rId2" Type="http://schemas.openxmlformats.org/officeDocument/2006/relationships/notesMaster" Target="../notesMasters/notesMaster1.xml" /><Relationship Id="rId3" Type="http://schemas.openxmlformats.org/officeDocument/2006/relationships/tags" Target="../tags/tag349.xml" /><Relationship Id="rId4" Type="http://schemas.openxmlformats.org/officeDocument/2006/relationships/tags" Target="../tags/tag350.xml" /><Relationship Id="rId5" Type="http://schemas.openxmlformats.org/officeDocument/2006/relationships/tags" Target="../tags/tag351.xml" /><Relationship Id="rId6" Type="http://schemas.openxmlformats.org/officeDocument/2006/relationships/tags" Target="../tags/tag352.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45.xml" /><Relationship Id="rId2" Type="http://schemas.openxmlformats.org/officeDocument/2006/relationships/notesMaster" Target="../notesMasters/notesMaster1.xml" /><Relationship Id="rId3" Type="http://schemas.openxmlformats.org/officeDocument/2006/relationships/tags" Target="../tags/tag366.xml" /><Relationship Id="rId4" Type="http://schemas.openxmlformats.org/officeDocument/2006/relationships/tags" Target="../tags/tag367.xml" /><Relationship Id="rId5" Type="http://schemas.openxmlformats.org/officeDocument/2006/relationships/tags" Target="../tags/tag368.xml" /><Relationship Id="rId6" Type="http://schemas.openxmlformats.org/officeDocument/2006/relationships/tags" Target="../tags/tag369.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46.xml" /><Relationship Id="rId2" Type="http://schemas.openxmlformats.org/officeDocument/2006/relationships/notesMaster" Target="../notesMasters/notesMaster1.xml" /><Relationship Id="rId3" Type="http://schemas.openxmlformats.org/officeDocument/2006/relationships/tags" Target="../tags/tag383.xml" /><Relationship Id="rId4" Type="http://schemas.openxmlformats.org/officeDocument/2006/relationships/tags" Target="../tags/tag384.xml" /><Relationship Id="rId5" Type="http://schemas.openxmlformats.org/officeDocument/2006/relationships/tags" Target="../tags/tag385.xml" /><Relationship Id="rId6" Type="http://schemas.openxmlformats.org/officeDocument/2006/relationships/tags" Target="../tags/tag386.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48C62959-264F-41C0-AB58-3FFD895C85D9}" type="slidenum">
              <a:rPr lang="zh-CN" altLang="en-US" smtClean="0"/>
              <a:t>38</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AA47F99-6ADC-4C80-99B3-D41D132752F1}" type="slidenum">
              <a:rPr lang="zh-CN" altLang="en-US" smtClean="0"/>
              <a:t>52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48C62959-264F-41C0-AB58-3FFD895C85D9}" type="slidenum">
              <a:rPr lang="zh-CN" altLang="en-US" smtClean="0"/>
              <a:t>39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48C62959-264F-41C0-AB58-3FFD895C85D9}" type="slidenum">
              <a:rPr lang="zh-CN" altLang="en-US" smtClean="0"/>
              <a:t>40</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48C62959-264F-41C0-AB58-3FFD895C85D9}" type="slidenum">
              <a:rPr lang="zh-CN" altLang="en-US" smtClean="0"/>
              <a:t>41</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48C62959-264F-41C0-AB58-3FFD895C85D9}" type="slidenum">
              <a:rPr lang="zh-CN" altLang="en-US" smtClean="0"/>
              <a:t>42</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48C62959-264F-41C0-AB58-3FFD895C85D9}" type="slidenum">
              <a:rPr lang="zh-CN" altLang="en-US" smtClean="0"/>
              <a:t>43</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48C62959-264F-41C0-AB58-3FFD895C85D9}" type="slidenum">
              <a:rPr lang="zh-CN" altLang="en-US" smtClean="0"/>
              <a:t>44</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48C62959-264F-41C0-AB58-3FFD895C85D9}" type="slidenum">
              <a:rPr lang="zh-CN" altLang="en-US" smtClean="0"/>
              <a:t>45</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48C62959-264F-41C0-AB58-3FFD895C85D9}" type="slidenum">
              <a:rPr lang="zh-CN" altLang="en-US" smtClean="0"/>
              <a:t>46</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70.xml" /><Relationship Id="rId2" Type="http://schemas.openxmlformats.org/officeDocument/2006/relationships/image" Target="../media/image1.png" /><Relationship Id="rId3"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71.xml" /><Relationship Id="rId2" Type="http://schemas.openxmlformats.org/officeDocument/2006/relationships/image" Target="../media/image2.png" /><Relationship Id="rId3" Type="http://schemas.microsoft.com/office/2007/relationships/hdphoto" Target="../media/image3.wdp" /><Relationship Id="rId4" Type="http://schemas.openxmlformats.org/officeDocument/2006/relationships/tags" Target="../tags/tag72.xml" /><Relationship Id="rId5"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22E9D548-6C57-491A-B888-4DE0A7BBEC6C}"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6D7E3AA0-9BB5-4E39-83F9-0C85C7BDF948}"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22E9D548-6C57-491A-B888-4DE0A7BBEC6C}"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6D7E3AA0-9BB5-4E39-83F9-0C85C7BDF948}"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22E9D548-6C57-491A-B888-4DE0A7BBEC6C}"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6D7E3AA0-9BB5-4E39-83F9-0C85C7BDF948}"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bg bwMode="auto">
      <p:bgPr>
        <a:blipFill dpi="0" rotWithShape="0">
          <a:blip r:embed="rId2"/>
          <a:stretch>
            <a:fillRect/>
          </a:stretch>
        </a:blipFill>
        <a:effectLst/>
      </p:bgPr>
    </p:bg>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两栏内容">
    <p:spTree>
      <p:nvGrpSpPr>
        <p:cNvPr id="1" name=""/>
        <p:cNvGrpSpPr/>
        <p:nvPr>
          <p:custDataLst>
            <p:tags r:id="rId1"/>
          </p:custDataLst>
        </p:nvPr>
      </p:nvGrpSpPr>
      <p:grpSpPr>
        <a:xfrm>
          <a:off x="0" y="0"/>
          <a:ext cx="0" cy="0"/>
        </a:xfrm>
      </p:grpSpPr>
      <p:pic>
        <p:nvPicPr>
          <p:cNvPr id="9" name="图片 8"/>
          <p:cNvPicPr>
            <a:picLocks noChangeAspect="1"/>
          </p:cNvPicPr>
          <p:nvPr userDrawn="1">
            <p:custDataLst>
              <p:tags r:id="rId4"/>
            </p:custDataLst>
          </p:nvPr>
        </p:nvPicPr>
        <p:blipFill>
          <a:blip r:embed="rId2">
            <a:extLst>
              <a:ext uri="{BEBA8EAE-BF5A-486C-A8C5-ECC9F3942E4B}">
                <a14:imgProps xmlns:a14="http://schemas.microsoft.com/office/drawing/2010/main">
                  <a14:imgLayer r:embed="rId3">
                    <a14:imgEffect>
                      <a14:backgroundRemoval t="62716" b="100000" l="0" r="100000">
                        <a14:foregroundMark x1="86250" y1="64655" x2="86250" y2="64655"/>
                        <a14:foregroundMark x1="87000" y1="66164" x2="87000" y2="66164"/>
                        <a14:foregroundMark x1="87750" y1="67888" x2="87750" y2="67888"/>
                      </a14:backgroundRemoval>
                    </a14:imgEffect>
                    <a14:imgEffect>
                      <a14:saturation sat="66000"/>
                    </a14:imgEffect>
                  </a14:imgLayer>
                </a14:imgProps>
              </a:ext>
              <a:ext uri="{28A0092B-C50C-407E-A947-70E740481C1C}">
                <a14:useLocalDpi xmlns:a14="http://schemas.microsoft.com/office/drawing/2010/main" val="0"/>
              </a:ext>
            </a:extLst>
          </a:blip>
          <a:srcRect t="60462"/>
          <a:stretch>
            <a:fillRect/>
          </a:stretch>
        </p:blipFill>
        <p:spPr>
          <a:xfrm>
            <a:off x="13" y="4017826"/>
            <a:ext cx="9289001" cy="2840183"/>
          </a:xfrm>
          <a:prstGeom prst="rect">
            <a:avLst/>
          </a:prstGeom>
        </p:spPr>
      </p:pic>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22E9D548-6C57-491A-B888-4DE0A7BBEC6C}"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6D7E3AA0-9BB5-4E39-83F9-0C85C7BDF948}"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custDataLst>
              <p:tags r:id="rId4"/>
            </p:custDataLst>
          </p:nvPr>
        </p:nvSpPr>
        <p:spPr/>
        <p:txBody>
          <a:bodyPr/>
          <a:lstStyle/>
          <a:p>
            <a:fld id="{22E9D548-6C57-491A-B888-4DE0A7BBEC6C}"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6D7E3AA0-9BB5-4E39-83F9-0C85C7BDF948}"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fld id="{22E9D548-6C57-491A-B888-4DE0A7BBEC6C}"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6D7E3AA0-9BB5-4E39-83F9-0C85C7BDF948}"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custDataLst>
              <p:tags r:id="rId4"/>
            </p:custDataLst>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custDataLst>
              <p:tags r:id="rId6"/>
            </p:custDataLst>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22E9D548-6C57-491A-B888-4DE0A7BBEC6C}"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6D7E3AA0-9BB5-4E39-83F9-0C85C7BDF948}"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22E9D548-6C57-491A-B888-4DE0A7BBEC6C}"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6D7E3AA0-9BB5-4E39-83F9-0C85C7BDF948}"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22E9D548-6C57-491A-B888-4DE0A7BBEC6C}"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6D7E3AA0-9BB5-4E39-83F9-0C85C7BDF948}"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22E9D548-6C57-491A-B888-4DE0A7BBEC6C}"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6D7E3AA0-9BB5-4E39-83F9-0C85C7BDF948}"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22E9D548-6C57-491A-B888-4DE0A7BBEC6C}"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6D7E3AA0-9BB5-4E39-83F9-0C85C7BDF948}"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tags" Target="../tags/tag73.xml" /><Relationship Id="rId15" Type="http://schemas.openxmlformats.org/officeDocument/2006/relationships/tags" Target="../tags/tag74.xml" /><Relationship Id="rId16" Type="http://schemas.openxmlformats.org/officeDocument/2006/relationships/tags" Target="../tags/tag75.xml" /><Relationship Id="rId17" Type="http://schemas.openxmlformats.org/officeDocument/2006/relationships/tags" Target="../tags/tag76.xml" /><Relationship Id="rId18" Type="http://schemas.openxmlformats.org/officeDocument/2006/relationships/tags" Target="../tags/tag77.xml" /><Relationship Id="rId19" Type="http://schemas.openxmlformats.org/officeDocument/2006/relationships/tags" Target="../tags/tag78.xml" /><Relationship Id="rId2" Type="http://schemas.openxmlformats.org/officeDocument/2006/relationships/slideLayout" Target="../slideLayouts/slideLayout2.xml" /><Relationship Id="rId20" Type="http://schemas.openxmlformats.org/officeDocument/2006/relationships/image" Target="file:///D:\qq&#25991;&#20214;\712321467\Image\C2C\Image2\%7b75232B38-A165-1FB7-499C-2E1C792CACB5%7d.png" TargetMode="External" /><Relationship Id="rId21" Type="http://schemas.openxmlformats.org/officeDocument/2006/relationships/image" Target="../media/image4.png" /><Relationship Id="rId22" Type="http://schemas.openxmlformats.org/officeDocument/2006/relationships/tags" Target="../tags/tag79.xml" /><Relationship Id="rId23" Type="http://schemas.openxmlformats.org/officeDocument/2006/relationships/tags" Target="../tags/tag80.xml" /><Relationship Id="rId24"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4"/>
          </p:custDataLst>
        </p:nvPr>
      </p:nvGrpSpPr>
      <p:grpSpPr>
        <a:xfrm>
          <a:off x="0" y="0"/>
          <a:ext cx="0" cy="0"/>
        </a:xfrm>
      </p:grpSpPr>
      <p:sp>
        <p:nvSpPr>
          <p:cNvPr id="2" name="标题占位符 1"/>
          <p:cNvSpPr>
            <a:spLocks noGrp="1"/>
          </p:cNvSpPr>
          <p:nvPr>
            <p:ph type="title"/>
            <p:custDataLst>
              <p:tags r:id="rId15"/>
            </p:custDataLst>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16"/>
            </p:custDataLst>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custDataLst>
              <p:tags r:id="rId17"/>
            </p:custDataLst>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E9D548-6C57-491A-B888-4DE0A7BBEC6C}" type="datetimeFigureOut">
              <a:rPr lang="zh-CN" altLang="en-US" smtClean="0"/>
              <a:t/>
            </a:fld>
            <a:endParaRPr lang="zh-CN" altLang="en-US"/>
          </a:p>
        </p:txBody>
      </p:sp>
      <p:sp>
        <p:nvSpPr>
          <p:cNvPr id="5" name="页脚占位符 4"/>
          <p:cNvSpPr>
            <a:spLocks noGrp="1"/>
          </p:cNvSpPr>
          <p:nvPr>
            <p:ph type="ftr" sz="quarter" idx="3"/>
            <p:custDataLst>
              <p:tags r:id="rId18"/>
            </p:custDataLst>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9"/>
            </p:custDataLst>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7E3AA0-9BB5-4E39-83F9-0C85C7BDF948}" type="slidenum">
              <a:rPr lang="zh-CN" altLang="en-US" smtClean="0"/>
              <a:t/>
            </a:fld>
            <a:endParaRPr lang="zh-CN" altLang="en-US"/>
          </a:p>
        </p:txBody>
      </p:sp>
      <p:pic>
        <p:nvPicPr>
          <p:cNvPr id="7" name="图片 1073743875" descr="学科网 zxxk.com"/>
          <p:cNvPicPr>
            <a:picLocks noChangeAspect="1"/>
          </p:cNvPicPr>
          <p:nvPr>
            <p:custDataLst>
              <p:tags r:id="rId22"/>
            </p:custDataLst>
          </p:nvPr>
        </p:nvPicPr>
        <p:blipFill>
          <a:blip r:embed="rId21" r:link="rId20"/>
          <a:stretch>
            <a:fillRect/>
          </a:stretch>
        </p:blipFill>
        <p:spPr>
          <a:xfrm>
            <a:off x="838200" y="365125"/>
            <a:ext cx="9525" cy="9525"/>
          </a:xfrm>
          <a:prstGeom prst="rect">
            <a:avLst/>
          </a:prstGeom>
          <a:noFill/>
          <a:ln>
            <a:noFill/>
            <a:miter lim="800000"/>
          </a:ln>
        </p:spPr>
      </p:pic>
      <p:pic>
        <p:nvPicPr>
          <p:cNvPr id="8" name="图片 1073743875" descr="学科网 zxxk.com"/>
          <p:cNvPicPr>
            <a:picLocks noChangeAspect="1"/>
          </p:cNvPicPr>
          <p:nvPr>
            <p:custDataLst>
              <p:tags r:id="rId23"/>
            </p:custDataLst>
          </p:nvPr>
        </p:nvPicPr>
        <p:blipFill>
          <a:blip r:embed="rId21" r:link="rId20"/>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88.xml" /><Relationship Id="rId3" Type="http://schemas.openxmlformats.org/officeDocument/2006/relationships/tags" Target="../tags/tag89.xml" /><Relationship Id="rId4" Type="http://schemas.openxmlformats.org/officeDocument/2006/relationships/tags" Target="../tags/tag90.xml" /><Relationship Id="rId5" Type="http://schemas.openxmlformats.org/officeDocument/2006/relationships/tags" Target="../tags/tag91.xml" /><Relationship Id="rId6" Type="http://schemas.openxmlformats.org/officeDocument/2006/relationships/tags" Target="../tags/tag9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4.xml" /><Relationship Id="rId3" Type="http://schemas.openxmlformats.org/officeDocument/2006/relationships/tags" Target="../tags/tag125.xml" /><Relationship Id="rId4" Type="http://schemas.openxmlformats.org/officeDocument/2006/relationships/tags" Target="../tags/tag126.xml" /><Relationship Id="rId5" Type="http://schemas.openxmlformats.org/officeDocument/2006/relationships/image" Target="../media/image17.jpeg" /><Relationship Id="rId6" Type="http://schemas.openxmlformats.org/officeDocument/2006/relationships/tags" Target="../tags/tag12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8.xml" /><Relationship Id="rId3" Type="http://schemas.openxmlformats.org/officeDocument/2006/relationships/tags" Target="../tags/tag129.xml" /><Relationship Id="rId4" Type="http://schemas.openxmlformats.org/officeDocument/2006/relationships/tags" Target="../tags/tag130.xml" /><Relationship Id="rId5" Type="http://schemas.openxmlformats.org/officeDocument/2006/relationships/image" Target="../media/image18.jpeg" /><Relationship Id="rId6" Type="http://schemas.openxmlformats.org/officeDocument/2006/relationships/tags" Target="../tags/tag13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2.xml" /><Relationship Id="rId3" Type="http://schemas.openxmlformats.org/officeDocument/2006/relationships/tags" Target="../tags/tag133.xml" /><Relationship Id="rId4" Type="http://schemas.openxmlformats.org/officeDocument/2006/relationships/tags" Target="../tags/tag13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5.xml" /><Relationship Id="rId3" Type="http://schemas.openxmlformats.org/officeDocument/2006/relationships/tags" Target="../tags/tag136.xml" /><Relationship Id="rId4" Type="http://schemas.openxmlformats.org/officeDocument/2006/relationships/image" Target="../media/image19.jpeg" /><Relationship Id="rId5" Type="http://schemas.openxmlformats.org/officeDocument/2006/relationships/tags" Target="../tags/tag137.xml" /><Relationship Id="rId6" Type="http://schemas.openxmlformats.org/officeDocument/2006/relationships/tags" Target="../tags/tag138.xml" /><Relationship Id="rId7" Type="http://schemas.openxmlformats.org/officeDocument/2006/relationships/image" Target="../media/image20.png" /><Relationship Id="rId8" Type="http://schemas.openxmlformats.org/officeDocument/2006/relationships/tags" Target="../tags/tag139.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0.xml" /><Relationship Id="rId3" Type="http://schemas.openxmlformats.org/officeDocument/2006/relationships/tags" Target="../tags/tag141.xml" /><Relationship Id="rId4" Type="http://schemas.openxmlformats.org/officeDocument/2006/relationships/tags" Target="../tags/tag14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3.xml" /><Relationship Id="rId3" Type="http://schemas.openxmlformats.org/officeDocument/2006/relationships/tags" Target="../tags/tag144.xml" /><Relationship Id="rId4" Type="http://schemas.openxmlformats.org/officeDocument/2006/relationships/image" Target="../media/image21.png" /><Relationship Id="rId5" Type="http://schemas.openxmlformats.org/officeDocument/2006/relationships/tags" Target="../tags/tag145.xml" /><Relationship Id="rId6" Type="http://schemas.openxmlformats.org/officeDocument/2006/relationships/tags" Target="../tags/tag146.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7.xml" /><Relationship Id="rId3" Type="http://schemas.openxmlformats.org/officeDocument/2006/relationships/tags" Target="../tags/tag148.xml" /><Relationship Id="rId4" Type="http://schemas.openxmlformats.org/officeDocument/2006/relationships/tags" Target="../tags/tag149.xml" /><Relationship Id="rId5" Type="http://schemas.openxmlformats.org/officeDocument/2006/relationships/image" Target="../media/image22.jpeg" /><Relationship Id="rId6" Type="http://schemas.openxmlformats.org/officeDocument/2006/relationships/tags" Target="../tags/tag150.xml" /><Relationship Id="rId7" Type="http://schemas.openxmlformats.org/officeDocument/2006/relationships/tags" Target="../tags/tag15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2.xml" /><Relationship Id="rId3" Type="http://schemas.openxmlformats.org/officeDocument/2006/relationships/tags" Target="../tags/tag153.xml" /><Relationship Id="rId4" Type="http://schemas.openxmlformats.org/officeDocument/2006/relationships/tags" Target="../tags/tag15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5.xml" /><Relationship Id="rId3" Type="http://schemas.openxmlformats.org/officeDocument/2006/relationships/tags" Target="../tags/tag156.xml" /><Relationship Id="rId4" Type="http://schemas.openxmlformats.org/officeDocument/2006/relationships/tags" Target="../tags/tag15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8.xml" /><Relationship Id="rId3" Type="http://schemas.openxmlformats.org/officeDocument/2006/relationships/tags" Target="../tags/tag159.xml" /><Relationship Id="rId4" Type="http://schemas.openxmlformats.org/officeDocument/2006/relationships/image" Target="../media/image23.jpeg" /><Relationship Id="rId5" Type="http://schemas.openxmlformats.org/officeDocument/2006/relationships/tags" Target="../tags/tag160.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93.xml" /><Relationship Id="rId3" Type="http://schemas.openxmlformats.org/officeDocument/2006/relationships/image" Target="../media/image5.jpeg" /><Relationship Id="rId4" Type="http://schemas.openxmlformats.org/officeDocument/2006/relationships/tags" Target="../tags/tag94.xml" /><Relationship Id="rId5" Type="http://schemas.openxmlformats.org/officeDocument/2006/relationships/image" Target="../media/image6.jpeg" /><Relationship Id="rId6" Type="http://schemas.openxmlformats.org/officeDocument/2006/relationships/tags" Target="../tags/tag95.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1.xml" /><Relationship Id="rId3" Type="http://schemas.openxmlformats.org/officeDocument/2006/relationships/tags" Target="../tags/tag162.xml" /><Relationship Id="rId4" Type="http://schemas.openxmlformats.org/officeDocument/2006/relationships/tags" Target="../tags/tag16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4.xml" /><Relationship Id="rId3" Type="http://schemas.openxmlformats.org/officeDocument/2006/relationships/tags" Target="../tags/tag165.xml" /><Relationship Id="rId4" Type="http://schemas.openxmlformats.org/officeDocument/2006/relationships/tags" Target="../tags/tag166.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7.xml" /><Relationship Id="rId3" Type="http://schemas.openxmlformats.org/officeDocument/2006/relationships/tags" Target="../tags/tag168.xml" /><Relationship Id="rId4" Type="http://schemas.openxmlformats.org/officeDocument/2006/relationships/tags" Target="../tags/tag169.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0.xml" /><Relationship Id="rId3" Type="http://schemas.openxmlformats.org/officeDocument/2006/relationships/image" Target="../media/image24.png" /><Relationship Id="rId4" Type="http://schemas.openxmlformats.org/officeDocument/2006/relationships/tags" Target="../tags/tag171.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2.xml" /><Relationship Id="rId3" Type="http://schemas.openxmlformats.org/officeDocument/2006/relationships/tags" Target="../tags/tag173.xml" /><Relationship Id="rId4" Type="http://schemas.openxmlformats.org/officeDocument/2006/relationships/tags" Target="../tags/tag174.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5.xml" /><Relationship Id="rId10" Type="http://schemas.openxmlformats.org/officeDocument/2006/relationships/tags" Target="../tags/tag181.xml" /><Relationship Id="rId11" Type="http://schemas.openxmlformats.org/officeDocument/2006/relationships/tags" Target="../tags/tag182.xml" /><Relationship Id="rId2" Type="http://schemas.openxmlformats.org/officeDocument/2006/relationships/tags" Target="../tags/tag175.xml" /><Relationship Id="rId3" Type="http://schemas.openxmlformats.org/officeDocument/2006/relationships/tags" Target="../tags/tag176.xml" /><Relationship Id="rId4" Type="http://schemas.openxmlformats.org/officeDocument/2006/relationships/image" Target="../media/image25.png" /><Relationship Id="rId5" Type="http://schemas.microsoft.com/office/2007/relationships/hdphoto" Target="../media/image26.wdp" /><Relationship Id="rId6" Type="http://schemas.openxmlformats.org/officeDocument/2006/relationships/tags" Target="../tags/tag177.xml" /><Relationship Id="rId7" Type="http://schemas.openxmlformats.org/officeDocument/2006/relationships/tags" Target="../tags/tag178.xml" /><Relationship Id="rId8" Type="http://schemas.openxmlformats.org/officeDocument/2006/relationships/tags" Target="../tags/tag179.xml" /><Relationship Id="rId9" Type="http://schemas.openxmlformats.org/officeDocument/2006/relationships/tags" Target="../tags/tag180.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image" Target="file:///C:\Users\Administrator\AppData\Local\Temp\wps\INetCache\a9af4b70d7626e70f9b850bd1085a066" TargetMode="External" /><Relationship Id="rId11" Type="http://schemas.openxmlformats.org/officeDocument/2006/relationships/image" Target="../media/image28.jpeg" /><Relationship Id="rId12" Type="http://schemas.openxmlformats.org/officeDocument/2006/relationships/tags" Target="../tags/tag189.xml" /><Relationship Id="rId13" Type="http://schemas.openxmlformats.org/officeDocument/2006/relationships/tags" Target="../tags/tag190.xml" /><Relationship Id="rId14" Type="http://schemas.openxmlformats.org/officeDocument/2006/relationships/tags" Target="../tags/tag191.xml" /><Relationship Id="rId15" Type="http://schemas.openxmlformats.org/officeDocument/2006/relationships/image" Target="file:///C:\Users\Administrator\AppData\Local\Temp\wps\INetCache\a7f604b998eba25dc97627643c1b7e16" TargetMode="External" /><Relationship Id="rId16" Type="http://schemas.openxmlformats.org/officeDocument/2006/relationships/image" Target="../media/image29.jpeg" /><Relationship Id="rId17" Type="http://schemas.openxmlformats.org/officeDocument/2006/relationships/tags" Target="../tags/tag192.xml" /><Relationship Id="rId18" Type="http://schemas.openxmlformats.org/officeDocument/2006/relationships/image" Target="file:///C:\Users\Administrator\AppData\Local\Temp\wps\INetCache\f6993acd3de573dc9d1f5ebc4f29bdf1" TargetMode="External" /><Relationship Id="rId19" Type="http://schemas.openxmlformats.org/officeDocument/2006/relationships/image" Target="../media/image30.jpeg" /><Relationship Id="rId2" Type="http://schemas.openxmlformats.org/officeDocument/2006/relationships/tags" Target="../tags/tag183.xml" /><Relationship Id="rId20" Type="http://schemas.openxmlformats.org/officeDocument/2006/relationships/tags" Target="../tags/tag193.xml" /><Relationship Id="rId3" Type="http://schemas.openxmlformats.org/officeDocument/2006/relationships/tags" Target="../tags/tag184.xml" /><Relationship Id="rId4" Type="http://schemas.openxmlformats.org/officeDocument/2006/relationships/tags" Target="../tags/tag185.xml" /><Relationship Id="rId5" Type="http://schemas.openxmlformats.org/officeDocument/2006/relationships/tags" Target="../tags/tag186.xml" /><Relationship Id="rId6" Type="http://schemas.openxmlformats.org/officeDocument/2006/relationships/tags" Target="../tags/tag187.xml" /><Relationship Id="rId7" Type="http://schemas.openxmlformats.org/officeDocument/2006/relationships/image" Target="file:///C:\Users\Administrator\AppData\Local\Temp\wps\INetCache\132b9e6844935d62ae2010dfd038e5c3" TargetMode="External" /><Relationship Id="rId8" Type="http://schemas.openxmlformats.org/officeDocument/2006/relationships/image" Target="../media/image27.jpeg" /><Relationship Id="rId9" Type="http://schemas.openxmlformats.org/officeDocument/2006/relationships/tags" Target="../tags/tag188.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201.xml" /><Relationship Id="rId11" Type="http://schemas.openxmlformats.org/officeDocument/2006/relationships/tags" Target="../tags/tag202.xml" /><Relationship Id="rId2" Type="http://schemas.openxmlformats.org/officeDocument/2006/relationships/tags" Target="../tags/tag194.xml" /><Relationship Id="rId3" Type="http://schemas.openxmlformats.org/officeDocument/2006/relationships/tags" Target="../tags/tag195.xml" /><Relationship Id="rId4" Type="http://schemas.openxmlformats.org/officeDocument/2006/relationships/tags" Target="../tags/tag196.xml" /><Relationship Id="rId5" Type="http://schemas.openxmlformats.org/officeDocument/2006/relationships/tags" Target="../tags/tag197.xml" /><Relationship Id="rId6" Type="http://schemas.openxmlformats.org/officeDocument/2006/relationships/tags" Target="../tags/tag198.xml" /><Relationship Id="rId7" Type="http://schemas.openxmlformats.org/officeDocument/2006/relationships/image" Target="../media/image31.png" /><Relationship Id="rId8" Type="http://schemas.openxmlformats.org/officeDocument/2006/relationships/tags" Target="../tags/tag199.xml" /><Relationship Id="rId9" Type="http://schemas.openxmlformats.org/officeDocument/2006/relationships/tags" Target="../tags/tag200.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03.xml" /><Relationship Id="rId3" Type="http://schemas.openxmlformats.org/officeDocument/2006/relationships/tags" Target="../tags/tag204.xml" /><Relationship Id="rId4" Type="http://schemas.openxmlformats.org/officeDocument/2006/relationships/tags" Target="../tags/tag205.xml" /><Relationship Id="rId5" Type="http://schemas.openxmlformats.org/officeDocument/2006/relationships/tags" Target="../tags/tag206.xml" /><Relationship Id="rId6" Type="http://schemas.openxmlformats.org/officeDocument/2006/relationships/tags" Target="../tags/tag207.xml" /><Relationship Id="rId7" Type="http://schemas.openxmlformats.org/officeDocument/2006/relationships/tags" Target="../tags/tag208.xml" /><Relationship Id="rId8" Type="http://schemas.openxmlformats.org/officeDocument/2006/relationships/image" Target="../media/image32.png" /><Relationship Id="rId9" Type="http://schemas.openxmlformats.org/officeDocument/2006/relationships/tags" Target="../tags/tag209.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10.xml" /><Relationship Id="rId3" Type="http://schemas.openxmlformats.org/officeDocument/2006/relationships/tags" Target="../tags/tag211.xml" /><Relationship Id="rId4" Type="http://schemas.openxmlformats.org/officeDocument/2006/relationships/tags" Target="../tags/tag212.xml" /><Relationship Id="rId5" Type="http://schemas.openxmlformats.org/officeDocument/2006/relationships/tags" Target="../tags/tag213.xml" /><Relationship Id="rId6" Type="http://schemas.openxmlformats.org/officeDocument/2006/relationships/tags" Target="../tags/tag214.xml" /><Relationship Id="rId7" Type="http://schemas.openxmlformats.org/officeDocument/2006/relationships/tags" Target="../tags/tag215.xml" /><Relationship Id="rId8" Type="http://schemas.openxmlformats.org/officeDocument/2006/relationships/image" Target="../media/image33.jpeg" /><Relationship Id="rId9" Type="http://schemas.openxmlformats.org/officeDocument/2006/relationships/tags" Target="../tags/tag216.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6.xml" /><Relationship Id="rId3" Type="http://schemas.openxmlformats.org/officeDocument/2006/relationships/tags" Target="../tags/tag97.xml" /><Relationship Id="rId4" Type="http://schemas.openxmlformats.org/officeDocument/2006/relationships/image" Target="../media/image7.jpeg" /><Relationship Id="rId5" Type="http://schemas.openxmlformats.org/officeDocument/2006/relationships/tags" Target="../tags/tag98.xml" /><Relationship Id="rId6" Type="http://schemas.openxmlformats.org/officeDocument/2006/relationships/image" Target="../media/image8.jpeg" /><Relationship Id="rId7" Type="http://schemas.openxmlformats.org/officeDocument/2006/relationships/tags" Target="../tags/tag99.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17.xml" /><Relationship Id="rId3" Type="http://schemas.openxmlformats.org/officeDocument/2006/relationships/tags" Target="../tags/tag218.xml" /><Relationship Id="rId4" Type="http://schemas.openxmlformats.org/officeDocument/2006/relationships/tags" Target="../tags/tag219.xml" /><Relationship Id="rId5" Type="http://schemas.openxmlformats.org/officeDocument/2006/relationships/tags" Target="../tags/tag220.xml" /><Relationship Id="rId6" Type="http://schemas.openxmlformats.org/officeDocument/2006/relationships/tags" Target="../tags/tag221.xml" /><Relationship Id="rId7" Type="http://schemas.openxmlformats.org/officeDocument/2006/relationships/tags" Target="../tags/tag222.xml" /><Relationship Id="rId8" Type="http://schemas.openxmlformats.org/officeDocument/2006/relationships/image" Target="../media/image33.jpeg" /><Relationship Id="rId9" Type="http://schemas.openxmlformats.org/officeDocument/2006/relationships/tags" Target="../tags/tag223.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4.xml" /><Relationship Id="rId3" Type="http://schemas.openxmlformats.org/officeDocument/2006/relationships/image" Target="../media/image34.jpeg" /><Relationship Id="rId4" Type="http://schemas.openxmlformats.org/officeDocument/2006/relationships/tags" Target="../tags/tag225.xml" /><Relationship Id="rId5" Type="http://schemas.openxmlformats.org/officeDocument/2006/relationships/tags" Target="../tags/tag226.xml" /><Relationship Id="rId6" Type="http://schemas.openxmlformats.org/officeDocument/2006/relationships/tags" Target="../tags/tag227.xml" /><Relationship Id="rId7" Type="http://schemas.openxmlformats.org/officeDocument/2006/relationships/tags" Target="../tags/tag228.xml" /><Relationship Id="rId8" Type="http://schemas.openxmlformats.org/officeDocument/2006/relationships/tags" Target="../tags/tag229.xml" /><Relationship Id="rId9" Type="http://schemas.openxmlformats.org/officeDocument/2006/relationships/tags" Target="../tags/tag230.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1.xml" /><Relationship Id="rId3" Type="http://schemas.openxmlformats.org/officeDocument/2006/relationships/tags" Target="../tags/tag232.xml" /><Relationship Id="rId4" Type="http://schemas.openxmlformats.org/officeDocument/2006/relationships/tags" Target="../tags/tag233.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4.xml" /><Relationship Id="rId3" Type="http://schemas.openxmlformats.org/officeDocument/2006/relationships/tags" Target="../tags/tag235.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6.xml" /><Relationship Id="rId3" Type="http://schemas.openxmlformats.org/officeDocument/2006/relationships/tags" Target="../tags/tag237.xml" /><Relationship Id="rId4" Type="http://schemas.openxmlformats.org/officeDocument/2006/relationships/tags" Target="../tags/tag238.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9.xml" /><Relationship Id="rId3" Type="http://schemas.openxmlformats.org/officeDocument/2006/relationships/tags" Target="../tags/tag240.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1.xml" /><Relationship Id="rId3" Type="http://schemas.openxmlformats.org/officeDocument/2006/relationships/tags" Target="../tags/tag242.xml" /><Relationship Id="rId4" Type="http://schemas.openxmlformats.org/officeDocument/2006/relationships/image" Target="../media/image35.png" /><Relationship Id="rId5" Type="http://schemas.openxmlformats.org/officeDocument/2006/relationships/tags" Target="../tags/tag243.xml" /><Relationship Id="rId6" Type="http://schemas.openxmlformats.org/officeDocument/2006/relationships/tags" Target="../tags/tag244.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5.xml" /><Relationship Id="rId3" Type="http://schemas.openxmlformats.org/officeDocument/2006/relationships/tags" Target="../tags/tag246.xml" /><Relationship Id="rId4" Type="http://schemas.openxmlformats.org/officeDocument/2006/relationships/tags" Target="../tags/tag247.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microsoft.com/office/2007/relationships/media" Target="../media/media1.mp4" /><Relationship Id="rId11" Type="http://schemas.openxmlformats.org/officeDocument/2006/relationships/image" Target="../media/image38.png" /><Relationship Id="rId12" Type="http://schemas.openxmlformats.org/officeDocument/2006/relationships/tags" Target="../tags/tag256.xml" /><Relationship Id="rId13" Type="http://schemas.openxmlformats.org/officeDocument/2006/relationships/tags" Target="../tags/tag257.xml" /><Relationship Id="rId14" Type="http://schemas.openxmlformats.org/officeDocument/2006/relationships/image" Target="../media/image39.png" /><Relationship Id="rId15" Type="http://schemas.openxmlformats.org/officeDocument/2006/relationships/tags" Target="../tags/tag258.xml" /><Relationship Id="rId16" Type="http://schemas.openxmlformats.org/officeDocument/2006/relationships/tags" Target="../tags/tag259.xml" /><Relationship Id="rId17" Type="http://schemas.openxmlformats.org/officeDocument/2006/relationships/tags" Target="../tags/tag260.xml" /><Relationship Id="rId18" Type="http://schemas.openxmlformats.org/officeDocument/2006/relationships/tags" Target="../tags/tag261.xml" /><Relationship Id="rId19" Type="http://schemas.openxmlformats.org/officeDocument/2006/relationships/tags" Target="../tags/tag262.xml" /><Relationship Id="rId2" Type="http://schemas.openxmlformats.org/officeDocument/2006/relationships/notesSlide" Target="../notesSlides/notesSlide1.xml" /><Relationship Id="rId20" Type="http://schemas.openxmlformats.org/officeDocument/2006/relationships/tags" Target="../tags/tag263.xml" /><Relationship Id="rId21" Type="http://schemas.openxmlformats.org/officeDocument/2006/relationships/tags" Target="../tags/tag264.xml" /><Relationship Id="rId22" Type="http://schemas.openxmlformats.org/officeDocument/2006/relationships/tags" Target="../tags/tag265.xml" /><Relationship Id="rId3" Type="http://schemas.openxmlformats.org/officeDocument/2006/relationships/tags" Target="../tags/tag252.xml" /><Relationship Id="rId4" Type="http://schemas.openxmlformats.org/officeDocument/2006/relationships/tags" Target="../tags/tag253.xml" /><Relationship Id="rId5" Type="http://schemas.openxmlformats.org/officeDocument/2006/relationships/image" Target="../media/image36.png" /><Relationship Id="rId6" Type="http://schemas.openxmlformats.org/officeDocument/2006/relationships/tags" Target="../tags/tag254.xml" /><Relationship Id="rId7" Type="http://schemas.openxmlformats.org/officeDocument/2006/relationships/image" Target="../media/image37.png" /><Relationship Id="rId8" Type="http://schemas.openxmlformats.org/officeDocument/2006/relationships/tags" Target="../tags/tag255.xml" /><Relationship Id="rId9" Type="http://schemas.openxmlformats.org/officeDocument/2006/relationships/video" Target="../media/media1.mp4"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microsoft.com/office/2007/relationships/media" Target="../media/media1.mp4" /><Relationship Id="rId11" Type="http://schemas.openxmlformats.org/officeDocument/2006/relationships/image" Target="../media/image38.png" /><Relationship Id="rId12" Type="http://schemas.openxmlformats.org/officeDocument/2006/relationships/tags" Target="../tags/tag274.xml" /><Relationship Id="rId13" Type="http://schemas.openxmlformats.org/officeDocument/2006/relationships/tags" Target="../tags/tag275.xml" /><Relationship Id="rId14" Type="http://schemas.openxmlformats.org/officeDocument/2006/relationships/tags" Target="../tags/tag276.xml" /><Relationship Id="rId15" Type="http://schemas.openxmlformats.org/officeDocument/2006/relationships/tags" Target="../tags/tag277.xml" /><Relationship Id="rId16" Type="http://schemas.openxmlformats.org/officeDocument/2006/relationships/tags" Target="../tags/tag278.xml" /><Relationship Id="rId17" Type="http://schemas.openxmlformats.org/officeDocument/2006/relationships/tags" Target="../tags/tag279.xml" /><Relationship Id="rId18" Type="http://schemas.openxmlformats.org/officeDocument/2006/relationships/tags" Target="../tags/tag280.xml" /><Relationship Id="rId19" Type="http://schemas.openxmlformats.org/officeDocument/2006/relationships/tags" Target="../tags/tag281.xml" /><Relationship Id="rId2" Type="http://schemas.openxmlformats.org/officeDocument/2006/relationships/notesSlide" Target="../notesSlides/notesSlide2.xml" /><Relationship Id="rId20" Type="http://schemas.openxmlformats.org/officeDocument/2006/relationships/image" Target="../media/image40.png" /><Relationship Id="rId21" Type="http://schemas.openxmlformats.org/officeDocument/2006/relationships/tags" Target="../tags/tag282.xml" /><Relationship Id="rId3" Type="http://schemas.openxmlformats.org/officeDocument/2006/relationships/tags" Target="../tags/tag270.xml" /><Relationship Id="rId4" Type="http://schemas.openxmlformats.org/officeDocument/2006/relationships/tags" Target="../tags/tag271.xml" /><Relationship Id="rId5" Type="http://schemas.openxmlformats.org/officeDocument/2006/relationships/image" Target="../media/image36.png" /><Relationship Id="rId6" Type="http://schemas.openxmlformats.org/officeDocument/2006/relationships/tags" Target="../tags/tag272.xml" /><Relationship Id="rId7" Type="http://schemas.openxmlformats.org/officeDocument/2006/relationships/image" Target="../media/image37.png" /><Relationship Id="rId8" Type="http://schemas.openxmlformats.org/officeDocument/2006/relationships/tags" Target="../tags/tag273.xml" /><Relationship Id="rId9" Type="http://schemas.openxmlformats.org/officeDocument/2006/relationships/video" Target="../media/media1.mp4"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0.xml" /><Relationship Id="rId3" Type="http://schemas.openxmlformats.org/officeDocument/2006/relationships/tags" Target="../tags/tag101.xml" /><Relationship Id="rId4" Type="http://schemas.openxmlformats.org/officeDocument/2006/relationships/tags" Target="../tags/tag102.xml" /><Relationship Id="rId5" Type="http://schemas.openxmlformats.org/officeDocument/2006/relationships/image" Target="../media/image9.jpeg" /><Relationship Id="rId6" Type="http://schemas.openxmlformats.org/officeDocument/2006/relationships/tags" Target="../tags/tag103.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microsoft.com/office/2007/relationships/media" Target="../media/media1.mp4" /><Relationship Id="rId11" Type="http://schemas.openxmlformats.org/officeDocument/2006/relationships/image" Target="../media/image38.png" /><Relationship Id="rId12" Type="http://schemas.openxmlformats.org/officeDocument/2006/relationships/tags" Target="../tags/tag291.xml" /><Relationship Id="rId13" Type="http://schemas.openxmlformats.org/officeDocument/2006/relationships/tags" Target="../tags/tag292.xml" /><Relationship Id="rId14" Type="http://schemas.openxmlformats.org/officeDocument/2006/relationships/tags" Target="../tags/tag293.xml" /><Relationship Id="rId15" Type="http://schemas.openxmlformats.org/officeDocument/2006/relationships/tags" Target="../tags/tag294.xml" /><Relationship Id="rId16" Type="http://schemas.openxmlformats.org/officeDocument/2006/relationships/tags" Target="../tags/tag295.xml" /><Relationship Id="rId17" Type="http://schemas.openxmlformats.org/officeDocument/2006/relationships/tags" Target="../tags/tag296.xml" /><Relationship Id="rId18" Type="http://schemas.openxmlformats.org/officeDocument/2006/relationships/tags" Target="../tags/tag297.xml" /><Relationship Id="rId19" Type="http://schemas.openxmlformats.org/officeDocument/2006/relationships/image" Target="../media/image41.png" /><Relationship Id="rId2" Type="http://schemas.openxmlformats.org/officeDocument/2006/relationships/notesSlide" Target="../notesSlides/notesSlide3.xml" /><Relationship Id="rId20" Type="http://schemas.openxmlformats.org/officeDocument/2006/relationships/tags" Target="../tags/tag298.xml" /><Relationship Id="rId21" Type="http://schemas.openxmlformats.org/officeDocument/2006/relationships/image" Target="../media/image39.png" /><Relationship Id="rId22" Type="http://schemas.openxmlformats.org/officeDocument/2006/relationships/tags" Target="../tags/tag299.xml" /><Relationship Id="rId3" Type="http://schemas.openxmlformats.org/officeDocument/2006/relationships/tags" Target="../tags/tag287.xml" /><Relationship Id="rId4" Type="http://schemas.openxmlformats.org/officeDocument/2006/relationships/tags" Target="../tags/tag288.xml" /><Relationship Id="rId5" Type="http://schemas.openxmlformats.org/officeDocument/2006/relationships/image" Target="../media/image36.png" /><Relationship Id="rId6" Type="http://schemas.openxmlformats.org/officeDocument/2006/relationships/tags" Target="../tags/tag289.xml" /><Relationship Id="rId7" Type="http://schemas.openxmlformats.org/officeDocument/2006/relationships/image" Target="../media/image37.png" /><Relationship Id="rId8" Type="http://schemas.openxmlformats.org/officeDocument/2006/relationships/tags" Target="../tags/tag290.xml" /><Relationship Id="rId9" Type="http://schemas.openxmlformats.org/officeDocument/2006/relationships/video" Target="../media/media1.mp4"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microsoft.com/office/2007/relationships/media" Target="../media/media1.mp4" /><Relationship Id="rId11" Type="http://schemas.openxmlformats.org/officeDocument/2006/relationships/image" Target="../media/image38.png" /><Relationship Id="rId12" Type="http://schemas.openxmlformats.org/officeDocument/2006/relationships/tags" Target="../tags/tag308.xml" /><Relationship Id="rId13" Type="http://schemas.openxmlformats.org/officeDocument/2006/relationships/tags" Target="../tags/tag309.xml" /><Relationship Id="rId14" Type="http://schemas.openxmlformats.org/officeDocument/2006/relationships/image" Target="../media/image42.png" /><Relationship Id="rId15" Type="http://schemas.openxmlformats.org/officeDocument/2006/relationships/tags" Target="../tags/tag310.xml" /><Relationship Id="rId16" Type="http://schemas.openxmlformats.org/officeDocument/2006/relationships/tags" Target="../tags/tag311.xml" /><Relationship Id="rId17" Type="http://schemas.openxmlformats.org/officeDocument/2006/relationships/tags" Target="../tags/tag312.xml" /><Relationship Id="rId18" Type="http://schemas.openxmlformats.org/officeDocument/2006/relationships/tags" Target="../tags/tag313.xml" /><Relationship Id="rId19" Type="http://schemas.openxmlformats.org/officeDocument/2006/relationships/tags" Target="../tags/tag314.xml" /><Relationship Id="rId2" Type="http://schemas.openxmlformats.org/officeDocument/2006/relationships/notesSlide" Target="../notesSlides/notesSlide4.xml" /><Relationship Id="rId20" Type="http://schemas.openxmlformats.org/officeDocument/2006/relationships/tags" Target="../tags/tag315.xml" /><Relationship Id="rId3" Type="http://schemas.openxmlformats.org/officeDocument/2006/relationships/tags" Target="../tags/tag304.xml" /><Relationship Id="rId4" Type="http://schemas.openxmlformats.org/officeDocument/2006/relationships/tags" Target="../tags/tag305.xml" /><Relationship Id="rId5" Type="http://schemas.openxmlformats.org/officeDocument/2006/relationships/image" Target="../media/image36.png" /><Relationship Id="rId6" Type="http://schemas.openxmlformats.org/officeDocument/2006/relationships/tags" Target="../tags/tag306.xml" /><Relationship Id="rId7" Type="http://schemas.openxmlformats.org/officeDocument/2006/relationships/image" Target="../media/image37.png" /><Relationship Id="rId8" Type="http://schemas.openxmlformats.org/officeDocument/2006/relationships/tags" Target="../tags/tag307.xml" /><Relationship Id="rId9" Type="http://schemas.openxmlformats.org/officeDocument/2006/relationships/video" Target="../media/media1.mp4"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microsoft.com/office/2007/relationships/media" Target="../media/media1.mp4" /><Relationship Id="rId11" Type="http://schemas.openxmlformats.org/officeDocument/2006/relationships/image" Target="../media/image38.png" /><Relationship Id="rId12" Type="http://schemas.openxmlformats.org/officeDocument/2006/relationships/tags" Target="../tags/tag324.xml" /><Relationship Id="rId13" Type="http://schemas.openxmlformats.org/officeDocument/2006/relationships/tags" Target="../tags/tag325.xml" /><Relationship Id="rId14" Type="http://schemas.openxmlformats.org/officeDocument/2006/relationships/tags" Target="../tags/tag326.xml" /><Relationship Id="rId15" Type="http://schemas.openxmlformats.org/officeDocument/2006/relationships/tags" Target="../tags/tag327.xml" /><Relationship Id="rId16" Type="http://schemas.openxmlformats.org/officeDocument/2006/relationships/tags" Target="../tags/tag328.xml" /><Relationship Id="rId17" Type="http://schemas.openxmlformats.org/officeDocument/2006/relationships/tags" Target="../tags/tag329.xml" /><Relationship Id="rId18" Type="http://schemas.openxmlformats.org/officeDocument/2006/relationships/tags" Target="../tags/tag330.xml" /><Relationship Id="rId19" Type="http://schemas.openxmlformats.org/officeDocument/2006/relationships/image" Target="../media/image43.png" /><Relationship Id="rId2" Type="http://schemas.openxmlformats.org/officeDocument/2006/relationships/notesSlide" Target="../notesSlides/notesSlide5.xml" /><Relationship Id="rId20" Type="http://schemas.openxmlformats.org/officeDocument/2006/relationships/tags" Target="../tags/tag331.xml" /><Relationship Id="rId21" Type="http://schemas.openxmlformats.org/officeDocument/2006/relationships/image" Target="../media/image44.jpeg" /><Relationship Id="rId22" Type="http://schemas.openxmlformats.org/officeDocument/2006/relationships/tags" Target="../tags/tag332.xml" /><Relationship Id="rId3" Type="http://schemas.openxmlformats.org/officeDocument/2006/relationships/tags" Target="../tags/tag320.xml" /><Relationship Id="rId4" Type="http://schemas.openxmlformats.org/officeDocument/2006/relationships/tags" Target="../tags/tag321.xml" /><Relationship Id="rId5" Type="http://schemas.openxmlformats.org/officeDocument/2006/relationships/image" Target="../media/image36.png" /><Relationship Id="rId6" Type="http://schemas.openxmlformats.org/officeDocument/2006/relationships/tags" Target="../tags/tag322.xml" /><Relationship Id="rId7" Type="http://schemas.openxmlformats.org/officeDocument/2006/relationships/image" Target="../media/image37.png" /><Relationship Id="rId8" Type="http://schemas.openxmlformats.org/officeDocument/2006/relationships/tags" Target="../tags/tag323.xml" /><Relationship Id="rId9" Type="http://schemas.openxmlformats.org/officeDocument/2006/relationships/video" Target="../media/media1.mp4"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microsoft.com/office/2007/relationships/media" Target="../media/media1.mp4" /><Relationship Id="rId11" Type="http://schemas.openxmlformats.org/officeDocument/2006/relationships/image" Target="../media/image38.png" /><Relationship Id="rId12" Type="http://schemas.openxmlformats.org/officeDocument/2006/relationships/tags" Target="../tags/tag341.xml" /><Relationship Id="rId13" Type="http://schemas.openxmlformats.org/officeDocument/2006/relationships/tags" Target="../tags/tag342.xml" /><Relationship Id="rId14" Type="http://schemas.openxmlformats.org/officeDocument/2006/relationships/tags" Target="../tags/tag343.xml" /><Relationship Id="rId15" Type="http://schemas.openxmlformats.org/officeDocument/2006/relationships/tags" Target="../tags/tag344.xml" /><Relationship Id="rId16" Type="http://schemas.openxmlformats.org/officeDocument/2006/relationships/tags" Target="../tags/tag345.xml" /><Relationship Id="rId17" Type="http://schemas.openxmlformats.org/officeDocument/2006/relationships/tags" Target="../tags/tag346.xml" /><Relationship Id="rId18" Type="http://schemas.openxmlformats.org/officeDocument/2006/relationships/tags" Target="../tags/tag347.xml" /><Relationship Id="rId19" Type="http://schemas.openxmlformats.org/officeDocument/2006/relationships/image" Target="../media/image45.png" /><Relationship Id="rId2" Type="http://schemas.openxmlformats.org/officeDocument/2006/relationships/notesSlide" Target="../notesSlides/notesSlide6.xml" /><Relationship Id="rId20" Type="http://schemas.openxmlformats.org/officeDocument/2006/relationships/tags" Target="../tags/tag348.xml" /><Relationship Id="rId3" Type="http://schemas.openxmlformats.org/officeDocument/2006/relationships/tags" Target="../tags/tag337.xml" /><Relationship Id="rId4" Type="http://schemas.openxmlformats.org/officeDocument/2006/relationships/tags" Target="../tags/tag338.xml" /><Relationship Id="rId5" Type="http://schemas.openxmlformats.org/officeDocument/2006/relationships/image" Target="../media/image36.png" /><Relationship Id="rId6" Type="http://schemas.openxmlformats.org/officeDocument/2006/relationships/tags" Target="../tags/tag339.xml" /><Relationship Id="rId7" Type="http://schemas.openxmlformats.org/officeDocument/2006/relationships/image" Target="../media/image37.png" /><Relationship Id="rId8" Type="http://schemas.openxmlformats.org/officeDocument/2006/relationships/tags" Target="../tags/tag340.xml" /><Relationship Id="rId9" Type="http://schemas.openxmlformats.org/officeDocument/2006/relationships/video" Target="../media/media1.mp4"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microsoft.com/office/2007/relationships/media" Target="../media/media1.mp4" /><Relationship Id="rId11" Type="http://schemas.openxmlformats.org/officeDocument/2006/relationships/image" Target="../media/image38.png" /><Relationship Id="rId12" Type="http://schemas.openxmlformats.org/officeDocument/2006/relationships/tags" Target="../tags/tag357.xml" /><Relationship Id="rId13" Type="http://schemas.openxmlformats.org/officeDocument/2006/relationships/tags" Target="../tags/tag358.xml" /><Relationship Id="rId14" Type="http://schemas.openxmlformats.org/officeDocument/2006/relationships/image" Target="../media/image46.png" /><Relationship Id="rId15" Type="http://schemas.openxmlformats.org/officeDocument/2006/relationships/tags" Target="../tags/tag359.xml" /><Relationship Id="rId16" Type="http://schemas.openxmlformats.org/officeDocument/2006/relationships/tags" Target="../tags/tag360.xml" /><Relationship Id="rId17" Type="http://schemas.openxmlformats.org/officeDocument/2006/relationships/tags" Target="../tags/tag361.xml" /><Relationship Id="rId18" Type="http://schemas.openxmlformats.org/officeDocument/2006/relationships/tags" Target="../tags/tag362.xml" /><Relationship Id="rId19" Type="http://schemas.openxmlformats.org/officeDocument/2006/relationships/tags" Target="../tags/tag363.xml" /><Relationship Id="rId2" Type="http://schemas.openxmlformats.org/officeDocument/2006/relationships/notesSlide" Target="../notesSlides/notesSlide7.xml" /><Relationship Id="rId20" Type="http://schemas.openxmlformats.org/officeDocument/2006/relationships/tags" Target="../tags/tag364.xml" /><Relationship Id="rId21" Type="http://schemas.openxmlformats.org/officeDocument/2006/relationships/tags" Target="../tags/tag365.xml" /><Relationship Id="rId3" Type="http://schemas.openxmlformats.org/officeDocument/2006/relationships/tags" Target="../tags/tag353.xml" /><Relationship Id="rId4" Type="http://schemas.openxmlformats.org/officeDocument/2006/relationships/tags" Target="../tags/tag354.xml" /><Relationship Id="rId5" Type="http://schemas.openxmlformats.org/officeDocument/2006/relationships/image" Target="../media/image36.png" /><Relationship Id="rId6" Type="http://schemas.openxmlformats.org/officeDocument/2006/relationships/tags" Target="../tags/tag355.xml" /><Relationship Id="rId7" Type="http://schemas.openxmlformats.org/officeDocument/2006/relationships/image" Target="../media/image37.png" /><Relationship Id="rId8" Type="http://schemas.openxmlformats.org/officeDocument/2006/relationships/tags" Target="../tags/tag356.xml" /><Relationship Id="rId9" Type="http://schemas.openxmlformats.org/officeDocument/2006/relationships/video" Target="../media/media1.mp4"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microsoft.com/office/2007/relationships/media" Target="../media/media1.mp4" /><Relationship Id="rId11" Type="http://schemas.openxmlformats.org/officeDocument/2006/relationships/image" Target="../media/image38.png" /><Relationship Id="rId12" Type="http://schemas.openxmlformats.org/officeDocument/2006/relationships/tags" Target="../tags/tag374.xml" /><Relationship Id="rId13" Type="http://schemas.openxmlformats.org/officeDocument/2006/relationships/tags" Target="../tags/tag375.xml" /><Relationship Id="rId14" Type="http://schemas.openxmlformats.org/officeDocument/2006/relationships/tags" Target="../tags/tag376.xml" /><Relationship Id="rId15" Type="http://schemas.openxmlformats.org/officeDocument/2006/relationships/tags" Target="../tags/tag377.xml" /><Relationship Id="rId16" Type="http://schemas.openxmlformats.org/officeDocument/2006/relationships/tags" Target="../tags/tag378.xml" /><Relationship Id="rId17" Type="http://schemas.openxmlformats.org/officeDocument/2006/relationships/tags" Target="../tags/tag379.xml" /><Relationship Id="rId18" Type="http://schemas.openxmlformats.org/officeDocument/2006/relationships/tags" Target="../tags/tag380.xml" /><Relationship Id="rId19" Type="http://schemas.openxmlformats.org/officeDocument/2006/relationships/tags" Target="../tags/tag381.xml" /><Relationship Id="rId2" Type="http://schemas.openxmlformats.org/officeDocument/2006/relationships/notesSlide" Target="../notesSlides/notesSlide8.xml" /><Relationship Id="rId20" Type="http://schemas.openxmlformats.org/officeDocument/2006/relationships/image" Target="../media/image47.png" /><Relationship Id="rId21" Type="http://schemas.openxmlformats.org/officeDocument/2006/relationships/tags" Target="../tags/tag382.xml" /><Relationship Id="rId3" Type="http://schemas.openxmlformats.org/officeDocument/2006/relationships/tags" Target="../tags/tag370.xml" /><Relationship Id="rId4" Type="http://schemas.openxmlformats.org/officeDocument/2006/relationships/tags" Target="../tags/tag371.xml" /><Relationship Id="rId5" Type="http://schemas.openxmlformats.org/officeDocument/2006/relationships/image" Target="../media/image36.png" /><Relationship Id="rId6" Type="http://schemas.openxmlformats.org/officeDocument/2006/relationships/tags" Target="../tags/tag372.xml" /><Relationship Id="rId7" Type="http://schemas.openxmlformats.org/officeDocument/2006/relationships/image" Target="../media/image37.png" /><Relationship Id="rId8" Type="http://schemas.openxmlformats.org/officeDocument/2006/relationships/tags" Target="../tags/tag373.xml" /><Relationship Id="rId9" Type="http://schemas.openxmlformats.org/officeDocument/2006/relationships/video" Target="../media/media1.mp4"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microsoft.com/office/2007/relationships/media" Target="../media/media1.mp4" /><Relationship Id="rId11" Type="http://schemas.openxmlformats.org/officeDocument/2006/relationships/image" Target="../media/image38.png" /><Relationship Id="rId12" Type="http://schemas.openxmlformats.org/officeDocument/2006/relationships/tags" Target="../tags/tag391.xml" /><Relationship Id="rId13" Type="http://schemas.openxmlformats.org/officeDocument/2006/relationships/tags" Target="../tags/tag392.xml" /><Relationship Id="rId14" Type="http://schemas.openxmlformats.org/officeDocument/2006/relationships/tags" Target="../tags/tag393.xml" /><Relationship Id="rId15" Type="http://schemas.openxmlformats.org/officeDocument/2006/relationships/tags" Target="../tags/tag394.xml" /><Relationship Id="rId16" Type="http://schemas.openxmlformats.org/officeDocument/2006/relationships/tags" Target="../tags/tag395.xml" /><Relationship Id="rId17" Type="http://schemas.openxmlformats.org/officeDocument/2006/relationships/tags" Target="../tags/tag396.xml" /><Relationship Id="rId18" Type="http://schemas.openxmlformats.org/officeDocument/2006/relationships/tags" Target="../tags/tag397.xml" /><Relationship Id="rId19" Type="http://schemas.openxmlformats.org/officeDocument/2006/relationships/image" Target="../media/image41.png" /><Relationship Id="rId2" Type="http://schemas.openxmlformats.org/officeDocument/2006/relationships/notesSlide" Target="../notesSlides/notesSlide9.xml" /><Relationship Id="rId20" Type="http://schemas.openxmlformats.org/officeDocument/2006/relationships/tags" Target="../tags/tag398.xml" /><Relationship Id="rId3" Type="http://schemas.openxmlformats.org/officeDocument/2006/relationships/tags" Target="../tags/tag387.xml" /><Relationship Id="rId4" Type="http://schemas.openxmlformats.org/officeDocument/2006/relationships/tags" Target="../tags/tag388.xml" /><Relationship Id="rId5" Type="http://schemas.openxmlformats.org/officeDocument/2006/relationships/image" Target="../media/image36.png" /><Relationship Id="rId6" Type="http://schemas.openxmlformats.org/officeDocument/2006/relationships/tags" Target="../tags/tag389.xml" /><Relationship Id="rId7" Type="http://schemas.openxmlformats.org/officeDocument/2006/relationships/image" Target="../media/image37.png" /><Relationship Id="rId8" Type="http://schemas.openxmlformats.org/officeDocument/2006/relationships/tags" Target="../tags/tag390.xml" /><Relationship Id="rId9" Type="http://schemas.openxmlformats.org/officeDocument/2006/relationships/video" Target="../media/media1.mp4"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99.xml" /><Relationship Id="rId3" Type="http://schemas.openxmlformats.org/officeDocument/2006/relationships/tags" Target="../tags/tag400.xml" /><Relationship Id="rId4" Type="http://schemas.openxmlformats.org/officeDocument/2006/relationships/tags" Target="../tags/tag401.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02.xml" /><Relationship Id="rId3" Type="http://schemas.openxmlformats.org/officeDocument/2006/relationships/tags" Target="../tags/tag403.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04.xml" /><Relationship Id="rId3" Type="http://schemas.openxmlformats.org/officeDocument/2006/relationships/tags" Target="../tags/tag405.xml" /><Relationship Id="rId4" Type="http://schemas.openxmlformats.org/officeDocument/2006/relationships/tags" Target="../tags/tag406.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4.xml" /><Relationship Id="rId3" Type="http://schemas.openxmlformats.org/officeDocument/2006/relationships/tags" Target="../tags/tag105.xml" /><Relationship Id="rId4" Type="http://schemas.openxmlformats.org/officeDocument/2006/relationships/image" Target="../media/image10.jpeg" /><Relationship Id="rId5" Type="http://schemas.openxmlformats.org/officeDocument/2006/relationships/tags" Target="../tags/tag106.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07.xml" /><Relationship Id="rId3" Type="http://schemas.openxmlformats.org/officeDocument/2006/relationships/tags" Target="../tags/tag408.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413.xml" /><Relationship Id="rId11" Type="http://schemas.openxmlformats.org/officeDocument/2006/relationships/tags" Target="../tags/tag414.xml" /><Relationship Id="rId2" Type="http://schemas.openxmlformats.org/officeDocument/2006/relationships/tags" Target="../tags/tag409.xml" /><Relationship Id="rId3" Type="http://schemas.openxmlformats.org/officeDocument/2006/relationships/tags" Target="../tags/tag410.xml" /><Relationship Id="rId4" Type="http://schemas.openxmlformats.org/officeDocument/2006/relationships/tags" Target="../tags/tag411.xml" /><Relationship Id="rId5" Type="http://schemas.openxmlformats.org/officeDocument/2006/relationships/image" Target="file:///C:\Users\Administrator\AppData\Local\Temp\wps\INetCache\420626467654c34562ece8976718a32c" TargetMode="External" /><Relationship Id="rId6" Type="http://schemas.openxmlformats.org/officeDocument/2006/relationships/image" Target="../media/image48.jpeg" /><Relationship Id="rId7" Type="http://schemas.openxmlformats.org/officeDocument/2006/relationships/tags" Target="../tags/tag412.xml" /><Relationship Id="rId8" Type="http://schemas.openxmlformats.org/officeDocument/2006/relationships/image" Target="file:///C:\Users\Administrator\AppData\Local\Temp\wps\INetCache\3bcf14321135a225875b6a3cf6921a29" TargetMode="External" /><Relationship Id="rId9" Type="http://schemas.openxmlformats.org/officeDocument/2006/relationships/image" Target="../media/image49.jpeg"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423.xml" /><Relationship Id="rId11" Type="http://schemas.openxmlformats.org/officeDocument/2006/relationships/image" Target="../media/image53.png" /><Relationship Id="rId12" Type="http://schemas.openxmlformats.org/officeDocument/2006/relationships/tags" Target="../tags/tag424.xml" /><Relationship Id="rId2" Type="http://schemas.openxmlformats.org/officeDocument/2006/relationships/notesSlide" Target="../notesSlides/notesSlide10.xml" /><Relationship Id="rId3" Type="http://schemas.openxmlformats.org/officeDocument/2006/relationships/tags" Target="../tags/tag419.xml" /><Relationship Id="rId4" Type="http://schemas.openxmlformats.org/officeDocument/2006/relationships/image" Target="../media/image50.png" /><Relationship Id="rId5" Type="http://schemas.openxmlformats.org/officeDocument/2006/relationships/tags" Target="../tags/tag420.xml" /><Relationship Id="rId6" Type="http://schemas.openxmlformats.org/officeDocument/2006/relationships/tags" Target="../tags/tag421.xml" /><Relationship Id="rId7" Type="http://schemas.openxmlformats.org/officeDocument/2006/relationships/image" Target="../media/image51.png" /><Relationship Id="rId8" Type="http://schemas.openxmlformats.org/officeDocument/2006/relationships/tags" Target="../tags/tag422.xml" /><Relationship Id="rId9" Type="http://schemas.openxmlformats.org/officeDocument/2006/relationships/image" Target="../media/image52.png"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425.xml" /><Relationship Id="rId3" Type="http://schemas.openxmlformats.org/officeDocument/2006/relationships/image" Target="../media/image51.png" /><Relationship Id="rId4" Type="http://schemas.openxmlformats.org/officeDocument/2006/relationships/tags" Target="../tags/tag426.xml" /><Relationship Id="rId5" Type="http://schemas.openxmlformats.org/officeDocument/2006/relationships/tags" Target="../tags/tag427.xml" /><Relationship Id="rId6" Type="http://schemas.openxmlformats.org/officeDocument/2006/relationships/tags" Target="../tags/tag428.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35.png" /><Relationship Id="rId11" Type="http://schemas.openxmlformats.org/officeDocument/2006/relationships/tags" Target="../tags/tag435.xml" /><Relationship Id="rId2" Type="http://schemas.openxmlformats.org/officeDocument/2006/relationships/tags" Target="../tags/tag429.xml" /><Relationship Id="rId3" Type="http://schemas.openxmlformats.org/officeDocument/2006/relationships/tags" Target="../tags/tag430.xml" /><Relationship Id="rId4" Type="http://schemas.openxmlformats.org/officeDocument/2006/relationships/image" Target="../media/image54.png" /><Relationship Id="rId5" Type="http://schemas.microsoft.com/office/2007/relationships/hdphoto" Target="../media/image55.wdp" /><Relationship Id="rId6" Type="http://schemas.openxmlformats.org/officeDocument/2006/relationships/tags" Target="../tags/tag431.xml" /><Relationship Id="rId7" Type="http://schemas.openxmlformats.org/officeDocument/2006/relationships/tags" Target="../tags/tag432.xml" /><Relationship Id="rId8" Type="http://schemas.openxmlformats.org/officeDocument/2006/relationships/tags" Target="../tags/tag433.xml" /><Relationship Id="rId9" Type="http://schemas.openxmlformats.org/officeDocument/2006/relationships/tags" Target="../tags/tag434.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36.xml" /><Relationship Id="rId3" Type="http://schemas.openxmlformats.org/officeDocument/2006/relationships/tags" Target="../tags/tag437.xml" /><Relationship Id="rId4" Type="http://schemas.openxmlformats.org/officeDocument/2006/relationships/tags" Target="../tags/tag438.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39.xml" /><Relationship Id="rId3" Type="http://schemas.openxmlformats.org/officeDocument/2006/relationships/tags" Target="../tags/tag440.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41.xml" /><Relationship Id="rId3" Type="http://schemas.openxmlformats.org/officeDocument/2006/relationships/tags" Target="../tags/tag442.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43.xml" /><Relationship Id="rId3" Type="http://schemas.openxmlformats.org/officeDocument/2006/relationships/tags" Target="../tags/tag444.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45.xml" /><Relationship Id="rId3" Type="http://schemas.openxmlformats.org/officeDocument/2006/relationships/tags" Target="../tags/tag44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7.xml" /><Relationship Id="rId3" Type="http://schemas.openxmlformats.org/officeDocument/2006/relationships/tags" Target="../tags/tag108.xml" /><Relationship Id="rId4" Type="http://schemas.openxmlformats.org/officeDocument/2006/relationships/tags" Target="../tags/tag109.xml" /><Relationship Id="rId5" Type="http://schemas.openxmlformats.org/officeDocument/2006/relationships/image" Target="../media/image11.jpeg" /><Relationship Id="rId6" Type="http://schemas.openxmlformats.org/officeDocument/2006/relationships/tags" Target="../tags/tag110.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47.xml" /><Relationship Id="rId3" Type="http://schemas.openxmlformats.org/officeDocument/2006/relationships/tags" Target="../tags/tag448.xml" /><Relationship Id="rId4" Type="http://schemas.openxmlformats.org/officeDocument/2006/relationships/tags" Target="../tags/tag449.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50.xml" /><Relationship Id="rId3" Type="http://schemas.openxmlformats.org/officeDocument/2006/relationships/tags" Target="../tags/tag451.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52.xml" /><Relationship Id="rId3" Type="http://schemas.openxmlformats.org/officeDocument/2006/relationships/tags" Target="../tags/tag453.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54.xml" /><Relationship Id="rId3" Type="http://schemas.openxmlformats.org/officeDocument/2006/relationships/tags" Target="../tags/tag455.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56.xml" /><Relationship Id="rId3" Type="http://schemas.openxmlformats.org/officeDocument/2006/relationships/tags" Target="../tags/tag457.xml" /><Relationship Id="rId4" Type="http://schemas.openxmlformats.org/officeDocument/2006/relationships/image" Target="../media/image56.png" /><Relationship Id="rId5" Type="http://schemas.openxmlformats.org/officeDocument/2006/relationships/tags" Target="../tags/tag458.xml" /><Relationship Id="rId6" Type="http://schemas.openxmlformats.org/officeDocument/2006/relationships/image" Target="../media/image57.png" /><Relationship Id="rId7" Type="http://schemas.openxmlformats.org/officeDocument/2006/relationships/tags" Target="../tags/tag459.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1.xml" /><Relationship Id="rId3" Type="http://schemas.openxmlformats.org/officeDocument/2006/relationships/tags" Target="../tags/tag112.xml" /><Relationship Id="rId4" Type="http://schemas.openxmlformats.org/officeDocument/2006/relationships/tags" Target="../tags/tag113.xml" /><Relationship Id="rId5" Type="http://schemas.openxmlformats.org/officeDocument/2006/relationships/image" Target="../media/image12.jpeg" /><Relationship Id="rId6" Type="http://schemas.openxmlformats.org/officeDocument/2006/relationships/tags" Target="../tags/tag11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5.xml" /><Relationship Id="rId3" Type="http://schemas.openxmlformats.org/officeDocument/2006/relationships/tags" Target="../tags/tag116.xml" /><Relationship Id="rId4" Type="http://schemas.openxmlformats.org/officeDocument/2006/relationships/image" Target="../media/image13.jpeg" /><Relationship Id="rId5" Type="http://schemas.openxmlformats.org/officeDocument/2006/relationships/tags" Target="../tags/tag117.xml" /><Relationship Id="rId6" Type="http://schemas.openxmlformats.org/officeDocument/2006/relationships/image" Target="../media/image14.jpeg" /><Relationship Id="rId7" Type="http://schemas.openxmlformats.org/officeDocument/2006/relationships/tags" Target="../tags/tag11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9.xml" /><Relationship Id="rId3" Type="http://schemas.openxmlformats.org/officeDocument/2006/relationships/tags" Target="../tags/tag120.xml" /><Relationship Id="rId4" Type="http://schemas.openxmlformats.org/officeDocument/2006/relationships/tags" Target="../tags/tag121.xml" /><Relationship Id="rId5" Type="http://schemas.openxmlformats.org/officeDocument/2006/relationships/image" Target="../media/image15.jpeg" /><Relationship Id="rId6" Type="http://schemas.openxmlformats.org/officeDocument/2006/relationships/tags" Target="../tags/tag122.xml" /><Relationship Id="rId7" Type="http://schemas.openxmlformats.org/officeDocument/2006/relationships/image" Target="../media/image16.jpeg" /><Relationship Id="rId8" Type="http://schemas.openxmlformats.org/officeDocument/2006/relationships/tags" Target="../tags/tag123.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a:xfrm>
            <a:off x="539723" y="3357224"/>
            <a:ext cx="7772400" cy="1470025"/>
          </a:xfrm>
        </p:spPr>
        <p:txBody>
          <a:bodyPr>
            <a:scene3d>
              <a:camera prst="orthographicFront"/>
              <a:lightRig rig="threePt" dir="t"/>
            </a:scene3d>
          </a:bodyPr>
          <a:lstStyle/>
          <a:p>
            <a:r>
              <a:rPr lang="en-US" altLang="zh-CN" sz="5400">
                <a:ln w="22225">
                  <a:solidFill>
                    <a:schemeClr val="accent2"/>
                  </a:solidFill>
                  <a:prstDash val="solid"/>
                </a:ln>
                <a:solidFill>
                  <a:schemeClr val="accent2">
                    <a:lumMod val="40000"/>
                    <a:lumOff val="60000"/>
                  </a:schemeClr>
                </a:solidFill>
                <a:effectLst/>
              </a:rPr>
              <a:t>      </a:t>
            </a:r>
            <a:r>
              <a:rPr lang="zh-CN" altLang="zh-CN" sz="54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长征胜利万岁</a:t>
            </a:r>
            <a:endParaRPr lang="zh-CN" altLang="zh-CN" sz="54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p:txBody>
      </p:sp>
      <p:sp>
        <p:nvSpPr>
          <p:cNvPr id="5" name="矩形 4"/>
          <p:cNvSpPr/>
          <p:nvPr>
            <p:custDataLst>
              <p:tags r:id="rId4"/>
            </p:custDataLst>
          </p:nvPr>
        </p:nvSpPr>
        <p:spPr>
          <a:xfrm>
            <a:off x="6371908" y="4869180"/>
            <a:ext cx="2489835" cy="922020"/>
          </a:xfrm>
          <a:prstGeom prst="rect">
            <a:avLst/>
          </a:prstGeom>
          <a:noFill/>
          <a:ln>
            <a:noFill/>
          </a:ln>
        </p:spPr>
        <p:txBody>
          <a:bodyPr wrap="none" rtlCol="0" anchor="t">
            <a:spAutoFit/>
          </a:bodyPr>
          <a:lstStyle/>
          <a:p>
            <a:pPr algn="ctr"/>
            <a:r>
              <a:rPr lang="en-US" altLang="zh-CN" sz="54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r>
              <a:rPr lang="zh-CN" altLang="en-US" sz="36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杨成武</a:t>
            </a:r>
            <a:endParaRPr lang="zh-CN" altLang="en-US" sz="36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4" name="文本框 3"/>
          <p:cNvSpPr txBox="1"/>
          <p:nvPr>
            <p:custDataLst>
              <p:tags r:id="rId5"/>
            </p:custDataLst>
          </p:nvPr>
        </p:nvSpPr>
        <p:spPr>
          <a:xfrm>
            <a:off x="179070" y="2853055"/>
            <a:ext cx="5872480" cy="583565"/>
          </a:xfrm>
          <a:prstGeom prst="rect">
            <a:avLst/>
          </a:prstGeom>
          <a:noFill/>
        </p:spPr>
        <p:txBody>
          <a:bodyPr wrap="none" rtlCol="0" anchor="t">
            <a:spAutoFit/>
          </a:bodyPr>
          <a:lstStyle/>
          <a:p>
            <a:r>
              <a:rPr lang="zh-CN" altLang="en-US" sz="3200" b="1">
                <a:solidFill>
                  <a:schemeClr val="hlink"/>
                </a:solidFill>
                <a:effectLst>
                  <a:outerShdw blurRad="38100" dist="38100" dir="2700000" algn="tl">
                    <a:srgbClr val="C0C0C0"/>
                  </a:outerShdw>
                </a:effectLst>
                <a:latin typeface="方正综艺简体" pitchFamily="65" charset="-122"/>
                <a:ea typeface="方正综艺简体" pitchFamily="65" charset="-122"/>
                <a:sym typeface="+mn-ea"/>
              </a:rPr>
              <a:t>统编</a:t>
            </a:r>
            <a:r>
              <a:rPr lang="zh-CN" altLang="en-US" sz="3200" b="1" smtClean="0">
                <a:solidFill>
                  <a:schemeClr val="hlink"/>
                </a:solidFill>
                <a:effectLst>
                  <a:outerShdw blurRad="38100" dist="38100" dir="2700000" algn="tl">
                    <a:srgbClr val="C0C0C0"/>
                  </a:outerShdw>
                </a:effectLst>
                <a:latin typeface="方正综艺简体" pitchFamily="65" charset="-122"/>
                <a:ea typeface="方正综艺简体" pitchFamily="65" charset="-122"/>
                <a:sym typeface="+mn-ea"/>
              </a:rPr>
              <a:t>版高中语文选择性必修上册</a:t>
            </a:r>
            <a:endParaRPr lang="zh-CN" altLang="en-US" sz="3200" b="1" smtClean="0">
              <a:solidFill>
                <a:schemeClr val="hlink"/>
              </a:solidFill>
              <a:effectLst>
                <a:outerShdw blurRad="38100" dist="38100" dir="2700000" algn="tl">
                  <a:srgbClr val="C0C0C0"/>
                </a:outerShdw>
              </a:effectLst>
              <a:latin typeface="方正综艺简体" pitchFamily="65" charset="-122"/>
              <a:ea typeface="方正综艺简体" pitchFamily="65" charset="-122"/>
              <a:sym typeface="+mn-ea"/>
            </a:endParaRPr>
          </a:p>
        </p:txBody>
      </p:sp>
      <p:sp>
        <p:nvSpPr>
          <p:cNvPr id="7" name="文本框 6"/>
          <p:cNvSpPr txBox="1"/>
          <p:nvPr>
            <p:custDataLst>
              <p:tags r:id="rId6"/>
            </p:custDataLst>
          </p:nvPr>
        </p:nvSpPr>
        <p:spPr>
          <a:xfrm>
            <a:off x="179705" y="404495"/>
            <a:ext cx="9778365" cy="1445260"/>
          </a:xfrm>
          <a:prstGeom prst="rect">
            <a:avLst/>
          </a:prstGeom>
          <a:noFill/>
        </p:spPr>
        <p:txBody>
          <a:bodyPr wrap="square" rtlCol="0">
            <a:spAutoFit/>
          </a:bodyPr>
          <a:lstStyle/>
          <a:p>
            <a:r>
              <a:rPr lang="zh-CN" altLang="en-US" sz="4400" b="1">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教材中的考点：</a:t>
            </a:r>
            <a:endParaRPr lang="zh-CN" altLang="en-US" sz="4400" b="1">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a:p>
            <a:r>
              <a:rPr lang="zh-CN" altLang="en-US" sz="4400" b="1">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 </a:t>
            </a:r>
            <a:r>
              <a:rPr lang="en-US" altLang="zh-CN" sz="4400" b="1">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         </a:t>
            </a:r>
            <a:r>
              <a:rPr lang="zh-CN" altLang="en-US" sz="3200" b="1">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长征精神的作文素材</a:t>
            </a:r>
            <a:endParaRPr lang="zh-CN" altLang="en-US" sz="3200" b="1">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zh-CN" altLang="en-US" b="1">
                <a:solidFill>
                  <a:srgbClr val="FF0000"/>
                </a:solidFill>
                <a:effectLst>
                  <a:outerShdw blurRad="38100" dist="38100" dir="2700000" algn="tl">
                    <a:srgbClr val="000000">
                      <a:alpha val="43137"/>
                    </a:srgbClr>
                  </a:outerShdw>
                </a:effectLst>
              </a:rPr>
              <a:t>红军着装</a:t>
            </a:r>
            <a:endParaRPr lang="zh-CN" altLang="en-US" b="1">
              <a:solidFill>
                <a:srgbClr val="FF0000"/>
              </a:solidFill>
              <a:effectLst>
                <a:outerShdw blurRad="38100" dist="38100" dir="2700000" algn="tl">
                  <a:srgbClr val="000000">
                    <a:alpha val="43137"/>
                  </a:srgbClr>
                </a:outerShdw>
              </a:effectLst>
            </a:endParaRPr>
          </a:p>
        </p:txBody>
      </p:sp>
      <p:sp>
        <p:nvSpPr>
          <p:cNvPr id="3" name="内容占位符 2"/>
          <p:cNvSpPr>
            <a:spLocks noGrp="1"/>
          </p:cNvSpPr>
          <p:nvPr>
            <p:ph idx="1"/>
            <p:custDataLst>
              <p:tags r:id="rId4"/>
            </p:custDataLst>
          </p:nvPr>
        </p:nvSpPr>
        <p:spPr/>
        <p:txBody>
          <a:bodyPr/>
          <a:lstStyle/>
          <a:p>
            <a:endParaRPr lang="zh-CN" altLang="en-US"/>
          </a:p>
        </p:txBody>
      </p:sp>
      <p:pic>
        <p:nvPicPr>
          <p:cNvPr id="13314" name="Picture 2"/>
          <p:cNvPicPr>
            <a:picLocks noChangeAspect="1" noChangeArrowheads="1"/>
          </p:cNvPicPr>
          <p:nvPr>
            <p:custDataLst>
              <p:tags r:id="rId6"/>
            </p:custDataLst>
          </p:nvPr>
        </p:nvPicPr>
        <p:blipFill>
          <a:blip r:embed="rId5"/>
          <a:stretch>
            <a:fillRect/>
          </a:stretch>
        </p:blipFill>
        <p:spPr bwMode="auto">
          <a:xfrm>
            <a:off x="457200" y="1125855"/>
            <a:ext cx="8498840" cy="5667375"/>
          </a:xfrm>
          <a:prstGeom prst="rect">
            <a:avLst/>
          </a:prstGeom>
          <a:noFill/>
        </p:spPr>
      </p:pic>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飞度泸定桥</a:t>
            </a:r>
            <a:endPar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p:txBody>
      </p:sp>
      <p:sp>
        <p:nvSpPr>
          <p:cNvPr id="3" name="内容占位符 2"/>
          <p:cNvSpPr>
            <a:spLocks noGrp="1"/>
          </p:cNvSpPr>
          <p:nvPr>
            <p:ph idx="1"/>
            <p:custDataLst>
              <p:tags r:id="rId4"/>
            </p:custDataLst>
          </p:nvPr>
        </p:nvSpPr>
        <p:spPr/>
        <p:txBody>
          <a:bodyPr/>
          <a:lstStyle/>
          <a:p>
            <a:endParaRPr lang="zh-CN" altLang="en-US"/>
          </a:p>
        </p:txBody>
      </p:sp>
      <p:pic>
        <p:nvPicPr>
          <p:cNvPr id="9218" name="Picture 2"/>
          <p:cNvPicPr>
            <a:picLocks noChangeAspect="1" noChangeArrowheads="1"/>
          </p:cNvPicPr>
          <p:nvPr>
            <p:custDataLst>
              <p:tags r:id="rId6"/>
            </p:custDataLst>
          </p:nvPr>
        </p:nvPicPr>
        <p:blipFill>
          <a:blip r:embed="rId5"/>
          <a:stretch>
            <a:fillRect/>
          </a:stretch>
        </p:blipFill>
        <p:spPr bwMode="auto">
          <a:xfrm>
            <a:off x="428596" y="1928802"/>
            <a:ext cx="8215370" cy="4929198"/>
          </a:xfrm>
          <a:prstGeom prst="rect">
            <a:avLst/>
          </a:prstGeom>
          <a:noFill/>
        </p:spPr>
      </p:pic>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zh-CN" altLang="en-US">
                <a:ln w="22225">
                  <a:solidFill>
                    <a:schemeClr val="accent2"/>
                  </a:solidFill>
                  <a:prstDash val="solid"/>
                </a:ln>
                <a:solidFill>
                  <a:schemeClr val="accent2">
                    <a:lumMod val="40000"/>
                    <a:lumOff val="60000"/>
                  </a:schemeClr>
                </a:solidFill>
                <a:effectLst/>
              </a:rPr>
              <a:t>教学目标</a:t>
            </a:r>
            <a:endParaRPr lang="zh-CN" altLang="en-US">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custDataLst>
              <p:tags r:id="rId4"/>
            </p:custDataLst>
          </p:nvPr>
        </p:nvSpPr>
        <p:spPr/>
        <p:txBody>
          <a:bodyPr>
            <a:normAutofit/>
          </a:bodyPr>
          <a:lstStyle/>
          <a:p>
            <a:r>
              <a:rPr lang="zh-CN" altLang="en-US" b="1">
                <a:effectLst>
                  <a:outerShdw blurRad="38100" dist="38100" dir="2700000" algn="tl">
                    <a:srgbClr val="000000">
                      <a:alpha val="43137"/>
                    </a:srgbClr>
                  </a:outerShdw>
                </a:effectLst>
              </a:rPr>
              <a:t>1.知人论世：了解作者及长征的背景。 </a:t>
            </a:r>
            <a:endParaRPr lang="zh-CN" altLang="en-US" b="1">
              <a:effectLst>
                <a:outerShdw blurRad="38100" dist="38100" dir="2700000" algn="tl">
                  <a:srgbClr val="000000">
                    <a:alpha val="43137"/>
                  </a:srgbClr>
                </a:outerShdw>
              </a:effectLst>
            </a:endParaRPr>
          </a:p>
          <a:p>
            <a:endParaRPr lang="zh-CN" altLang="en-US" b="1">
              <a:effectLst>
                <a:outerShdw blurRad="38100" dist="38100" dir="2700000" algn="tl">
                  <a:srgbClr val="000000">
                    <a:alpha val="43137"/>
                  </a:srgbClr>
                </a:outerShdw>
              </a:effectLst>
            </a:endParaRPr>
          </a:p>
          <a:p>
            <a:pPr fontAlgn="auto">
              <a:lnSpc>
                <a:spcPct val="150000"/>
              </a:lnSpc>
              <a:spcBef>
                <a:spcPct val="0"/>
              </a:spcBef>
            </a:pPr>
            <a:r>
              <a:rPr lang="zh-CN" altLang="en-US" b="1">
                <a:effectLst>
                  <a:outerShdw blurRad="38100" dist="38100" dir="2700000" algn="tl">
                    <a:srgbClr val="000000">
                      <a:alpha val="43137"/>
                    </a:srgbClr>
                  </a:outerShdw>
                </a:effectLst>
              </a:rPr>
              <a:t>2.探究主题：探讨长征精神的现实意义。 </a:t>
            </a:r>
            <a:endParaRPr lang="zh-CN" altLang="en-US" b="1">
              <a:effectLst>
                <a:outerShdw blurRad="38100" dist="38100" dir="2700000" algn="tl">
                  <a:srgbClr val="000000">
                    <a:alpha val="43137"/>
                  </a:srgbClr>
                </a:outerShdw>
              </a:effectLst>
            </a:endParaRP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457200" y="274955"/>
            <a:ext cx="8229600" cy="868680"/>
          </a:xfrm>
        </p:spPr>
        <p:txBody>
          <a:bodyPr/>
          <a:lstStyle/>
          <a:p>
            <a:r>
              <a:rPr lang="zh-CN" altLang="en-US">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rPr>
              <a:t>知作者</a:t>
            </a:r>
            <a:endParaRPr lang="zh-CN" altLang="en-US">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endParaRPr>
          </a:p>
        </p:txBody>
      </p:sp>
      <p:pic>
        <p:nvPicPr>
          <p:cNvPr id="4" name="Picture 2"/>
          <p:cNvPicPr>
            <a:picLocks noChangeAspect="1" noChangeArrowheads="1"/>
          </p:cNvPicPr>
          <p:nvPr>
            <p:ph idx="1"/>
            <p:custDataLst>
              <p:tags r:id="rId5"/>
            </p:custDataLst>
          </p:nvPr>
        </p:nvPicPr>
        <p:blipFill>
          <a:blip r:embed="rId4"/>
          <a:stretch>
            <a:fillRect/>
          </a:stretch>
        </p:blipFill>
        <p:spPr bwMode="auto">
          <a:xfrm>
            <a:off x="6389370" y="3525520"/>
            <a:ext cx="2619375" cy="2857500"/>
          </a:xfrm>
          <a:prstGeom prst="rect">
            <a:avLst/>
          </a:prstGeom>
          <a:noFill/>
        </p:spPr>
      </p:pic>
      <p:sp>
        <p:nvSpPr>
          <p:cNvPr id="100" name="文本框 99"/>
          <p:cNvSpPr txBox="1"/>
          <p:nvPr>
            <p:custDataLst>
              <p:tags r:id="rId6"/>
            </p:custDataLst>
          </p:nvPr>
        </p:nvSpPr>
        <p:spPr>
          <a:xfrm>
            <a:off x="751205" y="1357630"/>
            <a:ext cx="4728845" cy="4707890"/>
          </a:xfrm>
          <a:prstGeom prst="rect">
            <a:avLst/>
          </a:prstGeom>
          <a:noFill/>
          <a:ln w="9525">
            <a:noFill/>
          </a:ln>
        </p:spPr>
        <p:txBody>
          <a:bodyPr wrap="square">
            <a:spAutoFit/>
          </a:bodyPr>
          <a:lstStyle/>
          <a:p>
            <a:pPr indent="0"/>
            <a:r>
              <a:rPr lang="zh-CN" sz="2000" b="0">
                <a:ln w="22225">
                  <a:solidFill>
                    <a:schemeClr val="accent2"/>
                  </a:solidFill>
                  <a:prstDash val="solid"/>
                </a:ln>
                <a:solidFill>
                  <a:schemeClr val="accent2">
                    <a:lumMod val="40000"/>
                    <a:lumOff val="60000"/>
                  </a:schemeClr>
                </a:solidFill>
                <a:effectLst/>
                <a:ea typeface="宋体" panose="02010600030101010101" pitchFamily="2" charset="-122"/>
              </a:rPr>
              <a:t>杨成武（1914.10.27.—2004.2.14）</a:t>
            </a:r>
            <a:endParaRPr lang="zh-CN" sz="2000" b="0">
              <a:ln w="22225">
                <a:solidFill>
                  <a:schemeClr val="accent2"/>
                </a:solidFill>
                <a:prstDash val="solid"/>
              </a:ln>
              <a:solidFill>
                <a:schemeClr val="accent2">
                  <a:lumMod val="40000"/>
                  <a:lumOff val="60000"/>
                </a:schemeClr>
              </a:solidFill>
              <a:effectLst/>
              <a:ea typeface="宋体" panose="02010600030101010101" pitchFamily="2" charset="-122"/>
            </a:endParaRPr>
          </a:p>
          <a:p>
            <a:pPr indent="0"/>
            <a:r>
              <a:rPr lang="zh-CN" sz="2000" b="0">
                <a:ln w="22225">
                  <a:solidFill>
                    <a:schemeClr val="accent2"/>
                  </a:solidFill>
                  <a:prstDash val="solid"/>
                </a:ln>
                <a:solidFill>
                  <a:schemeClr val="accent2">
                    <a:lumMod val="40000"/>
                    <a:lumOff val="60000"/>
                  </a:schemeClr>
                </a:solidFill>
                <a:effectLst/>
                <a:ea typeface="宋体" panose="02010600030101010101" pitchFamily="2" charset="-122"/>
              </a:rPr>
              <a:t>        福建省长汀县客家人，是中共的优秀党员，共产主义战士，无产阶级革命家、军事家。于1929年参加革命，1930年加入中国共产党。17岁当上团政委。后任红1军团第1师政治委员，指挥过抗日战争、解放战争，为创建新中国立下了不朽功勋。1955年被授予上将军衔。1955年获一级八一勋章、一级独立自由勋章和一级解 放勋章，1988年获一级红星功勋荣誉章。 </a:t>
            </a:r>
            <a:r>
              <a:rPr lang="en-US" sz="2000" b="0">
                <a:ln w="22225">
                  <a:solidFill>
                    <a:schemeClr val="accent2"/>
                  </a:solidFill>
                  <a:prstDash val="solid"/>
                </a:ln>
                <a:solidFill>
                  <a:schemeClr val="accent2">
                    <a:lumMod val="40000"/>
                    <a:lumOff val="60000"/>
                  </a:schemeClr>
                </a:solidFill>
                <a:effectLst/>
                <a:latin typeface="宋体" panose="02010600030101010101" pitchFamily="2" charset="-122"/>
              </a:rPr>
              <a:t>     </a:t>
            </a:r>
            <a:endParaRPr lang="en-US" sz="2000" b="0">
              <a:ln w="22225">
                <a:solidFill>
                  <a:schemeClr val="accent2"/>
                </a:solidFill>
                <a:prstDash val="solid"/>
              </a:ln>
              <a:solidFill>
                <a:schemeClr val="accent2">
                  <a:lumMod val="40000"/>
                  <a:lumOff val="60000"/>
                </a:schemeClr>
              </a:solidFill>
              <a:effectLst/>
              <a:latin typeface="宋体" panose="02010600030101010101" pitchFamily="2" charset="-122"/>
            </a:endParaRPr>
          </a:p>
          <a:p>
            <a:pPr indent="0"/>
            <a:r>
              <a:rPr lang="en-US" sz="2000" b="0">
                <a:ln w="22225">
                  <a:solidFill>
                    <a:schemeClr val="accent2"/>
                  </a:solidFill>
                  <a:prstDash val="solid"/>
                </a:ln>
                <a:solidFill>
                  <a:schemeClr val="accent2">
                    <a:lumMod val="40000"/>
                    <a:lumOff val="60000"/>
                  </a:schemeClr>
                </a:solidFill>
                <a:effectLst/>
                <a:latin typeface="宋体" panose="02010600030101010101" pitchFamily="2" charset="-122"/>
              </a:rPr>
              <a:t>    </a:t>
            </a:r>
            <a:r>
              <a:rPr lang="zh-CN" sz="2000" b="0">
                <a:ln w="22225">
                  <a:solidFill>
                    <a:schemeClr val="accent2"/>
                  </a:solidFill>
                  <a:prstDash val="solid"/>
                </a:ln>
                <a:solidFill>
                  <a:schemeClr val="accent2">
                    <a:lumMod val="40000"/>
                    <a:lumOff val="60000"/>
                  </a:schemeClr>
                </a:solidFill>
                <a:effectLst/>
                <a:ea typeface="宋体" panose="02010600030101010101" pitchFamily="2" charset="-122"/>
              </a:rPr>
              <a:t>《杨成武回忆录》，主要讲述土地革命战争时期和抗日战争时期、解放战争时期、社会主义革命和社会主义建设时期的事件。</a:t>
            </a:r>
            <a:r>
              <a:rPr lang="en-US" sz="2000" b="0">
                <a:ln w="22225">
                  <a:solidFill>
                    <a:schemeClr val="accent2"/>
                  </a:solidFill>
                  <a:prstDash val="solid"/>
                </a:ln>
                <a:solidFill>
                  <a:schemeClr val="accent2">
                    <a:lumMod val="40000"/>
                    <a:lumOff val="60000"/>
                  </a:schemeClr>
                </a:solidFill>
                <a:effectLst/>
                <a:latin typeface="宋体" panose="02010600030101010101" pitchFamily="2" charset="-122"/>
              </a:rPr>
              <a:t> </a:t>
            </a:r>
            <a:endParaRPr lang="en-US" altLang="en-US" sz="2000" b="0">
              <a:ln w="22225">
                <a:solidFill>
                  <a:schemeClr val="accent2"/>
                </a:solidFill>
                <a:prstDash val="solid"/>
              </a:ln>
              <a:solidFill>
                <a:schemeClr val="accent2">
                  <a:lumMod val="40000"/>
                  <a:lumOff val="60000"/>
                </a:schemeClr>
              </a:solidFill>
              <a:effectLst/>
              <a:latin typeface="宋体" panose="02010600030101010101" pitchFamily="2" charset="-122"/>
            </a:endParaRPr>
          </a:p>
        </p:txBody>
      </p:sp>
      <p:pic>
        <p:nvPicPr>
          <p:cNvPr id="6" name="Picture 2"/>
          <p:cNvPicPr>
            <a:picLocks noChangeAspect="1" noChangeArrowheads="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bwMode="auto">
          <a:xfrm>
            <a:off x="6443980" y="316865"/>
            <a:ext cx="2481580" cy="3208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zh-CN" altLang="en-US">
                <a:ln w="22225">
                  <a:solidFill>
                    <a:schemeClr val="accent2"/>
                  </a:solidFill>
                  <a:prstDash val="solid"/>
                </a:ln>
                <a:solidFill>
                  <a:schemeClr val="accent2">
                    <a:lumMod val="40000"/>
                    <a:lumOff val="60000"/>
                  </a:schemeClr>
                </a:solidFill>
                <a:effectLst/>
              </a:rPr>
              <a:t>知背景</a:t>
            </a:r>
            <a:endParaRPr lang="zh-CN" altLang="en-US">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custDataLst>
              <p:tags r:id="rId4"/>
            </p:custDataLst>
          </p:nvPr>
        </p:nvSpPr>
        <p:spPr/>
        <p:txBody>
          <a:bodyPr>
            <a:normAutofit fontScale="90000" lnSpcReduction="10000"/>
          </a:bodyPr>
          <a:lstStyle/>
          <a:p>
            <a:r>
              <a:rPr lang="zh-CN" altLang="en-US" b="1">
                <a:effectLst>
                  <a:outerShdw blurRad="38100" dist="38100" dir="2700000" algn="tl">
                    <a:srgbClr val="000000">
                      <a:alpha val="43137"/>
                    </a:srgbClr>
                  </a:outerShdw>
                </a:effectLst>
              </a:rPr>
              <a:t>1934年10月，中国工农红军为粉碎国民党反动派的围剿，保存自己的实力，也为了北上抗日，挽救民族危亡，从江西瑞金出发，开始了举世闻名的二万五千里长征。一路上，红军战士击溃了敌军无数次围追堵截，他们跋山涉水，翻过连绵起伏的五岭，突破了乌江天险，四渡赤水，越过乌蒙山，巧渡金沙江，飞夺泸定桥，爬雪山，过草地，最后翻过岷山，历经十一个省，于193610月，红二、四方面军到达甘肃会宁地区，同红一方面军会师。红军三大主力会师，标志着万里长征的胜利结束。 </a:t>
            </a:r>
            <a:endParaRPr lang="zh-CN" altLang="en-US" b="1">
              <a:effectLst>
                <a:outerShdw blurRad="38100" dist="38100" dir="2700000" algn="tl">
                  <a:srgbClr val="000000">
                    <a:alpha val="43137"/>
                  </a:srgbClr>
                </a:outerShdw>
              </a:effectLst>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4" name="矩形 3"/>
          <p:cNvSpPr/>
          <p:nvPr>
            <p:custDataLst>
              <p:tags r:id="rId3"/>
            </p:custDataLst>
          </p:nvPr>
        </p:nvSpPr>
        <p:spPr>
          <a:xfrm>
            <a:off x="3924300" y="2060575"/>
            <a:ext cx="4926330" cy="2861310"/>
          </a:xfrm>
          <a:prstGeom prst="rect">
            <a:avLst/>
          </a:prstGeom>
        </p:spPr>
        <p:txBody>
          <a:bodyPr wrap="square">
            <a:spAutoFit/>
          </a:bodyPr>
          <a:lstStyle/>
          <a:p>
            <a:pPr algn="just">
              <a:lnSpc>
                <a:spcPct val="150000"/>
              </a:lnSpc>
            </a:pPr>
            <a:r>
              <a:rPr lang="zh-CN" altLang="en-US" sz="2000" smtClean="0">
                <a:latin typeface="微软雅黑" panose="020b0503020204020204" charset="-122"/>
                <a:ea typeface="微软雅黑" panose="020b0503020204020204" charset="-122"/>
              </a:rPr>
              <a:t>       </a:t>
            </a:r>
            <a:r>
              <a:rPr lang="zh-CN" altLang="en-US" sz="2400" smtClean="0">
                <a:latin typeface="微软雅黑" panose="020b0503020204020204" charset="-122"/>
                <a:ea typeface="微软雅黑" panose="020b0503020204020204" charset="-122"/>
              </a:rPr>
              <a:t>题目</a:t>
            </a:r>
            <a:r>
              <a:rPr lang="zh-CN" altLang="en-US" sz="2400">
                <a:latin typeface="微软雅黑" panose="020b0503020204020204" charset="-122"/>
                <a:ea typeface="微软雅黑" panose="020b0503020204020204" charset="-122"/>
              </a:rPr>
              <a:t>既以“长征胜利”交代了文章所记述的中心事件，</a:t>
            </a:r>
            <a:r>
              <a:rPr lang="zh-CN" altLang="en-US" sz="2400" smtClean="0">
                <a:latin typeface="微软雅黑" panose="020b0503020204020204" charset="-122"/>
                <a:ea typeface="微软雅黑" panose="020b0503020204020204" charset="-122"/>
              </a:rPr>
              <a:t>又以</a:t>
            </a:r>
            <a:r>
              <a:rPr lang="zh-CN" altLang="en-US" sz="2400">
                <a:latin typeface="微软雅黑" panose="020b0503020204020204" charset="-122"/>
                <a:ea typeface="微软雅黑" panose="020b0503020204020204" charset="-122"/>
              </a:rPr>
              <a:t>“万岁”这一表达欢呼的词语表达了长征胜利给作者带来</a:t>
            </a:r>
            <a:r>
              <a:rPr lang="zh-CN" altLang="en-US" sz="2400" smtClean="0">
                <a:latin typeface="微软雅黑" panose="020b0503020204020204" charset="-122"/>
                <a:ea typeface="微软雅黑" panose="020b0503020204020204" charset="-122"/>
              </a:rPr>
              <a:t>的无比</a:t>
            </a:r>
            <a:r>
              <a:rPr lang="zh-CN" altLang="en-US" sz="2400">
                <a:latin typeface="微软雅黑" panose="020b0503020204020204" charset="-122"/>
                <a:ea typeface="微软雅黑" panose="020b0503020204020204" charset="-122"/>
              </a:rPr>
              <a:t>激动和兴奋之情，渲染出文章的情感基调。</a:t>
            </a:r>
            <a:endParaRPr lang="zh-CN" altLang="zh-CN" sz="2400">
              <a:latin typeface="微软雅黑" panose="020b0503020204020204" charset="-122"/>
              <a:ea typeface="微软雅黑" panose="020b0503020204020204" charset="-122"/>
            </a:endParaRPr>
          </a:p>
        </p:txBody>
      </p:sp>
      <p:pic>
        <p:nvPicPr>
          <p:cNvPr id="6" name="Picture 2"/>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251460" y="2348865"/>
            <a:ext cx="3094990" cy="2616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内容占位符 2"/>
          <p:cNvSpPr txBox="1"/>
          <p:nvPr>
            <p:custDataLst>
              <p:tags r:id="rId6"/>
            </p:custDataLst>
          </p:nvPr>
        </p:nvSpPr>
        <p:spPr bwMode="auto">
          <a:xfrm>
            <a:off x="539115" y="476250"/>
            <a:ext cx="2654935" cy="581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hangingPunct="1">
              <a:buFont typeface="Arial" panose="020b0604020202020204" pitchFamily="34" charset="0"/>
              <a:buNone/>
            </a:pPr>
            <a:r>
              <a:rPr lang="zh-CN" altLang="en-US" sz="4000" b="1" smtClean="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rPr>
              <a:t>题目解说</a:t>
            </a:r>
            <a:endParaRPr lang="zh-CN" altLang="en-US" sz="4000" b="1" smtClean="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2636044" y="2125504"/>
            <a:ext cx="3364706" cy="1090136"/>
          </a:xfrm>
        </p:spPr>
        <p:txBody>
          <a:bodyPr>
            <a:noAutofit/>
            <a:scene3d>
              <a:camera prst="orthographicFront"/>
              <a:lightRig rig="threePt" dir="t"/>
            </a:scene3d>
          </a:bodyPr>
          <a:lstStyle/>
          <a:p>
            <a:r>
              <a:rPr lang="zh-CN" altLang="en-US" sz="4950" b="1">
                <a:ln w="12700">
                  <a:solidFill>
                    <a:srgbClr val="FFFF00"/>
                  </a:solidFill>
                  <a:prstDash val="solid"/>
                </a:ln>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rPr>
              <a:t>教材典例</a:t>
            </a:r>
            <a:endParaRPr lang="zh-CN" altLang="en-US" sz="4950" b="1">
              <a:ln w="12700">
                <a:solidFill>
                  <a:srgbClr val="FFFF00"/>
                </a:solidFill>
                <a:prstDash val="solid"/>
              </a:ln>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4" name="标题 1"/>
          <p:cNvSpPr>
            <a:spLocks noGrp="1"/>
          </p:cNvSpPr>
          <p:nvPr>
            <p:custDataLst>
              <p:tags r:id="rId4"/>
            </p:custDataLst>
          </p:nvPr>
        </p:nvSpPr>
        <p:spPr>
          <a:xfrm>
            <a:off x="1052830" y="3351530"/>
            <a:ext cx="6468745" cy="1277620"/>
          </a:xfrm>
          <a:prstGeom prst="rect">
            <a:avLst/>
          </a:prstGeom>
          <a:solidFill>
            <a:srgbClr val="FFFF00"/>
          </a:solidFill>
          <a:ln>
            <a:solidFill>
              <a:srgbClr val="FF0000"/>
            </a:solidFill>
          </a:ln>
        </p:spPr>
        <p:txBody>
          <a:bodyPr vert="horz" lIns="67500" tIns="35100" rIns="67500" bIns="351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pPr algn="ctr"/>
            <a:r>
              <a:rPr lang="zh-CN" altLang="en-US">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《长征万岁》</a:t>
            </a:r>
            <a:endParaRPr lang="zh-CN" altLang="en-US">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pPr algn="ctr"/>
            <a:r>
              <a:rPr lang="zh-CN" altLang="en-US">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文本所体现出来的长征精神</a:t>
            </a:r>
            <a:endParaRPr lang="zh-CN" altLang="en-US">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pic>
        <p:nvPicPr>
          <p:cNvPr id="3" name="图片 2"/>
          <p:cNvPicPr>
            <a:picLocks noChangeAspect="1"/>
          </p:cNvPicPr>
          <p:nvPr>
            <p:custDataLst>
              <p:tags r:id="rId6"/>
            </p:custDataLst>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6430"/>
          <a:stretch>
            <a:fillRect/>
          </a:stretch>
        </p:blipFill>
        <p:spPr>
          <a:xfrm rot="20897952">
            <a:off x="7235441" y="1548302"/>
            <a:ext cx="1577790" cy="1523448"/>
          </a:xfrm>
          <a:prstGeom prst="rect">
            <a:avLst/>
          </a:prstGeom>
        </p:spPr>
      </p:pic>
    </p:spTree>
    <p:custDataLst>
      <p:tags r:id="rId7"/>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457200" y="274955"/>
            <a:ext cx="8229600" cy="739775"/>
          </a:xfrm>
        </p:spPr>
        <p:txBody>
          <a:bodyPr>
            <a:normAutofit fontScale="90000"/>
          </a:bodyPr>
          <a:lstStyle/>
          <a:p>
            <a:r>
              <a:rPr lang="zh-CN" altLang="en-US">
                <a:ln w="22225">
                  <a:solidFill>
                    <a:schemeClr val="accent2"/>
                  </a:solidFill>
                  <a:prstDash val="solid"/>
                </a:ln>
                <a:solidFill>
                  <a:schemeClr val="accent2">
                    <a:lumMod val="40000"/>
                    <a:lumOff val="60000"/>
                  </a:schemeClr>
                </a:solidFill>
                <a:effectLst/>
              </a:rPr>
              <a:t>导语</a:t>
            </a:r>
            <a:endParaRPr lang="zh-CN" altLang="en-US">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custDataLst>
              <p:tags r:id="rId4"/>
            </p:custDataLst>
          </p:nvPr>
        </p:nvSpPr>
        <p:spPr/>
        <p:txBody>
          <a:bodyPr/>
          <a:lstStyle/>
          <a:p>
            <a:r>
              <a:rPr lang="zh-CN" altLang="en-US" b="1">
                <a:ln w="22225">
                  <a:solidFill>
                    <a:schemeClr val="accent2"/>
                  </a:solidFill>
                  <a:prstDash val="solid"/>
                </a:ln>
                <a:solidFill>
                  <a:schemeClr val="accent2">
                    <a:lumMod val="40000"/>
                    <a:lumOff val="60000"/>
                  </a:schemeClr>
                </a:solidFill>
                <a:effectLst/>
              </a:rPr>
              <a:t>红军不怕远征难，万水千山只等闲。 </a:t>
            </a:r>
            <a:endParaRPr lang="zh-CN" altLang="en-US" b="1">
              <a:ln w="22225">
                <a:solidFill>
                  <a:schemeClr val="accent2"/>
                </a:solidFill>
                <a:prstDash val="solid"/>
              </a:ln>
              <a:solidFill>
                <a:schemeClr val="accent2">
                  <a:lumMod val="40000"/>
                  <a:lumOff val="60000"/>
                </a:schemeClr>
              </a:solidFill>
              <a:effectLst/>
            </a:endParaRPr>
          </a:p>
          <a:p>
            <a:r>
              <a:rPr lang="zh-CN" altLang="en-US" b="1">
                <a:ln w="22225">
                  <a:solidFill>
                    <a:schemeClr val="accent2"/>
                  </a:solidFill>
                  <a:prstDash val="solid"/>
                </a:ln>
                <a:solidFill>
                  <a:schemeClr val="accent2">
                    <a:lumMod val="40000"/>
                    <a:lumOff val="60000"/>
                  </a:schemeClr>
                </a:solidFill>
                <a:effectLst/>
              </a:rPr>
              <a:t> 五岭逶迤腾细浪，乌蒙磅礴走泥丸。 </a:t>
            </a:r>
            <a:endParaRPr lang="zh-CN" altLang="en-US" b="1">
              <a:ln w="22225">
                <a:solidFill>
                  <a:schemeClr val="accent2"/>
                </a:solidFill>
                <a:prstDash val="solid"/>
              </a:ln>
              <a:solidFill>
                <a:schemeClr val="accent2">
                  <a:lumMod val="40000"/>
                  <a:lumOff val="60000"/>
                </a:schemeClr>
              </a:solidFill>
              <a:effectLst/>
            </a:endParaRPr>
          </a:p>
          <a:p>
            <a:r>
              <a:rPr lang="zh-CN" altLang="en-US" b="1">
                <a:ln w="22225">
                  <a:solidFill>
                    <a:schemeClr val="accent2"/>
                  </a:solidFill>
                  <a:prstDash val="solid"/>
                </a:ln>
                <a:solidFill>
                  <a:schemeClr val="accent2">
                    <a:lumMod val="40000"/>
                    <a:lumOff val="60000"/>
                  </a:schemeClr>
                </a:solidFill>
                <a:effectLst/>
              </a:rPr>
              <a:t> 金沙水拍云崖暖，大渡桥横铁索寒。 </a:t>
            </a:r>
            <a:endParaRPr lang="zh-CN" altLang="en-US" b="1">
              <a:ln w="22225">
                <a:solidFill>
                  <a:schemeClr val="accent2"/>
                </a:solidFill>
                <a:prstDash val="solid"/>
              </a:ln>
              <a:solidFill>
                <a:schemeClr val="accent2">
                  <a:lumMod val="40000"/>
                  <a:lumOff val="60000"/>
                </a:schemeClr>
              </a:solidFill>
              <a:effectLst/>
            </a:endParaRPr>
          </a:p>
          <a:p>
            <a:r>
              <a:rPr lang="zh-CN" altLang="en-US" b="1">
                <a:ln w="22225">
                  <a:solidFill>
                    <a:schemeClr val="accent2"/>
                  </a:solidFill>
                  <a:prstDash val="solid"/>
                </a:ln>
                <a:solidFill>
                  <a:schemeClr val="accent2">
                    <a:lumMod val="40000"/>
                    <a:lumOff val="60000"/>
                  </a:schemeClr>
                </a:solidFill>
                <a:effectLst/>
              </a:rPr>
              <a:t> 更喜岷山千里雪，三军过后尽开颜。</a:t>
            </a:r>
            <a:r>
              <a:rPr lang="zh-CN" altLang="en-US"/>
              <a:t> </a:t>
            </a:r>
            <a:endParaRPr lang="zh-CN" altLang="en-US"/>
          </a:p>
          <a:p>
            <a:endParaRPr lang="zh-CN" altLang="en-US"/>
          </a:p>
          <a:p>
            <a:r>
              <a:rPr lang="zh-CN" altLang="en-US" sz="28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长征以她独特的方式告诉世人：中国革命一定胜利！</a:t>
            </a:r>
            <a:endParaRPr lang="zh-CN" altLang="en-US" sz="28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3508375" y="385445"/>
            <a:ext cx="3135630" cy="706755"/>
          </a:xfrm>
          <a:prstGeom prst="rect">
            <a:avLst/>
          </a:prstGeom>
          <a:noFill/>
        </p:spPr>
        <p:txBody>
          <a:bodyPr wrap="square" rtlCol="0">
            <a:spAutoFit/>
            <a:scene3d>
              <a:camera prst="orthographicFront"/>
              <a:lightRig rig="threePt" dir="t"/>
            </a:scene3d>
          </a:bodyPr>
          <a:lstStyle/>
          <a:p>
            <a:pPr algn="dist"/>
            <a:r>
              <a:rPr kumimoji="1" lang="zh-CN" altLang="en-US" sz="4000" b="1">
                <a:ln w="22225">
                  <a:solidFill>
                    <a:schemeClr val="accent2"/>
                  </a:solidFill>
                  <a:prstDash val="solid"/>
                </a:ln>
                <a:solidFill>
                  <a:schemeClr val="accent2">
                    <a:lumMod val="40000"/>
                    <a:lumOff val="60000"/>
                  </a:schemeClr>
                </a:solidFill>
                <a:effectLst/>
                <a:latin typeface="STLiti" panose="02010800040101010101" pitchFamily="2" charset="-122"/>
                <a:ea typeface="STLiti" panose="02010800040101010101" pitchFamily="2" charset="-122"/>
              </a:rPr>
              <a:t>了解长征</a:t>
            </a:r>
            <a:endParaRPr kumimoji="1" lang="zh-CN" altLang="en-US" sz="4000" b="1">
              <a:ln w="22225">
                <a:solidFill>
                  <a:schemeClr val="accent2"/>
                </a:solidFill>
                <a:prstDash val="solid"/>
              </a:ln>
              <a:solidFill>
                <a:schemeClr val="accent2">
                  <a:lumMod val="40000"/>
                  <a:lumOff val="60000"/>
                </a:schemeClr>
              </a:solidFill>
              <a:effectLst/>
              <a:latin typeface="STLiti" panose="02010800040101010101" pitchFamily="2" charset="-122"/>
              <a:ea typeface="STLiti" panose="02010800040101010101" pitchFamily="2" charset="-122"/>
            </a:endParaRPr>
          </a:p>
        </p:txBody>
      </p:sp>
      <p:graphicFrame>
        <p:nvGraphicFramePr>
          <p:cNvPr id="4" name="表格 3"/>
          <p:cNvGraphicFramePr>
            <a:graphicFrameLocks noGrp="1"/>
          </p:cNvGraphicFramePr>
          <p:nvPr>
            <p:custDataLst>
              <p:tags r:id="rId4"/>
            </p:custDataLst>
          </p:nvPr>
        </p:nvGraphicFramePr>
        <p:xfrm>
          <a:off x="724342" y="1358264"/>
          <a:ext cx="7695317" cy="4937760"/>
        </p:xfrm>
        <a:graphic>
          <a:graphicData uri="http://schemas.openxmlformats.org/drawingml/2006/table">
            <a:tbl>
              <a:tblPr firstRow="1" firstCol="1" bandRow="1"/>
              <a:tblGrid>
                <a:gridCol w="1080704"/>
                <a:gridCol w="6614613"/>
              </a:tblGrid>
              <a:tr h="548640">
                <a:tc>
                  <a:txBody>
                    <a:bodyPr vert="horz" wrap="square"/>
                    <a:lstStyle/>
                    <a:p>
                      <a:pPr algn="ctr">
                        <a:lnSpc>
                          <a:spcPct val="100000"/>
                        </a:lnSpc>
                      </a:pPr>
                      <a:r>
                        <a:rPr lang="zh-CN" sz="2400" b="1" kern="100">
                          <a:solidFill>
                            <a:srgbClr val="FFFFFF"/>
                          </a:solidFill>
                          <a:effectLst/>
                          <a:latin typeface="DengXian" panose="02010600030101010101" pitchFamily="2" charset="-122"/>
                          <a:ea typeface="宋体" panose="02010600030101010101" pitchFamily="2" charset="-122"/>
                          <a:cs typeface="Times New Roman" panose="02020603050405020304" pitchFamily="18" charset="0"/>
                        </a:rPr>
                        <a:t>时间</a:t>
                      </a:r>
                      <a:endParaRPr lang="zh-CN" sz="24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1435" marR="51435"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00000"/>
                    </a:solidFill>
                  </a:tcPr>
                </a:tc>
                <a:tc>
                  <a:txBody>
                    <a:bodyPr vert="horz" wrap="square"/>
                    <a:lstStyle/>
                    <a:p>
                      <a:pPr algn="just">
                        <a:lnSpc>
                          <a:spcPct val="150000"/>
                        </a:lnSpc>
                      </a:pPr>
                      <a:r>
                        <a:rPr lang="en-US" sz="2400" b="1" kern="100">
                          <a:gradFill>
                            <a:gsLst>
                              <a:gs pos="0">
                                <a:srgbClr val="007BD3"/>
                              </a:gs>
                              <a:gs pos="100000">
                                <a:srgbClr val="034373"/>
                              </a:gs>
                            </a:gsLst>
                            <a:lin scaled="0"/>
                          </a:gradFill>
                          <a:effectLst>
                            <a:outerShdw blurRad="38100" dist="38100" dir="2700000" algn="tl">
                              <a:srgbClr val="000000">
                                <a:alpha val="43137"/>
                              </a:srgbClr>
                            </a:outerShdw>
                          </a:effectLst>
                          <a:latin typeface="楷体" panose="02010609060101010101" pitchFamily="49" charset="-122"/>
                          <a:ea typeface="DengXian" panose="02010600030101010101" pitchFamily="2" charset="-122"/>
                          <a:cs typeface="Times New Roman" panose="02020603050405020304" pitchFamily="18" charset="0"/>
                        </a:rPr>
                        <a:t>1934</a:t>
                      </a:r>
                      <a:r>
                        <a:rPr lang="zh-CN"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年</a:t>
                      </a:r>
                      <a:r>
                        <a:rPr lang="en-US"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10</a:t>
                      </a:r>
                      <a:r>
                        <a:rPr lang="zh-CN"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月</a:t>
                      </a:r>
                      <a:r>
                        <a:rPr lang="en-US"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—1936</a:t>
                      </a:r>
                      <a:r>
                        <a:rPr lang="zh-CN"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年</a:t>
                      </a:r>
                      <a:r>
                        <a:rPr lang="en-US"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10</a:t>
                      </a:r>
                      <a:r>
                        <a:rPr lang="zh-CN"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月</a:t>
                      </a:r>
                      <a:endParaRPr lang="zh-CN"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endParaRPr>
                    </a:p>
                  </a:txBody>
                  <a:tcPr marL="51435" marR="51435"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968598">
                <a:tc>
                  <a:txBody>
                    <a:bodyPr vert="horz" wrap="square"/>
                    <a:lstStyle/>
                    <a:p>
                      <a:pPr algn="ctr">
                        <a:lnSpc>
                          <a:spcPct val="100000"/>
                        </a:lnSpc>
                      </a:pPr>
                      <a:r>
                        <a:rPr lang="zh-CN" sz="1800" b="1" kern="100">
                          <a:solidFill>
                            <a:srgbClr val="FFFFFF"/>
                          </a:solidFill>
                          <a:effectLst>
                            <a:outerShdw blurRad="38100" dist="38100" dir="2700000" algn="tl">
                              <a:srgbClr val="000000">
                                <a:alpha val="43137"/>
                              </a:srgbClr>
                            </a:outerShdw>
                          </a:effectLst>
                          <a:latin typeface="DengXian" panose="02010600030101010101" pitchFamily="2" charset="-122"/>
                          <a:ea typeface="宋体" panose="02010600030101010101" pitchFamily="2" charset="-122"/>
                          <a:cs typeface="Times New Roman" panose="02020603050405020304" pitchFamily="18" charset="0"/>
                        </a:rPr>
                        <a:t>参与部队</a:t>
                      </a:r>
                      <a:endParaRPr lang="zh-CN" sz="1800" b="1" kern="100">
                        <a:solidFill>
                          <a:srgbClr val="FFFFFF"/>
                        </a:solidFill>
                        <a:effectLst>
                          <a:outerShdw blurRad="38100" dist="38100" dir="2700000" algn="tl">
                            <a:srgbClr val="000000">
                              <a:alpha val="43137"/>
                            </a:srgbClr>
                          </a:outerShdw>
                        </a:effectLst>
                        <a:latin typeface="DengXian" panose="02010600030101010101" pitchFamily="2" charset="-122"/>
                        <a:ea typeface="宋体" panose="02010600030101010101" pitchFamily="2" charset="-122"/>
                        <a:cs typeface="Times New Roman" panose="02020603050405020304" pitchFamily="18" charset="0"/>
                      </a:endParaRPr>
                    </a:p>
                  </a:txBody>
                  <a:tcPr marL="51435" marR="51435"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00000"/>
                    </a:solidFill>
                  </a:tcPr>
                </a:tc>
                <a:tc>
                  <a:txBody>
                    <a:bodyPr vert="horz" wrap="square"/>
                    <a:lstStyle/>
                    <a:p>
                      <a:pPr algn="just">
                        <a:lnSpc>
                          <a:spcPct val="150000"/>
                        </a:lnSpc>
                      </a:pPr>
                      <a:r>
                        <a:rPr lang="zh-CN"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中国共产党领导的红一方面军</a:t>
                      </a:r>
                      <a:r>
                        <a:rPr lang="en-US"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a:t>
                      </a:r>
                      <a:r>
                        <a:rPr lang="zh-CN"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即中央红军</a:t>
                      </a:r>
                      <a:r>
                        <a:rPr lang="en-US"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a:t>
                      </a:r>
                      <a:r>
                        <a:rPr lang="zh-CN"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 红二方面军、红四方面军和红二十五军</a:t>
                      </a:r>
                      <a:endParaRPr lang="zh-CN"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endParaRPr>
                    </a:p>
                  </a:txBody>
                  <a:tcPr marL="51435" marR="51435"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484299">
                <a:tc>
                  <a:txBody>
                    <a:bodyPr vert="horz" wrap="square"/>
                    <a:lstStyle/>
                    <a:p>
                      <a:pPr algn="ctr">
                        <a:lnSpc>
                          <a:spcPct val="100000"/>
                        </a:lnSpc>
                      </a:pPr>
                      <a:r>
                        <a:rPr lang="zh-CN" sz="2400" b="1" kern="100">
                          <a:solidFill>
                            <a:srgbClr val="FFFFFF"/>
                          </a:solidFill>
                          <a:effectLst/>
                          <a:latin typeface="DengXian" panose="02010600030101010101" pitchFamily="2" charset="-122"/>
                          <a:ea typeface="宋体" panose="02010600030101010101" pitchFamily="2" charset="-122"/>
                          <a:cs typeface="Times New Roman" panose="02020603050405020304" pitchFamily="18" charset="0"/>
                        </a:rPr>
                        <a:t>任务</a:t>
                      </a:r>
                      <a:endParaRPr lang="zh-CN" sz="24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1435" marR="51435"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00000"/>
                    </a:solidFill>
                  </a:tcPr>
                </a:tc>
                <a:tc>
                  <a:txBody>
                    <a:bodyPr vert="horz" wrap="square"/>
                    <a:lstStyle/>
                    <a:p>
                      <a:pPr algn="just">
                        <a:lnSpc>
                          <a:spcPct val="150000"/>
                        </a:lnSpc>
                      </a:pPr>
                      <a:r>
                        <a:rPr lang="zh-CN"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分别从各苏区向陕甘苏区进行的战略大转移</a:t>
                      </a:r>
                      <a:endParaRPr lang="zh-CN"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endParaRPr>
                    </a:p>
                  </a:txBody>
                  <a:tcPr marL="51435" marR="51435"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1937195">
                <a:tc>
                  <a:txBody>
                    <a:bodyPr vert="horz" wrap="square"/>
                    <a:lstStyle/>
                    <a:p>
                      <a:pPr algn="ctr">
                        <a:lnSpc>
                          <a:spcPct val="100000"/>
                        </a:lnSpc>
                      </a:pPr>
                      <a:r>
                        <a:rPr lang="zh-CN" sz="2400" b="1" kern="100">
                          <a:solidFill>
                            <a:srgbClr val="FFFFFF"/>
                          </a:solidFill>
                          <a:effectLst/>
                          <a:latin typeface="DengXian" panose="02010600030101010101" pitchFamily="2" charset="-122"/>
                          <a:ea typeface="宋体" panose="02010600030101010101" pitchFamily="2" charset="-122"/>
                          <a:cs typeface="Times New Roman" panose="02020603050405020304" pitchFamily="18" charset="0"/>
                        </a:rPr>
                        <a:t>路线</a:t>
                      </a:r>
                      <a:endParaRPr lang="zh-CN" sz="24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1435" marR="51435"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00000"/>
                    </a:solidFill>
                  </a:tcPr>
                </a:tc>
                <a:tc>
                  <a:txBody>
                    <a:bodyPr vert="horz" wrap="square"/>
                    <a:lstStyle/>
                    <a:p>
                      <a:pPr algn="just">
                        <a:lnSpc>
                          <a:spcPct val="150000"/>
                        </a:lnSpc>
                      </a:pPr>
                      <a:r>
                        <a:rPr lang="zh-CN"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瑞金</a:t>
                      </a:r>
                      <a:r>
                        <a:rPr lang="en-US"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a:t>
                      </a:r>
                      <a:r>
                        <a:rPr lang="zh-CN"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突破敌四道防线</a:t>
                      </a:r>
                      <a:r>
                        <a:rPr lang="en-US"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a:t>
                      </a:r>
                      <a:r>
                        <a:rPr lang="zh-CN"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强渡乌江</a:t>
                      </a:r>
                      <a:r>
                        <a:rPr lang="en-US"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a:t>
                      </a:r>
                      <a:r>
                        <a:rPr lang="zh-CN"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占领遵义</a:t>
                      </a:r>
                      <a:r>
                        <a:rPr lang="en-US"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a:t>
                      </a:r>
                      <a:r>
                        <a:rPr lang="zh-CN"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四渡赤水</a:t>
                      </a:r>
                      <a:r>
                        <a:rPr lang="en-US"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a:t>
                      </a:r>
                      <a:r>
                        <a:rPr lang="zh-CN"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巧渡金沙江</a:t>
                      </a:r>
                      <a:r>
                        <a:rPr lang="en-US"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a:t>
                      </a:r>
                      <a:r>
                        <a:rPr lang="zh-CN"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强渡大渡河</a:t>
                      </a:r>
                      <a:r>
                        <a:rPr lang="en-US"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a:t>
                      </a:r>
                      <a:r>
                        <a:rPr lang="zh-CN"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飞夺泸定桥</a:t>
                      </a:r>
                      <a:r>
                        <a:rPr lang="en-US"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a:t>
                      </a:r>
                      <a:r>
                        <a:rPr lang="zh-CN"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翻雪山</a:t>
                      </a:r>
                      <a:r>
                        <a:rPr lang="en-US"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a:t>
                      </a:r>
                      <a:r>
                        <a:rPr lang="zh-CN"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过草地</a:t>
                      </a:r>
                      <a:r>
                        <a:rPr lang="en-US"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a:t>
                      </a:r>
                      <a:r>
                        <a:rPr lang="zh-CN"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陕北吴起会师（</a:t>
                      </a:r>
                      <a:r>
                        <a:rPr lang="en-US"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1935</a:t>
                      </a:r>
                      <a:r>
                        <a:rPr lang="zh-CN"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年</a:t>
                      </a:r>
                      <a:r>
                        <a:rPr lang="en-US"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10</a:t>
                      </a:r>
                      <a:r>
                        <a:rPr lang="zh-CN"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月）</a:t>
                      </a:r>
                      <a:r>
                        <a:rPr lang="en-US"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a:t>
                      </a:r>
                      <a:r>
                        <a:rPr lang="zh-CN"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甘肃会宁会师（</a:t>
                      </a:r>
                      <a:r>
                        <a:rPr lang="en-US"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1936</a:t>
                      </a:r>
                      <a:r>
                        <a:rPr lang="zh-CN"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年</a:t>
                      </a:r>
                      <a:r>
                        <a:rPr lang="en-US"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10</a:t>
                      </a:r>
                      <a:r>
                        <a:rPr lang="zh-CN"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月</a:t>
                      </a:r>
                      <a:r>
                        <a:rPr lang="en-US"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9</a:t>
                      </a:r>
                      <a:r>
                        <a:rPr lang="zh-CN"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日）</a:t>
                      </a:r>
                      <a:r>
                        <a:rPr lang="en-US"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a:t>
                      </a:r>
                      <a:r>
                        <a:rPr lang="zh-CN"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宁夏西吉县将台堡会师（</a:t>
                      </a:r>
                      <a:r>
                        <a:rPr lang="en-US"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1936</a:t>
                      </a:r>
                      <a:r>
                        <a:rPr lang="zh-CN"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年</a:t>
                      </a:r>
                      <a:r>
                        <a:rPr lang="en-US"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10</a:t>
                      </a:r>
                      <a:r>
                        <a:rPr lang="zh-CN"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月</a:t>
                      </a:r>
                      <a:r>
                        <a:rPr lang="en-US"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22</a:t>
                      </a:r>
                      <a:r>
                        <a:rPr lang="zh-CN"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日）</a:t>
                      </a:r>
                      <a:endParaRPr lang="zh-CN"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endParaRPr>
                    </a:p>
                  </a:txBody>
                  <a:tcPr marL="51435" marR="51435"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bl>
          </a:graphicData>
        </a:graphic>
      </p:graphicFrame>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3449848" y="0"/>
            <a:ext cx="1934308" cy="707886"/>
          </a:xfrm>
          <a:prstGeom prst="rect">
            <a:avLst/>
          </a:prstGeom>
          <a:noFill/>
        </p:spPr>
        <p:txBody>
          <a:bodyPr wrap="square" rtlCol="0">
            <a:spAutoFit/>
          </a:bodyPr>
          <a:lstStyle/>
          <a:p>
            <a:pPr algn="dist"/>
            <a:r>
              <a:rPr kumimoji="1" lang="zh-CN" altLang="en-US" sz="4000" b="1">
                <a:solidFill>
                  <a:schemeClr val="bg1"/>
                </a:solidFill>
                <a:latin typeface="STLiti" panose="02010800040101010101" pitchFamily="2" charset="-122"/>
                <a:ea typeface="STLiti" panose="02010800040101010101" pitchFamily="2" charset="-122"/>
              </a:rPr>
              <a:t>长征图</a:t>
            </a:r>
            <a:endParaRPr kumimoji="1" lang="zh-CN" altLang="en-US" sz="4000" b="1">
              <a:solidFill>
                <a:schemeClr val="bg1"/>
              </a:solidFill>
              <a:latin typeface="STLiti" panose="02010800040101010101" pitchFamily="2" charset="-122"/>
              <a:ea typeface="STLiti" panose="02010800040101010101" pitchFamily="2" charset="-122"/>
            </a:endParaRPr>
          </a:p>
        </p:txBody>
      </p:sp>
      <p:pic>
        <p:nvPicPr>
          <p:cNvPr id="3" name="图片 2"/>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013250" y="821504"/>
            <a:ext cx="7117501" cy="578168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pic>
        <p:nvPicPr>
          <p:cNvPr id="1026" name="Picture 2"/>
          <p:cNvPicPr>
            <a:picLocks noChangeAspect="1" noChangeArrowheads="1"/>
          </p:cNvPicPr>
          <p:nvPr>
            <p:custDataLst>
              <p:tags r:id="rId4"/>
            </p:custDataLst>
          </p:nvPr>
        </p:nvPicPr>
        <p:blipFill>
          <a:blip r:embed="rId3"/>
          <a:stretch>
            <a:fillRect/>
          </a:stretch>
        </p:blipFill>
        <p:spPr bwMode="auto">
          <a:xfrm>
            <a:off x="467995" y="1518285"/>
            <a:ext cx="4029075" cy="3264535"/>
          </a:xfrm>
          <a:prstGeom prst="rect">
            <a:avLst/>
          </a:prstGeom>
          <a:noFill/>
        </p:spPr>
      </p:pic>
      <p:pic>
        <p:nvPicPr>
          <p:cNvPr id="10242" name="Picture 2"/>
          <p:cNvPicPr>
            <a:picLocks noChangeAspect="1" noChangeArrowheads="1"/>
          </p:cNvPicPr>
          <p:nvPr>
            <p:custDataLst>
              <p:tags r:id="rId6"/>
            </p:custDataLst>
          </p:nvPr>
        </p:nvPicPr>
        <p:blipFill>
          <a:blip r:embed="rId5"/>
          <a:stretch>
            <a:fillRect/>
          </a:stretch>
        </p:blipFill>
        <p:spPr bwMode="auto">
          <a:xfrm>
            <a:off x="4788535" y="1464945"/>
            <a:ext cx="3749675" cy="3226435"/>
          </a:xfrm>
          <a:prstGeom prst="rect">
            <a:avLst/>
          </a:prstGeom>
          <a:noFill/>
        </p:spPr>
      </p:pic>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3508375" y="385445"/>
            <a:ext cx="2854325" cy="706755"/>
          </a:xfrm>
          <a:prstGeom prst="rect">
            <a:avLst/>
          </a:prstGeom>
          <a:noFill/>
        </p:spPr>
        <p:txBody>
          <a:bodyPr wrap="square" rtlCol="0">
            <a:spAutoFit/>
            <a:scene3d>
              <a:camera prst="orthographicFront"/>
              <a:lightRig rig="threePt" dir="t"/>
            </a:scene3d>
          </a:bodyPr>
          <a:lstStyle/>
          <a:p>
            <a:pPr algn="dist"/>
            <a:r>
              <a:rPr kumimoji="1" lang="zh-CN" altLang="en-US" sz="4000" b="1">
                <a:ln w="22225">
                  <a:solidFill>
                    <a:schemeClr val="accent2"/>
                  </a:solidFill>
                  <a:prstDash val="solid"/>
                </a:ln>
                <a:solidFill>
                  <a:schemeClr val="accent2">
                    <a:lumMod val="40000"/>
                    <a:lumOff val="60000"/>
                  </a:schemeClr>
                </a:solidFill>
                <a:effectLst/>
                <a:latin typeface="STLiti" panose="02010800040101010101" pitchFamily="2" charset="-122"/>
                <a:ea typeface="STLiti" panose="02010800040101010101" pitchFamily="2" charset="-122"/>
              </a:rPr>
              <a:t>了解长征</a:t>
            </a:r>
            <a:endParaRPr kumimoji="1" lang="zh-CN" altLang="en-US" sz="4000" b="1">
              <a:ln w="22225">
                <a:solidFill>
                  <a:schemeClr val="accent2"/>
                </a:solidFill>
                <a:prstDash val="solid"/>
              </a:ln>
              <a:solidFill>
                <a:schemeClr val="accent2">
                  <a:lumMod val="40000"/>
                  <a:lumOff val="60000"/>
                </a:schemeClr>
              </a:solidFill>
              <a:effectLst/>
              <a:latin typeface="STLiti" panose="02010800040101010101" pitchFamily="2" charset="-122"/>
              <a:ea typeface="STLiti" panose="02010800040101010101" pitchFamily="2" charset="-122"/>
            </a:endParaRPr>
          </a:p>
        </p:txBody>
      </p:sp>
      <p:graphicFrame>
        <p:nvGraphicFramePr>
          <p:cNvPr id="4" name="表格 3"/>
          <p:cNvGraphicFramePr>
            <a:graphicFrameLocks noGrp="1"/>
          </p:cNvGraphicFramePr>
          <p:nvPr>
            <p:custDataLst>
              <p:tags r:id="rId4"/>
            </p:custDataLst>
          </p:nvPr>
        </p:nvGraphicFramePr>
        <p:xfrm>
          <a:off x="452956" y="1466169"/>
          <a:ext cx="8238088" cy="4937760"/>
        </p:xfrm>
        <a:graphic>
          <a:graphicData uri="http://schemas.openxmlformats.org/drawingml/2006/table">
            <a:tbl>
              <a:tblPr firstRow="1" firstCol="1" bandRow="1"/>
              <a:tblGrid>
                <a:gridCol w="1156928"/>
                <a:gridCol w="7081160"/>
              </a:tblGrid>
              <a:tr h="484299">
                <a:tc>
                  <a:txBody>
                    <a:bodyPr vert="horz" wrap="square"/>
                    <a:lstStyle/>
                    <a:p>
                      <a:pPr algn="ctr">
                        <a:lnSpc>
                          <a:spcPct val="150000"/>
                        </a:lnSpc>
                      </a:pPr>
                      <a:r>
                        <a:rPr lang="zh-CN" sz="2400" b="1" kern="100">
                          <a:solidFill>
                            <a:srgbClr val="FFFFFF"/>
                          </a:solidFill>
                          <a:effectLst/>
                          <a:latin typeface="DengXian" panose="02010600030101010101" pitchFamily="2" charset="-122"/>
                          <a:ea typeface="宋体" panose="02010600030101010101" pitchFamily="2" charset="-122"/>
                          <a:cs typeface="Times New Roman" panose="02020603050405020304" pitchFamily="18" charset="0"/>
                        </a:rPr>
                        <a:t>壮举</a:t>
                      </a:r>
                      <a:endParaRPr lang="zh-CN" sz="24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1435" marR="51435"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00000"/>
                    </a:solidFill>
                  </a:tcPr>
                </a:tc>
                <a:tc>
                  <a:txBody>
                    <a:bodyPr vert="horz" wrap="square"/>
                    <a:lstStyle/>
                    <a:p>
                      <a:pPr algn="just">
                        <a:lnSpc>
                          <a:spcPct val="150000"/>
                        </a:lnSpc>
                      </a:pPr>
                      <a:r>
                        <a:rPr lang="zh-CN"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其中红一方面军行程二万五千里，因此这次战略大转移被称作二万五千里长征。中国工农红军二万五千里长征是人类历史上罕见的不畏牺牲的伟大的革命英雄主义史诗。</a:t>
                      </a:r>
                      <a:endParaRPr lang="zh-CN"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endParaRPr>
                    </a:p>
                  </a:txBody>
                  <a:tcPr marL="51435" marR="51435"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968598">
                <a:tc>
                  <a:txBody>
                    <a:bodyPr vert="horz" wrap="square"/>
                    <a:lstStyle/>
                    <a:p>
                      <a:pPr algn="ctr">
                        <a:lnSpc>
                          <a:spcPct val="150000"/>
                        </a:lnSpc>
                      </a:pPr>
                      <a:r>
                        <a:rPr lang="zh-CN" sz="2400" b="1" kern="100">
                          <a:solidFill>
                            <a:srgbClr val="FFFFFF"/>
                          </a:solidFill>
                          <a:effectLst/>
                          <a:latin typeface="DengXian" panose="02010600030101010101" pitchFamily="2" charset="-122"/>
                          <a:ea typeface="宋体" panose="02010600030101010101" pitchFamily="2" charset="-122"/>
                          <a:cs typeface="Times New Roman" panose="02020603050405020304" pitchFamily="18" charset="0"/>
                        </a:rPr>
                        <a:t>意义</a:t>
                      </a:r>
                      <a:endParaRPr lang="zh-CN" sz="24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1435" marR="51435"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00000"/>
                    </a:solidFill>
                  </a:tcPr>
                </a:tc>
                <a:tc>
                  <a:txBody>
                    <a:bodyPr vert="horz" wrap="square"/>
                    <a:lstStyle/>
                    <a:p>
                      <a:pPr algn="just">
                        <a:lnSpc>
                          <a:spcPct val="150000"/>
                        </a:lnSpc>
                      </a:pPr>
                      <a:r>
                        <a:rPr lang="zh-CN"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长征的胜利粉碎了蒋介石扼杀中国革命的企图，使中国革命转危为安。</a:t>
                      </a:r>
                      <a:endParaRPr lang="zh-CN"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DengXian" panose="02010600030101010101" pitchFamily="2" charset="-122"/>
                        <a:cs typeface="Times New Roman" panose="02020603050405020304" pitchFamily="18" charset="0"/>
                      </a:endParaRPr>
                    </a:p>
                    <a:p>
                      <a:pPr algn="just">
                        <a:lnSpc>
                          <a:spcPct val="150000"/>
                        </a:lnSpc>
                      </a:pPr>
                      <a:r>
                        <a:rPr lang="zh-CN"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红军长征胜利实现了我党北上抗日总方针。</a:t>
                      </a:r>
                      <a:endParaRPr lang="zh-CN"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DengXian" panose="02010600030101010101" pitchFamily="2" charset="-122"/>
                        <a:cs typeface="Times New Roman" panose="02020603050405020304" pitchFamily="18" charset="0"/>
                      </a:endParaRPr>
                    </a:p>
                    <a:p>
                      <a:pPr algn="just">
                        <a:lnSpc>
                          <a:spcPct val="150000"/>
                        </a:lnSpc>
                      </a:pPr>
                      <a:r>
                        <a:rPr lang="zh-CN"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长征的胜利，使中国共产党有了稳固的革命根据地，使抗日战争、解放战争有了稳固的后方。</a:t>
                      </a:r>
                      <a:endParaRPr lang="zh-CN" sz="2400" b="1" kern="100">
                        <a:gradFill>
                          <a:gsLst>
                            <a:gs pos="0">
                              <a:srgbClr val="007BD3"/>
                            </a:gs>
                            <a:gs pos="100000">
                              <a:srgbClr val="034373"/>
                            </a:gs>
                          </a:gsLst>
                          <a:lin scaled="0"/>
                        </a:gra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endParaRPr>
                    </a:p>
                  </a:txBody>
                  <a:tcPr marL="51435" marR="51435"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bl>
          </a:graphicData>
        </a:graphic>
      </p:graphicFrame>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3508375" y="385445"/>
            <a:ext cx="3068955" cy="706755"/>
          </a:xfrm>
          <a:prstGeom prst="rect">
            <a:avLst/>
          </a:prstGeom>
          <a:noFill/>
        </p:spPr>
        <p:txBody>
          <a:bodyPr wrap="square" rtlCol="0">
            <a:spAutoFit/>
          </a:bodyPr>
          <a:lstStyle/>
          <a:p>
            <a:pPr algn="dist"/>
            <a:r>
              <a:rPr kumimoji="1" lang="zh-CN" altLang="en-US" sz="4000" b="1">
                <a:solidFill>
                  <a:schemeClr val="bg1"/>
                </a:solidFill>
                <a:latin typeface="STLiti" panose="02010800040101010101" pitchFamily="2" charset="-122"/>
                <a:ea typeface="STLiti" panose="02010800040101010101" pitchFamily="2" charset="-122"/>
              </a:rPr>
              <a:t>了解长征</a:t>
            </a:r>
            <a:endParaRPr kumimoji="1" lang="zh-CN" altLang="en-US" sz="4000" b="1">
              <a:solidFill>
                <a:schemeClr val="bg1"/>
              </a:solidFill>
              <a:latin typeface="STLiti" panose="02010800040101010101" pitchFamily="2" charset="-122"/>
              <a:ea typeface="STLiti" panose="02010800040101010101" pitchFamily="2" charset="-122"/>
            </a:endParaRPr>
          </a:p>
        </p:txBody>
      </p:sp>
      <p:graphicFrame>
        <p:nvGraphicFramePr>
          <p:cNvPr id="4" name="表格 3"/>
          <p:cNvGraphicFramePr>
            <a:graphicFrameLocks noGrp="1"/>
          </p:cNvGraphicFramePr>
          <p:nvPr>
            <p:custDataLst>
              <p:tags r:id="rId4"/>
            </p:custDataLst>
          </p:nvPr>
        </p:nvGraphicFramePr>
        <p:xfrm>
          <a:off x="323416" y="228459"/>
          <a:ext cx="8238088" cy="6400800"/>
        </p:xfrm>
        <a:graphic>
          <a:graphicData uri="http://schemas.openxmlformats.org/drawingml/2006/table">
            <a:tbl>
              <a:tblPr firstRow="1" firstCol="1" bandRow="1"/>
              <a:tblGrid>
                <a:gridCol w="1156928"/>
                <a:gridCol w="7081160"/>
              </a:tblGrid>
              <a:tr h="484299">
                <a:tc>
                  <a:txBody>
                    <a:bodyPr vert="horz" wrap="square"/>
                    <a:lstStyle/>
                    <a:p>
                      <a:pPr algn="ctr">
                        <a:lnSpc>
                          <a:spcPct val="150000"/>
                        </a:lnSpc>
                      </a:pPr>
                      <a:r>
                        <a:rPr lang="zh-CN" sz="2000" b="1" kern="100">
                          <a:solidFill>
                            <a:srgbClr val="FFFFFF"/>
                          </a:solidFill>
                          <a:effectLst/>
                          <a:latin typeface="DengXian" panose="02010600030101010101" pitchFamily="2" charset="-122"/>
                          <a:ea typeface="宋体" panose="02010600030101010101" pitchFamily="2" charset="-122"/>
                          <a:cs typeface="Times New Roman" panose="02020603050405020304" pitchFamily="18" charset="0"/>
                        </a:rPr>
                        <a:t>精神财富</a:t>
                      </a:r>
                      <a:endParaRPr lang="zh-CN" sz="20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1435" marR="51435"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00000"/>
                    </a:solidFill>
                  </a:tcPr>
                </a:tc>
                <a:tc>
                  <a:txBody>
                    <a:bodyPr vert="horz" wrap="square"/>
                    <a:lstStyle/>
                    <a:p>
                      <a:pPr algn="ctr">
                        <a:lnSpc>
                          <a:spcPct val="150000"/>
                        </a:lnSpc>
                      </a:pPr>
                      <a:r>
                        <a:rPr lang="zh-CN" sz="2000" b="1" kern="100">
                          <a:solidFill>
                            <a:srgbClr val="FF0000"/>
                          </a:soli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长征精神的内涵解读</a:t>
                      </a:r>
                      <a:endParaRPr lang="zh-CN" sz="2000" b="1" kern="100">
                        <a:solidFill>
                          <a:srgbClr val="FF0000"/>
                        </a:solidFill>
                        <a:effectLst>
                          <a:outerShdw blurRad="38100" dist="38100" dir="2700000" algn="tl">
                            <a:srgbClr val="000000">
                              <a:alpha val="43137"/>
                            </a:srgbClr>
                          </a:outerShdw>
                        </a:effectLst>
                        <a:latin typeface="DengXian" panose="02010600030101010101" pitchFamily="2" charset="-122"/>
                        <a:ea typeface="DengXian" panose="02010600030101010101" pitchFamily="2" charset="-122"/>
                        <a:cs typeface="Times New Roman" panose="02020603050405020304" pitchFamily="18" charset="0"/>
                      </a:endParaRPr>
                    </a:p>
                    <a:p>
                      <a:pPr indent="266700" algn="just">
                        <a:lnSpc>
                          <a:spcPct val="150000"/>
                        </a:lnSpc>
                      </a:pPr>
                      <a:r>
                        <a:rPr lang="zh-CN" sz="2000" b="1" kern="100">
                          <a:solidFill>
                            <a:srgbClr val="FF0000"/>
                          </a:soli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杨尚昆（</a:t>
                      </a:r>
                      <a:r>
                        <a:rPr lang="en-US" sz="2000" b="1" kern="100">
                          <a:solidFill>
                            <a:srgbClr val="FF0000"/>
                          </a:soli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1986</a:t>
                      </a:r>
                      <a:r>
                        <a:rPr lang="zh-CN" sz="2000" b="1" kern="100">
                          <a:solidFill>
                            <a:srgbClr val="FF0000"/>
                          </a:soli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年</a:t>
                      </a:r>
                      <a:r>
                        <a:rPr lang="en-US" sz="2000" b="1" kern="100">
                          <a:solidFill>
                            <a:srgbClr val="FF0000"/>
                          </a:soli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10</a:t>
                      </a:r>
                      <a:r>
                        <a:rPr lang="zh-CN" sz="2000" b="1" kern="100">
                          <a:solidFill>
                            <a:srgbClr val="FF0000"/>
                          </a:soli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月</a:t>
                      </a:r>
                      <a:r>
                        <a:rPr lang="en-US" sz="2000" b="1" kern="100">
                          <a:solidFill>
                            <a:srgbClr val="FF0000"/>
                          </a:soli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22</a:t>
                      </a:r>
                      <a:r>
                        <a:rPr lang="zh-CN" sz="2000" b="1" kern="100">
                          <a:solidFill>
                            <a:srgbClr val="FF0000"/>
                          </a:soli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日，在人民大会堂举行纪念红军长征胜利</a:t>
                      </a:r>
                      <a:r>
                        <a:rPr lang="en-US" sz="2000" b="1" kern="100">
                          <a:solidFill>
                            <a:srgbClr val="FF0000"/>
                          </a:soli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50</a:t>
                      </a:r>
                      <a:r>
                        <a:rPr lang="zh-CN" sz="2000" b="1" kern="100">
                          <a:solidFill>
                            <a:srgbClr val="FF0000"/>
                          </a:soli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周年大会）：就是对革命理想和革命事业无比忠诚、坚定不移的信念</a:t>
                      </a:r>
                      <a:r>
                        <a:rPr lang="en-US" sz="2000" b="1" kern="100">
                          <a:solidFill>
                            <a:srgbClr val="FF0000"/>
                          </a:soli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 ;</a:t>
                      </a:r>
                      <a:r>
                        <a:rPr lang="zh-CN" sz="2000" b="1" kern="100">
                          <a:solidFill>
                            <a:srgbClr val="FF0000"/>
                          </a:soli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就是不怕牺牲、敢于胜利，充满乐观，一往无前的英雄气概 </a:t>
                      </a:r>
                      <a:r>
                        <a:rPr lang="en-US" sz="2000" b="1" kern="100">
                          <a:solidFill>
                            <a:srgbClr val="FF0000"/>
                          </a:soli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a:t>
                      </a:r>
                      <a:r>
                        <a:rPr lang="zh-CN" sz="2000" b="1" kern="100">
                          <a:solidFill>
                            <a:srgbClr val="FF0000"/>
                          </a:soli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就是顾全大局，严守纪律，亲密团结的高尚品德</a:t>
                      </a:r>
                      <a:r>
                        <a:rPr lang="en-US" sz="2000" b="1" kern="100">
                          <a:solidFill>
                            <a:srgbClr val="FF0000"/>
                          </a:soli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a:t>
                      </a:r>
                      <a:r>
                        <a:rPr lang="zh-CN" sz="2000" b="1" kern="100">
                          <a:solidFill>
                            <a:srgbClr val="FF0000"/>
                          </a:soli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就是联系群众，艰苦奋斗，全心全意为人民服务的崇高</a:t>
                      </a:r>
                      <a:r>
                        <a:rPr lang="zh-CN" sz="2000" kern="100">
                          <a:solidFill>
                            <a:srgbClr val="FF0000"/>
                          </a:soli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思想。</a:t>
                      </a:r>
                      <a:endParaRPr lang="zh-CN" sz="2000" kern="100">
                        <a:solidFill>
                          <a:srgbClr val="FF0000"/>
                        </a:solidFill>
                        <a:effectLst>
                          <a:outerShdw blurRad="38100" dist="38100" dir="2700000" algn="tl">
                            <a:srgbClr val="000000">
                              <a:alpha val="43137"/>
                            </a:srgbClr>
                          </a:outerShdw>
                        </a:effectLst>
                        <a:latin typeface="DengXian" panose="02010600030101010101" pitchFamily="2" charset="-122"/>
                        <a:ea typeface="DengXian" panose="02010600030101010101" pitchFamily="2" charset="-122"/>
                        <a:cs typeface="Times New Roman" panose="02020603050405020304" pitchFamily="18" charset="0"/>
                      </a:endParaRPr>
                    </a:p>
                    <a:p>
                      <a:pPr indent="266700" algn="just">
                        <a:lnSpc>
                          <a:spcPct val="150000"/>
                        </a:lnSpc>
                      </a:pPr>
                      <a:r>
                        <a:rPr lang="zh-CN" sz="2000" kern="100">
                          <a:solidFill>
                            <a:srgbClr val="FF0000"/>
                          </a:soli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江泽民（</a:t>
                      </a:r>
                      <a:r>
                        <a:rPr lang="en-US" sz="2000" kern="100">
                          <a:solidFill>
                            <a:srgbClr val="FF0000"/>
                          </a:soli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1996</a:t>
                      </a:r>
                      <a:r>
                        <a:rPr lang="zh-CN" sz="2000" kern="100">
                          <a:solidFill>
                            <a:srgbClr val="FF0000"/>
                          </a:soli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年</a:t>
                      </a:r>
                      <a:r>
                        <a:rPr lang="en-US" sz="2000" kern="100">
                          <a:solidFill>
                            <a:srgbClr val="FF0000"/>
                          </a:soli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10</a:t>
                      </a:r>
                      <a:r>
                        <a:rPr lang="zh-CN" sz="2000" kern="100">
                          <a:solidFill>
                            <a:srgbClr val="FF0000"/>
                          </a:soli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月</a:t>
                      </a:r>
                      <a:r>
                        <a:rPr lang="en-US" sz="2000" kern="100">
                          <a:solidFill>
                            <a:srgbClr val="FF0000"/>
                          </a:soli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22</a:t>
                      </a:r>
                      <a:r>
                        <a:rPr lang="zh-CN" sz="2000" kern="100">
                          <a:solidFill>
                            <a:srgbClr val="FF0000"/>
                          </a:soli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日，在纪念红军长征胜利</a:t>
                      </a:r>
                      <a:r>
                        <a:rPr lang="en-US" sz="2000" kern="100">
                          <a:solidFill>
                            <a:srgbClr val="FF0000"/>
                          </a:soli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60</a:t>
                      </a:r>
                      <a:r>
                        <a:rPr lang="zh-CN" sz="2000" kern="100">
                          <a:solidFill>
                            <a:srgbClr val="FF0000"/>
                          </a:soli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周年大会）</a:t>
                      </a:r>
                      <a:r>
                        <a:rPr lang="en-US" sz="2000" kern="100">
                          <a:solidFill>
                            <a:srgbClr val="FF0000"/>
                          </a:soli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a:t>
                      </a:r>
                      <a:r>
                        <a:rPr lang="zh-CN" sz="2000" kern="100">
                          <a:solidFill>
                            <a:srgbClr val="FF0000"/>
                          </a:soli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就是把全国人民和中华民族的根本利益看得高于一切，坚定革命的理想和信念，坚信正义事业必然胜利的精神</a:t>
                      </a:r>
                      <a:r>
                        <a:rPr lang="en-US" sz="2000" kern="100">
                          <a:solidFill>
                            <a:srgbClr val="FF0000"/>
                          </a:soli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a:t>
                      </a:r>
                      <a:r>
                        <a:rPr lang="zh-CN" sz="2000" kern="100">
                          <a:solidFill>
                            <a:srgbClr val="FF0000"/>
                          </a:soli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就是为了救国救民，不怕任何艰难险阻，不惜付出一切牺牲的精神</a:t>
                      </a:r>
                      <a:r>
                        <a:rPr lang="en-US" sz="2000" kern="100">
                          <a:solidFill>
                            <a:srgbClr val="FF0000"/>
                          </a:soli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 ;</a:t>
                      </a:r>
                      <a:r>
                        <a:rPr lang="zh-CN" sz="2000" kern="100">
                          <a:solidFill>
                            <a:srgbClr val="FF0000"/>
                          </a:soli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就是坚持独立自主、实事求是，一切从实际出发的精神</a:t>
                      </a:r>
                      <a:r>
                        <a:rPr lang="en-US" sz="2000" kern="100">
                          <a:solidFill>
                            <a:srgbClr val="FF0000"/>
                          </a:soli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a:t>
                      </a:r>
                      <a:r>
                        <a:rPr lang="zh-CN" sz="2000" kern="100">
                          <a:solidFill>
                            <a:srgbClr val="FF0000"/>
                          </a:soli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就是顾全大局、严守纪律、紧密团结的精神</a:t>
                      </a:r>
                      <a:r>
                        <a:rPr lang="en-US" sz="2000" kern="100">
                          <a:solidFill>
                            <a:srgbClr val="FF0000"/>
                          </a:soli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 ;</a:t>
                      </a:r>
                      <a:r>
                        <a:rPr lang="zh-CN" sz="2000" kern="100">
                          <a:solidFill>
                            <a:srgbClr val="FF0000"/>
                          </a:soli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rPr>
                        <a:t>就是紧紧依靠人民群众，同人民群众生死相依、患难与共，艰苦奋斗的精神。 </a:t>
                      </a:r>
                      <a:endParaRPr lang="zh-CN" sz="2000" kern="100">
                        <a:solidFill>
                          <a:srgbClr val="FF0000"/>
                        </a:solidFill>
                        <a:effectLst>
                          <a:outerShdw blurRad="38100" dist="38100" dir="2700000" algn="tl">
                            <a:srgbClr val="000000">
                              <a:alpha val="43137"/>
                            </a:srgbClr>
                          </a:outerShdw>
                        </a:effectLst>
                        <a:latin typeface="DengXian" panose="02010600030101010101" pitchFamily="2" charset="-122"/>
                        <a:ea typeface="楷体" panose="02010609060101010101" pitchFamily="49" charset="-122"/>
                        <a:cs typeface="Times New Roman" panose="02020603050405020304" pitchFamily="18" charset="0"/>
                      </a:endParaRPr>
                    </a:p>
                  </a:txBody>
                  <a:tcPr marL="51435" marR="51435"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bl>
          </a:graphicData>
        </a:graphic>
      </p:graphicFrame>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457200" y="274955"/>
            <a:ext cx="8229600" cy="456565"/>
          </a:xfrm>
        </p:spPr>
        <p:txBody>
          <a:bodyPr>
            <a:normAutofit fontScale="90000"/>
          </a:bodyPr>
          <a:lstStyle/>
          <a:p>
            <a:r>
              <a:rPr lang="zh-CN" altLang="en-US">
                <a:latin typeface="隶书" panose="02010509060101010101" charset="-122"/>
                <a:ea typeface="隶书" panose="02010509060101010101" charset="-122"/>
              </a:rPr>
              <a:t>研读，明确</a:t>
            </a:r>
            <a:endParaRPr lang="zh-CN" altLang="en-US">
              <a:latin typeface="隶书" panose="02010509060101010101" charset="-122"/>
              <a:ea typeface="隶书" panose="02010509060101010101" charset="-122"/>
            </a:endParaRPr>
          </a:p>
        </p:txBody>
      </p:sp>
      <p:sp>
        <p:nvSpPr>
          <p:cNvPr id="3" name="内容占位符 2"/>
          <p:cNvSpPr>
            <a:spLocks noGrp="1"/>
          </p:cNvSpPr>
          <p:nvPr>
            <p:ph idx="1"/>
            <p:custDataLst>
              <p:tags r:id="rId4"/>
            </p:custDataLst>
          </p:nvPr>
        </p:nvSpPr>
        <p:spPr>
          <a:xfrm>
            <a:off x="225425" y="732155"/>
            <a:ext cx="8918575" cy="5394325"/>
          </a:xfrm>
        </p:spPr>
        <p:txBody>
          <a:bodyPr>
            <a:noAutofit/>
          </a:bodyPr>
          <a:lstStyle/>
          <a:p>
            <a:r>
              <a:rPr lang="zh-CN" altLang="en-US" sz="1800" b="1">
                <a:solidFill>
                  <a:srgbClr val="FF0000"/>
                </a:solidFill>
                <a:effectLst>
                  <a:outerShdw blurRad="38100" dist="38100" dir="2700000" algn="tl">
                    <a:srgbClr val="000000">
                      <a:alpha val="43137"/>
                    </a:srgbClr>
                  </a:outerShdw>
                </a:effectLst>
              </a:rPr>
              <a:t>（一）1.本文的行文线索是时间顺序。按时间顺序由先到后，使文章脉络清晰。 </a:t>
            </a:r>
            <a:endParaRPr lang="zh-CN" altLang="en-US" sz="1800" b="1">
              <a:solidFill>
                <a:srgbClr val="FF0000"/>
              </a:solidFill>
              <a:effectLst>
                <a:outerShdw blurRad="38100" dist="38100" dir="2700000" algn="tl">
                  <a:srgbClr val="000000">
                    <a:alpha val="43137"/>
                  </a:srgbClr>
                </a:outerShdw>
              </a:effectLst>
            </a:endParaRPr>
          </a:p>
          <a:p>
            <a:r>
              <a:rPr lang="zh-CN" altLang="en-US" sz="1800" b="1">
                <a:solidFill>
                  <a:srgbClr val="FF0000"/>
                </a:solidFill>
                <a:effectLst>
                  <a:outerShdw blurRad="38100" dist="38100" dir="2700000" algn="tl">
                    <a:srgbClr val="000000">
                      <a:alpha val="43137"/>
                    </a:srgbClr>
                  </a:outerShdw>
                </a:effectLst>
              </a:rPr>
              <a:t>从段落的角度归纳各段落的主要内容：</a:t>
            </a:r>
            <a:endParaRPr lang="zh-CN" altLang="en-US" sz="1800" b="1">
              <a:solidFill>
                <a:srgbClr val="FF0000"/>
              </a:solidFill>
              <a:effectLst>
                <a:outerShdw blurRad="38100" dist="38100" dir="2700000" algn="tl">
                  <a:srgbClr val="000000">
                    <a:alpha val="43137"/>
                  </a:srgbClr>
                </a:outerShdw>
              </a:effectLst>
            </a:endParaRPr>
          </a:p>
          <a:p>
            <a:r>
              <a:rPr lang="zh-CN" altLang="en-US" sz="1800" b="1">
                <a:solidFill>
                  <a:srgbClr val="FF0000"/>
                </a:solidFill>
                <a:effectLst>
                  <a:outerShdw blurRad="38100" dist="38100" dir="2700000" algn="tl">
                    <a:srgbClr val="000000">
                      <a:alpha val="43137"/>
                    </a:srgbClr>
                  </a:outerShdw>
                </a:effectLst>
              </a:rPr>
              <a:t>第1-2段写红四团到达吴起镇，指战员兴高采烈。 </a:t>
            </a:r>
            <a:endParaRPr lang="zh-CN" altLang="en-US" sz="1800" b="1">
              <a:solidFill>
                <a:srgbClr val="FF0000"/>
              </a:solidFill>
              <a:effectLst>
                <a:outerShdw blurRad="38100" dist="38100" dir="2700000" algn="tl">
                  <a:srgbClr val="000000">
                    <a:alpha val="43137"/>
                  </a:srgbClr>
                </a:outerShdw>
              </a:effectLst>
            </a:endParaRPr>
          </a:p>
          <a:p>
            <a:r>
              <a:rPr lang="zh-CN" altLang="en-US" sz="1800" b="1">
                <a:solidFill>
                  <a:srgbClr val="FF0000"/>
                </a:solidFill>
                <a:effectLst>
                  <a:outerShdw blurRad="38100" dist="38100" dir="2700000" algn="tl">
                    <a:srgbClr val="000000">
                      <a:alpha val="43137"/>
                    </a:srgbClr>
                  </a:outerShdw>
                </a:effectLst>
              </a:rPr>
              <a:t>第3段回顾长征的艰难。 </a:t>
            </a:r>
            <a:endParaRPr lang="zh-CN" altLang="en-US" sz="1800" b="1">
              <a:solidFill>
                <a:srgbClr val="FF0000"/>
              </a:solidFill>
              <a:effectLst>
                <a:outerShdw blurRad="38100" dist="38100" dir="2700000" algn="tl">
                  <a:srgbClr val="000000">
                    <a:alpha val="43137"/>
                  </a:srgbClr>
                </a:outerShdw>
              </a:effectLst>
            </a:endParaRPr>
          </a:p>
          <a:p>
            <a:r>
              <a:rPr lang="zh-CN" altLang="en-US" sz="1800" b="1">
                <a:solidFill>
                  <a:srgbClr val="FF0000"/>
                </a:solidFill>
                <a:effectLst>
                  <a:outerShdw blurRad="38100" dist="38100" dir="2700000" algn="tl">
                    <a:srgbClr val="000000">
                      <a:alpha val="43137"/>
                    </a:srgbClr>
                  </a:outerShdw>
                </a:effectLst>
              </a:rPr>
              <a:t>第4-8段写进入吴起镇及见到区苏维埃政府牌子的感受。 </a:t>
            </a:r>
            <a:endParaRPr lang="zh-CN" altLang="en-US" sz="1800" b="1">
              <a:solidFill>
                <a:srgbClr val="FF0000"/>
              </a:solidFill>
              <a:effectLst>
                <a:outerShdw blurRad="38100" dist="38100" dir="2700000" algn="tl">
                  <a:srgbClr val="000000">
                    <a:alpha val="43137"/>
                  </a:srgbClr>
                </a:outerShdw>
              </a:effectLst>
            </a:endParaRPr>
          </a:p>
          <a:p>
            <a:r>
              <a:rPr lang="zh-CN" altLang="en-US" sz="1800" b="1">
                <a:solidFill>
                  <a:srgbClr val="FF0000"/>
                </a:solidFill>
                <a:effectLst>
                  <a:outerShdw blurRad="38100" dist="38100" dir="2700000" algn="tl">
                    <a:srgbClr val="000000">
                      <a:alpha val="43137"/>
                    </a:srgbClr>
                  </a:outerShdw>
                </a:effectLst>
              </a:rPr>
              <a:t>第9-12段写吴起镇战斗的背景。 </a:t>
            </a:r>
            <a:endParaRPr lang="zh-CN" altLang="en-US" sz="1800" b="1">
              <a:solidFill>
                <a:srgbClr val="FF0000"/>
              </a:solidFill>
              <a:effectLst>
                <a:outerShdw blurRad="38100" dist="38100" dir="2700000" algn="tl">
                  <a:srgbClr val="000000">
                    <a:alpha val="43137"/>
                  </a:srgbClr>
                </a:outerShdw>
              </a:effectLst>
            </a:endParaRPr>
          </a:p>
          <a:p>
            <a:r>
              <a:rPr lang="zh-CN" altLang="en-US" sz="1800" b="1">
                <a:solidFill>
                  <a:srgbClr val="FF0000"/>
                </a:solidFill>
                <a:effectLst>
                  <a:outerShdw blurRad="38100" dist="38100" dir="2700000" algn="tl">
                    <a:srgbClr val="000000">
                      <a:alpha val="43137"/>
                    </a:srgbClr>
                  </a:outerShdw>
                </a:effectLst>
              </a:rPr>
              <a:t>第13-15段写吴起镇战斗前的部署准备。 </a:t>
            </a:r>
            <a:endParaRPr lang="zh-CN" altLang="en-US" sz="1800" b="1">
              <a:solidFill>
                <a:srgbClr val="FF0000"/>
              </a:solidFill>
              <a:effectLst>
                <a:outerShdw blurRad="38100" dist="38100" dir="2700000" algn="tl">
                  <a:srgbClr val="000000">
                    <a:alpha val="43137"/>
                  </a:srgbClr>
                </a:outerShdw>
              </a:effectLst>
            </a:endParaRPr>
          </a:p>
          <a:p>
            <a:r>
              <a:rPr lang="zh-CN" altLang="en-US" sz="1800" b="1">
                <a:solidFill>
                  <a:srgbClr val="FF0000"/>
                </a:solidFill>
                <a:effectLst>
                  <a:outerShdw blurRad="38100" dist="38100" dir="2700000" algn="tl">
                    <a:srgbClr val="000000">
                      <a:alpha val="43137"/>
                    </a:srgbClr>
                  </a:outerShdw>
                </a:effectLst>
              </a:rPr>
              <a:t>第16-20段写吴起镇战斗过程、意义及代价。 </a:t>
            </a:r>
            <a:endParaRPr lang="zh-CN" altLang="en-US" sz="1800" b="1">
              <a:solidFill>
                <a:srgbClr val="FF0000"/>
              </a:solidFill>
              <a:effectLst>
                <a:outerShdw blurRad="38100" dist="38100" dir="2700000" algn="tl">
                  <a:srgbClr val="000000">
                    <a:alpha val="43137"/>
                  </a:srgbClr>
                </a:outerShdw>
              </a:effectLst>
            </a:endParaRPr>
          </a:p>
          <a:p>
            <a:r>
              <a:rPr lang="zh-CN" altLang="en-US" sz="1800" b="1">
                <a:solidFill>
                  <a:srgbClr val="FF0000"/>
                </a:solidFill>
                <a:effectLst>
                  <a:outerShdw blurRad="38100" dist="38100" dir="2700000" algn="tl">
                    <a:srgbClr val="000000">
                      <a:alpha val="43137"/>
                    </a:srgbClr>
                  </a:outerShdw>
                </a:effectLst>
              </a:rPr>
              <a:t>第21-22段写中央红军与陕北红军会师。 </a:t>
            </a:r>
            <a:endParaRPr lang="zh-CN" altLang="en-US" sz="1800" b="1">
              <a:solidFill>
                <a:srgbClr val="FF0000"/>
              </a:solidFill>
              <a:effectLst>
                <a:outerShdw blurRad="38100" dist="38100" dir="2700000" algn="tl">
                  <a:srgbClr val="000000">
                    <a:alpha val="43137"/>
                  </a:srgbClr>
                </a:outerShdw>
              </a:effectLst>
            </a:endParaRPr>
          </a:p>
          <a:p>
            <a:r>
              <a:rPr lang="zh-CN" altLang="en-US" sz="1800" b="1">
                <a:solidFill>
                  <a:srgbClr val="FF0000"/>
                </a:solidFill>
                <a:effectLst>
                  <a:outerShdw blurRad="38100" dist="38100" dir="2700000" algn="tl">
                    <a:srgbClr val="000000">
                      <a:alpha val="43137"/>
                    </a:srgbClr>
                  </a:outerShdw>
                </a:effectLst>
              </a:rPr>
              <a:t>第23-31段写作者参加全军干部会议路上，邓小平同志的指示。 </a:t>
            </a:r>
            <a:endParaRPr lang="zh-CN" altLang="en-US" sz="1800" b="1">
              <a:solidFill>
                <a:srgbClr val="FF0000"/>
              </a:solidFill>
              <a:effectLst>
                <a:outerShdw blurRad="38100" dist="38100" dir="2700000" algn="tl">
                  <a:srgbClr val="000000">
                    <a:alpha val="43137"/>
                  </a:srgbClr>
                </a:outerShdw>
              </a:effectLst>
            </a:endParaRPr>
          </a:p>
          <a:p>
            <a:r>
              <a:rPr lang="zh-CN" altLang="en-US" sz="1800" b="1">
                <a:solidFill>
                  <a:srgbClr val="FF0000"/>
                </a:solidFill>
                <a:effectLst>
                  <a:outerShdw blurRad="38100" dist="38100" dir="2700000" algn="tl">
                    <a:srgbClr val="000000">
                      <a:alpha val="43137"/>
                    </a:srgbClr>
                  </a:outerShdw>
                </a:effectLst>
              </a:rPr>
              <a:t>第32-34段写全军干部会议的会场环境气氛。 </a:t>
            </a:r>
            <a:endParaRPr lang="zh-CN" altLang="en-US" sz="1800" b="1">
              <a:solidFill>
                <a:srgbClr val="FF0000"/>
              </a:solidFill>
              <a:effectLst>
                <a:outerShdw blurRad="38100" dist="38100" dir="2700000" algn="tl">
                  <a:srgbClr val="000000">
                    <a:alpha val="43137"/>
                  </a:srgbClr>
                </a:outerShdw>
              </a:effectLst>
            </a:endParaRPr>
          </a:p>
          <a:p>
            <a:r>
              <a:rPr lang="zh-CN" altLang="en-US" sz="1800" b="1">
                <a:solidFill>
                  <a:srgbClr val="FF0000"/>
                </a:solidFill>
                <a:effectLst>
                  <a:outerShdw blurRad="38100" dist="38100" dir="2700000" algn="tl">
                    <a:srgbClr val="000000">
                      <a:alpha val="43137"/>
                    </a:srgbClr>
                  </a:outerShdw>
                </a:effectLst>
              </a:rPr>
              <a:t>第35-38段写毛主席对全军干部的问候。 </a:t>
            </a:r>
            <a:endParaRPr lang="zh-CN" altLang="en-US" sz="1800" b="1">
              <a:solidFill>
                <a:srgbClr val="FF0000"/>
              </a:solidFill>
              <a:effectLst>
                <a:outerShdw blurRad="38100" dist="38100" dir="2700000" algn="tl">
                  <a:srgbClr val="000000">
                    <a:alpha val="43137"/>
                  </a:srgbClr>
                </a:outerShdw>
              </a:effectLst>
            </a:endParaRPr>
          </a:p>
          <a:p>
            <a:r>
              <a:rPr lang="zh-CN" altLang="en-US" sz="1800" b="1">
                <a:solidFill>
                  <a:srgbClr val="FF0000"/>
                </a:solidFill>
                <a:effectLst>
                  <a:outerShdw blurRad="38100" dist="38100" dir="2700000" algn="tl">
                    <a:srgbClr val="000000">
                      <a:alpha val="43137"/>
                    </a:srgbClr>
                  </a:outerShdw>
                </a:effectLst>
              </a:rPr>
              <a:t>第39段写毛主席对长征的总结。 </a:t>
            </a:r>
            <a:endParaRPr lang="zh-CN" altLang="en-US" sz="1800" b="1">
              <a:solidFill>
                <a:srgbClr val="FF0000"/>
              </a:solidFill>
              <a:effectLst>
                <a:outerShdw blurRad="38100" dist="38100" dir="2700000" algn="tl">
                  <a:srgbClr val="000000">
                    <a:alpha val="43137"/>
                  </a:srgbClr>
                </a:outerShdw>
              </a:effectLst>
            </a:endParaRPr>
          </a:p>
          <a:p>
            <a:r>
              <a:rPr lang="zh-CN" altLang="en-US" sz="1800" b="1">
                <a:solidFill>
                  <a:srgbClr val="FF0000"/>
                </a:solidFill>
                <a:effectLst>
                  <a:outerShdw blurRad="38100" dist="38100" dir="2700000" algn="tl">
                    <a:srgbClr val="000000">
                      <a:alpha val="43137"/>
                    </a:srgbClr>
                  </a:outerShdw>
                </a:effectLst>
              </a:rPr>
              <a:t>第40-41段写毛主席高度评价长征的功绩和历史意义。 </a:t>
            </a:r>
            <a:endParaRPr lang="zh-CN" altLang="en-US" sz="1800" b="1">
              <a:solidFill>
                <a:srgbClr val="FF0000"/>
              </a:solidFill>
              <a:effectLst>
                <a:outerShdw blurRad="38100" dist="38100" dir="2700000" algn="tl">
                  <a:srgbClr val="000000">
                    <a:alpha val="43137"/>
                  </a:srgbClr>
                </a:outerShdw>
              </a:effectLst>
            </a:endParaRPr>
          </a:p>
          <a:p>
            <a:r>
              <a:rPr lang="zh-CN" altLang="en-US" sz="1800" b="1">
                <a:solidFill>
                  <a:srgbClr val="FF0000"/>
                </a:solidFill>
                <a:effectLst>
                  <a:outerShdw blurRad="38100" dist="38100" dir="2700000" algn="tl">
                    <a:srgbClr val="000000">
                      <a:alpha val="43137"/>
                    </a:srgbClr>
                  </a:outerShdw>
                </a:effectLst>
              </a:rPr>
              <a:t>第42-43段写作者听毛主席讲话的激动兴奋。 </a:t>
            </a:r>
            <a:endParaRPr lang="zh-CN" altLang="en-US" sz="1800" b="1">
              <a:solidFill>
                <a:srgbClr val="FF0000"/>
              </a:solidFill>
              <a:effectLst>
                <a:outerShdw blurRad="38100" dist="38100" dir="2700000" algn="tl">
                  <a:srgbClr val="000000">
                    <a:alpha val="43137"/>
                  </a:srgbClr>
                </a:outerShdw>
              </a:effectLst>
            </a:endParaRPr>
          </a:p>
          <a:p>
            <a:r>
              <a:rPr lang="zh-CN" altLang="en-US" sz="1800" b="1">
                <a:solidFill>
                  <a:srgbClr val="FF0000"/>
                </a:solidFill>
                <a:effectLst>
                  <a:outerShdw blurRad="38100" dist="38100" dir="2700000" algn="tl">
                    <a:srgbClr val="000000">
                      <a:alpha val="43137"/>
                    </a:srgbClr>
                  </a:outerShdw>
                </a:effectLst>
              </a:rPr>
              <a:t>第44-46段写毛主席指出长征付出的代价，向全体指战员发出共同完成中国革命的号召。 </a:t>
            </a:r>
            <a:endParaRPr lang="zh-CN" altLang="en-US" sz="1800" b="1">
              <a:solidFill>
                <a:srgbClr val="FF0000"/>
              </a:solidFill>
              <a:effectLst>
                <a:outerShdw blurRad="38100" dist="38100" dir="2700000" algn="tl">
                  <a:srgbClr val="000000">
                    <a:alpha val="43137"/>
                  </a:srgbClr>
                </a:outerShdw>
              </a:effectLst>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pic>
        <p:nvPicPr>
          <p:cNvPr id="4"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755650" y="1268730"/>
            <a:ext cx="7335520" cy="4170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457200" y="274955"/>
            <a:ext cx="8229600" cy="575945"/>
          </a:xfrm>
        </p:spPr>
        <p:txBody>
          <a:bodyPr>
            <a:normAutofit fontScale="90000"/>
          </a:bodyPr>
          <a:lstStyle/>
          <a:p>
            <a:pPr algn="l"/>
            <a:br>
              <a:rPr lang="zh-CN" altLang="en-US" sz="4000" b="1">
                <a:solidFill>
                  <a:schemeClr val="accent1"/>
                </a:solidFill>
                <a:effectLst>
                  <a:outerShdw blurRad="38100" dist="25400" dir="5400000" algn="ctr" rotWithShape="0">
                    <a:srgbClr val="6E747A">
                      <a:alpha val="43000"/>
                    </a:srgbClr>
                  </a:outerShdw>
                </a:effectLst>
              </a:rPr>
            </a:br>
            <a:r>
              <a:rPr lang="zh-CN" altLang="en-US" sz="4000" b="1">
                <a:solidFill>
                  <a:schemeClr val="accent1"/>
                </a:solidFill>
                <a:effectLst>
                  <a:outerShdw blurRad="38100" dist="25400" dir="5400000" algn="ctr" rotWithShape="0">
                    <a:srgbClr val="6E747A">
                      <a:alpha val="43000"/>
                    </a:srgbClr>
                  </a:outerShdw>
                </a:effectLst>
              </a:rPr>
              <a:t>2.概述本文的主要内容，说出本文写了哪些事件。</a:t>
            </a:r>
            <a:r>
              <a:rPr lang="zh-CN" altLang="en-US"/>
              <a:t> </a:t>
            </a:r>
            <a:endParaRPr lang="zh-CN" altLang="en-US"/>
          </a:p>
        </p:txBody>
      </p:sp>
      <p:sp>
        <p:nvSpPr>
          <p:cNvPr id="3" name="内容占位符 2"/>
          <p:cNvSpPr>
            <a:spLocks noGrp="1"/>
          </p:cNvSpPr>
          <p:nvPr>
            <p:ph idx="1"/>
            <p:custDataLst>
              <p:tags r:id="rId4"/>
            </p:custDataLst>
          </p:nvPr>
        </p:nvSpPr>
        <p:spPr/>
        <p:txBody>
          <a:bodyPr/>
          <a:lstStyle/>
          <a:p>
            <a:r>
              <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本文先写红四团到达吴起镇，再写吴起镇战斗，然后写中央召开全军干部会议，毛泽东同志宣布长征胜利。 </a:t>
            </a:r>
            <a:endPar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bg>
      <p:bgPr>
        <a:noFill/>
        <a:effectLst/>
      </p:bgPr>
    </p:bg>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397868" y="1159578"/>
            <a:ext cx="8679820" cy="4538844"/>
          </a:xfrm>
          <a:prstGeom prst="rect">
            <a:avLst/>
          </a:prstGeom>
          <a:noFill/>
          <a:ln w="28575">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3" name="图片 2"/>
          <p:cNvPicPr>
            <a:picLocks noChangeAspect="1"/>
          </p:cNvPicPr>
          <p:nvPr>
            <p:custDataLst>
              <p:tags r:id="rId6"/>
            </p:custDataLst>
          </p:nvPr>
        </p:nvPicPr>
        <p:blipFill>
          <a:blip r:embed="rId4">
            <a:extLst>
              <a:ext uri="{BEBA8EAE-BF5A-486C-A8C5-ECC9F3942E4B}">
                <a14:imgProps xmlns:a14="http://schemas.microsoft.com/office/drawing/2010/main">
                  <a14:imgLayer r:embed="rId5">
                    <a14:imgEffect>
                      <a14:backgroundRemoval t="6792" b="100000" l="625" r="100000"/>
                    </a14:imgEffect>
                  </a14:imgLayer>
                </a14:imgProps>
              </a:ext>
              <a:ext uri="{28A0092B-C50C-407E-A947-70E740481C1C}">
                <a14:useLocalDpi xmlns:a14="http://schemas.microsoft.com/office/drawing/2010/main" val="0"/>
              </a:ext>
            </a:extLst>
          </a:blip>
          <a:srcRect b="4615"/>
          <a:stretch>
            <a:fillRect/>
          </a:stretch>
        </p:blipFill>
        <p:spPr>
          <a:xfrm>
            <a:off x="-57626" y="1301591"/>
            <a:ext cx="5517833" cy="4686300"/>
          </a:xfrm>
          <a:prstGeom prst="rect">
            <a:avLst/>
          </a:prstGeom>
        </p:spPr>
      </p:pic>
      <p:grpSp>
        <p:nvGrpSpPr>
          <p:cNvPr id="7" name="PA-102217"/>
          <p:cNvGrpSpPr/>
          <p:nvPr>
            <p:custDataLst>
              <p:tags r:id="rId7"/>
            </p:custDataLst>
          </p:nvPr>
        </p:nvGrpSpPr>
        <p:grpSpPr>
          <a:xfrm>
            <a:off x="-160" y="857284"/>
            <a:ext cx="1927622" cy="645319"/>
            <a:chOff x="-3930012" y="439357"/>
            <a:chExt cx="5040000" cy="1057746"/>
          </a:xfrm>
        </p:grpSpPr>
        <p:sp>
          <p:nvSpPr>
            <p:cNvPr id="9" name="PA-圆角矩形 30"/>
            <p:cNvSpPr/>
            <p:nvPr>
              <p:custDataLst>
                <p:tags r:id="rId8"/>
              </p:custDataLst>
            </p:nvPr>
          </p:nvSpPr>
          <p:spPr>
            <a:xfrm>
              <a:off x="-3930012" y="439357"/>
              <a:ext cx="5040000" cy="1057746"/>
            </a:xfrm>
            <a:prstGeom prst="roundRect">
              <a:avLst>
                <a:gd name="adj" fmla="val 0"/>
              </a:avLst>
            </a:prstGeom>
            <a:noFill/>
            <a:ln w="25400" cap="flat" cmpd="sng">
              <a:solidFill>
                <a:srgbClr val="C00000"/>
              </a:solidFill>
              <a:prstDash val="solid"/>
              <a:headEnd type="none" w="med" len="med"/>
              <a:tailEnd type="none" w="med" len="med"/>
            </a:ln>
          </p:spPr>
          <p:txBody>
            <a:bodyPr anchor="ctr"/>
            <a:lstStyle/>
            <a:p>
              <a:pPr algn="ctr" eaLnBrk="1" hangingPunct="1">
                <a:defRPr/>
              </a:pPr>
              <a:endParaRPr lang="zh-CN" altLang="en-US" sz="1350">
                <a:solidFill>
                  <a:srgbClr val="FFFFFF"/>
                </a:solidFill>
                <a:latin typeface="+mj-ea"/>
                <a:ea typeface="+mj-ea"/>
              </a:endParaRPr>
            </a:p>
          </p:txBody>
        </p:sp>
        <p:sp>
          <p:nvSpPr>
            <p:cNvPr id="10" name="PA-矩形 31"/>
            <p:cNvSpPr>
              <a:spLocks noChangeAspect="1"/>
            </p:cNvSpPr>
            <p:nvPr>
              <p:custDataLst>
                <p:tags r:id="rId9"/>
              </p:custDataLst>
            </p:nvPr>
          </p:nvSpPr>
          <p:spPr bwMode="auto">
            <a:xfrm>
              <a:off x="-3733137" y="537866"/>
              <a:ext cx="4646248" cy="860727"/>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charset="-122"/>
                </a:defRPr>
              </a:lvl9pPr>
            </a:lstStyle>
            <a:p>
              <a:pPr algn="ctr" eaLnBrk="1" hangingPunct="1">
                <a:lnSpc>
                  <a:spcPct val="100000"/>
                </a:lnSpc>
                <a:spcBef>
                  <a:spcPct val="0"/>
                </a:spcBef>
                <a:buFontTx/>
                <a:buNone/>
              </a:pPr>
              <a:r>
                <a:rPr lang="zh-CN" altLang="en-US" sz="2100" b="1">
                  <a:solidFill>
                    <a:srgbClr val="FFFFFF"/>
                  </a:solidFill>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rPr>
                <a:t>问题探究</a:t>
              </a:r>
              <a:endParaRPr lang="zh-CN" altLang="en-US" sz="2100" b="1">
                <a:solidFill>
                  <a:srgbClr val="FFFFFF"/>
                </a:solidFill>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endParaRPr>
            </a:p>
          </p:txBody>
        </p:sp>
      </p:grpSp>
      <p:sp>
        <p:nvSpPr>
          <p:cNvPr id="11" name="内容占位符 2"/>
          <p:cNvSpPr>
            <a:spLocks noGrp="1"/>
          </p:cNvSpPr>
          <p:nvPr>
            <p:custDataLst>
              <p:tags r:id="rId10"/>
            </p:custDataLst>
          </p:nvPr>
        </p:nvSpPr>
        <p:spPr>
          <a:xfrm>
            <a:off x="2185511" y="964406"/>
            <a:ext cx="6274594" cy="538163"/>
          </a:xfrm>
          <a:prstGeom prst="rect">
            <a:avLst/>
          </a:prstGeom>
        </p:spPr>
        <p:txBody>
          <a:bodyPr vert="horz" lIns="67500" tIns="35100" rIns="67500" bIns="351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hangingPunct="1">
              <a:lnSpc>
                <a:spcPct val="120000"/>
              </a:lnSpc>
              <a:spcBef>
                <a:spcPct val="50000"/>
              </a:spcBef>
              <a:buNone/>
            </a:pPr>
            <a:r>
              <a:rPr lang="zh-CN" altLang="zh-CN" sz="2325" b="1">
                <a:solidFill>
                  <a:schemeClr val="tx1"/>
                </a:solidFill>
                <a:effectLst/>
                <a:latin typeface="黑体" panose="02010609060101010101" charset="-122"/>
                <a:ea typeface="黑体" panose="02010609060101010101" charset="-122"/>
                <a:cs typeface="黑体" panose="02010609060101010101" charset="-122"/>
                <a:sym typeface="+mn-ea"/>
              </a:rPr>
              <a:t>这篇文章展示了红军战士们怎样的形象特点?</a:t>
            </a:r>
            <a:endParaRPr sz="2325"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2" name="矩形 11"/>
          <p:cNvSpPr/>
          <p:nvPr>
            <p:custDataLst>
              <p:tags r:id="rId11"/>
            </p:custDataLst>
          </p:nvPr>
        </p:nvSpPr>
        <p:spPr>
          <a:xfrm>
            <a:off x="2600325" y="1579245"/>
            <a:ext cx="6543199" cy="4154170"/>
          </a:xfrm>
          <a:prstGeom prst="rect">
            <a:avLst/>
          </a:prstGeom>
          <a:solidFill>
            <a:schemeClr val="bg1">
              <a:alpha val="45000"/>
            </a:schemeClr>
          </a:solidFill>
        </p:spPr>
        <p:txBody>
          <a:bodyPr wrap="square">
            <a:spAutoFit/>
          </a:bodyPr>
          <a:lstStyle/>
          <a:p>
            <a:pPr indent="687070" algn="l" latinLnBrk="1">
              <a:lnSpc>
                <a:spcPct val="100000"/>
              </a:lnSpc>
            </a:pPr>
            <a:r>
              <a:rPr lang="zh-CN" altLang="zh-CN" sz="2400" b="1">
                <a:solidFill>
                  <a:schemeClr val="tx1"/>
                </a:solidFill>
                <a:latin typeface="楷体" panose="02010609060101010101" pitchFamily="49" charset="-122"/>
                <a:ea typeface="楷体" panose="02010609060101010101" pitchFamily="49" charset="-122"/>
                <a:cs typeface="楷体" panose="02010609060101010101" pitchFamily="49" charset="-122"/>
                <a:sym typeface="微软雅黑" panose="020b0503020204020204" charset="-122"/>
              </a:rPr>
              <a:t>①通过描写红军战士们</a:t>
            </a:r>
            <a:r>
              <a:rPr lang="zh-CN" altLang="zh-CN" sz="2400" b="1">
                <a:solidFill>
                  <a:srgbClr val="7030A0"/>
                </a:solidFill>
                <a:latin typeface="楷体" panose="02010609060101010101" pitchFamily="49" charset="-122"/>
                <a:ea typeface="楷体" panose="02010609060101010101" pitchFamily="49" charset="-122"/>
                <a:cs typeface="楷体" panose="02010609060101010101" pitchFamily="49" charset="-122"/>
                <a:sym typeface="微软雅黑" panose="020b0503020204020204" charset="-122"/>
              </a:rPr>
              <a:t>见到区苏维埃政府的牌子时</a:t>
            </a:r>
            <a:r>
              <a:rPr lang="zh-CN" altLang="zh-CN" sz="2400" b="1">
                <a:solidFill>
                  <a:schemeClr val="tx1"/>
                </a:solidFill>
                <a:latin typeface="楷体" panose="02010609060101010101" pitchFamily="49" charset="-122"/>
                <a:ea typeface="楷体" panose="02010609060101010101" pitchFamily="49" charset="-122"/>
                <a:cs typeface="楷体" panose="02010609060101010101" pitchFamily="49" charset="-122"/>
                <a:sym typeface="微软雅黑" panose="020b0503020204020204" charset="-122"/>
              </a:rPr>
              <a:t>感到亲切，表现了红军战士们</a:t>
            </a:r>
            <a:r>
              <a:rPr lang="zh-CN" altLang="zh-CN" sz="2400" b="1">
                <a:solidFill>
                  <a:srgbClr val="FF0000"/>
                </a:solidFill>
                <a:latin typeface="楷体" panose="02010609060101010101" pitchFamily="49" charset="-122"/>
                <a:ea typeface="楷体" panose="02010609060101010101" pitchFamily="49" charset="-122"/>
                <a:cs typeface="楷体" panose="02010609060101010101" pitchFamily="49" charset="-122"/>
                <a:sym typeface="微软雅黑" panose="020b0503020204020204" charset="-122"/>
              </a:rPr>
              <a:t>热爱中国共产党;</a:t>
            </a:r>
            <a:endParaRPr lang="zh-CN" altLang="zh-CN" sz="2400" b="1">
              <a:solidFill>
                <a:srgbClr val="4D4948"/>
              </a:solidFill>
              <a:latin typeface="楷体" panose="02010609060101010101" pitchFamily="49" charset="-122"/>
              <a:ea typeface="楷体" panose="02010609060101010101" pitchFamily="49" charset="-122"/>
              <a:cs typeface="楷体" panose="02010609060101010101" pitchFamily="49" charset="-122"/>
              <a:sym typeface="微软雅黑" panose="020b0503020204020204" charset="-122"/>
            </a:endParaRPr>
          </a:p>
          <a:p>
            <a:pPr indent="687070" algn="l" latinLnBrk="1">
              <a:lnSpc>
                <a:spcPct val="100000"/>
              </a:lnSpc>
            </a:pPr>
            <a:r>
              <a:rPr lang="zh-CN" altLang="zh-CN" sz="2400" b="1">
                <a:solidFill>
                  <a:schemeClr val="tx1"/>
                </a:solidFill>
                <a:latin typeface="楷体" panose="02010609060101010101" pitchFamily="49" charset="-122"/>
                <a:ea typeface="楷体" panose="02010609060101010101" pitchFamily="49" charset="-122"/>
                <a:cs typeface="楷体" panose="02010609060101010101" pitchFamily="49" charset="-122"/>
                <a:sym typeface="微软雅黑" panose="020b0503020204020204" charset="-122"/>
              </a:rPr>
              <a:t>②通过描写红军战士们</a:t>
            </a:r>
            <a:r>
              <a:rPr lang="zh-CN" altLang="zh-CN" sz="2400" b="1">
                <a:solidFill>
                  <a:srgbClr val="7030A0"/>
                </a:solidFill>
                <a:latin typeface="楷体" panose="02010609060101010101" pitchFamily="49" charset="-122"/>
                <a:ea typeface="楷体" panose="02010609060101010101" pitchFamily="49" charset="-122"/>
                <a:cs typeface="楷体" panose="02010609060101010101" pitchFamily="49" charset="-122"/>
                <a:sym typeface="微软雅黑" panose="020b0503020204020204" charset="-122"/>
              </a:rPr>
              <a:t>歼灭敌人的追剿骑兵团，</a:t>
            </a:r>
            <a:r>
              <a:rPr lang="zh-CN" altLang="zh-CN" sz="2400" b="1">
                <a:solidFill>
                  <a:schemeClr val="tx1"/>
                </a:solidFill>
                <a:latin typeface="楷体" panose="02010609060101010101" pitchFamily="49" charset="-122"/>
                <a:ea typeface="楷体" panose="02010609060101010101" pitchFamily="49" charset="-122"/>
                <a:cs typeface="楷体" panose="02010609060101010101" pitchFamily="49" charset="-122"/>
                <a:sym typeface="微软雅黑" panose="020b0503020204020204" charset="-122"/>
              </a:rPr>
              <a:t>表现了红军战士的</a:t>
            </a:r>
            <a:r>
              <a:rPr lang="zh-CN" altLang="zh-CN" sz="2400" b="1">
                <a:solidFill>
                  <a:srgbClr val="FF0000"/>
                </a:solidFill>
                <a:latin typeface="楷体" panose="02010609060101010101" pitchFamily="49" charset="-122"/>
                <a:ea typeface="楷体" panose="02010609060101010101" pitchFamily="49" charset="-122"/>
                <a:cs typeface="楷体" panose="02010609060101010101" pitchFamily="49" charset="-122"/>
                <a:sym typeface="微软雅黑" panose="020b0503020204020204" charset="-122"/>
              </a:rPr>
              <a:t>骁勇善战、有勇有谋、听从指挥；</a:t>
            </a:r>
            <a:endParaRPr lang="zh-CN" altLang="zh-CN" sz="2400" b="1">
              <a:solidFill>
                <a:srgbClr val="4D4948"/>
              </a:solidFill>
              <a:latin typeface="楷体" panose="02010609060101010101" pitchFamily="49" charset="-122"/>
              <a:ea typeface="楷体" panose="02010609060101010101" pitchFamily="49" charset="-122"/>
              <a:cs typeface="楷体" panose="02010609060101010101" pitchFamily="49" charset="-122"/>
              <a:sym typeface="微软雅黑" panose="020b0503020204020204" charset="-122"/>
            </a:endParaRPr>
          </a:p>
          <a:p>
            <a:pPr indent="687070" algn="l" latinLnBrk="1">
              <a:lnSpc>
                <a:spcPct val="100000"/>
              </a:lnSpc>
            </a:pPr>
            <a:r>
              <a:rPr lang="zh-CN" altLang="zh-CN" sz="2400" b="1">
                <a:solidFill>
                  <a:schemeClr val="tx1"/>
                </a:solidFill>
                <a:latin typeface="楷体" panose="02010609060101010101" pitchFamily="49" charset="-122"/>
                <a:ea typeface="楷体" panose="02010609060101010101" pitchFamily="49" charset="-122"/>
                <a:cs typeface="楷体" panose="02010609060101010101" pitchFamily="49" charset="-122"/>
                <a:sym typeface="微软雅黑" panose="020b0503020204020204" charset="-122"/>
              </a:rPr>
              <a:t>③通过描写红军战士们</a:t>
            </a:r>
            <a:r>
              <a:rPr lang="zh-CN" altLang="zh-CN" sz="2400" b="1">
                <a:solidFill>
                  <a:srgbClr val="7030A0"/>
                </a:solidFill>
                <a:latin typeface="楷体" panose="02010609060101010101" pitchFamily="49" charset="-122"/>
                <a:ea typeface="楷体" panose="02010609060101010101" pitchFamily="49" charset="-122"/>
                <a:cs typeface="楷体" panose="02010609060101010101" pitchFamily="49" charset="-122"/>
                <a:sym typeface="微软雅黑" panose="020b0503020204020204" charset="-122"/>
              </a:rPr>
              <a:t>消灭反动集团</a:t>
            </a:r>
            <a:r>
              <a:rPr lang="zh-CN" altLang="zh-CN" sz="2400" b="1">
                <a:solidFill>
                  <a:schemeClr val="tx1"/>
                </a:solidFill>
                <a:latin typeface="楷体" panose="02010609060101010101" pitchFamily="49" charset="-122"/>
                <a:ea typeface="楷体" panose="02010609060101010101" pitchFamily="49" charset="-122"/>
                <a:cs typeface="楷体" panose="02010609060101010101" pitchFamily="49" charset="-122"/>
                <a:sym typeface="微软雅黑" panose="020b0503020204020204" charset="-122"/>
              </a:rPr>
              <a:t>，</a:t>
            </a:r>
            <a:r>
              <a:rPr lang="zh-CN" altLang="zh-CN" sz="2400" b="1">
                <a:latin typeface="楷体" panose="02010609060101010101" pitchFamily="49" charset="-122"/>
                <a:ea typeface="楷体" panose="02010609060101010101" pitchFamily="49" charset="-122"/>
                <a:cs typeface="楷体" panose="02010609060101010101" pitchFamily="49" charset="-122"/>
                <a:sym typeface="微软雅黑" panose="020b0503020204020204" charset="-122"/>
              </a:rPr>
              <a:t>表现了</a:t>
            </a:r>
            <a:r>
              <a:rPr lang="zh-CN" altLang="zh-CN" sz="2400" b="1">
                <a:solidFill>
                  <a:schemeClr val="tx1"/>
                </a:solidFill>
                <a:latin typeface="楷体" panose="02010609060101010101" pitchFamily="49" charset="-122"/>
                <a:ea typeface="楷体" panose="02010609060101010101" pitchFamily="49" charset="-122"/>
                <a:cs typeface="楷体" panose="02010609060101010101" pitchFamily="49" charset="-122"/>
                <a:sym typeface="微软雅黑" panose="020b0503020204020204" charset="-122"/>
              </a:rPr>
              <a:t>红军战士们</a:t>
            </a:r>
            <a:r>
              <a:rPr lang="zh-CN" altLang="zh-CN" sz="2400" b="1">
                <a:solidFill>
                  <a:srgbClr val="FF0000"/>
                </a:solidFill>
                <a:latin typeface="楷体" panose="02010609060101010101" pitchFamily="49" charset="-122"/>
                <a:ea typeface="楷体" panose="02010609060101010101" pitchFamily="49" charset="-122"/>
                <a:cs typeface="楷体" panose="02010609060101010101" pitchFamily="49" charset="-122"/>
                <a:sym typeface="微软雅黑" panose="020b0503020204020204" charset="-122"/>
              </a:rPr>
              <a:t>为人民服务、热爱人民</a:t>
            </a:r>
            <a:r>
              <a:rPr lang="zh-CN" altLang="zh-CN" sz="2400" b="1">
                <a:solidFill>
                  <a:schemeClr val="tx1"/>
                </a:solidFill>
                <a:latin typeface="楷体" panose="02010609060101010101" pitchFamily="49" charset="-122"/>
                <a:ea typeface="楷体" panose="02010609060101010101" pitchFamily="49" charset="-122"/>
                <a:cs typeface="楷体" panose="02010609060101010101" pitchFamily="49" charset="-122"/>
                <a:sym typeface="微软雅黑" panose="020b0503020204020204" charset="-122"/>
              </a:rPr>
              <a:t>;</a:t>
            </a:r>
            <a:endParaRPr lang="zh-CN" altLang="zh-CN" sz="2400" b="1">
              <a:solidFill>
                <a:schemeClr val="tx1"/>
              </a:solidFill>
              <a:latin typeface="楷体" panose="02010609060101010101" pitchFamily="49" charset="-122"/>
              <a:ea typeface="楷体" panose="02010609060101010101" pitchFamily="49" charset="-122"/>
              <a:cs typeface="楷体" panose="02010609060101010101" pitchFamily="49" charset="-122"/>
              <a:sym typeface="微软雅黑" panose="020b0503020204020204" charset="-122"/>
            </a:endParaRPr>
          </a:p>
          <a:p>
            <a:pPr indent="687070" algn="l" latinLnBrk="1">
              <a:lnSpc>
                <a:spcPct val="100000"/>
              </a:lnSpc>
            </a:pPr>
            <a:r>
              <a:rPr lang="zh-CN" altLang="zh-CN" sz="2400" b="1">
                <a:solidFill>
                  <a:schemeClr val="tx1"/>
                </a:solidFill>
                <a:latin typeface="楷体" panose="02010609060101010101" pitchFamily="49" charset="-122"/>
                <a:ea typeface="楷体" panose="02010609060101010101" pitchFamily="49" charset="-122"/>
                <a:cs typeface="楷体" panose="02010609060101010101" pitchFamily="49" charset="-122"/>
                <a:sym typeface="微软雅黑" panose="020b0503020204020204" charset="-122"/>
              </a:rPr>
              <a:t>④通过毛主席</a:t>
            </a:r>
            <a:r>
              <a:rPr lang="zh-CN" altLang="zh-CN" sz="2400" b="1">
                <a:solidFill>
                  <a:srgbClr val="7030A0"/>
                </a:solidFill>
                <a:latin typeface="楷体" panose="02010609060101010101" pitchFamily="49" charset="-122"/>
                <a:ea typeface="楷体" panose="02010609060101010101" pitchFamily="49" charset="-122"/>
                <a:cs typeface="楷体" panose="02010609060101010101" pitchFamily="49" charset="-122"/>
                <a:sym typeface="微软雅黑" panose="020b0503020204020204" charset="-122"/>
              </a:rPr>
              <a:t>对长征过程的描述</a:t>
            </a:r>
            <a:r>
              <a:rPr lang="zh-CN" altLang="zh-CN" sz="2400" b="1">
                <a:solidFill>
                  <a:schemeClr val="tx1"/>
                </a:solidFill>
                <a:latin typeface="楷体" panose="02010609060101010101" pitchFamily="49" charset="-122"/>
                <a:ea typeface="楷体" panose="02010609060101010101" pitchFamily="49" charset="-122"/>
                <a:cs typeface="楷体" panose="02010609060101010101" pitchFamily="49" charset="-122"/>
                <a:sym typeface="微软雅黑" panose="020b0503020204020204" charset="-122"/>
              </a:rPr>
              <a:t>，</a:t>
            </a:r>
            <a:r>
              <a:rPr lang="zh-CN" altLang="zh-CN" sz="2400" b="1">
                <a:latin typeface="楷体" panose="02010609060101010101" pitchFamily="49" charset="-122"/>
                <a:ea typeface="楷体" panose="02010609060101010101" pitchFamily="49" charset="-122"/>
                <a:cs typeface="楷体" panose="02010609060101010101" pitchFamily="49" charset="-122"/>
                <a:sym typeface="微软雅黑" panose="020b0503020204020204" charset="-122"/>
              </a:rPr>
              <a:t>表现了</a:t>
            </a:r>
            <a:r>
              <a:rPr lang="zh-CN" altLang="zh-CN" sz="2400" b="1">
                <a:solidFill>
                  <a:schemeClr val="tx1"/>
                </a:solidFill>
                <a:latin typeface="楷体" panose="02010609060101010101" pitchFamily="49" charset="-122"/>
                <a:ea typeface="楷体" panose="02010609060101010101" pitchFamily="49" charset="-122"/>
                <a:cs typeface="楷体" panose="02010609060101010101" pitchFamily="49" charset="-122"/>
                <a:sym typeface="微软雅黑" panose="020b0503020204020204" charset="-122"/>
              </a:rPr>
              <a:t>红军战士们</a:t>
            </a:r>
            <a:r>
              <a:rPr lang="zh-CN" altLang="zh-CN" sz="2400" b="1">
                <a:solidFill>
                  <a:srgbClr val="FF0000"/>
                </a:solidFill>
                <a:latin typeface="楷体" panose="02010609060101010101" pitchFamily="49" charset="-122"/>
                <a:ea typeface="楷体" panose="02010609060101010101" pitchFamily="49" charset="-122"/>
                <a:cs typeface="楷体" panose="02010609060101010101" pitchFamily="49" charset="-122"/>
                <a:sym typeface="微软雅黑" panose="020b0503020204020204" charset="-122"/>
              </a:rPr>
              <a:t>不畏艰险、勇往直前、不屈不挠、自强不息。</a:t>
            </a:r>
            <a:endParaRPr lang="zh-CN" altLang="zh-CN" sz="2400" b="1">
              <a:solidFill>
                <a:schemeClr val="tx1"/>
              </a:solidFill>
              <a:latin typeface="楷体" panose="02010609060101010101" pitchFamily="49" charset="-122"/>
              <a:ea typeface="楷体" panose="02010609060101010101" pitchFamily="49" charset="-122"/>
              <a:cs typeface="楷体" panose="02010609060101010101" pitchFamily="49" charset="-122"/>
              <a:sym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arn(inVertical)">
                                      <p:cBhvr>
                                        <p:cTn id="7" dur="500"/>
                                        <p:tgtEl>
                                          <p:spTgt spid="11">
                                            <p:txEl>
                                              <p:pRg st="0" end="0"/>
                                            </p:txEl>
                                          </p:spTgt>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anim calcmode="lin" valueType="num">
                                      <p:cBhvr additive="base">
                                        <p:cTn id="12"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12">
                                            <p:txEl>
                                              <p:pRg st="1" end="1"/>
                                            </p:txEl>
                                          </p:spTgt>
                                        </p:tgtEl>
                                        <p:attrNameLst>
                                          <p:attrName>style.visibility</p:attrName>
                                        </p:attrNameLst>
                                      </p:cBhvr>
                                      <p:to>
                                        <p:strVal val="visible"/>
                                      </p:to>
                                    </p:set>
                                    <p:anim calcmode="lin" valueType="num">
                                      <p:cBhvr additive="base">
                                        <p:cTn id="18" dur="500" fill="hold"/>
                                        <p:tgtEl>
                                          <p:spTgt spid="12">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nodeType="clickEffect">
                                  <p:stCondLst>
                                    <p:cond delay="0"/>
                                  </p:stCondLst>
                                  <p:childTnLst>
                                    <p:set>
                                      <p:cBhvr>
                                        <p:cTn id="23" dur="1" fill="hold">
                                          <p:stCondLst>
                                            <p:cond delay="0"/>
                                          </p:stCondLst>
                                        </p:cTn>
                                        <p:tgtEl>
                                          <p:spTgt spid="12">
                                            <p:txEl>
                                              <p:pRg st="2" end="2"/>
                                            </p:txEl>
                                          </p:spTgt>
                                        </p:tgtEl>
                                        <p:attrNameLst>
                                          <p:attrName>style.visibility</p:attrName>
                                        </p:attrNameLst>
                                      </p:cBhvr>
                                      <p:to>
                                        <p:strVal val="visible"/>
                                      </p:to>
                                    </p:set>
                                    <p:anim calcmode="lin" valueType="num">
                                      <p:cBhvr additive="base">
                                        <p:cTn id="24" dur="500" fill="hold"/>
                                        <p:tgtEl>
                                          <p:spTgt spid="12">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 presetClass="entr" presetSubtype="4" fill="hold" nodeType="clickEffect">
                                  <p:stCondLst>
                                    <p:cond delay="0"/>
                                  </p:stCondLst>
                                  <p:childTnLst>
                                    <p:set>
                                      <p:cBhvr>
                                        <p:cTn id="29" dur="1" fill="hold">
                                          <p:stCondLst>
                                            <p:cond delay="0"/>
                                          </p:stCondLst>
                                        </p:cTn>
                                        <p:tgtEl>
                                          <p:spTgt spid="12">
                                            <p:txEl>
                                              <p:pRg st="3" end="3"/>
                                            </p:txEl>
                                          </p:spTgt>
                                        </p:tgtEl>
                                        <p:attrNameLst>
                                          <p:attrName>style.visibility</p:attrName>
                                        </p:attrNameLst>
                                      </p:cBhvr>
                                      <p:to>
                                        <p:strVal val="visible"/>
                                      </p:to>
                                    </p:set>
                                    <p:anim calcmode="lin" valueType="num">
                                      <p:cBhvr additive="base">
                                        <p:cTn id="30" dur="500" fill="hold"/>
                                        <p:tgtEl>
                                          <p:spTgt spid="12">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bg>
      <p:bgPr>
        <a:noFill/>
        <a:effectLst/>
      </p:bgPr>
    </p:bg>
    <p:spTree>
      <p:nvGrpSpPr>
        <p:cNvPr id="1" name=""/>
        <p:cNvGrpSpPr/>
        <p:nvPr>
          <p:custDataLst>
            <p:tags r:id="rId2"/>
          </p:custDataLst>
        </p:nvPr>
      </p:nvGrpSpPr>
      <p:grpSpPr>
        <a:xfrm>
          <a:off x="0" y="0"/>
          <a:ext cx="0" cy="0"/>
        </a:xfrm>
      </p:grpSpPr>
      <p:grpSp>
        <p:nvGrpSpPr>
          <p:cNvPr id="2" name="PA-102217"/>
          <p:cNvGrpSpPr/>
          <p:nvPr>
            <p:custDataLst>
              <p:tags r:id="rId3"/>
            </p:custDataLst>
          </p:nvPr>
        </p:nvGrpSpPr>
        <p:grpSpPr>
          <a:xfrm>
            <a:off x="-160" y="857284"/>
            <a:ext cx="1927622" cy="645319"/>
            <a:chOff x="-3930012" y="439357"/>
            <a:chExt cx="5040000" cy="1057746"/>
          </a:xfrm>
        </p:grpSpPr>
        <p:sp>
          <p:nvSpPr>
            <p:cNvPr id="9" name="PA-圆角矩形 30"/>
            <p:cNvSpPr/>
            <p:nvPr>
              <p:custDataLst>
                <p:tags r:id="rId4"/>
              </p:custDataLst>
            </p:nvPr>
          </p:nvSpPr>
          <p:spPr>
            <a:xfrm>
              <a:off x="-3930012" y="439357"/>
              <a:ext cx="5040000" cy="1057746"/>
            </a:xfrm>
            <a:prstGeom prst="roundRect">
              <a:avLst>
                <a:gd name="adj" fmla="val 0"/>
              </a:avLst>
            </a:prstGeom>
            <a:noFill/>
            <a:ln w="25400" cap="flat" cmpd="sng">
              <a:solidFill>
                <a:srgbClr val="C00000"/>
              </a:solidFill>
              <a:prstDash val="solid"/>
              <a:headEnd type="none" w="med" len="med"/>
              <a:tailEnd type="none" w="med" len="med"/>
            </a:ln>
          </p:spPr>
          <p:txBody>
            <a:bodyPr anchor="ctr"/>
            <a:lstStyle/>
            <a:p>
              <a:pPr algn="ctr" eaLnBrk="1" hangingPunct="1">
                <a:defRPr/>
              </a:pPr>
              <a:endParaRPr lang="zh-CN" altLang="en-US" sz="1350">
                <a:solidFill>
                  <a:srgbClr val="FFFFFF"/>
                </a:solidFill>
                <a:latin typeface="+mj-ea"/>
                <a:ea typeface="+mj-ea"/>
              </a:endParaRPr>
            </a:p>
          </p:txBody>
        </p:sp>
        <p:sp>
          <p:nvSpPr>
            <p:cNvPr id="10" name="PA-矩形 31"/>
            <p:cNvSpPr>
              <a:spLocks noChangeAspect="1"/>
            </p:cNvSpPr>
            <p:nvPr>
              <p:custDataLst>
                <p:tags r:id="rId5"/>
              </p:custDataLst>
            </p:nvPr>
          </p:nvSpPr>
          <p:spPr bwMode="auto">
            <a:xfrm>
              <a:off x="-3733137" y="537866"/>
              <a:ext cx="4646248" cy="860727"/>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charset="-122"/>
                </a:defRPr>
              </a:lvl9pPr>
            </a:lstStyle>
            <a:p>
              <a:pPr algn="ctr" eaLnBrk="1" hangingPunct="1">
                <a:lnSpc>
                  <a:spcPct val="100000"/>
                </a:lnSpc>
                <a:spcBef>
                  <a:spcPct val="0"/>
                </a:spcBef>
                <a:buFontTx/>
                <a:buNone/>
              </a:pPr>
              <a:r>
                <a:rPr lang="zh-CN" altLang="en-US" sz="2100" b="1">
                  <a:solidFill>
                    <a:srgbClr val="FFFFFF"/>
                  </a:solidFill>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rPr>
                <a:t>问题探究</a:t>
              </a:r>
              <a:endParaRPr lang="zh-CN" altLang="en-US" sz="2100" b="1">
                <a:solidFill>
                  <a:srgbClr val="FFFFFF"/>
                </a:solidFill>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endParaRPr>
            </a:p>
          </p:txBody>
        </p:sp>
      </p:grpSp>
      <p:sp>
        <p:nvSpPr>
          <p:cNvPr id="11" name="内容占位符 2"/>
          <p:cNvSpPr>
            <a:spLocks noGrp="1"/>
          </p:cNvSpPr>
          <p:nvPr>
            <p:custDataLst>
              <p:tags r:id="rId6"/>
            </p:custDataLst>
          </p:nvPr>
        </p:nvSpPr>
        <p:spPr>
          <a:xfrm>
            <a:off x="2176939" y="917258"/>
            <a:ext cx="6906578" cy="905351"/>
          </a:xfrm>
          <a:prstGeom prst="rect">
            <a:avLst/>
          </a:prstGeom>
        </p:spPr>
        <p:txBody>
          <a:bodyPr vert="horz" lIns="67500" tIns="35100" rIns="67500" bIns="351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hangingPunct="1">
              <a:lnSpc>
                <a:spcPct val="120000"/>
              </a:lnSpc>
              <a:spcBef>
                <a:spcPct val="50000"/>
              </a:spcBef>
              <a:buNone/>
            </a:pPr>
            <a:r>
              <a:rPr lang="zh-CN" altLang="zh-CN" sz="2325" b="1">
                <a:solidFill>
                  <a:schemeClr val="tx1"/>
                </a:solidFill>
                <a:effectLst/>
                <a:latin typeface="黑体" panose="02010609060101010101" charset="-122"/>
                <a:ea typeface="黑体" panose="02010609060101010101" charset="-122"/>
                <a:cs typeface="黑体" panose="02010609060101010101" charset="-122"/>
                <a:sym typeface="+mn-ea"/>
              </a:rPr>
              <a:t>仔细阅读毛主席关于长征的论述，分析</a:t>
            </a:r>
            <a:r>
              <a:rPr sz="2325" b="1">
                <a:solidFill>
                  <a:schemeClr val="tx1"/>
                </a:solidFill>
                <a:effectLst/>
                <a:latin typeface="黑体" panose="02010609060101010101" charset="-122"/>
                <a:ea typeface="黑体" panose="02010609060101010101" charset="-122"/>
                <a:cs typeface="黑体" panose="02010609060101010101" charset="-122"/>
                <a:sym typeface="+mn-ea"/>
              </a:rPr>
              <a:t>红军长征胜利</a:t>
            </a:r>
            <a:r>
              <a:rPr lang="zh-CN" sz="2325" b="1">
                <a:solidFill>
                  <a:schemeClr val="tx1"/>
                </a:solidFill>
                <a:effectLst/>
                <a:latin typeface="黑体" panose="02010609060101010101" charset="-122"/>
                <a:ea typeface="黑体" panose="02010609060101010101" charset="-122"/>
                <a:cs typeface="黑体" panose="02010609060101010101" charset="-122"/>
                <a:sym typeface="+mn-ea"/>
              </a:rPr>
              <a:t>的原因和意义，谈谈你对长征精神的理解。</a:t>
            </a:r>
            <a:endParaRPr sz="2325"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105" name="图片 104"/>
          <p:cNvPicPr/>
          <p:nvPr>
            <p:custDataLst>
              <p:tags r:id="rId9"/>
            </p:custDataLst>
          </p:nvPr>
        </p:nvPicPr>
        <p:blipFill>
          <a:blip r:embed="rId8" r:link="rId7"/>
          <a:stretch>
            <a:fillRect/>
          </a:stretch>
        </p:blipFill>
        <p:spPr>
          <a:xfrm>
            <a:off x="379571" y="1897856"/>
            <a:ext cx="2894171" cy="1518285"/>
          </a:xfrm>
          <a:prstGeom prst="rect">
            <a:avLst/>
          </a:prstGeom>
          <a:noFill/>
          <a:ln w="9525">
            <a:noFill/>
          </a:ln>
        </p:spPr>
      </p:pic>
      <p:pic>
        <p:nvPicPr>
          <p:cNvPr id="106" name="图片 105"/>
          <p:cNvPicPr/>
          <p:nvPr>
            <p:custDataLst>
              <p:tags r:id="rId12"/>
            </p:custDataLst>
          </p:nvPr>
        </p:nvPicPr>
        <p:blipFill>
          <a:blip r:embed="rId11" r:link="rId10"/>
          <a:stretch>
            <a:fillRect/>
          </a:stretch>
        </p:blipFill>
        <p:spPr>
          <a:xfrm>
            <a:off x="379571" y="3416141"/>
            <a:ext cx="2894171" cy="1536383"/>
          </a:xfrm>
          <a:prstGeom prst="rect">
            <a:avLst/>
          </a:prstGeom>
          <a:noFill/>
          <a:ln w="9525">
            <a:noFill/>
          </a:ln>
        </p:spPr>
      </p:pic>
      <p:sp>
        <p:nvSpPr>
          <p:cNvPr id="1048616" name="矩形 10"/>
          <p:cNvSpPr/>
          <p:nvPr>
            <p:custDataLst>
              <p:tags r:id="rId13"/>
            </p:custDataLst>
          </p:nvPr>
        </p:nvSpPr>
        <p:spPr>
          <a:xfrm>
            <a:off x="3591878" y="1917383"/>
            <a:ext cx="5491639" cy="3080385"/>
          </a:xfrm>
          <a:prstGeom prst="rect">
            <a:avLst/>
          </a:prstGeom>
          <a:solidFill>
            <a:schemeClr val="bg1">
              <a:alpha val="72000"/>
            </a:schemeClr>
          </a:solidFill>
        </p:spPr>
        <p:txBody>
          <a:bodyPr wrap="square">
            <a:spAutoFit/>
          </a:bodyPr>
          <a:lstStyle/>
          <a:p>
            <a:pPr>
              <a:lnSpc>
                <a:spcPct val="90000"/>
              </a:lnSpc>
            </a:pPr>
            <a:r>
              <a:rPr lang="zh-CN" altLang="en-US" sz="2400" b="1" kern="100">
                <a:solidFill>
                  <a:schemeClr val="tx1">
                    <a:lumMod val="75000"/>
                    <a:lumOff val="25000"/>
                  </a:schemeClr>
                </a:solidFill>
                <a:latin typeface="印品黑体" panose="00000500000000000000" pitchFamily="2" charset="-122"/>
                <a:ea typeface="印品黑体" panose="00000500000000000000" pitchFamily="2" charset="-122"/>
                <a:cs typeface="+mn-ea"/>
                <a:sym typeface="+mn-lt"/>
              </a:rPr>
              <a:t>   </a:t>
            </a:r>
            <a:r>
              <a:rPr lang="zh-CN" altLang="en-US" sz="2400" b="1" smtClean="0">
                <a:solidFill>
                  <a:srgbClr val="C00000"/>
                </a:solidFill>
                <a:latin typeface="华文楷体" panose="02010600040101010101" charset="-122"/>
                <a:ea typeface="华文楷体" panose="02010600040101010101" charset="-122"/>
                <a:sym typeface="+mn-ea"/>
              </a:rPr>
              <a:t>【资料链接】</a:t>
            </a:r>
            <a:r>
              <a:rPr lang="zh-CN" altLang="en-US" sz="2400" b="1" smtClean="0">
                <a:solidFill>
                  <a:prstClr val="black"/>
                </a:solidFill>
                <a:latin typeface="华文楷体" panose="02010600040101010101" charset="-122"/>
                <a:ea typeface="华文楷体" panose="02010600040101010101" charset="-122"/>
                <a:sym typeface="+mn-ea"/>
              </a:rPr>
              <a:t>在</a:t>
            </a:r>
            <a:r>
              <a:rPr lang="zh-CN" altLang="en-US" sz="2400" b="1">
                <a:solidFill>
                  <a:prstClr val="black"/>
                </a:solidFill>
                <a:latin typeface="华文楷体" panose="02010600040101010101" charset="-122"/>
                <a:ea typeface="华文楷体" panose="02010600040101010101" charset="-122"/>
                <a:sym typeface="+mn-ea"/>
              </a:rPr>
              <a:t>漫漫征途中，红军将士同敌人进行</a:t>
            </a:r>
            <a:r>
              <a:rPr lang="zh-CN" altLang="en-US" sz="2400" b="1">
                <a:solidFill>
                  <a:srgbClr val="FF0000"/>
                </a:solidFill>
                <a:latin typeface="华文楷体" panose="02010600040101010101" charset="-122"/>
                <a:ea typeface="华文楷体" panose="02010600040101010101" charset="-122"/>
                <a:sym typeface="+mn-ea"/>
              </a:rPr>
              <a:t>了</a:t>
            </a:r>
            <a:r>
              <a:rPr lang="en-US" altLang="zh-CN" sz="2400" b="1">
                <a:solidFill>
                  <a:srgbClr val="FF0000"/>
                </a:solidFill>
                <a:latin typeface="华文楷体" panose="02010600040101010101" charset="-122"/>
                <a:ea typeface="华文楷体" panose="02010600040101010101" charset="-122"/>
                <a:sym typeface="+mn-ea"/>
              </a:rPr>
              <a:t>600</a:t>
            </a:r>
            <a:r>
              <a:rPr lang="zh-CN" altLang="en-US" sz="2400" b="1">
                <a:solidFill>
                  <a:srgbClr val="FF0000"/>
                </a:solidFill>
                <a:latin typeface="华文楷体" panose="02010600040101010101" charset="-122"/>
                <a:ea typeface="华文楷体" panose="02010600040101010101" charset="-122"/>
                <a:sym typeface="+mn-ea"/>
              </a:rPr>
              <a:t>余次战役战斗</a:t>
            </a:r>
            <a:r>
              <a:rPr lang="zh-CN" altLang="en-US" sz="2400" b="1">
                <a:solidFill>
                  <a:prstClr val="black"/>
                </a:solidFill>
                <a:latin typeface="华文楷体" panose="02010600040101010101" charset="-122"/>
                <a:ea typeface="华文楷体" panose="02010600040101010101" charset="-122"/>
                <a:sym typeface="+mn-ea"/>
              </a:rPr>
              <a:t>，跨越</a:t>
            </a:r>
            <a:r>
              <a:rPr lang="zh-CN" altLang="en-US" sz="2400" b="1">
                <a:solidFill>
                  <a:srgbClr val="FF0000"/>
                </a:solidFill>
                <a:latin typeface="华文楷体" panose="02010600040101010101" charset="-122"/>
                <a:ea typeface="华文楷体" panose="02010600040101010101" charset="-122"/>
                <a:sym typeface="+mn-ea"/>
              </a:rPr>
              <a:t>近百条江河</a:t>
            </a:r>
            <a:r>
              <a:rPr lang="zh-CN" altLang="en-US" sz="2400" b="1">
                <a:solidFill>
                  <a:prstClr val="black"/>
                </a:solidFill>
                <a:latin typeface="华文楷体" panose="02010600040101010101" charset="-122"/>
                <a:ea typeface="华文楷体" panose="02010600040101010101" charset="-122"/>
                <a:sym typeface="+mn-ea"/>
              </a:rPr>
              <a:t>，攀越</a:t>
            </a:r>
            <a:r>
              <a:rPr lang="en-US" altLang="zh-CN" sz="2400" b="1">
                <a:solidFill>
                  <a:srgbClr val="FF0000"/>
                </a:solidFill>
                <a:latin typeface="华文楷体" panose="02010600040101010101" charset="-122"/>
                <a:ea typeface="华文楷体" panose="02010600040101010101" charset="-122"/>
                <a:sym typeface="+mn-ea"/>
              </a:rPr>
              <a:t>40</a:t>
            </a:r>
            <a:r>
              <a:rPr lang="zh-CN" altLang="en-US" sz="2400" b="1">
                <a:solidFill>
                  <a:srgbClr val="FF0000"/>
                </a:solidFill>
                <a:latin typeface="华文楷体" panose="02010600040101010101" charset="-122"/>
                <a:ea typeface="华文楷体" panose="02010600040101010101" charset="-122"/>
                <a:sym typeface="+mn-ea"/>
              </a:rPr>
              <a:t>余座高山险峰</a:t>
            </a:r>
            <a:r>
              <a:rPr lang="zh-CN" altLang="en-US" sz="2400" b="1">
                <a:solidFill>
                  <a:prstClr val="black"/>
                </a:solidFill>
                <a:latin typeface="华文楷体" panose="02010600040101010101" charset="-122"/>
                <a:ea typeface="华文楷体" panose="02010600040101010101" charset="-122"/>
                <a:sym typeface="+mn-ea"/>
              </a:rPr>
              <a:t>，其中海拔</a:t>
            </a:r>
            <a:r>
              <a:rPr lang="en-US" altLang="zh-CN" sz="2400" b="1">
                <a:solidFill>
                  <a:prstClr val="black"/>
                </a:solidFill>
                <a:latin typeface="华文楷体" panose="02010600040101010101" charset="-122"/>
                <a:ea typeface="华文楷体" panose="02010600040101010101" charset="-122"/>
                <a:sym typeface="+mn-ea"/>
              </a:rPr>
              <a:t>4000</a:t>
            </a:r>
            <a:r>
              <a:rPr lang="zh-CN" altLang="en-US" sz="2400" b="1">
                <a:solidFill>
                  <a:prstClr val="black"/>
                </a:solidFill>
                <a:latin typeface="华文楷体" panose="02010600040101010101" charset="-122"/>
                <a:ea typeface="华文楷体" panose="02010600040101010101" charset="-122"/>
                <a:sym typeface="+mn-ea"/>
              </a:rPr>
              <a:t>米以上的雪山</a:t>
            </a:r>
            <a:r>
              <a:rPr lang="zh-CN" altLang="en-US" sz="2400" b="1">
                <a:solidFill>
                  <a:srgbClr val="FF0000"/>
                </a:solidFill>
                <a:latin typeface="华文楷体" panose="02010600040101010101" charset="-122"/>
                <a:ea typeface="华文楷体" panose="02010600040101010101" charset="-122"/>
                <a:sym typeface="+mn-ea"/>
              </a:rPr>
              <a:t>就有</a:t>
            </a:r>
            <a:r>
              <a:rPr lang="en-US" altLang="zh-CN" sz="2400" b="1">
                <a:solidFill>
                  <a:srgbClr val="FF0000"/>
                </a:solidFill>
                <a:latin typeface="华文楷体" panose="02010600040101010101" charset="-122"/>
                <a:ea typeface="华文楷体" panose="02010600040101010101" charset="-122"/>
                <a:sym typeface="+mn-ea"/>
              </a:rPr>
              <a:t>20</a:t>
            </a:r>
            <a:r>
              <a:rPr lang="zh-CN" altLang="en-US" sz="2400" b="1">
                <a:solidFill>
                  <a:srgbClr val="FF0000"/>
                </a:solidFill>
                <a:latin typeface="华文楷体" panose="02010600040101010101" charset="-122"/>
                <a:ea typeface="华文楷体" panose="02010600040101010101" charset="-122"/>
                <a:sym typeface="+mn-ea"/>
              </a:rPr>
              <a:t>余座</a:t>
            </a:r>
            <a:r>
              <a:rPr lang="zh-CN" altLang="en-US" sz="2400" b="1">
                <a:solidFill>
                  <a:prstClr val="black"/>
                </a:solidFill>
                <a:latin typeface="华文楷体" panose="02010600040101010101" charset="-122"/>
                <a:ea typeface="华文楷体" panose="02010600040101010101" charset="-122"/>
                <a:sym typeface="+mn-ea"/>
              </a:rPr>
              <a:t>，穿越了被称为“死亡陷阱”的茫茫草地，用</a:t>
            </a:r>
            <a:r>
              <a:rPr lang="zh-CN" altLang="en-US" sz="2400" b="1">
                <a:solidFill>
                  <a:srgbClr val="FF0000"/>
                </a:solidFill>
                <a:latin typeface="华文楷体" panose="02010600040101010101" charset="-122"/>
                <a:ea typeface="华文楷体" panose="02010600040101010101" charset="-122"/>
                <a:sym typeface="+mn-ea"/>
              </a:rPr>
              <a:t>顽强意志征服了人类生存极限</a:t>
            </a:r>
            <a:r>
              <a:rPr lang="zh-CN" altLang="en-US" sz="2400" b="1">
                <a:solidFill>
                  <a:prstClr val="black"/>
                </a:solidFill>
                <a:latin typeface="华文楷体" panose="02010600040101010101" charset="-122"/>
                <a:ea typeface="华文楷体" panose="02010600040101010101" charset="-122"/>
                <a:sym typeface="+mn-ea"/>
              </a:rPr>
              <a:t>。红军将士上演了世界军事史上威武雄壮的战争活剧，创造了气吞山河的人间奇迹。（习近平主席讲话）</a:t>
            </a:r>
            <a:endParaRPr lang="zh-CN" altLang="en-US" sz="2400" b="1" kern="100">
              <a:solidFill>
                <a:prstClr val="black"/>
              </a:solidFill>
              <a:latin typeface="华文楷体" panose="02010600040101010101" charset="-122"/>
              <a:ea typeface="华文楷体" panose="02010600040101010101" charset="-122"/>
              <a:cs typeface="+mn-ea"/>
              <a:sym typeface="+mn-ea"/>
            </a:endParaRPr>
          </a:p>
        </p:txBody>
      </p:sp>
      <p:sp>
        <p:nvSpPr>
          <p:cNvPr id="14" name="矩形 10"/>
          <p:cNvSpPr/>
          <p:nvPr>
            <p:custDataLst>
              <p:tags r:id="rId14"/>
            </p:custDataLst>
          </p:nvPr>
        </p:nvSpPr>
        <p:spPr>
          <a:xfrm>
            <a:off x="3591878" y="1929765"/>
            <a:ext cx="5491639" cy="3046095"/>
          </a:xfrm>
          <a:prstGeom prst="rect">
            <a:avLst/>
          </a:prstGeom>
          <a:solidFill>
            <a:schemeClr val="bg1">
              <a:alpha val="72000"/>
            </a:schemeClr>
          </a:solidFill>
        </p:spPr>
        <p:txBody>
          <a:bodyPr wrap="square">
            <a:spAutoFit/>
          </a:bodyPr>
          <a:lstStyle/>
          <a:p>
            <a:pPr>
              <a:lnSpc>
                <a:spcPct val="100000"/>
              </a:lnSpc>
            </a:pPr>
            <a:r>
              <a:rPr lang="zh-CN" altLang="en-US" sz="2400" b="1" kern="100">
                <a:solidFill>
                  <a:schemeClr val="tx1">
                    <a:lumMod val="75000"/>
                    <a:lumOff val="25000"/>
                  </a:schemeClr>
                </a:solidFill>
                <a:latin typeface="印品黑体" panose="00000500000000000000" pitchFamily="2" charset="-122"/>
                <a:ea typeface="印品黑体" panose="00000500000000000000" pitchFamily="2" charset="-122"/>
                <a:cs typeface="+mn-ea"/>
                <a:sym typeface="+mn-lt"/>
              </a:rPr>
              <a:t>    </a:t>
            </a:r>
            <a:r>
              <a:rPr lang="zh-CN" altLang="en-US" sz="2400" b="1" smtClean="0">
                <a:solidFill>
                  <a:srgbClr val="C00000"/>
                </a:solidFill>
                <a:latin typeface="华文楷体" panose="02010600040101010101" charset="-122"/>
                <a:ea typeface="华文楷体" panose="02010600040101010101" charset="-122"/>
                <a:sym typeface="+mn-ea"/>
              </a:rPr>
              <a:t>【资料链接】</a:t>
            </a:r>
            <a:r>
              <a:rPr lang="zh-CN" altLang="en-US" sz="2400" b="1" smtClean="0">
                <a:solidFill>
                  <a:prstClr val="black"/>
                </a:solidFill>
                <a:latin typeface="华文楷体" panose="02010600040101010101" charset="-122"/>
                <a:ea typeface="华文楷体" panose="02010600040101010101" charset="-122"/>
                <a:sym typeface="+mn-ea"/>
              </a:rPr>
              <a:t>长征</a:t>
            </a:r>
            <a:r>
              <a:rPr lang="zh-CN" altLang="en-US" sz="2400" b="1">
                <a:solidFill>
                  <a:prstClr val="black"/>
                </a:solidFill>
                <a:latin typeface="华文楷体" panose="02010600040101010101" charset="-122"/>
                <a:ea typeface="华文楷体" panose="02010600040101010101" charset="-122"/>
                <a:sym typeface="+mn-ea"/>
              </a:rPr>
              <a:t>途中，英雄的红军，血战湘江，四渡赤水，巧渡金沙江，强渡大渡河，飞夺泸定桥，鏖战独树镇，勇克包座，转战乌蒙山，击退上百万穷凶极恶的追兵阻敌，征服空气稀薄的冰山雪岭，穿越渺无人烟的沼泽草地，纵横十余省，长驱二万五千里</a:t>
            </a:r>
            <a:r>
              <a:rPr lang="zh-CN" altLang="en-US" sz="2400" b="1" smtClean="0">
                <a:solidFill>
                  <a:prstClr val="black"/>
                </a:solidFill>
                <a:latin typeface="华文楷体" panose="02010600040101010101" charset="-122"/>
                <a:ea typeface="华文楷体" panose="02010600040101010101" charset="-122"/>
                <a:sym typeface="+mn-ea"/>
              </a:rPr>
              <a:t>。</a:t>
            </a:r>
            <a:r>
              <a:rPr lang="zh-CN" altLang="en-US" sz="2400" b="1">
                <a:solidFill>
                  <a:prstClr val="black"/>
                </a:solidFill>
                <a:latin typeface="华文楷体" panose="02010600040101010101" charset="-122"/>
                <a:ea typeface="华文楷体" panose="02010600040101010101" charset="-122"/>
                <a:sym typeface="+mn-ea"/>
              </a:rPr>
              <a:t>（习近平主席讲话）</a:t>
            </a:r>
            <a:r>
              <a:rPr lang="en-US" altLang="zh-CN" sz="2400" b="1">
                <a:solidFill>
                  <a:prstClr val="black"/>
                </a:solidFill>
                <a:latin typeface="华文楷体" panose="02010600040101010101" charset="-122"/>
                <a:ea typeface="华文楷体" panose="02010600040101010101" charset="-122"/>
                <a:sym typeface="+mn-ea"/>
              </a:rPr>
              <a:t>          </a:t>
            </a:r>
            <a:endParaRPr lang="zh-CN" altLang="en-US" sz="2400" b="1" kern="100">
              <a:solidFill>
                <a:prstClr val="black"/>
              </a:solidFill>
              <a:latin typeface="华文楷体" panose="02010600040101010101" charset="-122"/>
              <a:ea typeface="华文楷体" panose="02010600040101010101" charset="-122"/>
              <a:cs typeface="+mn-ea"/>
              <a:sym typeface="+mn-ea"/>
            </a:endParaRPr>
          </a:p>
        </p:txBody>
      </p:sp>
      <p:pic>
        <p:nvPicPr>
          <p:cNvPr id="102" name="图片 101"/>
          <p:cNvPicPr/>
          <p:nvPr>
            <p:custDataLst>
              <p:tags r:id="rId17"/>
            </p:custDataLst>
          </p:nvPr>
        </p:nvPicPr>
        <p:blipFill>
          <a:blip r:embed="rId16" r:link="rId15"/>
          <a:stretch>
            <a:fillRect/>
          </a:stretch>
        </p:blipFill>
        <p:spPr>
          <a:xfrm>
            <a:off x="379571" y="1897856"/>
            <a:ext cx="2894171" cy="1518285"/>
          </a:xfrm>
          <a:prstGeom prst="rect">
            <a:avLst/>
          </a:prstGeom>
          <a:noFill/>
          <a:ln w="9525">
            <a:noFill/>
          </a:ln>
        </p:spPr>
      </p:pic>
      <p:pic>
        <p:nvPicPr>
          <p:cNvPr id="107" name="图片 106"/>
          <p:cNvPicPr/>
          <p:nvPr>
            <p:custDataLst>
              <p:tags r:id="rId20"/>
            </p:custDataLst>
          </p:nvPr>
        </p:nvPicPr>
        <p:blipFill>
          <a:blip r:embed="rId19" r:link="rId18"/>
          <a:stretch>
            <a:fillRect/>
          </a:stretch>
        </p:blipFill>
        <p:spPr>
          <a:xfrm>
            <a:off x="379571" y="3416141"/>
            <a:ext cx="2894171" cy="1536859"/>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22" presetClass="entr" presetSubtype="4" fill="hold" nodeType="clickEffect">
                                  <p:stCondLst>
                                    <p:cond delay="0"/>
                                  </p:stCondLst>
                                  <p:childTnLst>
                                    <p:set>
                                      <p:cBhvr>
                                        <p:cTn id="14" dur="1" fill="hold">
                                          <p:stCondLst>
                                            <p:cond delay="0"/>
                                          </p:stCondLst>
                                        </p:cTn>
                                        <p:tgtEl>
                                          <p:spTgt spid="105"/>
                                        </p:tgtEl>
                                        <p:attrNameLst>
                                          <p:attrName>style.visibility</p:attrName>
                                        </p:attrNameLst>
                                      </p:cBhvr>
                                      <p:to>
                                        <p:strVal val="visible"/>
                                      </p:to>
                                    </p:set>
                                    <p:animEffect transition="in" filter="wipe(down)">
                                      <p:cBhvr>
                                        <p:cTn id="15" dur="500"/>
                                        <p:tgtEl>
                                          <p:spTgt spid="105"/>
                                        </p:tgtEl>
                                      </p:cBhvr>
                                    </p:animEffect>
                                  </p:childTnLst>
                                </p:cTn>
                              </p:par>
                            </p:childTnLst>
                          </p:cTn>
                        </p:par>
                        <p:par>
                          <p:cTn id="16" fill="hold" nodeType="afterGroup">
                            <p:stCondLst>
                              <p:cond delay="500"/>
                            </p:stCondLst>
                            <p:childTnLst>
                              <p:par>
                                <p:cTn id="17" presetID="22" presetClass="entr" presetSubtype="4" fill="hold" nodeType="afterEffect">
                                  <p:stCondLst>
                                    <p:cond delay="0"/>
                                  </p:stCondLst>
                                  <p:childTnLst>
                                    <p:set>
                                      <p:cBhvr>
                                        <p:cTn id="18" dur="1" fill="hold">
                                          <p:stCondLst>
                                            <p:cond delay="0"/>
                                          </p:stCondLst>
                                        </p:cTn>
                                        <p:tgtEl>
                                          <p:spTgt spid="106"/>
                                        </p:tgtEl>
                                        <p:attrNameLst>
                                          <p:attrName>style.visibility</p:attrName>
                                        </p:attrNameLst>
                                      </p:cBhvr>
                                      <p:to>
                                        <p:strVal val="visible"/>
                                      </p:to>
                                    </p:set>
                                    <p:animEffect transition="in" filter="wipe(down)">
                                      <p:cBhvr>
                                        <p:cTn id="19" dur="500"/>
                                        <p:tgtEl>
                                          <p:spTgt spid="106"/>
                                        </p:tgtEl>
                                      </p:cBhvr>
                                    </p:animEffect>
                                  </p:childTnLst>
                                </p:cTn>
                              </p:par>
                            </p:childTnLst>
                          </p:cTn>
                        </p:par>
                        <p:par>
                          <p:cTn id="20" fill="hold" nodeType="afterGroup">
                            <p:stCondLst>
                              <p:cond delay="1000"/>
                            </p:stCondLst>
                            <p:childTnLst>
                              <p:par>
                                <p:cTn id="21" presetID="22" presetClass="entr" presetSubtype="4" fill="hold" grpId="0" nodeType="afterEffect">
                                  <p:stCondLst>
                                    <p:cond delay="0"/>
                                  </p:stCondLst>
                                  <p:childTnLst>
                                    <p:set>
                                      <p:cBhvr>
                                        <p:cTn id="22" dur="1" fill="hold">
                                          <p:stCondLst>
                                            <p:cond delay="0"/>
                                          </p:stCondLst>
                                        </p:cTn>
                                        <p:tgtEl>
                                          <p:spTgt spid="1048616"/>
                                        </p:tgtEl>
                                        <p:attrNameLst>
                                          <p:attrName>style.visibility</p:attrName>
                                        </p:attrNameLst>
                                      </p:cBhvr>
                                      <p:to>
                                        <p:strVal val="visible"/>
                                      </p:to>
                                    </p:set>
                                    <p:animEffect transition="in" filter="wipe(down)">
                                      <p:cBhvr>
                                        <p:cTn id="23" dur="500"/>
                                        <p:tgtEl>
                                          <p:spTgt spid="1048616"/>
                                        </p:tgtEl>
                                      </p:cBhvr>
                                    </p:animEffect>
                                  </p:childTnLst>
                                  <p:subTnLst>
                                    <p:set>
                                      <p:cBhvr override="childStyle">
                                        <p:cTn dur="65" fill="hold" display="1" masterRel="nextClick" afterEffect="1"/>
                                        <p:tgtEl>
                                          <p:spTgt spid="1048616"/>
                                        </p:tgtEl>
                                        <p:attrNameLst>
                                          <p:attrName>style.visibility</p:attrName>
                                        </p:attrNameLst>
                                      </p:cBhvr>
                                      <p:to>
                                        <p:strVal val="hidden"/>
                                      </p:to>
                                    </p:set>
                                  </p:subTnLst>
                                </p:cTn>
                              </p:par>
                            </p:childTnLst>
                          </p:cTn>
                        </p:par>
                      </p:childTnLst>
                    </p:cTn>
                  </p:par>
                  <p:par>
                    <p:cTn id="24" fill="hold" nodeType="clickPar">
                      <p:stCondLst>
                        <p:cond delay="indefinite"/>
                        <p:cond evt="onBegin" delay="0">
                          <p:tn val="23"/>
                        </p:cond>
                      </p:stCondLst>
                      <p:childTnLst>
                        <p:par>
                          <p:cTn id="25" fill="hold" nodeType="afterGroup">
                            <p:stCondLst>
                              <p:cond delay="0"/>
                            </p:stCondLst>
                            <p:childTnLst>
                              <p:par>
                                <p:cTn id="26" presetID="22" presetClass="entr" presetSubtype="4" fill="hold" nodeType="clickEffect">
                                  <p:stCondLst>
                                    <p:cond delay="0"/>
                                  </p:stCondLst>
                                  <p:childTnLst>
                                    <p:set>
                                      <p:cBhvr>
                                        <p:cTn id="27" dur="1" fill="hold">
                                          <p:stCondLst>
                                            <p:cond delay="0"/>
                                          </p:stCondLst>
                                        </p:cTn>
                                        <p:tgtEl>
                                          <p:spTgt spid="102"/>
                                        </p:tgtEl>
                                        <p:attrNameLst>
                                          <p:attrName>style.visibility</p:attrName>
                                        </p:attrNameLst>
                                      </p:cBhvr>
                                      <p:to>
                                        <p:strVal val="visible"/>
                                      </p:to>
                                    </p:set>
                                    <p:animEffect transition="in" filter="wipe(down)">
                                      <p:cBhvr>
                                        <p:cTn id="28" dur="500"/>
                                        <p:tgtEl>
                                          <p:spTgt spid="102"/>
                                        </p:tgtEl>
                                      </p:cBhvr>
                                    </p:animEffect>
                                  </p:childTnLst>
                                </p:cTn>
                              </p:par>
                            </p:childTnLst>
                          </p:cTn>
                        </p:par>
                        <p:par>
                          <p:cTn id="29" fill="hold" nodeType="afterGroup">
                            <p:stCondLst>
                              <p:cond delay="500"/>
                            </p:stCondLst>
                            <p:childTnLst>
                              <p:par>
                                <p:cTn id="30" presetID="22" presetClass="entr" presetSubtype="4" fill="hold" nodeType="afterEffect">
                                  <p:stCondLst>
                                    <p:cond delay="0"/>
                                  </p:stCondLst>
                                  <p:childTnLst>
                                    <p:set>
                                      <p:cBhvr>
                                        <p:cTn id="31" dur="1" fill="hold">
                                          <p:stCondLst>
                                            <p:cond delay="0"/>
                                          </p:stCondLst>
                                        </p:cTn>
                                        <p:tgtEl>
                                          <p:spTgt spid="107"/>
                                        </p:tgtEl>
                                        <p:attrNameLst>
                                          <p:attrName>style.visibility</p:attrName>
                                        </p:attrNameLst>
                                      </p:cBhvr>
                                      <p:to>
                                        <p:strVal val="visible"/>
                                      </p:to>
                                    </p:set>
                                    <p:animEffect transition="in" filter="wipe(down)">
                                      <p:cBhvr>
                                        <p:cTn id="32" dur="500"/>
                                        <p:tgtEl>
                                          <p:spTgt spid="107"/>
                                        </p:tgtEl>
                                      </p:cBhvr>
                                    </p:animEffect>
                                  </p:childTnLst>
                                </p:cTn>
                              </p:par>
                            </p:childTnLst>
                          </p:cTn>
                        </p:par>
                        <p:par>
                          <p:cTn id="33" fill="hold" nodeType="afterGroup">
                            <p:stCondLst>
                              <p:cond delay="1000"/>
                            </p:stCondLst>
                            <p:childTnLst>
                              <p:par>
                                <p:cTn id="34" presetID="22" presetClass="entr" presetSubtype="4"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down)">
                                      <p:cBhvr>
                                        <p:cTn id="3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48616" grpId="0"/>
      <p:bldP spid="14"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bg>
      <p:bgPr>
        <a:noFill/>
        <a:effectLst/>
      </p:bgPr>
    </p:bg>
    <p:spTree>
      <p:nvGrpSpPr>
        <p:cNvPr id="1" name=""/>
        <p:cNvGrpSpPr/>
        <p:nvPr>
          <p:custDataLst>
            <p:tags r:id="rId2"/>
          </p:custDataLst>
        </p:nvPr>
      </p:nvGrpSpPr>
      <p:grpSpPr>
        <a:xfrm>
          <a:off x="0" y="0"/>
          <a:ext cx="0" cy="0"/>
        </a:xfrm>
      </p:grpSpPr>
      <p:grpSp>
        <p:nvGrpSpPr>
          <p:cNvPr id="2" name="PA-102217"/>
          <p:cNvGrpSpPr/>
          <p:nvPr>
            <p:custDataLst>
              <p:tags r:id="rId3"/>
            </p:custDataLst>
          </p:nvPr>
        </p:nvGrpSpPr>
        <p:grpSpPr>
          <a:xfrm>
            <a:off x="-160" y="857284"/>
            <a:ext cx="1927622" cy="645319"/>
            <a:chOff x="-3930012" y="439357"/>
            <a:chExt cx="5040000" cy="1057746"/>
          </a:xfrm>
        </p:grpSpPr>
        <p:sp>
          <p:nvSpPr>
            <p:cNvPr id="9" name="PA-圆角矩形 30"/>
            <p:cNvSpPr/>
            <p:nvPr>
              <p:custDataLst>
                <p:tags r:id="rId4"/>
              </p:custDataLst>
            </p:nvPr>
          </p:nvSpPr>
          <p:spPr>
            <a:xfrm>
              <a:off x="-3930012" y="439357"/>
              <a:ext cx="5040000" cy="1057746"/>
            </a:xfrm>
            <a:prstGeom prst="roundRect">
              <a:avLst>
                <a:gd name="adj" fmla="val 0"/>
              </a:avLst>
            </a:prstGeom>
            <a:noFill/>
            <a:ln w="25400" cap="flat" cmpd="sng">
              <a:solidFill>
                <a:srgbClr val="C00000"/>
              </a:solidFill>
              <a:prstDash val="solid"/>
              <a:headEnd type="none" w="med" len="med"/>
              <a:tailEnd type="none" w="med" len="med"/>
            </a:ln>
          </p:spPr>
          <p:txBody>
            <a:bodyPr anchor="ctr"/>
            <a:lstStyle/>
            <a:p>
              <a:pPr algn="ctr" eaLnBrk="1" hangingPunct="1">
                <a:defRPr/>
              </a:pPr>
              <a:endParaRPr lang="zh-CN" altLang="en-US" sz="1350">
                <a:solidFill>
                  <a:srgbClr val="FFFFFF"/>
                </a:solidFill>
                <a:latin typeface="+mj-ea"/>
                <a:ea typeface="+mj-ea"/>
              </a:endParaRPr>
            </a:p>
          </p:txBody>
        </p:sp>
        <p:sp>
          <p:nvSpPr>
            <p:cNvPr id="10" name="PA-矩形 31"/>
            <p:cNvSpPr>
              <a:spLocks noChangeAspect="1"/>
            </p:cNvSpPr>
            <p:nvPr>
              <p:custDataLst>
                <p:tags r:id="rId5"/>
              </p:custDataLst>
            </p:nvPr>
          </p:nvSpPr>
          <p:spPr bwMode="auto">
            <a:xfrm>
              <a:off x="-3733137" y="537866"/>
              <a:ext cx="4646248" cy="860727"/>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charset="-122"/>
                </a:defRPr>
              </a:lvl9pPr>
            </a:lstStyle>
            <a:p>
              <a:pPr algn="ctr" eaLnBrk="1" hangingPunct="1">
                <a:lnSpc>
                  <a:spcPct val="100000"/>
                </a:lnSpc>
                <a:spcBef>
                  <a:spcPct val="0"/>
                </a:spcBef>
                <a:buFontTx/>
                <a:buNone/>
              </a:pPr>
              <a:r>
                <a:rPr lang="zh-CN" altLang="en-US" sz="2100" b="1">
                  <a:solidFill>
                    <a:srgbClr val="FFFFFF"/>
                  </a:solidFill>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rPr>
                <a:t>问题探究</a:t>
              </a:r>
              <a:endParaRPr lang="zh-CN" altLang="en-US" sz="2100" b="1">
                <a:solidFill>
                  <a:srgbClr val="FFFFFF"/>
                </a:solidFill>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endParaRPr>
            </a:p>
          </p:txBody>
        </p:sp>
      </p:grpSp>
      <p:sp>
        <p:nvSpPr>
          <p:cNvPr id="11" name="内容占位符 2"/>
          <p:cNvSpPr>
            <a:spLocks noGrp="1"/>
          </p:cNvSpPr>
          <p:nvPr>
            <p:custDataLst>
              <p:tags r:id="rId6"/>
            </p:custDataLst>
          </p:nvPr>
        </p:nvSpPr>
        <p:spPr>
          <a:xfrm>
            <a:off x="2176939" y="917258"/>
            <a:ext cx="6906578" cy="905351"/>
          </a:xfrm>
          <a:prstGeom prst="rect">
            <a:avLst/>
          </a:prstGeom>
        </p:spPr>
        <p:txBody>
          <a:bodyPr vert="horz" lIns="67500" tIns="35100" rIns="67500" bIns="351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hangingPunct="1">
              <a:lnSpc>
                <a:spcPct val="120000"/>
              </a:lnSpc>
              <a:spcBef>
                <a:spcPct val="50000"/>
              </a:spcBef>
              <a:buNone/>
            </a:pPr>
            <a:r>
              <a:rPr lang="zh-CN" altLang="zh-CN" sz="2325" b="1">
                <a:solidFill>
                  <a:schemeClr val="tx1"/>
                </a:solidFill>
                <a:effectLst/>
                <a:latin typeface="黑体" panose="02010609060101010101" charset="-122"/>
                <a:ea typeface="黑体" panose="02010609060101010101" charset="-122"/>
                <a:cs typeface="黑体" panose="02010609060101010101" charset="-122"/>
                <a:sym typeface="+mn-ea"/>
              </a:rPr>
              <a:t>仔细阅读毛主席关于长征的论述，分析</a:t>
            </a:r>
            <a:r>
              <a:rPr sz="2325" b="1">
                <a:solidFill>
                  <a:schemeClr val="tx1"/>
                </a:solidFill>
                <a:effectLst/>
                <a:latin typeface="黑体" panose="02010609060101010101" charset="-122"/>
                <a:ea typeface="黑体" panose="02010609060101010101" charset="-122"/>
                <a:cs typeface="黑体" panose="02010609060101010101" charset="-122"/>
                <a:sym typeface="+mn-ea"/>
              </a:rPr>
              <a:t>红军长征胜利</a:t>
            </a:r>
            <a:r>
              <a:rPr lang="zh-CN" sz="2325" b="1">
                <a:solidFill>
                  <a:schemeClr val="tx1"/>
                </a:solidFill>
                <a:effectLst/>
                <a:latin typeface="黑体" panose="02010609060101010101" charset="-122"/>
                <a:ea typeface="黑体" panose="02010609060101010101" charset="-122"/>
                <a:cs typeface="黑体" panose="02010609060101010101" charset="-122"/>
                <a:sym typeface="+mn-ea"/>
              </a:rPr>
              <a:t>的原因和意义，谈谈你对长征精神的理解。</a:t>
            </a:r>
            <a:endParaRPr sz="2325"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custDataLst>
              <p:tags r:id="rId8"/>
            </p:custDataLst>
          </p:nvPr>
        </p:nvPicPr>
        <p:blipFill>
          <a:blip r:embed="rId7"/>
          <a:stretch>
            <a:fillRect/>
          </a:stretch>
        </p:blipFill>
        <p:spPr>
          <a:xfrm>
            <a:off x="184785" y="2057400"/>
            <a:ext cx="3736181" cy="2743200"/>
          </a:xfrm>
          <a:prstGeom prst="rect">
            <a:avLst/>
          </a:prstGeom>
          <a:ln>
            <a:noFill/>
          </a:ln>
          <a:effectLst>
            <a:outerShdw blurRad="292100" dist="139700" dir="2700000" algn="tl" rotWithShape="0">
              <a:srgbClr val="333333">
                <a:alpha val="65000"/>
              </a:srgbClr>
            </a:outerShdw>
          </a:effectLst>
        </p:spPr>
      </p:pic>
      <p:sp>
        <p:nvSpPr>
          <p:cNvPr id="5" name="文本框 4"/>
          <p:cNvSpPr txBox="1"/>
          <p:nvPr>
            <p:custDataLst>
              <p:tags r:id="rId9"/>
            </p:custDataLst>
          </p:nvPr>
        </p:nvSpPr>
        <p:spPr>
          <a:xfrm>
            <a:off x="5938361" y="2146935"/>
            <a:ext cx="2449830" cy="2676525"/>
          </a:xfrm>
          <a:prstGeom prst="rect">
            <a:avLst/>
          </a:prstGeom>
          <a:solidFill>
            <a:schemeClr val="bg1">
              <a:alpha val="72000"/>
            </a:schemeClr>
          </a:solidFill>
        </p:spPr>
        <p:txBody>
          <a:bodyPr wrap="square" rtlCol="0">
            <a:spAutoFit/>
          </a:bodyPr>
          <a:lstStyle/>
          <a:p>
            <a:pPr algn="l"/>
            <a:r>
              <a:rPr lang="zh-CN" altLang="en-US" sz="2400" b="1">
                <a:solidFill>
                  <a:srgbClr val="C00000"/>
                </a:solidFill>
                <a:latin typeface="楷体" panose="02010609060101010101" pitchFamily="49" charset="-122"/>
                <a:ea typeface="楷体" panose="02010609060101010101" pitchFamily="49" charset="-122"/>
                <a:cs typeface="楷体" panose="02010609060101010101" pitchFamily="49" charset="-122"/>
              </a:rPr>
              <a:t>自然环境的</a:t>
            </a:r>
            <a:r>
              <a:rPr lang="zh-CN" altLang="en-US" sz="24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恶劣</a:t>
            </a:r>
            <a:endParaRPr lang="zh-CN" altLang="en-US" sz="2400" b="1">
              <a:solidFill>
                <a:srgbClr val="C00000"/>
              </a:solidFill>
              <a:latin typeface="楷体" panose="02010609060101010101" pitchFamily="49" charset="-122"/>
              <a:ea typeface="楷体" panose="02010609060101010101" pitchFamily="49" charset="-122"/>
              <a:cs typeface="楷体" panose="02010609060101010101" pitchFamily="49" charset="-122"/>
            </a:endParaRPr>
          </a:p>
          <a:p>
            <a:pPr algn="l"/>
            <a:r>
              <a:rPr lang="en-US" altLang="zh-CN" sz="2400" b="1">
                <a:solidFill>
                  <a:srgbClr val="C00000"/>
                </a:solidFill>
                <a:latin typeface="楷体" panose="02010609060101010101" pitchFamily="49" charset="-122"/>
                <a:ea typeface="楷体" panose="02010609060101010101" pitchFamily="49" charset="-122"/>
                <a:cs typeface="楷体" panose="02010609060101010101" pitchFamily="49" charset="-122"/>
              </a:rPr>
              <a:t> </a:t>
            </a:r>
            <a:endParaRPr lang="en-US" altLang="zh-CN" sz="2400" b="1">
              <a:solidFill>
                <a:srgbClr val="C00000"/>
              </a:solidFill>
              <a:latin typeface="楷体" panose="02010609060101010101" pitchFamily="49" charset="-122"/>
              <a:ea typeface="楷体" panose="02010609060101010101" pitchFamily="49" charset="-122"/>
              <a:cs typeface="楷体" panose="02010609060101010101" pitchFamily="49" charset="-122"/>
            </a:endParaRPr>
          </a:p>
          <a:p>
            <a:r>
              <a:rPr lang="zh-CN" altLang="en-US" sz="2400" b="1">
                <a:solidFill>
                  <a:srgbClr val="C00000"/>
                </a:solidFill>
                <a:latin typeface="楷体" panose="02010609060101010101" pitchFamily="49" charset="-122"/>
                <a:ea typeface="楷体" panose="02010609060101010101" pitchFamily="49" charset="-122"/>
                <a:cs typeface="楷体" panose="02010609060101010101" pitchFamily="49" charset="-122"/>
              </a:rPr>
              <a:t>物质资源的匮乏</a:t>
            </a:r>
            <a:endParaRPr lang="zh-CN" altLang="en-US" sz="2400" b="1">
              <a:solidFill>
                <a:srgbClr val="C00000"/>
              </a:solidFill>
              <a:latin typeface="楷体" panose="02010609060101010101" pitchFamily="49" charset="-122"/>
              <a:ea typeface="楷体" panose="02010609060101010101" pitchFamily="49" charset="-122"/>
              <a:cs typeface="楷体" panose="02010609060101010101" pitchFamily="49" charset="-122"/>
            </a:endParaRPr>
          </a:p>
          <a:p>
            <a:r>
              <a:rPr lang="en-US" altLang="zh-CN" sz="2400" b="1">
                <a:solidFill>
                  <a:srgbClr val="C00000"/>
                </a:solidFill>
                <a:latin typeface="楷体" panose="02010609060101010101" pitchFamily="49" charset="-122"/>
                <a:ea typeface="楷体" panose="02010609060101010101" pitchFamily="49" charset="-122"/>
                <a:cs typeface="楷体" panose="02010609060101010101" pitchFamily="49" charset="-122"/>
              </a:rPr>
              <a:t> </a:t>
            </a:r>
            <a:endParaRPr lang="en-US" altLang="zh-CN" sz="2400" b="1">
              <a:solidFill>
                <a:srgbClr val="C00000"/>
              </a:solidFill>
              <a:latin typeface="楷体" panose="02010609060101010101" pitchFamily="49" charset="-122"/>
              <a:ea typeface="楷体" panose="02010609060101010101" pitchFamily="49" charset="-122"/>
              <a:cs typeface="楷体" panose="02010609060101010101" pitchFamily="49" charset="-122"/>
            </a:endParaRPr>
          </a:p>
          <a:p>
            <a:r>
              <a:rPr lang="zh-CN" altLang="en-US" sz="2400" b="1">
                <a:solidFill>
                  <a:srgbClr val="C00000"/>
                </a:solidFill>
                <a:latin typeface="楷体" panose="02010609060101010101" pitchFamily="49" charset="-122"/>
                <a:ea typeface="楷体" panose="02010609060101010101" pitchFamily="49" charset="-122"/>
                <a:cs typeface="楷体" panose="02010609060101010101" pitchFamily="49" charset="-122"/>
              </a:rPr>
              <a:t>敌人的围追堵截</a:t>
            </a:r>
            <a:endParaRPr lang="zh-CN" altLang="en-US" sz="2400" b="1">
              <a:solidFill>
                <a:srgbClr val="C00000"/>
              </a:solidFill>
              <a:latin typeface="楷体" panose="02010609060101010101" pitchFamily="49" charset="-122"/>
              <a:ea typeface="楷体" panose="02010609060101010101" pitchFamily="49" charset="-122"/>
              <a:cs typeface="楷体" panose="02010609060101010101" pitchFamily="49" charset="-122"/>
            </a:endParaRPr>
          </a:p>
          <a:p>
            <a:r>
              <a:rPr lang="zh-CN" altLang="en-US" sz="2400" b="1">
                <a:solidFill>
                  <a:srgbClr val="C00000"/>
                </a:solidFill>
                <a:latin typeface="楷体" panose="02010609060101010101" pitchFamily="49" charset="-122"/>
                <a:ea typeface="楷体" panose="02010609060101010101" pitchFamily="49" charset="-122"/>
                <a:cs typeface="楷体" panose="02010609060101010101" pitchFamily="49" charset="-122"/>
              </a:rPr>
              <a:t> </a:t>
            </a:r>
            <a:endParaRPr lang="zh-CN" altLang="en-US" sz="2400" b="1">
              <a:solidFill>
                <a:srgbClr val="C00000"/>
              </a:solidFill>
              <a:latin typeface="楷体" panose="02010609060101010101" pitchFamily="49" charset="-122"/>
              <a:ea typeface="楷体" panose="02010609060101010101" pitchFamily="49" charset="-122"/>
              <a:cs typeface="楷体" panose="02010609060101010101" pitchFamily="49" charset="-122"/>
            </a:endParaRPr>
          </a:p>
          <a:p>
            <a:r>
              <a:rPr lang="zh-CN" altLang="en-US" sz="2400" b="1">
                <a:solidFill>
                  <a:srgbClr val="C00000"/>
                </a:solidFill>
                <a:latin typeface="楷体" panose="02010609060101010101" pitchFamily="49" charset="-122"/>
                <a:ea typeface="楷体" panose="02010609060101010101" pitchFamily="49" charset="-122"/>
                <a:cs typeface="楷体" panose="02010609060101010101" pitchFamily="49" charset="-122"/>
              </a:rPr>
              <a:t>长征路途的遥远</a:t>
            </a:r>
            <a:endParaRPr lang="zh-CN" altLang="en-US" sz="2400" b="1">
              <a:solidFill>
                <a:srgbClr val="C0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6" name="右箭头 5"/>
          <p:cNvSpPr/>
          <p:nvPr>
            <p:custDataLst>
              <p:tags r:id="rId10"/>
            </p:custDataLst>
          </p:nvPr>
        </p:nvSpPr>
        <p:spPr>
          <a:xfrm>
            <a:off x="4021931" y="2980373"/>
            <a:ext cx="1815465" cy="590074"/>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sz="1350"/>
          </a:p>
        </p:txBody>
      </p:sp>
      <p:sp>
        <p:nvSpPr>
          <p:cNvPr id="8" name="文本框 7"/>
          <p:cNvSpPr txBox="1"/>
          <p:nvPr>
            <p:custDataLst>
              <p:tags r:id="rId11"/>
            </p:custDataLst>
          </p:nvPr>
        </p:nvSpPr>
        <p:spPr>
          <a:xfrm>
            <a:off x="4090035" y="2619375"/>
            <a:ext cx="1484948" cy="460375"/>
          </a:xfrm>
          <a:prstGeom prst="rect">
            <a:avLst/>
          </a:prstGeom>
          <a:noFill/>
        </p:spPr>
        <p:txBody>
          <a:bodyPr wrap="square" rtlCol="0">
            <a:spAutoFit/>
          </a:bodyPr>
          <a:lstStyle/>
          <a:p>
            <a:pPr algn="l"/>
            <a:r>
              <a:rPr lang="zh-CN" sz="2400" b="1">
                <a:solidFill>
                  <a:srgbClr val="FF0000"/>
                </a:solidFill>
                <a:latin typeface="黑体" panose="02010609060101010101" charset="-122"/>
                <a:ea typeface="黑体" panose="02010609060101010101" charset="-122"/>
                <a:cs typeface="楷体" panose="02010609060101010101" pitchFamily="49" charset="-122"/>
              </a:rPr>
              <a:t>困难险阻</a:t>
            </a:r>
            <a:endParaRPr lang="zh-CN" sz="2400" b="1">
              <a:solidFill>
                <a:srgbClr val="FF0000"/>
              </a:solidFill>
              <a:latin typeface="黑体" panose="02010609060101010101" charset="-122"/>
              <a:ea typeface="黑体" panose="02010609060101010101"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arn(inVertical)">
                                      <p:cBhvr>
                                        <p:cTn id="7" dur="500"/>
                                        <p:tgtEl>
                                          <p:spTgt spid="11">
                                            <p:txEl>
                                              <p:pRg st="0" end="0"/>
                                            </p:txEl>
                                          </p:spTgt>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P spid="5" grpId="0"/>
      <p:bldP spid="8"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bg>
      <p:bgPr>
        <a:noFill/>
        <a:effectLst/>
      </p:bgPr>
    </p:bg>
    <p:spTree>
      <p:nvGrpSpPr>
        <p:cNvPr id="1" name=""/>
        <p:cNvGrpSpPr/>
        <p:nvPr>
          <p:custDataLst>
            <p:tags r:id="rId2"/>
          </p:custDataLst>
        </p:nvPr>
      </p:nvGrpSpPr>
      <p:grpSpPr>
        <a:xfrm>
          <a:off x="0" y="0"/>
          <a:ext cx="0" cy="0"/>
        </a:xfrm>
      </p:grpSpPr>
      <p:grpSp>
        <p:nvGrpSpPr>
          <p:cNvPr id="2" name="PA-102217"/>
          <p:cNvGrpSpPr/>
          <p:nvPr>
            <p:custDataLst>
              <p:tags r:id="rId3"/>
            </p:custDataLst>
          </p:nvPr>
        </p:nvGrpSpPr>
        <p:grpSpPr>
          <a:xfrm>
            <a:off x="-160" y="857284"/>
            <a:ext cx="1927622" cy="645319"/>
            <a:chOff x="-3930012" y="439357"/>
            <a:chExt cx="5040000" cy="1057746"/>
          </a:xfrm>
        </p:grpSpPr>
        <p:sp>
          <p:nvSpPr>
            <p:cNvPr id="9" name="PA-圆角矩形 30"/>
            <p:cNvSpPr/>
            <p:nvPr>
              <p:custDataLst>
                <p:tags r:id="rId4"/>
              </p:custDataLst>
            </p:nvPr>
          </p:nvSpPr>
          <p:spPr>
            <a:xfrm>
              <a:off x="-3930012" y="439357"/>
              <a:ext cx="5040000" cy="1057746"/>
            </a:xfrm>
            <a:prstGeom prst="roundRect">
              <a:avLst>
                <a:gd name="adj" fmla="val 0"/>
              </a:avLst>
            </a:prstGeom>
            <a:noFill/>
            <a:ln w="25400" cap="flat" cmpd="sng">
              <a:solidFill>
                <a:srgbClr val="C00000"/>
              </a:solidFill>
              <a:prstDash val="solid"/>
              <a:headEnd type="none" w="med" len="med"/>
              <a:tailEnd type="none" w="med" len="med"/>
            </a:ln>
          </p:spPr>
          <p:txBody>
            <a:bodyPr anchor="ctr"/>
            <a:lstStyle/>
            <a:p>
              <a:pPr algn="ctr" eaLnBrk="1" hangingPunct="1">
                <a:defRPr/>
              </a:pPr>
              <a:endParaRPr lang="zh-CN" altLang="en-US" sz="1350">
                <a:solidFill>
                  <a:srgbClr val="FFFFFF"/>
                </a:solidFill>
                <a:latin typeface="+mj-ea"/>
                <a:ea typeface="+mj-ea"/>
              </a:endParaRPr>
            </a:p>
          </p:txBody>
        </p:sp>
        <p:sp>
          <p:nvSpPr>
            <p:cNvPr id="10" name="PA-矩形 31"/>
            <p:cNvSpPr>
              <a:spLocks noChangeAspect="1"/>
            </p:cNvSpPr>
            <p:nvPr>
              <p:custDataLst>
                <p:tags r:id="rId5"/>
              </p:custDataLst>
            </p:nvPr>
          </p:nvSpPr>
          <p:spPr bwMode="auto">
            <a:xfrm>
              <a:off x="-3733137" y="537866"/>
              <a:ext cx="4646248" cy="860727"/>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charset="-122"/>
                </a:defRPr>
              </a:lvl9pPr>
            </a:lstStyle>
            <a:p>
              <a:pPr algn="ctr" eaLnBrk="1" hangingPunct="1">
                <a:lnSpc>
                  <a:spcPct val="100000"/>
                </a:lnSpc>
                <a:spcBef>
                  <a:spcPct val="0"/>
                </a:spcBef>
                <a:buFontTx/>
                <a:buNone/>
              </a:pPr>
              <a:r>
                <a:rPr lang="zh-CN" altLang="en-US" sz="2100" b="1">
                  <a:solidFill>
                    <a:srgbClr val="FFFFFF"/>
                  </a:solidFill>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rPr>
                <a:t>问题探究</a:t>
              </a:r>
              <a:endParaRPr lang="zh-CN" altLang="en-US" sz="2100" b="1">
                <a:solidFill>
                  <a:srgbClr val="FFFFFF"/>
                </a:solidFill>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endParaRPr>
            </a:p>
          </p:txBody>
        </p:sp>
      </p:grpSp>
      <p:sp>
        <p:nvSpPr>
          <p:cNvPr id="11" name="内容占位符 2"/>
          <p:cNvSpPr>
            <a:spLocks noGrp="1"/>
          </p:cNvSpPr>
          <p:nvPr>
            <p:custDataLst>
              <p:tags r:id="rId6"/>
            </p:custDataLst>
          </p:nvPr>
        </p:nvSpPr>
        <p:spPr>
          <a:xfrm>
            <a:off x="2176939" y="917258"/>
            <a:ext cx="6906578" cy="905351"/>
          </a:xfrm>
          <a:prstGeom prst="rect">
            <a:avLst/>
          </a:prstGeom>
        </p:spPr>
        <p:txBody>
          <a:bodyPr vert="horz" lIns="67500" tIns="35100" rIns="67500" bIns="351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hangingPunct="1">
              <a:lnSpc>
                <a:spcPct val="120000"/>
              </a:lnSpc>
              <a:spcBef>
                <a:spcPct val="50000"/>
              </a:spcBef>
              <a:buNone/>
            </a:pPr>
            <a:r>
              <a:rPr lang="zh-CN" altLang="zh-CN" sz="2325" b="1">
                <a:solidFill>
                  <a:schemeClr val="tx1"/>
                </a:solidFill>
                <a:effectLst/>
                <a:latin typeface="黑体" panose="02010609060101010101" charset="-122"/>
                <a:ea typeface="黑体" panose="02010609060101010101" charset="-122"/>
                <a:cs typeface="黑体" panose="02010609060101010101" charset="-122"/>
                <a:sym typeface="+mn-ea"/>
              </a:rPr>
              <a:t>仔细阅读毛主席关于长征的论述，分析</a:t>
            </a:r>
            <a:r>
              <a:rPr sz="2325" b="1">
                <a:solidFill>
                  <a:schemeClr val="tx1"/>
                </a:solidFill>
                <a:effectLst/>
                <a:latin typeface="黑体" panose="02010609060101010101" charset="-122"/>
                <a:ea typeface="黑体" panose="02010609060101010101" charset="-122"/>
                <a:cs typeface="黑体" panose="02010609060101010101" charset="-122"/>
                <a:sym typeface="+mn-ea"/>
              </a:rPr>
              <a:t>红军长征胜利</a:t>
            </a:r>
            <a:r>
              <a:rPr lang="zh-CN" sz="2325" b="1">
                <a:solidFill>
                  <a:schemeClr val="tx1"/>
                </a:solidFill>
                <a:effectLst/>
                <a:latin typeface="黑体" panose="02010609060101010101" charset="-122"/>
                <a:ea typeface="黑体" panose="02010609060101010101" charset="-122"/>
                <a:cs typeface="黑体" panose="02010609060101010101" charset="-122"/>
                <a:sym typeface="+mn-ea"/>
              </a:rPr>
              <a:t>的原因和意义，谈谈你对长征精神的理解。</a:t>
            </a:r>
            <a:endParaRPr sz="2325"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7"/>
            </p:custDataLst>
          </p:nvPr>
        </p:nvSpPr>
        <p:spPr>
          <a:xfrm>
            <a:off x="3918109" y="1938814"/>
            <a:ext cx="5165408" cy="3709035"/>
          </a:xfrm>
          <a:prstGeom prst="rect">
            <a:avLst/>
          </a:prstGeom>
          <a:solidFill>
            <a:schemeClr val="bg1">
              <a:alpha val="72000"/>
            </a:schemeClr>
          </a:solidFill>
        </p:spPr>
        <p:txBody>
          <a:bodyPr wrap="square" rtlCol="0">
            <a:spAutoFit/>
          </a:bodyPr>
          <a:lstStyle/>
          <a:p>
            <a:pPr indent="0" algn="l">
              <a:lnSpc>
                <a:spcPct val="160000"/>
              </a:lnSpc>
              <a:buClrTx/>
              <a:buSzTx/>
              <a:buFont typeface="Arial" panose="020b0604020202020204" pitchFamily="34" charset="0"/>
              <a:buNone/>
            </a:pPr>
            <a:r>
              <a:rPr lang="en-US" altLang="zh-CN" sz="2100" b="1"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1</a:t>
            </a:r>
            <a:r>
              <a:rPr lang="zh-CN" altLang="en-US" sz="2100" b="1"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、原因：</a:t>
            </a:r>
            <a:endParaRPr lang="zh-CN" altLang="en-US" sz="2100" b="1"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endParaRPr>
          </a:p>
          <a:p>
            <a:pPr indent="0" algn="l">
              <a:lnSpc>
                <a:spcPct val="160000"/>
              </a:lnSpc>
              <a:buClrTx/>
              <a:buSzTx/>
              <a:buFont typeface="Arial" panose="020b0604020202020204" pitchFamily="34" charset="0"/>
              <a:buNone/>
            </a:pPr>
            <a:r>
              <a:rPr lang="zh-CN" altLang="en-US" sz="2100" b="1"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a:t>
            </a:r>
            <a:r>
              <a:rPr lang="en-US" altLang="zh-CN" sz="2100" b="1"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1</a:t>
            </a:r>
            <a:r>
              <a:rPr lang="zh-CN" altLang="en-US" sz="2100" b="1"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）有共产党的领导</a:t>
            </a:r>
            <a:endParaRPr lang="zh-CN" altLang="en-US" sz="2100" b="1"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endParaRPr>
          </a:p>
          <a:p>
            <a:pPr indent="0">
              <a:lnSpc>
                <a:spcPct val="160000"/>
              </a:lnSpc>
              <a:buFont typeface="Arial" panose="020b0604020202020204" pitchFamily="34" charset="0"/>
              <a:buNone/>
            </a:pPr>
            <a:r>
              <a:rPr lang="zh-CN" sz="2100" b="1"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a:t>
            </a:r>
            <a:r>
              <a:rPr lang="en-US" altLang="zh-CN" sz="2100" b="1"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2</a:t>
            </a:r>
            <a:r>
              <a:rPr lang="zh-CN" altLang="en-US" sz="2100" b="1"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）有信念，有理想</a:t>
            </a:r>
            <a:endParaRPr lang="zh-CN" altLang="en-US" sz="2100" b="1" smtClean="0">
              <a:solidFill>
                <a:srgbClr val="002060"/>
              </a:solidFill>
              <a:latin typeface="楷体" panose="02010609060101010101" pitchFamily="49" charset="-122"/>
              <a:ea typeface="楷体" panose="02010609060101010101" pitchFamily="49" charset="-122"/>
              <a:cs typeface="楷体" panose="02010609060101010101" pitchFamily="49" charset="-122"/>
              <a:sym typeface="+mn-ea"/>
            </a:endParaRPr>
          </a:p>
          <a:p>
            <a:pPr indent="0">
              <a:lnSpc>
                <a:spcPct val="160000"/>
              </a:lnSpc>
              <a:buFont typeface="Arial" panose="020b0604020202020204" pitchFamily="34" charset="0"/>
              <a:buNone/>
            </a:pPr>
            <a:r>
              <a:rPr lang="zh-CN" sz="2100" b="1"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a:t>
            </a:r>
            <a:r>
              <a:rPr lang="en-US" altLang="zh-CN" sz="2100" b="1"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3</a:t>
            </a:r>
            <a:r>
              <a:rPr lang="zh-CN" altLang="en-US" sz="2100" b="1"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）军民同心</a:t>
            </a:r>
            <a:endParaRPr lang="zh-CN" altLang="en-US" sz="2100" b="1"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endParaRPr>
          </a:p>
          <a:p>
            <a:pPr indent="0">
              <a:lnSpc>
                <a:spcPct val="160000"/>
              </a:lnSpc>
              <a:buFont typeface="Arial" panose="020b0604020202020204" pitchFamily="34" charset="0"/>
              <a:buNone/>
            </a:pPr>
            <a:r>
              <a:rPr lang="zh-CN" sz="2100" b="1"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a:t>
            </a:r>
            <a:r>
              <a:rPr lang="en-US" altLang="zh-CN" sz="2100" b="1"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4</a:t>
            </a:r>
            <a:r>
              <a:rPr lang="zh-CN" altLang="en-US" sz="2100" b="1"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）一切行动听指挥，具有组织意识</a:t>
            </a:r>
            <a:endParaRPr lang="zh-CN" altLang="en-US" sz="2100" b="1"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endParaRPr>
          </a:p>
          <a:p>
            <a:pPr indent="0">
              <a:lnSpc>
                <a:spcPct val="160000"/>
              </a:lnSpc>
              <a:buFont typeface="Arial" panose="020b0604020202020204" pitchFamily="34" charset="0"/>
              <a:buNone/>
            </a:pPr>
            <a:r>
              <a:rPr lang="zh-CN" sz="21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a:t>
            </a:r>
            <a:r>
              <a:rPr lang="en-US" altLang="zh-CN" sz="21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5</a:t>
            </a:r>
            <a:r>
              <a:rPr lang="zh-CN" altLang="en-US" sz="21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）红军将士团结一心，齐心协力，领导干部身先士卒、率先垂范</a:t>
            </a:r>
            <a:endParaRPr lang="zh-CN" altLang="en-US" sz="2100" b="1"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7" name="图片 6"/>
          <p:cNvPicPr>
            <a:picLocks noChangeAspect="1"/>
          </p:cNvPicPr>
          <p:nvPr>
            <p:custDataLst>
              <p:tags r:id="rId9"/>
            </p:custDataLst>
          </p:nvPr>
        </p:nvPicPr>
        <p:blipFill>
          <a:blip r:embed="rId8"/>
          <a:stretch>
            <a:fillRect/>
          </a:stretch>
        </p:blipFill>
        <p:spPr>
          <a:xfrm>
            <a:off x="157639" y="2055495"/>
            <a:ext cx="3521869" cy="296941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arn(inVertical)">
                                      <p:cBhvr>
                                        <p:cTn id="7" dur="500"/>
                                        <p:tgtEl>
                                          <p:spTgt spid="11">
                                            <p:txEl>
                                              <p:pRg st="0" end="0"/>
                                            </p:txEl>
                                          </p:spTgt>
                                        </p:tgtEl>
                                      </p:cBhvr>
                                    </p:animEffect>
                                  </p:childTnLst>
                                </p:cTn>
                              </p:par>
                            </p:childTnLst>
                          </p:cTn>
                        </p:par>
                        <p:par>
                          <p:cTn id="8" fill="hold" nodeType="afterGroup">
                            <p:stCondLst>
                              <p:cond delay="500"/>
                            </p:stCondLst>
                            <p:childTnLst>
                              <p:par>
                                <p:cTn id="9" presetID="18" presetClass="entr" presetSubtype="12" fill="hold" nodeType="afterEffect">
                                  <p:stCondLst>
                                    <p:cond delay="0"/>
                                  </p:stCondLst>
                                  <p:childTnLst>
                                    <p:set>
                                      <p:cBhvr>
                                        <p:cTn id="10" dur="1000" fill="hold">
                                          <p:stCondLst>
                                            <p:cond delay="0"/>
                                          </p:stCondLst>
                                        </p:cTn>
                                        <p:tgtEl>
                                          <p:spTgt spid="3">
                                            <p:txEl>
                                              <p:pRg st="0" end="0"/>
                                            </p:txEl>
                                          </p:spTgt>
                                        </p:tgtEl>
                                        <p:attrNameLst>
                                          <p:attrName>style.visibility</p:attrName>
                                        </p:attrNameLst>
                                      </p:cBhvr>
                                      <p:to>
                                        <p:strVal val="visible"/>
                                      </p:to>
                                    </p:set>
                                    <p:animEffect transition="in" filter="strips(downLeft)">
                                      <p:cBhvr>
                                        <p:cTn id="11" dur="1000"/>
                                        <p:tgtEl>
                                          <p:spTgt spid="3">
                                            <p:txEl>
                                              <p:pRg st="0" end="0"/>
                                            </p:txEl>
                                          </p:spTgt>
                                        </p:tgtEl>
                                      </p:cBhvr>
                                    </p:animEffect>
                                  </p:childTnLst>
                                </p:cTn>
                              </p:par>
                            </p:childTnLst>
                          </p:cTn>
                        </p:par>
                      </p:childTnLst>
                    </p:cTn>
                  </p:par>
                  <p:par>
                    <p:cTn id="12" fill="hold" nodeType="clickPar">
                      <p:stCondLst>
                        <p:cond delay="indefinite"/>
                        <p:cond evt="onBegin" delay="0">
                          <p:tn val="11"/>
                        </p:cond>
                      </p:stCondLst>
                      <p:childTnLst>
                        <p:par>
                          <p:cTn id="13" fill="hold" nodeType="afterGroup">
                            <p:stCondLst>
                              <p:cond delay="0"/>
                            </p:stCondLst>
                            <p:childTnLst>
                              <p:par>
                                <p:cTn id="14" presetID="18" presetClass="entr" presetSubtype="12"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strips(downLeft)">
                                      <p:cBhvr>
                                        <p:cTn id="16" dur="500"/>
                                        <p:tgtEl>
                                          <p:spTgt spid="3">
                                            <p:txEl>
                                              <p:pRg st="1" end="1"/>
                                            </p:txEl>
                                          </p:spTgt>
                                        </p:tgtEl>
                                      </p:cBhvr>
                                    </p:animEffect>
                                  </p:childTnLst>
                                </p:cTn>
                              </p:par>
                            </p:childTnLst>
                          </p:cTn>
                        </p:par>
                      </p:childTnLst>
                    </p:cTn>
                  </p:par>
                  <p:par>
                    <p:cTn id="17" fill="hold" nodeType="clickPar">
                      <p:stCondLst>
                        <p:cond delay="indefinite"/>
                        <p:cond evt="onBegin" delay="0">
                          <p:tn val="16"/>
                        </p:cond>
                      </p:stCondLst>
                      <p:childTnLst>
                        <p:par>
                          <p:cTn id="18" fill="hold" nodeType="afterGroup">
                            <p:stCondLst>
                              <p:cond delay="0"/>
                            </p:stCondLst>
                            <p:childTnLst>
                              <p:par>
                                <p:cTn id="19" presetID="18" presetClass="entr" presetSubtype="12"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strips(downLeft)">
                                      <p:cBhvr>
                                        <p:cTn id="21" dur="500"/>
                                        <p:tgtEl>
                                          <p:spTgt spid="3">
                                            <p:txEl>
                                              <p:pRg st="2" end="2"/>
                                            </p:txEl>
                                          </p:spTgt>
                                        </p:tgtEl>
                                      </p:cBhvr>
                                    </p:animEffect>
                                  </p:childTnLst>
                                </p:cTn>
                              </p:par>
                            </p:childTnLst>
                          </p:cTn>
                        </p:par>
                      </p:childTnLst>
                    </p:cTn>
                  </p:par>
                  <p:par>
                    <p:cTn id="22" fill="hold" nodeType="clickPar">
                      <p:stCondLst>
                        <p:cond delay="indefinite"/>
                        <p:cond evt="onBegin" delay="0">
                          <p:tn val="21"/>
                        </p:cond>
                      </p:stCondLst>
                      <p:childTnLst>
                        <p:par>
                          <p:cTn id="23" fill="hold" nodeType="afterGroup">
                            <p:stCondLst>
                              <p:cond delay="0"/>
                            </p:stCondLst>
                            <p:childTnLst>
                              <p:par>
                                <p:cTn id="24" presetID="18" presetClass="entr" presetSubtype="12" fill="hold"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strips(downLeft)">
                                      <p:cBhvr>
                                        <p:cTn id="26" dur="500"/>
                                        <p:tgtEl>
                                          <p:spTgt spid="3">
                                            <p:txEl>
                                              <p:pRg st="3" end="3"/>
                                            </p:txEl>
                                          </p:spTgt>
                                        </p:tgtEl>
                                      </p:cBhvr>
                                    </p:animEffect>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cond evt="onBegin" delay="0">
                          <p:tn val="32"/>
                        </p:cond>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bg>
      <p:bgPr>
        <a:noFill/>
        <a:effectLst/>
      </p:bgPr>
    </p:bg>
    <p:spTree>
      <p:nvGrpSpPr>
        <p:cNvPr id="1" name=""/>
        <p:cNvGrpSpPr/>
        <p:nvPr>
          <p:custDataLst>
            <p:tags r:id="rId2"/>
          </p:custDataLst>
        </p:nvPr>
      </p:nvGrpSpPr>
      <p:grpSpPr>
        <a:xfrm>
          <a:off x="0" y="0"/>
          <a:ext cx="0" cy="0"/>
        </a:xfrm>
      </p:grpSpPr>
      <p:grpSp>
        <p:nvGrpSpPr>
          <p:cNvPr id="2" name="PA-102217"/>
          <p:cNvGrpSpPr/>
          <p:nvPr>
            <p:custDataLst>
              <p:tags r:id="rId3"/>
            </p:custDataLst>
          </p:nvPr>
        </p:nvGrpSpPr>
        <p:grpSpPr>
          <a:xfrm>
            <a:off x="-160" y="857284"/>
            <a:ext cx="1927622" cy="645319"/>
            <a:chOff x="-3930012" y="439357"/>
            <a:chExt cx="5040000" cy="1057746"/>
          </a:xfrm>
        </p:grpSpPr>
        <p:sp>
          <p:nvSpPr>
            <p:cNvPr id="9" name="PA-圆角矩形 30"/>
            <p:cNvSpPr/>
            <p:nvPr>
              <p:custDataLst>
                <p:tags r:id="rId4"/>
              </p:custDataLst>
            </p:nvPr>
          </p:nvSpPr>
          <p:spPr>
            <a:xfrm>
              <a:off x="-3930012" y="439357"/>
              <a:ext cx="5040000" cy="1057746"/>
            </a:xfrm>
            <a:prstGeom prst="roundRect">
              <a:avLst>
                <a:gd name="adj" fmla="val 0"/>
              </a:avLst>
            </a:prstGeom>
            <a:noFill/>
            <a:ln w="25400" cap="flat" cmpd="sng">
              <a:solidFill>
                <a:srgbClr val="C00000"/>
              </a:solidFill>
              <a:prstDash val="solid"/>
              <a:headEnd type="none" w="med" len="med"/>
              <a:tailEnd type="none" w="med" len="med"/>
            </a:ln>
          </p:spPr>
          <p:txBody>
            <a:bodyPr anchor="ctr"/>
            <a:lstStyle/>
            <a:p>
              <a:pPr algn="ctr" eaLnBrk="1" hangingPunct="1">
                <a:defRPr/>
              </a:pPr>
              <a:endParaRPr lang="zh-CN" altLang="en-US" sz="1350">
                <a:solidFill>
                  <a:srgbClr val="FFFFFF"/>
                </a:solidFill>
                <a:latin typeface="+mj-ea"/>
                <a:ea typeface="+mj-ea"/>
              </a:endParaRPr>
            </a:p>
          </p:txBody>
        </p:sp>
        <p:sp>
          <p:nvSpPr>
            <p:cNvPr id="10" name="PA-矩形 31"/>
            <p:cNvSpPr>
              <a:spLocks noChangeAspect="1"/>
            </p:cNvSpPr>
            <p:nvPr>
              <p:custDataLst>
                <p:tags r:id="rId5"/>
              </p:custDataLst>
            </p:nvPr>
          </p:nvSpPr>
          <p:spPr bwMode="auto">
            <a:xfrm>
              <a:off x="-3733137" y="537866"/>
              <a:ext cx="4646248" cy="860727"/>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charset="-122"/>
                </a:defRPr>
              </a:lvl9pPr>
            </a:lstStyle>
            <a:p>
              <a:pPr algn="ctr" eaLnBrk="1" hangingPunct="1">
                <a:lnSpc>
                  <a:spcPct val="100000"/>
                </a:lnSpc>
                <a:spcBef>
                  <a:spcPct val="0"/>
                </a:spcBef>
                <a:buFontTx/>
                <a:buNone/>
              </a:pPr>
              <a:r>
                <a:rPr lang="zh-CN" altLang="en-US" sz="2100" b="1">
                  <a:solidFill>
                    <a:srgbClr val="FFFFFF"/>
                  </a:solidFill>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rPr>
                <a:t>问题探究</a:t>
              </a:r>
              <a:endParaRPr lang="zh-CN" altLang="en-US" sz="2100" b="1">
                <a:solidFill>
                  <a:srgbClr val="FFFFFF"/>
                </a:solidFill>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endParaRPr>
            </a:p>
          </p:txBody>
        </p:sp>
      </p:grpSp>
      <p:sp>
        <p:nvSpPr>
          <p:cNvPr id="11" name="内容占位符 2"/>
          <p:cNvSpPr>
            <a:spLocks noGrp="1"/>
          </p:cNvSpPr>
          <p:nvPr>
            <p:custDataLst>
              <p:tags r:id="rId6"/>
            </p:custDataLst>
          </p:nvPr>
        </p:nvSpPr>
        <p:spPr>
          <a:xfrm>
            <a:off x="2176939" y="917258"/>
            <a:ext cx="6906578" cy="905351"/>
          </a:xfrm>
          <a:prstGeom prst="rect">
            <a:avLst/>
          </a:prstGeom>
        </p:spPr>
        <p:txBody>
          <a:bodyPr vert="horz" lIns="67500" tIns="35100" rIns="67500" bIns="351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hangingPunct="1">
              <a:lnSpc>
                <a:spcPct val="120000"/>
              </a:lnSpc>
              <a:spcBef>
                <a:spcPct val="50000"/>
              </a:spcBef>
              <a:buNone/>
            </a:pPr>
            <a:r>
              <a:rPr lang="zh-CN" altLang="zh-CN" sz="2325" b="1">
                <a:solidFill>
                  <a:schemeClr val="tx1"/>
                </a:solidFill>
                <a:effectLst/>
                <a:latin typeface="黑体" panose="02010609060101010101" charset="-122"/>
                <a:ea typeface="黑体" panose="02010609060101010101" charset="-122"/>
                <a:cs typeface="黑体" panose="02010609060101010101" charset="-122"/>
                <a:sym typeface="+mn-ea"/>
              </a:rPr>
              <a:t>仔细阅读毛主席关于长征的论述，分析</a:t>
            </a:r>
            <a:r>
              <a:rPr sz="2325" b="1">
                <a:solidFill>
                  <a:schemeClr val="tx1"/>
                </a:solidFill>
                <a:effectLst/>
                <a:latin typeface="黑体" panose="02010609060101010101" charset="-122"/>
                <a:ea typeface="黑体" panose="02010609060101010101" charset="-122"/>
                <a:cs typeface="黑体" panose="02010609060101010101" charset="-122"/>
                <a:sym typeface="+mn-ea"/>
              </a:rPr>
              <a:t>红军长征胜利</a:t>
            </a:r>
            <a:r>
              <a:rPr lang="zh-CN" sz="2325" b="1">
                <a:solidFill>
                  <a:schemeClr val="tx1"/>
                </a:solidFill>
                <a:effectLst/>
                <a:latin typeface="黑体" panose="02010609060101010101" charset="-122"/>
                <a:ea typeface="黑体" panose="02010609060101010101" charset="-122"/>
                <a:cs typeface="黑体" panose="02010609060101010101" charset="-122"/>
                <a:sym typeface="+mn-ea"/>
              </a:rPr>
              <a:t>的原因和意义，谈谈你对长征精神的理解。</a:t>
            </a:r>
            <a:endParaRPr sz="2325"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07" name="文本框 106"/>
          <p:cNvSpPr txBox="1"/>
          <p:nvPr>
            <p:custDataLst>
              <p:tags r:id="rId7"/>
            </p:custDataLst>
          </p:nvPr>
        </p:nvSpPr>
        <p:spPr>
          <a:xfrm>
            <a:off x="222409" y="1841183"/>
            <a:ext cx="8754428" cy="2511425"/>
          </a:xfrm>
          <a:prstGeom prst="rect">
            <a:avLst/>
          </a:prstGeom>
          <a:noFill/>
          <a:ln w="9525">
            <a:noFill/>
          </a:ln>
        </p:spPr>
        <p:txBody>
          <a:bodyPr wrap="square">
            <a:spAutoFit/>
          </a:bodyPr>
          <a:lstStyle/>
          <a:p>
            <a:pPr indent="0" fontAlgn="auto">
              <a:lnSpc>
                <a:spcPct val="120000"/>
              </a:lnSpc>
            </a:pPr>
            <a:r>
              <a:rPr lang="en-US" altLang="zh-CN" sz="2100" b="1">
                <a:effectLst/>
                <a:latin typeface="楷体" panose="02010609060101010101" pitchFamily="49" charset="-122"/>
                <a:ea typeface="楷体" panose="02010609060101010101" pitchFamily="49" charset="-122"/>
                <a:cs typeface="楷体" panose="02010609060101010101" pitchFamily="49" charset="-122"/>
              </a:rPr>
              <a:t>2</a:t>
            </a:r>
            <a:r>
              <a:rPr lang="zh-CN" altLang="en-US" sz="2100" b="1">
                <a:effectLst/>
                <a:latin typeface="楷体" panose="02010609060101010101" pitchFamily="49" charset="-122"/>
                <a:ea typeface="楷体" panose="02010609060101010101" pitchFamily="49" charset="-122"/>
                <a:cs typeface="楷体" panose="02010609060101010101" pitchFamily="49" charset="-122"/>
              </a:rPr>
              <a:t>、</a:t>
            </a:r>
            <a:r>
              <a:rPr lang="zh-CN" sz="2100" b="1">
                <a:effectLst/>
                <a:latin typeface="楷体" panose="02010609060101010101" pitchFamily="49" charset="-122"/>
                <a:ea typeface="楷体" panose="02010609060101010101" pitchFamily="49" charset="-122"/>
                <a:cs typeface="楷体" panose="02010609060101010101" pitchFamily="49" charset="-122"/>
              </a:rPr>
              <a:t>意义：</a:t>
            </a:r>
            <a:endParaRPr lang="zh-CN" sz="2100" b="1">
              <a:effectLst/>
              <a:latin typeface="楷体" panose="02010609060101010101" pitchFamily="49" charset="-122"/>
              <a:ea typeface="楷体" panose="02010609060101010101" pitchFamily="49" charset="-122"/>
              <a:cs typeface="楷体" panose="02010609060101010101" pitchFamily="49" charset="-122"/>
            </a:endParaRPr>
          </a:p>
          <a:p>
            <a:pPr indent="0" fontAlgn="auto">
              <a:lnSpc>
                <a:spcPct val="30000"/>
              </a:lnSpc>
            </a:pPr>
            <a:endParaRPr lang="zh-CN" sz="2100" b="1">
              <a:effectLst/>
              <a:latin typeface="楷体" panose="02010609060101010101" pitchFamily="49" charset="-122"/>
              <a:ea typeface="楷体" panose="02010609060101010101" pitchFamily="49" charset="-122"/>
              <a:cs typeface="楷体" panose="02010609060101010101" pitchFamily="49" charset="-122"/>
            </a:endParaRPr>
          </a:p>
          <a:p>
            <a:pPr indent="0" fontAlgn="auto">
              <a:lnSpc>
                <a:spcPct val="120000"/>
              </a:lnSpc>
            </a:pPr>
            <a:r>
              <a:rPr sz="2100" b="1">
                <a:effectLst/>
                <a:latin typeface="楷体" panose="02010609060101010101" pitchFamily="49" charset="-122"/>
                <a:ea typeface="楷体" panose="02010609060101010101" pitchFamily="49" charset="-122"/>
                <a:cs typeface="楷体" panose="02010609060101010101" pitchFamily="49" charset="-122"/>
              </a:rPr>
              <a:t>（1）红军长征胜利创造了历史。是一次远征，一次名副其实的、前所未有的长征！</a:t>
            </a:r>
            <a:endParaRPr sz="2100" b="1">
              <a:effectLst/>
              <a:latin typeface="楷体" panose="02010609060101010101" pitchFamily="49" charset="-122"/>
              <a:ea typeface="楷体" panose="02010609060101010101" pitchFamily="49" charset="-122"/>
              <a:cs typeface="楷体" panose="02010609060101010101" pitchFamily="49" charset="-122"/>
            </a:endParaRPr>
          </a:p>
          <a:p>
            <a:pPr indent="0" fontAlgn="auto">
              <a:lnSpc>
                <a:spcPct val="120000"/>
              </a:lnSpc>
            </a:pPr>
            <a:r>
              <a:rPr sz="2100" b="1">
                <a:effectLst/>
                <a:latin typeface="楷体" panose="02010609060101010101" pitchFamily="49" charset="-122"/>
                <a:ea typeface="楷体" panose="02010609060101010101" pitchFamily="49" charset="-122"/>
                <a:cs typeface="楷体" panose="02010609060101010101" pitchFamily="49" charset="-122"/>
              </a:rPr>
              <a:t>（2）长征是宣言书。长征的胜利宣告了红军战略转移取得了成功。红军是英雄好汉，帝国主义者和他们的走狗蒋介石等辈则是完全无用的。长征宣告了帝国主义和蒋介石围追堵截的破产。</a:t>
            </a:r>
            <a:endParaRPr sz="2100" b="1">
              <a:latin typeface="楷体" panose="02010609060101010101" pitchFamily="49" charset="-122"/>
              <a:ea typeface="楷体" panose="02010609060101010101" pitchFamily="49" charset="-122"/>
              <a:cs typeface="楷体" panose="02010609060101010101" pitchFamily="49" charset="-122"/>
            </a:endParaRPr>
          </a:p>
        </p:txBody>
      </p:sp>
      <p:pic>
        <p:nvPicPr>
          <p:cNvPr id="109" name="图片 108"/>
          <p:cNvPicPr/>
          <p:nvPr>
            <p:custDataLst>
              <p:tags r:id="rId9"/>
            </p:custDataLst>
          </p:nvPr>
        </p:nvPicPr>
        <p:blipFill>
          <a:blip r:embed="rId8"/>
          <a:srcRect t="10453" r="577" b="27462"/>
          <a:stretch>
            <a:fillRect/>
          </a:stretch>
        </p:blipFill>
        <p:spPr>
          <a:xfrm>
            <a:off x="357188" y="4367213"/>
            <a:ext cx="8566309" cy="1391126"/>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arn(inVertical)">
                                      <p:cBhvr>
                                        <p:cTn id="7" dur="500"/>
                                        <p:tgtEl>
                                          <p:spTgt spid="11">
                                            <p:txEl>
                                              <p:pRg st="0" end="0"/>
                                            </p:txEl>
                                          </p:spTgt>
                                        </p:tgtEl>
                                      </p:cBhvr>
                                    </p:animEffect>
                                  </p:childTnLst>
                                </p:cTn>
                              </p:par>
                            </p:childTnLst>
                          </p:cTn>
                        </p:par>
                        <p:par>
                          <p:cTn id="8" fill="hold" nodeType="afterGroup">
                            <p:stCondLst>
                              <p:cond delay="500"/>
                            </p:stCondLst>
                            <p:childTnLst>
                              <p:par>
                                <p:cTn id="9" presetID="3" presetClass="entr" presetSubtype="10" fill="hold" nodeType="after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par>
                    <p:cTn id="12" fill="hold" nodeType="clickPar">
                      <p:stCondLst>
                        <p:cond delay="indefinite"/>
                        <p:cond evt="onBegin" delay="0">
                          <p:tn val="11"/>
                        </p:cond>
                      </p:stCondLst>
                      <p:childTnLst>
                        <p:par>
                          <p:cTn id="13" fill="hold" nodeType="afterGroup">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107"/>
                                        </p:tgtEl>
                                        <p:attrNameLst>
                                          <p:attrName>style.visibility</p:attrName>
                                        </p:attrNameLst>
                                      </p:cBhvr>
                                      <p:to>
                                        <p:strVal val="visible"/>
                                      </p:to>
                                    </p:set>
                                    <p:animEffect transition="in" filter="blinds(horizontal)">
                                      <p:cBhvr>
                                        <p:cTn id="16"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P spid="107"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p:txBody>
          <a:bodyPr/>
          <a:lstStyle/>
          <a:p>
            <a:endParaRPr lang="zh-CN" altLang="en-US"/>
          </a:p>
        </p:txBody>
      </p:sp>
      <p:pic>
        <p:nvPicPr>
          <p:cNvPr id="7170" name="Picture 2"/>
          <p:cNvPicPr>
            <a:picLocks noChangeAspect="1" noChangeArrowheads="1"/>
          </p:cNvPicPr>
          <p:nvPr>
            <p:custDataLst>
              <p:tags r:id="rId5"/>
            </p:custDataLst>
          </p:nvPr>
        </p:nvPicPr>
        <p:blipFill>
          <a:blip r:embed="rId4"/>
          <a:stretch>
            <a:fillRect/>
          </a:stretch>
        </p:blipFill>
        <p:spPr bwMode="auto">
          <a:xfrm>
            <a:off x="428596" y="1714488"/>
            <a:ext cx="3786214" cy="3810000"/>
          </a:xfrm>
          <a:prstGeom prst="rect">
            <a:avLst/>
          </a:prstGeom>
          <a:noFill/>
        </p:spPr>
      </p:pic>
      <p:pic>
        <p:nvPicPr>
          <p:cNvPr id="7172" name="Picture 4"/>
          <p:cNvPicPr>
            <a:picLocks noChangeAspect="1" noChangeArrowheads="1"/>
          </p:cNvPicPr>
          <p:nvPr>
            <p:custDataLst>
              <p:tags r:id="rId7"/>
            </p:custDataLst>
          </p:nvPr>
        </p:nvPicPr>
        <p:blipFill>
          <a:blip r:embed="rId6"/>
          <a:stretch>
            <a:fillRect/>
          </a:stretch>
        </p:blipFill>
        <p:spPr bwMode="auto">
          <a:xfrm>
            <a:off x="4572000" y="785794"/>
            <a:ext cx="3571900" cy="5667376"/>
          </a:xfrm>
          <a:prstGeom prst="rect">
            <a:avLst/>
          </a:prstGeom>
          <a:noFill/>
        </p:spPr>
      </p:pic>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bg>
      <p:bgPr>
        <a:noFill/>
        <a:effectLst/>
      </p:bgPr>
    </p:bg>
    <p:spTree>
      <p:nvGrpSpPr>
        <p:cNvPr id="1" name=""/>
        <p:cNvGrpSpPr/>
        <p:nvPr>
          <p:custDataLst>
            <p:tags r:id="rId2"/>
          </p:custDataLst>
        </p:nvPr>
      </p:nvGrpSpPr>
      <p:grpSpPr>
        <a:xfrm>
          <a:off x="0" y="0"/>
          <a:ext cx="0" cy="0"/>
        </a:xfrm>
      </p:grpSpPr>
      <p:grpSp>
        <p:nvGrpSpPr>
          <p:cNvPr id="2" name="PA-102217"/>
          <p:cNvGrpSpPr/>
          <p:nvPr>
            <p:custDataLst>
              <p:tags r:id="rId3"/>
            </p:custDataLst>
          </p:nvPr>
        </p:nvGrpSpPr>
        <p:grpSpPr>
          <a:xfrm>
            <a:off x="-160" y="857284"/>
            <a:ext cx="1927622" cy="645319"/>
            <a:chOff x="-3930012" y="439357"/>
            <a:chExt cx="5040000" cy="1057746"/>
          </a:xfrm>
        </p:grpSpPr>
        <p:sp>
          <p:nvSpPr>
            <p:cNvPr id="9" name="PA-圆角矩形 30"/>
            <p:cNvSpPr/>
            <p:nvPr>
              <p:custDataLst>
                <p:tags r:id="rId4"/>
              </p:custDataLst>
            </p:nvPr>
          </p:nvSpPr>
          <p:spPr>
            <a:xfrm>
              <a:off x="-3930012" y="439357"/>
              <a:ext cx="5040000" cy="1057746"/>
            </a:xfrm>
            <a:prstGeom prst="roundRect">
              <a:avLst>
                <a:gd name="adj" fmla="val 0"/>
              </a:avLst>
            </a:prstGeom>
            <a:noFill/>
            <a:ln w="25400" cap="flat" cmpd="sng">
              <a:solidFill>
                <a:srgbClr val="C00000"/>
              </a:solidFill>
              <a:prstDash val="solid"/>
              <a:headEnd type="none" w="med" len="med"/>
              <a:tailEnd type="none" w="med" len="med"/>
            </a:ln>
          </p:spPr>
          <p:txBody>
            <a:bodyPr anchor="ctr"/>
            <a:lstStyle/>
            <a:p>
              <a:pPr algn="ctr" eaLnBrk="1" hangingPunct="1">
                <a:defRPr/>
              </a:pPr>
              <a:endParaRPr lang="zh-CN" altLang="en-US" sz="1350">
                <a:solidFill>
                  <a:srgbClr val="FFFFFF"/>
                </a:solidFill>
                <a:latin typeface="+mj-ea"/>
                <a:ea typeface="+mj-ea"/>
              </a:endParaRPr>
            </a:p>
          </p:txBody>
        </p:sp>
        <p:sp>
          <p:nvSpPr>
            <p:cNvPr id="10" name="PA-矩形 31"/>
            <p:cNvSpPr>
              <a:spLocks noChangeAspect="1"/>
            </p:cNvSpPr>
            <p:nvPr>
              <p:custDataLst>
                <p:tags r:id="rId5"/>
              </p:custDataLst>
            </p:nvPr>
          </p:nvSpPr>
          <p:spPr bwMode="auto">
            <a:xfrm>
              <a:off x="-3733137" y="537866"/>
              <a:ext cx="4646248" cy="860727"/>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charset="-122"/>
                </a:defRPr>
              </a:lvl9pPr>
            </a:lstStyle>
            <a:p>
              <a:pPr algn="ctr" eaLnBrk="1" hangingPunct="1">
                <a:lnSpc>
                  <a:spcPct val="100000"/>
                </a:lnSpc>
                <a:spcBef>
                  <a:spcPct val="0"/>
                </a:spcBef>
                <a:buFontTx/>
                <a:buNone/>
              </a:pPr>
              <a:r>
                <a:rPr lang="zh-CN" altLang="en-US" sz="2100" b="1">
                  <a:solidFill>
                    <a:srgbClr val="FFFFFF"/>
                  </a:solidFill>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rPr>
                <a:t>问题探究</a:t>
              </a:r>
              <a:endParaRPr lang="zh-CN" altLang="en-US" sz="2100" b="1">
                <a:solidFill>
                  <a:srgbClr val="FFFFFF"/>
                </a:solidFill>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endParaRPr>
            </a:p>
          </p:txBody>
        </p:sp>
      </p:grpSp>
      <p:sp>
        <p:nvSpPr>
          <p:cNvPr id="11" name="内容占位符 2"/>
          <p:cNvSpPr>
            <a:spLocks noGrp="1"/>
          </p:cNvSpPr>
          <p:nvPr>
            <p:custDataLst>
              <p:tags r:id="rId6"/>
            </p:custDataLst>
          </p:nvPr>
        </p:nvSpPr>
        <p:spPr>
          <a:xfrm>
            <a:off x="2176939" y="917258"/>
            <a:ext cx="6906578" cy="905351"/>
          </a:xfrm>
          <a:prstGeom prst="rect">
            <a:avLst/>
          </a:prstGeom>
        </p:spPr>
        <p:txBody>
          <a:bodyPr vert="horz" lIns="67500" tIns="35100" rIns="67500" bIns="351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hangingPunct="1">
              <a:lnSpc>
                <a:spcPct val="110000"/>
              </a:lnSpc>
              <a:spcBef>
                <a:spcPct val="50000"/>
              </a:spcBef>
              <a:buNone/>
            </a:pPr>
            <a:r>
              <a:rPr lang="zh-CN" altLang="zh-CN" sz="2325" b="1">
                <a:solidFill>
                  <a:schemeClr val="tx1"/>
                </a:solidFill>
                <a:effectLst/>
                <a:latin typeface="黑体" panose="02010609060101010101" charset="-122"/>
                <a:ea typeface="黑体" panose="02010609060101010101" charset="-122"/>
                <a:cs typeface="黑体" panose="02010609060101010101" charset="-122"/>
                <a:sym typeface="+mn-ea"/>
              </a:rPr>
              <a:t>仔细阅读毛主席关于长征的论述，分析</a:t>
            </a:r>
            <a:r>
              <a:rPr sz="2325" b="1">
                <a:solidFill>
                  <a:schemeClr val="tx1"/>
                </a:solidFill>
                <a:effectLst/>
                <a:latin typeface="黑体" panose="02010609060101010101" charset="-122"/>
                <a:ea typeface="黑体" panose="02010609060101010101" charset="-122"/>
                <a:cs typeface="黑体" panose="02010609060101010101" charset="-122"/>
                <a:sym typeface="+mn-ea"/>
              </a:rPr>
              <a:t>红军长征胜利</a:t>
            </a:r>
            <a:r>
              <a:rPr lang="zh-CN" sz="2325" b="1">
                <a:solidFill>
                  <a:schemeClr val="tx1"/>
                </a:solidFill>
                <a:effectLst/>
                <a:latin typeface="黑体" panose="02010609060101010101" charset="-122"/>
                <a:ea typeface="黑体" panose="02010609060101010101" charset="-122"/>
                <a:cs typeface="黑体" panose="02010609060101010101" charset="-122"/>
                <a:sym typeface="+mn-ea"/>
              </a:rPr>
              <a:t>的原因和意义，谈谈你对长征精神的理解。</a:t>
            </a:r>
            <a:endParaRPr sz="2325"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07" name="文本框 106"/>
          <p:cNvSpPr txBox="1"/>
          <p:nvPr>
            <p:custDataLst>
              <p:tags r:id="rId7"/>
            </p:custDataLst>
          </p:nvPr>
        </p:nvSpPr>
        <p:spPr>
          <a:xfrm>
            <a:off x="222409" y="1641634"/>
            <a:ext cx="8549164" cy="2866390"/>
          </a:xfrm>
          <a:prstGeom prst="rect">
            <a:avLst/>
          </a:prstGeom>
          <a:noFill/>
          <a:ln w="9525">
            <a:noFill/>
          </a:ln>
        </p:spPr>
        <p:txBody>
          <a:bodyPr wrap="square">
            <a:spAutoFit/>
          </a:bodyPr>
          <a:lstStyle/>
          <a:p>
            <a:pPr indent="0" fontAlgn="auto">
              <a:lnSpc>
                <a:spcPct val="120000"/>
              </a:lnSpc>
            </a:pPr>
            <a:r>
              <a:rPr lang="en-US" altLang="zh-CN" sz="2100" b="1">
                <a:effectLst/>
                <a:latin typeface="楷体" panose="02010609060101010101" pitchFamily="49" charset="-122"/>
                <a:ea typeface="楷体" panose="02010609060101010101" pitchFamily="49" charset="-122"/>
                <a:cs typeface="楷体" panose="02010609060101010101" pitchFamily="49" charset="-122"/>
              </a:rPr>
              <a:t>2</a:t>
            </a:r>
            <a:r>
              <a:rPr lang="zh-CN" altLang="en-US" sz="2100" b="1">
                <a:effectLst/>
                <a:latin typeface="楷体" panose="02010609060101010101" pitchFamily="49" charset="-122"/>
                <a:ea typeface="楷体" panose="02010609060101010101" pitchFamily="49" charset="-122"/>
                <a:cs typeface="楷体" panose="02010609060101010101" pitchFamily="49" charset="-122"/>
              </a:rPr>
              <a:t>、</a:t>
            </a:r>
            <a:r>
              <a:rPr lang="zh-CN" sz="2100" b="1">
                <a:effectLst/>
                <a:latin typeface="楷体" panose="02010609060101010101" pitchFamily="49" charset="-122"/>
                <a:ea typeface="楷体" panose="02010609060101010101" pitchFamily="49" charset="-122"/>
                <a:cs typeface="楷体" panose="02010609060101010101" pitchFamily="49" charset="-122"/>
              </a:rPr>
              <a:t>意义：</a:t>
            </a:r>
            <a:endParaRPr lang="zh-CN" sz="2100" b="1">
              <a:effectLst/>
              <a:latin typeface="楷体" panose="02010609060101010101" pitchFamily="49" charset="-122"/>
              <a:ea typeface="楷体" panose="02010609060101010101" pitchFamily="49" charset="-122"/>
              <a:cs typeface="楷体" panose="02010609060101010101" pitchFamily="49" charset="-122"/>
            </a:endParaRPr>
          </a:p>
          <a:p>
            <a:pPr indent="0" fontAlgn="auto">
              <a:lnSpc>
                <a:spcPct val="20000"/>
              </a:lnSpc>
            </a:pPr>
            <a:endParaRPr lang="zh-CN" sz="2100" b="1">
              <a:effectLst/>
              <a:latin typeface="楷体" panose="02010609060101010101" pitchFamily="49" charset="-122"/>
              <a:ea typeface="楷体" panose="02010609060101010101" pitchFamily="49" charset="-122"/>
              <a:cs typeface="楷体" panose="02010609060101010101" pitchFamily="49" charset="-122"/>
            </a:endParaRPr>
          </a:p>
          <a:p>
            <a:pPr indent="0" fontAlgn="auto">
              <a:lnSpc>
                <a:spcPct val="120000"/>
              </a:lnSpc>
            </a:pPr>
            <a:r>
              <a:rPr sz="2100" b="1">
                <a:latin typeface="楷体" panose="02010609060101010101" pitchFamily="49" charset="-122"/>
                <a:ea typeface="楷体" panose="02010609060101010101" pitchFamily="49" charset="-122"/>
                <a:cs typeface="楷体" panose="02010609060101010101" pitchFamily="49" charset="-122"/>
                <a:sym typeface="+mn-ea"/>
              </a:rPr>
              <a:t>（3）长征是宣传队。它向11个省内大约1万万人民宣布，只有红军的道路，才是解放他们的道路。</a:t>
            </a:r>
            <a:endParaRPr sz="2100" b="1">
              <a:latin typeface="楷体" panose="02010609060101010101" pitchFamily="49" charset="-122"/>
              <a:ea typeface="楷体" panose="02010609060101010101" pitchFamily="49" charset="-122"/>
              <a:cs typeface="楷体" panose="02010609060101010101" pitchFamily="49" charset="-122"/>
            </a:endParaRPr>
          </a:p>
          <a:p>
            <a:pPr indent="0" fontAlgn="auto">
              <a:lnSpc>
                <a:spcPct val="120000"/>
              </a:lnSpc>
            </a:pPr>
            <a:r>
              <a:rPr sz="2100" b="1">
                <a:latin typeface="楷体" panose="02010609060101010101" pitchFamily="49" charset="-122"/>
                <a:ea typeface="楷体" panose="02010609060101010101" pitchFamily="49" charset="-122"/>
                <a:cs typeface="楷体" panose="02010609060101010101" pitchFamily="49" charset="-122"/>
                <a:sym typeface="+mn-ea"/>
              </a:rPr>
              <a:t>（4）长征又是播种机。它散布了许多种子在11个省内，发芽、长叶、开花、结果，将来是会有收获的。</a:t>
            </a:r>
            <a:endParaRPr sz="2100" b="1">
              <a:latin typeface="楷体" panose="02010609060101010101" pitchFamily="49" charset="-122"/>
              <a:ea typeface="楷体" panose="02010609060101010101" pitchFamily="49" charset="-122"/>
              <a:cs typeface="楷体" panose="02010609060101010101" pitchFamily="49" charset="-122"/>
            </a:endParaRPr>
          </a:p>
          <a:p>
            <a:pPr indent="0" fontAlgn="auto">
              <a:lnSpc>
                <a:spcPct val="120000"/>
              </a:lnSpc>
            </a:pPr>
            <a:r>
              <a:rPr sz="2100" b="1">
                <a:latin typeface="楷体" panose="02010609060101010101" pitchFamily="49" charset="-122"/>
                <a:ea typeface="楷体" panose="02010609060101010101" pitchFamily="49" charset="-122"/>
                <a:cs typeface="楷体" panose="02010609060101010101" pitchFamily="49" charset="-122"/>
                <a:sym typeface="+mn-ea"/>
              </a:rPr>
              <a:t>（5）长征的胜利证明了共产党的领导能力。只有跟着共产党中国革命才能取得成功。</a:t>
            </a:r>
            <a:endParaRPr sz="2100" b="1">
              <a:latin typeface="楷体" panose="02010609060101010101" pitchFamily="49" charset="-122"/>
              <a:ea typeface="楷体" panose="02010609060101010101" pitchFamily="49" charset="-122"/>
              <a:cs typeface="楷体" panose="02010609060101010101" pitchFamily="49" charset="-122"/>
            </a:endParaRPr>
          </a:p>
        </p:txBody>
      </p:sp>
      <p:pic>
        <p:nvPicPr>
          <p:cNvPr id="109" name="图片 108"/>
          <p:cNvPicPr/>
          <p:nvPr>
            <p:custDataLst>
              <p:tags r:id="rId9"/>
            </p:custDataLst>
          </p:nvPr>
        </p:nvPicPr>
        <p:blipFill>
          <a:blip r:embed="rId8"/>
          <a:srcRect t="10453" r="577" b="27462"/>
          <a:stretch>
            <a:fillRect/>
          </a:stretch>
        </p:blipFill>
        <p:spPr>
          <a:xfrm>
            <a:off x="357188" y="4455319"/>
            <a:ext cx="8414385" cy="130302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arn(inVertical)">
                                      <p:cBhvr>
                                        <p:cTn id="7" dur="500"/>
                                        <p:tgtEl>
                                          <p:spTgt spid="11">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9"/>
                                        </p:tgtEl>
                                        <p:attrNameLst>
                                          <p:attrName>style.visibility</p:attrName>
                                        </p:attrNameLst>
                                      </p:cBhvr>
                                      <p:to>
                                        <p:strVal val="visible"/>
                                      </p:to>
                                    </p:set>
                                    <p:animEffect transition="in" filter="blinds(horizontal)">
                                      <p:cBhvr>
                                        <p:cTn id="10" dur="500"/>
                                        <p:tgtEl>
                                          <p:spTgt spid="10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07"/>
                                        </p:tgtEl>
                                        <p:attrNameLst>
                                          <p:attrName>style.visibility</p:attrName>
                                        </p:attrNameLst>
                                      </p:cBhvr>
                                      <p:to>
                                        <p:strVal val="visible"/>
                                      </p:to>
                                    </p:set>
                                    <p:animEffect transition="in" filter="blinds(horizontal)">
                                      <p:cBhvr>
                                        <p:cTn id="13"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P spid="107"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bg>
      <p:bgPr>
        <a:noFill/>
        <a:effectLst/>
      </p:bgPr>
    </p:bg>
    <p:spTree>
      <p:nvGrpSpPr>
        <p:cNvPr id="1" name=""/>
        <p:cNvGrpSpPr/>
        <p:nvPr>
          <p:custDataLst>
            <p:tags r:id="rId2"/>
          </p:custDataLst>
        </p:nvPr>
      </p:nvGrpSpPr>
      <p:grpSpPr>
        <a:xfrm>
          <a:off x="0" y="0"/>
          <a:ext cx="0" cy="0"/>
        </a:xfrm>
      </p:grpSpPr>
      <p:pic>
        <p:nvPicPr>
          <p:cNvPr id="3" name="图片 2"/>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857250"/>
            <a:ext cx="9143524" cy="5143500"/>
          </a:xfrm>
          <a:prstGeom prst="rect">
            <a:avLst/>
          </a:prstGeom>
        </p:spPr>
      </p:pic>
      <p:grpSp>
        <p:nvGrpSpPr>
          <p:cNvPr id="4" name="PA-102217"/>
          <p:cNvGrpSpPr/>
          <p:nvPr>
            <p:custDataLst>
              <p:tags r:id="rId5"/>
            </p:custDataLst>
          </p:nvPr>
        </p:nvGrpSpPr>
        <p:grpSpPr>
          <a:xfrm>
            <a:off x="-160" y="857284"/>
            <a:ext cx="1927622" cy="645319"/>
            <a:chOff x="-3930012" y="439357"/>
            <a:chExt cx="5040000" cy="1057746"/>
          </a:xfrm>
        </p:grpSpPr>
        <p:sp>
          <p:nvSpPr>
            <p:cNvPr id="5" name="PA-圆角矩形 30"/>
            <p:cNvSpPr/>
            <p:nvPr>
              <p:custDataLst>
                <p:tags r:id="rId6"/>
              </p:custDataLst>
            </p:nvPr>
          </p:nvSpPr>
          <p:spPr>
            <a:xfrm>
              <a:off x="-3930012" y="439357"/>
              <a:ext cx="5040000" cy="1057746"/>
            </a:xfrm>
            <a:prstGeom prst="roundRect">
              <a:avLst>
                <a:gd name="adj" fmla="val 0"/>
              </a:avLst>
            </a:prstGeom>
            <a:noFill/>
            <a:ln w="25400" cap="flat" cmpd="sng">
              <a:solidFill>
                <a:srgbClr val="C00000"/>
              </a:solidFill>
              <a:prstDash val="solid"/>
              <a:headEnd type="none" w="med" len="med"/>
              <a:tailEnd type="none" w="med" len="med"/>
            </a:ln>
          </p:spPr>
          <p:txBody>
            <a:bodyPr anchor="ctr"/>
            <a:lstStyle/>
            <a:p>
              <a:pPr algn="ctr" eaLnBrk="1" hangingPunct="1">
                <a:defRPr/>
              </a:pPr>
              <a:endParaRPr lang="zh-CN" altLang="en-US" sz="1350">
                <a:solidFill>
                  <a:srgbClr val="FFFFFF"/>
                </a:solidFill>
                <a:latin typeface="+mj-ea"/>
                <a:ea typeface="+mj-ea"/>
              </a:endParaRPr>
            </a:p>
          </p:txBody>
        </p:sp>
        <p:sp>
          <p:nvSpPr>
            <p:cNvPr id="6" name="PA-矩形 31"/>
            <p:cNvSpPr>
              <a:spLocks noChangeAspect="1"/>
            </p:cNvSpPr>
            <p:nvPr>
              <p:custDataLst>
                <p:tags r:id="rId7"/>
              </p:custDataLst>
            </p:nvPr>
          </p:nvSpPr>
          <p:spPr bwMode="auto">
            <a:xfrm>
              <a:off x="-3733137" y="537866"/>
              <a:ext cx="4646248" cy="860727"/>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charset="-122"/>
                </a:defRPr>
              </a:lvl9pPr>
            </a:lstStyle>
            <a:p>
              <a:pPr algn="ctr" eaLnBrk="1" hangingPunct="1">
                <a:lnSpc>
                  <a:spcPct val="100000"/>
                </a:lnSpc>
                <a:spcBef>
                  <a:spcPct val="0"/>
                </a:spcBef>
                <a:buFontTx/>
                <a:buNone/>
              </a:pPr>
              <a:r>
                <a:rPr lang="zh-CN" altLang="en-US" sz="2100" b="1">
                  <a:solidFill>
                    <a:srgbClr val="FFFFFF"/>
                  </a:solidFill>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rPr>
                <a:t>问题探究</a:t>
              </a:r>
              <a:endParaRPr lang="zh-CN" altLang="en-US" sz="2100" b="1">
                <a:solidFill>
                  <a:srgbClr val="FFFFFF"/>
                </a:solidFill>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endParaRPr>
            </a:p>
          </p:txBody>
        </p:sp>
      </p:grpSp>
      <p:sp>
        <p:nvSpPr>
          <p:cNvPr id="7" name="内容占位符 2"/>
          <p:cNvSpPr>
            <a:spLocks noGrp="1"/>
          </p:cNvSpPr>
          <p:nvPr>
            <p:custDataLst>
              <p:tags r:id="rId8"/>
            </p:custDataLst>
          </p:nvPr>
        </p:nvSpPr>
        <p:spPr>
          <a:xfrm>
            <a:off x="2106454" y="857250"/>
            <a:ext cx="7037070" cy="905351"/>
          </a:xfrm>
          <a:prstGeom prst="rect">
            <a:avLst/>
          </a:prstGeom>
          <a:noFill/>
        </p:spPr>
        <p:txBody>
          <a:bodyPr vert="horz" lIns="67500" tIns="35100" rIns="67500" bIns="351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hangingPunct="1">
              <a:lnSpc>
                <a:spcPct val="110000"/>
              </a:lnSpc>
              <a:spcBef>
                <a:spcPct val="50000"/>
              </a:spcBef>
              <a:buNone/>
            </a:pPr>
            <a:r>
              <a:rPr lang="zh-CN" altLang="zh-CN" sz="2325" b="1">
                <a:solidFill>
                  <a:schemeClr val="tx1"/>
                </a:solidFill>
                <a:effectLst/>
                <a:latin typeface="黑体" panose="02010609060101010101" charset="-122"/>
                <a:ea typeface="黑体" panose="02010609060101010101" charset="-122"/>
                <a:cs typeface="黑体" panose="02010609060101010101" charset="-122"/>
                <a:sym typeface="+mn-ea"/>
              </a:rPr>
              <a:t>仔细阅读毛主席关于长征的论述，分析</a:t>
            </a:r>
            <a:r>
              <a:rPr sz="2325" b="1">
                <a:solidFill>
                  <a:schemeClr val="tx1"/>
                </a:solidFill>
                <a:effectLst/>
                <a:latin typeface="黑体" panose="02010609060101010101" charset="-122"/>
                <a:ea typeface="黑体" panose="02010609060101010101" charset="-122"/>
                <a:cs typeface="黑体" panose="02010609060101010101" charset="-122"/>
                <a:sym typeface="+mn-ea"/>
              </a:rPr>
              <a:t>红军长征胜利</a:t>
            </a:r>
            <a:r>
              <a:rPr lang="zh-CN" sz="2325" b="1">
                <a:solidFill>
                  <a:schemeClr val="tx1"/>
                </a:solidFill>
                <a:effectLst/>
                <a:latin typeface="黑体" panose="02010609060101010101" charset="-122"/>
                <a:ea typeface="黑体" panose="02010609060101010101" charset="-122"/>
                <a:cs typeface="黑体" panose="02010609060101010101" charset="-122"/>
                <a:sym typeface="+mn-ea"/>
              </a:rPr>
              <a:t>的原因和意义，谈谈你对长征精神的理解。</a:t>
            </a:r>
            <a:endParaRPr sz="2325"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7" name="文本框 16"/>
          <p:cNvSpPr txBox="1"/>
          <p:nvPr>
            <p:custDataLst>
              <p:tags r:id="rId9"/>
            </p:custDataLst>
          </p:nvPr>
        </p:nvSpPr>
        <p:spPr>
          <a:xfrm>
            <a:off x="193834" y="1762601"/>
            <a:ext cx="8843963" cy="3928110"/>
          </a:xfrm>
          <a:prstGeom prst="rect">
            <a:avLst/>
          </a:prstGeom>
          <a:solidFill>
            <a:schemeClr val="bg1">
              <a:alpha val="77000"/>
            </a:schemeClr>
          </a:solidFill>
        </p:spPr>
        <p:txBody>
          <a:bodyPr wrap="square">
            <a:spAutoFit/>
          </a:bodyPr>
          <a:lstStyle/>
          <a:p>
            <a:pPr>
              <a:lnSpc>
                <a:spcPct val="130000"/>
              </a:lnSpc>
            </a:pPr>
            <a:r>
              <a:rPr lang="zh-CN" altLang="en-US" sz="2400" b="1">
                <a:solidFill>
                  <a:schemeClr val="tx1"/>
                </a:solidFill>
                <a:effectLst>
                  <a:outerShdw blurRad="38100" dist="19050" dir="2700000" algn="tl" rotWithShape="0">
                    <a:schemeClr val="dk1">
                      <a:alpha val="40000"/>
                    </a:schemeClr>
                  </a:outerShdw>
                </a:effectLst>
                <a:latin typeface="汉仪小隶书简" panose="02010600000101010101" charset="-128"/>
                <a:ea typeface="汉仪小隶书简" panose="02010600000101010101" charset="-128"/>
                <a:cs typeface="汉仪小隶书简" panose="02010600000101010101" charset="-128"/>
                <a:sym typeface="+mn-ea"/>
              </a:rPr>
              <a:t>1、</a:t>
            </a:r>
            <a:r>
              <a:rPr lang="zh-CN" altLang="en-US" sz="2400" b="1">
                <a:solidFill>
                  <a:srgbClr val="0070C0"/>
                </a:solidFill>
                <a:effectLst/>
                <a:latin typeface="汉仪小隶书简" panose="02010600000101010101" charset="-128"/>
                <a:ea typeface="汉仪小隶书简" panose="02010600000101010101" charset="-128"/>
                <a:cs typeface="汉仪小隶书简" panose="02010600000101010101" charset="-128"/>
                <a:sym typeface="+mn-ea"/>
              </a:rPr>
              <a:t>乐于吃苦，不惧艰难</a:t>
            </a:r>
            <a:r>
              <a:rPr lang="zh-CN" altLang="en-US" sz="2400" b="1">
                <a:solidFill>
                  <a:schemeClr val="tx1"/>
                </a:solidFill>
                <a:effectLst/>
                <a:latin typeface="汉仪小隶书简" panose="02010600000101010101" charset="-128"/>
                <a:ea typeface="汉仪小隶书简" panose="02010600000101010101" charset="-128"/>
                <a:cs typeface="汉仪小隶书简" panose="02010600000101010101" charset="-128"/>
                <a:sym typeface="+mn-ea"/>
              </a:rPr>
              <a:t>的革命</a:t>
            </a:r>
            <a:r>
              <a:rPr lang="zh-CN" altLang="en-US" sz="2400" b="1">
                <a:solidFill>
                  <a:srgbClr val="FF0000"/>
                </a:solidFill>
                <a:effectLst/>
                <a:latin typeface="汉仪小隶书简" panose="02010600000101010101" charset="-128"/>
                <a:ea typeface="汉仪小隶书简" panose="02010600000101010101" charset="-128"/>
                <a:cs typeface="汉仪小隶书简" panose="02010600000101010101" charset="-128"/>
                <a:sym typeface="+mn-ea"/>
              </a:rPr>
              <a:t>乐观主义</a:t>
            </a:r>
            <a:endParaRPr lang="zh-CN" altLang="en-US" sz="2400" b="1">
              <a:solidFill>
                <a:schemeClr val="tx1"/>
              </a:solidFill>
              <a:effectLst/>
              <a:latin typeface="汉仪小隶书简" panose="02010600000101010101" charset="-128"/>
              <a:ea typeface="汉仪小隶书简" panose="02010600000101010101" charset="-128"/>
              <a:cs typeface="汉仪小隶书简" panose="02010600000101010101" charset="-128"/>
            </a:endParaRPr>
          </a:p>
          <a:p>
            <a:pPr algn="l">
              <a:lnSpc>
                <a:spcPct val="130000"/>
              </a:lnSpc>
              <a:buClrTx/>
              <a:buSzTx/>
              <a:buFontTx/>
            </a:pPr>
            <a:r>
              <a:rPr lang="zh-CN" altLang="en-US" sz="2400" b="1">
                <a:solidFill>
                  <a:schemeClr val="tx1"/>
                </a:solidFill>
                <a:effectLst/>
                <a:latin typeface="汉仪小隶书简" panose="02010600000101010101" charset="-128"/>
                <a:ea typeface="汉仪小隶书简" panose="02010600000101010101" charset="-128"/>
                <a:cs typeface="汉仪小隶书简" panose="02010600000101010101" charset="-128"/>
                <a:sym typeface="+mn-ea"/>
              </a:rPr>
              <a:t>2、</a:t>
            </a:r>
            <a:r>
              <a:rPr lang="zh-CN" altLang="en-US" sz="2400" b="1">
                <a:solidFill>
                  <a:srgbClr val="0070C0"/>
                </a:solidFill>
                <a:effectLst/>
                <a:latin typeface="汉仪小隶书简" panose="02010600000101010101" charset="-128"/>
                <a:ea typeface="汉仪小隶书简" panose="02010600000101010101" charset="-128"/>
                <a:cs typeface="汉仪小隶书简" panose="02010600000101010101" charset="-128"/>
                <a:sym typeface="+mn-ea"/>
              </a:rPr>
              <a:t>勇于战斗，无坚不摧</a:t>
            </a:r>
            <a:r>
              <a:rPr lang="zh-CN" altLang="en-US" sz="2400" b="1">
                <a:solidFill>
                  <a:schemeClr val="tx1"/>
                </a:solidFill>
                <a:effectLst/>
                <a:latin typeface="汉仪小隶书简" panose="02010600000101010101" charset="-128"/>
                <a:ea typeface="汉仪小隶书简" panose="02010600000101010101" charset="-128"/>
                <a:cs typeface="汉仪小隶书简" panose="02010600000101010101" charset="-128"/>
                <a:sym typeface="+mn-ea"/>
              </a:rPr>
              <a:t>的革命</a:t>
            </a:r>
            <a:r>
              <a:rPr lang="zh-CN" altLang="en-US" sz="2400" b="1">
                <a:solidFill>
                  <a:srgbClr val="FF0000"/>
                </a:solidFill>
                <a:effectLst/>
                <a:latin typeface="汉仪小隶书简" panose="02010600000101010101" charset="-128"/>
                <a:ea typeface="汉仪小隶书简" panose="02010600000101010101" charset="-128"/>
                <a:cs typeface="汉仪小隶书简" panose="02010600000101010101" charset="-128"/>
                <a:sym typeface="+mn-ea"/>
              </a:rPr>
              <a:t>英雄主义</a:t>
            </a:r>
            <a:endParaRPr lang="zh-CN" altLang="en-US" sz="2400" b="1">
              <a:solidFill>
                <a:srgbClr val="FF0000"/>
              </a:solidFill>
              <a:effectLst/>
              <a:latin typeface="汉仪小隶书简" panose="02010600000101010101" charset="-128"/>
              <a:ea typeface="汉仪小隶书简" panose="02010600000101010101" charset="-128"/>
              <a:cs typeface="汉仪小隶书简" panose="02010600000101010101" charset="-128"/>
            </a:endParaRPr>
          </a:p>
          <a:p>
            <a:pPr>
              <a:lnSpc>
                <a:spcPct val="130000"/>
              </a:lnSpc>
            </a:pPr>
            <a:r>
              <a:rPr lang="zh-CN" altLang="en-US" sz="2400" b="1">
                <a:solidFill>
                  <a:schemeClr val="tx1"/>
                </a:solidFill>
                <a:effectLst/>
                <a:latin typeface="汉仪小隶书简" panose="02010600000101010101" charset="-128"/>
                <a:ea typeface="汉仪小隶书简" panose="02010600000101010101" charset="-128"/>
                <a:cs typeface="汉仪小隶书简" panose="02010600000101010101" charset="-128"/>
                <a:sym typeface="+mn-ea"/>
              </a:rPr>
              <a:t>3、</a:t>
            </a:r>
            <a:r>
              <a:rPr lang="zh-CN" altLang="en-US" sz="2400" b="1">
                <a:solidFill>
                  <a:srgbClr val="0070C0"/>
                </a:solidFill>
                <a:effectLst/>
                <a:latin typeface="汉仪小隶书简" panose="02010600000101010101" charset="-128"/>
                <a:ea typeface="汉仪小隶书简" panose="02010600000101010101" charset="-128"/>
                <a:cs typeface="汉仪小隶书简" panose="02010600000101010101" charset="-128"/>
                <a:sym typeface="+mn-ea"/>
              </a:rPr>
              <a:t>重于求实，独立自主</a:t>
            </a:r>
            <a:r>
              <a:rPr lang="zh-CN" altLang="en-US" sz="2400" b="1">
                <a:solidFill>
                  <a:schemeClr val="tx1"/>
                </a:solidFill>
                <a:effectLst/>
                <a:latin typeface="汉仪小隶书简" panose="02010600000101010101" charset="-128"/>
                <a:ea typeface="汉仪小隶书简" panose="02010600000101010101" charset="-128"/>
                <a:cs typeface="汉仪小隶书简" panose="02010600000101010101" charset="-128"/>
                <a:sym typeface="+mn-ea"/>
              </a:rPr>
              <a:t>的</a:t>
            </a:r>
            <a:r>
              <a:rPr lang="zh-CN" altLang="en-US" sz="2400" b="1">
                <a:solidFill>
                  <a:srgbClr val="FF0000"/>
                </a:solidFill>
                <a:effectLst/>
                <a:latin typeface="汉仪小隶书简" panose="02010600000101010101" charset="-128"/>
                <a:ea typeface="汉仪小隶书简" panose="02010600000101010101" charset="-128"/>
                <a:cs typeface="汉仪小隶书简" panose="02010600000101010101" charset="-128"/>
                <a:sym typeface="+mn-ea"/>
              </a:rPr>
              <a:t>创新胆略</a:t>
            </a:r>
            <a:endParaRPr lang="zh-CN" altLang="en-US" sz="2400" b="1">
              <a:solidFill>
                <a:schemeClr val="tx1"/>
              </a:solidFill>
              <a:effectLst/>
              <a:latin typeface="汉仪小隶书简" panose="02010600000101010101" charset="-128"/>
              <a:ea typeface="汉仪小隶书简" panose="02010600000101010101" charset="-128"/>
              <a:cs typeface="汉仪小隶书简" panose="02010600000101010101" charset="-128"/>
            </a:endParaRPr>
          </a:p>
          <a:p>
            <a:pPr>
              <a:lnSpc>
                <a:spcPct val="130000"/>
              </a:lnSpc>
            </a:pPr>
            <a:r>
              <a:rPr lang="zh-CN" altLang="en-US" sz="2400" b="1">
                <a:solidFill>
                  <a:schemeClr val="tx1"/>
                </a:solidFill>
                <a:effectLst/>
                <a:latin typeface="汉仪小隶书简" panose="02010600000101010101" charset="-128"/>
                <a:ea typeface="汉仪小隶书简" panose="02010600000101010101" charset="-128"/>
                <a:cs typeface="汉仪小隶书简" panose="02010600000101010101" charset="-128"/>
                <a:sym typeface="+mn-ea"/>
              </a:rPr>
              <a:t>4、</a:t>
            </a:r>
            <a:r>
              <a:rPr lang="zh-CN" altLang="en-US" sz="2400" b="1">
                <a:solidFill>
                  <a:srgbClr val="0070C0"/>
                </a:solidFill>
                <a:effectLst/>
                <a:latin typeface="汉仪小隶书简" panose="02010600000101010101" charset="-128"/>
                <a:ea typeface="汉仪小隶书简" panose="02010600000101010101" charset="-128"/>
                <a:cs typeface="汉仪小隶书简" panose="02010600000101010101" charset="-128"/>
                <a:sym typeface="+mn-ea"/>
              </a:rPr>
              <a:t>善于团结，顾全大局</a:t>
            </a:r>
            <a:r>
              <a:rPr lang="zh-CN" altLang="en-US" sz="2400" b="1">
                <a:solidFill>
                  <a:schemeClr val="tx1"/>
                </a:solidFill>
                <a:effectLst/>
                <a:latin typeface="汉仪小隶书简" panose="02010600000101010101" charset="-128"/>
                <a:ea typeface="汉仪小隶书简" panose="02010600000101010101" charset="-128"/>
                <a:cs typeface="汉仪小隶书简" panose="02010600000101010101" charset="-128"/>
                <a:sym typeface="+mn-ea"/>
              </a:rPr>
              <a:t>的</a:t>
            </a:r>
            <a:r>
              <a:rPr lang="zh-CN" altLang="en-US" sz="2400" b="1">
                <a:solidFill>
                  <a:srgbClr val="FF0000"/>
                </a:solidFill>
                <a:effectLst/>
                <a:latin typeface="汉仪小隶书简" panose="02010600000101010101" charset="-128"/>
                <a:ea typeface="汉仪小隶书简" panose="02010600000101010101" charset="-128"/>
                <a:cs typeface="汉仪小隶书简" panose="02010600000101010101" charset="-128"/>
                <a:sym typeface="+mn-ea"/>
              </a:rPr>
              <a:t>集体主义。</a:t>
            </a:r>
            <a:endParaRPr lang="zh-CN" altLang="en-US" sz="2400" b="1">
              <a:solidFill>
                <a:schemeClr val="tx1"/>
              </a:solidFill>
              <a:effectLst/>
              <a:latin typeface="汉仪小隶书简" panose="02010600000101010101" charset="-128"/>
              <a:ea typeface="汉仪小隶书简" panose="02010600000101010101" charset="-128"/>
              <a:cs typeface="汉仪小隶书简" panose="02010600000101010101" charset="-128"/>
            </a:endParaRPr>
          </a:p>
          <a:p>
            <a:pPr algn="l">
              <a:lnSpc>
                <a:spcPct val="130000"/>
              </a:lnSpc>
              <a:buClrTx/>
              <a:buSzTx/>
              <a:buFontTx/>
            </a:pPr>
            <a:r>
              <a:rPr lang="zh-CN" altLang="en-US" sz="2400" b="1">
                <a:solidFill>
                  <a:schemeClr val="tx1"/>
                </a:solidFill>
                <a:effectLst/>
                <a:latin typeface="汉仪小隶书简" panose="02010600000101010101" charset="-128"/>
                <a:ea typeface="汉仪小隶书简" panose="02010600000101010101" charset="-128"/>
                <a:cs typeface="汉仪小隶书简" panose="02010600000101010101" charset="-128"/>
                <a:sym typeface="+mn-ea"/>
              </a:rPr>
              <a:t>5、其主题是“</a:t>
            </a:r>
            <a:r>
              <a:rPr lang="zh-CN" altLang="en-US" sz="2400" b="1">
                <a:solidFill>
                  <a:srgbClr val="0070C0"/>
                </a:solidFill>
                <a:effectLst/>
                <a:latin typeface="汉仪小隶书简" panose="02010600000101010101" charset="-128"/>
                <a:ea typeface="汉仪小隶书简" panose="02010600000101010101" charset="-128"/>
                <a:cs typeface="汉仪小隶书简" panose="02010600000101010101" charset="-128"/>
                <a:sym typeface="+mn-ea"/>
              </a:rPr>
              <a:t>一不怕苦，二不怕死</a:t>
            </a:r>
            <a:r>
              <a:rPr lang="zh-CN" altLang="en-US" sz="2400" b="1">
                <a:solidFill>
                  <a:schemeClr val="tx1"/>
                </a:solidFill>
                <a:effectLst/>
                <a:latin typeface="汉仪小隶书简" panose="02010600000101010101" charset="-128"/>
                <a:ea typeface="汉仪小隶书简" panose="02010600000101010101" charset="-128"/>
                <a:cs typeface="汉仪小隶书简" panose="02010600000101010101" charset="-128"/>
                <a:sym typeface="+mn-ea"/>
              </a:rPr>
              <a:t>”，其最显著的特点就是</a:t>
            </a:r>
            <a:r>
              <a:rPr lang="zh-CN" altLang="en-US" sz="2400" b="1">
                <a:solidFill>
                  <a:srgbClr val="FF0000"/>
                </a:solidFill>
                <a:effectLst/>
                <a:latin typeface="汉仪小隶书简" panose="02010600000101010101" charset="-128"/>
                <a:ea typeface="汉仪小隶书简" panose="02010600000101010101" charset="-128"/>
                <a:cs typeface="汉仪小隶书简" panose="02010600000101010101" charset="-128"/>
                <a:sym typeface="+mn-ea"/>
              </a:rPr>
              <a:t>革命英雄主义精神。</a:t>
            </a:r>
            <a:endParaRPr lang="zh-CN" altLang="en-US" sz="2400" b="1">
              <a:solidFill>
                <a:srgbClr val="FF0000"/>
              </a:solidFill>
              <a:effectLst/>
              <a:latin typeface="汉仪小隶书简" panose="02010600000101010101" charset="-128"/>
              <a:ea typeface="汉仪小隶书简" panose="02010600000101010101" charset="-128"/>
              <a:cs typeface="汉仪小隶书简" panose="02010600000101010101" charset="-128"/>
            </a:endParaRPr>
          </a:p>
          <a:p>
            <a:pPr>
              <a:lnSpc>
                <a:spcPct val="130000"/>
              </a:lnSpc>
            </a:pPr>
            <a:r>
              <a:rPr lang="zh-CN" altLang="en-US" sz="2400" b="1">
                <a:solidFill>
                  <a:schemeClr val="tx1"/>
                </a:solidFill>
                <a:effectLst/>
                <a:latin typeface="汉仪小隶书简" panose="02010600000101010101" charset="-128"/>
                <a:ea typeface="汉仪小隶书简" panose="02010600000101010101" charset="-128"/>
                <a:cs typeface="汉仪小隶书简" panose="02010600000101010101" charset="-128"/>
                <a:sym typeface="+mn-ea"/>
              </a:rPr>
              <a:t>6、长征精神是中华民族</a:t>
            </a:r>
            <a:r>
              <a:rPr lang="zh-CN" altLang="en-US" sz="2400" b="1">
                <a:solidFill>
                  <a:srgbClr val="0070C0"/>
                </a:solidFill>
                <a:effectLst/>
                <a:latin typeface="汉仪小隶书简" panose="02010600000101010101" charset="-128"/>
                <a:ea typeface="汉仪小隶书简" panose="02010600000101010101" charset="-128"/>
                <a:cs typeface="汉仪小隶书简" panose="02010600000101010101" charset="-128"/>
                <a:sym typeface="+mn-ea"/>
              </a:rPr>
              <a:t>百折不挠、自强不息</a:t>
            </a:r>
            <a:r>
              <a:rPr lang="zh-CN" altLang="en-US" sz="2400" b="1">
                <a:solidFill>
                  <a:schemeClr val="tx1"/>
                </a:solidFill>
                <a:effectLst/>
                <a:latin typeface="汉仪小隶书简" panose="02010600000101010101" charset="-128"/>
                <a:ea typeface="汉仪小隶书简" panose="02010600000101010101" charset="-128"/>
                <a:cs typeface="汉仪小隶书简" panose="02010600000101010101" charset="-128"/>
                <a:sym typeface="+mn-ea"/>
              </a:rPr>
              <a:t>的</a:t>
            </a:r>
            <a:r>
              <a:rPr lang="zh-CN" altLang="en-US" sz="2400" b="1">
                <a:solidFill>
                  <a:srgbClr val="FF0000"/>
                </a:solidFill>
                <a:effectLst/>
                <a:latin typeface="汉仪小隶书简" panose="02010600000101010101" charset="-128"/>
                <a:ea typeface="汉仪小隶书简" panose="02010600000101010101" charset="-128"/>
                <a:cs typeface="汉仪小隶书简" panose="02010600000101010101" charset="-128"/>
                <a:sym typeface="+mn-ea"/>
              </a:rPr>
              <a:t>民族精神</a:t>
            </a:r>
            <a:r>
              <a:rPr lang="zh-CN" altLang="en-US" sz="2400" b="1">
                <a:solidFill>
                  <a:schemeClr val="tx1"/>
                </a:solidFill>
                <a:effectLst/>
                <a:latin typeface="汉仪小隶书简" panose="02010600000101010101" charset="-128"/>
                <a:ea typeface="汉仪小隶书简" panose="02010600000101010101" charset="-128"/>
                <a:cs typeface="汉仪小隶书简" panose="02010600000101010101" charset="-128"/>
                <a:sym typeface="+mn-ea"/>
              </a:rPr>
              <a:t>的最高表现，是保证我们革命和建设事业从弱小走向强大的精神力量。</a:t>
            </a:r>
            <a:endParaRPr lang="zh-CN" altLang="en-US" sz="2400" b="1">
              <a:solidFill>
                <a:schemeClr val="tx1"/>
              </a:solidFill>
              <a:effectLst/>
              <a:latin typeface="汉仪小隶书简" panose="02010600000101010101" charset="-128"/>
              <a:ea typeface="汉仪小隶书简" panose="02010600000101010101" charset="-128"/>
              <a:cs typeface="汉仪小隶书简" panose="02010600000101010101" charset="-128"/>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arn(inVertical)">
                                      <p:cBhvr>
                                        <p:cTn id="7" dur="500"/>
                                        <p:tgtEl>
                                          <p:spTgt spid="7">
                                            <p:txEl>
                                              <p:pRg st="0" end="0"/>
                                            </p:txEl>
                                          </p:spTgt>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17"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457200" y="274955"/>
            <a:ext cx="8229600" cy="1906905"/>
          </a:xfrm>
        </p:spPr>
        <p:txBody>
          <a:bodyPr>
            <a:normAutofit fontScale="90000"/>
          </a:bodyPr>
          <a:lstStyle/>
          <a:p>
            <a:pPr algn="l"/>
            <a:br>
              <a:rPr lang="zh-CN" altLang="en-US">
                <a:latin typeface="隶书" panose="02010509060101010101" charset="-122"/>
                <a:ea typeface="隶书" panose="02010509060101010101" charset="-122"/>
                <a:cs typeface="隶书" panose="02010509060101010101" charset="-122"/>
                <a:sym typeface="+mn-ea"/>
              </a:rPr>
            </a:br>
            <a:br>
              <a:rPr lang="zh-CN" altLang="en-US">
                <a:latin typeface="隶书" panose="02010509060101010101" charset="-122"/>
                <a:ea typeface="隶书" panose="02010509060101010101" charset="-122"/>
                <a:cs typeface="隶书" panose="02010509060101010101" charset="-122"/>
                <a:sym typeface="+mn-ea"/>
              </a:rPr>
            </a:br>
            <a:r>
              <a:rPr lang="zh-CN" altLang="en-US">
                <a:latin typeface="隶书" panose="02010509060101010101" charset="-122"/>
                <a:ea typeface="隶书" panose="02010509060101010101" charset="-122"/>
                <a:cs typeface="隶书" panose="02010509060101010101" charset="-122"/>
                <a:sym typeface="+mn-ea"/>
              </a:rPr>
              <a:t>精读倒数第5段，通过毛主席对长征的总结和评价，体会长征胜利的意义，并分析本段在全文中的作用。 </a:t>
            </a:r>
            <a:br>
              <a:rPr lang="zh-CN" altLang="en-US">
                <a:latin typeface="隶书" panose="02010509060101010101" charset="-122"/>
                <a:ea typeface="隶书" panose="02010509060101010101" charset="-122"/>
                <a:cs typeface="隶书" panose="02010509060101010101" charset="-122"/>
              </a:rPr>
            </a:br>
            <a:endParaRPr lang="zh-CN" altLang="en-US">
              <a:latin typeface="隶书" panose="02010509060101010101" charset="-122"/>
              <a:ea typeface="隶书" panose="02010509060101010101" charset="-122"/>
              <a:cs typeface="隶书" panose="02010509060101010101" charset="-122"/>
            </a:endParaRPr>
          </a:p>
        </p:txBody>
      </p:sp>
      <p:sp>
        <p:nvSpPr>
          <p:cNvPr id="3" name="内容占位符 2"/>
          <p:cNvSpPr>
            <a:spLocks noGrp="1"/>
          </p:cNvSpPr>
          <p:nvPr>
            <p:ph idx="1"/>
            <p:custDataLst>
              <p:tags r:id="rId4"/>
            </p:custDataLst>
          </p:nvPr>
        </p:nvSpPr>
        <p:spPr>
          <a:xfrm>
            <a:off x="457200" y="3027045"/>
            <a:ext cx="8229600" cy="2094230"/>
          </a:xfrm>
        </p:spPr>
        <p:txBody>
          <a:bodyPr>
            <a:scene3d>
              <a:camera prst="orthographicFront"/>
              <a:lightRig rig="threePt" dir="t"/>
            </a:scene3d>
          </a:bodyPr>
          <a:lstStyle/>
          <a:p>
            <a:endParaRPr lang="zh-CN" altLang="en-US"/>
          </a:p>
          <a:p>
            <a:r>
              <a:rPr lang="zh-CN" altLang="en-US" sz="2800" b="1">
                <a:ln w="22225">
                  <a:solidFill>
                    <a:schemeClr val="accent2"/>
                  </a:solidFill>
                  <a:prstDash val="solid"/>
                </a:ln>
                <a:solidFill>
                  <a:schemeClr val="accent2">
                    <a:lumMod val="40000"/>
                    <a:lumOff val="60000"/>
                  </a:schemeClr>
                </a:solidFill>
                <a:effectLst/>
              </a:rPr>
              <a:t>提示：划分段落层次，理解内容。结合全文分析。 </a:t>
            </a:r>
            <a:endParaRPr lang="zh-CN" altLang="en-US" sz="2800" b="1">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457200" y="586105"/>
            <a:ext cx="8229600" cy="5540375"/>
          </a:xfrm>
        </p:spPr>
        <p:txBody>
          <a:bodyPr>
            <a:normAutofit fontScale="25000"/>
          </a:bodyPr>
          <a:lstStyle/>
          <a:p>
            <a:r>
              <a:rPr lang="en-US" altLang="zh-CN" sz="96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                                  </a:t>
            </a:r>
            <a:endParaRPr lang="zh-CN" altLang="en-US" b="1">
              <a:ln w="22225">
                <a:solidFill>
                  <a:schemeClr val="accent2"/>
                </a:solidFill>
                <a:prstDash val="solid"/>
              </a:ln>
              <a:solidFill>
                <a:schemeClr val="accent2">
                  <a:lumMod val="40000"/>
                  <a:lumOff val="60000"/>
                </a:schemeClr>
              </a:solidFill>
              <a:effectLst/>
            </a:endParaRPr>
          </a:p>
          <a:p>
            <a:endParaRPr lang="zh-CN" altLang="en-US" b="1">
              <a:ln w="22225">
                <a:solidFill>
                  <a:schemeClr val="accent2"/>
                </a:solidFill>
                <a:prstDash val="solid"/>
              </a:ln>
              <a:solidFill>
                <a:schemeClr val="accent2">
                  <a:lumMod val="40000"/>
                  <a:lumOff val="60000"/>
                </a:schemeClr>
              </a:solidFill>
              <a:effectLst/>
            </a:endParaRPr>
          </a:p>
          <a:p>
            <a:r>
              <a:rPr lang="zh-CN" altLang="en-US" sz="9600" b="1">
                <a:ln w="22225">
                  <a:solidFill>
                    <a:schemeClr val="accent2"/>
                  </a:solidFill>
                  <a:prstDash val="solid"/>
                </a:ln>
                <a:solidFill>
                  <a:schemeClr val="accent2">
                    <a:lumMod val="40000"/>
                    <a:lumOff val="60000"/>
                  </a:schemeClr>
                </a:solidFill>
                <a:effectLst/>
              </a:rPr>
              <a:t>（评价）本段写毛主席高度评价长征的功绩和历史意义。 </a:t>
            </a:r>
            <a:endParaRPr lang="zh-CN" altLang="en-US" sz="9600" b="1">
              <a:ln w="22225">
                <a:solidFill>
                  <a:schemeClr val="accent2"/>
                </a:solidFill>
                <a:prstDash val="solid"/>
              </a:ln>
              <a:solidFill>
                <a:schemeClr val="accent2">
                  <a:lumMod val="40000"/>
                  <a:lumOff val="60000"/>
                </a:schemeClr>
              </a:solidFill>
              <a:effectLst/>
            </a:endParaRPr>
          </a:p>
          <a:p>
            <a:endParaRPr lang="zh-CN" altLang="en-US" sz="9600" b="1">
              <a:ln w="22225">
                <a:solidFill>
                  <a:schemeClr val="accent2"/>
                </a:solidFill>
                <a:prstDash val="solid"/>
              </a:ln>
              <a:solidFill>
                <a:schemeClr val="accent2">
                  <a:lumMod val="40000"/>
                  <a:lumOff val="60000"/>
                </a:schemeClr>
              </a:solidFill>
              <a:effectLst/>
            </a:endParaRPr>
          </a:p>
          <a:p>
            <a:r>
              <a:rPr lang="zh-CN" altLang="en-US" sz="9600" b="1">
                <a:ln w="22225">
                  <a:solidFill>
                    <a:schemeClr val="accent2"/>
                  </a:solidFill>
                  <a:prstDash val="solid"/>
                </a:ln>
                <a:solidFill>
                  <a:schemeClr val="accent2">
                    <a:lumMod val="40000"/>
                    <a:lumOff val="60000"/>
                  </a:schemeClr>
                </a:solidFill>
                <a:effectLst/>
              </a:rPr>
              <a:t>毛主席对长征作了高度而准确的评价，从四个方面论述阐释长征的功绩和意义。 </a:t>
            </a:r>
            <a:endParaRPr lang="zh-CN" altLang="en-US" sz="9600" b="1">
              <a:ln w="22225">
                <a:solidFill>
                  <a:schemeClr val="accent2"/>
                </a:solidFill>
                <a:prstDash val="solid"/>
              </a:ln>
              <a:solidFill>
                <a:schemeClr val="accent2">
                  <a:lumMod val="40000"/>
                  <a:lumOff val="60000"/>
                </a:schemeClr>
              </a:solidFill>
              <a:effectLst/>
            </a:endParaRPr>
          </a:p>
          <a:p>
            <a:endParaRPr lang="zh-CN" altLang="en-US" sz="9600" b="1">
              <a:ln w="22225">
                <a:solidFill>
                  <a:schemeClr val="accent2"/>
                </a:solidFill>
                <a:prstDash val="solid"/>
              </a:ln>
              <a:solidFill>
                <a:schemeClr val="accent2">
                  <a:lumMod val="40000"/>
                  <a:lumOff val="60000"/>
                </a:schemeClr>
              </a:solidFill>
              <a:effectLst/>
            </a:endParaRPr>
          </a:p>
          <a:p>
            <a:r>
              <a:rPr lang="zh-CN" altLang="en-US" sz="9600" b="1">
                <a:ln w="22225">
                  <a:solidFill>
                    <a:schemeClr val="accent2"/>
                  </a:solidFill>
                  <a:prstDash val="solid"/>
                </a:ln>
                <a:solidFill>
                  <a:schemeClr val="accent2">
                    <a:lumMod val="40000"/>
                    <a:lumOff val="60000"/>
                  </a:schemeClr>
                </a:solidFill>
                <a:effectLst/>
              </a:rPr>
              <a:t>照应上文写红军指战员的兴奋激动的感性描写，并上升到理论意义方面，使文章内容深入推进，使读者能更深刻地理解长征胜利的意义。 </a:t>
            </a:r>
            <a:endParaRPr lang="zh-CN" altLang="en-US" sz="9600" b="1">
              <a:ln w="22225">
                <a:solidFill>
                  <a:schemeClr val="accent2"/>
                </a:solidFill>
                <a:prstDash val="solid"/>
              </a:ln>
              <a:solidFill>
                <a:schemeClr val="accent2">
                  <a:lumMod val="40000"/>
                  <a:lumOff val="60000"/>
                </a:schemeClr>
              </a:solidFill>
              <a:effectLst/>
            </a:endParaRPr>
          </a:p>
          <a:p>
            <a:endParaRPr lang="zh-CN" altLang="en-US" sz="9600" b="1">
              <a:ln w="22225">
                <a:solidFill>
                  <a:schemeClr val="accent2"/>
                </a:solidFill>
                <a:prstDash val="solid"/>
              </a:ln>
              <a:solidFill>
                <a:schemeClr val="accent2">
                  <a:lumMod val="40000"/>
                  <a:lumOff val="60000"/>
                </a:schemeClr>
              </a:solidFill>
              <a:effectLst/>
            </a:endParaRPr>
          </a:p>
          <a:p>
            <a:r>
              <a:rPr lang="zh-CN" altLang="en-US" sz="9600" b="1">
                <a:ln w="22225">
                  <a:solidFill>
                    <a:schemeClr val="accent2"/>
                  </a:solidFill>
                  <a:prstDash val="solid"/>
                </a:ln>
                <a:solidFill>
                  <a:schemeClr val="accent2">
                    <a:lumMod val="40000"/>
                    <a:lumOff val="60000"/>
                  </a:schemeClr>
                </a:solidFill>
                <a:effectLst/>
              </a:rPr>
              <a:t>（意义）毛主席对长征的功绩和历史意义的高度评价，是对中国共产党正确领导的高度赞扬，也使红军指战员更加坚定革命信念，对革命胜利充满信心。 </a:t>
            </a:r>
            <a:endParaRPr lang="zh-CN" altLang="en-US" sz="9600" b="1">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4" name="Text Box 4"/>
          <p:cNvSpPr txBox="1">
            <a:spLocks noChangeArrowheads="1"/>
          </p:cNvSpPr>
          <p:nvPr>
            <p:custDataLst>
              <p:tags r:id="rId3"/>
            </p:custDataLst>
          </p:nvPr>
        </p:nvSpPr>
        <p:spPr bwMode="auto">
          <a:xfrm>
            <a:off x="251460" y="332740"/>
            <a:ext cx="8256905" cy="1614805"/>
          </a:xfrm>
          <a:prstGeom prst="rect">
            <a:avLst/>
          </a:prstGeom>
        </p:spPr>
        <p:txBody>
          <a:bodyPr wrap="square">
            <a:spAutoFit/>
          </a:bodyPr>
          <a:lstStyle>
            <a:defPPr>
              <a:defRPr lang="zh-CN"/>
            </a:defPPr>
            <a:lvl1pPr algn="just">
              <a:lnSpc>
                <a:spcPct val="150000"/>
              </a:lnSpc>
              <a:defRPr sz="2400">
                <a:latin typeface="微软雅黑" panose="020b0503020204020204" charset="-122"/>
                <a:ea typeface="微软雅黑" panose="020b0503020204020204" charset="-122"/>
              </a:defRPr>
            </a:lvl1pPr>
          </a:lstStyle>
          <a:p>
            <a:r>
              <a:rPr lang="zh-CN" altLang="en-US" sz="2200">
                <a:effectLst>
                  <a:outerShdw blurRad="38100" dist="38100" dir="2700000" algn="tl">
                    <a:srgbClr val="000000">
                      <a:alpha val="43137"/>
                    </a:srgbClr>
                  </a:outerShdw>
                </a:effectLst>
              </a:rPr>
              <a:t>如何理解毛泽东“长征是历史纪录上的第一次，</a:t>
            </a:r>
            <a:r>
              <a:rPr lang="zh-CN" altLang="en-US" sz="2200" smtClean="0">
                <a:effectLst>
                  <a:outerShdw blurRad="38100" dist="38100" dir="2700000" algn="tl">
                    <a:srgbClr val="000000">
                      <a:alpha val="43137"/>
                    </a:srgbClr>
                  </a:outerShdw>
                </a:effectLst>
              </a:rPr>
              <a:t>长征</a:t>
            </a:r>
            <a:r>
              <a:rPr lang="zh-CN" altLang="en-US" sz="2200">
                <a:effectLst>
                  <a:outerShdw blurRad="38100" dist="38100" dir="2700000" algn="tl">
                    <a:srgbClr val="000000">
                      <a:alpha val="43137"/>
                    </a:srgbClr>
                  </a:outerShdw>
                </a:effectLst>
              </a:rPr>
              <a:t>是宣言书，长征是宣传队，长征是播种机”这句话在文中</a:t>
            </a:r>
            <a:r>
              <a:rPr lang="zh-CN" altLang="en-US" sz="2200" smtClean="0">
                <a:effectLst>
                  <a:outerShdw blurRad="38100" dist="38100" dir="2700000" algn="tl">
                    <a:srgbClr val="000000">
                      <a:alpha val="43137"/>
                    </a:srgbClr>
                  </a:outerShdw>
                </a:effectLst>
              </a:rPr>
              <a:t>的作用</a:t>
            </a:r>
            <a:r>
              <a:rPr lang="zh-CN" altLang="en-US" sz="2200">
                <a:effectLst>
                  <a:outerShdw blurRad="38100" dist="38100" dir="2700000" algn="tl">
                    <a:srgbClr val="000000">
                      <a:alpha val="43137"/>
                    </a:srgbClr>
                  </a:outerShdw>
                </a:effectLst>
              </a:rPr>
              <a:t>和在当时的</a:t>
            </a:r>
            <a:r>
              <a:rPr lang="zh-CN" altLang="en-US" sz="2200" smtClean="0">
                <a:effectLst>
                  <a:outerShdw blurRad="38100" dist="38100" dir="2700000" algn="tl">
                    <a:srgbClr val="000000">
                      <a:alpha val="43137"/>
                    </a:srgbClr>
                  </a:outerShdw>
                </a:effectLst>
              </a:rPr>
              <a:t>意义？</a:t>
            </a:r>
            <a:endParaRPr lang="en-US" altLang="zh-CN" sz="2200">
              <a:effectLst>
                <a:outerShdw blurRad="38100" dist="38100" dir="2700000" algn="tl">
                  <a:srgbClr val="000000">
                    <a:alpha val="43137"/>
                  </a:srgbClr>
                </a:outerShdw>
              </a:effectLst>
            </a:endParaRPr>
          </a:p>
        </p:txBody>
      </p:sp>
      <p:sp>
        <p:nvSpPr>
          <p:cNvPr id="5" name="矩形 4"/>
          <p:cNvSpPr/>
          <p:nvPr>
            <p:custDataLst>
              <p:tags r:id="rId4"/>
            </p:custDataLst>
          </p:nvPr>
        </p:nvSpPr>
        <p:spPr>
          <a:xfrm>
            <a:off x="323850" y="2420620"/>
            <a:ext cx="8331835" cy="3322955"/>
          </a:xfrm>
          <a:prstGeom prst="rect">
            <a:avLst/>
          </a:prstGeom>
        </p:spPr>
        <p:txBody>
          <a:bodyPr wrap="square">
            <a:spAutoFit/>
          </a:bodyPr>
          <a:lstStyle/>
          <a:p>
            <a:pPr indent="539750" algn="just">
              <a:lnSpc>
                <a:spcPct val="150000"/>
              </a:lnSpc>
            </a:pPr>
            <a:r>
              <a:rPr lang="zh-CN" altLang="en-US" sz="2000" b="1" smtClean="0">
                <a:latin typeface="微软雅黑" panose="020b0503020204020204" charset="-122"/>
                <a:ea typeface="微软雅黑" panose="020b0503020204020204" charset="-122"/>
              </a:rPr>
              <a:t>①毛泽东</a:t>
            </a:r>
            <a:r>
              <a:rPr lang="zh-CN" altLang="en-US" sz="2000" b="1">
                <a:latin typeface="微软雅黑" panose="020b0503020204020204" charset="-122"/>
                <a:ea typeface="微软雅黑" panose="020b0503020204020204" charset="-122"/>
              </a:rPr>
              <a:t>对长征的总结和评价，使文章从上文写红军</a:t>
            </a:r>
            <a:r>
              <a:rPr lang="zh-CN" altLang="en-US" sz="2000" b="1" smtClean="0">
                <a:latin typeface="微软雅黑" panose="020b0503020204020204" charset="-122"/>
                <a:ea typeface="微软雅黑" panose="020b0503020204020204" charset="-122"/>
              </a:rPr>
              <a:t>指战员</a:t>
            </a:r>
            <a:r>
              <a:rPr lang="zh-CN" altLang="en-US" sz="2000" b="1">
                <a:latin typeface="微软雅黑" panose="020b0503020204020204" charset="-122"/>
                <a:ea typeface="微软雅黑" panose="020b0503020204020204" charset="-122"/>
              </a:rPr>
              <a:t>对长征胜利的激动与兴奋，上升到对长征胜利的理性认识层面，是文章内容的深入与推进，使读者能够更全面、准确、</a:t>
            </a:r>
            <a:r>
              <a:rPr lang="zh-CN" altLang="en-US" sz="2000" b="1" smtClean="0">
                <a:latin typeface="微软雅黑" panose="020b0503020204020204" charset="-122"/>
                <a:ea typeface="微软雅黑" panose="020b0503020204020204" charset="-122"/>
              </a:rPr>
              <a:t>深入</a:t>
            </a:r>
            <a:r>
              <a:rPr lang="zh-CN" altLang="en-US" sz="2000" b="1">
                <a:latin typeface="微软雅黑" panose="020b0503020204020204" charset="-122"/>
                <a:ea typeface="微软雅黑" panose="020b0503020204020204" charset="-122"/>
              </a:rPr>
              <a:t>地理解长征胜利的意义。同时，以长征的史无前例、长征的</a:t>
            </a:r>
            <a:r>
              <a:rPr lang="zh-CN" altLang="en-US" sz="2000" b="1" smtClean="0">
                <a:latin typeface="微软雅黑" panose="020b0503020204020204" charset="-122"/>
                <a:ea typeface="微软雅黑" panose="020b0503020204020204" charset="-122"/>
              </a:rPr>
              <a:t>伟大</a:t>
            </a:r>
            <a:r>
              <a:rPr lang="zh-CN" altLang="en-US" sz="2000" b="1">
                <a:latin typeface="微软雅黑" panose="020b0503020204020204" charset="-122"/>
                <a:ea typeface="微软雅黑" panose="020b0503020204020204" charset="-122"/>
              </a:rPr>
              <a:t>和长征的精神，为节选部分的标题“长征胜利万岁”做了一</a:t>
            </a:r>
            <a:r>
              <a:rPr lang="zh-CN" altLang="en-US" sz="2000" b="1" smtClean="0">
                <a:latin typeface="微软雅黑" panose="020b0503020204020204" charset="-122"/>
                <a:ea typeface="微软雅黑" panose="020b0503020204020204" charset="-122"/>
              </a:rPr>
              <a:t>个必要</a:t>
            </a:r>
            <a:r>
              <a:rPr lang="zh-CN" altLang="en-US" sz="2000" b="1">
                <a:latin typeface="微软雅黑" panose="020b0503020204020204" charset="-122"/>
                <a:ea typeface="微软雅黑" panose="020b0503020204020204" charset="-122"/>
              </a:rPr>
              <a:t>而有力的注脚</a:t>
            </a:r>
            <a:r>
              <a:rPr lang="en-US" altLang="zh-CN" sz="2000" b="1">
                <a:latin typeface="微软雅黑" panose="020b0503020204020204" charset="-122"/>
                <a:ea typeface="微软雅黑" panose="020b0503020204020204" charset="-122"/>
              </a:rPr>
              <a:t>——“</a:t>
            </a:r>
            <a:r>
              <a:rPr lang="zh-CN" altLang="en-US" sz="2000" b="1">
                <a:latin typeface="微软雅黑" panose="020b0503020204020204" charset="-122"/>
                <a:ea typeface="微软雅黑" panose="020b0503020204020204" charset="-122"/>
              </a:rPr>
              <a:t>长征胜利万岁”绝不仅仅是一种</a:t>
            </a:r>
            <a:r>
              <a:rPr lang="zh-CN" altLang="en-US" sz="2000" b="1" smtClean="0">
                <a:latin typeface="微软雅黑" panose="020b0503020204020204" charset="-122"/>
                <a:ea typeface="微软雅黑" panose="020b0503020204020204" charset="-122"/>
              </a:rPr>
              <a:t>激情之下</a:t>
            </a:r>
            <a:r>
              <a:rPr lang="zh-CN" altLang="en-US" sz="2000" b="1">
                <a:latin typeface="微软雅黑" panose="020b0503020204020204" charset="-122"/>
                <a:ea typeface="微软雅黑" panose="020b0503020204020204" charset="-122"/>
              </a:rPr>
              <a:t>的冲动表达，而是对中国共产党领导下的红军长征这一</a:t>
            </a:r>
            <a:r>
              <a:rPr lang="zh-CN" altLang="en-US" sz="2000" b="1" smtClean="0">
                <a:latin typeface="微软雅黑" panose="020b0503020204020204" charset="-122"/>
                <a:ea typeface="微软雅黑" panose="020b0503020204020204" charset="-122"/>
              </a:rPr>
              <a:t>壮举</a:t>
            </a:r>
            <a:r>
              <a:rPr lang="zh-CN" altLang="en-US" sz="2000" b="1">
                <a:latin typeface="微软雅黑" panose="020b0503020204020204" charset="-122"/>
                <a:ea typeface="微软雅黑" panose="020b0503020204020204" charset="-122"/>
              </a:rPr>
              <a:t>的高度赞扬，是对长征胜利的一种源于理想信念的热情欢呼</a:t>
            </a:r>
            <a:r>
              <a:rPr lang="zh-CN" altLang="en-US" sz="2000" b="1" smtClean="0">
                <a:latin typeface="微软雅黑" panose="020b0503020204020204" charset="-122"/>
                <a:ea typeface="微软雅黑" panose="020b0503020204020204" charset="-122"/>
              </a:rPr>
              <a:t>。</a:t>
            </a:r>
            <a:endParaRPr lang="en-US" altLang="zh-CN" sz="2000" b="1" smtClean="0">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3" name="矩形 2"/>
          <p:cNvSpPr/>
          <p:nvPr>
            <p:custDataLst>
              <p:tags r:id="rId3"/>
            </p:custDataLst>
          </p:nvPr>
        </p:nvSpPr>
        <p:spPr>
          <a:xfrm>
            <a:off x="683895" y="1124585"/>
            <a:ext cx="7765415" cy="4661535"/>
          </a:xfrm>
          <a:prstGeom prst="rect">
            <a:avLst/>
          </a:prstGeom>
        </p:spPr>
        <p:txBody>
          <a:bodyPr wrap="square">
            <a:spAutoFit/>
          </a:bodyPr>
          <a:lstStyle/>
          <a:p>
            <a:pPr indent="539750" algn="just">
              <a:lnSpc>
                <a:spcPct val="150000"/>
              </a:lnSpc>
            </a:pPr>
            <a:r>
              <a:rPr lang="zh-CN" altLang="en-US" sz="2200" smtClean="0">
                <a:effectLst>
                  <a:outerShdw blurRad="38100" dist="38100" dir="2700000" algn="tl">
                    <a:srgbClr val="000000">
                      <a:alpha val="43137"/>
                    </a:srgbClr>
                  </a:outerShdw>
                </a:effectLst>
                <a:latin typeface="微软雅黑" panose="020b0503020204020204" charset="-122"/>
                <a:ea typeface="微软雅黑" panose="020b0503020204020204" charset="-122"/>
              </a:rPr>
              <a:t>②毛泽东</a:t>
            </a:r>
            <a:r>
              <a:rPr lang="zh-CN" altLang="en-US" sz="2200">
                <a:effectLst>
                  <a:outerShdw blurRad="38100" dist="38100" dir="2700000" algn="tl">
                    <a:srgbClr val="000000">
                      <a:alpha val="43137"/>
                    </a:srgbClr>
                  </a:outerShdw>
                </a:effectLst>
                <a:latin typeface="微软雅黑" panose="020b0503020204020204" charset="-122"/>
                <a:ea typeface="微软雅黑" panose="020b0503020204020204" charset="-122"/>
              </a:rPr>
              <a:t>这句话使红军指战员的革命信念更加坚定，</a:t>
            </a:r>
            <a:r>
              <a:rPr lang="zh-CN" altLang="en-US" sz="2200" smtClean="0">
                <a:effectLst>
                  <a:outerShdw blurRad="38100" dist="38100" dir="2700000" algn="tl">
                    <a:srgbClr val="000000">
                      <a:alpha val="43137"/>
                    </a:srgbClr>
                  </a:outerShdw>
                </a:effectLst>
                <a:latin typeface="微软雅黑" panose="020b0503020204020204" charset="-122"/>
                <a:ea typeface="微软雅黑" panose="020b0503020204020204" charset="-122"/>
              </a:rPr>
              <a:t>激发</a:t>
            </a:r>
            <a:r>
              <a:rPr lang="zh-CN" altLang="en-US" sz="2200">
                <a:effectLst>
                  <a:outerShdw blurRad="38100" dist="38100" dir="2700000" algn="tl">
                    <a:srgbClr val="000000">
                      <a:alpha val="43137"/>
                    </a:srgbClr>
                  </a:outerShdw>
                </a:effectLst>
                <a:latin typeface="微软雅黑" panose="020b0503020204020204" charset="-122"/>
                <a:ea typeface="微软雅黑" panose="020b0503020204020204" charset="-122"/>
              </a:rPr>
              <a:t>了红军指战员对革命胜利的信心。这句话告诉红军指战员</a:t>
            </a:r>
            <a:r>
              <a:rPr lang="zh-CN" altLang="en-US" sz="2200" smtClean="0">
                <a:effectLst>
                  <a:outerShdw blurRad="38100" dist="38100" dir="2700000" algn="tl">
                    <a:srgbClr val="000000">
                      <a:alpha val="43137"/>
                    </a:srgbClr>
                  </a:outerShdw>
                </a:effectLst>
                <a:latin typeface="微软雅黑" panose="020b0503020204020204" charset="-122"/>
                <a:ea typeface="微软雅黑" panose="020b0503020204020204" charset="-122"/>
              </a:rPr>
              <a:t>，中国共产党</a:t>
            </a:r>
            <a:r>
              <a:rPr lang="zh-CN" altLang="en-US" sz="2200">
                <a:effectLst>
                  <a:outerShdw blurRad="38100" dist="38100" dir="2700000" algn="tl">
                    <a:srgbClr val="000000">
                      <a:alpha val="43137"/>
                    </a:srgbClr>
                  </a:outerShdw>
                </a:effectLst>
                <a:latin typeface="微软雅黑" panose="020b0503020204020204" charset="-122"/>
                <a:ea typeface="微软雅黑" panose="020b0503020204020204" charset="-122"/>
              </a:rPr>
              <a:t>领导下的红军，开创的是一种史无前例的伟大</a:t>
            </a:r>
            <a:r>
              <a:rPr lang="zh-CN" altLang="en-US" sz="2200" smtClean="0">
                <a:effectLst>
                  <a:outerShdw blurRad="38100" dist="38100" dir="2700000" algn="tl">
                    <a:srgbClr val="000000">
                      <a:alpha val="43137"/>
                    </a:srgbClr>
                  </a:outerShdw>
                </a:effectLst>
                <a:latin typeface="微软雅黑" panose="020b0503020204020204" charset="-122"/>
                <a:ea typeface="微软雅黑" panose="020b0503020204020204" charset="-122"/>
              </a:rPr>
              <a:t>事业</a:t>
            </a:r>
            <a:r>
              <a:rPr lang="zh-CN" altLang="en-US" sz="2200">
                <a:effectLst>
                  <a:outerShdw blurRad="38100" dist="38100" dir="2700000" algn="tl">
                    <a:srgbClr val="000000">
                      <a:alpha val="43137"/>
                    </a:srgbClr>
                  </a:outerShdw>
                </a:effectLst>
                <a:latin typeface="微软雅黑" panose="020b0503020204020204" charset="-122"/>
                <a:ea typeface="微软雅黑" panose="020b0503020204020204" charset="-122"/>
              </a:rPr>
              <a:t>，这是一个推翻旧世界、创造新世界的事业，是一个必定</a:t>
            </a:r>
            <a:r>
              <a:rPr lang="zh-CN" altLang="en-US" sz="2200" smtClean="0">
                <a:effectLst>
                  <a:outerShdw blurRad="38100" dist="38100" dir="2700000" algn="tl">
                    <a:srgbClr val="000000">
                      <a:alpha val="43137"/>
                    </a:srgbClr>
                  </a:outerShdw>
                </a:effectLst>
                <a:latin typeface="微软雅黑" panose="020b0503020204020204" charset="-122"/>
                <a:ea typeface="微软雅黑" panose="020b0503020204020204" charset="-122"/>
              </a:rPr>
              <a:t>走向</a:t>
            </a:r>
            <a:r>
              <a:rPr lang="zh-CN" altLang="en-US" sz="2200">
                <a:effectLst>
                  <a:outerShdw blurRad="38100" dist="38100" dir="2700000" algn="tl">
                    <a:srgbClr val="000000">
                      <a:alpha val="43137"/>
                    </a:srgbClr>
                  </a:outerShdw>
                </a:effectLst>
                <a:latin typeface="微软雅黑" panose="020b0503020204020204" charset="-122"/>
                <a:ea typeface="微软雅黑" panose="020b0503020204020204" charset="-122"/>
              </a:rPr>
              <a:t>胜利的事业。在当时红军长征损失巨大，革命力量锐减的</a:t>
            </a:r>
            <a:r>
              <a:rPr lang="zh-CN" altLang="en-US" sz="2200" smtClean="0">
                <a:effectLst>
                  <a:outerShdw blurRad="38100" dist="38100" dir="2700000" algn="tl">
                    <a:srgbClr val="000000">
                      <a:alpha val="43137"/>
                    </a:srgbClr>
                  </a:outerShdw>
                </a:effectLst>
                <a:latin typeface="微软雅黑" panose="020b0503020204020204" charset="-122"/>
                <a:ea typeface="微软雅黑" panose="020b0503020204020204" charset="-122"/>
              </a:rPr>
              <a:t>情况</a:t>
            </a:r>
            <a:r>
              <a:rPr lang="zh-CN" altLang="en-US" sz="2200">
                <a:effectLst>
                  <a:outerShdw blurRad="38100" dist="38100" dir="2700000" algn="tl">
                    <a:srgbClr val="000000">
                      <a:alpha val="43137"/>
                    </a:srgbClr>
                  </a:outerShdw>
                </a:effectLst>
                <a:latin typeface="微软雅黑" panose="020b0503020204020204" charset="-122"/>
                <a:ea typeface="微软雅黑" panose="020b0503020204020204" charset="-122"/>
              </a:rPr>
              <a:t>下，有利于及时打消有可能在一些人心里产生的消极悲观</a:t>
            </a:r>
            <a:r>
              <a:rPr lang="zh-CN" altLang="en-US" sz="2200" smtClean="0">
                <a:effectLst>
                  <a:outerShdw blurRad="38100" dist="38100" dir="2700000" algn="tl">
                    <a:srgbClr val="000000">
                      <a:alpha val="43137"/>
                    </a:srgbClr>
                  </a:outerShdw>
                </a:effectLst>
                <a:latin typeface="微软雅黑" panose="020b0503020204020204" charset="-122"/>
                <a:ea typeface="微软雅黑" panose="020b0503020204020204" charset="-122"/>
              </a:rPr>
              <a:t>情绪</a:t>
            </a:r>
            <a:r>
              <a:rPr lang="zh-CN" altLang="en-US" sz="2200">
                <a:effectLst>
                  <a:outerShdw blurRad="38100" dist="38100" dir="2700000" algn="tl">
                    <a:srgbClr val="000000">
                      <a:alpha val="43137"/>
                    </a:srgbClr>
                  </a:outerShdw>
                </a:effectLst>
                <a:latin typeface="微软雅黑" panose="020b0503020204020204" charset="-122"/>
                <a:ea typeface="微软雅黑" panose="020b0503020204020204" charset="-122"/>
              </a:rPr>
              <a:t>，使红军指战员认识到共产党和红军力量的伟大，认识到</a:t>
            </a:r>
            <a:r>
              <a:rPr lang="zh-CN" altLang="en-US" sz="2200" smtClean="0">
                <a:effectLst>
                  <a:outerShdw blurRad="38100" dist="38100" dir="2700000" algn="tl">
                    <a:srgbClr val="000000">
                      <a:alpha val="43137"/>
                    </a:srgbClr>
                  </a:outerShdw>
                </a:effectLst>
                <a:latin typeface="微软雅黑" panose="020b0503020204020204" charset="-122"/>
                <a:ea typeface="微软雅黑" panose="020b0503020204020204" charset="-122"/>
              </a:rPr>
              <a:t>所从事</a:t>
            </a:r>
            <a:r>
              <a:rPr lang="zh-CN" altLang="en-US" sz="2200">
                <a:effectLst>
                  <a:outerShdw blurRad="38100" dist="38100" dir="2700000" algn="tl">
                    <a:srgbClr val="000000">
                      <a:alpha val="43137"/>
                    </a:srgbClr>
                  </a:outerShdw>
                </a:effectLst>
                <a:latin typeface="微软雅黑" panose="020b0503020204020204" charset="-122"/>
                <a:ea typeface="微软雅黑" panose="020b0503020204020204" charset="-122"/>
              </a:rPr>
              <a:t>的事业的伟大，看到革命的光明前途，坚定理想信念，</a:t>
            </a:r>
            <a:r>
              <a:rPr lang="zh-CN" altLang="en-US" sz="2200" smtClean="0">
                <a:effectLst>
                  <a:outerShdw blurRad="38100" dist="38100" dir="2700000" algn="tl">
                    <a:srgbClr val="000000">
                      <a:alpha val="43137"/>
                    </a:srgbClr>
                  </a:outerShdw>
                </a:effectLst>
                <a:latin typeface="微软雅黑" panose="020b0503020204020204" charset="-122"/>
                <a:ea typeface="微软雅黑" panose="020b0503020204020204" charset="-122"/>
              </a:rPr>
              <a:t>增强</a:t>
            </a:r>
            <a:r>
              <a:rPr lang="zh-CN" altLang="en-US" sz="2200">
                <a:effectLst>
                  <a:outerShdw blurRad="38100" dist="38100" dir="2700000" algn="tl">
                    <a:srgbClr val="000000">
                      <a:alpha val="43137"/>
                    </a:srgbClr>
                  </a:outerShdw>
                </a:effectLst>
                <a:latin typeface="微软雅黑" panose="020b0503020204020204" charset="-122"/>
                <a:ea typeface="微软雅黑" panose="020b0503020204020204" charset="-122"/>
              </a:rPr>
              <a:t>革命胜利的信心。</a:t>
            </a:r>
            <a:endParaRPr lang="zh-CN" altLang="en-US" sz="2200">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1542530" y="2144251"/>
            <a:ext cx="3125933" cy="994172"/>
          </a:xfrm>
        </p:spPr>
        <p:txBody>
          <a:bodyPr/>
          <a:lstStyle/>
          <a:p>
            <a:r>
              <a:rPr lang="zh-CN" altLang="en-US" sz="4950" b="1">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考点分析</a:t>
            </a:r>
            <a:endParaRPr lang="zh-CN" altLang="en-US" sz="4950" b="1">
              <a:effectLst>
                <a:outerShdw blurRad="38100" dist="38100" dir="2700000" algn="tl">
                  <a:srgbClr val="000000">
                    <a:alpha val="43137"/>
                  </a:srgbClr>
                </a:outerShdw>
              </a:effectLst>
              <a:latin typeface="宋体" panose="02010600030101010101" pitchFamily="2" charset="-122"/>
              <a:ea typeface="宋体" panose="02010600030101010101" pitchFamily="2" charset="-122"/>
            </a:endParaRPr>
          </a:p>
        </p:txBody>
      </p:sp>
      <p:pic>
        <p:nvPicPr>
          <p:cNvPr id="2097152" name="图片 15"/>
          <p:cNvPicPr>
            <a:picLocks noChangeAspect="1"/>
          </p:cNvPicPr>
          <p:nvPr>
            <p:custDataLst>
              <p:tags r:id="rId5"/>
            </p:custDataLst>
          </p:nvPr>
        </p:nvPicPr>
        <p:blipFill>
          <a:blip r:embed="rId4"/>
          <a:srcRect r="2985"/>
          <a:stretch>
            <a:fillRect/>
          </a:stretch>
        </p:blipFill>
        <p:spPr>
          <a:xfrm>
            <a:off x="5579745" y="1006316"/>
            <a:ext cx="3345180" cy="1624489"/>
          </a:xfrm>
          <a:prstGeom prst="rect">
            <a:avLst/>
          </a:prstGeom>
        </p:spPr>
      </p:pic>
      <p:sp>
        <p:nvSpPr>
          <p:cNvPr id="3" name="矩形 2"/>
          <p:cNvSpPr/>
          <p:nvPr>
            <p:custDataLst>
              <p:tags r:id="rId6"/>
            </p:custDataLst>
          </p:nvPr>
        </p:nvSpPr>
        <p:spPr>
          <a:xfrm>
            <a:off x="416560" y="3924935"/>
            <a:ext cx="7952105" cy="922020"/>
          </a:xfrm>
          <a:prstGeom prst="rect">
            <a:avLst/>
          </a:prstGeom>
          <a:noFill/>
          <a:ln>
            <a:noFill/>
          </a:ln>
        </p:spPr>
        <p:txBody>
          <a:bodyPr wrap="square" rtlCol="0" anchor="t">
            <a:spAutoFit/>
          </a:bodyPr>
          <a:lstStyle/>
          <a:p>
            <a:pPr algn="ctr"/>
            <a:r>
              <a:rPr lang="en-US" altLang="zh-CN" sz="5400" b="1">
                <a:ln w="22225">
                  <a:solidFill>
                    <a:schemeClr val="accent2"/>
                  </a:solidFill>
                  <a:prstDash val="solid"/>
                </a:ln>
                <a:solidFill>
                  <a:schemeClr val="accent2">
                    <a:lumMod val="40000"/>
                    <a:lumOff val="60000"/>
                  </a:schemeClr>
                </a:solidFill>
                <a:effectLst/>
                <a:sym typeface="+mn-ea"/>
              </a:rPr>
              <a:t>“</a:t>
            </a:r>
            <a:r>
              <a:rPr lang="zh-CN" altLang="en-US" sz="5400" b="1">
                <a:ln w="22225">
                  <a:solidFill>
                    <a:schemeClr val="accent2"/>
                  </a:solidFill>
                  <a:prstDash val="solid"/>
                </a:ln>
                <a:solidFill>
                  <a:schemeClr val="accent2">
                    <a:lumMod val="40000"/>
                    <a:lumOff val="60000"/>
                  </a:schemeClr>
                </a:solidFill>
                <a:effectLst/>
                <a:sym typeface="+mn-ea"/>
              </a:rPr>
              <a:t>长征精神</a:t>
            </a:r>
            <a:r>
              <a:rPr lang="en-US" altLang="zh-CN" sz="5400" b="1">
                <a:ln w="22225">
                  <a:solidFill>
                    <a:schemeClr val="accent2"/>
                  </a:solidFill>
                  <a:prstDash val="solid"/>
                </a:ln>
                <a:solidFill>
                  <a:schemeClr val="accent2">
                    <a:lumMod val="40000"/>
                    <a:lumOff val="60000"/>
                  </a:schemeClr>
                </a:solidFill>
                <a:effectLst/>
                <a:sym typeface="+mn-ea"/>
              </a:rPr>
              <a:t>”</a:t>
            </a:r>
            <a:r>
              <a:rPr lang="zh-CN" altLang="en-US" sz="5400" b="1">
                <a:ln w="22225">
                  <a:solidFill>
                    <a:schemeClr val="accent2"/>
                  </a:solidFill>
                  <a:prstDash val="solid"/>
                </a:ln>
                <a:solidFill>
                  <a:schemeClr val="accent2">
                    <a:lumMod val="40000"/>
                    <a:lumOff val="60000"/>
                  </a:schemeClr>
                </a:solidFill>
                <a:effectLst/>
                <a:sym typeface="+mn-ea"/>
              </a:rPr>
              <a:t>作为写作素材</a:t>
            </a:r>
            <a:endParaRPr lang="zh-CN" altLang="en-US" sz="54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withEffect">
                                  <p:stCondLst>
                                    <p:cond delay="0"/>
                                  </p:stCondLst>
                                  <p:childTnLst>
                                    <p:set>
                                      <p:cBhvr>
                                        <p:cTn id="6" dur="1" fill="hold">
                                          <p:stCondLst>
                                            <p:cond delay="0"/>
                                          </p:stCondLst>
                                        </p:cTn>
                                        <p:tgtEl>
                                          <p:spTgt spid="2097152"/>
                                        </p:tgtEl>
                                        <p:attrNameLst>
                                          <p:attrName>style.visibility</p:attrName>
                                        </p:attrNameLst>
                                      </p:cBhvr>
                                      <p:to>
                                        <p:strVal val="visible"/>
                                      </p:to>
                                    </p:set>
                                    <p:animEffect transition="in" filter="fade">
                                      <p:cBhvr>
                                        <p:cTn id="7" dur="750"/>
                                        <p:tgtEl>
                                          <p:spTgt spid="2097152"/>
                                        </p:tgtEl>
                                      </p:cBhvr>
                                    </p:animEffect>
                                    <p:anim calcmode="lin" valueType="num">
                                      <p:cBhvr>
                                        <p:cTn id="8" dur="750" fill="hold"/>
                                        <p:tgtEl>
                                          <p:spTgt spid="2097152"/>
                                        </p:tgtEl>
                                        <p:attrNameLst>
                                          <p:attrName>ppt_x</p:attrName>
                                        </p:attrNameLst>
                                      </p:cBhvr>
                                      <p:tavLst>
                                        <p:tav tm="0">
                                          <p:val>
                                            <p:strVal val="#ppt_x"/>
                                          </p:val>
                                        </p:tav>
                                        <p:tav tm="100000">
                                          <p:val>
                                            <p:strVal val="#ppt_x"/>
                                          </p:val>
                                        </p:tav>
                                      </p:tavLst>
                                    </p:anim>
                                    <p:anim calcmode="lin" valueType="num">
                                      <p:cBhvr>
                                        <p:cTn id="9" dur="750" fill="hold"/>
                                        <p:tgtEl>
                                          <p:spTgt spid="20971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noAutofit/>
          </a:bodyPr>
          <a:lstStyle/>
          <a:p>
            <a:br>
              <a:rPr lang="zh-CN" altLang="en-US" sz="4800">
                <a:sym typeface="+mn-ea"/>
              </a:rPr>
            </a:br>
            <a:r>
              <a:rPr lang="zh-CN" altLang="en-US" sz="4800">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隶书" panose="02010509060101010101" charset="-122"/>
                <a:sym typeface="+mn-ea"/>
              </a:rPr>
              <a:t>长征精神的内涵</a:t>
            </a:r>
            <a:br>
              <a:rPr lang="zh-CN" altLang="en-US" sz="4800">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隶书" panose="02010509060101010101" charset="-122"/>
              </a:rPr>
            </a:br>
            <a:endParaRPr lang="zh-CN" altLang="en-US" sz="4800">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隶书" panose="02010509060101010101" charset="-122"/>
            </a:endParaRPr>
          </a:p>
        </p:txBody>
      </p:sp>
      <p:sp>
        <p:nvSpPr>
          <p:cNvPr id="3" name="内容占位符 2"/>
          <p:cNvSpPr>
            <a:spLocks noGrp="1"/>
          </p:cNvSpPr>
          <p:nvPr>
            <p:ph idx="1"/>
            <p:custDataLst>
              <p:tags r:id="rId4"/>
            </p:custDataLst>
          </p:nvPr>
        </p:nvSpPr>
        <p:spPr/>
        <p:txBody>
          <a:bodyPr>
            <a:normAutofit fontScale="90000" lnSpcReduction="10000"/>
          </a:bodyPr>
          <a:lstStyle/>
          <a:p>
            <a:r>
              <a:rPr lang="zh-CN" altLang="en-US">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cs typeface="隶书" panose="02010509060101010101" charset="-122"/>
              </a:rPr>
              <a:t>1、乐于吃苦，不惧艰难的革命乐观主义；</a:t>
            </a:r>
            <a:endParaRPr lang="zh-CN" altLang="en-US">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cs typeface="隶书" panose="02010509060101010101" charset="-122"/>
            </a:endParaRPr>
          </a:p>
          <a:p>
            <a:r>
              <a:rPr lang="zh-CN" altLang="en-US">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cs typeface="隶书" panose="02010509060101010101" charset="-122"/>
              </a:rPr>
              <a:t>2、勇于战斗，无坚不摧的革命英雄主义；</a:t>
            </a:r>
            <a:endParaRPr lang="zh-CN" altLang="en-US">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cs typeface="隶书" panose="02010509060101010101" charset="-122"/>
            </a:endParaRPr>
          </a:p>
          <a:p>
            <a:r>
              <a:rPr lang="zh-CN" altLang="en-US">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cs typeface="隶书" panose="02010509060101010101" charset="-122"/>
              </a:rPr>
              <a:t>3、重于求实，独立自主的创新胆略；</a:t>
            </a:r>
            <a:endParaRPr lang="zh-CN" altLang="en-US">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cs typeface="隶书" panose="02010509060101010101" charset="-122"/>
            </a:endParaRPr>
          </a:p>
          <a:p>
            <a:r>
              <a:rPr lang="zh-CN" altLang="en-US">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cs typeface="隶书" panose="02010509060101010101" charset="-122"/>
              </a:rPr>
              <a:t>4、善于团结，顾全大局的集体主义。</a:t>
            </a:r>
            <a:endParaRPr lang="zh-CN" altLang="en-US">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cs typeface="隶书" panose="02010509060101010101" charset="-122"/>
            </a:endParaRPr>
          </a:p>
          <a:p>
            <a:r>
              <a:rPr lang="zh-CN" altLang="en-US">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cs typeface="隶书" panose="02010509060101010101" charset="-122"/>
              </a:rPr>
              <a:t>5、其主题是“一不怕苦，二不怕死”，其最显著的特点就是革命英雄主义精神。</a:t>
            </a:r>
            <a:endParaRPr lang="zh-CN" altLang="en-US">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cs typeface="隶书" panose="02010509060101010101" charset="-122"/>
            </a:endParaRPr>
          </a:p>
          <a:p>
            <a:r>
              <a:rPr lang="zh-CN" altLang="en-US">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cs typeface="隶书" panose="02010509060101010101" charset="-122"/>
              </a:rPr>
              <a:t>6、长征精神是中华民族百折不挠、自强不息的民族精神的最高表现，是保证我们革命和建设事业从弱小走向强大的精神力量。</a:t>
            </a:r>
            <a:endParaRPr lang="zh-CN" altLang="en-US">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cs typeface="隶书" panose="02010509060101010101" charset="-122"/>
            </a:endParaRPr>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pSp>
        <p:nvGrpSpPr>
          <p:cNvPr id="8" name="组 7"/>
          <p:cNvGrpSpPr/>
          <p:nvPr>
            <p:custDataLst>
              <p:tags r:id="rId4"/>
            </p:custDataLst>
          </p:nvPr>
        </p:nvGrpSpPr>
        <p:grpSpPr>
          <a:xfrm>
            <a:off x="0" y="308610"/>
            <a:ext cx="9701530" cy="5692140"/>
            <a:chOff x="0" y="-731520"/>
            <a:chExt cx="12935373" cy="7589520"/>
          </a:xfrm>
        </p:grpSpPr>
        <p:pic>
          <p:nvPicPr>
            <p:cNvPr id="9" name="图片 8"/>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0" y="0"/>
              <a:ext cx="12191996" cy="6858000"/>
            </a:xfrm>
            <a:prstGeom prst="rect">
              <a:avLst/>
            </a:prstGeom>
          </p:spPr>
        </p:pic>
        <p:pic>
          <p:nvPicPr>
            <p:cNvPr id="10" name="sd0008红旗飘扬">
              <a:hlinkClick action="ppaction://media"/>
            </p:cNvPr>
            <p:cNvPicPr>
              <a:picLocks noChangeAspect="1"/>
            </p:cNvPicPr>
            <p:nvPr>
              <a:videoFile r:link="rId9"/>
              <p:custDataLst>
                <p:tags r:id="rId8"/>
              </p:custDataLst>
              <p:extLst>
                <p:ext uri="{DAA4B4D4-6D71-4841-9C94-3DE7FCFB9230}">
                  <p14:media xmlns:p14="http://schemas.microsoft.com/office/powerpoint/2010/main" r:embed="rId10"/>
                </p:ext>
              </p:extLst>
            </p:nvPr>
          </p:nvPicPr>
          <p:blipFill>
            <a:blip r:embed="rId7">
              <a:duotone>
                <a:schemeClr val="accent3">
                  <a:shade val="45000"/>
                  <a:satMod val="135000"/>
                </a:schemeClr>
                <a:prstClr val="white"/>
              </a:duotone>
            </a:blip>
            <a:srcRect t="5355" b="9598"/>
            <a:stretch>
              <a:fillRect/>
            </a:stretch>
          </p:blipFill>
          <p:spPr>
            <a:xfrm>
              <a:off x="0" y="14287"/>
              <a:ext cx="12192001" cy="6764623"/>
            </a:xfrm>
            <a:prstGeom prst="rect">
              <a:avLst/>
            </a:prstGeom>
          </p:spPr>
        </p:pic>
        <p:pic>
          <p:nvPicPr>
            <p:cNvPr id="11" name="图片 10"/>
            <p:cNvPicPr>
              <a:picLocks noChangeAspect="1"/>
            </p:cNvPicPr>
            <p:nvPr>
              <p:custDataLst>
                <p:tags r:id="rId12"/>
              </p:custDataLst>
            </p:nvPr>
          </p:nvPicPr>
          <p:blipFill>
            <a:blip r:embed="rId11">
              <a:extLst>
                <a:ext uri="{28A0092B-C50C-407E-A947-70E740481C1C}">
                  <a14:useLocalDpi xmlns:a14="http://schemas.microsoft.com/office/drawing/2010/main" val="0"/>
                </a:ext>
              </a:extLst>
            </a:blip>
            <a:stretch>
              <a:fillRect/>
            </a:stretch>
          </p:blipFill>
          <p:spPr>
            <a:xfrm>
              <a:off x="0" y="-731520"/>
              <a:ext cx="12192000" cy="7589520"/>
            </a:xfrm>
            <a:prstGeom prst="rect">
              <a:avLst/>
            </a:prstGeom>
          </p:spPr>
        </p:pic>
        <p:sp>
          <p:nvSpPr>
            <p:cNvPr id="12" name="文本框 11"/>
            <p:cNvSpPr txBox="1"/>
            <p:nvPr>
              <p:custDataLst>
                <p:tags r:id="rId13"/>
              </p:custDataLst>
            </p:nvPr>
          </p:nvSpPr>
          <p:spPr>
            <a:xfrm>
              <a:off x="12522200" y="-673100"/>
              <a:ext cx="413173" cy="398780"/>
            </a:xfrm>
            <a:prstGeom prst="rect">
              <a:avLst/>
            </a:prstGeom>
            <a:noFill/>
          </p:spPr>
          <p:txBody>
            <a:bodyPr wrap="none" rtlCol="0">
              <a:spAutoFit/>
            </a:bodyPr>
            <a:lstStyle/>
            <a:p>
              <a:endParaRPr kumimoji="1" lang="zh-CN" altLang="en-US" sz="1350">
                <a:cs typeface="+mn-ea"/>
                <a:sym typeface="+mn-lt"/>
              </a:endParaRPr>
            </a:p>
          </p:txBody>
        </p:sp>
      </p:grpSp>
      <p:pic>
        <p:nvPicPr>
          <p:cNvPr id="13" name="图片 12"/>
          <p:cNvPicPr>
            <a:picLocks noChangeAspect="1"/>
          </p:cNvPicPr>
          <p:nvPr>
            <p:custDataLst>
              <p:tags r:id="rId15"/>
            </p:custDataLst>
          </p:nvPr>
        </p:nvPicPr>
        <p:blipFill>
          <a:blip r:embed="rId14"/>
          <a:stretch>
            <a:fillRect/>
          </a:stretch>
        </p:blipFill>
        <p:spPr>
          <a:xfrm>
            <a:off x="517042" y="1119476"/>
            <a:ext cx="4673546" cy="4302630"/>
          </a:xfrm>
          <a:prstGeom prst="rect">
            <a:avLst/>
          </a:prstGeom>
        </p:spPr>
      </p:pic>
      <p:sp>
        <p:nvSpPr>
          <p:cNvPr id="14" name="Text Box 5"/>
          <p:cNvSpPr txBox="1">
            <a:spLocks noChangeArrowheads="1"/>
          </p:cNvSpPr>
          <p:nvPr>
            <p:custDataLst>
              <p:tags r:id="rId16"/>
            </p:custDataLst>
          </p:nvPr>
        </p:nvSpPr>
        <p:spPr bwMode="auto">
          <a:xfrm>
            <a:off x="5524500" y="1704975"/>
            <a:ext cx="3656171" cy="2999740"/>
          </a:xfrm>
          <a:prstGeom prst="rect">
            <a:avLst/>
          </a:prstGeom>
        </p:spPr>
        <p:txBody>
          <a:bodyPr wrap="square">
            <a:spAutoFit/>
          </a:bodyPr>
          <a:lstStyle>
            <a:defPPr>
              <a:defRPr lang="zh-CN"/>
            </a:defPPr>
            <a:lvl1pPr>
              <a:lnSpc>
                <a:spcPct val="150000"/>
              </a:lnSpc>
              <a:defRPr sz="2000">
                <a:solidFill>
                  <a:schemeClr val="bg1"/>
                </a:solidFill>
                <a:latin typeface="微软雅黑 Light" panose="020b0502040204020203" pitchFamily="34" charset="-122"/>
                <a:ea typeface="微软雅黑 Light" panose="020b0502040204020203" pitchFamily="34" charset="-122"/>
              </a:defRPr>
            </a:lvl1pPr>
          </a:lstStyle>
          <a:p>
            <a:r>
              <a:rPr lang="zh-CN" altLang="en-US" sz="1800" b="1">
                <a:solidFill>
                  <a:srgbClr val="C00000"/>
                </a:solidFill>
                <a:latin typeface="+mn-lt"/>
                <a:ea typeface="+mn-ea"/>
                <a:cs typeface="+mn-ea"/>
                <a:sym typeface="+mn-lt"/>
              </a:rPr>
              <a:t>红军曾四次由毛泽东率领突破了国民党的“围剿”。但由于王明一意孤行的“左”倾教条主义的错误领导，中央红军未能打破国民党军第五次“围剿”，为保存充分的实力，中国红军被迫退出根据地瑞金进行二万五千里长征。</a:t>
            </a:r>
            <a:r>
              <a:rPr lang="zh-CN" altLang="en-US" sz="1500" b="1">
                <a:solidFill>
                  <a:srgbClr val="C00000"/>
                </a:solidFill>
                <a:latin typeface="+mn-lt"/>
                <a:ea typeface="+mn-ea"/>
                <a:cs typeface="+mn-ea"/>
                <a:sym typeface="+mn-lt"/>
              </a:rPr>
              <a:t> </a:t>
            </a:r>
            <a:endParaRPr lang="zh-CN" altLang="en-US" sz="1500" b="1">
              <a:solidFill>
                <a:srgbClr val="C00000"/>
              </a:solidFill>
              <a:latin typeface="+mn-lt"/>
              <a:ea typeface="+mn-ea"/>
              <a:cs typeface="+mn-ea"/>
              <a:sym typeface="+mn-lt"/>
            </a:endParaRPr>
          </a:p>
        </p:txBody>
      </p:sp>
      <p:grpSp>
        <p:nvGrpSpPr>
          <p:cNvPr id="16" name="组合 2"/>
          <p:cNvGrpSpPr/>
          <p:nvPr>
            <p:custDataLst>
              <p:tags r:id="rId17"/>
            </p:custDataLst>
          </p:nvPr>
        </p:nvGrpSpPr>
        <p:grpSpPr>
          <a:xfrm>
            <a:off x="63888" y="1002939"/>
            <a:ext cx="3564222" cy="570923"/>
            <a:chOff x="-61913" y="168275"/>
            <a:chExt cx="5589588" cy="895350"/>
          </a:xfrm>
        </p:grpSpPr>
        <p:sp>
          <p:nvSpPr>
            <p:cNvPr id="17" name="Freeform 28"/>
            <p:cNvSpPr/>
            <p:nvPr>
              <p:custDataLst>
                <p:tags r:id="rId18"/>
              </p:custDataLst>
            </p:nvPr>
          </p:nvSpPr>
          <p:spPr bwMode="auto">
            <a:xfrm>
              <a:off x="-61913" y="168275"/>
              <a:ext cx="935038" cy="895350"/>
            </a:xfrm>
            <a:custGeom>
              <a:gdLst>
                <a:gd name="T0" fmla="*/ 295 w 589"/>
                <a:gd name="T1" fmla="*/ 0 h 564"/>
                <a:gd name="T2" fmla="*/ 364 w 589"/>
                <a:gd name="T3" fmla="*/ 216 h 564"/>
                <a:gd name="T4" fmla="*/ 589 w 589"/>
                <a:gd name="T5" fmla="*/ 216 h 564"/>
                <a:gd name="T6" fmla="*/ 406 w 589"/>
                <a:gd name="T7" fmla="*/ 349 h 564"/>
                <a:gd name="T8" fmla="*/ 475 w 589"/>
                <a:gd name="T9" fmla="*/ 564 h 564"/>
                <a:gd name="T10" fmla="*/ 295 w 589"/>
                <a:gd name="T11" fmla="*/ 431 h 564"/>
                <a:gd name="T12" fmla="*/ 112 w 589"/>
                <a:gd name="T13" fmla="*/ 564 h 564"/>
                <a:gd name="T14" fmla="*/ 181 w 589"/>
                <a:gd name="T15" fmla="*/ 349 h 564"/>
                <a:gd name="T16" fmla="*/ 0 w 589"/>
                <a:gd name="T17" fmla="*/ 216 h 564"/>
                <a:gd name="T18" fmla="*/ 225 w 589"/>
                <a:gd name="T19" fmla="*/ 216 h 564"/>
                <a:gd name="T20" fmla="*/ 295 w 589"/>
                <a:gd name="T21" fmla="*/ 0 h 56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9" h="564">
                  <a:moveTo>
                    <a:pt x="295" y="0"/>
                  </a:moveTo>
                  <a:lnTo>
                    <a:pt x="364" y="216"/>
                  </a:lnTo>
                  <a:lnTo>
                    <a:pt x="589" y="216"/>
                  </a:lnTo>
                  <a:lnTo>
                    <a:pt x="406" y="349"/>
                  </a:lnTo>
                  <a:lnTo>
                    <a:pt x="475" y="564"/>
                  </a:lnTo>
                  <a:lnTo>
                    <a:pt x="295" y="431"/>
                  </a:lnTo>
                  <a:lnTo>
                    <a:pt x="112" y="564"/>
                  </a:lnTo>
                  <a:lnTo>
                    <a:pt x="181" y="349"/>
                  </a:lnTo>
                  <a:lnTo>
                    <a:pt x="0" y="216"/>
                  </a:lnTo>
                  <a:lnTo>
                    <a:pt x="225" y="216"/>
                  </a:lnTo>
                  <a:lnTo>
                    <a:pt x="295" y="0"/>
                  </a:lnTo>
                  <a:close/>
                </a:path>
              </a:pathLst>
            </a:custGeom>
            <a:solidFill>
              <a:srgbClr val="D7000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18" name="Freeform 29"/>
            <p:cNvSpPr/>
            <p:nvPr>
              <p:custDataLst>
                <p:tags r:id="rId19"/>
              </p:custDataLst>
            </p:nvPr>
          </p:nvSpPr>
          <p:spPr bwMode="auto">
            <a:xfrm>
              <a:off x="493712" y="306388"/>
              <a:ext cx="5033963" cy="620713"/>
            </a:xfrm>
            <a:custGeom>
              <a:gdLst>
                <a:gd name="T0" fmla="*/ 3171 w 3171"/>
                <a:gd name="T1" fmla="*/ 0 h 391"/>
                <a:gd name="T2" fmla="*/ 0 w 3171"/>
                <a:gd name="T3" fmla="*/ 0 h 391"/>
                <a:gd name="T4" fmla="*/ 33 w 3171"/>
                <a:gd name="T5" fmla="*/ 103 h 391"/>
                <a:gd name="T6" fmla="*/ 320 w 3171"/>
                <a:gd name="T7" fmla="*/ 103 h 391"/>
                <a:gd name="T8" fmla="*/ 88 w 3171"/>
                <a:gd name="T9" fmla="*/ 271 h 391"/>
                <a:gd name="T10" fmla="*/ 125 w 3171"/>
                <a:gd name="T11" fmla="*/ 391 h 391"/>
                <a:gd name="T12" fmla="*/ 3171 w 3171"/>
                <a:gd name="T13" fmla="*/ 391 h 391"/>
                <a:gd name="T14" fmla="*/ 3050 w 3171"/>
                <a:gd name="T15" fmla="*/ 185 h 391"/>
                <a:gd name="T16" fmla="*/ 3171 w 3171"/>
                <a:gd name="T17" fmla="*/ 0 h 39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71" h="391">
                  <a:moveTo>
                    <a:pt x="3171" y="0"/>
                  </a:moveTo>
                  <a:lnTo>
                    <a:pt x="0" y="0"/>
                  </a:lnTo>
                  <a:lnTo>
                    <a:pt x="33" y="103"/>
                  </a:lnTo>
                  <a:lnTo>
                    <a:pt x="320" y="103"/>
                  </a:lnTo>
                  <a:lnTo>
                    <a:pt x="88" y="271"/>
                  </a:lnTo>
                  <a:lnTo>
                    <a:pt x="125" y="391"/>
                  </a:lnTo>
                  <a:lnTo>
                    <a:pt x="3171" y="391"/>
                  </a:lnTo>
                  <a:lnTo>
                    <a:pt x="3050" y="185"/>
                  </a:lnTo>
                  <a:lnTo>
                    <a:pt x="3171" y="0"/>
                  </a:lnTo>
                  <a:close/>
                </a:path>
              </a:pathLst>
            </a:custGeom>
            <a:solidFill>
              <a:srgbClr val="D7000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grpSp>
      <p:sp>
        <p:nvSpPr>
          <p:cNvPr id="19" name="Rectangle 8"/>
          <p:cNvSpPr txBox="1">
            <a:spLocks noChangeArrowheads="1"/>
          </p:cNvSpPr>
          <p:nvPr>
            <p:custDataLst>
              <p:tags r:id="rId20"/>
            </p:custDataLst>
          </p:nvPr>
        </p:nvSpPr>
        <p:spPr>
          <a:xfrm>
            <a:off x="704459" y="1144631"/>
            <a:ext cx="2847451" cy="34217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a:solidFill>
                  <a:schemeClr val="bg1"/>
                </a:solidFill>
                <a:effectLst>
                  <a:outerShdw blurRad="38100" dist="38100" dir="2700000" algn="tl">
                    <a:srgbClr val="000000">
                      <a:alpha val="43137"/>
                    </a:srgbClr>
                  </a:outerShdw>
                </a:effectLst>
                <a:latin typeface="+mn-lt"/>
                <a:ea typeface="+mn-ea"/>
                <a:cs typeface="+mn-ea"/>
                <a:sym typeface="+mn-lt"/>
              </a:rPr>
              <a:t>长征的开端 </a:t>
            </a:r>
            <a:r>
              <a:rPr lang="en-US" altLang="zh-CN" sz="1800" b="1">
                <a:solidFill>
                  <a:schemeClr val="bg1"/>
                </a:solidFill>
                <a:effectLst>
                  <a:outerShdw blurRad="38100" dist="38100" dir="2700000" algn="tl">
                    <a:srgbClr val="000000">
                      <a:alpha val="43137"/>
                    </a:srgbClr>
                  </a:outerShdw>
                </a:effectLst>
                <a:latin typeface="+mn-lt"/>
                <a:ea typeface="+mn-ea"/>
                <a:cs typeface="+mn-ea"/>
                <a:sym typeface="+mn-lt"/>
              </a:rPr>
              <a:t>---</a:t>
            </a:r>
            <a:r>
              <a:rPr lang="zh-CN" altLang="en-US" sz="1800" b="1">
                <a:solidFill>
                  <a:schemeClr val="bg1"/>
                </a:solidFill>
                <a:effectLst>
                  <a:outerShdw blurRad="38100" dist="38100" dir="2700000" algn="tl">
                    <a:srgbClr val="000000">
                      <a:alpha val="43137"/>
                    </a:srgbClr>
                  </a:outerShdw>
                </a:effectLst>
                <a:latin typeface="+mn-lt"/>
                <a:ea typeface="+mn-ea"/>
                <a:cs typeface="+mn-ea"/>
                <a:sym typeface="+mn-lt"/>
              </a:rPr>
              <a:t>瑞金</a:t>
            </a:r>
            <a:endParaRPr lang="zh-CN" altLang="en-US" sz="1800" b="1">
              <a:solidFill>
                <a:schemeClr val="bg1"/>
              </a:solidFill>
              <a:effectLst>
                <a:outerShdw blurRad="38100" dist="38100" dir="2700000" algn="tl">
                  <a:srgbClr val="000000">
                    <a:alpha val="43137"/>
                  </a:srgbClr>
                </a:outerShdw>
              </a:effectLst>
              <a:latin typeface="+mn-lt"/>
              <a:ea typeface="+mn-ea"/>
              <a:cs typeface="+mn-ea"/>
              <a:sym typeface="+mn-lt"/>
            </a:endParaRPr>
          </a:p>
        </p:txBody>
      </p:sp>
      <p:sp>
        <p:nvSpPr>
          <p:cNvPr id="24" name="矩形 23"/>
          <p:cNvSpPr/>
          <p:nvPr>
            <p:custDataLst>
              <p:tags r:id="rId21"/>
            </p:custDataLst>
          </p:nvPr>
        </p:nvSpPr>
        <p:spPr>
          <a:xfrm>
            <a:off x="0" y="4843463"/>
            <a:ext cx="9144000" cy="1157288"/>
          </a:xfrm>
          <a:prstGeom prst="rect">
            <a:avLst/>
          </a:prstGeom>
          <a:solidFill>
            <a:srgbClr val="C00000">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a:cs typeface="+mn-ea"/>
                <a:sym typeface="+mn-lt"/>
              </a:rPr>
              <a:t> </a:t>
            </a:r>
            <a:endParaRPr lang="zh-CN" altLang="en-US" sz="1350">
              <a:cs typeface="+mn-ea"/>
              <a:sym typeface="+mn-lt"/>
            </a:endParaRPr>
          </a:p>
        </p:txBody>
      </p:sp>
      <p:sp>
        <p:nvSpPr>
          <p:cNvPr id="15" name="Text Box 7"/>
          <p:cNvSpPr txBox="1">
            <a:spLocks noChangeArrowheads="1"/>
          </p:cNvSpPr>
          <p:nvPr>
            <p:custDataLst>
              <p:tags r:id="rId22"/>
            </p:custDataLst>
          </p:nvPr>
        </p:nvSpPr>
        <p:spPr bwMode="auto">
          <a:xfrm>
            <a:off x="224314" y="4764881"/>
            <a:ext cx="8907780" cy="1337945"/>
          </a:xfrm>
          <a:prstGeom prst="rect">
            <a:avLst/>
          </a:prstGeom>
        </p:spPr>
        <p:txBody>
          <a:bodyPr wrap="square">
            <a:spAutoFit/>
          </a:bodyPr>
          <a:lstStyle>
            <a:defPPr>
              <a:defRPr lang="zh-CN"/>
            </a:defPPr>
            <a:lvl1pPr>
              <a:lnSpc>
                <a:spcPct val="150000"/>
              </a:lnSpc>
              <a:defRPr sz="2000">
                <a:solidFill>
                  <a:schemeClr val="bg1"/>
                </a:solidFill>
                <a:latin typeface="微软雅黑 Light" panose="020b0502040204020203" pitchFamily="34" charset="-122"/>
                <a:ea typeface="微软雅黑 Light" panose="020b0502040204020203" pitchFamily="34" charset="-122"/>
              </a:defRPr>
            </a:lvl1pPr>
          </a:lstStyle>
          <a:p>
            <a:r>
              <a:rPr lang="en-US" altLang="zh-CN" sz="1800" b="1">
                <a:effectLst>
                  <a:outerShdw blurRad="38100" dist="38100" dir="2700000" algn="tl">
                    <a:srgbClr val="000000">
                      <a:alpha val="43137"/>
                    </a:srgbClr>
                  </a:outerShdw>
                </a:effectLst>
                <a:latin typeface="+mn-lt"/>
                <a:ea typeface="+mn-ea"/>
                <a:cs typeface="+mn-ea"/>
                <a:sym typeface="+mn-lt"/>
              </a:rPr>
              <a:t>1934</a:t>
            </a:r>
            <a:r>
              <a:rPr lang="zh-CN" altLang="en-US" sz="1800" b="1">
                <a:effectLst>
                  <a:outerShdw blurRad="38100" dist="38100" dir="2700000" algn="tl">
                    <a:srgbClr val="000000">
                      <a:alpha val="43137"/>
                    </a:srgbClr>
                  </a:outerShdw>
                </a:effectLst>
                <a:latin typeface="+mn-lt"/>
                <a:ea typeface="+mn-ea"/>
                <a:cs typeface="+mn-ea"/>
                <a:sym typeface="+mn-lt"/>
              </a:rPr>
              <a:t>年</a:t>
            </a:r>
            <a:r>
              <a:rPr lang="en-US" altLang="zh-CN" sz="1800" b="1">
                <a:effectLst>
                  <a:outerShdw blurRad="38100" dist="38100" dir="2700000" algn="tl">
                    <a:srgbClr val="000000">
                      <a:alpha val="43137"/>
                    </a:srgbClr>
                  </a:outerShdw>
                </a:effectLst>
                <a:latin typeface="+mn-lt"/>
                <a:ea typeface="+mn-ea"/>
                <a:cs typeface="+mn-ea"/>
                <a:sym typeface="+mn-lt"/>
              </a:rPr>
              <a:t>10</a:t>
            </a:r>
            <a:r>
              <a:rPr lang="zh-CN" altLang="en-US" sz="1800" b="1">
                <a:effectLst>
                  <a:outerShdw blurRad="38100" dist="38100" dir="2700000" algn="tl">
                    <a:srgbClr val="000000">
                      <a:alpha val="43137"/>
                    </a:srgbClr>
                  </a:outerShdw>
                </a:effectLst>
                <a:latin typeface="+mn-lt"/>
                <a:ea typeface="+mn-ea"/>
                <a:cs typeface="+mn-ea"/>
                <a:sym typeface="+mn-lt"/>
              </a:rPr>
              <a:t>月</a:t>
            </a:r>
            <a:r>
              <a:rPr lang="en-US" altLang="zh-CN" sz="1800" b="1">
                <a:effectLst>
                  <a:outerShdw blurRad="38100" dist="38100" dir="2700000" algn="tl">
                    <a:srgbClr val="000000">
                      <a:alpha val="43137"/>
                    </a:srgbClr>
                  </a:outerShdw>
                </a:effectLst>
                <a:latin typeface="+mn-lt"/>
                <a:ea typeface="+mn-ea"/>
                <a:cs typeface="+mn-ea"/>
                <a:sym typeface="+mn-lt"/>
              </a:rPr>
              <a:t>10</a:t>
            </a:r>
            <a:r>
              <a:rPr lang="zh-CN" altLang="en-US" sz="1800" b="1">
                <a:effectLst>
                  <a:outerShdw blurRad="38100" dist="38100" dir="2700000" algn="tl">
                    <a:srgbClr val="000000">
                      <a:alpha val="43137"/>
                    </a:srgbClr>
                  </a:outerShdw>
                </a:effectLst>
                <a:latin typeface="+mn-lt"/>
                <a:ea typeface="+mn-ea"/>
                <a:cs typeface="+mn-ea"/>
                <a:sym typeface="+mn-lt"/>
              </a:rPr>
              <a:t>日晚</a:t>
            </a:r>
            <a:r>
              <a:rPr lang="en-US" altLang="zh-CN" sz="1800" b="1">
                <a:effectLst>
                  <a:outerShdw blurRad="38100" dist="38100" dir="2700000" algn="tl">
                    <a:srgbClr val="000000">
                      <a:alpha val="43137"/>
                    </a:srgbClr>
                  </a:outerShdw>
                </a:effectLst>
                <a:latin typeface="+mn-lt"/>
                <a:ea typeface="+mn-ea"/>
                <a:cs typeface="+mn-ea"/>
                <a:sym typeface="+mn-lt"/>
              </a:rPr>
              <a:t>6</a:t>
            </a:r>
            <a:r>
              <a:rPr lang="zh-CN" altLang="en-US" sz="1800" b="1">
                <a:effectLst>
                  <a:outerShdw blurRad="38100" dist="38100" dir="2700000" algn="tl">
                    <a:srgbClr val="000000">
                      <a:alpha val="43137"/>
                    </a:srgbClr>
                  </a:outerShdw>
                </a:effectLst>
                <a:latin typeface="+mn-lt"/>
                <a:ea typeface="+mn-ea"/>
                <a:cs typeface="+mn-ea"/>
                <a:sym typeface="+mn-lt"/>
              </a:rPr>
              <a:t>点</a:t>
            </a:r>
            <a:r>
              <a:rPr lang="en-US" altLang="zh-CN" sz="1800" b="1">
                <a:effectLst>
                  <a:outerShdw blurRad="38100" dist="38100" dir="2700000" algn="tl">
                    <a:srgbClr val="000000">
                      <a:alpha val="43137"/>
                    </a:srgbClr>
                  </a:outerShdw>
                </a:effectLst>
                <a:latin typeface="+mn-lt"/>
                <a:ea typeface="+mn-ea"/>
                <a:cs typeface="+mn-ea"/>
                <a:sym typeface="+mn-lt"/>
              </a:rPr>
              <a:t>12</a:t>
            </a:r>
            <a:r>
              <a:rPr lang="zh-CN" altLang="en-US" sz="1800" b="1">
                <a:effectLst>
                  <a:outerShdw blurRad="38100" dist="38100" dir="2700000" algn="tl">
                    <a:srgbClr val="000000">
                      <a:alpha val="43137"/>
                    </a:srgbClr>
                  </a:outerShdw>
                </a:effectLst>
                <a:latin typeface="+mn-lt"/>
                <a:ea typeface="+mn-ea"/>
                <a:cs typeface="+mn-ea"/>
                <a:sym typeface="+mn-lt"/>
              </a:rPr>
              <a:t>分，中共中央、中央军委率红军主力五个军团及中央、军委机关和部队共</a:t>
            </a:r>
            <a:r>
              <a:rPr lang="en-US" altLang="zh-CN" sz="1800" b="1">
                <a:effectLst>
                  <a:outerShdw blurRad="38100" dist="38100" dir="2700000" algn="tl">
                    <a:srgbClr val="000000">
                      <a:alpha val="43137"/>
                    </a:srgbClr>
                  </a:outerShdw>
                </a:effectLst>
                <a:latin typeface="+mn-lt"/>
                <a:ea typeface="+mn-ea"/>
                <a:cs typeface="+mn-ea"/>
                <a:sym typeface="+mn-lt"/>
              </a:rPr>
              <a:t>8.6</a:t>
            </a:r>
            <a:r>
              <a:rPr lang="zh-CN" altLang="en-US" sz="1800" b="1">
                <a:effectLst>
                  <a:outerShdw blurRad="38100" dist="38100" dir="2700000" algn="tl">
                    <a:srgbClr val="000000">
                      <a:alpha val="43137"/>
                    </a:srgbClr>
                  </a:outerShdw>
                </a:effectLst>
                <a:latin typeface="+mn-lt"/>
                <a:ea typeface="+mn-ea"/>
                <a:cs typeface="+mn-ea"/>
                <a:sym typeface="+mn-lt"/>
              </a:rPr>
              <a:t>万人，分别自瑞金、鄠都地区出发，被迫实行战略大转移，从而开始进行红军打败国民党的转折点。 </a:t>
            </a:r>
            <a:endParaRPr lang="zh-CN" altLang="en-US" sz="1350" b="1">
              <a:effectLst>
                <a:outerShdw blurRad="38100" dist="38100" dir="2700000" algn="tl">
                  <a:srgbClr val="000000">
                    <a:alpha val="43137"/>
                  </a:srgbClr>
                </a:outerShdw>
              </a:effectLst>
              <a:latin typeface="+mn-lt"/>
              <a:ea typeface="+mn-ea"/>
              <a:cs typeface="+mn-ea"/>
              <a:sym typeface="+mn-lt"/>
            </a:endParaRPr>
          </a:p>
        </p:txBody>
      </p:sp>
    </p:spTree>
  </p:cSld>
  <p:clrMapOvr>
    <a:masterClrMapping/>
  </p:clrMapOvr>
  <mc:AlternateContent>
    <mc:Choice xmlns:p14="http://schemas.microsoft.com/office/powerpoint/2010/main" Requires="p14">
      <p:transition p14:dur="25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0-#ppt_w/2"/>
                                          </p:val>
                                        </p:tav>
                                        <p:tav tm="100000">
                                          <p:val>
                                            <p:strVal val="#ppt_x"/>
                                          </p:val>
                                        </p:tav>
                                      </p:tavLst>
                                    </p:anim>
                                    <p:anim calcmode="lin" valueType="num">
                                      <p:cBhvr additive="base">
                                        <p:cTn id="8" dur="1000" fill="hold"/>
                                        <p:tgtEl>
                                          <p:spTgt spid="16"/>
                                        </p:tgtEl>
                                        <p:attrNameLst>
                                          <p:attrName>ppt_y</p:attrName>
                                        </p:attrNameLst>
                                      </p:cBhvr>
                                      <p:tavLst>
                                        <p:tav tm="0">
                                          <p:val>
                                            <p:strVal val="#ppt_y"/>
                                          </p:val>
                                        </p:tav>
                                        <p:tav tm="100000">
                                          <p:val>
                                            <p:strVal val="#ppt_y"/>
                                          </p:val>
                                        </p:tav>
                                      </p:tavLst>
                                    </p:anim>
                                  </p:childTnLst>
                                </p:cTn>
                              </p:par>
                              <p:par>
                                <p:cTn id="9" presetID="35" presetClass="entr" presetSubtype="0" fill="hold" grpId="0" nodeType="withEffect">
                                  <p:stCondLst>
                                    <p:cond delay="200"/>
                                  </p:stCondLst>
                                  <p:iterate type="lt">
                                    <p:tmPct val="10000"/>
                                  </p:iterate>
                                  <p:childTnLst>
                                    <p:set>
                                      <p:cBhvr>
                                        <p:cTn id="10" dur="1" fill="hold">
                                          <p:stCondLst>
                                            <p:cond delay="0"/>
                                          </p:stCondLst>
                                        </p:cTn>
                                        <p:tgtEl>
                                          <p:spTgt spid="19"/>
                                        </p:tgtEl>
                                        <p:attrNameLst>
                                          <p:attrName>style.visibility</p:attrName>
                                        </p:attrNameLst>
                                      </p:cBhvr>
                                      <p:to>
                                        <p:strVal val="visible"/>
                                      </p:to>
                                    </p:set>
                                    <p:animEffect transition="in" filter="fade">
                                      <p:cBhvr>
                                        <p:cTn id="11" dur="1300">
                                          <p:stCondLst>
                                            <p:cond delay="0"/>
                                          </p:stCondLst>
                                        </p:cTn>
                                        <p:tgtEl>
                                          <p:spTgt spid="19"/>
                                        </p:tgtEl>
                                      </p:cBhvr>
                                    </p:animEffect>
                                    <p:anim calcmode="lin" valueType="num">
                                      <p:cBhvr>
                                        <p:cTn id="12" dur="1300" fill="hold">
                                          <p:stCondLst>
                                            <p:cond delay="0"/>
                                          </p:stCondLst>
                                        </p:cTn>
                                        <p:tgtEl>
                                          <p:spTgt spid="19"/>
                                        </p:tgtEl>
                                        <p:attrNameLst>
                                          <p:attrName>style.rotation</p:attrName>
                                        </p:attrNameLst>
                                      </p:cBhvr>
                                      <p:tavLst>
                                        <p:tav tm="0">
                                          <p:val>
                                            <p:fltVal val="720"/>
                                          </p:val>
                                        </p:tav>
                                        <p:tav tm="100000">
                                          <p:val>
                                            <p:fltVal val="0"/>
                                          </p:val>
                                        </p:tav>
                                      </p:tavLst>
                                    </p:anim>
                                    <p:anim calcmode="lin" valueType="num">
                                      <p:cBhvr>
                                        <p:cTn id="13" dur="1300" fill="hold">
                                          <p:stCondLst>
                                            <p:cond delay="0"/>
                                          </p:stCondLst>
                                        </p:cTn>
                                        <p:tgtEl>
                                          <p:spTgt spid="19"/>
                                        </p:tgtEl>
                                        <p:attrNameLst>
                                          <p:attrName>ppt_h</p:attrName>
                                        </p:attrNameLst>
                                      </p:cBhvr>
                                      <p:tavLst>
                                        <p:tav tm="0">
                                          <p:val>
                                            <p:fltVal val="0"/>
                                          </p:val>
                                        </p:tav>
                                        <p:tav tm="100000">
                                          <p:val>
                                            <p:strVal val="#ppt_h"/>
                                          </p:val>
                                        </p:tav>
                                      </p:tavLst>
                                    </p:anim>
                                    <p:anim calcmode="lin" valueType="num">
                                      <p:cBhvr>
                                        <p:cTn id="14" dur="1300" fill="hold">
                                          <p:stCondLst>
                                            <p:cond delay="0"/>
                                          </p:stCondLst>
                                        </p:cTn>
                                        <p:tgtEl>
                                          <p:spTgt spid="19"/>
                                        </p:tgtEl>
                                        <p:attrNameLst>
                                          <p:attrName>ppt_w</p:attrName>
                                        </p:attrNameLst>
                                      </p:cBhvr>
                                      <p:tavLst>
                                        <p:tav tm="0">
                                          <p:val>
                                            <p:fltVal val="0"/>
                                          </p:val>
                                        </p:tav>
                                        <p:tav tm="100000">
                                          <p:val>
                                            <p:strVal val="#ppt_w"/>
                                          </p:val>
                                        </p:tav>
                                      </p:tavLst>
                                    </p:anim>
                                  </p:childTnLst>
                                </p:cTn>
                              </p:par>
                              <p:par>
                                <p:cTn id="15" presetID="56" presetClass="entr" presetSubtype="0" fill="hold" grpId="0" nodeType="withEffect">
                                  <p:stCondLst>
                                    <p:cond delay="2300"/>
                                  </p:stCondLst>
                                  <p:iterate type="lt">
                                    <p:tmPct val="10000"/>
                                  </p:iterate>
                                  <p:childTnLst>
                                    <p:set>
                                      <p:cBhvr>
                                        <p:cTn id="16" dur="1" fill="hold">
                                          <p:stCondLst>
                                            <p:cond delay="0"/>
                                          </p:stCondLst>
                                        </p:cTn>
                                        <p:tgtEl>
                                          <p:spTgt spid="14"/>
                                        </p:tgtEl>
                                        <p:attrNameLst>
                                          <p:attrName>style.visibility</p:attrName>
                                        </p:attrNameLst>
                                      </p:cBhvr>
                                      <p:to>
                                        <p:strVal val="visible"/>
                                      </p:to>
                                    </p:set>
                                    <p:anim by="(-#ppt_w*2)" calcmode="lin" valueType="num">
                                      <p:cBhvr rctx="PPT">
                                        <p:cTn id="17" dur="500" autoRev="1" fill="hold">
                                          <p:stCondLst>
                                            <p:cond delay="0"/>
                                          </p:stCondLst>
                                        </p:cTn>
                                        <p:tgtEl>
                                          <p:spTgt spid="14"/>
                                        </p:tgtEl>
                                        <p:attrNameLst>
                                          <p:attrName>ppt_w</p:attrName>
                                        </p:attrNameLst>
                                      </p:cBhvr>
                                    </p:anim>
                                    <p:anim by="(#ppt_w*0.50)" calcmode="lin" valueType="num">
                                      <p:cBhvr>
                                        <p:cTn id="18" dur="500" decel="50000" autoRev="1" fill="hold">
                                          <p:stCondLst>
                                            <p:cond delay="0"/>
                                          </p:stCondLst>
                                        </p:cTn>
                                        <p:tgtEl>
                                          <p:spTgt spid="14"/>
                                        </p:tgtEl>
                                        <p:attrNameLst>
                                          <p:attrName>ppt_x</p:attrName>
                                        </p:attrNameLst>
                                      </p:cBhvr>
                                    </p:anim>
                                    <p:anim from="(-#ppt_h/2)" to="(#ppt_y)" calcmode="lin" valueType="num">
                                      <p:cBhvr>
                                        <p:cTn id="19" dur="1000" fill="hold">
                                          <p:stCondLst>
                                            <p:cond delay="0"/>
                                          </p:stCondLst>
                                        </p:cTn>
                                        <p:tgtEl>
                                          <p:spTgt spid="14"/>
                                        </p:tgtEl>
                                        <p:attrNameLst>
                                          <p:attrName>ppt_y</p:attrName>
                                        </p:attrNameLst>
                                      </p:cBhvr>
                                    </p:anim>
                                    <p:animRot by="21600000">
                                      <p:cBhvr>
                                        <p:cTn id="20" dur="1000" fill="hold">
                                          <p:stCondLst>
                                            <p:cond delay="0"/>
                                          </p:stCondLst>
                                        </p:cTn>
                                        <p:tgtEl>
                                          <p:spTgt spid="14"/>
                                        </p:tgtEl>
                                        <p:attrNameLst>
                                          <p:attrName>r</p:attrName>
                                        </p:attrNameLst>
                                      </p:cBhvr>
                                    </p:animRot>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800" fill="hold"/>
                                        <p:tgtEl>
                                          <p:spTgt spid="13"/>
                                        </p:tgtEl>
                                        <p:attrNameLst>
                                          <p:attrName>ppt_x</p:attrName>
                                        </p:attrNameLst>
                                      </p:cBhvr>
                                      <p:tavLst>
                                        <p:tav tm="0">
                                          <p:val>
                                            <p:strVal val="0-#ppt_w/2"/>
                                          </p:val>
                                        </p:tav>
                                        <p:tav tm="100000">
                                          <p:val>
                                            <p:strVal val="#ppt_x"/>
                                          </p:val>
                                        </p:tav>
                                      </p:tavLst>
                                    </p:anim>
                                    <p:anim calcmode="lin" valueType="num">
                                      <p:cBhvr additive="base">
                                        <p:cTn id="24" dur="7800" fill="hold"/>
                                        <p:tgtEl>
                                          <p:spTgt spid="13"/>
                                        </p:tgtEl>
                                        <p:attrNameLst>
                                          <p:attrName>ppt_y</p:attrName>
                                        </p:attrNameLst>
                                      </p:cBhvr>
                                      <p:tavLst>
                                        <p:tav tm="0">
                                          <p:val>
                                            <p:strVal val="#ppt_y"/>
                                          </p:val>
                                        </p:tav>
                                        <p:tav tm="100000">
                                          <p:val>
                                            <p:strVal val="#ppt_y"/>
                                          </p:val>
                                        </p:tav>
                                      </p:tavLst>
                                    </p:anim>
                                  </p:childTnLst>
                                </p:cTn>
                              </p:par>
                              <p:par>
                                <p:cTn id="25" presetID="53" presetClass="entr" presetSubtype="0" fill="hold" grpId="0" nodeType="withEffect">
                                  <p:stCondLst>
                                    <p:cond delay="1250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par>
                                <p:cTn id="30" presetID="2" presetClass="entr" presetSubtype="4" fill="hold" grpId="0" nodeType="withEffect">
                                  <p:stCondLst>
                                    <p:cond delay="1250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fill="hold"/>
                                        <p:tgtEl>
                                          <p:spTgt spid="24"/>
                                        </p:tgtEl>
                                        <p:attrNameLst>
                                          <p:attrName>ppt_x</p:attrName>
                                        </p:attrNameLst>
                                      </p:cBhvr>
                                      <p:tavLst>
                                        <p:tav tm="0">
                                          <p:val>
                                            <p:strVal val="#ppt_x"/>
                                          </p:val>
                                        </p:tav>
                                        <p:tav tm="100000">
                                          <p:val>
                                            <p:strVal val="#ppt_x"/>
                                          </p:val>
                                        </p:tav>
                                      </p:tavLst>
                                    </p:anim>
                                    <p:anim calcmode="lin" valueType="num">
                                      <p:cBhvr additive="base">
                                        <p:cTn id="33"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37" fill="hold" display="0">
                  <p:stCondLst>
                    <p:cond delay="indefinite"/>
                  </p:stCondLst>
                  <p:endCondLst>
                    <p:cond evt="onNext" delay="0">
                      <p:tgtEl>
                        <p:sldTgt/>
                      </p:tgtEl>
                    </p:cond>
                    <p:cond evt="onPrev">
                      <p:tgtEl>
                        <p:sldTgt/>
                      </p:tgtEl>
                    </p:cond>
                  </p:endCondLst>
                </p:cTn>
                <p:tgtEl>
                  <p:spTgt spid="10"/>
                </p:tgtEl>
              </p:cMediaNode>
            </p:video>
          </p:childTnLst>
        </p:cTn>
      </p:par>
    </p:tnLst>
    <p:bldLst>
      <p:bldP spid="14" grpId="0"/>
      <p:bldP spid="19" grpId="0"/>
      <p:bldP spid="24" grpId="0"/>
      <p:bldP spid="15"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pSp>
        <p:nvGrpSpPr>
          <p:cNvPr id="8" name="组 7"/>
          <p:cNvGrpSpPr/>
          <p:nvPr>
            <p:custDataLst>
              <p:tags r:id="rId4"/>
            </p:custDataLst>
          </p:nvPr>
        </p:nvGrpSpPr>
        <p:grpSpPr>
          <a:xfrm>
            <a:off x="0" y="352425"/>
            <a:ext cx="9701530" cy="5648325"/>
            <a:chOff x="0" y="-673100"/>
            <a:chExt cx="12935373" cy="7531100"/>
          </a:xfrm>
        </p:grpSpPr>
        <p:pic>
          <p:nvPicPr>
            <p:cNvPr id="9" name="图片 8"/>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0" y="0"/>
              <a:ext cx="12191996" cy="6858000"/>
            </a:xfrm>
            <a:prstGeom prst="rect">
              <a:avLst/>
            </a:prstGeom>
          </p:spPr>
        </p:pic>
        <p:pic>
          <p:nvPicPr>
            <p:cNvPr id="10" name="sd0008红旗飘扬">
              <a:hlinkClick action="ppaction://media"/>
            </p:cNvPr>
            <p:cNvPicPr>
              <a:picLocks noChangeAspect="1"/>
            </p:cNvPicPr>
            <p:nvPr>
              <a:videoFile r:link="rId9"/>
              <p:custDataLst>
                <p:tags r:id="rId8"/>
              </p:custDataLst>
              <p:extLst>
                <p:ext uri="{DAA4B4D4-6D71-4841-9C94-3DE7FCFB9230}">
                  <p14:media xmlns:p14="http://schemas.microsoft.com/office/powerpoint/2010/main" r:embed="rId10"/>
                </p:ext>
              </p:extLst>
            </p:nvPr>
          </p:nvPicPr>
          <p:blipFill>
            <a:blip r:embed="rId7">
              <a:duotone>
                <a:schemeClr val="accent3">
                  <a:shade val="45000"/>
                  <a:satMod val="135000"/>
                </a:schemeClr>
                <a:prstClr val="white"/>
              </a:duotone>
            </a:blip>
            <a:srcRect t="5355" b="9598"/>
            <a:stretch>
              <a:fillRect/>
            </a:stretch>
          </p:blipFill>
          <p:spPr>
            <a:xfrm>
              <a:off x="0" y="14287"/>
              <a:ext cx="12192001" cy="6764623"/>
            </a:xfrm>
            <a:prstGeom prst="rect">
              <a:avLst/>
            </a:prstGeom>
          </p:spPr>
        </p:pic>
        <p:pic>
          <p:nvPicPr>
            <p:cNvPr id="11" name="图片 10"/>
            <p:cNvPicPr>
              <a:picLocks noChangeAspect="1"/>
            </p:cNvPicPr>
            <p:nvPr>
              <p:custDataLst>
                <p:tags r:id="rId12"/>
              </p:custDataLst>
            </p:nvPr>
          </p:nvPicPr>
          <p:blipFill>
            <a:blip r:embed="rId11">
              <a:extLst>
                <a:ext uri="{28A0092B-C50C-407E-A947-70E740481C1C}">
                  <a14:useLocalDpi xmlns:a14="http://schemas.microsoft.com/office/drawing/2010/main" val="0"/>
                </a:ext>
              </a:extLst>
            </a:blip>
            <a:stretch>
              <a:fillRect/>
            </a:stretch>
          </p:blipFill>
          <p:spPr>
            <a:xfrm>
              <a:off x="4" y="0"/>
              <a:ext cx="12191996" cy="6858000"/>
            </a:xfrm>
            <a:prstGeom prst="rect">
              <a:avLst/>
            </a:prstGeom>
          </p:spPr>
        </p:pic>
        <p:sp>
          <p:nvSpPr>
            <p:cNvPr id="12" name="文本框 11"/>
            <p:cNvSpPr txBox="1"/>
            <p:nvPr>
              <p:custDataLst>
                <p:tags r:id="rId13"/>
              </p:custDataLst>
            </p:nvPr>
          </p:nvSpPr>
          <p:spPr>
            <a:xfrm>
              <a:off x="12522200" y="-673100"/>
              <a:ext cx="413173" cy="398780"/>
            </a:xfrm>
            <a:prstGeom prst="rect">
              <a:avLst/>
            </a:prstGeom>
            <a:noFill/>
          </p:spPr>
          <p:txBody>
            <a:bodyPr wrap="none" rtlCol="0">
              <a:spAutoFit/>
            </a:bodyPr>
            <a:lstStyle/>
            <a:p>
              <a:endParaRPr kumimoji="1" lang="zh-CN" altLang="en-US" sz="1350">
                <a:cs typeface="+mn-ea"/>
                <a:sym typeface="+mn-lt"/>
              </a:endParaRPr>
            </a:p>
          </p:txBody>
        </p:sp>
      </p:grpSp>
      <p:grpSp>
        <p:nvGrpSpPr>
          <p:cNvPr id="16" name="组合 2"/>
          <p:cNvGrpSpPr/>
          <p:nvPr>
            <p:custDataLst>
              <p:tags r:id="rId14"/>
            </p:custDataLst>
          </p:nvPr>
        </p:nvGrpSpPr>
        <p:grpSpPr>
          <a:xfrm>
            <a:off x="63888" y="1002939"/>
            <a:ext cx="3564222" cy="570923"/>
            <a:chOff x="-61913" y="168275"/>
            <a:chExt cx="5589588" cy="895350"/>
          </a:xfrm>
        </p:grpSpPr>
        <p:sp>
          <p:nvSpPr>
            <p:cNvPr id="17" name="Freeform 28"/>
            <p:cNvSpPr/>
            <p:nvPr>
              <p:custDataLst>
                <p:tags r:id="rId15"/>
              </p:custDataLst>
            </p:nvPr>
          </p:nvSpPr>
          <p:spPr bwMode="auto">
            <a:xfrm>
              <a:off x="-61913" y="168275"/>
              <a:ext cx="935038" cy="895350"/>
            </a:xfrm>
            <a:custGeom>
              <a:gdLst>
                <a:gd name="T0" fmla="*/ 295 w 589"/>
                <a:gd name="T1" fmla="*/ 0 h 564"/>
                <a:gd name="T2" fmla="*/ 364 w 589"/>
                <a:gd name="T3" fmla="*/ 216 h 564"/>
                <a:gd name="T4" fmla="*/ 589 w 589"/>
                <a:gd name="T5" fmla="*/ 216 h 564"/>
                <a:gd name="T6" fmla="*/ 406 w 589"/>
                <a:gd name="T7" fmla="*/ 349 h 564"/>
                <a:gd name="T8" fmla="*/ 475 w 589"/>
                <a:gd name="T9" fmla="*/ 564 h 564"/>
                <a:gd name="T10" fmla="*/ 295 w 589"/>
                <a:gd name="T11" fmla="*/ 431 h 564"/>
                <a:gd name="T12" fmla="*/ 112 w 589"/>
                <a:gd name="T13" fmla="*/ 564 h 564"/>
                <a:gd name="T14" fmla="*/ 181 w 589"/>
                <a:gd name="T15" fmla="*/ 349 h 564"/>
                <a:gd name="T16" fmla="*/ 0 w 589"/>
                <a:gd name="T17" fmla="*/ 216 h 564"/>
                <a:gd name="T18" fmla="*/ 225 w 589"/>
                <a:gd name="T19" fmla="*/ 216 h 564"/>
                <a:gd name="T20" fmla="*/ 295 w 589"/>
                <a:gd name="T21" fmla="*/ 0 h 56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9" h="564">
                  <a:moveTo>
                    <a:pt x="295" y="0"/>
                  </a:moveTo>
                  <a:lnTo>
                    <a:pt x="364" y="216"/>
                  </a:lnTo>
                  <a:lnTo>
                    <a:pt x="589" y="216"/>
                  </a:lnTo>
                  <a:lnTo>
                    <a:pt x="406" y="349"/>
                  </a:lnTo>
                  <a:lnTo>
                    <a:pt x="475" y="564"/>
                  </a:lnTo>
                  <a:lnTo>
                    <a:pt x="295" y="431"/>
                  </a:lnTo>
                  <a:lnTo>
                    <a:pt x="112" y="564"/>
                  </a:lnTo>
                  <a:lnTo>
                    <a:pt x="181" y="349"/>
                  </a:lnTo>
                  <a:lnTo>
                    <a:pt x="0" y="216"/>
                  </a:lnTo>
                  <a:lnTo>
                    <a:pt x="225" y="216"/>
                  </a:lnTo>
                  <a:lnTo>
                    <a:pt x="295" y="0"/>
                  </a:lnTo>
                  <a:close/>
                </a:path>
              </a:pathLst>
            </a:custGeom>
            <a:solidFill>
              <a:srgbClr val="D7000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18" name="Freeform 29"/>
            <p:cNvSpPr/>
            <p:nvPr>
              <p:custDataLst>
                <p:tags r:id="rId16"/>
              </p:custDataLst>
            </p:nvPr>
          </p:nvSpPr>
          <p:spPr bwMode="auto">
            <a:xfrm>
              <a:off x="493712" y="306388"/>
              <a:ext cx="5033963" cy="620713"/>
            </a:xfrm>
            <a:custGeom>
              <a:gdLst>
                <a:gd name="T0" fmla="*/ 3171 w 3171"/>
                <a:gd name="T1" fmla="*/ 0 h 391"/>
                <a:gd name="T2" fmla="*/ 0 w 3171"/>
                <a:gd name="T3" fmla="*/ 0 h 391"/>
                <a:gd name="T4" fmla="*/ 33 w 3171"/>
                <a:gd name="T5" fmla="*/ 103 h 391"/>
                <a:gd name="T6" fmla="*/ 320 w 3171"/>
                <a:gd name="T7" fmla="*/ 103 h 391"/>
                <a:gd name="T8" fmla="*/ 88 w 3171"/>
                <a:gd name="T9" fmla="*/ 271 h 391"/>
                <a:gd name="T10" fmla="*/ 125 w 3171"/>
                <a:gd name="T11" fmla="*/ 391 h 391"/>
                <a:gd name="T12" fmla="*/ 3171 w 3171"/>
                <a:gd name="T13" fmla="*/ 391 h 391"/>
                <a:gd name="T14" fmla="*/ 3050 w 3171"/>
                <a:gd name="T15" fmla="*/ 185 h 391"/>
                <a:gd name="T16" fmla="*/ 3171 w 3171"/>
                <a:gd name="T17" fmla="*/ 0 h 39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71" h="391">
                  <a:moveTo>
                    <a:pt x="3171" y="0"/>
                  </a:moveTo>
                  <a:lnTo>
                    <a:pt x="0" y="0"/>
                  </a:lnTo>
                  <a:lnTo>
                    <a:pt x="33" y="103"/>
                  </a:lnTo>
                  <a:lnTo>
                    <a:pt x="320" y="103"/>
                  </a:lnTo>
                  <a:lnTo>
                    <a:pt x="88" y="271"/>
                  </a:lnTo>
                  <a:lnTo>
                    <a:pt x="125" y="391"/>
                  </a:lnTo>
                  <a:lnTo>
                    <a:pt x="3171" y="391"/>
                  </a:lnTo>
                  <a:lnTo>
                    <a:pt x="3050" y="185"/>
                  </a:lnTo>
                  <a:lnTo>
                    <a:pt x="3171" y="0"/>
                  </a:lnTo>
                  <a:close/>
                </a:path>
              </a:pathLst>
            </a:custGeom>
            <a:solidFill>
              <a:srgbClr val="D7000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grpSp>
      <p:sp>
        <p:nvSpPr>
          <p:cNvPr id="19" name="Rectangle 8"/>
          <p:cNvSpPr txBox="1">
            <a:spLocks noChangeArrowheads="1"/>
          </p:cNvSpPr>
          <p:nvPr>
            <p:custDataLst>
              <p:tags r:id="rId17"/>
            </p:custDataLst>
          </p:nvPr>
        </p:nvSpPr>
        <p:spPr>
          <a:xfrm>
            <a:off x="704459" y="1144631"/>
            <a:ext cx="2847451" cy="342176"/>
          </a:xfrm>
          <a:prstGeom prst="rect">
            <a:avLst/>
          </a:prstGeom>
        </p:spPr>
        <p:txBody>
          <a:bodyPr>
            <a:scene3d>
              <a:camera prst="orthographicFront"/>
              <a:lightRig rig="threePt" dir="t"/>
            </a:scene3d>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a:solidFill>
                  <a:schemeClr val="accent1"/>
                </a:solidFill>
                <a:effectLst>
                  <a:outerShdw blurRad="38100" dist="25400" dir="5400000" algn="ctr" rotWithShape="0">
                    <a:srgbClr val="6E747A">
                      <a:alpha val="43000"/>
                    </a:srgbClr>
                  </a:outerShdw>
                </a:effectLst>
                <a:latin typeface="+mn-lt"/>
                <a:ea typeface="+mn-ea"/>
                <a:cs typeface="+mn-ea"/>
                <a:sym typeface="+mn-lt"/>
              </a:rPr>
              <a:t>回顾长征路 </a:t>
            </a:r>
            <a:r>
              <a:rPr lang="en-US" altLang="zh-CN" sz="1800" b="1">
                <a:solidFill>
                  <a:schemeClr val="accent1"/>
                </a:solidFill>
                <a:effectLst>
                  <a:outerShdw blurRad="38100" dist="25400" dir="5400000" algn="ctr" rotWithShape="0">
                    <a:srgbClr val="6E747A">
                      <a:alpha val="43000"/>
                    </a:srgbClr>
                  </a:outerShdw>
                </a:effectLst>
                <a:latin typeface="+mn-lt"/>
                <a:ea typeface="+mn-ea"/>
                <a:cs typeface="+mn-ea"/>
                <a:sym typeface="+mn-lt"/>
              </a:rPr>
              <a:t>----</a:t>
            </a:r>
            <a:r>
              <a:rPr lang="zh-CN" altLang="en-US" sz="1800" b="1">
                <a:solidFill>
                  <a:schemeClr val="accent1"/>
                </a:solidFill>
                <a:effectLst>
                  <a:outerShdw blurRad="38100" dist="25400" dir="5400000" algn="ctr" rotWithShape="0">
                    <a:srgbClr val="6E747A">
                      <a:alpha val="43000"/>
                    </a:srgbClr>
                  </a:outerShdw>
                </a:effectLst>
                <a:latin typeface="+mn-lt"/>
                <a:ea typeface="+mn-ea"/>
                <a:cs typeface="+mn-ea"/>
                <a:sym typeface="+mn-lt"/>
              </a:rPr>
              <a:t>血战湘江</a:t>
            </a:r>
            <a:endParaRPr lang="zh-CN" altLang="en-US" sz="1800" b="1">
              <a:solidFill>
                <a:schemeClr val="accent1"/>
              </a:solidFill>
              <a:effectLst>
                <a:outerShdw blurRad="38100" dist="25400" dir="5400000" algn="ctr" rotWithShape="0">
                  <a:srgbClr val="6E747A">
                    <a:alpha val="43000"/>
                  </a:srgbClr>
                </a:outerShdw>
              </a:effectLst>
              <a:latin typeface="+mn-lt"/>
              <a:ea typeface="+mn-ea"/>
              <a:cs typeface="+mn-ea"/>
              <a:sym typeface="+mn-lt"/>
            </a:endParaRPr>
          </a:p>
        </p:txBody>
      </p:sp>
      <p:sp>
        <p:nvSpPr>
          <p:cNvPr id="20" name="矩形 19"/>
          <p:cNvSpPr/>
          <p:nvPr>
            <p:custDataLst>
              <p:tags r:id="rId18"/>
            </p:custDataLst>
          </p:nvPr>
        </p:nvSpPr>
        <p:spPr>
          <a:xfrm>
            <a:off x="275749" y="2163128"/>
            <a:ext cx="4421505" cy="3415030"/>
          </a:xfrm>
          <a:prstGeom prst="rect">
            <a:avLst/>
          </a:prstGeom>
        </p:spPr>
        <p:txBody>
          <a:bodyPr wrap="square">
            <a:spAutoFit/>
          </a:bodyPr>
          <a:lstStyle/>
          <a:p>
            <a:pPr>
              <a:lnSpc>
                <a:spcPct val="150000"/>
              </a:lnSpc>
            </a:pPr>
            <a:r>
              <a:rPr lang="zh-CN" altLang="en-US">
                <a:solidFill>
                  <a:schemeClr val="tx1">
                    <a:lumMod val="75000"/>
                    <a:lumOff val="25000"/>
                  </a:schemeClr>
                </a:solidFill>
                <a:cs typeface="+mn-ea"/>
                <a:sym typeface="+mn-lt"/>
              </a:rPr>
              <a:t>   </a:t>
            </a:r>
            <a:r>
              <a:rPr lang="zh-CN" altLang="en-US">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    </a:t>
            </a:r>
            <a:r>
              <a:rPr lang="zh-CN" altLang="en-US">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lt"/>
              </a:rPr>
              <a:t>湘江战役是关系中央红军生死存亡的一战。</a:t>
            </a:r>
            <a:r>
              <a:rPr lang="en-US" altLang="zh-CN">
                <a:solidFill>
                  <a:srgbClr val="C00000"/>
                </a:solidFill>
                <a:latin typeface="微软雅黑" panose="020b0503020204020204" charset="-122"/>
                <a:ea typeface="微软雅黑" panose="020b0503020204020204" charset="-122"/>
                <a:cs typeface="微软雅黑" panose="020b0503020204020204" charset="-122"/>
                <a:sym typeface="+mn-lt"/>
              </a:rPr>
              <a:t>1934</a:t>
            </a:r>
            <a:r>
              <a:rPr lang="zh-CN" altLang="en-US">
                <a:solidFill>
                  <a:srgbClr val="C00000"/>
                </a:solidFill>
                <a:latin typeface="微软雅黑" panose="020b0503020204020204" charset="-122"/>
                <a:ea typeface="微软雅黑" panose="020b0503020204020204" charset="-122"/>
                <a:cs typeface="微软雅黑" panose="020b0503020204020204" charset="-122"/>
                <a:sym typeface="+mn-lt"/>
              </a:rPr>
              <a:t>年</a:t>
            </a:r>
            <a:r>
              <a:rPr lang="en-US" altLang="zh-CN">
                <a:solidFill>
                  <a:srgbClr val="C00000"/>
                </a:solidFill>
                <a:latin typeface="微软雅黑" panose="020b0503020204020204" charset="-122"/>
                <a:ea typeface="微软雅黑" panose="020b0503020204020204" charset="-122"/>
                <a:cs typeface="微软雅黑" panose="020b0503020204020204" charset="-122"/>
                <a:sym typeface="+mn-lt"/>
              </a:rPr>
              <a:t>11</a:t>
            </a:r>
            <a:r>
              <a:rPr lang="zh-CN" altLang="en-US">
                <a:solidFill>
                  <a:srgbClr val="C00000"/>
                </a:solidFill>
                <a:latin typeface="微软雅黑" panose="020b0503020204020204" charset="-122"/>
                <a:ea typeface="微软雅黑" panose="020b0503020204020204" charset="-122"/>
                <a:cs typeface="微软雅黑" panose="020b0503020204020204" charset="-122"/>
                <a:sym typeface="+mn-lt"/>
              </a:rPr>
              <a:t>月</a:t>
            </a:r>
            <a:r>
              <a:rPr lang="en-US" altLang="zh-CN">
                <a:solidFill>
                  <a:srgbClr val="C00000"/>
                </a:solidFill>
                <a:latin typeface="微软雅黑" panose="020b0503020204020204" charset="-122"/>
                <a:ea typeface="微软雅黑" panose="020b0503020204020204" charset="-122"/>
                <a:cs typeface="微软雅黑" panose="020b0503020204020204" charset="-122"/>
                <a:sym typeface="+mn-lt"/>
              </a:rPr>
              <a:t>27</a:t>
            </a:r>
            <a:r>
              <a:rPr lang="zh-CN" altLang="en-US">
                <a:solidFill>
                  <a:srgbClr val="C00000"/>
                </a:solidFill>
                <a:latin typeface="微软雅黑" panose="020b0503020204020204" charset="-122"/>
                <a:ea typeface="微软雅黑" panose="020b0503020204020204" charset="-122"/>
                <a:cs typeface="微软雅黑" panose="020b0503020204020204" charset="-122"/>
                <a:sym typeface="+mn-lt"/>
              </a:rPr>
              <a:t>日至</a:t>
            </a:r>
            <a:r>
              <a:rPr lang="en-US" altLang="zh-CN">
                <a:solidFill>
                  <a:srgbClr val="C00000"/>
                </a:solidFill>
                <a:latin typeface="微软雅黑" panose="020b0503020204020204" charset="-122"/>
                <a:ea typeface="微软雅黑" panose="020b0503020204020204" charset="-122"/>
                <a:cs typeface="微软雅黑" panose="020b0503020204020204" charset="-122"/>
                <a:sym typeface="+mn-lt"/>
              </a:rPr>
              <a:t>12</a:t>
            </a:r>
            <a:r>
              <a:rPr lang="zh-CN" altLang="en-US">
                <a:solidFill>
                  <a:srgbClr val="C00000"/>
                </a:solidFill>
                <a:latin typeface="微软雅黑" panose="020b0503020204020204" charset="-122"/>
                <a:ea typeface="微软雅黑" panose="020b0503020204020204" charset="-122"/>
                <a:cs typeface="微软雅黑" panose="020b0503020204020204" charset="-122"/>
                <a:sym typeface="+mn-lt"/>
              </a:rPr>
              <a:t>月</a:t>
            </a:r>
            <a:r>
              <a:rPr lang="en-US" altLang="zh-CN">
                <a:solidFill>
                  <a:srgbClr val="C00000"/>
                </a:solidFill>
                <a:latin typeface="微软雅黑" panose="020b0503020204020204" charset="-122"/>
                <a:ea typeface="微软雅黑" panose="020b0503020204020204" charset="-122"/>
                <a:cs typeface="微软雅黑" panose="020b0503020204020204" charset="-122"/>
                <a:sym typeface="+mn-lt"/>
              </a:rPr>
              <a:t>1</a:t>
            </a:r>
            <a:r>
              <a:rPr lang="zh-CN" altLang="en-US">
                <a:solidFill>
                  <a:srgbClr val="C00000"/>
                </a:solidFill>
                <a:latin typeface="微软雅黑" panose="020b0503020204020204" charset="-122"/>
                <a:ea typeface="微软雅黑" panose="020b0503020204020204" charset="-122"/>
                <a:cs typeface="微软雅黑" panose="020b0503020204020204" charset="-122"/>
                <a:sym typeface="+mn-lt"/>
              </a:rPr>
              <a:t>日</a:t>
            </a:r>
            <a:r>
              <a:rPr lang="zh-CN" altLang="en-US">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lt"/>
              </a:rPr>
              <a:t>，中央红军在湘江上游与国民党军苦战五昼夜，最终突破了国民党军的第四道封锁线，粉碎了蒋介石围歼中央红军于湘江以东的企图。但是，中央红军也为此付出了极为惨重的代价。部队指战员和中央机关人员由长征出发时的</a:t>
            </a:r>
            <a:r>
              <a:rPr lang="en-US" altLang="zh-CN">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lt"/>
              </a:rPr>
              <a:t>8</a:t>
            </a:r>
            <a:r>
              <a:rPr lang="zh-CN" altLang="en-US">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lt"/>
              </a:rPr>
              <a:t>万多人锐减至</a:t>
            </a:r>
            <a:r>
              <a:rPr lang="en-US" altLang="zh-CN">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lt"/>
              </a:rPr>
              <a:t>3</a:t>
            </a:r>
            <a:r>
              <a:rPr lang="zh-CN" altLang="en-US">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lt"/>
              </a:rPr>
              <a:t>万余人。</a:t>
            </a:r>
            <a:endParaRPr lang="zh-CN" altLang="en-US">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21" name="矩形 20"/>
          <p:cNvSpPr/>
          <p:nvPr>
            <p:custDataLst>
              <p:tags r:id="rId19"/>
            </p:custDataLst>
          </p:nvPr>
        </p:nvSpPr>
        <p:spPr>
          <a:xfrm>
            <a:off x="1569176" y="1655756"/>
            <a:ext cx="1407160" cy="460375"/>
          </a:xfrm>
          <a:prstGeom prst="rect">
            <a:avLst/>
          </a:prstGeom>
        </p:spPr>
        <p:txBody>
          <a:bodyPr wrap="none">
            <a:spAutoFit/>
          </a:bodyPr>
          <a:lstStyle/>
          <a:p>
            <a:r>
              <a:rPr lang="zh-CN" altLang="en-US" sz="2400" b="1">
                <a:solidFill>
                  <a:srgbClr val="C00000"/>
                </a:solidFill>
                <a:cs typeface="+mn-ea"/>
                <a:sym typeface="+mn-lt"/>
              </a:rPr>
              <a:t>血战湘江</a:t>
            </a:r>
            <a:endParaRPr lang="zh-CN" altLang="en-US" sz="2400" b="1">
              <a:solidFill>
                <a:srgbClr val="C00000"/>
              </a:solidFill>
              <a:cs typeface="+mn-ea"/>
              <a:sym typeface="+mn-lt"/>
            </a:endParaRPr>
          </a:p>
        </p:txBody>
      </p:sp>
      <p:pic>
        <p:nvPicPr>
          <p:cNvPr id="22" name="图片 21"/>
          <p:cNvPicPr>
            <a:picLocks noChangeAspect="1"/>
          </p:cNvPicPr>
          <p:nvPr>
            <p:custDataLst>
              <p:tags r:id="rId21"/>
            </p:custDataLst>
          </p:nvPr>
        </p:nvPicPr>
        <p:blipFill>
          <a:blip r:embed="rId20"/>
          <a:stretch>
            <a:fillRect/>
          </a:stretch>
        </p:blipFill>
        <p:spPr>
          <a:xfrm>
            <a:off x="4697464" y="2163164"/>
            <a:ext cx="2995235" cy="30089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mc:AlternateContent>
    <mc:Choice xmlns:p14="http://schemas.microsoft.com/office/powerpoint/2010/main" Requires="p14">
      <p:transition p14:dur="25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0-#ppt_w/2"/>
                                          </p:val>
                                        </p:tav>
                                        <p:tav tm="100000">
                                          <p:val>
                                            <p:strVal val="#ppt_x"/>
                                          </p:val>
                                        </p:tav>
                                      </p:tavLst>
                                    </p:anim>
                                    <p:anim calcmode="lin" valueType="num">
                                      <p:cBhvr additive="base">
                                        <p:cTn id="8" dur="1000" fill="hold"/>
                                        <p:tgtEl>
                                          <p:spTgt spid="16"/>
                                        </p:tgtEl>
                                        <p:attrNameLst>
                                          <p:attrName>ppt_y</p:attrName>
                                        </p:attrNameLst>
                                      </p:cBhvr>
                                      <p:tavLst>
                                        <p:tav tm="0">
                                          <p:val>
                                            <p:strVal val="#ppt_y"/>
                                          </p:val>
                                        </p:tav>
                                        <p:tav tm="100000">
                                          <p:val>
                                            <p:strVal val="#ppt_y"/>
                                          </p:val>
                                        </p:tav>
                                      </p:tavLst>
                                    </p:anim>
                                  </p:childTnLst>
                                </p:cTn>
                              </p:par>
                              <p:par>
                                <p:cTn id="9" presetID="35" presetClass="entr" presetSubtype="0" fill="hold" grpId="0" nodeType="withEffect">
                                  <p:stCondLst>
                                    <p:cond delay="200"/>
                                  </p:stCondLst>
                                  <p:iterate type="lt">
                                    <p:tmPct val="10000"/>
                                  </p:iterate>
                                  <p:childTnLst>
                                    <p:set>
                                      <p:cBhvr>
                                        <p:cTn id="10" dur="1" fill="hold">
                                          <p:stCondLst>
                                            <p:cond delay="0"/>
                                          </p:stCondLst>
                                        </p:cTn>
                                        <p:tgtEl>
                                          <p:spTgt spid="19"/>
                                        </p:tgtEl>
                                        <p:attrNameLst>
                                          <p:attrName>style.visibility</p:attrName>
                                        </p:attrNameLst>
                                      </p:cBhvr>
                                      <p:to>
                                        <p:strVal val="visible"/>
                                      </p:to>
                                    </p:set>
                                    <p:animEffect transition="in" filter="fade">
                                      <p:cBhvr>
                                        <p:cTn id="11" dur="1300">
                                          <p:stCondLst>
                                            <p:cond delay="0"/>
                                          </p:stCondLst>
                                        </p:cTn>
                                        <p:tgtEl>
                                          <p:spTgt spid="19"/>
                                        </p:tgtEl>
                                      </p:cBhvr>
                                    </p:animEffect>
                                    <p:anim calcmode="lin" valueType="num">
                                      <p:cBhvr>
                                        <p:cTn id="12" dur="1300" fill="hold">
                                          <p:stCondLst>
                                            <p:cond delay="0"/>
                                          </p:stCondLst>
                                        </p:cTn>
                                        <p:tgtEl>
                                          <p:spTgt spid="19"/>
                                        </p:tgtEl>
                                        <p:attrNameLst>
                                          <p:attrName>style.rotation</p:attrName>
                                        </p:attrNameLst>
                                      </p:cBhvr>
                                      <p:tavLst>
                                        <p:tav tm="0">
                                          <p:val>
                                            <p:fltVal val="720"/>
                                          </p:val>
                                        </p:tav>
                                        <p:tav tm="100000">
                                          <p:val>
                                            <p:fltVal val="0"/>
                                          </p:val>
                                        </p:tav>
                                      </p:tavLst>
                                    </p:anim>
                                    <p:anim calcmode="lin" valueType="num">
                                      <p:cBhvr>
                                        <p:cTn id="13" dur="1300" fill="hold">
                                          <p:stCondLst>
                                            <p:cond delay="0"/>
                                          </p:stCondLst>
                                        </p:cTn>
                                        <p:tgtEl>
                                          <p:spTgt spid="19"/>
                                        </p:tgtEl>
                                        <p:attrNameLst>
                                          <p:attrName>ppt_h</p:attrName>
                                        </p:attrNameLst>
                                      </p:cBhvr>
                                      <p:tavLst>
                                        <p:tav tm="0">
                                          <p:val>
                                            <p:fltVal val="0"/>
                                          </p:val>
                                        </p:tav>
                                        <p:tav tm="100000">
                                          <p:val>
                                            <p:strVal val="#ppt_h"/>
                                          </p:val>
                                        </p:tav>
                                      </p:tavLst>
                                    </p:anim>
                                    <p:anim calcmode="lin" valueType="num">
                                      <p:cBhvr>
                                        <p:cTn id="14" dur="1300" fill="hold">
                                          <p:stCondLst>
                                            <p:cond delay="0"/>
                                          </p:stCondLst>
                                        </p:cTn>
                                        <p:tgtEl>
                                          <p:spTgt spid="19"/>
                                        </p:tgtEl>
                                        <p:attrNameLst>
                                          <p:attrName>ppt_w</p:attrName>
                                        </p:attrNameLst>
                                      </p:cBhvr>
                                      <p:tavLst>
                                        <p:tav tm="0">
                                          <p:val>
                                            <p:fltVal val="0"/>
                                          </p:val>
                                        </p:tav>
                                        <p:tav tm="100000">
                                          <p:val>
                                            <p:strVal val="#ppt_w"/>
                                          </p:val>
                                        </p:tav>
                                      </p:tavLst>
                                    </p:anim>
                                  </p:childTnLst>
                                </p:cTn>
                              </p:par>
                            </p:childTnLst>
                          </p:cTn>
                        </p:par>
                        <p:par>
                          <p:cTn id="15" fill="hold" nodeType="afterGroup">
                            <p:stCondLst>
                              <p:cond delay="1500"/>
                            </p:stCondLst>
                            <p:childTnLst>
                              <p:par>
                                <p:cTn id="16" presetID="53" presetClass="entr" presetSubtype="0" fill="hold" grpId="0" nodeType="afterEffect">
                                  <p:stCondLst>
                                    <p:cond delay="0"/>
                                  </p:stCondLst>
                                  <p:iterate type="lt">
                                    <p:tmPct val="10000"/>
                                  </p:iterate>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ppt_w</p:attrName>
                                        </p:attrNameLst>
                                      </p:cBhvr>
                                      <p:tavLst>
                                        <p:tav tm="0">
                                          <p:val>
                                            <p:fltVal val="0"/>
                                          </p:val>
                                        </p:tav>
                                        <p:tav tm="100000">
                                          <p:val>
                                            <p:strVal val="#ppt_w"/>
                                          </p:val>
                                        </p:tav>
                                      </p:tavLst>
                                    </p:anim>
                                    <p:anim calcmode="lin" valueType="num">
                                      <p:cBhvr>
                                        <p:cTn id="19" dur="500" fill="hold"/>
                                        <p:tgtEl>
                                          <p:spTgt spid="21"/>
                                        </p:tgtEl>
                                        <p:attrNameLst>
                                          <p:attrName>ppt_h</p:attrName>
                                        </p:attrNameLst>
                                      </p:cBhvr>
                                      <p:tavLst>
                                        <p:tav tm="0">
                                          <p:val>
                                            <p:fltVal val="0"/>
                                          </p:val>
                                        </p:tav>
                                        <p:tav tm="100000">
                                          <p:val>
                                            <p:strVal val="#ppt_h"/>
                                          </p:val>
                                        </p:tav>
                                      </p:tavLst>
                                    </p:anim>
                                    <p:animEffect transition="in" filter="fade">
                                      <p:cBhvr>
                                        <p:cTn id="20" dur="500"/>
                                        <p:tgtEl>
                                          <p:spTgt spid="21"/>
                                        </p:tgtEl>
                                      </p:cBhvr>
                                    </p:animEffect>
                                  </p:childTnLst>
                                </p:cTn>
                              </p:par>
                              <p:par>
                                <p:cTn id="21" presetID="2" presetClass="entr" presetSubtype="2" decel="100000"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1000" fill="hold"/>
                                        <p:tgtEl>
                                          <p:spTgt spid="22"/>
                                        </p:tgtEl>
                                        <p:attrNameLst>
                                          <p:attrName>ppt_x</p:attrName>
                                        </p:attrNameLst>
                                      </p:cBhvr>
                                      <p:tavLst>
                                        <p:tav tm="0">
                                          <p:val>
                                            <p:strVal val="1+#ppt_w/2"/>
                                          </p:val>
                                        </p:tav>
                                        <p:tav tm="100000">
                                          <p:val>
                                            <p:strVal val="#ppt_x"/>
                                          </p:val>
                                        </p:tav>
                                      </p:tavLst>
                                    </p:anim>
                                    <p:anim calcmode="lin" valueType="num">
                                      <p:cBhvr additive="base">
                                        <p:cTn id="24" dur="1000" fill="hold"/>
                                        <p:tgtEl>
                                          <p:spTgt spid="22"/>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2500"/>
                            </p:stCondLst>
                            <p:childTnLst>
                              <p:par>
                                <p:cTn id="26" presetID="12" presetClass="entr" presetSubtype="4"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1000"/>
                                        <p:tgtEl>
                                          <p:spTgt spid="20"/>
                                        </p:tgtEl>
                                        <p:attrNameLst>
                                          <p:attrName>ppt_y</p:attrName>
                                        </p:attrNameLst>
                                      </p:cBhvr>
                                      <p:tavLst>
                                        <p:tav tm="0">
                                          <p:val>
                                            <p:strVal val="#ppt_y+#ppt_h*1.125000"/>
                                          </p:val>
                                        </p:tav>
                                        <p:tav tm="100000">
                                          <p:val>
                                            <p:strVal val="#ppt_y"/>
                                          </p:val>
                                        </p:tav>
                                      </p:tavLst>
                                    </p:anim>
                                    <p:animEffect transition="in" filter="wipe(up)">
                                      <p:cBhvr>
                                        <p:cTn id="29"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33" fill="hold" display="0">
                  <p:stCondLst>
                    <p:cond delay="indefinite"/>
                  </p:stCondLst>
                  <p:endCondLst>
                    <p:cond evt="onNext" delay="0">
                      <p:tgtEl>
                        <p:sldTgt/>
                      </p:tgtEl>
                    </p:cond>
                    <p:cond evt="onPrev">
                      <p:tgtEl>
                        <p:sldTgt/>
                      </p:tgtEl>
                    </p:cond>
                  </p:endCondLst>
                </p:cTn>
                <p:tgtEl>
                  <p:spTgt spid="10"/>
                </p:tgtEl>
              </p:cMediaNode>
            </p:video>
          </p:childTnLst>
        </p:cTn>
      </p:par>
    </p:tnLst>
    <p:bldLst>
      <p:bldP spid="19" grpId="0"/>
      <p:bldP spid="20" grpId="0"/>
      <p:bldP spid="21"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p:txBody>
          <a:bodyPr/>
          <a:lstStyle/>
          <a:p>
            <a:endParaRPr lang="zh-CN" altLang="en-US"/>
          </a:p>
        </p:txBody>
      </p:sp>
      <p:pic>
        <p:nvPicPr>
          <p:cNvPr id="12290" name="Picture 2"/>
          <p:cNvPicPr>
            <a:picLocks noChangeAspect="1" noChangeArrowheads="1"/>
          </p:cNvPicPr>
          <p:nvPr>
            <p:custDataLst>
              <p:tags r:id="rId6"/>
            </p:custDataLst>
          </p:nvPr>
        </p:nvPicPr>
        <p:blipFill>
          <a:blip r:embed="rId5"/>
          <a:stretch>
            <a:fillRect/>
          </a:stretch>
        </p:blipFill>
        <p:spPr bwMode="auto">
          <a:xfrm>
            <a:off x="1" y="0"/>
            <a:ext cx="9072594" cy="6858000"/>
          </a:xfrm>
          <a:prstGeom prst="rect">
            <a:avLst/>
          </a:prstGeom>
          <a:noFill/>
        </p:spPr>
      </p:pic>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pSp>
        <p:nvGrpSpPr>
          <p:cNvPr id="8" name="组 7"/>
          <p:cNvGrpSpPr/>
          <p:nvPr>
            <p:custDataLst>
              <p:tags r:id="rId4"/>
            </p:custDataLst>
          </p:nvPr>
        </p:nvGrpSpPr>
        <p:grpSpPr>
          <a:xfrm>
            <a:off x="0" y="352425"/>
            <a:ext cx="9701530" cy="5648325"/>
            <a:chOff x="0" y="-673100"/>
            <a:chExt cx="12935373" cy="7531100"/>
          </a:xfrm>
        </p:grpSpPr>
        <p:pic>
          <p:nvPicPr>
            <p:cNvPr id="9" name="图片 8"/>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0" y="0"/>
              <a:ext cx="12191996" cy="6858000"/>
            </a:xfrm>
            <a:prstGeom prst="rect">
              <a:avLst/>
            </a:prstGeom>
          </p:spPr>
        </p:pic>
        <p:pic>
          <p:nvPicPr>
            <p:cNvPr id="10" name="sd0008红旗飘扬">
              <a:hlinkClick action="ppaction://media"/>
            </p:cNvPr>
            <p:cNvPicPr>
              <a:picLocks noChangeAspect="1"/>
            </p:cNvPicPr>
            <p:nvPr>
              <a:videoFile r:link="rId9"/>
              <p:custDataLst>
                <p:tags r:id="rId8"/>
              </p:custDataLst>
              <p:extLst>
                <p:ext uri="{DAA4B4D4-6D71-4841-9C94-3DE7FCFB9230}">
                  <p14:media xmlns:p14="http://schemas.microsoft.com/office/powerpoint/2010/main" r:embed="rId10"/>
                </p:ext>
              </p:extLst>
            </p:nvPr>
          </p:nvPicPr>
          <p:blipFill>
            <a:blip r:embed="rId7">
              <a:duotone>
                <a:schemeClr val="accent3">
                  <a:shade val="45000"/>
                  <a:satMod val="135000"/>
                </a:schemeClr>
                <a:prstClr val="white"/>
              </a:duotone>
            </a:blip>
            <a:srcRect t="5355" b="9598"/>
            <a:stretch>
              <a:fillRect/>
            </a:stretch>
          </p:blipFill>
          <p:spPr>
            <a:xfrm>
              <a:off x="0" y="14287"/>
              <a:ext cx="12192001" cy="6764623"/>
            </a:xfrm>
            <a:prstGeom prst="rect">
              <a:avLst/>
            </a:prstGeom>
          </p:spPr>
        </p:pic>
        <p:pic>
          <p:nvPicPr>
            <p:cNvPr id="11" name="图片 10"/>
            <p:cNvPicPr>
              <a:picLocks noChangeAspect="1"/>
            </p:cNvPicPr>
            <p:nvPr>
              <p:custDataLst>
                <p:tags r:id="rId12"/>
              </p:custDataLst>
            </p:nvPr>
          </p:nvPicPr>
          <p:blipFill>
            <a:blip r:embed="rId11">
              <a:extLst>
                <a:ext uri="{28A0092B-C50C-407E-A947-70E740481C1C}">
                  <a14:useLocalDpi xmlns:a14="http://schemas.microsoft.com/office/drawing/2010/main" val="0"/>
                </a:ext>
              </a:extLst>
            </a:blip>
            <a:stretch>
              <a:fillRect/>
            </a:stretch>
          </p:blipFill>
          <p:spPr>
            <a:xfrm>
              <a:off x="4" y="0"/>
              <a:ext cx="12191996" cy="6858000"/>
            </a:xfrm>
            <a:prstGeom prst="rect">
              <a:avLst/>
            </a:prstGeom>
          </p:spPr>
        </p:pic>
        <p:sp>
          <p:nvSpPr>
            <p:cNvPr id="12" name="文本框 11"/>
            <p:cNvSpPr txBox="1"/>
            <p:nvPr>
              <p:custDataLst>
                <p:tags r:id="rId13"/>
              </p:custDataLst>
            </p:nvPr>
          </p:nvSpPr>
          <p:spPr>
            <a:xfrm>
              <a:off x="12522200" y="-673100"/>
              <a:ext cx="413173" cy="398780"/>
            </a:xfrm>
            <a:prstGeom prst="rect">
              <a:avLst/>
            </a:prstGeom>
            <a:noFill/>
          </p:spPr>
          <p:txBody>
            <a:bodyPr wrap="none" rtlCol="0">
              <a:spAutoFit/>
            </a:bodyPr>
            <a:lstStyle/>
            <a:p>
              <a:endParaRPr kumimoji="1" lang="zh-CN" altLang="en-US" sz="1350">
                <a:cs typeface="+mn-ea"/>
                <a:sym typeface="+mn-lt"/>
              </a:endParaRPr>
            </a:p>
          </p:txBody>
        </p:sp>
      </p:grpSp>
      <p:grpSp>
        <p:nvGrpSpPr>
          <p:cNvPr id="16" name="组合 2"/>
          <p:cNvGrpSpPr/>
          <p:nvPr>
            <p:custDataLst>
              <p:tags r:id="rId14"/>
            </p:custDataLst>
          </p:nvPr>
        </p:nvGrpSpPr>
        <p:grpSpPr>
          <a:xfrm>
            <a:off x="63888" y="1002939"/>
            <a:ext cx="3564222" cy="570923"/>
            <a:chOff x="-61913" y="168275"/>
            <a:chExt cx="5589588" cy="895350"/>
          </a:xfrm>
        </p:grpSpPr>
        <p:sp>
          <p:nvSpPr>
            <p:cNvPr id="17" name="Freeform 28"/>
            <p:cNvSpPr/>
            <p:nvPr>
              <p:custDataLst>
                <p:tags r:id="rId15"/>
              </p:custDataLst>
            </p:nvPr>
          </p:nvSpPr>
          <p:spPr bwMode="auto">
            <a:xfrm>
              <a:off x="-61913" y="168275"/>
              <a:ext cx="935038" cy="895350"/>
            </a:xfrm>
            <a:custGeom>
              <a:gdLst>
                <a:gd name="T0" fmla="*/ 295 w 589"/>
                <a:gd name="T1" fmla="*/ 0 h 564"/>
                <a:gd name="T2" fmla="*/ 364 w 589"/>
                <a:gd name="T3" fmla="*/ 216 h 564"/>
                <a:gd name="T4" fmla="*/ 589 w 589"/>
                <a:gd name="T5" fmla="*/ 216 h 564"/>
                <a:gd name="T6" fmla="*/ 406 w 589"/>
                <a:gd name="T7" fmla="*/ 349 h 564"/>
                <a:gd name="T8" fmla="*/ 475 w 589"/>
                <a:gd name="T9" fmla="*/ 564 h 564"/>
                <a:gd name="T10" fmla="*/ 295 w 589"/>
                <a:gd name="T11" fmla="*/ 431 h 564"/>
                <a:gd name="T12" fmla="*/ 112 w 589"/>
                <a:gd name="T13" fmla="*/ 564 h 564"/>
                <a:gd name="T14" fmla="*/ 181 w 589"/>
                <a:gd name="T15" fmla="*/ 349 h 564"/>
                <a:gd name="T16" fmla="*/ 0 w 589"/>
                <a:gd name="T17" fmla="*/ 216 h 564"/>
                <a:gd name="T18" fmla="*/ 225 w 589"/>
                <a:gd name="T19" fmla="*/ 216 h 564"/>
                <a:gd name="T20" fmla="*/ 295 w 589"/>
                <a:gd name="T21" fmla="*/ 0 h 56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9" h="564">
                  <a:moveTo>
                    <a:pt x="295" y="0"/>
                  </a:moveTo>
                  <a:lnTo>
                    <a:pt x="364" y="216"/>
                  </a:lnTo>
                  <a:lnTo>
                    <a:pt x="589" y="216"/>
                  </a:lnTo>
                  <a:lnTo>
                    <a:pt x="406" y="349"/>
                  </a:lnTo>
                  <a:lnTo>
                    <a:pt x="475" y="564"/>
                  </a:lnTo>
                  <a:lnTo>
                    <a:pt x="295" y="431"/>
                  </a:lnTo>
                  <a:lnTo>
                    <a:pt x="112" y="564"/>
                  </a:lnTo>
                  <a:lnTo>
                    <a:pt x="181" y="349"/>
                  </a:lnTo>
                  <a:lnTo>
                    <a:pt x="0" y="216"/>
                  </a:lnTo>
                  <a:lnTo>
                    <a:pt x="225" y="216"/>
                  </a:lnTo>
                  <a:lnTo>
                    <a:pt x="295" y="0"/>
                  </a:lnTo>
                  <a:close/>
                </a:path>
              </a:pathLst>
            </a:custGeom>
            <a:solidFill>
              <a:srgbClr val="D7000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18" name="Freeform 29"/>
            <p:cNvSpPr/>
            <p:nvPr>
              <p:custDataLst>
                <p:tags r:id="rId16"/>
              </p:custDataLst>
            </p:nvPr>
          </p:nvSpPr>
          <p:spPr bwMode="auto">
            <a:xfrm>
              <a:off x="493712" y="306388"/>
              <a:ext cx="5033963" cy="620713"/>
            </a:xfrm>
            <a:custGeom>
              <a:gdLst>
                <a:gd name="T0" fmla="*/ 3171 w 3171"/>
                <a:gd name="T1" fmla="*/ 0 h 391"/>
                <a:gd name="T2" fmla="*/ 0 w 3171"/>
                <a:gd name="T3" fmla="*/ 0 h 391"/>
                <a:gd name="T4" fmla="*/ 33 w 3171"/>
                <a:gd name="T5" fmla="*/ 103 h 391"/>
                <a:gd name="T6" fmla="*/ 320 w 3171"/>
                <a:gd name="T7" fmla="*/ 103 h 391"/>
                <a:gd name="T8" fmla="*/ 88 w 3171"/>
                <a:gd name="T9" fmla="*/ 271 h 391"/>
                <a:gd name="T10" fmla="*/ 125 w 3171"/>
                <a:gd name="T11" fmla="*/ 391 h 391"/>
                <a:gd name="T12" fmla="*/ 3171 w 3171"/>
                <a:gd name="T13" fmla="*/ 391 h 391"/>
                <a:gd name="T14" fmla="*/ 3050 w 3171"/>
                <a:gd name="T15" fmla="*/ 185 h 391"/>
                <a:gd name="T16" fmla="*/ 3171 w 3171"/>
                <a:gd name="T17" fmla="*/ 0 h 39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71" h="391">
                  <a:moveTo>
                    <a:pt x="3171" y="0"/>
                  </a:moveTo>
                  <a:lnTo>
                    <a:pt x="0" y="0"/>
                  </a:lnTo>
                  <a:lnTo>
                    <a:pt x="33" y="103"/>
                  </a:lnTo>
                  <a:lnTo>
                    <a:pt x="320" y="103"/>
                  </a:lnTo>
                  <a:lnTo>
                    <a:pt x="88" y="271"/>
                  </a:lnTo>
                  <a:lnTo>
                    <a:pt x="125" y="391"/>
                  </a:lnTo>
                  <a:lnTo>
                    <a:pt x="3171" y="391"/>
                  </a:lnTo>
                  <a:lnTo>
                    <a:pt x="3050" y="185"/>
                  </a:lnTo>
                  <a:lnTo>
                    <a:pt x="3171" y="0"/>
                  </a:lnTo>
                  <a:close/>
                </a:path>
              </a:pathLst>
            </a:custGeom>
            <a:solidFill>
              <a:srgbClr val="D7000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grpSp>
      <p:sp>
        <p:nvSpPr>
          <p:cNvPr id="19" name="Rectangle 8"/>
          <p:cNvSpPr txBox="1">
            <a:spLocks noChangeArrowheads="1"/>
          </p:cNvSpPr>
          <p:nvPr>
            <p:custDataLst>
              <p:tags r:id="rId17"/>
            </p:custDataLst>
          </p:nvPr>
        </p:nvSpPr>
        <p:spPr>
          <a:xfrm>
            <a:off x="704459" y="1144631"/>
            <a:ext cx="2847451" cy="34217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a:solidFill>
                  <a:schemeClr val="bg1"/>
                </a:solidFill>
                <a:effectLst>
                  <a:outerShdw blurRad="38100" dist="38100" dir="2700000" algn="tl">
                    <a:srgbClr val="000000">
                      <a:alpha val="43137"/>
                    </a:srgbClr>
                  </a:outerShdw>
                </a:effectLst>
                <a:latin typeface="+mn-lt"/>
                <a:ea typeface="+mn-ea"/>
                <a:cs typeface="+mn-ea"/>
                <a:sym typeface="+mn-lt"/>
              </a:rPr>
              <a:t>回顾长征路 </a:t>
            </a:r>
            <a:r>
              <a:rPr lang="en-US" altLang="zh-CN" sz="1800" b="1">
                <a:solidFill>
                  <a:schemeClr val="bg1"/>
                </a:solidFill>
                <a:effectLst>
                  <a:outerShdw blurRad="38100" dist="38100" dir="2700000" algn="tl">
                    <a:srgbClr val="000000">
                      <a:alpha val="43137"/>
                    </a:srgbClr>
                  </a:outerShdw>
                </a:effectLst>
                <a:latin typeface="+mn-lt"/>
                <a:ea typeface="+mn-ea"/>
                <a:cs typeface="+mn-ea"/>
                <a:sym typeface="+mn-lt"/>
              </a:rPr>
              <a:t>---</a:t>
            </a:r>
            <a:r>
              <a:rPr lang="zh-CN" altLang="en-US" sz="1800" b="1">
                <a:solidFill>
                  <a:schemeClr val="bg1"/>
                </a:solidFill>
                <a:effectLst>
                  <a:outerShdw blurRad="38100" dist="38100" dir="2700000" algn="tl">
                    <a:srgbClr val="000000">
                      <a:alpha val="43137"/>
                    </a:srgbClr>
                  </a:outerShdw>
                </a:effectLst>
                <a:latin typeface="+mn-lt"/>
                <a:ea typeface="+mn-ea"/>
                <a:cs typeface="+mn-ea"/>
                <a:sym typeface="+mn-lt"/>
              </a:rPr>
              <a:t>遵义会议</a:t>
            </a:r>
            <a:endParaRPr lang="zh-CN" altLang="en-US" sz="1800" b="1">
              <a:solidFill>
                <a:schemeClr val="bg1"/>
              </a:solidFill>
              <a:effectLst>
                <a:outerShdw blurRad="38100" dist="38100" dir="2700000" algn="tl">
                  <a:srgbClr val="000000">
                    <a:alpha val="43137"/>
                  </a:srgbClr>
                </a:outerShdw>
              </a:effectLst>
              <a:latin typeface="+mn-lt"/>
              <a:ea typeface="+mn-ea"/>
              <a:cs typeface="+mn-ea"/>
              <a:sym typeface="+mn-lt"/>
            </a:endParaRPr>
          </a:p>
        </p:txBody>
      </p:sp>
      <p:sp>
        <p:nvSpPr>
          <p:cNvPr id="14" name="矩形 13"/>
          <p:cNvSpPr/>
          <p:nvPr>
            <p:custDataLst>
              <p:tags r:id="rId18"/>
            </p:custDataLst>
          </p:nvPr>
        </p:nvSpPr>
        <p:spPr>
          <a:xfrm>
            <a:off x="64294" y="4054316"/>
            <a:ext cx="9127331" cy="2030095"/>
          </a:xfrm>
          <a:prstGeom prst="rect">
            <a:avLst/>
          </a:prstGeom>
        </p:spPr>
        <p:txBody>
          <a:bodyPr wrap="square">
            <a:spAutoFit/>
          </a:bodyPr>
          <a:lstStyle/>
          <a:p>
            <a:pPr>
              <a:lnSpc>
                <a:spcPct val="150000"/>
              </a:lnSpc>
            </a:pPr>
            <a:r>
              <a:rPr lang="en-US" altLang="zh-CN" sz="2100" b="1">
                <a:solidFill>
                  <a:srgbClr val="A71F24"/>
                </a:solidFill>
                <a:cs typeface="+mn-ea"/>
                <a:sym typeface="+mn-lt"/>
              </a:rPr>
              <a:t>       </a:t>
            </a:r>
            <a:r>
              <a:rPr lang="en-US" altLang="zh-CN" sz="2100">
                <a:solidFill>
                  <a:srgbClr val="C00000"/>
                </a:solidFill>
                <a:cs typeface="+mn-ea"/>
                <a:sym typeface="+mn-lt"/>
              </a:rPr>
              <a:t>1935</a:t>
            </a:r>
            <a:r>
              <a:rPr lang="zh-CN" altLang="en-US" sz="2100">
                <a:solidFill>
                  <a:srgbClr val="C00000"/>
                </a:solidFill>
                <a:cs typeface="+mn-ea"/>
                <a:sym typeface="+mn-lt"/>
              </a:rPr>
              <a:t>年</a:t>
            </a:r>
            <a:r>
              <a:rPr lang="en-US" altLang="zh-CN" sz="2100">
                <a:solidFill>
                  <a:srgbClr val="C00000"/>
                </a:solidFill>
                <a:cs typeface="+mn-ea"/>
                <a:sym typeface="+mn-lt"/>
              </a:rPr>
              <a:t>1</a:t>
            </a:r>
            <a:r>
              <a:rPr lang="zh-CN" altLang="en-US" sz="2100">
                <a:solidFill>
                  <a:srgbClr val="C00000"/>
                </a:solidFill>
                <a:cs typeface="+mn-ea"/>
                <a:sym typeface="+mn-lt"/>
              </a:rPr>
              <a:t>月</a:t>
            </a:r>
            <a:r>
              <a:rPr lang="en-US" altLang="zh-CN" sz="2100">
                <a:solidFill>
                  <a:srgbClr val="C00000"/>
                </a:solidFill>
                <a:cs typeface="+mn-ea"/>
                <a:sym typeface="+mn-lt"/>
              </a:rPr>
              <a:t>15</a:t>
            </a:r>
            <a:r>
              <a:rPr lang="zh-CN" altLang="en-US" sz="2100">
                <a:solidFill>
                  <a:srgbClr val="C00000"/>
                </a:solidFill>
                <a:cs typeface="+mn-ea"/>
                <a:sym typeface="+mn-lt"/>
              </a:rPr>
              <a:t>日至</a:t>
            </a:r>
            <a:r>
              <a:rPr lang="en-US" altLang="zh-CN" sz="2100">
                <a:solidFill>
                  <a:srgbClr val="C00000"/>
                </a:solidFill>
                <a:cs typeface="+mn-ea"/>
                <a:sym typeface="+mn-lt"/>
              </a:rPr>
              <a:t>17</a:t>
            </a:r>
            <a:r>
              <a:rPr lang="zh-CN" altLang="en-US" sz="2100">
                <a:solidFill>
                  <a:srgbClr val="C00000"/>
                </a:solidFill>
                <a:cs typeface="+mn-ea"/>
                <a:sym typeface="+mn-lt"/>
              </a:rPr>
              <a:t>日</a:t>
            </a:r>
            <a:r>
              <a:rPr lang="zh-CN" altLang="en-US" sz="2100">
                <a:solidFill>
                  <a:schemeClr val="tx1">
                    <a:lumMod val="95000"/>
                    <a:lumOff val="5000"/>
                  </a:schemeClr>
                </a:solidFill>
                <a:cs typeface="+mn-ea"/>
                <a:sym typeface="+mn-lt"/>
              </a:rPr>
              <a:t>，中共中央政治局在贵州遵义召开政治局扩大会议，总结了第五次反“围剿”的经验教训。此次会议结束了王明“左”倾冒险主义路线在党中央的统治，确立了以毛泽东为代表的新的中央正确领导，是中国共产党历史上一个生死攸关的转折点，标志着中国共产党从幼稚走向成熟。</a:t>
            </a:r>
            <a:endParaRPr lang="zh-CN" altLang="en-US" sz="2100">
              <a:solidFill>
                <a:schemeClr val="tx1">
                  <a:lumMod val="95000"/>
                  <a:lumOff val="5000"/>
                </a:schemeClr>
              </a:solidFill>
              <a:cs typeface="+mn-ea"/>
              <a:sym typeface="+mn-lt"/>
            </a:endParaRPr>
          </a:p>
        </p:txBody>
      </p:sp>
      <p:pic>
        <p:nvPicPr>
          <p:cNvPr id="15" name="图片 14"/>
          <p:cNvPicPr>
            <a:picLocks noChangeAspect="1"/>
          </p:cNvPicPr>
          <p:nvPr>
            <p:custDataLst>
              <p:tags r:id="rId20"/>
            </p:custDataLst>
          </p:nvPr>
        </p:nvPicPr>
        <p:blipFill>
          <a:blip r:embed="rId19"/>
          <a:stretch>
            <a:fillRect/>
          </a:stretch>
        </p:blipFill>
        <p:spPr>
          <a:xfrm>
            <a:off x="4267017" y="1967754"/>
            <a:ext cx="3536066" cy="19141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3" name="图片 22"/>
          <p:cNvPicPr>
            <a:picLocks noChangeAspect="1"/>
          </p:cNvPicPr>
          <p:nvPr>
            <p:custDataLst>
              <p:tags r:id="rId22"/>
            </p:custDataLst>
          </p:nvPr>
        </p:nvPicPr>
        <p:blipFill>
          <a:blip r:embed="rId21"/>
          <a:stretch>
            <a:fillRect/>
          </a:stretch>
        </p:blipFill>
        <p:spPr>
          <a:xfrm>
            <a:off x="1050502" y="1967754"/>
            <a:ext cx="2079164" cy="19141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mc:AlternateContent>
    <mc:Choice xmlns:p14="http://schemas.microsoft.com/office/powerpoint/2010/main" Requires="p14">
      <p:transition p14:dur="25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0-#ppt_w/2"/>
                                          </p:val>
                                        </p:tav>
                                        <p:tav tm="100000">
                                          <p:val>
                                            <p:strVal val="#ppt_x"/>
                                          </p:val>
                                        </p:tav>
                                      </p:tavLst>
                                    </p:anim>
                                    <p:anim calcmode="lin" valueType="num">
                                      <p:cBhvr additive="base">
                                        <p:cTn id="8" dur="1000" fill="hold"/>
                                        <p:tgtEl>
                                          <p:spTgt spid="16"/>
                                        </p:tgtEl>
                                        <p:attrNameLst>
                                          <p:attrName>ppt_y</p:attrName>
                                        </p:attrNameLst>
                                      </p:cBhvr>
                                      <p:tavLst>
                                        <p:tav tm="0">
                                          <p:val>
                                            <p:strVal val="#ppt_y"/>
                                          </p:val>
                                        </p:tav>
                                        <p:tav tm="100000">
                                          <p:val>
                                            <p:strVal val="#ppt_y"/>
                                          </p:val>
                                        </p:tav>
                                      </p:tavLst>
                                    </p:anim>
                                  </p:childTnLst>
                                </p:cTn>
                              </p:par>
                              <p:par>
                                <p:cTn id="9" presetID="35" presetClass="entr" presetSubtype="0" fill="hold" grpId="0" nodeType="withEffect">
                                  <p:stCondLst>
                                    <p:cond delay="200"/>
                                  </p:stCondLst>
                                  <p:iterate type="lt">
                                    <p:tmPct val="10000"/>
                                  </p:iterate>
                                  <p:childTnLst>
                                    <p:set>
                                      <p:cBhvr>
                                        <p:cTn id="10" dur="1" fill="hold">
                                          <p:stCondLst>
                                            <p:cond delay="0"/>
                                          </p:stCondLst>
                                        </p:cTn>
                                        <p:tgtEl>
                                          <p:spTgt spid="19"/>
                                        </p:tgtEl>
                                        <p:attrNameLst>
                                          <p:attrName>style.visibility</p:attrName>
                                        </p:attrNameLst>
                                      </p:cBhvr>
                                      <p:to>
                                        <p:strVal val="visible"/>
                                      </p:to>
                                    </p:set>
                                    <p:animEffect transition="in" filter="fade">
                                      <p:cBhvr>
                                        <p:cTn id="11" dur="1300">
                                          <p:stCondLst>
                                            <p:cond delay="0"/>
                                          </p:stCondLst>
                                        </p:cTn>
                                        <p:tgtEl>
                                          <p:spTgt spid="19"/>
                                        </p:tgtEl>
                                      </p:cBhvr>
                                    </p:animEffect>
                                    <p:anim calcmode="lin" valueType="num">
                                      <p:cBhvr>
                                        <p:cTn id="12" dur="1300" fill="hold">
                                          <p:stCondLst>
                                            <p:cond delay="0"/>
                                          </p:stCondLst>
                                        </p:cTn>
                                        <p:tgtEl>
                                          <p:spTgt spid="19"/>
                                        </p:tgtEl>
                                        <p:attrNameLst>
                                          <p:attrName>style.rotation</p:attrName>
                                        </p:attrNameLst>
                                      </p:cBhvr>
                                      <p:tavLst>
                                        <p:tav tm="0">
                                          <p:val>
                                            <p:fltVal val="720"/>
                                          </p:val>
                                        </p:tav>
                                        <p:tav tm="100000">
                                          <p:val>
                                            <p:fltVal val="0"/>
                                          </p:val>
                                        </p:tav>
                                      </p:tavLst>
                                    </p:anim>
                                    <p:anim calcmode="lin" valueType="num">
                                      <p:cBhvr>
                                        <p:cTn id="13" dur="1300" fill="hold">
                                          <p:stCondLst>
                                            <p:cond delay="0"/>
                                          </p:stCondLst>
                                        </p:cTn>
                                        <p:tgtEl>
                                          <p:spTgt spid="19"/>
                                        </p:tgtEl>
                                        <p:attrNameLst>
                                          <p:attrName>ppt_h</p:attrName>
                                        </p:attrNameLst>
                                      </p:cBhvr>
                                      <p:tavLst>
                                        <p:tav tm="0">
                                          <p:val>
                                            <p:fltVal val="0"/>
                                          </p:val>
                                        </p:tav>
                                        <p:tav tm="100000">
                                          <p:val>
                                            <p:strVal val="#ppt_h"/>
                                          </p:val>
                                        </p:tav>
                                      </p:tavLst>
                                    </p:anim>
                                    <p:anim calcmode="lin" valueType="num">
                                      <p:cBhvr>
                                        <p:cTn id="14" dur="1300" fill="hold">
                                          <p:stCondLst>
                                            <p:cond delay="0"/>
                                          </p:stCondLst>
                                        </p:cTn>
                                        <p:tgtEl>
                                          <p:spTgt spid="19"/>
                                        </p:tgtEl>
                                        <p:attrNameLst>
                                          <p:attrName>ppt_w</p:attrName>
                                        </p:attrNameLst>
                                      </p:cBhvr>
                                      <p:tavLst>
                                        <p:tav tm="0">
                                          <p:val>
                                            <p:fltVal val="0"/>
                                          </p:val>
                                        </p:tav>
                                        <p:tav tm="100000">
                                          <p:val>
                                            <p:strVal val="#ppt_w"/>
                                          </p:val>
                                        </p:tav>
                                      </p:tavLst>
                                    </p:anim>
                                  </p:childTnLst>
                                </p:cTn>
                              </p:par>
                              <p:par>
                                <p:cTn id="15" presetID="2" presetClass="entr" presetSubtype="2" decel="100000" fill="hold" nodeType="withEffect">
                                  <p:stCondLst>
                                    <p:cond delay="50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1000" fill="hold"/>
                                        <p:tgtEl>
                                          <p:spTgt spid="15"/>
                                        </p:tgtEl>
                                        <p:attrNameLst>
                                          <p:attrName>ppt_x</p:attrName>
                                        </p:attrNameLst>
                                      </p:cBhvr>
                                      <p:tavLst>
                                        <p:tav tm="0">
                                          <p:val>
                                            <p:strVal val="1+#ppt_w/2"/>
                                          </p:val>
                                        </p:tav>
                                        <p:tav tm="100000">
                                          <p:val>
                                            <p:strVal val="#ppt_x"/>
                                          </p:val>
                                        </p:tav>
                                      </p:tavLst>
                                    </p:anim>
                                    <p:anim calcmode="lin" valueType="num">
                                      <p:cBhvr additive="base">
                                        <p:cTn id="18" dur="1000" fill="hold"/>
                                        <p:tgtEl>
                                          <p:spTgt spid="15"/>
                                        </p:tgtEl>
                                        <p:attrNameLst>
                                          <p:attrName>ppt_y</p:attrName>
                                        </p:attrNameLst>
                                      </p:cBhvr>
                                      <p:tavLst>
                                        <p:tav tm="0">
                                          <p:val>
                                            <p:strVal val="#ppt_y"/>
                                          </p:val>
                                        </p:tav>
                                        <p:tav tm="100000">
                                          <p:val>
                                            <p:strVal val="#ppt_y"/>
                                          </p:val>
                                        </p:tav>
                                      </p:tavLst>
                                    </p:anim>
                                  </p:childTnLst>
                                </p:cTn>
                              </p:par>
                              <p:par>
                                <p:cTn id="19" presetID="2" presetClass="entr" presetSubtype="8" decel="100000" fill="hold" nodeType="withEffect">
                                  <p:stCondLst>
                                    <p:cond delay="50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1000" fill="hold"/>
                                        <p:tgtEl>
                                          <p:spTgt spid="23"/>
                                        </p:tgtEl>
                                        <p:attrNameLst>
                                          <p:attrName>ppt_x</p:attrName>
                                        </p:attrNameLst>
                                      </p:cBhvr>
                                      <p:tavLst>
                                        <p:tav tm="0">
                                          <p:val>
                                            <p:strVal val="0-#ppt_w/2"/>
                                          </p:val>
                                        </p:tav>
                                        <p:tav tm="100000">
                                          <p:val>
                                            <p:strVal val="#ppt_x"/>
                                          </p:val>
                                        </p:tav>
                                      </p:tavLst>
                                    </p:anim>
                                    <p:anim calcmode="lin" valueType="num">
                                      <p:cBhvr additive="base">
                                        <p:cTn id="22" dur="1000" fill="hold"/>
                                        <p:tgtEl>
                                          <p:spTgt spid="23"/>
                                        </p:tgtEl>
                                        <p:attrNameLst>
                                          <p:attrName>ppt_y</p:attrName>
                                        </p:attrNameLst>
                                      </p:cBhvr>
                                      <p:tavLst>
                                        <p:tav tm="0">
                                          <p:val>
                                            <p:strVal val="#ppt_y"/>
                                          </p:val>
                                        </p:tav>
                                        <p:tav tm="100000">
                                          <p:val>
                                            <p:strVal val="#ppt_y"/>
                                          </p:val>
                                        </p:tav>
                                      </p:tavLst>
                                    </p:anim>
                                  </p:childTnLst>
                                </p:cTn>
                              </p:par>
                              <p:par>
                                <p:cTn id="23" presetID="42" presetClass="entr" presetSubtype="0" fill="hold" grpId="0" nodeType="withEffect">
                                  <p:stCondLst>
                                    <p:cond delay="100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31" fill="hold" display="0">
                  <p:stCondLst>
                    <p:cond delay="indefinite"/>
                  </p:stCondLst>
                  <p:endCondLst>
                    <p:cond evt="onNext" delay="0">
                      <p:tgtEl>
                        <p:sldTgt/>
                      </p:tgtEl>
                    </p:cond>
                    <p:cond evt="onPrev">
                      <p:tgtEl>
                        <p:sldTgt/>
                      </p:tgtEl>
                    </p:cond>
                  </p:endCondLst>
                </p:cTn>
                <p:tgtEl>
                  <p:spTgt spid="10"/>
                </p:tgtEl>
              </p:cMediaNode>
            </p:video>
          </p:childTnLst>
        </p:cTn>
      </p:par>
    </p:tnLst>
    <p:bldLst>
      <p:bldP spid="19" grpId="0"/>
      <p:bldP spid="14"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pSp>
        <p:nvGrpSpPr>
          <p:cNvPr id="8" name="组 7"/>
          <p:cNvGrpSpPr/>
          <p:nvPr>
            <p:custDataLst>
              <p:tags r:id="rId4"/>
            </p:custDataLst>
          </p:nvPr>
        </p:nvGrpSpPr>
        <p:grpSpPr>
          <a:xfrm>
            <a:off x="0" y="352425"/>
            <a:ext cx="9701530" cy="5648325"/>
            <a:chOff x="0" y="-673100"/>
            <a:chExt cx="12935373" cy="7531100"/>
          </a:xfrm>
        </p:grpSpPr>
        <p:pic>
          <p:nvPicPr>
            <p:cNvPr id="9" name="图片 8"/>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0" y="0"/>
              <a:ext cx="12191996" cy="6858000"/>
            </a:xfrm>
            <a:prstGeom prst="rect">
              <a:avLst/>
            </a:prstGeom>
          </p:spPr>
        </p:pic>
        <p:pic>
          <p:nvPicPr>
            <p:cNvPr id="10" name="sd0008红旗飘扬">
              <a:hlinkClick action="ppaction://media"/>
            </p:cNvPr>
            <p:cNvPicPr>
              <a:picLocks noChangeAspect="1"/>
            </p:cNvPicPr>
            <p:nvPr>
              <a:videoFile r:link="rId9"/>
              <p:custDataLst>
                <p:tags r:id="rId8"/>
              </p:custDataLst>
              <p:extLst>
                <p:ext uri="{DAA4B4D4-6D71-4841-9C94-3DE7FCFB9230}">
                  <p14:media xmlns:p14="http://schemas.microsoft.com/office/powerpoint/2010/main" r:embed="rId10"/>
                </p:ext>
              </p:extLst>
            </p:nvPr>
          </p:nvPicPr>
          <p:blipFill>
            <a:blip r:embed="rId7">
              <a:duotone>
                <a:schemeClr val="accent3">
                  <a:shade val="45000"/>
                  <a:satMod val="135000"/>
                </a:schemeClr>
                <a:prstClr val="white"/>
              </a:duotone>
            </a:blip>
            <a:srcRect t="5355" b="9598"/>
            <a:stretch>
              <a:fillRect/>
            </a:stretch>
          </p:blipFill>
          <p:spPr>
            <a:xfrm>
              <a:off x="0" y="14287"/>
              <a:ext cx="12192001" cy="6764623"/>
            </a:xfrm>
            <a:prstGeom prst="rect">
              <a:avLst/>
            </a:prstGeom>
          </p:spPr>
        </p:pic>
        <p:pic>
          <p:nvPicPr>
            <p:cNvPr id="11" name="图片 10"/>
            <p:cNvPicPr>
              <a:picLocks noChangeAspect="1"/>
            </p:cNvPicPr>
            <p:nvPr>
              <p:custDataLst>
                <p:tags r:id="rId12"/>
              </p:custDataLst>
            </p:nvPr>
          </p:nvPicPr>
          <p:blipFill>
            <a:blip r:embed="rId11">
              <a:extLst>
                <a:ext uri="{28A0092B-C50C-407E-A947-70E740481C1C}">
                  <a14:useLocalDpi xmlns:a14="http://schemas.microsoft.com/office/drawing/2010/main" val="0"/>
                </a:ext>
              </a:extLst>
            </a:blip>
            <a:stretch>
              <a:fillRect/>
            </a:stretch>
          </p:blipFill>
          <p:spPr>
            <a:xfrm>
              <a:off x="4" y="0"/>
              <a:ext cx="12191996" cy="6858000"/>
            </a:xfrm>
            <a:prstGeom prst="rect">
              <a:avLst/>
            </a:prstGeom>
          </p:spPr>
        </p:pic>
        <p:sp>
          <p:nvSpPr>
            <p:cNvPr id="12" name="文本框 11"/>
            <p:cNvSpPr txBox="1"/>
            <p:nvPr>
              <p:custDataLst>
                <p:tags r:id="rId13"/>
              </p:custDataLst>
            </p:nvPr>
          </p:nvSpPr>
          <p:spPr>
            <a:xfrm>
              <a:off x="12522200" y="-673100"/>
              <a:ext cx="413173" cy="398780"/>
            </a:xfrm>
            <a:prstGeom prst="rect">
              <a:avLst/>
            </a:prstGeom>
            <a:noFill/>
          </p:spPr>
          <p:txBody>
            <a:bodyPr wrap="none" rtlCol="0">
              <a:spAutoFit/>
            </a:bodyPr>
            <a:lstStyle/>
            <a:p>
              <a:endParaRPr kumimoji="1" lang="zh-CN" altLang="en-US" sz="1350">
                <a:cs typeface="+mn-ea"/>
                <a:sym typeface="+mn-lt"/>
              </a:endParaRPr>
            </a:p>
          </p:txBody>
        </p:sp>
      </p:grpSp>
      <p:pic>
        <p:nvPicPr>
          <p:cNvPr id="20" name="图片 19"/>
          <p:cNvPicPr>
            <a:picLocks noChangeAspect="1"/>
          </p:cNvPicPr>
          <p:nvPr>
            <p:custDataLst>
              <p:tags r:id="rId15"/>
            </p:custDataLst>
          </p:nvPr>
        </p:nvPicPr>
        <p:blipFill>
          <a:blip r:embed="rId14">
            <a:extLst>
              <a:ext uri="{28A0092B-C50C-407E-A947-70E740481C1C}">
                <a14:useLocalDpi xmlns:a14="http://schemas.microsoft.com/office/drawing/2010/main" val="0"/>
              </a:ext>
            </a:extLst>
          </a:blip>
          <a:srcRect t="7384"/>
          <a:stretch>
            <a:fillRect/>
          </a:stretch>
        </p:blipFill>
        <p:spPr>
          <a:xfrm>
            <a:off x="533428" y="867965"/>
            <a:ext cx="8077140" cy="4536653"/>
          </a:xfrm>
          <a:prstGeom prst="rect">
            <a:avLst/>
          </a:prstGeom>
        </p:spPr>
      </p:pic>
      <p:sp>
        <p:nvSpPr>
          <p:cNvPr id="21" name="Text Box 5"/>
          <p:cNvSpPr txBox="1">
            <a:spLocks noChangeArrowheads="1"/>
          </p:cNvSpPr>
          <p:nvPr>
            <p:custDataLst>
              <p:tags r:id="rId16"/>
            </p:custDataLst>
          </p:nvPr>
        </p:nvSpPr>
        <p:spPr bwMode="auto">
          <a:xfrm>
            <a:off x="-24765" y="3930015"/>
            <a:ext cx="9168765" cy="2168525"/>
          </a:xfrm>
          <a:prstGeom prst="rect">
            <a:avLst/>
          </a:prstGeom>
        </p:spPr>
        <p:txBody>
          <a:bodyPr wrap="square">
            <a:spAutoFit/>
          </a:bodyPr>
          <a:lstStyle>
            <a:defPPr>
              <a:defRPr lang="zh-CN"/>
            </a:defPPr>
            <a:lvl1pPr>
              <a:lnSpc>
                <a:spcPct val="150000"/>
              </a:lnSpc>
              <a:defRPr sz="2000" b="1">
                <a:solidFill>
                  <a:srgbClr val="C00000"/>
                </a:solidFill>
                <a:latin typeface="微软雅黑 Light" panose="020b0502040204020203" pitchFamily="34" charset="-122"/>
                <a:ea typeface="微软雅黑 Light" panose="020b0502040204020203" pitchFamily="34" charset="-122"/>
              </a:defRPr>
            </a:lvl1pPr>
          </a:lstStyle>
          <a:p>
            <a:r>
              <a:rPr lang="zh-CN" altLang="en-US" sz="1800">
                <a:solidFill>
                  <a:schemeClr val="tx1">
                    <a:lumMod val="95000"/>
                    <a:lumOff val="5000"/>
                  </a:schemeClr>
                </a:solidFill>
                <a:latin typeface="+mn-lt"/>
                <a:ea typeface="+mn-ea"/>
                <a:cs typeface="+mn-ea"/>
                <a:sym typeface="+mn-lt"/>
              </a:rPr>
              <a:t>四渡赤水战役，是遵义会议之后，中央红军在长征途中，处于国民党几十万重兵围追堵截的艰险条件下，进行的一次决定性运动战战役。在毛泽东主席、周恩来副主席、王稼祥将军、朱德将军等指挥下，中央红军采取高度机动的运动战方针，纵横驰骋于川黔滇边境广大地区，积极寻找战机，有效地调动和歼灭敌人，彻底粉碎了蒋介石等反动派企图围歼红军于川黔滇边境的狂妄计划，红军取得了战略转移中具有决定意义的胜利。</a:t>
            </a:r>
            <a:endParaRPr lang="zh-CN" altLang="en-US" sz="1800">
              <a:solidFill>
                <a:schemeClr val="tx1">
                  <a:lumMod val="95000"/>
                  <a:lumOff val="5000"/>
                </a:schemeClr>
              </a:solidFill>
              <a:latin typeface="+mn-lt"/>
              <a:ea typeface="+mn-ea"/>
              <a:cs typeface="+mn-ea"/>
              <a:sym typeface="+mn-lt"/>
            </a:endParaRPr>
          </a:p>
        </p:txBody>
      </p:sp>
      <p:grpSp>
        <p:nvGrpSpPr>
          <p:cNvPr id="16" name="组合 2"/>
          <p:cNvGrpSpPr/>
          <p:nvPr>
            <p:custDataLst>
              <p:tags r:id="rId17"/>
            </p:custDataLst>
          </p:nvPr>
        </p:nvGrpSpPr>
        <p:grpSpPr>
          <a:xfrm>
            <a:off x="63888" y="1002939"/>
            <a:ext cx="3564222" cy="570923"/>
            <a:chOff x="-61913" y="168275"/>
            <a:chExt cx="5589588" cy="895350"/>
          </a:xfrm>
        </p:grpSpPr>
        <p:sp>
          <p:nvSpPr>
            <p:cNvPr id="17" name="Freeform 28"/>
            <p:cNvSpPr/>
            <p:nvPr>
              <p:custDataLst>
                <p:tags r:id="rId18"/>
              </p:custDataLst>
            </p:nvPr>
          </p:nvSpPr>
          <p:spPr bwMode="auto">
            <a:xfrm>
              <a:off x="-61913" y="168275"/>
              <a:ext cx="935038" cy="895350"/>
            </a:xfrm>
            <a:custGeom>
              <a:gdLst>
                <a:gd name="T0" fmla="*/ 295 w 589"/>
                <a:gd name="T1" fmla="*/ 0 h 564"/>
                <a:gd name="T2" fmla="*/ 364 w 589"/>
                <a:gd name="T3" fmla="*/ 216 h 564"/>
                <a:gd name="T4" fmla="*/ 589 w 589"/>
                <a:gd name="T5" fmla="*/ 216 h 564"/>
                <a:gd name="T6" fmla="*/ 406 w 589"/>
                <a:gd name="T7" fmla="*/ 349 h 564"/>
                <a:gd name="T8" fmla="*/ 475 w 589"/>
                <a:gd name="T9" fmla="*/ 564 h 564"/>
                <a:gd name="T10" fmla="*/ 295 w 589"/>
                <a:gd name="T11" fmla="*/ 431 h 564"/>
                <a:gd name="T12" fmla="*/ 112 w 589"/>
                <a:gd name="T13" fmla="*/ 564 h 564"/>
                <a:gd name="T14" fmla="*/ 181 w 589"/>
                <a:gd name="T15" fmla="*/ 349 h 564"/>
                <a:gd name="T16" fmla="*/ 0 w 589"/>
                <a:gd name="T17" fmla="*/ 216 h 564"/>
                <a:gd name="T18" fmla="*/ 225 w 589"/>
                <a:gd name="T19" fmla="*/ 216 h 564"/>
                <a:gd name="T20" fmla="*/ 295 w 589"/>
                <a:gd name="T21" fmla="*/ 0 h 56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9" h="564">
                  <a:moveTo>
                    <a:pt x="295" y="0"/>
                  </a:moveTo>
                  <a:lnTo>
                    <a:pt x="364" y="216"/>
                  </a:lnTo>
                  <a:lnTo>
                    <a:pt x="589" y="216"/>
                  </a:lnTo>
                  <a:lnTo>
                    <a:pt x="406" y="349"/>
                  </a:lnTo>
                  <a:lnTo>
                    <a:pt x="475" y="564"/>
                  </a:lnTo>
                  <a:lnTo>
                    <a:pt x="295" y="431"/>
                  </a:lnTo>
                  <a:lnTo>
                    <a:pt x="112" y="564"/>
                  </a:lnTo>
                  <a:lnTo>
                    <a:pt x="181" y="349"/>
                  </a:lnTo>
                  <a:lnTo>
                    <a:pt x="0" y="216"/>
                  </a:lnTo>
                  <a:lnTo>
                    <a:pt x="225" y="216"/>
                  </a:lnTo>
                  <a:lnTo>
                    <a:pt x="295" y="0"/>
                  </a:lnTo>
                  <a:close/>
                </a:path>
              </a:pathLst>
            </a:custGeom>
            <a:solidFill>
              <a:srgbClr val="D7000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18" name="Freeform 29"/>
            <p:cNvSpPr/>
            <p:nvPr>
              <p:custDataLst>
                <p:tags r:id="rId19"/>
              </p:custDataLst>
            </p:nvPr>
          </p:nvSpPr>
          <p:spPr bwMode="auto">
            <a:xfrm>
              <a:off x="493712" y="306388"/>
              <a:ext cx="5033963" cy="620713"/>
            </a:xfrm>
            <a:custGeom>
              <a:gdLst>
                <a:gd name="T0" fmla="*/ 3171 w 3171"/>
                <a:gd name="T1" fmla="*/ 0 h 391"/>
                <a:gd name="T2" fmla="*/ 0 w 3171"/>
                <a:gd name="T3" fmla="*/ 0 h 391"/>
                <a:gd name="T4" fmla="*/ 33 w 3171"/>
                <a:gd name="T5" fmla="*/ 103 h 391"/>
                <a:gd name="T6" fmla="*/ 320 w 3171"/>
                <a:gd name="T7" fmla="*/ 103 h 391"/>
                <a:gd name="T8" fmla="*/ 88 w 3171"/>
                <a:gd name="T9" fmla="*/ 271 h 391"/>
                <a:gd name="T10" fmla="*/ 125 w 3171"/>
                <a:gd name="T11" fmla="*/ 391 h 391"/>
                <a:gd name="T12" fmla="*/ 3171 w 3171"/>
                <a:gd name="T13" fmla="*/ 391 h 391"/>
                <a:gd name="T14" fmla="*/ 3050 w 3171"/>
                <a:gd name="T15" fmla="*/ 185 h 391"/>
                <a:gd name="T16" fmla="*/ 3171 w 3171"/>
                <a:gd name="T17" fmla="*/ 0 h 39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71" h="391">
                  <a:moveTo>
                    <a:pt x="3171" y="0"/>
                  </a:moveTo>
                  <a:lnTo>
                    <a:pt x="0" y="0"/>
                  </a:lnTo>
                  <a:lnTo>
                    <a:pt x="33" y="103"/>
                  </a:lnTo>
                  <a:lnTo>
                    <a:pt x="320" y="103"/>
                  </a:lnTo>
                  <a:lnTo>
                    <a:pt x="88" y="271"/>
                  </a:lnTo>
                  <a:lnTo>
                    <a:pt x="125" y="391"/>
                  </a:lnTo>
                  <a:lnTo>
                    <a:pt x="3171" y="391"/>
                  </a:lnTo>
                  <a:lnTo>
                    <a:pt x="3050" y="185"/>
                  </a:lnTo>
                  <a:lnTo>
                    <a:pt x="3171" y="0"/>
                  </a:lnTo>
                  <a:close/>
                </a:path>
              </a:pathLst>
            </a:custGeom>
            <a:solidFill>
              <a:srgbClr val="D7000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grpSp>
      <p:sp>
        <p:nvSpPr>
          <p:cNvPr id="19" name="Rectangle 8"/>
          <p:cNvSpPr txBox="1">
            <a:spLocks noChangeArrowheads="1"/>
          </p:cNvSpPr>
          <p:nvPr>
            <p:custDataLst>
              <p:tags r:id="rId20"/>
            </p:custDataLst>
          </p:nvPr>
        </p:nvSpPr>
        <p:spPr>
          <a:xfrm>
            <a:off x="704459" y="1144631"/>
            <a:ext cx="2847451" cy="34217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a:solidFill>
                  <a:schemeClr val="bg1"/>
                </a:solidFill>
                <a:effectLst>
                  <a:outerShdw blurRad="38100" dist="38100" dir="2700000" algn="tl">
                    <a:srgbClr val="000000">
                      <a:alpha val="43137"/>
                    </a:srgbClr>
                  </a:outerShdw>
                </a:effectLst>
                <a:latin typeface="+mn-lt"/>
                <a:ea typeface="+mn-ea"/>
                <a:cs typeface="+mn-ea"/>
                <a:sym typeface="+mn-lt"/>
              </a:rPr>
              <a:t>回顾长征路 </a:t>
            </a:r>
            <a:r>
              <a:rPr lang="en-US" altLang="zh-CN" sz="1800" b="1">
                <a:solidFill>
                  <a:schemeClr val="bg1"/>
                </a:solidFill>
                <a:effectLst>
                  <a:outerShdw blurRad="38100" dist="38100" dir="2700000" algn="tl">
                    <a:srgbClr val="000000">
                      <a:alpha val="43137"/>
                    </a:srgbClr>
                  </a:outerShdw>
                </a:effectLst>
                <a:latin typeface="+mn-lt"/>
                <a:ea typeface="+mn-ea"/>
                <a:cs typeface="+mn-ea"/>
                <a:sym typeface="+mn-lt"/>
              </a:rPr>
              <a:t>---</a:t>
            </a:r>
            <a:r>
              <a:rPr lang="zh-CN" altLang="en-US" sz="1800" b="1">
                <a:solidFill>
                  <a:schemeClr val="bg1"/>
                </a:solidFill>
                <a:effectLst>
                  <a:outerShdw blurRad="38100" dist="38100" dir="2700000" algn="tl">
                    <a:srgbClr val="000000">
                      <a:alpha val="43137"/>
                    </a:srgbClr>
                  </a:outerShdw>
                </a:effectLst>
                <a:latin typeface="+mn-lt"/>
                <a:ea typeface="+mn-ea"/>
                <a:cs typeface="+mn-ea"/>
                <a:sym typeface="+mn-lt"/>
              </a:rPr>
              <a:t>四渡赤水</a:t>
            </a:r>
            <a:endParaRPr lang="zh-CN" altLang="en-US" sz="1800" b="1">
              <a:solidFill>
                <a:schemeClr val="bg1"/>
              </a:solidFill>
              <a:effectLst>
                <a:outerShdw blurRad="38100" dist="38100" dir="2700000" algn="tl">
                  <a:srgbClr val="000000">
                    <a:alpha val="43137"/>
                  </a:srgbClr>
                </a:outerShdw>
              </a:effectLst>
              <a:latin typeface="+mn-lt"/>
              <a:ea typeface="+mn-ea"/>
              <a:cs typeface="+mn-ea"/>
              <a:sym typeface="+mn-lt"/>
            </a:endParaRPr>
          </a:p>
        </p:txBody>
      </p:sp>
    </p:spTree>
  </p:cSld>
  <p:clrMapOvr>
    <a:masterClrMapping/>
  </p:clrMapOvr>
  <mc:AlternateContent>
    <mc:Choice xmlns:p14="http://schemas.microsoft.com/office/powerpoint/2010/main" Requires="p14">
      <p:transition p14:dur="25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0-#ppt_w/2"/>
                                          </p:val>
                                        </p:tav>
                                        <p:tav tm="100000">
                                          <p:val>
                                            <p:strVal val="#ppt_x"/>
                                          </p:val>
                                        </p:tav>
                                      </p:tavLst>
                                    </p:anim>
                                    <p:anim calcmode="lin" valueType="num">
                                      <p:cBhvr additive="base">
                                        <p:cTn id="8" dur="1000" fill="hold"/>
                                        <p:tgtEl>
                                          <p:spTgt spid="16"/>
                                        </p:tgtEl>
                                        <p:attrNameLst>
                                          <p:attrName>ppt_y</p:attrName>
                                        </p:attrNameLst>
                                      </p:cBhvr>
                                      <p:tavLst>
                                        <p:tav tm="0">
                                          <p:val>
                                            <p:strVal val="#ppt_y"/>
                                          </p:val>
                                        </p:tav>
                                        <p:tav tm="100000">
                                          <p:val>
                                            <p:strVal val="#ppt_y"/>
                                          </p:val>
                                        </p:tav>
                                      </p:tavLst>
                                    </p:anim>
                                  </p:childTnLst>
                                </p:cTn>
                              </p:par>
                              <p:par>
                                <p:cTn id="9" presetID="35" presetClass="entr" presetSubtype="0" fill="hold" grpId="0" nodeType="withEffect">
                                  <p:stCondLst>
                                    <p:cond delay="200"/>
                                  </p:stCondLst>
                                  <p:iterate type="lt">
                                    <p:tmPct val="10000"/>
                                  </p:iterate>
                                  <p:childTnLst>
                                    <p:set>
                                      <p:cBhvr>
                                        <p:cTn id="10" dur="1" fill="hold">
                                          <p:stCondLst>
                                            <p:cond delay="0"/>
                                          </p:stCondLst>
                                        </p:cTn>
                                        <p:tgtEl>
                                          <p:spTgt spid="19"/>
                                        </p:tgtEl>
                                        <p:attrNameLst>
                                          <p:attrName>style.visibility</p:attrName>
                                        </p:attrNameLst>
                                      </p:cBhvr>
                                      <p:to>
                                        <p:strVal val="visible"/>
                                      </p:to>
                                    </p:set>
                                    <p:animEffect transition="in" filter="fade">
                                      <p:cBhvr>
                                        <p:cTn id="11" dur="1300">
                                          <p:stCondLst>
                                            <p:cond delay="0"/>
                                          </p:stCondLst>
                                        </p:cTn>
                                        <p:tgtEl>
                                          <p:spTgt spid="19"/>
                                        </p:tgtEl>
                                      </p:cBhvr>
                                    </p:animEffect>
                                    <p:anim calcmode="lin" valueType="num">
                                      <p:cBhvr>
                                        <p:cTn id="12" dur="1300" fill="hold">
                                          <p:stCondLst>
                                            <p:cond delay="0"/>
                                          </p:stCondLst>
                                        </p:cTn>
                                        <p:tgtEl>
                                          <p:spTgt spid="19"/>
                                        </p:tgtEl>
                                        <p:attrNameLst>
                                          <p:attrName>style.rotation</p:attrName>
                                        </p:attrNameLst>
                                      </p:cBhvr>
                                      <p:tavLst>
                                        <p:tav tm="0">
                                          <p:val>
                                            <p:fltVal val="720"/>
                                          </p:val>
                                        </p:tav>
                                        <p:tav tm="100000">
                                          <p:val>
                                            <p:fltVal val="0"/>
                                          </p:val>
                                        </p:tav>
                                      </p:tavLst>
                                    </p:anim>
                                    <p:anim calcmode="lin" valueType="num">
                                      <p:cBhvr>
                                        <p:cTn id="13" dur="1300" fill="hold">
                                          <p:stCondLst>
                                            <p:cond delay="0"/>
                                          </p:stCondLst>
                                        </p:cTn>
                                        <p:tgtEl>
                                          <p:spTgt spid="19"/>
                                        </p:tgtEl>
                                        <p:attrNameLst>
                                          <p:attrName>ppt_h</p:attrName>
                                        </p:attrNameLst>
                                      </p:cBhvr>
                                      <p:tavLst>
                                        <p:tav tm="0">
                                          <p:val>
                                            <p:fltVal val="0"/>
                                          </p:val>
                                        </p:tav>
                                        <p:tav tm="100000">
                                          <p:val>
                                            <p:strVal val="#ppt_h"/>
                                          </p:val>
                                        </p:tav>
                                      </p:tavLst>
                                    </p:anim>
                                    <p:anim calcmode="lin" valueType="num">
                                      <p:cBhvr>
                                        <p:cTn id="14" dur="1300" fill="hold">
                                          <p:stCondLst>
                                            <p:cond delay="0"/>
                                          </p:stCondLst>
                                        </p:cTn>
                                        <p:tgtEl>
                                          <p:spTgt spid="19"/>
                                        </p:tgtEl>
                                        <p:attrNameLst>
                                          <p:attrName>ppt_w</p:attrName>
                                        </p:attrNameLst>
                                      </p:cBhvr>
                                      <p:tavLst>
                                        <p:tav tm="0">
                                          <p:val>
                                            <p:fltVal val="0"/>
                                          </p:val>
                                        </p:tav>
                                        <p:tav tm="100000">
                                          <p:val>
                                            <p:strVal val="#ppt_w"/>
                                          </p:val>
                                        </p:tav>
                                      </p:tavLst>
                                    </p:anim>
                                  </p:childTnLst>
                                </p:cTn>
                              </p:par>
                              <p:par>
                                <p:cTn id="15" presetID="56" presetClass="entr" presetSubtype="0" fill="hold" grpId="0" nodeType="withEffect">
                                  <p:stCondLst>
                                    <p:cond delay="500"/>
                                  </p:stCondLst>
                                  <p:iterate type="lt">
                                    <p:tmPct val="10000"/>
                                  </p:iterate>
                                  <p:childTnLst>
                                    <p:set>
                                      <p:cBhvr>
                                        <p:cTn id="16" dur="1" fill="hold">
                                          <p:stCondLst>
                                            <p:cond delay="0"/>
                                          </p:stCondLst>
                                        </p:cTn>
                                        <p:tgtEl>
                                          <p:spTgt spid="21"/>
                                        </p:tgtEl>
                                        <p:attrNameLst>
                                          <p:attrName>style.visibility</p:attrName>
                                        </p:attrNameLst>
                                      </p:cBhvr>
                                      <p:to>
                                        <p:strVal val="visible"/>
                                      </p:to>
                                    </p:set>
                                    <p:anim by="(-#ppt_w*2)" calcmode="lin" valueType="num">
                                      <p:cBhvr rctx="PPT">
                                        <p:cTn id="17" dur="500" autoRev="1" fill="hold">
                                          <p:stCondLst>
                                            <p:cond delay="0"/>
                                          </p:stCondLst>
                                        </p:cTn>
                                        <p:tgtEl>
                                          <p:spTgt spid="21"/>
                                        </p:tgtEl>
                                        <p:attrNameLst>
                                          <p:attrName>ppt_w</p:attrName>
                                        </p:attrNameLst>
                                      </p:cBhvr>
                                    </p:anim>
                                    <p:anim by="(#ppt_w*0.50)" calcmode="lin" valueType="num">
                                      <p:cBhvr>
                                        <p:cTn id="18" dur="500" decel="50000" autoRev="1" fill="hold">
                                          <p:stCondLst>
                                            <p:cond delay="0"/>
                                          </p:stCondLst>
                                        </p:cTn>
                                        <p:tgtEl>
                                          <p:spTgt spid="21"/>
                                        </p:tgtEl>
                                        <p:attrNameLst>
                                          <p:attrName>ppt_x</p:attrName>
                                        </p:attrNameLst>
                                      </p:cBhvr>
                                    </p:anim>
                                    <p:anim from="(-#ppt_h/2)" to="(#ppt_y)" calcmode="lin" valueType="num">
                                      <p:cBhvr>
                                        <p:cTn id="19" dur="1000" fill="hold">
                                          <p:stCondLst>
                                            <p:cond delay="0"/>
                                          </p:stCondLst>
                                        </p:cTn>
                                        <p:tgtEl>
                                          <p:spTgt spid="21"/>
                                        </p:tgtEl>
                                        <p:attrNameLst>
                                          <p:attrName>ppt_y</p:attrName>
                                        </p:attrNameLst>
                                      </p:cBhvr>
                                    </p:anim>
                                    <p:animRot by="21600000">
                                      <p:cBhvr>
                                        <p:cTn id="20" dur="1000" fill="hold">
                                          <p:stCondLst>
                                            <p:cond delay="0"/>
                                          </p:stCondLst>
                                        </p:cTn>
                                        <p:tgtEl>
                                          <p:spTgt spid="21"/>
                                        </p:tgtEl>
                                        <p:attrNameLst>
                                          <p:attrName>r</p:attrName>
                                        </p:attrNameLst>
                                      </p:cBhvr>
                                    </p:animRot>
                                  </p:childTnLst>
                                </p:cTn>
                              </p:par>
                              <p:par>
                                <p:cTn id="21" presetID="53" presetClass="entr" presetSubtype="0"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700" fill="hold"/>
                                        <p:tgtEl>
                                          <p:spTgt spid="20"/>
                                        </p:tgtEl>
                                        <p:attrNameLst>
                                          <p:attrName>ppt_w</p:attrName>
                                        </p:attrNameLst>
                                      </p:cBhvr>
                                      <p:tavLst>
                                        <p:tav tm="0">
                                          <p:val>
                                            <p:fltVal val="0"/>
                                          </p:val>
                                        </p:tav>
                                        <p:tav tm="100000">
                                          <p:val>
                                            <p:strVal val="#ppt_w"/>
                                          </p:val>
                                        </p:tav>
                                      </p:tavLst>
                                    </p:anim>
                                    <p:anim calcmode="lin" valueType="num">
                                      <p:cBhvr>
                                        <p:cTn id="24" dur="5700" fill="hold"/>
                                        <p:tgtEl>
                                          <p:spTgt spid="20"/>
                                        </p:tgtEl>
                                        <p:attrNameLst>
                                          <p:attrName>ppt_h</p:attrName>
                                        </p:attrNameLst>
                                      </p:cBhvr>
                                      <p:tavLst>
                                        <p:tav tm="0">
                                          <p:val>
                                            <p:fltVal val="0"/>
                                          </p:val>
                                        </p:tav>
                                        <p:tav tm="100000">
                                          <p:val>
                                            <p:strVal val="#ppt_h"/>
                                          </p:val>
                                        </p:tav>
                                      </p:tavLst>
                                    </p:anim>
                                    <p:animEffect transition="in" filter="fade">
                                      <p:cBhvr>
                                        <p:cTn id="25" dur="57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9" fill="hold" display="0">
                  <p:stCondLst>
                    <p:cond delay="indefinite"/>
                  </p:stCondLst>
                  <p:endCondLst>
                    <p:cond evt="onNext" delay="0">
                      <p:tgtEl>
                        <p:sldTgt/>
                      </p:tgtEl>
                    </p:cond>
                    <p:cond evt="onPrev">
                      <p:tgtEl>
                        <p:sldTgt/>
                      </p:tgtEl>
                    </p:cond>
                  </p:endCondLst>
                </p:cTn>
                <p:tgtEl>
                  <p:spTgt spid="10"/>
                </p:tgtEl>
              </p:cMediaNode>
            </p:video>
          </p:childTnLst>
        </p:cTn>
      </p:par>
    </p:tnLst>
    <p:bldLst>
      <p:bldP spid="21" grpId="0"/>
      <p:bldP spid="19"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pSp>
        <p:nvGrpSpPr>
          <p:cNvPr id="8" name="组 7"/>
          <p:cNvGrpSpPr/>
          <p:nvPr>
            <p:custDataLst>
              <p:tags r:id="rId4"/>
            </p:custDataLst>
          </p:nvPr>
        </p:nvGrpSpPr>
        <p:grpSpPr>
          <a:xfrm>
            <a:off x="0" y="352425"/>
            <a:ext cx="9701530" cy="5648325"/>
            <a:chOff x="0" y="-673100"/>
            <a:chExt cx="12935373" cy="7531100"/>
          </a:xfrm>
        </p:grpSpPr>
        <p:pic>
          <p:nvPicPr>
            <p:cNvPr id="9" name="图片 8"/>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0" y="0"/>
              <a:ext cx="12191996" cy="6858000"/>
            </a:xfrm>
            <a:prstGeom prst="rect">
              <a:avLst/>
            </a:prstGeom>
          </p:spPr>
        </p:pic>
        <p:pic>
          <p:nvPicPr>
            <p:cNvPr id="10" name="sd0008红旗飘扬">
              <a:hlinkClick action="ppaction://media"/>
            </p:cNvPr>
            <p:cNvPicPr>
              <a:picLocks noChangeAspect="1"/>
            </p:cNvPicPr>
            <p:nvPr>
              <a:videoFile r:link="rId9"/>
              <p:custDataLst>
                <p:tags r:id="rId8"/>
              </p:custDataLst>
              <p:extLst>
                <p:ext uri="{DAA4B4D4-6D71-4841-9C94-3DE7FCFB9230}">
                  <p14:media xmlns:p14="http://schemas.microsoft.com/office/powerpoint/2010/main" r:embed="rId10"/>
                </p:ext>
              </p:extLst>
            </p:nvPr>
          </p:nvPicPr>
          <p:blipFill>
            <a:blip r:embed="rId7">
              <a:duotone>
                <a:schemeClr val="accent3">
                  <a:shade val="45000"/>
                  <a:satMod val="135000"/>
                </a:schemeClr>
                <a:prstClr val="white"/>
              </a:duotone>
            </a:blip>
            <a:srcRect t="5355" b="9598"/>
            <a:stretch>
              <a:fillRect/>
            </a:stretch>
          </p:blipFill>
          <p:spPr>
            <a:xfrm>
              <a:off x="0" y="14287"/>
              <a:ext cx="12192001" cy="6764623"/>
            </a:xfrm>
            <a:prstGeom prst="rect">
              <a:avLst/>
            </a:prstGeom>
          </p:spPr>
        </p:pic>
        <p:pic>
          <p:nvPicPr>
            <p:cNvPr id="11" name="图片 10"/>
            <p:cNvPicPr>
              <a:picLocks noChangeAspect="1"/>
            </p:cNvPicPr>
            <p:nvPr>
              <p:custDataLst>
                <p:tags r:id="rId12"/>
              </p:custDataLst>
            </p:nvPr>
          </p:nvPicPr>
          <p:blipFill>
            <a:blip r:embed="rId11">
              <a:extLst>
                <a:ext uri="{28A0092B-C50C-407E-A947-70E740481C1C}">
                  <a14:useLocalDpi xmlns:a14="http://schemas.microsoft.com/office/drawing/2010/main" val="0"/>
                </a:ext>
              </a:extLst>
            </a:blip>
            <a:stretch>
              <a:fillRect/>
            </a:stretch>
          </p:blipFill>
          <p:spPr>
            <a:xfrm>
              <a:off x="4" y="0"/>
              <a:ext cx="12191996" cy="6858000"/>
            </a:xfrm>
            <a:prstGeom prst="rect">
              <a:avLst/>
            </a:prstGeom>
          </p:spPr>
        </p:pic>
        <p:sp>
          <p:nvSpPr>
            <p:cNvPr id="12" name="文本框 11"/>
            <p:cNvSpPr txBox="1"/>
            <p:nvPr>
              <p:custDataLst>
                <p:tags r:id="rId13"/>
              </p:custDataLst>
            </p:nvPr>
          </p:nvSpPr>
          <p:spPr>
            <a:xfrm>
              <a:off x="12522200" y="-673100"/>
              <a:ext cx="413173" cy="398780"/>
            </a:xfrm>
            <a:prstGeom prst="rect">
              <a:avLst/>
            </a:prstGeom>
            <a:noFill/>
          </p:spPr>
          <p:txBody>
            <a:bodyPr wrap="none" rtlCol="0">
              <a:spAutoFit/>
            </a:bodyPr>
            <a:lstStyle/>
            <a:p>
              <a:endParaRPr kumimoji="1" lang="zh-CN" altLang="en-US" sz="1350">
                <a:cs typeface="+mn-ea"/>
                <a:sym typeface="+mn-lt"/>
              </a:endParaRPr>
            </a:p>
          </p:txBody>
        </p:sp>
      </p:grpSp>
      <p:grpSp>
        <p:nvGrpSpPr>
          <p:cNvPr id="16" name="组合 2"/>
          <p:cNvGrpSpPr/>
          <p:nvPr>
            <p:custDataLst>
              <p:tags r:id="rId14"/>
            </p:custDataLst>
          </p:nvPr>
        </p:nvGrpSpPr>
        <p:grpSpPr>
          <a:xfrm>
            <a:off x="63888" y="1002939"/>
            <a:ext cx="3564222" cy="570923"/>
            <a:chOff x="-61913" y="168275"/>
            <a:chExt cx="5589588" cy="895350"/>
          </a:xfrm>
        </p:grpSpPr>
        <p:sp>
          <p:nvSpPr>
            <p:cNvPr id="17" name="Freeform 28"/>
            <p:cNvSpPr/>
            <p:nvPr>
              <p:custDataLst>
                <p:tags r:id="rId15"/>
              </p:custDataLst>
            </p:nvPr>
          </p:nvSpPr>
          <p:spPr bwMode="auto">
            <a:xfrm>
              <a:off x="-61913" y="168275"/>
              <a:ext cx="935038" cy="895350"/>
            </a:xfrm>
            <a:custGeom>
              <a:gdLst>
                <a:gd name="T0" fmla="*/ 295 w 589"/>
                <a:gd name="T1" fmla="*/ 0 h 564"/>
                <a:gd name="T2" fmla="*/ 364 w 589"/>
                <a:gd name="T3" fmla="*/ 216 h 564"/>
                <a:gd name="T4" fmla="*/ 589 w 589"/>
                <a:gd name="T5" fmla="*/ 216 h 564"/>
                <a:gd name="T6" fmla="*/ 406 w 589"/>
                <a:gd name="T7" fmla="*/ 349 h 564"/>
                <a:gd name="T8" fmla="*/ 475 w 589"/>
                <a:gd name="T9" fmla="*/ 564 h 564"/>
                <a:gd name="T10" fmla="*/ 295 w 589"/>
                <a:gd name="T11" fmla="*/ 431 h 564"/>
                <a:gd name="T12" fmla="*/ 112 w 589"/>
                <a:gd name="T13" fmla="*/ 564 h 564"/>
                <a:gd name="T14" fmla="*/ 181 w 589"/>
                <a:gd name="T15" fmla="*/ 349 h 564"/>
                <a:gd name="T16" fmla="*/ 0 w 589"/>
                <a:gd name="T17" fmla="*/ 216 h 564"/>
                <a:gd name="T18" fmla="*/ 225 w 589"/>
                <a:gd name="T19" fmla="*/ 216 h 564"/>
                <a:gd name="T20" fmla="*/ 295 w 589"/>
                <a:gd name="T21" fmla="*/ 0 h 56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9" h="564">
                  <a:moveTo>
                    <a:pt x="295" y="0"/>
                  </a:moveTo>
                  <a:lnTo>
                    <a:pt x="364" y="216"/>
                  </a:lnTo>
                  <a:lnTo>
                    <a:pt x="589" y="216"/>
                  </a:lnTo>
                  <a:lnTo>
                    <a:pt x="406" y="349"/>
                  </a:lnTo>
                  <a:lnTo>
                    <a:pt x="475" y="564"/>
                  </a:lnTo>
                  <a:lnTo>
                    <a:pt x="295" y="431"/>
                  </a:lnTo>
                  <a:lnTo>
                    <a:pt x="112" y="564"/>
                  </a:lnTo>
                  <a:lnTo>
                    <a:pt x="181" y="349"/>
                  </a:lnTo>
                  <a:lnTo>
                    <a:pt x="0" y="216"/>
                  </a:lnTo>
                  <a:lnTo>
                    <a:pt x="225" y="216"/>
                  </a:lnTo>
                  <a:lnTo>
                    <a:pt x="295" y="0"/>
                  </a:lnTo>
                  <a:close/>
                </a:path>
              </a:pathLst>
            </a:custGeom>
            <a:solidFill>
              <a:srgbClr val="D7000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18" name="Freeform 29"/>
            <p:cNvSpPr/>
            <p:nvPr>
              <p:custDataLst>
                <p:tags r:id="rId16"/>
              </p:custDataLst>
            </p:nvPr>
          </p:nvSpPr>
          <p:spPr bwMode="auto">
            <a:xfrm>
              <a:off x="493712" y="306388"/>
              <a:ext cx="5033963" cy="620713"/>
            </a:xfrm>
            <a:custGeom>
              <a:gdLst>
                <a:gd name="T0" fmla="*/ 3171 w 3171"/>
                <a:gd name="T1" fmla="*/ 0 h 391"/>
                <a:gd name="T2" fmla="*/ 0 w 3171"/>
                <a:gd name="T3" fmla="*/ 0 h 391"/>
                <a:gd name="T4" fmla="*/ 33 w 3171"/>
                <a:gd name="T5" fmla="*/ 103 h 391"/>
                <a:gd name="T6" fmla="*/ 320 w 3171"/>
                <a:gd name="T7" fmla="*/ 103 h 391"/>
                <a:gd name="T8" fmla="*/ 88 w 3171"/>
                <a:gd name="T9" fmla="*/ 271 h 391"/>
                <a:gd name="T10" fmla="*/ 125 w 3171"/>
                <a:gd name="T11" fmla="*/ 391 h 391"/>
                <a:gd name="T12" fmla="*/ 3171 w 3171"/>
                <a:gd name="T13" fmla="*/ 391 h 391"/>
                <a:gd name="T14" fmla="*/ 3050 w 3171"/>
                <a:gd name="T15" fmla="*/ 185 h 391"/>
                <a:gd name="T16" fmla="*/ 3171 w 3171"/>
                <a:gd name="T17" fmla="*/ 0 h 39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71" h="391">
                  <a:moveTo>
                    <a:pt x="3171" y="0"/>
                  </a:moveTo>
                  <a:lnTo>
                    <a:pt x="0" y="0"/>
                  </a:lnTo>
                  <a:lnTo>
                    <a:pt x="33" y="103"/>
                  </a:lnTo>
                  <a:lnTo>
                    <a:pt x="320" y="103"/>
                  </a:lnTo>
                  <a:lnTo>
                    <a:pt x="88" y="271"/>
                  </a:lnTo>
                  <a:lnTo>
                    <a:pt x="125" y="391"/>
                  </a:lnTo>
                  <a:lnTo>
                    <a:pt x="3171" y="391"/>
                  </a:lnTo>
                  <a:lnTo>
                    <a:pt x="3050" y="185"/>
                  </a:lnTo>
                  <a:lnTo>
                    <a:pt x="3171" y="0"/>
                  </a:lnTo>
                  <a:close/>
                </a:path>
              </a:pathLst>
            </a:custGeom>
            <a:solidFill>
              <a:srgbClr val="D7000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grpSp>
      <p:sp>
        <p:nvSpPr>
          <p:cNvPr id="19" name="Rectangle 8"/>
          <p:cNvSpPr txBox="1">
            <a:spLocks noChangeArrowheads="1"/>
          </p:cNvSpPr>
          <p:nvPr>
            <p:custDataLst>
              <p:tags r:id="rId17"/>
            </p:custDataLst>
          </p:nvPr>
        </p:nvSpPr>
        <p:spPr>
          <a:xfrm>
            <a:off x="704459" y="1144631"/>
            <a:ext cx="2847451" cy="34217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a:solidFill>
                  <a:schemeClr val="bg1"/>
                </a:solidFill>
                <a:effectLst>
                  <a:outerShdw blurRad="38100" dist="38100" dir="2700000" algn="tl">
                    <a:srgbClr val="000000">
                      <a:alpha val="43137"/>
                    </a:srgbClr>
                  </a:outerShdw>
                </a:effectLst>
                <a:latin typeface="+mn-lt"/>
                <a:ea typeface="+mn-ea"/>
                <a:cs typeface="+mn-ea"/>
                <a:sym typeface="+mn-lt"/>
              </a:rPr>
              <a:t>回顾长征路 </a:t>
            </a:r>
            <a:r>
              <a:rPr lang="en-US" altLang="zh-CN" sz="1800" b="1">
                <a:solidFill>
                  <a:schemeClr val="bg1"/>
                </a:solidFill>
                <a:effectLst>
                  <a:outerShdw blurRad="38100" dist="38100" dir="2700000" algn="tl">
                    <a:srgbClr val="000000">
                      <a:alpha val="43137"/>
                    </a:srgbClr>
                  </a:outerShdw>
                </a:effectLst>
                <a:latin typeface="+mn-lt"/>
                <a:ea typeface="+mn-ea"/>
                <a:cs typeface="+mn-ea"/>
                <a:sym typeface="+mn-lt"/>
              </a:rPr>
              <a:t>---</a:t>
            </a:r>
            <a:r>
              <a:rPr lang="zh-CN" altLang="en-US" sz="1800" b="1">
                <a:solidFill>
                  <a:schemeClr val="bg1"/>
                </a:solidFill>
                <a:effectLst>
                  <a:outerShdw blurRad="38100" dist="38100" dir="2700000" algn="tl">
                    <a:srgbClr val="000000">
                      <a:alpha val="43137"/>
                    </a:srgbClr>
                  </a:outerShdw>
                </a:effectLst>
                <a:latin typeface="+mn-lt"/>
                <a:ea typeface="+mn-ea"/>
                <a:cs typeface="+mn-ea"/>
                <a:sym typeface="+mn-lt"/>
              </a:rPr>
              <a:t>巧渡金沙江</a:t>
            </a:r>
            <a:endParaRPr lang="zh-CN" altLang="en-US" sz="1800" b="1">
              <a:solidFill>
                <a:schemeClr val="bg1"/>
              </a:solidFill>
              <a:effectLst>
                <a:outerShdw blurRad="38100" dist="38100" dir="2700000" algn="tl">
                  <a:srgbClr val="000000">
                    <a:alpha val="43137"/>
                  </a:srgbClr>
                </a:outerShdw>
              </a:effectLst>
              <a:latin typeface="+mn-lt"/>
              <a:ea typeface="+mn-ea"/>
              <a:cs typeface="+mn-ea"/>
              <a:sym typeface="+mn-lt"/>
            </a:endParaRPr>
          </a:p>
        </p:txBody>
      </p:sp>
      <p:sp>
        <p:nvSpPr>
          <p:cNvPr id="13" name="Text Box 5"/>
          <p:cNvSpPr txBox="1">
            <a:spLocks noChangeArrowheads="1"/>
          </p:cNvSpPr>
          <p:nvPr>
            <p:custDataLst>
              <p:tags r:id="rId18"/>
            </p:custDataLst>
          </p:nvPr>
        </p:nvSpPr>
        <p:spPr bwMode="auto">
          <a:xfrm>
            <a:off x="417671" y="4638675"/>
            <a:ext cx="8449628" cy="1337945"/>
          </a:xfrm>
          <a:prstGeom prst="rect">
            <a:avLst/>
          </a:prstGeom>
        </p:spPr>
        <p:txBody>
          <a:bodyPr wrap="square">
            <a:spAutoFit/>
          </a:bodyPr>
          <a:lstStyle>
            <a:defPPr>
              <a:defRPr lang="zh-CN"/>
            </a:defPPr>
            <a:lvl1pPr>
              <a:lnSpc>
                <a:spcPct val="150000"/>
              </a:lnSpc>
              <a:defRPr sz="2000" b="1">
                <a:solidFill>
                  <a:srgbClr val="C00000"/>
                </a:solidFill>
                <a:latin typeface="微软雅黑 Light" panose="020b0502040204020203" pitchFamily="34" charset="-122"/>
                <a:ea typeface="微软雅黑 Light" panose="020b0502040204020203" pitchFamily="34" charset="-122"/>
              </a:defRPr>
            </a:lvl1pPr>
          </a:lstStyle>
          <a:p>
            <a:r>
              <a:rPr lang="zh-CN" altLang="en-US" sz="1800">
                <a:solidFill>
                  <a:schemeClr val="tx1">
                    <a:lumMod val="95000"/>
                    <a:lumOff val="5000"/>
                  </a:schemeClr>
                </a:solidFill>
                <a:effectLst>
                  <a:outerShdw blurRad="38100" dist="38100" dir="2700000" algn="tl">
                    <a:srgbClr val="000000">
                      <a:alpha val="43137"/>
                    </a:srgbClr>
                  </a:outerShdw>
                </a:effectLst>
                <a:latin typeface="+mn-lt"/>
                <a:ea typeface="+mn-ea"/>
                <a:cs typeface="+mn-ea"/>
                <a:sym typeface="+mn-lt"/>
              </a:rPr>
              <a:t>红军主力就靠</a:t>
            </a:r>
            <a:r>
              <a:rPr lang="en-US" altLang="zh-CN" sz="1800">
                <a:solidFill>
                  <a:schemeClr val="tx1">
                    <a:lumMod val="95000"/>
                    <a:lumOff val="5000"/>
                  </a:schemeClr>
                </a:solidFill>
                <a:effectLst>
                  <a:outerShdw blurRad="38100" dist="38100" dir="2700000" algn="tl">
                    <a:srgbClr val="000000">
                      <a:alpha val="43137"/>
                    </a:srgbClr>
                  </a:outerShdw>
                </a:effectLst>
                <a:latin typeface="+mn-lt"/>
                <a:ea typeface="+mn-ea"/>
                <a:cs typeface="+mn-ea"/>
                <a:sym typeface="+mn-lt"/>
              </a:rPr>
              <a:t>7</a:t>
            </a:r>
            <a:r>
              <a:rPr lang="zh-CN" altLang="en-US" sz="1800">
                <a:solidFill>
                  <a:schemeClr val="tx1">
                    <a:lumMod val="95000"/>
                    <a:lumOff val="5000"/>
                  </a:schemeClr>
                </a:solidFill>
                <a:effectLst>
                  <a:outerShdw blurRad="38100" dist="38100" dir="2700000" algn="tl">
                    <a:srgbClr val="000000">
                      <a:alpha val="43137"/>
                    </a:srgbClr>
                  </a:outerShdw>
                </a:effectLst>
                <a:latin typeface="+mn-lt"/>
                <a:ea typeface="+mn-ea"/>
                <a:cs typeface="+mn-ea"/>
                <a:sym typeface="+mn-lt"/>
              </a:rPr>
              <a:t>只小船从容地过了江。担任后卫的</a:t>
            </a:r>
            <a:r>
              <a:rPr lang="en-US" altLang="zh-CN" sz="1800">
                <a:solidFill>
                  <a:schemeClr val="tx1">
                    <a:lumMod val="95000"/>
                    <a:lumOff val="5000"/>
                  </a:schemeClr>
                </a:solidFill>
                <a:effectLst>
                  <a:outerShdw blurRad="38100" dist="38100" dir="2700000" algn="tl">
                    <a:srgbClr val="000000">
                      <a:alpha val="43137"/>
                    </a:srgbClr>
                  </a:outerShdw>
                </a:effectLst>
                <a:latin typeface="+mn-lt"/>
                <a:ea typeface="+mn-ea"/>
                <a:cs typeface="+mn-ea"/>
                <a:sym typeface="+mn-lt"/>
              </a:rPr>
              <a:t>9</a:t>
            </a:r>
            <a:r>
              <a:rPr lang="zh-CN" altLang="en-US" sz="1800">
                <a:solidFill>
                  <a:schemeClr val="tx1">
                    <a:lumMod val="95000"/>
                    <a:lumOff val="5000"/>
                  </a:schemeClr>
                </a:solidFill>
                <a:effectLst>
                  <a:outerShdw blurRad="38100" dist="38100" dir="2700000" algn="tl">
                    <a:srgbClr val="000000">
                      <a:alpha val="43137"/>
                    </a:srgbClr>
                  </a:outerShdw>
                </a:effectLst>
                <a:latin typeface="+mn-lt"/>
                <a:ea typeface="+mn-ea"/>
                <a:cs typeface="+mn-ea"/>
                <a:sym typeface="+mn-lt"/>
              </a:rPr>
              <a:t>军团在南渡乌江以后奉军委命令一直在黔西绕圈子，时东时西，忽南忽北，牵制了敌人部分兵力。</a:t>
            </a:r>
            <a:r>
              <a:rPr lang="en-US" altLang="zh-CN" sz="1800">
                <a:solidFill>
                  <a:schemeClr val="tx1">
                    <a:lumMod val="95000"/>
                    <a:lumOff val="5000"/>
                  </a:schemeClr>
                </a:solidFill>
                <a:effectLst>
                  <a:outerShdw blurRad="38100" dist="38100" dir="2700000" algn="tl">
                    <a:srgbClr val="000000">
                      <a:alpha val="43137"/>
                    </a:srgbClr>
                  </a:outerShdw>
                </a:effectLst>
                <a:latin typeface="+mn-lt"/>
                <a:ea typeface="+mn-ea"/>
                <a:cs typeface="+mn-ea"/>
                <a:sym typeface="+mn-lt"/>
              </a:rPr>
              <a:t>5</a:t>
            </a:r>
            <a:r>
              <a:rPr lang="zh-CN" altLang="en-US" sz="1800">
                <a:solidFill>
                  <a:schemeClr val="tx1">
                    <a:lumMod val="95000"/>
                    <a:lumOff val="5000"/>
                  </a:schemeClr>
                </a:solidFill>
                <a:effectLst>
                  <a:outerShdw blurRad="38100" dist="38100" dir="2700000" algn="tl">
                    <a:srgbClr val="000000">
                      <a:alpha val="43137"/>
                    </a:srgbClr>
                  </a:outerShdw>
                </a:effectLst>
                <a:latin typeface="+mn-lt"/>
                <a:ea typeface="+mn-ea"/>
                <a:cs typeface="+mn-ea"/>
                <a:sym typeface="+mn-lt"/>
              </a:rPr>
              <a:t>月</a:t>
            </a:r>
            <a:r>
              <a:rPr lang="en-US" altLang="zh-CN" sz="1800">
                <a:solidFill>
                  <a:schemeClr val="tx1">
                    <a:lumMod val="95000"/>
                    <a:lumOff val="5000"/>
                  </a:schemeClr>
                </a:solidFill>
                <a:effectLst>
                  <a:outerShdw blurRad="38100" dist="38100" dir="2700000" algn="tl">
                    <a:srgbClr val="000000">
                      <a:alpha val="43137"/>
                    </a:srgbClr>
                  </a:outerShdw>
                </a:effectLst>
                <a:latin typeface="+mn-lt"/>
                <a:ea typeface="+mn-ea"/>
                <a:cs typeface="+mn-ea"/>
                <a:sym typeface="+mn-lt"/>
              </a:rPr>
              <a:t>6</a:t>
            </a:r>
            <a:r>
              <a:rPr lang="zh-CN" altLang="en-US" sz="1800">
                <a:solidFill>
                  <a:schemeClr val="tx1">
                    <a:lumMod val="95000"/>
                    <a:lumOff val="5000"/>
                  </a:schemeClr>
                </a:solidFill>
                <a:effectLst>
                  <a:outerShdw blurRad="38100" dist="38100" dir="2700000" algn="tl">
                    <a:srgbClr val="000000">
                      <a:alpha val="43137"/>
                    </a:srgbClr>
                  </a:outerShdw>
                </a:effectLst>
                <a:latin typeface="+mn-lt"/>
                <a:ea typeface="+mn-ea"/>
                <a:cs typeface="+mn-ea"/>
                <a:sym typeface="+mn-lt"/>
              </a:rPr>
              <a:t>日，他们到了云南东川与巧家县之间，并于</a:t>
            </a:r>
            <a:r>
              <a:rPr lang="en-US" altLang="zh-CN" sz="1800">
                <a:solidFill>
                  <a:schemeClr val="tx1">
                    <a:lumMod val="95000"/>
                    <a:lumOff val="5000"/>
                  </a:schemeClr>
                </a:solidFill>
                <a:effectLst>
                  <a:outerShdw blurRad="38100" dist="38100" dir="2700000" algn="tl">
                    <a:srgbClr val="000000">
                      <a:alpha val="43137"/>
                    </a:srgbClr>
                  </a:outerShdw>
                </a:effectLst>
                <a:latin typeface="+mn-lt"/>
                <a:ea typeface="+mn-ea"/>
                <a:cs typeface="+mn-ea"/>
                <a:sym typeface="+mn-lt"/>
              </a:rPr>
              <a:t>5</a:t>
            </a:r>
            <a:r>
              <a:rPr lang="zh-CN" altLang="en-US" sz="1800">
                <a:solidFill>
                  <a:schemeClr val="tx1">
                    <a:lumMod val="95000"/>
                    <a:lumOff val="5000"/>
                  </a:schemeClr>
                </a:solidFill>
                <a:effectLst>
                  <a:outerShdw blurRad="38100" dist="38100" dir="2700000" algn="tl">
                    <a:srgbClr val="000000">
                      <a:alpha val="43137"/>
                    </a:srgbClr>
                  </a:outerShdw>
                </a:effectLst>
                <a:latin typeface="+mn-lt"/>
                <a:ea typeface="+mn-ea"/>
                <a:cs typeface="+mn-ea"/>
                <a:sym typeface="+mn-lt"/>
              </a:rPr>
              <a:t>月</a:t>
            </a:r>
            <a:r>
              <a:rPr lang="en-US" altLang="zh-CN" sz="1800">
                <a:solidFill>
                  <a:schemeClr val="tx1">
                    <a:lumMod val="95000"/>
                    <a:lumOff val="5000"/>
                  </a:schemeClr>
                </a:solidFill>
                <a:effectLst>
                  <a:outerShdw blurRad="38100" dist="38100" dir="2700000" algn="tl">
                    <a:srgbClr val="000000">
                      <a:alpha val="43137"/>
                    </a:srgbClr>
                  </a:outerShdw>
                </a:effectLst>
                <a:latin typeface="+mn-lt"/>
                <a:ea typeface="+mn-ea"/>
                <a:cs typeface="+mn-ea"/>
                <a:sym typeface="+mn-lt"/>
              </a:rPr>
              <a:t>9</a:t>
            </a:r>
            <a:r>
              <a:rPr lang="zh-CN" altLang="en-US" sz="1800">
                <a:solidFill>
                  <a:schemeClr val="tx1">
                    <a:lumMod val="95000"/>
                    <a:lumOff val="5000"/>
                  </a:schemeClr>
                </a:solidFill>
                <a:effectLst>
                  <a:outerShdw blurRad="38100" dist="38100" dir="2700000" algn="tl">
                    <a:srgbClr val="000000">
                      <a:alpha val="43137"/>
                    </a:srgbClr>
                  </a:outerShdw>
                </a:effectLst>
                <a:latin typeface="+mn-lt"/>
                <a:ea typeface="+mn-ea"/>
                <a:cs typeface="+mn-ea"/>
                <a:sym typeface="+mn-lt"/>
              </a:rPr>
              <a:t>日在树节渡顺利地渡过了金沙江。</a:t>
            </a:r>
            <a:r>
              <a:rPr lang="zh-CN" altLang="en-US" sz="1800" b="0">
                <a:solidFill>
                  <a:schemeClr val="tx1">
                    <a:lumMod val="95000"/>
                    <a:lumOff val="5000"/>
                  </a:schemeClr>
                </a:solidFill>
                <a:latin typeface="+mn-lt"/>
                <a:ea typeface="+mn-ea"/>
                <a:cs typeface="+mn-ea"/>
                <a:sym typeface="+mn-lt"/>
              </a:rPr>
              <a:t> </a:t>
            </a:r>
            <a:endParaRPr lang="zh-CN" altLang="en-US" sz="1800" b="0">
              <a:solidFill>
                <a:schemeClr val="tx1">
                  <a:lumMod val="95000"/>
                  <a:lumOff val="5000"/>
                </a:schemeClr>
              </a:solidFill>
              <a:latin typeface="+mn-lt"/>
              <a:ea typeface="+mn-ea"/>
              <a:cs typeface="+mn-ea"/>
              <a:sym typeface="+mn-lt"/>
            </a:endParaRPr>
          </a:p>
        </p:txBody>
      </p:sp>
      <p:pic>
        <p:nvPicPr>
          <p:cNvPr id="14" name="图片 13"/>
          <p:cNvPicPr>
            <a:picLocks noChangeAspect="1"/>
          </p:cNvPicPr>
          <p:nvPr>
            <p:custDataLst>
              <p:tags r:id="rId20"/>
            </p:custDataLst>
          </p:nvPr>
        </p:nvPicPr>
        <p:blipFill>
          <a:blip r:embed="rId19"/>
          <a:stretch>
            <a:fillRect/>
          </a:stretch>
        </p:blipFill>
        <p:spPr>
          <a:xfrm>
            <a:off x="2176634" y="1947984"/>
            <a:ext cx="2498840" cy="24988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图片 14"/>
          <p:cNvPicPr>
            <a:picLocks noChangeAspect="1"/>
          </p:cNvPicPr>
          <p:nvPr>
            <p:custDataLst>
              <p:tags r:id="rId22"/>
            </p:custDataLst>
          </p:nvPr>
        </p:nvPicPr>
        <p:blipFill>
          <a:blip r:embed="rId21">
            <a:extLst>
              <a:ext uri="{28A0092B-C50C-407E-A947-70E740481C1C}">
                <a14:useLocalDpi xmlns:a14="http://schemas.microsoft.com/office/drawing/2010/main" val="0"/>
              </a:ext>
            </a:extLst>
          </a:blip>
          <a:srcRect b="3226"/>
          <a:stretch>
            <a:fillRect/>
          </a:stretch>
        </p:blipFill>
        <p:spPr>
          <a:xfrm>
            <a:off x="5672118" y="1947984"/>
            <a:ext cx="1779247" cy="25169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mc:AlternateContent>
    <mc:Choice xmlns:p14="http://schemas.microsoft.com/office/powerpoint/2010/main" Requires="p14">
      <p:transition p14:dur="25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0-#ppt_w/2"/>
                                          </p:val>
                                        </p:tav>
                                        <p:tav tm="100000">
                                          <p:val>
                                            <p:strVal val="#ppt_x"/>
                                          </p:val>
                                        </p:tav>
                                      </p:tavLst>
                                    </p:anim>
                                    <p:anim calcmode="lin" valueType="num">
                                      <p:cBhvr additive="base">
                                        <p:cTn id="8" dur="1000" fill="hold"/>
                                        <p:tgtEl>
                                          <p:spTgt spid="16"/>
                                        </p:tgtEl>
                                        <p:attrNameLst>
                                          <p:attrName>ppt_y</p:attrName>
                                        </p:attrNameLst>
                                      </p:cBhvr>
                                      <p:tavLst>
                                        <p:tav tm="0">
                                          <p:val>
                                            <p:strVal val="#ppt_y"/>
                                          </p:val>
                                        </p:tav>
                                        <p:tav tm="100000">
                                          <p:val>
                                            <p:strVal val="#ppt_y"/>
                                          </p:val>
                                        </p:tav>
                                      </p:tavLst>
                                    </p:anim>
                                  </p:childTnLst>
                                </p:cTn>
                              </p:par>
                              <p:par>
                                <p:cTn id="9" presetID="35" presetClass="entr" presetSubtype="0" fill="hold" grpId="0" nodeType="withEffect">
                                  <p:stCondLst>
                                    <p:cond delay="200"/>
                                  </p:stCondLst>
                                  <p:iterate type="lt">
                                    <p:tmPct val="10000"/>
                                  </p:iterate>
                                  <p:childTnLst>
                                    <p:set>
                                      <p:cBhvr>
                                        <p:cTn id="10" dur="1" fill="hold">
                                          <p:stCondLst>
                                            <p:cond delay="0"/>
                                          </p:stCondLst>
                                        </p:cTn>
                                        <p:tgtEl>
                                          <p:spTgt spid="19"/>
                                        </p:tgtEl>
                                        <p:attrNameLst>
                                          <p:attrName>style.visibility</p:attrName>
                                        </p:attrNameLst>
                                      </p:cBhvr>
                                      <p:to>
                                        <p:strVal val="visible"/>
                                      </p:to>
                                    </p:set>
                                    <p:animEffect transition="in" filter="fade">
                                      <p:cBhvr>
                                        <p:cTn id="11" dur="1300">
                                          <p:stCondLst>
                                            <p:cond delay="0"/>
                                          </p:stCondLst>
                                        </p:cTn>
                                        <p:tgtEl>
                                          <p:spTgt spid="19"/>
                                        </p:tgtEl>
                                      </p:cBhvr>
                                    </p:animEffect>
                                    <p:anim calcmode="lin" valueType="num">
                                      <p:cBhvr>
                                        <p:cTn id="12" dur="1300" fill="hold">
                                          <p:stCondLst>
                                            <p:cond delay="0"/>
                                          </p:stCondLst>
                                        </p:cTn>
                                        <p:tgtEl>
                                          <p:spTgt spid="19"/>
                                        </p:tgtEl>
                                        <p:attrNameLst>
                                          <p:attrName>style.rotation</p:attrName>
                                        </p:attrNameLst>
                                      </p:cBhvr>
                                      <p:tavLst>
                                        <p:tav tm="0">
                                          <p:val>
                                            <p:fltVal val="720"/>
                                          </p:val>
                                        </p:tav>
                                        <p:tav tm="100000">
                                          <p:val>
                                            <p:fltVal val="0"/>
                                          </p:val>
                                        </p:tav>
                                      </p:tavLst>
                                    </p:anim>
                                    <p:anim calcmode="lin" valueType="num">
                                      <p:cBhvr>
                                        <p:cTn id="13" dur="1300" fill="hold">
                                          <p:stCondLst>
                                            <p:cond delay="0"/>
                                          </p:stCondLst>
                                        </p:cTn>
                                        <p:tgtEl>
                                          <p:spTgt spid="19"/>
                                        </p:tgtEl>
                                        <p:attrNameLst>
                                          <p:attrName>ppt_h</p:attrName>
                                        </p:attrNameLst>
                                      </p:cBhvr>
                                      <p:tavLst>
                                        <p:tav tm="0">
                                          <p:val>
                                            <p:fltVal val="0"/>
                                          </p:val>
                                        </p:tav>
                                        <p:tav tm="100000">
                                          <p:val>
                                            <p:strVal val="#ppt_h"/>
                                          </p:val>
                                        </p:tav>
                                      </p:tavLst>
                                    </p:anim>
                                    <p:anim calcmode="lin" valueType="num">
                                      <p:cBhvr>
                                        <p:cTn id="14" dur="1300" fill="hold">
                                          <p:stCondLst>
                                            <p:cond delay="0"/>
                                          </p:stCondLst>
                                        </p:cTn>
                                        <p:tgtEl>
                                          <p:spTgt spid="19"/>
                                        </p:tgtEl>
                                        <p:attrNameLst>
                                          <p:attrName>ppt_w</p:attrName>
                                        </p:attrNameLst>
                                      </p:cBhvr>
                                      <p:tavLst>
                                        <p:tav tm="0">
                                          <p:val>
                                            <p:fltVal val="0"/>
                                          </p:val>
                                        </p:tav>
                                        <p:tav tm="100000">
                                          <p:val>
                                            <p:strVal val="#ppt_w"/>
                                          </p:val>
                                        </p:tav>
                                      </p:tavLst>
                                    </p:anim>
                                  </p:childTnLst>
                                </p:cTn>
                              </p:par>
                            </p:childTnLst>
                          </p:cTn>
                        </p:par>
                        <p:par>
                          <p:cTn id="15" fill="hold" nodeType="afterGroup">
                            <p:stCondLst>
                              <p:cond delay="1500"/>
                            </p:stCondLst>
                            <p:childTnLst>
                              <p:par>
                                <p:cTn id="16" presetID="53" presetClass="entr" presetSubtype="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par>
                                <p:cTn id="21" presetID="53" presetClass="entr" presetSubtype="0" fill="hold" nodeType="withEffect">
                                  <p:stCondLst>
                                    <p:cond delay="60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childTnLst>
                                </p:cTn>
                              </p:par>
                              <p:par>
                                <p:cTn id="26" presetID="56" presetClass="entr" presetSubtype="0" fill="hold" grpId="0" nodeType="withEffect">
                                  <p:stCondLst>
                                    <p:cond delay="200"/>
                                  </p:stCondLst>
                                  <p:iterate type="lt">
                                    <p:tmPct val="10000"/>
                                  </p:iterate>
                                  <p:childTnLst>
                                    <p:set>
                                      <p:cBhvr>
                                        <p:cTn id="27" dur="1" fill="hold">
                                          <p:stCondLst>
                                            <p:cond delay="0"/>
                                          </p:stCondLst>
                                        </p:cTn>
                                        <p:tgtEl>
                                          <p:spTgt spid="13"/>
                                        </p:tgtEl>
                                        <p:attrNameLst>
                                          <p:attrName>style.visibility</p:attrName>
                                        </p:attrNameLst>
                                      </p:cBhvr>
                                      <p:to>
                                        <p:strVal val="visible"/>
                                      </p:to>
                                    </p:set>
                                    <p:anim by="(-#ppt_w*2)" calcmode="lin" valueType="num">
                                      <p:cBhvr rctx="PPT">
                                        <p:cTn id="28" dur="500" autoRev="1" fill="hold">
                                          <p:stCondLst>
                                            <p:cond delay="0"/>
                                          </p:stCondLst>
                                        </p:cTn>
                                        <p:tgtEl>
                                          <p:spTgt spid="13"/>
                                        </p:tgtEl>
                                        <p:attrNameLst>
                                          <p:attrName>ppt_w</p:attrName>
                                        </p:attrNameLst>
                                      </p:cBhvr>
                                    </p:anim>
                                    <p:anim by="(#ppt_w*0.50)" calcmode="lin" valueType="num">
                                      <p:cBhvr>
                                        <p:cTn id="29" dur="500" decel="50000" autoRev="1" fill="hold">
                                          <p:stCondLst>
                                            <p:cond delay="0"/>
                                          </p:stCondLst>
                                        </p:cTn>
                                        <p:tgtEl>
                                          <p:spTgt spid="13"/>
                                        </p:tgtEl>
                                        <p:attrNameLst>
                                          <p:attrName>ppt_x</p:attrName>
                                        </p:attrNameLst>
                                      </p:cBhvr>
                                    </p:anim>
                                    <p:anim from="(-#ppt_h/2)" to="(#ppt_y)" calcmode="lin" valueType="num">
                                      <p:cBhvr>
                                        <p:cTn id="30" dur="1000" fill="hold">
                                          <p:stCondLst>
                                            <p:cond delay="0"/>
                                          </p:stCondLst>
                                        </p:cTn>
                                        <p:tgtEl>
                                          <p:spTgt spid="13"/>
                                        </p:tgtEl>
                                        <p:attrNameLst>
                                          <p:attrName>ppt_y</p:attrName>
                                        </p:attrNameLst>
                                      </p:cBhvr>
                                    </p:anim>
                                    <p:animRot by="21600000">
                                      <p:cBhvr>
                                        <p:cTn id="31" dur="1000" fill="hold">
                                          <p:stCondLst>
                                            <p:cond delay="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video>
              <p:cMediaNode vol="80000">
                <p:cTn id="35" fill="hold" display="0">
                  <p:stCondLst>
                    <p:cond delay="indefinite"/>
                  </p:stCondLst>
                  <p:endCondLst>
                    <p:cond evt="onNext" delay="0">
                      <p:tgtEl>
                        <p:sldTgt/>
                      </p:tgtEl>
                    </p:cond>
                    <p:cond evt="onPrev">
                      <p:tgtEl>
                        <p:sldTgt/>
                      </p:tgtEl>
                    </p:cond>
                  </p:endCondLst>
                </p:cTn>
                <p:tgtEl>
                  <p:spTgt spid="10"/>
                </p:tgtEl>
              </p:cMediaNode>
            </p:video>
          </p:childTnLst>
        </p:cTn>
      </p:par>
    </p:tnLst>
    <p:bldLst>
      <p:bldP spid="19" grpId="0"/>
      <p:bldP spid="13"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pSp>
        <p:nvGrpSpPr>
          <p:cNvPr id="8" name="组 7"/>
          <p:cNvGrpSpPr/>
          <p:nvPr>
            <p:custDataLst>
              <p:tags r:id="rId4"/>
            </p:custDataLst>
          </p:nvPr>
        </p:nvGrpSpPr>
        <p:grpSpPr>
          <a:xfrm>
            <a:off x="0" y="352425"/>
            <a:ext cx="9701530" cy="5648325"/>
            <a:chOff x="0" y="-673100"/>
            <a:chExt cx="12935373" cy="7531100"/>
          </a:xfrm>
        </p:grpSpPr>
        <p:pic>
          <p:nvPicPr>
            <p:cNvPr id="9" name="图片 8"/>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0" y="0"/>
              <a:ext cx="12191996" cy="6858000"/>
            </a:xfrm>
            <a:prstGeom prst="rect">
              <a:avLst/>
            </a:prstGeom>
          </p:spPr>
        </p:pic>
        <p:pic>
          <p:nvPicPr>
            <p:cNvPr id="10" name="sd0008红旗飘扬">
              <a:hlinkClick action="ppaction://media"/>
            </p:cNvPr>
            <p:cNvPicPr>
              <a:picLocks noChangeAspect="1"/>
            </p:cNvPicPr>
            <p:nvPr>
              <a:videoFile r:link="rId9"/>
              <p:custDataLst>
                <p:tags r:id="rId8"/>
              </p:custDataLst>
              <p:extLst>
                <p:ext uri="{DAA4B4D4-6D71-4841-9C94-3DE7FCFB9230}">
                  <p14:media xmlns:p14="http://schemas.microsoft.com/office/powerpoint/2010/main" r:embed="rId10"/>
                </p:ext>
              </p:extLst>
            </p:nvPr>
          </p:nvPicPr>
          <p:blipFill>
            <a:blip r:embed="rId7">
              <a:duotone>
                <a:schemeClr val="accent3">
                  <a:shade val="45000"/>
                  <a:satMod val="135000"/>
                </a:schemeClr>
                <a:prstClr val="white"/>
              </a:duotone>
            </a:blip>
            <a:srcRect t="5355" b="9598"/>
            <a:stretch>
              <a:fillRect/>
            </a:stretch>
          </p:blipFill>
          <p:spPr>
            <a:xfrm>
              <a:off x="0" y="14287"/>
              <a:ext cx="12192001" cy="6764623"/>
            </a:xfrm>
            <a:prstGeom prst="rect">
              <a:avLst/>
            </a:prstGeom>
          </p:spPr>
        </p:pic>
        <p:pic>
          <p:nvPicPr>
            <p:cNvPr id="11" name="图片 10"/>
            <p:cNvPicPr>
              <a:picLocks noChangeAspect="1"/>
            </p:cNvPicPr>
            <p:nvPr>
              <p:custDataLst>
                <p:tags r:id="rId12"/>
              </p:custDataLst>
            </p:nvPr>
          </p:nvPicPr>
          <p:blipFill>
            <a:blip r:embed="rId11">
              <a:extLst>
                <a:ext uri="{28A0092B-C50C-407E-A947-70E740481C1C}">
                  <a14:useLocalDpi xmlns:a14="http://schemas.microsoft.com/office/drawing/2010/main" val="0"/>
                </a:ext>
              </a:extLst>
            </a:blip>
            <a:stretch>
              <a:fillRect/>
            </a:stretch>
          </p:blipFill>
          <p:spPr>
            <a:xfrm>
              <a:off x="4" y="0"/>
              <a:ext cx="12191996" cy="6858000"/>
            </a:xfrm>
            <a:prstGeom prst="rect">
              <a:avLst/>
            </a:prstGeom>
          </p:spPr>
        </p:pic>
        <p:sp>
          <p:nvSpPr>
            <p:cNvPr id="12" name="文本框 11"/>
            <p:cNvSpPr txBox="1"/>
            <p:nvPr>
              <p:custDataLst>
                <p:tags r:id="rId13"/>
              </p:custDataLst>
            </p:nvPr>
          </p:nvSpPr>
          <p:spPr>
            <a:xfrm>
              <a:off x="12522200" y="-673100"/>
              <a:ext cx="413173" cy="398780"/>
            </a:xfrm>
            <a:prstGeom prst="rect">
              <a:avLst/>
            </a:prstGeom>
            <a:noFill/>
          </p:spPr>
          <p:txBody>
            <a:bodyPr wrap="none" rtlCol="0">
              <a:spAutoFit/>
            </a:bodyPr>
            <a:lstStyle/>
            <a:p>
              <a:endParaRPr kumimoji="1" lang="zh-CN" altLang="en-US" sz="1350">
                <a:cs typeface="+mn-ea"/>
                <a:sym typeface="+mn-lt"/>
              </a:endParaRPr>
            </a:p>
          </p:txBody>
        </p:sp>
      </p:grpSp>
      <p:grpSp>
        <p:nvGrpSpPr>
          <p:cNvPr id="16" name="组合 2"/>
          <p:cNvGrpSpPr/>
          <p:nvPr>
            <p:custDataLst>
              <p:tags r:id="rId14"/>
            </p:custDataLst>
          </p:nvPr>
        </p:nvGrpSpPr>
        <p:grpSpPr>
          <a:xfrm>
            <a:off x="63888" y="1002939"/>
            <a:ext cx="3564222" cy="570923"/>
            <a:chOff x="-61913" y="168275"/>
            <a:chExt cx="5589588" cy="895350"/>
          </a:xfrm>
        </p:grpSpPr>
        <p:sp>
          <p:nvSpPr>
            <p:cNvPr id="17" name="Freeform 28"/>
            <p:cNvSpPr/>
            <p:nvPr>
              <p:custDataLst>
                <p:tags r:id="rId15"/>
              </p:custDataLst>
            </p:nvPr>
          </p:nvSpPr>
          <p:spPr bwMode="auto">
            <a:xfrm>
              <a:off x="-61913" y="168275"/>
              <a:ext cx="935038" cy="895350"/>
            </a:xfrm>
            <a:custGeom>
              <a:gdLst>
                <a:gd name="T0" fmla="*/ 295 w 589"/>
                <a:gd name="T1" fmla="*/ 0 h 564"/>
                <a:gd name="T2" fmla="*/ 364 w 589"/>
                <a:gd name="T3" fmla="*/ 216 h 564"/>
                <a:gd name="T4" fmla="*/ 589 w 589"/>
                <a:gd name="T5" fmla="*/ 216 h 564"/>
                <a:gd name="T6" fmla="*/ 406 w 589"/>
                <a:gd name="T7" fmla="*/ 349 h 564"/>
                <a:gd name="T8" fmla="*/ 475 w 589"/>
                <a:gd name="T9" fmla="*/ 564 h 564"/>
                <a:gd name="T10" fmla="*/ 295 w 589"/>
                <a:gd name="T11" fmla="*/ 431 h 564"/>
                <a:gd name="T12" fmla="*/ 112 w 589"/>
                <a:gd name="T13" fmla="*/ 564 h 564"/>
                <a:gd name="T14" fmla="*/ 181 w 589"/>
                <a:gd name="T15" fmla="*/ 349 h 564"/>
                <a:gd name="T16" fmla="*/ 0 w 589"/>
                <a:gd name="T17" fmla="*/ 216 h 564"/>
                <a:gd name="T18" fmla="*/ 225 w 589"/>
                <a:gd name="T19" fmla="*/ 216 h 564"/>
                <a:gd name="T20" fmla="*/ 295 w 589"/>
                <a:gd name="T21" fmla="*/ 0 h 56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9" h="564">
                  <a:moveTo>
                    <a:pt x="295" y="0"/>
                  </a:moveTo>
                  <a:lnTo>
                    <a:pt x="364" y="216"/>
                  </a:lnTo>
                  <a:lnTo>
                    <a:pt x="589" y="216"/>
                  </a:lnTo>
                  <a:lnTo>
                    <a:pt x="406" y="349"/>
                  </a:lnTo>
                  <a:lnTo>
                    <a:pt x="475" y="564"/>
                  </a:lnTo>
                  <a:lnTo>
                    <a:pt x="295" y="431"/>
                  </a:lnTo>
                  <a:lnTo>
                    <a:pt x="112" y="564"/>
                  </a:lnTo>
                  <a:lnTo>
                    <a:pt x="181" y="349"/>
                  </a:lnTo>
                  <a:lnTo>
                    <a:pt x="0" y="216"/>
                  </a:lnTo>
                  <a:lnTo>
                    <a:pt x="225" y="216"/>
                  </a:lnTo>
                  <a:lnTo>
                    <a:pt x="295" y="0"/>
                  </a:lnTo>
                  <a:close/>
                </a:path>
              </a:pathLst>
            </a:custGeom>
            <a:solidFill>
              <a:srgbClr val="D7000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18" name="Freeform 29"/>
            <p:cNvSpPr/>
            <p:nvPr>
              <p:custDataLst>
                <p:tags r:id="rId16"/>
              </p:custDataLst>
            </p:nvPr>
          </p:nvSpPr>
          <p:spPr bwMode="auto">
            <a:xfrm>
              <a:off x="493712" y="306388"/>
              <a:ext cx="5033963" cy="620713"/>
            </a:xfrm>
            <a:custGeom>
              <a:gdLst>
                <a:gd name="T0" fmla="*/ 3171 w 3171"/>
                <a:gd name="T1" fmla="*/ 0 h 391"/>
                <a:gd name="T2" fmla="*/ 0 w 3171"/>
                <a:gd name="T3" fmla="*/ 0 h 391"/>
                <a:gd name="T4" fmla="*/ 33 w 3171"/>
                <a:gd name="T5" fmla="*/ 103 h 391"/>
                <a:gd name="T6" fmla="*/ 320 w 3171"/>
                <a:gd name="T7" fmla="*/ 103 h 391"/>
                <a:gd name="T8" fmla="*/ 88 w 3171"/>
                <a:gd name="T9" fmla="*/ 271 h 391"/>
                <a:gd name="T10" fmla="*/ 125 w 3171"/>
                <a:gd name="T11" fmla="*/ 391 h 391"/>
                <a:gd name="T12" fmla="*/ 3171 w 3171"/>
                <a:gd name="T13" fmla="*/ 391 h 391"/>
                <a:gd name="T14" fmla="*/ 3050 w 3171"/>
                <a:gd name="T15" fmla="*/ 185 h 391"/>
                <a:gd name="T16" fmla="*/ 3171 w 3171"/>
                <a:gd name="T17" fmla="*/ 0 h 39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71" h="391">
                  <a:moveTo>
                    <a:pt x="3171" y="0"/>
                  </a:moveTo>
                  <a:lnTo>
                    <a:pt x="0" y="0"/>
                  </a:lnTo>
                  <a:lnTo>
                    <a:pt x="33" y="103"/>
                  </a:lnTo>
                  <a:lnTo>
                    <a:pt x="320" y="103"/>
                  </a:lnTo>
                  <a:lnTo>
                    <a:pt x="88" y="271"/>
                  </a:lnTo>
                  <a:lnTo>
                    <a:pt x="125" y="391"/>
                  </a:lnTo>
                  <a:lnTo>
                    <a:pt x="3171" y="391"/>
                  </a:lnTo>
                  <a:lnTo>
                    <a:pt x="3050" y="185"/>
                  </a:lnTo>
                  <a:lnTo>
                    <a:pt x="3171" y="0"/>
                  </a:lnTo>
                  <a:close/>
                </a:path>
              </a:pathLst>
            </a:custGeom>
            <a:solidFill>
              <a:srgbClr val="D7000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grpSp>
      <p:sp>
        <p:nvSpPr>
          <p:cNvPr id="19" name="Rectangle 8"/>
          <p:cNvSpPr txBox="1">
            <a:spLocks noChangeArrowheads="1"/>
          </p:cNvSpPr>
          <p:nvPr>
            <p:custDataLst>
              <p:tags r:id="rId17"/>
            </p:custDataLst>
          </p:nvPr>
        </p:nvSpPr>
        <p:spPr>
          <a:xfrm>
            <a:off x="704459" y="1144631"/>
            <a:ext cx="2847451" cy="34217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a:solidFill>
                  <a:schemeClr val="bg1"/>
                </a:solidFill>
                <a:effectLst>
                  <a:outerShdw blurRad="38100" dist="38100" dir="2700000" algn="tl">
                    <a:srgbClr val="000000">
                      <a:alpha val="43137"/>
                    </a:srgbClr>
                  </a:outerShdw>
                </a:effectLst>
                <a:latin typeface="+mn-lt"/>
                <a:ea typeface="+mn-ea"/>
                <a:cs typeface="+mn-ea"/>
                <a:sym typeface="+mn-lt"/>
              </a:rPr>
              <a:t>回顾长征路 </a:t>
            </a:r>
            <a:r>
              <a:rPr lang="en-US" altLang="zh-CN" sz="1800" b="1">
                <a:solidFill>
                  <a:schemeClr val="bg1"/>
                </a:solidFill>
                <a:effectLst>
                  <a:outerShdw blurRad="38100" dist="38100" dir="2700000" algn="tl">
                    <a:srgbClr val="000000">
                      <a:alpha val="43137"/>
                    </a:srgbClr>
                  </a:outerShdw>
                </a:effectLst>
                <a:latin typeface="+mn-lt"/>
                <a:ea typeface="+mn-ea"/>
                <a:cs typeface="+mn-ea"/>
                <a:sym typeface="+mn-lt"/>
              </a:rPr>
              <a:t>---</a:t>
            </a:r>
            <a:r>
              <a:rPr lang="zh-CN" altLang="en-US" sz="1800" b="1">
                <a:solidFill>
                  <a:schemeClr val="bg1"/>
                </a:solidFill>
                <a:effectLst>
                  <a:outerShdw blurRad="38100" dist="38100" dir="2700000" algn="tl">
                    <a:srgbClr val="000000">
                      <a:alpha val="43137"/>
                    </a:srgbClr>
                  </a:outerShdw>
                </a:effectLst>
                <a:latin typeface="+mn-lt"/>
                <a:ea typeface="+mn-ea"/>
                <a:cs typeface="+mn-ea"/>
                <a:sym typeface="+mn-lt"/>
              </a:rPr>
              <a:t>强渡大渡河</a:t>
            </a:r>
            <a:endParaRPr lang="zh-CN" altLang="en-US" sz="1800" b="1">
              <a:solidFill>
                <a:schemeClr val="bg1"/>
              </a:solidFill>
              <a:effectLst>
                <a:outerShdw blurRad="38100" dist="38100" dir="2700000" algn="tl">
                  <a:srgbClr val="000000">
                    <a:alpha val="43137"/>
                  </a:srgbClr>
                </a:outerShdw>
              </a:effectLst>
              <a:latin typeface="+mn-lt"/>
              <a:ea typeface="+mn-ea"/>
              <a:cs typeface="+mn-ea"/>
              <a:sym typeface="+mn-lt"/>
            </a:endParaRPr>
          </a:p>
        </p:txBody>
      </p:sp>
      <p:sp>
        <p:nvSpPr>
          <p:cNvPr id="20" name="矩形 19"/>
          <p:cNvSpPr/>
          <p:nvPr>
            <p:custDataLst>
              <p:tags r:id="rId18"/>
            </p:custDataLst>
          </p:nvPr>
        </p:nvSpPr>
        <p:spPr>
          <a:xfrm>
            <a:off x="5473065" y="2079784"/>
            <a:ext cx="3252788" cy="3969385"/>
          </a:xfrm>
          <a:prstGeom prst="rect">
            <a:avLst/>
          </a:prstGeom>
        </p:spPr>
        <p:txBody>
          <a:bodyPr wrap="square">
            <a:spAutoFit/>
          </a:bodyPr>
          <a:lstStyle/>
          <a:p>
            <a:pPr>
              <a:lnSpc>
                <a:spcPct val="150000"/>
              </a:lnSpc>
            </a:pPr>
            <a:r>
              <a:rPr lang="en-US" altLang="zh-CN" sz="2100" b="1">
                <a:solidFill>
                  <a:srgbClr val="C00000"/>
                </a:solidFill>
                <a:effectLst>
                  <a:outerShdw blurRad="38100" dist="38100" dir="2700000" algn="tl">
                    <a:srgbClr val="000000">
                      <a:alpha val="43137"/>
                    </a:srgbClr>
                  </a:outerShdw>
                </a:effectLst>
                <a:cs typeface="+mn-ea"/>
                <a:sym typeface="+mn-lt"/>
              </a:rPr>
              <a:t>1935</a:t>
            </a:r>
            <a:r>
              <a:rPr lang="zh-CN" altLang="en-US" sz="2100" b="1">
                <a:solidFill>
                  <a:srgbClr val="C00000"/>
                </a:solidFill>
                <a:effectLst>
                  <a:outerShdw blurRad="38100" dist="38100" dir="2700000" algn="tl">
                    <a:srgbClr val="000000">
                      <a:alpha val="43137"/>
                    </a:srgbClr>
                  </a:outerShdw>
                </a:effectLst>
                <a:cs typeface="+mn-ea"/>
                <a:sym typeface="+mn-lt"/>
              </a:rPr>
              <a:t>年</a:t>
            </a:r>
            <a:r>
              <a:rPr lang="en-US" altLang="zh-CN" sz="2100" b="1">
                <a:solidFill>
                  <a:srgbClr val="C00000"/>
                </a:solidFill>
                <a:effectLst>
                  <a:outerShdw blurRad="38100" dist="38100" dir="2700000" algn="tl">
                    <a:srgbClr val="000000">
                      <a:alpha val="43137"/>
                    </a:srgbClr>
                  </a:outerShdw>
                </a:effectLst>
                <a:cs typeface="+mn-ea"/>
                <a:sym typeface="+mn-lt"/>
              </a:rPr>
              <a:t>5</a:t>
            </a:r>
            <a:r>
              <a:rPr lang="zh-CN" altLang="en-US" sz="2100" b="1">
                <a:solidFill>
                  <a:srgbClr val="C00000"/>
                </a:solidFill>
                <a:effectLst>
                  <a:outerShdw blurRad="38100" dist="38100" dir="2700000" algn="tl">
                    <a:srgbClr val="000000">
                      <a:alpha val="43137"/>
                    </a:srgbClr>
                  </a:outerShdw>
                </a:effectLst>
                <a:cs typeface="+mn-ea"/>
                <a:sym typeface="+mn-lt"/>
              </a:rPr>
              <a:t>月</a:t>
            </a:r>
            <a:r>
              <a:rPr lang="en-US" altLang="zh-CN" sz="2100" b="1">
                <a:solidFill>
                  <a:srgbClr val="C00000"/>
                </a:solidFill>
                <a:effectLst>
                  <a:outerShdw blurRad="38100" dist="38100" dir="2700000" algn="tl">
                    <a:srgbClr val="000000">
                      <a:alpha val="43137"/>
                    </a:srgbClr>
                  </a:outerShdw>
                </a:effectLst>
                <a:cs typeface="+mn-ea"/>
                <a:sym typeface="+mn-lt"/>
              </a:rPr>
              <a:t>21</a:t>
            </a:r>
            <a:r>
              <a:rPr lang="zh-CN" altLang="en-US" sz="2100" b="1">
                <a:solidFill>
                  <a:srgbClr val="C00000"/>
                </a:solidFill>
                <a:effectLst>
                  <a:outerShdw blurRad="38100" dist="38100" dir="2700000" algn="tl">
                    <a:srgbClr val="000000">
                      <a:alpha val="43137"/>
                    </a:srgbClr>
                  </a:outerShdw>
                </a:effectLst>
                <a:cs typeface="+mn-ea"/>
                <a:sym typeface="+mn-lt"/>
              </a:rPr>
              <a:t>日</a:t>
            </a:r>
            <a:r>
              <a:rPr lang="zh-CN" altLang="en-US" sz="2100" b="1">
                <a:solidFill>
                  <a:schemeClr val="tx1">
                    <a:lumMod val="95000"/>
                    <a:lumOff val="5000"/>
                  </a:schemeClr>
                </a:solidFill>
                <a:effectLst>
                  <a:outerShdw blurRad="38100" dist="38100" dir="2700000" algn="tl">
                    <a:srgbClr val="000000">
                      <a:alpha val="43137"/>
                    </a:srgbClr>
                  </a:outerShdw>
                </a:effectLst>
                <a:cs typeface="+mn-ea"/>
                <a:sym typeface="+mn-lt"/>
              </a:rPr>
              <a:t>，中央红军从冕宁泸沽地区分左右两路北进。</a:t>
            </a:r>
            <a:r>
              <a:rPr lang="en-US" altLang="zh-CN" sz="2100" b="1">
                <a:solidFill>
                  <a:schemeClr val="tx1">
                    <a:lumMod val="95000"/>
                    <a:lumOff val="5000"/>
                  </a:schemeClr>
                </a:solidFill>
                <a:effectLst>
                  <a:outerShdw blurRad="38100" dist="38100" dir="2700000" algn="tl">
                    <a:srgbClr val="000000">
                      <a:alpha val="43137"/>
                    </a:srgbClr>
                  </a:outerShdw>
                </a:effectLst>
                <a:cs typeface="+mn-ea"/>
                <a:sym typeface="+mn-lt"/>
              </a:rPr>
              <a:t>25</a:t>
            </a:r>
            <a:r>
              <a:rPr lang="zh-CN" altLang="en-US" sz="2100" b="1">
                <a:solidFill>
                  <a:schemeClr val="tx1">
                    <a:lumMod val="95000"/>
                    <a:lumOff val="5000"/>
                  </a:schemeClr>
                </a:solidFill>
                <a:effectLst>
                  <a:outerShdw blurRad="38100" dist="38100" dir="2700000" algn="tl">
                    <a:srgbClr val="000000">
                      <a:alpha val="43137"/>
                    </a:srgbClr>
                  </a:outerShdw>
                </a:effectLst>
                <a:cs typeface="+mn-ea"/>
                <a:sym typeface="+mn-lt"/>
              </a:rPr>
              <a:t>日，红一团一营二连</a:t>
            </a:r>
            <a:r>
              <a:rPr lang="en-US" altLang="zh-CN" sz="2100" b="1">
                <a:solidFill>
                  <a:schemeClr val="tx1">
                    <a:lumMod val="95000"/>
                    <a:lumOff val="5000"/>
                  </a:schemeClr>
                </a:solidFill>
                <a:effectLst>
                  <a:outerShdw blurRad="38100" dist="38100" dir="2700000" algn="tl">
                    <a:srgbClr val="000000">
                      <a:alpha val="43137"/>
                    </a:srgbClr>
                  </a:outerShdw>
                </a:effectLst>
                <a:cs typeface="+mn-ea"/>
                <a:sym typeface="+mn-lt"/>
              </a:rPr>
              <a:t>17</a:t>
            </a:r>
            <a:r>
              <a:rPr lang="zh-CN" altLang="en-US" sz="2100" b="1">
                <a:solidFill>
                  <a:schemeClr val="tx1">
                    <a:lumMod val="95000"/>
                    <a:lumOff val="5000"/>
                  </a:schemeClr>
                </a:solidFill>
                <a:effectLst>
                  <a:outerShdw blurRad="38100" dist="38100" dir="2700000" algn="tl">
                    <a:srgbClr val="000000">
                      <a:alpha val="43137"/>
                    </a:srgbClr>
                  </a:outerShdw>
                </a:effectLst>
                <a:cs typeface="+mn-ea"/>
                <a:sym typeface="+mn-lt"/>
              </a:rPr>
              <a:t>名勇士，强行渡过大渡河杀出一条生路，为红军沿大渡河两岸北上夹击泸定桥守敌创造了有利条件。</a:t>
            </a:r>
            <a:endParaRPr lang="zh-CN" altLang="en-US" sz="2100" b="1">
              <a:solidFill>
                <a:schemeClr val="tx1">
                  <a:lumMod val="95000"/>
                  <a:lumOff val="5000"/>
                </a:schemeClr>
              </a:solidFill>
              <a:effectLst>
                <a:outerShdw blurRad="38100" dist="38100" dir="2700000" algn="tl">
                  <a:srgbClr val="000000">
                    <a:alpha val="43137"/>
                  </a:srgbClr>
                </a:outerShdw>
              </a:effectLst>
              <a:cs typeface="+mn-ea"/>
              <a:sym typeface="+mn-lt"/>
            </a:endParaRPr>
          </a:p>
        </p:txBody>
      </p:sp>
      <p:pic>
        <p:nvPicPr>
          <p:cNvPr id="21" name="图片 20"/>
          <p:cNvPicPr>
            <a:picLocks noChangeAspect="1"/>
          </p:cNvPicPr>
          <p:nvPr>
            <p:custDataLst>
              <p:tags r:id="rId20"/>
            </p:custDataLst>
          </p:nvPr>
        </p:nvPicPr>
        <p:blipFill>
          <a:blip r:embed="rId19"/>
          <a:stretch>
            <a:fillRect/>
          </a:stretch>
        </p:blipFill>
        <p:spPr>
          <a:xfrm>
            <a:off x="1788710" y="2279039"/>
            <a:ext cx="2578902" cy="2578902"/>
          </a:xfrm>
          <a:prstGeom prst="rect">
            <a:avLst/>
          </a:prstGeom>
          <a:solidFill>
            <a:srgbClr val="FFFFFF">
              <a:shade val="85000"/>
            </a:srgbClr>
          </a:solidFill>
          <a:ln w="5715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mc:AlternateContent>
    <mc:Choice xmlns:p14="http://schemas.microsoft.com/office/powerpoint/2010/main" Requires="p14">
      <p:transition p14:dur="25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0-#ppt_w/2"/>
                                          </p:val>
                                        </p:tav>
                                        <p:tav tm="100000">
                                          <p:val>
                                            <p:strVal val="#ppt_x"/>
                                          </p:val>
                                        </p:tav>
                                      </p:tavLst>
                                    </p:anim>
                                    <p:anim calcmode="lin" valueType="num">
                                      <p:cBhvr additive="base">
                                        <p:cTn id="8" dur="1000" fill="hold"/>
                                        <p:tgtEl>
                                          <p:spTgt spid="16"/>
                                        </p:tgtEl>
                                        <p:attrNameLst>
                                          <p:attrName>ppt_y</p:attrName>
                                        </p:attrNameLst>
                                      </p:cBhvr>
                                      <p:tavLst>
                                        <p:tav tm="0">
                                          <p:val>
                                            <p:strVal val="#ppt_y"/>
                                          </p:val>
                                        </p:tav>
                                        <p:tav tm="100000">
                                          <p:val>
                                            <p:strVal val="#ppt_y"/>
                                          </p:val>
                                        </p:tav>
                                      </p:tavLst>
                                    </p:anim>
                                  </p:childTnLst>
                                </p:cTn>
                              </p:par>
                              <p:par>
                                <p:cTn id="9" presetID="35" presetClass="entr" presetSubtype="0" fill="hold" grpId="0" nodeType="withEffect">
                                  <p:stCondLst>
                                    <p:cond delay="200"/>
                                  </p:stCondLst>
                                  <p:iterate type="lt">
                                    <p:tmPct val="10000"/>
                                  </p:iterate>
                                  <p:childTnLst>
                                    <p:set>
                                      <p:cBhvr>
                                        <p:cTn id="10" dur="1" fill="hold">
                                          <p:stCondLst>
                                            <p:cond delay="0"/>
                                          </p:stCondLst>
                                        </p:cTn>
                                        <p:tgtEl>
                                          <p:spTgt spid="19"/>
                                        </p:tgtEl>
                                        <p:attrNameLst>
                                          <p:attrName>style.visibility</p:attrName>
                                        </p:attrNameLst>
                                      </p:cBhvr>
                                      <p:to>
                                        <p:strVal val="visible"/>
                                      </p:to>
                                    </p:set>
                                    <p:animEffect transition="in" filter="fade">
                                      <p:cBhvr>
                                        <p:cTn id="11" dur="1300">
                                          <p:stCondLst>
                                            <p:cond delay="0"/>
                                          </p:stCondLst>
                                        </p:cTn>
                                        <p:tgtEl>
                                          <p:spTgt spid="19"/>
                                        </p:tgtEl>
                                      </p:cBhvr>
                                    </p:animEffect>
                                    <p:anim calcmode="lin" valueType="num">
                                      <p:cBhvr>
                                        <p:cTn id="12" dur="1300" fill="hold">
                                          <p:stCondLst>
                                            <p:cond delay="0"/>
                                          </p:stCondLst>
                                        </p:cTn>
                                        <p:tgtEl>
                                          <p:spTgt spid="19"/>
                                        </p:tgtEl>
                                        <p:attrNameLst>
                                          <p:attrName>style.rotation</p:attrName>
                                        </p:attrNameLst>
                                      </p:cBhvr>
                                      <p:tavLst>
                                        <p:tav tm="0">
                                          <p:val>
                                            <p:fltVal val="720"/>
                                          </p:val>
                                        </p:tav>
                                        <p:tav tm="100000">
                                          <p:val>
                                            <p:fltVal val="0"/>
                                          </p:val>
                                        </p:tav>
                                      </p:tavLst>
                                    </p:anim>
                                    <p:anim calcmode="lin" valueType="num">
                                      <p:cBhvr>
                                        <p:cTn id="13" dur="1300" fill="hold">
                                          <p:stCondLst>
                                            <p:cond delay="0"/>
                                          </p:stCondLst>
                                        </p:cTn>
                                        <p:tgtEl>
                                          <p:spTgt spid="19"/>
                                        </p:tgtEl>
                                        <p:attrNameLst>
                                          <p:attrName>ppt_h</p:attrName>
                                        </p:attrNameLst>
                                      </p:cBhvr>
                                      <p:tavLst>
                                        <p:tav tm="0">
                                          <p:val>
                                            <p:fltVal val="0"/>
                                          </p:val>
                                        </p:tav>
                                        <p:tav tm="100000">
                                          <p:val>
                                            <p:strVal val="#ppt_h"/>
                                          </p:val>
                                        </p:tav>
                                      </p:tavLst>
                                    </p:anim>
                                    <p:anim calcmode="lin" valueType="num">
                                      <p:cBhvr>
                                        <p:cTn id="14" dur="1300" fill="hold">
                                          <p:stCondLst>
                                            <p:cond delay="0"/>
                                          </p:stCondLst>
                                        </p:cTn>
                                        <p:tgtEl>
                                          <p:spTgt spid="19"/>
                                        </p:tgtEl>
                                        <p:attrNameLst>
                                          <p:attrName>ppt_w</p:attrName>
                                        </p:attrNameLst>
                                      </p:cBhvr>
                                      <p:tavLst>
                                        <p:tav tm="0">
                                          <p:val>
                                            <p:fltVal val="0"/>
                                          </p:val>
                                        </p:tav>
                                        <p:tav tm="100000">
                                          <p:val>
                                            <p:strVal val="#ppt_w"/>
                                          </p:val>
                                        </p:tav>
                                      </p:tavLst>
                                    </p:anim>
                                  </p:childTnLst>
                                </p:cTn>
                              </p:par>
                            </p:childTnLst>
                          </p:cTn>
                        </p:par>
                        <p:par>
                          <p:cTn id="15" fill="hold" nodeType="afterGroup">
                            <p:stCondLst>
                              <p:cond delay="1500"/>
                            </p:stCondLst>
                            <p:childTnLst>
                              <p:par>
                                <p:cTn id="16" presetID="2" presetClass="entr" presetSubtype="8"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500" fill="hold"/>
                                        <p:tgtEl>
                                          <p:spTgt spid="21"/>
                                        </p:tgtEl>
                                        <p:attrNameLst>
                                          <p:attrName>ppt_x</p:attrName>
                                        </p:attrNameLst>
                                      </p:cBhvr>
                                      <p:tavLst>
                                        <p:tav tm="0">
                                          <p:val>
                                            <p:strVal val="0-#ppt_w/2"/>
                                          </p:val>
                                        </p:tav>
                                        <p:tav tm="100000">
                                          <p:val>
                                            <p:strVal val="#ppt_x"/>
                                          </p:val>
                                        </p:tav>
                                      </p:tavLst>
                                    </p:anim>
                                    <p:anim calcmode="lin" valueType="num">
                                      <p:cBhvr additive="base">
                                        <p:cTn id="19" dur="500" fill="hold"/>
                                        <p:tgtEl>
                                          <p:spTgt spid="21"/>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2000"/>
                            </p:stCondLst>
                            <p:childTnLst>
                              <p:par>
                                <p:cTn id="21" presetID="12" presetClass="entr" presetSubtype="4"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1000"/>
                                        <p:tgtEl>
                                          <p:spTgt spid="20"/>
                                        </p:tgtEl>
                                        <p:attrNameLst>
                                          <p:attrName>ppt_y</p:attrName>
                                        </p:attrNameLst>
                                      </p:cBhvr>
                                      <p:tavLst>
                                        <p:tav tm="0">
                                          <p:val>
                                            <p:strVal val="#ppt_y+#ppt_h*1.125000"/>
                                          </p:val>
                                        </p:tav>
                                        <p:tav tm="100000">
                                          <p:val>
                                            <p:strVal val="#ppt_y"/>
                                          </p:val>
                                        </p:tav>
                                      </p:tavLst>
                                    </p:anim>
                                    <p:animEffect transition="in" filter="wipe(up)">
                                      <p:cBhvr>
                                        <p:cTn id="24"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8" fill="hold" display="0">
                  <p:stCondLst>
                    <p:cond delay="indefinite"/>
                  </p:stCondLst>
                  <p:endCondLst>
                    <p:cond evt="onNext" delay="0">
                      <p:tgtEl>
                        <p:sldTgt/>
                      </p:tgtEl>
                    </p:cond>
                    <p:cond evt="onPrev">
                      <p:tgtEl>
                        <p:sldTgt/>
                      </p:tgtEl>
                    </p:cond>
                  </p:endCondLst>
                </p:cTn>
                <p:tgtEl>
                  <p:spTgt spid="10"/>
                </p:tgtEl>
              </p:cMediaNode>
            </p:video>
          </p:childTnLst>
        </p:cTn>
      </p:par>
    </p:tnLst>
    <p:bldLst>
      <p:bldP spid="19" grpId="0"/>
      <p:bldP spid="20"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pSp>
        <p:nvGrpSpPr>
          <p:cNvPr id="8" name="组 7"/>
          <p:cNvGrpSpPr/>
          <p:nvPr>
            <p:custDataLst>
              <p:tags r:id="rId4"/>
            </p:custDataLst>
          </p:nvPr>
        </p:nvGrpSpPr>
        <p:grpSpPr>
          <a:xfrm>
            <a:off x="0" y="352425"/>
            <a:ext cx="9701530" cy="5648325"/>
            <a:chOff x="0" y="-673100"/>
            <a:chExt cx="12935373" cy="7531100"/>
          </a:xfrm>
        </p:grpSpPr>
        <p:pic>
          <p:nvPicPr>
            <p:cNvPr id="9" name="图片 8"/>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0" y="0"/>
              <a:ext cx="12191996" cy="6858000"/>
            </a:xfrm>
            <a:prstGeom prst="rect">
              <a:avLst/>
            </a:prstGeom>
          </p:spPr>
        </p:pic>
        <p:pic>
          <p:nvPicPr>
            <p:cNvPr id="10" name="sd0008红旗飘扬">
              <a:hlinkClick action="ppaction://media"/>
            </p:cNvPr>
            <p:cNvPicPr>
              <a:picLocks noChangeAspect="1"/>
            </p:cNvPicPr>
            <p:nvPr>
              <a:videoFile r:link="rId9"/>
              <p:custDataLst>
                <p:tags r:id="rId8"/>
              </p:custDataLst>
              <p:extLst>
                <p:ext uri="{DAA4B4D4-6D71-4841-9C94-3DE7FCFB9230}">
                  <p14:media xmlns:p14="http://schemas.microsoft.com/office/powerpoint/2010/main" r:embed="rId10"/>
                </p:ext>
              </p:extLst>
            </p:nvPr>
          </p:nvPicPr>
          <p:blipFill>
            <a:blip r:embed="rId7">
              <a:duotone>
                <a:schemeClr val="accent3">
                  <a:shade val="45000"/>
                  <a:satMod val="135000"/>
                </a:schemeClr>
                <a:prstClr val="white"/>
              </a:duotone>
            </a:blip>
            <a:srcRect t="5355" b="9598"/>
            <a:stretch>
              <a:fillRect/>
            </a:stretch>
          </p:blipFill>
          <p:spPr>
            <a:xfrm>
              <a:off x="0" y="14287"/>
              <a:ext cx="12192001" cy="6764623"/>
            </a:xfrm>
            <a:prstGeom prst="rect">
              <a:avLst/>
            </a:prstGeom>
          </p:spPr>
        </p:pic>
        <p:pic>
          <p:nvPicPr>
            <p:cNvPr id="11" name="图片 10"/>
            <p:cNvPicPr>
              <a:picLocks noChangeAspect="1"/>
            </p:cNvPicPr>
            <p:nvPr>
              <p:custDataLst>
                <p:tags r:id="rId12"/>
              </p:custDataLst>
            </p:nvPr>
          </p:nvPicPr>
          <p:blipFill>
            <a:blip r:embed="rId11">
              <a:extLst>
                <a:ext uri="{28A0092B-C50C-407E-A947-70E740481C1C}">
                  <a14:useLocalDpi xmlns:a14="http://schemas.microsoft.com/office/drawing/2010/main" val="0"/>
                </a:ext>
              </a:extLst>
            </a:blip>
            <a:stretch>
              <a:fillRect/>
            </a:stretch>
          </p:blipFill>
          <p:spPr>
            <a:xfrm>
              <a:off x="4" y="0"/>
              <a:ext cx="12191996" cy="6858000"/>
            </a:xfrm>
            <a:prstGeom prst="rect">
              <a:avLst/>
            </a:prstGeom>
          </p:spPr>
        </p:pic>
        <p:sp>
          <p:nvSpPr>
            <p:cNvPr id="12" name="文本框 11"/>
            <p:cNvSpPr txBox="1"/>
            <p:nvPr>
              <p:custDataLst>
                <p:tags r:id="rId13"/>
              </p:custDataLst>
            </p:nvPr>
          </p:nvSpPr>
          <p:spPr>
            <a:xfrm>
              <a:off x="12522200" y="-673100"/>
              <a:ext cx="413173" cy="398780"/>
            </a:xfrm>
            <a:prstGeom prst="rect">
              <a:avLst/>
            </a:prstGeom>
            <a:noFill/>
          </p:spPr>
          <p:txBody>
            <a:bodyPr wrap="none" rtlCol="0">
              <a:spAutoFit/>
            </a:bodyPr>
            <a:lstStyle/>
            <a:p>
              <a:endParaRPr kumimoji="1" lang="zh-CN" altLang="en-US" sz="1350">
                <a:cs typeface="+mn-ea"/>
                <a:sym typeface="+mn-lt"/>
              </a:endParaRPr>
            </a:p>
          </p:txBody>
        </p:sp>
      </p:grpSp>
      <p:pic>
        <p:nvPicPr>
          <p:cNvPr id="13" name="图片 12"/>
          <p:cNvPicPr>
            <a:picLocks noChangeAspect="1"/>
          </p:cNvPicPr>
          <p:nvPr>
            <p:custDataLst>
              <p:tags r:id="rId15"/>
            </p:custDataLst>
          </p:nvPr>
        </p:nvPicPr>
        <p:blipFill>
          <a:blip r:embed="rId14">
            <a:extLst>
              <a:ext uri="{28A0092B-C50C-407E-A947-70E740481C1C}">
                <a14:useLocalDpi xmlns:a14="http://schemas.microsoft.com/office/drawing/2010/main" val="0"/>
              </a:ext>
            </a:extLst>
          </a:blip>
          <a:stretch>
            <a:fillRect/>
          </a:stretch>
        </p:blipFill>
        <p:spPr>
          <a:xfrm>
            <a:off x="477077" y="843642"/>
            <a:ext cx="7944608" cy="5097791"/>
          </a:xfrm>
          <a:prstGeom prst="rect">
            <a:avLst/>
          </a:prstGeom>
        </p:spPr>
      </p:pic>
      <p:sp>
        <p:nvSpPr>
          <p:cNvPr id="14" name="矩形 13"/>
          <p:cNvSpPr/>
          <p:nvPr>
            <p:custDataLst>
              <p:tags r:id="rId16"/>
            </p:custDataLst>
          </p:nvPr>
        </p:nvSpPr>
        <p:spPr>
          <a:xfrm>
            <a:off x="-3" y="4147010"/>
            <a:ext cx="9144000" cy="1848047"/>
          </a:xfrm>
          <a:prstGeom prst="rect">
            <a:avLst/>
          </a:prstGeom>
          <a:solidFill>
            <a:srgbClr val="C00000">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a:cs typeface="+mn-ea"/>
                <a:sym typeface="+mn-lt"/>
              </a:rPr>
              <a:t> </a:t>
            </a:r>
            <a:endParaRPr lang="zh-CN" altLang="en-US" sz="1350">
              <a:cs typeface="+mn-ea"/>
              <a:sym typeface="+mn-lt"/>
            </a:endParaRPr>
          </a:p>
        </p:txBody>
      </p:sp>
      <p:sp>
        <p:nvSpPr>
          <p:cNvPr id="15" name="Text Box 5"/>
          <p:cNvSpPr txBox="1">
            <a:spLocks noChangeArrowheads="1"/>
          </p:cNvSpPr>
          <p:nvPr>
            <p:custDataLst>
              <p:tags r:id="rId17"/>
            </p:custDataLst>
          </p:nvPr>
        </p:nvSpPr>
        <p:spPr bwMode="auto">
          <a:xfrm>
            <a:off x="72390" y="3962876"/>
            <a:ext cx="9031129" cy="2168525"/>
          </a:xfrm>
          <a:prstGeom prst="rect">
            <a:avLst/>
          </a:prstGeom>
        </p:spPr>
        <p:txBody>
          <a:bodyPr wrap="square">
            <a:spAutoFit/>
          </a:bodyPr>
          <a:lstStyle>
            <a:defPPr>
              <a:defRPr lang="zh-CN"/>
            </a:defPPr>
            <a:lvl1pPr>
              <a:lnSpc>
                <a:spcPct val="150000"/>
              </a:lnSpc>
              <a:defRPr sz="2000" b="1">
                <a:solidFill>
                  <a:srgbClr val="C00000"/>
                </a:solidFill>
                <a:latin typeface="微软雅黑 Light" panose="020b0502040204020203" pitchFamily="34" charset="-122"/>
                <a:ea typeface="微软雅黑 Light" panose="020b0502040204020203" pitchFamily="34" charset="-122"/>
              </a:defRPr>
            </a:lvl1pPr>
          </a:lstStyle>
          <a:p>
            <a:r>
              <a:rPr lang="zh-CN" altLang="en-US" sz="1800">
                <a:solidFill>
                  <a:schemeClr val="bg1"/>
                </a:solidFill>
                <a:effectLst>
                  <a:outerShdw blurRad="38100" dist="38100" dir="2700000" algn="tl">
                    <a:srgbClr val="000000">
                      <a:alpha val="43137"/>
                    </a:srgbClr>
                  </a:outerShdw>
                </a:effectLst>
                <a:latin typeface="+mn-lt"/>
                <a:ea typeface="+mn-ea"/>
                <a:cs typeface="+mn-ea"/>
                <a:sym typeface="+mn-lt"/>
              </a:rPr>
              <a:t>这是中国工农红军长征中的一场战役，发生于</a:t>
            </a:r>
            <a:r>
              <a:rPr lang="en-US" altLang="zh-CN" sz="1800">
                <a:solidFill>
                  <a:schemeClr val="bg1"/>
                </a:solidFill>
                <a:effectLst>
                  <a:outerShdw blurRad="38100" dist="38100" dir="2700000" algn="tl">
                    <a:srgbClr val="000000">
                      <a:alpha val="43137"/>
                    </a:srgbClr>
                  </a:outerShdw>
                </a:effectLst>
                <a:latin typeface="+mn-lt"/>
                <a:ea typeface="+mn-ea"/>
                <a:cs typeface="+mn-ea"/>
                <a:sym typeface="+mn-lt"/>
              </a:rPr>
              <a:t>1935</a:t>
            </a:r>
            <a:r>
              <a:rPr lang="zh-CN" altLang="en-US" sz="1800">
                <a:solidFill>
                  <a:schemeClr val="bg1"/>
                </a:solidFill>
                <a:effectLst>
                  <a:outerShdw blurRad="38100" dist="38100" dir="2700000" algn="tl">
                    <a:srgbClr val="000000">
                      <a:alpha val="43137"/>
                    </a:srgbClr>
                  </a:outerShdw>
                </a:effectLst>
                <a:latin typeface="+mn-lt"/>
                <a:ea typeface="+mn-ea"/>
                <a:cs typeface="+mn-ea"/>
                <a:sym typeface="+mn-lt"/>
              </a:rPr>
              <a:t>年</a:t>
            </a:r>
            <a:r>
              <a:rPr lang="en-US" altLang="zh-CN" sz="1800">
                <a:solidFill>
                  <a:schemeClr val="bg1"/>
                </a:solidFill>
                <a:effectLst>
                  <a:outerShdw blurRad="38100" dist="38100" dir="2700000" algn="tl">
                    <a:srgbClr val="000000">
                      <a:alpha val="43137"/>
                    </a:srgbClr>
                  </a:outerShdw>
                </a:effectLst>
                <a:latin typeface="+mn-lt"/>
                <a:ea typeface="+mn-ea"/>
                <a:cs typeface="+mn-ea"/>
                <a:sym typeface="+mn-lt"/>
              </a:rPr>
              <a:t>5</a:t>
            </a:r>
            <a:r>
              <a:rPr lang="zh-CN" altLang="en-US" sz="1800">
                <a:solidFill>
                  <a:schemeClr val="bg1"/>
                </a:solidFill>
                <a:effectLst>
                  <a:outerShdw blurRad="38100" dist="38100" dir="2700000" algn="tl">
                    <a:srgbClr val="000000">
                      <a:alpha val="43137"/>
                    </a:srgbClr>
                  </a:outerShdw>
                </a:effectLst>
                <a:latin typeface="+mn-lt"/>
                <a:ea typeface="+mn-ea"/>
                <a:cs typeface="+mn-ea"/>
                <a:sym typeface="+mn-lt"/>
              </a:rPr>
              <a:t>月</a:t>
            </a:r>
            <a:r>
              <a:rPr lang="en-US" altLang="zh-CN" sz="1800">
                <a:solidFill>
                  <a:schemeClr val="bg1"/>
                </a:solidFill>
                <a:effectLst>
                  <a:outerShdw blurRad="38100" dist="38100" dir="2700000" algn="tl">
                    <a:srgbClr val="000000">
                      <a:alpha val="43137"/>
                    </a:srgbClr>
                  </a:outerShdw>
                </a:effectLst>
                <a:latin typeface="+mn-lt"/>
                <a:ea typeface="+mn-ea"/>
                <a:cs typeface="+mn-ea"/>
                <a:sym typeface="+mn-lt"/>
              </a:rPr>
              <a:t>25</a:t>
            </a:r>
            <a:r>
              <a:rPr lang="zh-CN" altLang="en-US" sz="1800">
                <a:solidFill>
                  <a:schemeClr val="bg1"/>
                </a:solidFill>
                <a:effectLst>
                  <a:outerShdw blurRad="38100" dist="38100" dir="2700000" algn="tl">
                    <a:srgbClr val="000000">
                      <a:alpha val="43137"/>
                    </a:srgbClr>
                  </a:outerShdw>
                </a:effectLst>
                <a:latin typeface="+mn-lt"/>
                <a:ea typeface="+mn-ea"/>
                <a:cs typeface="+mn-ea"/>
                <a:sym typeface="+mn-lt"/>
              </a:rPr>
              <a:t>日，事情经过如下：中央红军部队在四川省安顺场强渡大渡河成功，沿大渡河左岸北上，主力由安顺场沿大渡河右岸北上，红</a:t>
            </a:r>
            <a:r>
              <a:rPr lang="en-US" altLang="zh-CN" sz="1800">
                <a:solidFill>
                  <a:schemeClr val="bg1"/>
                </a:solidFill>
                <a:effectLst>
                  <a:outerShdw blurRad="38100" dist="38100" dir="2700000" algn="tl">
                    <a:srgbClr val="000000">
                      <a:alpha val="43137"/>
                    </a:srgbClr>
                  </a:outerShdw>
                </a:effectLst>
                <a:latin typeface="+mn-lt"/>
                <a:ea typeface="+mn-ea"/>
                <a:cs typeface="+mn-ea"/>
                <a:sym typeface="+mn-lt"/>
              </a:rPr>
              <a:t>4</a:t>
            </a:r>
            <a:r>
              <a:rPr lang="zh-CN" altLang="en-US" sz="1800">
                <a:solidFill>
                  <a:schemeClr val="bg1"/>
                </a:solidFill>
                <a:effectLst>
                  <a:outerShdw blurRad="38100" dist="38100" dir="2700000" algn="tl">
                    <a:srgbClr val="000000">
                      <a:alpha val="43137"/>
                    </a:srgbClr>
                  </a:outerShdw>
                </a:effectLst>
                <a:latin typeface="+mn-lt"/>
                <a:ea typeface="+mn-ea"/>
                <a:cs typeface="+mn-ea"/>
                <a:sym typeface="+mn-lt"/>
              </a:rPr>
              <a:t>团第</a:t>
            </a:r>
            <a:r>
              <a:rPr lang="en-US" altLang="zh-CN" sz="1800">
                <a:solidFill>
                  <a:schemeClr val="bg1"/>
                </a:solidFill>
                <a:effectLst>
                  <a:outerShdw blurRad="38100" dist="38100" dir="2700000" algn="tl">
                    <a:srgbClr val="000000">
                      <a:alpha val="43137"/>
                    </a:srgbClr>
                  </a:outerShdw>
                </a:effectLst>
                <a:latin typeface="+mn-lt"/>
                <a:ea typeface="+mn-ea"/>
                <a:cs typeface="+mn-ea"/>
                <a:sym typeface="+mn-lt"/>
              </a:rPr>
              <a:t>2</a:t>
            </a:r>
            <a:r>
              <a:rPr lang="zh-CN" altLang="en-US" sz="1800">
                <a:solidFill>
                  <a:schemeClr val="bg1"/>
                </a:solidFill>
                <a:effectLst>
                  <a:outerShdw blurRad="38100" dist="38100" dir="2700000" algn="tl">
                    <a:srgbClr val="000000">
                      <a:alpha val="43137"/>
                    </a:srgbClr>
                  </a:outerShdw>
                </a:effectLst>
                <a:latin typeface="+mn-lt"/>
                <a:ea typeface="+mn-ea"/>
                <a:cs typeface="+mn-ea"/>
                <a:sym typeface="+mn-lt"/>
              </a:rPr>
              <a:t>连连长廖大珠等</a:t>
            </a:r>
            <a:r>
              <a:rPr lang="en-US" altLang="zh-CN" sz="1800">
                <a:solidFill>
                  <a:schemeClr val="bg1"/>
                </a:solidFill>
                <a:effectLst>
                  <a:outerShdw blurRad="38100" dist="38100" dir="2700000" algn="tl">
                    <a:srgbClr val="000000">
                      <a:alpha val="43137"/>
                    </a:srgbClr>
                  </a:outerShdw>
                </a:effectLst>
                <a:latin typeface="+mn-lt"/>
                <a:ea typeface="+mn-ea"/>
                <a:cs typeface="+mn-ea"/>
                <a:sym typeface="+mn-lt"/>
              </a:rPr>
              <a:t>22</a:t>
            </a:r>
            <a:r>
              <a:rPr lang="zh-CN" altLang="en-US" sz="1800">
                <a:solidFill>
                  <a:schemeClr val="bg1"/>
                </a:solidFill>
                <a:effectLst>
                  <a:outerShdw blurRad="38100" dist="38100" dir="2700000" algn="tl">
                    <a:srgbClr val="000000">
                      <a:alpha val="43137"/>
                    </a:srgbClr>
                  </a:outerShdw>
                </a:effectLst>
                <a:latin typeface="+mn-lt"/>
                <a:ea typeface="+mn-ea"/>
                <a:cs typeface="+mn-ea"/>
                <a:sym typeface="+mn-lt"/>
              </a:rPr>
              <a:t>名突击队员沿着枪林弹雨和火墙密布的铁索夺下桥头，并与左岸部队合围占领了泸定城。中央红军主力随后从泸定桥上越过天险，粉碎了蒋介石歼灭红军大渡河以南的企图。</a:t>
            </a:r>
            <a:endParaRPr lang="zh-CN" altLang="en-US" sz="1800">
              <a:solidFill>
                <a:schemeClr val="bg1"/>
              </a:solidFill>
              <a:effectLst>
                <a:outerShdw blurRad="38100" dist="38100" dir="2700000" algn="tl">
                  <a:srgbClr val="000000">
                    <a:alpha val="43137"/>
                  </a:srgbClr>
                </a:outerShdw>
              </a:effectLst>
              <a:latin typeface="+mn-lt"/>
              <a:ea typeface="+mn-ea"/>
              <a:cs typeface="+mn-ea"/>
              <a:sym typeface="+mn-lt"/>
            </a:endParaRPr>
          </a:p>
        </p:txBody>
      </p:sp>
      <p:grpSp>
        <p:nvGrpSpPr>
          <p:cNvPr id="16" name="组合 2"/>
          <p:cNvGrpSpPr/>
          <p:nvPr>
            <p:custDataLst>
              <p:tags r:id="rId18"/>
            </p:custDataLst>
          </p:nvPr>
        </p:nvGrpSpPr>
        <p:grpSpPr>
          <a:xfrm>
            <a:off x="63888" y="1002939"/>
            <a:ext cx="3564222" cy="570923"/>
            <a:chOff x="-61913" y="168275"/>
            <a:chExt cx="5589588" cy="895350"/>
          </a:xfrm>
        </p:grpSpPr>
        <p:sp>
          <p:nvSpPr>
            <p:cNvPr id="17" name="Freeform 28"/>
            <p:cNvSpPr/>
            <p:nvPr>
              <p:custDataLst>
                <p:tags r:id="rId19"/>
              </p:custDataLst>
            </p:nvPr>
          </p:nvSpPr>
          <p:spPr bwMode="auto">
            <a:xfrm>
              <a:off x="-61913" y="168275"/>
              <a:ext cx="935038" cy="895350"/>
            </a:xfrm>
            <a:custGeom>
              <a:gdLst>
                <a:gd name="T0" fmla="*/ 295 w 589"/>
                <a:gd name="T1" fmla="*/ 0 h 564"/>
                <a:gd name="T2" fmla="*/ 364 w 589"/>
                <a:gd name="T3" fmla="*/ 216 h 564"/>
                <a:gd name="T4" fmla="*/ 589 w 589"/>
                <a:gd name="T5" fmla="*/ 216 h 564"/>
                <a:gd name="T6" fmla="*/ 406 w 589"/>
                <a:gd name="T7" fmla="*/ 349 h 564"/>
                <a:gd name="T8" fmla="*/ 475 w 589"/>
                <a:gd name="T9" fmla="*/ 564 h 564"/>
                <a:gd name="T10" fmla="*/ 295 w 589"/>
                <a:gd name="T11" fmla="*/ 431 h 564"/>
                <a:gd name="T12" fmla="*/ 112 w 589"/>
                <a:gd name="T13" fmla="*/ 564 h 564"/>
                <a:gd name="T14" fmla="*/ 181 w 589"/>
                <a:gd name="T15" fmla="*/ 349 h 564"/>
                <a:gd name="T16" fmla="*/ 0 w 589"/>
                <a:gd name="T17" fmla="*/ 216 h 564"/>
                <a:gd name="T18" fmla="*/ 225 w 589"/>
                <a:gd name="T19" fmla="*/ 216 h 564"/>
                <a:gd name="T20" fmla="*/ 295 w 589"/>
                <a:gd name="T21" fmla="*/ 0 h 56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9" h="564">
                  <a:moveTo>
                    <a:pt x="295" y="0"/>
                  </a:moveTo>
                  <a:lnTo>
                    <a:pt x="364" y="216"/>
                  </a:lnTo>
                  <a:lnTo>
                    <a:pt x="589" y="216"/>
                  </a:lnTo>
                  <a:lnTo>
                    <a:pt x="406" y="349"/>
                  </a:lnTo>
                  <a:lnTo>
                    <a:pt x="475" y="564"/>
                  </a:lnTo>
                  <a:lnTo>
                    <a:pt x="295" y="431"/>
                  </a:lnTo>
                  <a:lnTo>
                    <a:pt x="112" y="564"/>
                  </a:lnTo>
                  <a:lnTo>
                    <a:pt x="181" y="349"/>
                  </a:lnTo>
                  <a:lnTo>
                    <a:pt x="0" y="216"/>
                  </a:lnTo>
                  <a:lnTo>
                    <a:pt x="225" y="216"/>
                  </a:lnTo>
                  <a:lnTo>
                    <a:pt x="295" y="0"/>
                  </a:lnTo>
                  <a:close/>
                </a:path>
              </a:pathLst>
            </a:custGeom>
            <a:solidFill>
              <a:srgbClr val="D7000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18" name="Freeform 29"/>
            <p:cNvSpPr/>
            <p:nvPr>
              <p:custDataLst>
                <p:tags r:id="rId20"/>
              </p:custDataLst>
            </p:nvPr>
          </p:nvSpPr>
          <p:spPr bwMode="auto">
            <a:xfrm>
              <a:off x="493712" y="306388"/>
              <a:ext cx="5033963" cy="620713"/>
            </a:xfrm>
            <a:custGeom>
              <a:gdLst>
                <a:gd name="T0" fmla="*/ 3171 w 3171"/>
                <a:gd name="T1" fmla="*/ 0 h 391"/>
                <a:gd name="T2" fmla="*/ 0 w 3171"/>
                <a:gd name="T3" fmla="*/ 0 h 391"/>
                <a:gd name="T4" fmla="*/ 33 w 3171"/>
                <a:gd name="T5" fmla="*/ 103 h 391"/>
                <a:gd name="T6" fmla="*/ 320 w 3171"/>
                <a:gd name="T7" fmla="*/ 103 h 391"/>
                <a:gd name="T8" fmla="*/ 88 w 3171"/>
                <a:gd name="T9" fmla="*/ 271 h 391"/>
                <a:gd name="T10" fmla="*/ 125 w 3171"/>
                <a:gd name="T11" fmla="*/ 391 h 391"/>
                <a:gd name="T12" fmla="*/ 3171 w 3171"/>
                <a:gd name="T13" fmla="*/ 391 h 391"/>
                <a:gd name="T14" fmla="*/ 3050 w 3171"/>
                <a:gd name="T15" fmla="*/ 185 h 391"/>
                <a:gd name="T16" fmla="*/ 3171 w 3171"/>
                <a:gd name="T17" fmla="*/ 0 h 39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71" h="391">
                  <a:moveTo>
                    <a:pt x="3171" y="0"/>
                  </a:moveTo>
                  <a:lnTo>
                    <a:pt x="0" y="0"/>
                  </a:lnTo>
                  <a:lnTo>
                    <a:pt x="33" y="103"/>
                  </a:lnTo>
                  <a:lnTo>
                    <a:pt x="320" y="103"/>
                  </a:lnTo>
                  <a:lnTo>
                    <a:pt x="88" y="271"/>
                  </a:lnTo>
                  <a:lnTo>
                    <a:pt x="125" y="391"/>
                  </a:lnTo>
                  <a:lnTo>
                    <a:pt x="3171" y="391"/>
                  </a:lnTo>
                  <a:lnTo>
                    <a:pt x="3050" y="185"/>
                  </a:lnTo>
                  <a:lnTo>
                    <a:pt x="3171" y="0"/>
                  </a:lnTo>
                  <a:close/>
                </a:path>
              </a:pathLst>
            </a:custGeom>
            <a:solidFill>
              <a:srgbClr val="D7000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grpSp>
      <p:sp>
        <p:nvSpPr>
          <p:cNvPr id="19" name="Rectangle 8"/>
          <p:cNvSpPr txBox="1">
            <a:spLocks noChangeArrowheads="1"/>
          </p:cNvSpPr>
          <p:nvPr>
            <p:custDataLst>
              <p:tags r:id="rId21"/>
            </p:custDataLst>
          </p:nvPr>
        </p:nvSpPr>
        <p:spPr>
          <a:xfrm>
            <a:off x="704459" y="1144631"/>
            <a:ext cx="2847451" cy="34217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a:solidFill>
                  <a:schemeClr val="bg1"/>
                </a:solidFill>
                <a:effectLst>
                  <a:outerShdw blurRad="38100" dist="38100" dir="2700000" algn="tl">
                    <a:srgbClr val="000000">
                      <a:alpha val="43137"/>
                    </a:srgbClr>
                  </a:outerShdw>
                </a:effectLst>
                <a:latin typeface="+mn-lt"/>
                <a:ea typeface="+mn-ea"/>
                <a:cs typeface="+mn-ea"/>
                <a:sym typeface="+mn-lt"/>
              </a:rPr>
              <a:t>回顾长征路 </a:t>
            </a:r>
            <a:r>
              <a:rPr lang="en-US" altLang="zh-CN" sz="1800" b="1">
                <a:solidFill>
                  <a:schemeClr val="bg1"/>
                </a:solidFill>
                <a:effectLst>
                  <a:outerShdw blurRad="38100" dist="38100" dir="2700000" algn="tl">
                    <a:srgbClr val="000000">
                      <a:alpha val="43137"/>
                    </a:srgbClr>
                  </a:outerShdw>
                </a:effectLst>
                <a:latin typeface="+mn-lt"/>
                <a:ea typeface="+mn-ea"/>
                <a:cs typeface="+mn-ea"/>
                <a:sym typeface="+mn-lt"/>
              </a:rPr>
              <a:t>---</a:t>
            </a:r>
            <a:r>
              <a:rPr lang="zh-CN" altLang="en-US" sz="1800" b="1">
                <a:solidFill>
                  <a:schemeClr val="bg1"/>
                </a:solidFill>
                <a:effectLst>
                  <a:outerShdw blurRad="38100" dist="38100" dir="2700000" algn="tl">
                    <a:srgbClr val="000000">
                      <a:alpha val="43137"/>
                    </a:srgbClr>
                  </a:outerShdw>
                </a:effectLst>
                <a:latin typeface="+mn-lt"/>
                <a:ea typeface="+mn-ea"/>
                <a:cs typeface="+mn-ea"/>
                <a:sym typeface="+mn-lt"/>
              </a:rPr>
              <a:t>飞夺泸定桥</a:t>
            </a:r>
            <a:endParaRPr lang="zh-CN" altLang="en-US" sz="1800" b="1">
              <a:solidFill>
                <a:schemeClr val="bg1"/>
              </a:solidFill>
              <a:effectLst>
                <a:outerShdw blurRad="38100" dist="38100" dir="2700000" algn="tl">
                  <a:srgbClr val="000000">
                    <a:alpha val="43137"/>
                  </a:srgbClr>
                </a:outerShdw>
              </a:effectLst>
              <a:latin typeface="+mn-lt"/>
              <a:ea typeface="+mn-ea"/>
              <a:cs typeface="+mn-ea"/>
              <a:sym typeface="+mn-lt"/>
            </a:endParaRPr>
          </a:p>
        </p:txBody>
      </p:sp>
    </p:spTree>
  </p:cSld>
  <p:clrMapOvr>
    <a:masterClrMapping/>
  </p:clrMapOvr>
  <mc:AlternateContent>
    <mc:Choice xmlns:p14="http://schemas.microsoft.com/office/powerpoint/2010/main" Requires="p14">
      <p:transition p14:dur="25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0-#ppt_w/2"/>
                                          </p:val>
                                        </p:tav>
                                        <p:tav tm="100000">
                                          <p:val>
                                            <p:strVal val="#ppt_x"/>
                                          </p:val>
                                        </p:tav>
                                      </p:tavLst>
                                    </p:anim>
                                    <p:anim calcmode="lin" valueType="num">
                                      <p:cBhvr additive="base">
                                        <p:cTn id="8" dur="1000" fill="hold"/>
                                        <p:tgtEl>
                                          <p:spTgt spid="16"/>
                                        </p:tgtEl>
                                        <p:attrNameLst>
                                          <p:attrName>ppt_y</p:attrName>
                                        </p:attrNameLst>
                                      </p:cBhvr>
                                      <p:tavLst>
                                        <p:tav tm="0">
                                          <p:val>
                                            <p:strVal val="#ppt_y"/>
                                          </p:val>
                                        </p:tav>
                                        <p:tav tm="100000">
                                          <p:val>
                                            <p:strVal val="#ppt_y"/>
                                          </p:val>
                                        </p:tav>
                                      </p:tavLst>
                                    </p:anim>
                                  </p:childTnLst>
                                </p:cTn>
                              </p:par>
                              <p:par>
                                <p:cTn id="9" presetID="35" presetClass="entr" presetSubtype="0" fill="hold" grpId="0" nodeType="withEffect">
                                  <p:stCondLst>
                                    <p:cond delay="200"/>
                                  </p:stCondLst>
                                  <p:iterate type="lt">
                                    <p:tmPct val="10000"/>
                                  </p:iterate>
                                  <p:childTnLst>
                                    <p:set>
                                      <p:cBhvr>
                                        <p:cTn id="10" dur="1" fill="hold">
                                          <p:stCondLst>
                                            <p:cond delay="0"/>
                                          </p:stCondLst>
                                        </p:cTn>
                                        <p:tgtEl>
                                          <p:spTgt spid="19"/>
                                        </p:tgtEl>
                                        <p:attrNameLst>
                                          <p:attrName>style.visibility</p:attrName>
                                        </p:attrNameLst>
                                      </p:cBhvr>
                                      <p:to>
                                        <p:strVal val="visible"/>
                                      </p:to>
                                    </p:set>
                                    <p:animEffect transition="in" filter="fade">
                                      <p:cBhvr>
                                        <p:cTn id="11" dur="1300">
                                          <p:stCondLst>
                                            <p:cond delay="0"/>
                                          </p:stCondLst>
                                        </p:cTn>
                                        <p:tgtEl>
                                          <p:spTgt spid="19"/>
                                        </p:tgtEl>
                                      </p:cBhvr>
                                    </p:animEffect>
                                    <p:anim calcmode="lin" valueType="num">
                                      <p:cBhvr>
                                        <p:cTn id="12" dur="1300" fill="hold">
                                          <p:stCondLst>
                                            <p:cond delay="0"/>
                                          </p:stCondLst>
                                        </p:cTn>
                                        <p:tgtEl>
                                          <p:spTgt spid="19"/>
                                        </p:tgtEl>
                                        <p:attrNameLst>
                                          <p:attrName>style.rotation</p:attrName>
                                        </p:attrNameLst>
                                      </p:cBhvr>
                                      <p:tavLst>
                                        <p:tav tm="0">
                                          <p:val>
                                            <p:fltVal val="720"/>
                                          </p:val>
                                        </p:tav>
                                        <p:tav tm="100000">
                                          <p:val>
                                            <p:fltVal val="0"/>
                                          </p:val>
                                        </p:tav>
                                      </p:tavLst>
                                    </p:anim>
                                    <p:anim calcmode="lin" valueType="num">
                                      <p:cBhvr>
                                        <p:cTn id="13" dur="1300" fill="hold">
                                          <p:stCondLst>
                                            <p:cond delay="0"/>
                                          </p:stCondLst>
                                        </p:cTn>
                                        <p:tgtEl>
                                          <p:spTgt spid="19"/>
                                        </p:tgtEl>
                                        <p:attrNameLst>
                                          <p:attrName>ppt_h</p:attrName>
                                        </p:attrNameLst>
                                      </p:cBhvr>
                                      <p:tavLst>
                                        <p:tav tm="0">
                                          <p:val>
                                            <p:fltVal val="0"/>
                                          </p:val>
                                        </p:tav>
                                        <p:tav tm="100000">
                                          <p:val>
                                            <p:strVal val="#ppt_h"/>
                                          </p:val>
                                        </p:tav>
                                      </p:tavLst>
                                    </p:anim>
                                    <p:anim calcmode="lin" valueType="num">
                                      <p:cBhvr>
                                        <p:cTn id="14" dur="1300" fill="hold">
                                          <p:stCondLst>
                                            <p:cond delay="0"/>
                                          </p:stCondLst>
                                        </p:cTn>
                                        <p:tgtEl>
                                          <p:spTgt spid="19"/>
                                        </p:tgtEl>
                                        <p:attrNameLst>
                                          <p:attrName>ppt_w</p:attrName>
                                        </p:attrNameLst>
                                      </p:cBhvr>
                                      <p:tavLst>
                                        <p:tav tm="0">
                                          <p:val>
                                            <p:fltVal val="0"/>
                                          </p:val>
                                        </p:tav>
                                        <p:tav tm="100000">
                                          <p:val>
                                            <p:strVal val="#ppt_w"/>
                                          </p:val>
                                        </p:tav>
                                      </p:tavLst>
                                    </p:anim>
                                  </p:childTnLst>
                                </p:cTn>
                              </p:par>
                              <p:par>
                                <p:cTn id="15" presetID="56" presetClass="entr" presetSubtype="0" fill="hold" grpId="0" nodeType="withEffect">
                                  <p:stCondLst>
                                    <p:cond delay="4200"/>
                                  </p:stCondLst>
                                  <p:iterate type="lt">
                                    <p:tmPct val="10000"/>
                                  </p:iterate>
                                  <p:childTnLst>
                                    <p:set>
                                      <p:cBhvr>
                                        <p:cTn id="16" dur="1" fill="hold">
                                          <p:stCondLst>
                                            <p:cond delay="0"/>
                                          </p:stCondLst>
                                        </p:cTn>
                                        <p:tgtEl>
                                          <p:spTgt spid="15"/>
                                        </p:tgtEl>
                                        <p:attrNameLst>
                                          <p:attrName>style.visibility</p:attrName>
                                        </p:attrNameLst>
                                      </p:cBhvr>
                                      <p:to>
                                        <p:strVal val="visible"/>
                                      </p:to>
                                    </p:set>
                                    <p:anim by="(-#ppt_w*2)" calcmode="lin" valueType="num">
                                      <p:cBhvr rctx="PPT">
                                        <p:cTn id="17" dur="500" autoRev="1" fill="hold">
                                          <p:stCondLst>
                                            <p:cond delay="0"/>
                                          </p:stCondLst>
                                        </p:cTn>
                                        <p:tgtEl>
                                          <p:spTgt spid="15"/>
                                        </p:tgtEl>
                                        <p:attrNameLst>
                                          <p:attrName>ppt_w</p:attrName>
                                        </p:attrNameLst>
                                      </p:cBhvr>
                                    </p:anim>
                                    <p:anim by="(#ppt_w*0.50)" calcmode="lin" valueType="num">
                                      <p:cBhvr>
                                        <p:cTn id="18" dur="500" decel="50000" autoRev="1" fill="hold">
                                          <p:stCondLst>
                                            <p:cond delay="0"/>
                                          </p:stCondLst>
                                        </p:cTn>
                                        <p:tgtEl>
                                          <p:spTgt spid="15"/>
                                        </p:tgtEl>
                                        <p:attrNameLst>
                                          <p:attrName>ppt_x</p:attrName>
                                        </p:attrNameLst>
                                      </p:cBhvr>
                                    </p:anim>
                                    <p:anim from="(-#ppt_h/2)" to="(#ppt_y)" calcmode="lin" valueType="num">
                                      <p:cBhvr>
                                        <p:cTn id="19" dur="1000" fill="hold">
                                          <p:stCondLst>
                                            <p:cond delay="0"/>
                                          </p:stCondLst>
                                        </p:cTn>
                                        <p:tgtEl>
                                          <p:spTgt spid="15"/>
                                        </p:tgtEl>
                                        <p:attrNameLst>
                                          <p:attrName>ppt_y</p:attrName>
                                        </p:attrNameLst>
                                      </p:cBhvr>
                                    </p:anim>
                                    <p:animRot by="21600000">
                                      <p:cBhvr>
                                        <p:cTn id="20" dur="1000" fill="hold">
                                          <p:stCondLst>
                                            <p:cond delay="0"/>
                                          </p:stCondLst>
                                        </p:cTn>
                                        <p:tgtEl>
                                          <p:spTgt spid="15"/>
                                        </p:tgtEl>
                                        <p:attrNameLst>
                                          <p:attrName>r</p:attrName>
                                        </p:attrNameLst>
                                      </p:cBhvr>
                                    </p:animRot>
                                  </p:childTnLst>
                                </p:cTn>
                              </p:par>
                              <p:par>
                                <p:cTn id="21" presetID="53"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4500" fill="hold"/>
                                        <p:tgtEl>
                                          <p:spTgt spid="13"/>
                                        </p:tgtEl>
                                        <p:attrNameLst>
                                          <p:attrName>ppt_w</p:attrName>
                                        </p:attrNameLst>
                                      </p:cBhvr>
                                      <p:tavLst>
                                        <p:tav tm="0">
                                          <p:val>
                                            <p:fltVal val="0"/>
                                          </p:val>
                                        </p:tav>
                                        <p:tav tm="100000">
                                          <p:val>
                                            <p:strVal val="#ppt_w"/>
                                          </p:val>
                                        </p:tav>
                                      </p:tavLst>
                                    </p:anim>
                                    <p:anim calcmode="lin" valueType="num">
                                      <p:cBhvr>
                                        <p:cTn id="24" dur="4500" fill="hold"/>
                                        <p:tgtEl>
                                          <p:spTgt spid="13"/>
                                        </p:tgtEl>
                                        <p:attrNameLst>
                                          <p:attrName>ppt_h</p:attrName>
                                        </p:attrNameLst>
                                      </p:cBhvr>
                                      <p:tavLst>
                                        <p:tav tm="0">
                                          <p:val>
                                            <p:fltVal val="0"/>
                                          </p:val>
                                        </p:tav>
                                        <p:tav tm="100000">
                                          <p:val>
                                            <p:strVal val="#ppt_h"/>
                                          </p:val>
                                        </p:tav>
                                      </p:tavLst>
                                    </p:anim>
                                    <p:animEffect transition="in" filter="fade">
                                      <p:cBhvr>
                                        <p:cTn id="25" dur="4500"/>
                                        <p:tgtEl>
                                          <p:spTgt spid="13"/>
                                        </p:tgtEl>
                                      </p:cBhvr>
                                    </p:animEffect>
                                  </p:childTnLst>
                                </p:cTn>
                              </p:par>
                              <p:par>
                                <p:cTn id="26" presetID="2" presetClass="entr" presetSubtype="4" fill="hold" grpId="0" nodeType="withEffect">
                                  <p:stCondLst>
                                    <p:cond delay="40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33" fill="hold" display="0">
                  <p:stCondLst>
                    <p:cond delay="indefinite"/>
                  </p:stCondLst>
                  <p:endCondLst>
                    <p:cond evt="onNext" delay="0">
                      <p:tgtEl>
                        <p:sldTgt/>
                      </p:tgtEl>
                    </p:cond>
                    <p:cond evt="onPrev">
                      <p:tgtEl>
                        <p:sldTgt/>
                      </p:tgtEl>
                    </p:cond>
                  </p:endCondLst>
                </p:cTn>
                <p:tgtEl>
                  <p:spTgt spid="10"/>
                </p:tgtEl>
              </p:cMediaNode>
            </p:video>
          </p:childTnLst>
        </p:cTn>
      </p:par>
    </p:tnLst>
    <p:bldLst>
      <p:bldP spid="14" grpId="0"/>
      <p:bldP spid="15" grpId="0"/>
      <p:bldP spid="19"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pSp>
        <p:nvGrpSpPr>
          <p:cNvPr id="8" name="组 7"/>
          <p:cNvGrpSpPr/>
          <p:nvPr>
            <p:custDataLst>
              <p:tags r:id="rId4"/>
            </p:custDataLst>
          </p:nvPr>
        </p:nvGrpSpPr>
        <p:grpSpPr>
          <a:xfrm>
            <a:off x="0" y="352425"/>
            <a:ext cx="9701530" cy="6106795"/>
            <a:chOff x="0" y="-673100"/>
            <a:chExt cx="12935373" cy="7531100"/>
          </a:xfrm>
        </p:grpSpPr>
        <p:pic>
          <p:nvPicPr>
            <p:cNvPr id="9" name="图片 8"/>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0" y="0"/>
              <a:ext cx="12191996" cy="6858000"/>
            </a:xfrm>
            <a:prstGeom prst="rect">
              <a:avLst/>
            </a:prstGeom>
          </p:spPr>
        </p:pic>
        <p:pic>
          <p:nvPicPr>
            <p:cNvPr id="10" name="sd0008红旗飘扬">
              <a:hlinkClick action="ppaction://media"/>
            </p:cNvPr>
            <p:cNvPicPr>
              <a:picLocks noChangeAspect="1"/>
            </p:cNvPicPr>
            <p:nvPr>
              <a:videoFile r:link="rId9"/>
              <p:custDataLst>
                <p:tags r:id="rId8"/>
              </p:custDataLst>
              <p:extLst>
                <p:ext uri="{DAA4B4D4-6D71-4841-9C94-3DE7FCFB9230}">
                  <p14:media xmlns:p14="http://schemas.microsoft.com/office/powerpoint/2010/main" r:embed="rId10"/>
                </p:ext>
              </p:extLst>
            </p:nvPr>
          </p:nvPicPr>
          <p:blipFill>
            <a:blip r:embed="rId7">
              <a:duotone>
                <a:schemeClr val="accent3">
                  <a:shade val="45000"/>
                  <a:satMod val="135000"/>
                </a:schemeClr>
                <a:prstClr val="white"/>
              </a:duotone>
            </a:blip>
            <a:srcRect t="5355" b="9598"/>
            <a:stretch>
              <a:fillRect/>
            </a:stretch>
          </p:blipFill>
          <p:spPr>
            <a:xfrm>
              <a:off x="0" y="14287"/>
              <a:ext cx="12192001" cy="6764623"/>
            </a:xfrm>
            <a:prstGeom prst="rect">
              <a:avLst/>
            </a:prstGeom>
          </p:spPr>
        </p:pic>
        <p:pic>
          <p:nvPicPr>
            <p:cNvPr id="11" name="图片 10"/>
            <p:cNvPicPr>
              <a:picLocks noChangeAspect="1"/>
            </p:cNvPicPr>
            <p:nvPr>
              <p:custDataLst>
                <p:tags r:id="rId12"/>
              </p:custDataLst>
            </p:nvPr>
          </p:nvPicPr>
          <p:blipFill>
            <a:blip r:embed="rId11">
              <a:extLst>
                <a:ext uri="{28A0092B-C50C-407E-A947-70E740481C1C}">
                  <a14:useLocalDpi xmlns:a14="http://schemas.microsoft.com/office/drawing/2010/main" val="0"/>
                </a:ext>
              </a:extLst>
            </a:blip>
            <a:stretch>
              <a:fillRect/>
            </a:stretch>
          </p:blipFill>
          <p:spPr>
            <a:xfrm>
              <a:off x="4" y="0"/>
              <a:ext cx="12191996" cy="6858000"/>
            </a:xfrm>
            <a:prstGeom prst="rect">
              <a:avLst/>
            </a:prstGeom>
          </p:spPr>
        </p:pic>
        <p:sp>
          <p:nvSpPr>
            <p:cNvPr id="12" name="文本框 11"/>
            <p:cNvSpPr txBox="1"/>
            <p:nvPr>
              <p:custDataLst>
                <p:tags r:id="rId13"/>
              </p:custDataLst>
            </p:nvPr>
          </p:nvSpPr>
          <p:spPr>
            <a:xfrm>
              <a:off x="12522200" y="-673100"/>
              <a:ext cx="413173" cy="398780"/>
            </a:xfrm>
            <a:prstGeom prst="rect">
              <a:avLst/>
            </a:prstGeom>
            <a:noFill/>
          </p:spPr>
          <p:txBody>
            <a:bodyPr wrap="square" rtlCol="0">
              <a:spAutoFit/>
            </a:bodyPr>
            <a:lstStyle/>
            <a:p>
              <a:endParaRPr kumimoji="1" lang="zh-CN" altLang="en-US" sz="1350">
                <a:cs typeface="+mn-ea"/>
                <a:sym typeface="+mn-lt"/>
              </a:endParaRPr>
            </a:p>
          </p:txBody>
        </p:sp>
      </p:grpSp>
      <p:grpSp>
        <p:nvGrpSpPr>
          <p:cNvPr id="16" name="组合 2"/>
          <p:cNvGrpSpPr/>
          <p:nvPr>
            <p:custDataLst>
              <p:tags r:id="rId14"/>
            </p:custDataLst>
          </p:nvPr>
        </p:nvGrpSpPr>
        <p:grpSpPr>
          <a:xfrm>
            <a:off x="63888" y="1002939"/>
            <a:ext cx="3564222" cy="570923"/>
            <a:chOff x="-61913" y="168275"/>
            <a:chExt cx="5589588" cy="895350"/>
          </a:xfrm>
        </p:grpSpPr>
        <p:sp>
          <p:nvSpPr>
            <p:cNvPr id="17" name="Freeform 28"/>
            <p:cNvSpPr/>
            <p:nvPr>
              <p:custDataLst>
                <p:tags r:id="rId15"/>
              </p:custDataLst>
            </p:nvPr>
          </p:nvSpPr>
          <p:spPr bwMode="auto">
            <a:xfrm>
              <a:off x="-61913" y="168275"/>
              <a:ext cx="935038" cy="895350"/>
            </a:xfrm>
            <a:custGeom>
              <a:gdLst>
                <a:gd name="T0" fmla="*/ 295 w 589"/>
                <a:gd name="T1" fmla="*/ 0 h 564"/>
                <a:gd name="T2" fmla="*/ 364 w 589"/>
                <a:gd name="T3" fmla="*/ 216 h 564"/>
                <a:gd name="T4" fmla="*/ 589 w 589"/>
                <a:gd name="T5" fmla="*/ 216 h 564"/>
                <a:gd name="T6" fmla="*/ 406 w 589"/>
                <a:gd name="T7" fmla="*/ 349 h 564"/>
                <a:gd name="T8" fmla="*/ 475 w 589"/>
                <a:gd name="T9" fmla="*/ 564 h 564"/>
                <a:gd name="T10" fmla="*/ 295 w 589"/>
                <a:gd name="T11" fmla="*/ 431 h 564"/>
                <a:gd name="T12" fmla="*/ 112 w 589"/>
                <a:gd name="T13" fmla="*/ 564 h 564"/>
                <a:gd name="T14" fmla="*/ 181 w 589"/>
                <a:gd name="T15" fmla="*/ 349 h 564"/>
                <a:gd name="T16" fmla="*/ 0 w 589"/>
                <a:gd name="T17" fmla="*/ 216 h 564"/>
                <a:gd name="T18" fmla="*/ 225 w 589"/>
                <a:gd name="T19" fmla="*/ 216 h 564"/>
                <a:gd name="T20" fmla="*/ 295 w 589"/>
                <a:gd name="T21" fmla="*/ 0 h 56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9" h="564">
                  <a:moveTo>
                    <a:pt x="295" y="0"/>
                  </a:moveTo>
                  <a:lnTo>
                    <a:pt x="364" y="216"/>
                  </a:lnTo>
                  <a:lnTo>
                    <a:pt x="589" y="216"/>
                  </a:lnTo>
                  <a:lnTo>
                    <a:pt x="406" y="349"/>
                  </a:lnTo>
                  <a:lnTo>
                    <a:pt x="475" y="564"/>
                  </a:lnTo>
                  <a:lnTo>
                    <a:pt x="295" y="431"/>
                  </a:lnTo>
                  <a:lnTo>
                    <a:pt x="112" y="564"/>
                  </a:lnTo>
                  <a:lnTo>
                    <a:pt x="181" y="349"/>
                  </a:lnTo>
                  <a:lnTo>
                    <a:pt x="0" y="216"/>
                  </a:lnTo>
                  <a:lnTo>
                    <a:pt x="225" y="216"/>
                  </a:lnTo>
                  <a:lnTo>
                    <a:pt x="295" y="0"/>
                  </a:lnTo>
                  <a:close/>
                </a:path>
              </a:pathLst>
            </a:custGeom>
            <a:solidFill>
              <a:srgbClr val="D7000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18" name="Freeform 29"/>
            <p:cNvSpPr/>
            <p:nvPr>
              <p:custDataLst>
                <p:tags r:id="rId16"/>
              </p:custDataLst>
            </p:nvPr>
          </p:nvSpPr>
          <p:spPr bwMode="auto">
            <a:xfrm>
              <a:off x="493712" y="306388"/>
              <a:ext cx="5033963" cy="620713"/>
            </a:xfrm>
            <a:custGeom>
              <a:gdLst>
                <a:gd name="T0" fmla="*/ 3171 w 3171"/>
                <a:gd name="T1" fmla="*/ 0 h 391"/>
                <a:gd name="T2" fmla="*/ 0 w 3171"/>
                <a:gd name="T3" fmla="*/ 0 h 391"/>
                <a:gd name="T4" fmla="*/ 33 w 3171"/>
                <a:gd name="T5" fmla="*/ 103 h 391"/>
                <a:gd name="T6" fmla="*/ 320 w 3171"/>
                <a:gd name="T7" fmla="*/ 103 h 391"/>
                <a:gd name="T8" fmla="*/ 88 w 3171"/>
                <a:gd name="T9" fmla="*/ 271 h 391"/>
                <a:gd name="T10" fmla="*/ 125 w 3171"/>
                <a:gd name="T11" fmla="*/ 391 h 391"/>
                <a:gd name="T12" fmla="*/ 3171 w 3171"/>
                <a:gd name="T13" fmla="*/ 391 h 391"/>
                <a:gd name="T14" fmla="*/ 3050 w 3171"/>
                <a:gd name="T15" fmla="*/ 185 h 391"/>
                <a:gd name="T16" fmla="*/ 3171 w 3171"/>
                <a:gd name="T17" fmla="*/ 0 h 39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71" h="391">
                  <a:moveTo>
                    <a:pt x="3171" y="0"/>
                  </a:moveTo>
                  <a:lnTo>
                    <a:pt x="0" y="0"/>
                  </a:lnTo>
                  <a:lnTo>
                    <a:pt x="33" y="103"/>
                  </a:lnTo>
                  <a:lnTo>
                    <a:pt x="320" y="103"/>
                  </a:lnTo>
                  <a:lnTo>
                    <a:pt x="88" y="271"/>
                  </a:lnTo>
                  <a:lnTo>
                    <a:pt x="125" y="391"/>
                  </a:lnTo>
                  <a:lnTo>
                    <a:pt x="3171" y="391"/>
                  </a:lnTo>
                  <a:lnTo>
                    <a:pt x="3050" y="185"/>
                  </a:lnTo>
                  <a:lnTo>
                    <a:pt x="3171" y="0"/>
                  </a:lnTo>
                  <a:close/>
                </a:path>
              </a:pathLst>
            </a:custGeom>
            <a:solidFill>
              <a:srgbClr val="D7000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grpSp>
      <p:sp>
        <p:nvSpPr>
          <p:cNvPr id="19" name="Rectangle 8"/>
          <p:cNvSpPr txBox="1">
            <a:spLocks noChangeArrowheads="1"/>
          </p:cNvSpPr>
          <p:nvPr>
            <p:custDataLst>
              <p:tags r:id="rId17"/>
            </p:custDataLst>
          </p:nvPr>
        </p:nvSpPr>
        <p:spPr>
          <a:xfrm>
            <a:off x="704459" y="1144631"/>
            <a:ext cx="2847451" cy="34217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a:solidFill>
                  <a:schemeClr val="bg1"/>
                </a:solidFill>
                <a:effectLst>
                  <a:outerShdw blurRad="38100" dist="38100" dir="2700000" algn="tl">
                    <a:srgbClr val="000000">
                      <a:alpha val="43137"/>
                    </a:srgbClr>
                  </a:outerShdw>
                </a:effectLst>
                <a:latin typeface="+mn-lt"/>
                <a:ea typeface="+mn-ea"/>
                <a:cs typeface="+mn-ea"/>
                <a:sym typeface="+mn-lt"/>
              </a:rPr>
              <a:t>回顾长征路 </a:t>
            </a:r>
            <a:r>
              <a:rPr lang="en-US" altLang="zh-CN" sz="1800" b="1">
                <a:solidFill>
                  <a:schemeClr val="bg1"/>
                </a:solidFill>
                <a:effectLst>
                  <a:outerShdw blurRad="38100" dist="38100" dir="2700000" algn="tl">
                    <a:srgbClr val="000000">
                      <a:alpha val="43137"/>
                    </a:srgbClr>
                  </a:outerShdw>
                </a:effectLst>
                <a:latin typeface="+mn-lt"/>
                <a:ea typeface="+mn-ea"/>
                <a:cs typeface="+mn-ea"/>
                <a:sym typeface="+mn-lt"/>
              </a:rPr>
              <a:t>---</a:t>
            </a:r>
            <a:r>
              <a:rPr lang="zh-CN" altLang="en-US" sz="1800" b="1">
                <a:solidFill>
                  <a:schemeClr val="bg1"/>
                </a:solidFill>
                <a:effectLst>
                  <a:outerShdw blurRad="38100" dist="38100" dir="2700000" algn="tl">
                    <a:srgbClr val="000000">
                      <a:alpha val="43137"/>
                    </a:srgbClr>
                  </a:outerShdw>
                </a:effectLst>
                <a:latin typeface="+mn-lt"/>
                <a:ea typeface="+mn-ea"/>
                <a:cs typeface="+mn-ea"/>
                <a:sym typeface="+mn-lt"/>
              </a:rPr>
              <a:t>过草地</a:t>
            </a:r>
            <a:endParaRPr lang="zh-CN" altLang="en-US" sz="1800" b="1">
              <a:solidFill>
                <a:schemeClr val="bg1"/>
              </a:solidFill>
              <a:effectLst>
                <a:outerShdw blurRad="38100" dist="38100" dir="2700000" algn="tl">
                  <a:srgbClr val="000000">
                    <a:alpha val="43137"/>
                  </a:srgbClr>
                </a:outerShdw>
              </a:effectLst>
              <a:latin typeface="+mn-lt"/>
              <a:ea typeface="+mn-ea"/>
              <a:cs typeface="+mn-ea"/>
              <a:sym typeface="+mn-lt"/>
            </a:endParaRPr>
          </a:p>
        </p:txBody>
      </p:sp>
      <p:sp>
        <p:nvSpPr>
          <p:cNvPr id="13" name="矩形 12"/>
          <p:cNvSpPr/>
          <p:nvPr>
            <p:custDataLst>
              <p:tags r:id="rId18"/>
            </p:custDataLst>
          </p:nvPr>
        </p:nvSpPr>
        <p:spPr>
          <a:xfrm>
            <a:off x="704374" y="4141470"/>
            <a:ext cx="4015264" cy="2168525"/>
          </a:xfrm>
          <a:prstGeom prst="rect">
            <a:avLst/>
          </a:prstGeom>
        </p:spPr>
        <p:txBody>
          <a:bodyPr wrap="square">
            <a:spAutoFit/>
          </a:bodyPr>
          <a:lstStyle/>
          <a:p>
            <a:pPr>
              <a:lnSpc>
                <a:spcPct val="150000"/>
              </a:lnSpc>
            </a:pPr>
            <a:r>
              <a:rPr lang="en-US" altLang="zh-CN" sz="1500" b="1">
                <a:solidFill>
                  <a:srgbClr val="C00000"/>
                </a:solidFill>
                <a:cs typeface="+mn-ea"/>
                <a:sym typeface="+mn-lt"/>
              </a:rPr>
              <a:t>1935</a:t>
            </a:r>
            <a:r>
              <a:rPr lang="zh-CN" altLang="en-US" sz="1500" b="1">
                <a:solidFill>
                  <a:srgbClr val="C00000"/>
                </a:solidFill>
                <a:cs typeface="+mn-ea"/>
                <a:sym typeface="+mn-lt"/>
              </a:rPr>
              <a:t>年</a:t>
            </a:r>
            <a:r>
              <a:rPr lang="en-US" altLang="zh-CN" sz="1500" b="1">
                <a:solidFill>
                  <a:srgbClr val="C00000"/>
                </a:solidFill>
                <a:cs typeface="+mn-ea"/>
                <a:sym typeface="+mn-lt"/>
              </a:rPr>
              <a:t>8</a:t>
            </a:r>
            <a:r>
              <a:rPr lang="zh-CN" altLang="en-US" sz="1500" b="1">
                <a:solidFill>
                  <a:srgbClr val="C00000"/>
                </a:solidFill>
                <a:cs typeface="+mn-ea"/>
                <a:sym typeface="+mn-lt"/>
              </a:rPr>
              <a:t>月</a:t>
            </a:r>
            <a:r>
              <a:rPr lang="en-US" altLang="zh-CN" sz="1500" b="1">
                <a:solidFill>
                  <a:srgbClr val="C00000"/>
                </a:solidFill>
                <a:cs typeface="+mn-ea"/>
                <a:sym typeface="+mn-lt"/>
              </a:rPr>
              <a:t>21</a:t>
            </a:r>
            <a:r>
              <a:rPr lang="zh-CN" altLang="en-US" sz="1500" b="1">
                <a:solidFill>
                  <a:srgbClr val="C00000"/>
                </a:solidFill>
                <a:cs typeface="+mn-ea"/>
                <a:sym typeface="+mn-lt"/>
              </a:rPr>
              <a:t>日</a:t>
            </a:r>
            <a:r>
              <a:rPr lang="zh-CN" altLang="en-US" sz="1500" b="1">
                <a:solidFill>
                  <a:schemeClr val="tx1">
                    <a:lumMod val="95000"/>
                    <a:lumOff val="5000"/>
                  </a:schemeClr>
                </a:solidFill>
                <a:cs typeface="+mn-ea"/>
                <a:sym typeface="+mn-lt"/>
              </a:rPr>
              <a:t>，红军开始过草地。红军队列分左右两路，平行前进。右路军由毛泽东、周恩来等率领，由四川毛儿盖出发，进入草地。经过七天到达草地尽头的班佑地区。草地环境恶劣，在此牺牲的红军将士达万人以上。</a:t>
            </a:r>
            <a:endParaRPr lang="zh-CN" altLang="en-US" sz="1500" b="1">
              <a:solidFill>
                <a:schemeClr val="tx1">
                  <a:lumMod val="95000"/>
                  <a:lumOff val="5000"/>
                </a:schemeClr>
              </a:solidFill>
              <a:cs typeface="+mn-ea"/>
              <a:sym typeface="+mn-lt"/>
            </a:endParaRPr>
          </a:p>
        </p:txBody>
      </p:sp>
      <p:sp>
        <p:nvSpPr>
          <p:cNvPr id="2" name="矩形 1"/>
          <p:cNvSpPr/>
          <p:nvPr>
            <p:custDataLst>
              <p:tags r:id="rId19"/>
            </p:custDataLst>
          </p:nvPr>
        </p:nvSpPr>
        <p:spPr>
          <a:xfrm>
            <a:off x="704215" y="1688465"/>
            <a:ext cx="4062095" cy="2515235"/>
          </a:xfrm>
          <a:prstGeom prst="rect">
            <a:avLst/>
          </a:prstGeom>
        </p:spPr>
        <p:txBody>
          <a:bodyPr wrap="square">
            <a:spAutoFit/>
          </a:bodyPr>
          <a:lstStyle/>
          <a:p>
            <a:pPr>
              <a:lnSpc>
                <a:spcPct val="150000"/>
              </a:lnSpc>
            </a:pPr>
            <a:r>
              <a:rPr lang="en-US" altLang="zh-CN" sz="1500" b="1">
                <a:solidFill>
                  <a:schemeClr val="tx1">
                    <a:lumMod val="95000"/>
                    <a:lumOff val="5000"/>
                  </a:schemeClr>
                </a:solidFill>
                <a:effectLst>
                  <a:outerShdw blurRad="38100" dist="38100" dir="2700000" algn="tl">
                    <a:srgbClr val="000000">
                      <a:alpha val="43137"/>
                    </a:srgbClr>
                  </a:outerShdw>
                </a:effectLst>
                <a:cs typeface="+mn-ea"/>
                <a:sym typeface="+mn-lt"/>
              </a:rPr>
              <a:t>1935</a:t>
            </a:r>
            <a:r>
              <a:rPr lang="zh-CN" altLang="en-US" sz="1500" b="1">
                <a:solidFill>
                  <a:schemeClr val="tx1">
                    <a:lumMod val="95000"/>
                    <a:lumOff val="5000"/>
                  </a:schemeClr>
                </a:solidFill>
                <a:effectLst>
                  <a:outerShdw blurRad="38100" dist="38100" dir="2700000" algn="tl">
                    <a:srgbClr val="000000">
                      <a:alpha val="43137"/>
                    </a:srgbClr>
                  </a:outerShdw>
                </a:effectLst>
                <a:cs typeface="+mn-ea"/>
                <a:sym typeface="+mn-lt"/>
              </a:rPr>
              <a:t>年</a:t>
            </a:r>
            <a:r>
              <a:rPr lang="en-US" altLang="zh-CN" sz="1500" b="1">
                <a:solidFill>
                  <a:schemeClr val="tx1">
                    <a:lumMod val="95000"/>
                    <a:lumOff val="5000"/>
                  </a:schemeClr>
                </a:solidFill>
                <a:effectLst>
                  <a:outerShdw blurRad="38100" dist="38100" dir="2700000" algn="tl">
                    <a:srgbClr val="000000">
                      <a:alpha val="43137"/>
                    </a:srgbClr>
                  </a:outerShdw>
                </a:effectLst>
                <a:cs typeface="+mn-ea"/>
                <a:sym typeface="+mn-lt"/>
              </a:rPr>
              <a:t>6</a:t>
            </a:r>
            <a:r>
              <a:rPr lang="zh-CN" altLang="en-US" sz="1500" b="1">
                <a:solidFill>
                  <a:schemeClr val="tx1">
                    <a:lumMod val="95000"/>
                    <a:lumOff val="5000"/>
                  </a:schemeClr>
                </a:solidFill>
                <a:effectLst>
                  <a:outerShdw blurRad="38100" dist="38100" dir="2700000" algn="tl">
                    <a:srgbClr val="000000">
                      <a:alpha val="43137"/>
                    </a:srgbClr>
                  </a:outerShdw>
                </a:effectLst>
                <a:cs typeface="+mn-ea"/>
                <a:sym typeface="+mn-lt"/>
              </a:rPr>
              <a:t>月，红四方面军与红一方面军会师后，中央根据当时的政治形势和敌我力量的对比，决定北上抗日建立陕甘宁根据地。由于张国涛仗着人多势大，妄想领导中央，使红四方面军在北上中途掉头南下，因失败不得不转回三过草地，两越雪山，全军减员一半多，给革命造成重大损失。</a:t>
            </a:r>
            <a:r>
              <a:rPr lang="zh-CN" altLang="en-US" sz="1050" b="1">
                <a:solidFill>
                  <a:schemeClr val="tx1">
                    <a:lumMod val="95000"/>
                    <a:lumOff val="5000"/>
                  </a:schemeClr>
                </a:solidFill>
                <a:effectLst>
                  <a:outerShdw blurRad="38100" dist="38100" dir="2700000" algn="tl">
                    <a:srgbClr val="000000">
                      <a:alpha val="43137"/>
                    </a:srgbClr>
                  </a:outerShdw>
                </a:effectLst>
                <a:cs typeface="+mn-ea"/>
                <a:sym typeface="+mn-lt"/>
              </a:rPr>
              <a:t> </a:t>
            </a:r>
            <a:endParaRPr lang="zh-CN" altLang="en-US" sz="1050" b="1">
              <a:solidFill>
                <a:schemeClr val="tx1">
                  <a:lumMod val="95000"/>
                  <a:lumOff val="5000"/>
                </a:schemeClr>
              </a:solidFill>
              <a:effectLst>
                <a:outerShdw blurRad="38100" dist="38100" dir="2700000" algn="tl">
                  <a:srgbClr val="000000">
                    <a:alpha val="43137"/>
                  </a:srgbClr>
                </a:outerShdw>
              </a:effectLst>
              <a:cs typeface="+mn-ea"/>
              <a:sym typeface="+mn-lt"/>
            </a:endParaRPr>
          </a:p>
        </p:txBody>
      </p:sp>
      <p:pic>
        <p:nvPicPr>
          <p:cNvPr id="220162" name="图片 5"/>
          <p:cNvPicPr>
            <a:picLocks noGrp="1" noChangeAspect="1"/>
          </p:cNvPicPr>
          <p:nvPr>
            <p:custDataLst>
              <p:tags r:id="rId21"/>
            </p:custDataLst>
          </p:nvPr>
        </p:nvPicPr>
        <p:blipFill>
          <a:blip r:embed="rId20"/>
          <a:stretch>
            <a:fillRect/>
          </a:stretch>
        </p:blipFill>
        <p:spPr>
          <a:xfrm>
            <a:off x="5065871" y="1859280"/>
            <a:ext cx="3757613" cy="3579971"/>
          </a:xfrm>
          <a:prstGeom prst="rect">
            <a:avLst/>
          </a:prstGeom>
          <a:noFill/>
          <a:ln w="9525">
            <a:noFill/>
          </a:ln>
        </p:spPr>
      </p:pic>
    </p:spTree>
  </p:cSld>
  <p:clrMapOvr>
    <a:masterClrMapping/>
  </p:clrMapOvr>
  <mc:AlternateContent>
    <mc:Choice xmlns:p14="http://schemas.microsoft.com/office/powerpoint/2010/main" Requires="p14">
      <p:transition p14:dur="25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0-#ppt_w/2"/>
                                          </p:val>
                                        </p:tav>
                                        <p:tav tm="100000">
                                          <p:val>
                                            <p:strVal val="#ppt_x"/>
                                          </p:val>
                                        </p:tav>
                                      </p:tavLst>
                                    </p:anim>
                                    <p:anim calcmode="lin" valueType="num">
                                      <p:cBhvr additive="base">
                                        <p:cTn id="8" dur="1000" fill="hold"/>
                                        <p:tgtEl>
                                          <p:spTgt spid="16"/>
                                        </p:tgtEl>
                                        <p:attrNameLst>
                                          <p:attrName>ppt_y</p:attrName>
                                        </p:attrNameLst>
                                      </p:cBhvr>
                                      <p:tavLst>
                                        <p:tav tm="0">
                                          <p:val>
                                            <p:strVal val="#ppt_y"/>
                                          </p:val>
                                        </p:tav>
                                        <p:tav tm="100000">
                                          <p:val>
                                            <p:strVal val="#ppt_y"/>
                                          </p:val>
                                        </p:tav>
                                      </p:tavLst>
                                    </p:anim>
                                  </p:childTnLst>
                                </p:cTn>
                              </p:par>
                              <p:par>
                                <p:cTn id="9" presetID="35" presetClass="entr" presetSubtype="0" fill="hold" grpId="0" nodeType="withEffect">
                                  <p:stCondLst>
                                    <p:cond delay="200"/>
                                  </p:stCondLst>
                                  <p:iterate type="lt">
                                    <p:tmPct val="10000"/>
                                  </p:iterate>
                                  <p:childTnLst>
                                    <p:set>
                                      <p:cBhvr>
                                        <p:cTn id="10" dur="1" fill="hold">
                                          <p:stCondLst>
                                            <p:cond delay="0"/>
                                          </p:stCondLst>
                                        </p:cTn>
                                        <p:tgtEl>
                                          <p:spTgt spid="19"/>
                                        </p:tgtEl>
                                        <p:attrNameLst>
                                          <p:attrName>style.visibility</p:attrName>
                                        </p:attrNameLst>
                                      </p:cBhvr>
                                      <p:to>
                                        <p:strVal val="visible"/>
                                      </p:to>
                                    </p:set>
                                    <p:animEffect transition="in" filter="fade">
                                      <p:cBhvr>
                                        <p:cTn id="11" dur="1300">
                                          <p:stCondLst>
                                            <p:cond delay="0"/>
                                          </p:stCondLst>
                                        </p:cTn>
                                        <p:tgtEl>
                                          <p:spTgt spid="19"/>
                                        </p:tgtEl>
                                      </p:cBhvr>
                                    </p:animEffect>
                                    <p:anim calcmode="lin" valueType="num">
                                      <p:cBhvr>
                                        <p:cTn id="12" dur="1300" fill="hold">
                                          <p:stCondLst>
                                            <p:cond delay="0"/>
                                          </p:stCondLst>
                                        </p:cTn>
                                        <p:tgtEl>
                                          <p:spTgt spid="19"/>
                                        </p:tgtEl>
                                        <p:attrNameLst>
                                          <p:attrName>style.rotation</p:attrName>
                                        </p:attrNameLst>
                                      </p:cBhvr>
                                      <p:tavLst>
                                        <p:tav tm="0">
                                          <p:val>
                                            <p:fltVal val="720"/>
                                          </p:val>
                                        </p:tav>
                                        <p:tav tm="100000">
                                          <p:val>
                                            <p:fltVal val="0"/>
                                          </p:val>
                                        </p:tav>
                                      </p:tavLst>
                                    </p:anim>
                                    <p:anim calcmode="lin" valueType="num">
                                      <p:cBhvr>
                                        <p:cTn id="13" dur="1300" fill="hold">
                                          <p:stCondLst>
                                            <p:cond delay="0"/>
                                          </p:stCondLst>
                                        </p:cTn>
                                        <p:tgtEl>
                                          <p:spTgt spid="19"/>
                                        </p:tgtEl>
                                        <p:attrNameLst>
                                          <p:attrName>ppt_h</p:attrName>
                                        </p:attrNameLst>
                                      </p:cBhvr>
                                      <p:tavLst>
                                        <p:tav tm="0">
                                          <p:val>
                                            <p:fltVal val="0"/>
                                          </p:val>
                                        </p:tav>
                                        <p:tav tm="100000">
                                          <p:val>
                                            <p:strVal val="#ppt_h"/>
                                          </p:val>
                                        </p:tav>
                                      </p:tavLst>
                                    </p:anim>
                                    <p:anim calcmode="lin" valueType="num">
                                      <p:cBhvr>
                                        <p:cTn id="14" dur="1300" fill="hold">
                                          <p:stCondLst>
                                            <p:cond delay="0"/>
                                          </p:stCondLst>
                                        </p:cTn>
                                        <p:tgtEl>
                                          <p:spTgt spid="19"/>
                                        </p:tgtEl>
                                        <p:attrNameLst>
                                          <p:attrName>ppt_w</p:attrName>
                                        </p:attrNameLst>
                                      </p:cBhvr>
                                      <p:tavLst>
                                        <p:tav tm="0">
                                          <p:val>
                                            <p:fltVal val="0"/>
                                          </p:val>
                                        </p:tav>
                                        <p:tav tm="100000">
                                          <p:val>
                                            <p:strVal val="#ppt_w"/>
                                          </p:val>
                                        </p:tav>
                                      </p:tavLst>
                                    </p:anim>
                                  </p:childTnLst>
                                </p:cTn>
                              </p:par>
                              <p:par>
                                <p:cTn id="15" presetID="53" presetClass="entr" presetSubtype="0" fill="hold" grpId="0" nodeType="withEffect">
                                  <p:stCondLst>
                                    <p:cond delay="1250"/>
                                  </p:stCondLst>
                                  <p:childTnLst>
                                    <p:set>
                                      <p:cBhvr>
                                        <p:cTn id="16" dur="1" fill="hold">
                                          <p:stCondLst>
                                            <p:cond delay="0"/>
                                          </p:stCondLst>
                                        </p:cTn>
                                        <p:tgtEl>
                                          <p:spTgt spid="13"/>
                                        </p:tgtEl>
                                        <p:attrNameLst>
                                          <p:attrName>style.visibility</p:attrName>
                                        </p:attrNameLst>
                                      </p:cBhvr>
                                      <p:to>
                                        <p:strVal val="visible"/>
                                      </p:to>
                                    </p:set>
                                    <p:anim calcmode="lin" valueType="num">
                                      <p:cBhvr>
                                        <p:cTn id="17" dur="1000" fill="hold"/>
                                        <p:tgtEl>
                                          <p:spTgt spid="13"/>
                                        </p:tgtEl>
                                        <p:attrNameLst>
                                          <p:attrName>ppt_w</p:attrName>
                                        </p:attrNameLst>
                                      </p:cBhvr>
                                      <p:tavLst>
                                        <p:tav tm="0">
                                          <p:val>
                                            <p:fltVal val="0"/>
                                          </p:val>
                                        </p:tav>
                                        <p:tav tm="100000">
                                          <p:val>
                                            <p:strVal val="#ppt_w"/>
                                          </p:val>
                                        </p:tav>
                                      </p:tavLst>
                                    </p:anim>
                                    <p:anim calcmode="lin" valueType="num">
                                      <p:cBhvr>
                                        <p:cTn id="18" dur="1000" fill="hold"/>
                                        <p:tgtEl>
                                          <p:spTgt spid="13"/>
                                        </p:tgtEl>
                                        <p:attrNameLst>
                                          <p:attrName>ppt_h</p:attrName>
                                        </p:attrNameLst>
                                      </p:cBhvr>
                                      <p:tavLst>
                                        <p:tav tm="0">
                                          <p:val>
                                            <p:fltVal val="0"/>
                                          </p:val>
                                        </p:tav>
                                        <p:tav tm="100000">
                                          <p:val>
                                            <p:strVal val="#ppt_h"/>
                                          </p:val>
                                        </p:tav>
                                      </p:tavLst>
                                    </p:anim>
                                    <p:animEffect transition="in" filter="fade">
                                      <p:cBhvr>
                                        <p:cTn id="1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3" fill="hold" display="0">
                  <p:stCondLst>
                    <p:cond delay="indefinite"/>
                  </p:stCondLst>
                  <p:endCondLst>
                    <p:cond evt="onNext" delay="0">
                      <p:tgtEl>
                        <p:sldTgt/>
                      </p:tgtEl>
                    </p:cond>
                    <p:cond evt="onPrev">
                      <p:tgtEl>
                        <p:sldTgt/>
                      </p:tgtEl>
                    </p:cond>
                  </p:endCondLst>
                </p:cTn>
                <p:tgtEl>
                  <p:spTgt spid="10"/>
                </p:tgtEl>
              </p:cMediaNode>
            </p:video>
          </p:childTnLst>
        </p:cTn>
      </p:par>
    </p:tnLst>
    <p:bldLst>
      <p:bldP spid="19" grpId="0"/>
      <p:bldP spid="13"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pSp>
        <p:nvGrpSpPr>
          <p:cNvPr id="8" name="组 7"/>
          <p:cNvGrpSpPr/>
          <p:nvPr>
            <p:custDataLst>
              <p:tags r:id="rId4"/>
            </p:custDataLst>
          </p:nvPr>
        </p:nvGrpSpPr>
        <p:grpSpPr>
          <a:xfrm>
            <a:off x="0" y="332105"/>
            <a:ext cx="9701530" cy="5648325"/>
            <a:chOff x="0" y="-673100"/>
            <a:chExt cx="12935373" cy="7531100"/>
          </a:xfrm>
        </p:grpSpPr>
        <p:pic>
          <p:nvPicPr>
            <p:cNvPr id="9" name="图片 8"/>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0" y="0"/>
              <a:ext cx="12191996" cy="6858000"/>
            </a:xfrm>
            <a:prstGeom prst="rect">
              <a:avLst/>
            </a:prstGeom>
          </p:spPr>
        </p:pic>
        <p:pic>
          <p:nvPicPr>
            <p:cNvPr id="10" name="sd0008红旗飘扬">
              <a:hlinkClick action="ppaction://media"/>
            </p:cNvPr>
            <p:cNvPicPr>
              <a:picLocks noChangeAspect="1"/>
            </p:cNvPicPr>
            <p:nvPr>
              <a:videoFile r:link="rId9"/>
              <p:custDataLst>
                <p:tags r:id="rId8"/>
              </p:custDataLst>
              <p:extLst>
                <p:ext uri="{DAA4B4D4-6D71-4841-9C94-3DE7FCFB9230}">
                  <p14:media xmlns:p14="http://schemas.microsoft.com/office/powerpoint/2010/main" r:embed="rId10"/>
                </p:ext>
              </p:extLst>
            </p:nvPr>
          </p:nvPicPr>
          <p:blipFill>
            <a:blip r:embed="rId7">
              <a:duotone>
                <a:schemeClr val="accent3">
                  <a:shade val="45000"/>
                  <a:satMod val="135000"/>
                </a:schemeClr>
                <a:prstClr val="white"/>
              </a:duotone>
            </a:blip>
            <a:srcRect t="5355" b="9598"/>
            <a:stretch>
              <a:fillRect/>
            </a:stretch>
          </p:blipFill>
          <p:spPr>
            <a:xfrm>
              <a:off x="0" y="14287"/>
              <a:ext cx="12192001" cy="6764623"/>
            </a:xfrm>
            <a:prstGeom prst="rect">
              <a:avLst/>
            </a:prstGeom>
          </p:spPr>
        </p:pic>
        <p:pic>
          <p:nvPicPr>
            <p:cNvPr id="11" name="图片 10"/>
            <p:cNvPicPr>
              <a:picLocks noChangeAspect="1"/>
            </p:cNvPicPr>
            <p:nvPr>
              <p:custDataLst>
                <p:tags r:id="rId12"/>
              </p:custDataLst>
            </p:nvPr>
          </p:nvPicPr>
          <p:blipFill>
            <a:blip r:embed="rId11">
              <a:extLst>
                <a:ext uri="{28A0092B-C50C-407E-A947-70E740481C1C}">
                  <a14:useLocalDpi xmlns:a14="http://schemas.microsoft.com/office/drawing/2010/main" val="0"/>
                </a:ext>
              </a:extLst>
            </a:blip>
            <a:stretch>
              <a:fillRect/>
            </a:stretch>
          </p:blipFill>
          <p:spPr>
            <a:xfrm>
              <a:off x="4" y="0"/>
              <a:ext cx="12191996" cy="6858000"/>
            </a:xfrm>
            <a:prstGeom prst="rect">
              <a:avLst/>
            </a:prstGeom>
          </p:spPr>
        </p:pic>
        <p:sp>
          <p:nvSpPr>
            <p:cNvPr id="12" name="文本框 11"/>
            <p:cNvSpPr txBox="1"/>
            <p:nvPr>
              <p:custDataLst>
                <p:tags r:id="rId13"/>
              </p:custDataLst>
            </p:nvPr>
          </p:nvSpPr>
          <p:spPr>
            <a:xfrm>
              <a:off x="12522200" y="-673100"/>
              <a:ext cx="413173" cy="398780"/>
            </a:xfrm>
            <a:prstGeom prst="rect">
              <a:avLst/>
            </a:prstGeom>
            <a:noFill/>
          </p:spPr>
          <p:txBody>
            <a:bodyPr wrap="none" rtlCol="0">
              <a:spAutoFit/>
            </a:bodyPr>
            <a:lstStyle/>
            <a:p>
              <a:endParaRPr kumimoji="1" lang="zh-CN" altLang="en-US" sz="1350">
                <a:cs typeface="+mn-ea"/>
                <a:sym typeface="+mn-lt"/>
              </a:endParaRPr>
            </a:p>
          </p:txBody>
        </p:sp>
      </p:grpSp>
      <p:grpSp>
        <p:nvGrpSpPr>
          <p:cNvPr id="16" name="组合 2"/>
          <p:cNvGrpSpPr/>
          <p:nvPr>
            <p:custDataLst>
              <p:tags r:id="rId14"/>
            </p:custDataLst>
          </p:nvPr>
        </p:nvGrpSpPr>
        <p:grpSpPr>
          <a:xfrm>
            <a:off x="63888" y="1002939"/>
            <a:ext cx="3564222" cy="570923"/>
            <a:chOff x="-61913" y="168275"/>
            <a:chExt cx="5589588" cy="895350"/>
          </a:xfrm>
        </p:grpSpPr>
        <p:sp>
          <p:nvSpPr>
            <p:cNvPr id="17" name="Freeform 28"/>
            <p:cNvSpPr/>
            <p:nvPr>
              <p:custDataLst>
                <p:tags r:id="rId15"/>
              </p:custDataLst>
            </p:nvPr>
          </p:nvSpPr>
          <p:spPr bwMode="auto">
            <a:xfrm>
              <a:off x="-61913" y="168275"/>
              <a:ext cx="935038" cy="895350"/>
            </a:xfrm>
            <a:custGeom>
              <a:gdLst>
                <a:gd name="T0" fmla="*/ 295 w 589"/>
                <a:gd name="T1" fmla="*/ 0 h 564"/>
                <a:gd name="T2" fmla="*/ 364 w 589"/>
                <a:gd name="T3" fmla="*/ 216 h 564"/>
                <a:gd name="T4" fmla="*/ 589 w 589"/>
                <a:gd name="T5" fmla="*/ 216 h 564"/>
                <a:gd name="T6" fmla="*/ 406 w 589"/>
                <a:gd name="T7" fmla="*/ 349 h 564"/>
                <a:gd name="T8" fmla="*/ 475 w 589"/>
                <a:gd name="T9" fmla="*/ 564 h 564"/>
                <a:gd name="T10" fmla="*/ 295 w 589"/>
                <a:gd name="T11" fmla="*/ 431 h 564"/>
                <a:gd name="T12" fmla="*/ 112 w 589"/>
                <a:gd name="T13" fmla="*/ 564 h 564"/>
                <a:gd name="T14" fmla="*/ 181 w 589"/>
                <a:gd name="T15" fmla="*/ 349 h 564"/>
                <a:gd name="T16" fmla="*/ 0 w 589"/>
                <a:gd name="T17" fmla="*/ 216 h 564"/>
                <a:gd name="T18" fmla="*/ 225 w 589"/>
                <a:gd name="T19" fmla="*/ 216 h 564"/>
                <a:gd name="T20" fmla="*/ 295 w 589"/>
                <a:gd name="T21" fmla="*/ 0 h 56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9" h="564">
                  <a:moveTo>
                    <a:pt x="295" y="0"/>
                  </a:moveTo>
                  <a:lnTo>
                    <a:pt x="364" y="216"/>
                  </a:lnTo>
                  <a:lnTo>
                    <a:pt x="589" y="216"/>
                  </a:lnTo>
                  <a:lnTo>
                    <a:pt x="406" y="349"/>
                  </a:lnTo>
                  <a:lnTo>
                    <a:pt x="475" y="564"/>
                  </a:lnTo>
                  <a:lnTo>
                    <a:pt x="295" y="431"/>
                  </a:lnTo>
                  <a:lnTo>
                    <a:pt x="112" y="564"/>
                  </a:lnTo>
                  <a:lnTo>
                    <a:pt x="181" y="349"/>
                  </a:lnTo>
                  <a:lnTo>
                    <a:pt x="0" y="216"/>
                  </a:lnTo>
                  <a:lnTo>
                    <a:pt x="225" y="216"/>
                  </a:lnTo>
                  <a:lnTo>
                    <a:pt x="295" y="0"/>
                  </a:lnTo>
                  <a:close/>
                </a:path>
              </a:pathLst>
            </a:custGeom>
            <a:solidFill>
              <a:srgbClr val="D7000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18" name="Freeform 29"/>
            <p:cNvSpPr/>
            <p:nvPr>
              <p:custDataLst>
                <p:tags r:id="rId16"/>
              </p:custDataLst>
            </p:nvPr>
          </p:nvSpPr>
          <p:spPr bwMode="auto">
            <a:xfrm>
              <a:off x="493712" y="306388"/>
              <a:ext cx="5033963" cy="620713"/>
            </a:xfrm>
            <a:custGeom>
              <a:gdLst>
                <a:gd name="T0" fmla="*/ 3171 w 3171"/>
                <a:gd name="T1" fmla="*/ 0 h 391"/>
                <a:gd name="T2" fmla="*/ 0 w 3171"/>
                <a:gd name="T3" fmla="*/ 0 h 391"/>
                <a:gd name="T4" fmla="*/ 33 w 3171"/>
                <a:gd name="T5" fmla="*/ 103 h 391"/>
                <a:gd name="T6" fmla="*/ 320 w 3171"/>
                <a:gd name="T7" fmla="*/ 103 h 391"/>
                <a:gd name="T8" fmla="*/ 88 w 3171"/>
                <a:gd name="T9" fmla="*/ 271 h 391"/>
                <a:gd name="T10" fmla="*/ 125 w 3171"/>
                <a:gd name="T11" fmla="*/ 391 h 391"/>
                <a:gd name="T12" fmla="*/ 3171 w 3171"/>
                <a:gd name="T13" fmla="*/ 391 h 391"/>
                <a:gd name="T14" fmla="*/ 3050 w 3171"/>
                <a:gd name="T15" fmla="*/ 185 h 391"/>
                <a:gd name="T16" fmla="*/ 3171 w 3171"/>
                <a:gd name="T17" fmla="*/ 0 h 39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71" h="391">
                  <a:moveTo>
                    <a:pt x="3171" y="0"/>
                  </a:moveTo>
                  <a:lnTo>
                    <a:pt x="0" y="0"/>
                  </a:lnTo>
                  <a:lnTo>
                    <a:pt x="33" y="103"/>
                  </a:lnTo>
                  <a:lnTo>
                    <a:pt x="320" y="103"/>
                  </a:lnTo>
                  <a:lnTo>
                    <a:pt x="88" y="271"/>
                  </a:lnTo>
                  <a:lnTo>
                    <a:pt x="125" y="391"/>
                  </a:lnTo>
                  <a:lnTo>
                    <a:pt x="3171" y="391"/>
                  </a:lnTo>
                  <a:lnTo>
                    <a:pt x="3050" y="185"/>
                  </a:lnTo>
                  <a:lnTo>
                    <a:pt x="3171" y="0"/>
                  </a:lnTo>
                  <a:close/>
                </a:path>
              </a:pathLst>
            </a:custGeom>
            <a:solidFill>
              <a:srgbClr val="D7000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grpSp>
      <p:sp>
        <p:nvSpPr>
          <p:cNvPr id="19" name="Rectangle 8"/>
          <p:cNvSpPr txBox="1">
            <a:spLocks noChangeArrowheads="1"/>
          </p:cNvSpPr>
          <p:nvPr>
            <p:custDataLst>
              <p:tags r:id="rId17"/>
            </p:custDataLst>
          </p:nvPr>
        </p:nvSpPr>
        <p:spPr>
          <a:xfrm>
            <a:off x="704459" y="1144631"/>
            <a:ext cx="2847451" cy="34217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a:solidFill>
                  <a:schemeClr val="bg1"/>
                </a:solidFill>
                <a:effectLst>
                  <a:outerShdw blurRad="38100" dist="38100" dir="2700000" algn="tl">
                    <a:srgbClr val="000000">
                      <a:alpha val="43137"/>
                    </a:srgbClr>
                  </a:outerShdw>
                </a:effectLst>
                <a:latin typeface="+mn-lt"/>
                <a:ea typeface="+mn-ea"/>
                <a:cs typeface="+mn-ea"/>
                <a:sym typeface="+mn-lt"/>
              </a:rPr>
              <a:t>回顾长征路 </a:t>
            </a:r>
            <a:r>
              <a:rPr lang="en-US" altLang="zh-CN" sz="1800" b="1">
                <a:solidFill>
                  <a:schemeClr val="bg1"/>
                </a:solidFill>
                <a:effectLst>
                  <a:outerShdw blurRad="38100" dist="38100" dir="2700000" algn="tl">
                    <a:srgbClr val="000000">
                      <a:alpha val="43137"/>
                    </a:srgbClr>
                  </a:outerShdw>
                </a:effectLst>
                <a:latin typeface="+mn-lt"/>
                <a:ea typeface="+mn-ea"/>
                <a:cs typeface="+mn-ea"/>
                <a:sym typeface="+mn-lt"/>
              </a:rPr>
              <a:t>---</a:t>
            </a:r>
            <a:r>
              <a:rPr lang="zh-CN" altLang="en-US" sz="1800" b="1">
                <a:solidFill>
                  <a:schemeClr val="bg1"/>
                </a:solidFill>
                <a:effectLst>
                  <a:outerShdw blurRad="38100" dist="38100" dir="2700000" algn="tl">
                    <a:srgbClr val="000000">
                      <a:alpha val="43137"/>
                    </a:srgbClr>
                  </a:outerShdw>
                </a:effectLst>
                <a:latin typeface="+mn-lt"/>
                <a:ea typeface="+mn-ea"/>
                <a:cs typeface="+mn-ea"/>
                <a:sym typeface="+mn-lt"/>
              </a:rPr>
              <a:t>会宁会师</a:t>
            </a:r>
            <a:endParaRPr lang="zh-CN" altLang="en-US" sz="1800" b="1">
              <a:solidFill>
                <a:schemeClr val="bg1"/>
              </a:solidFill>
              <a:effectLst>
                <a:outerShdw blurRad="38100" dist="38100" dir="2700000" algn="tl">
                  <a:srgbClr val="000000">
                    <a:alpha val="43137"/>
                  </a:srgbClr>
                </a:outerShdw>
              </a:effectLst>
              <a:latin typeface="+mn-lt"/>
              <a:ea typeface="+mn-ea"/>
              <a:cs typeface="+mn-ea"/>
              <a:sym typeface="+mn-lt"/>
            </a:endParaRPr>
          </a:p>
        </p:txBody>
      </p:sp>
      <p:sp>
        <p:nvSpPr>
          <p:cNvPr id="15" name="矩形 14"/>
          <p:cNvSpPr/>
          <p:nvPr>
            <p:custDataLst>
              <p:tags r:id="rId18"/>
            </p:custDataLst>
          </p:nvPr>
        </p:nvSpPr>
        <p:spPr>
          <a:xfrm>
            <a:off x="6078379" y="1144429"/>
            <a:ext cx="2987040" cy="4661535"/>
          </a:xfrm>
          <a:prstGeom prst="rect">
            <a:avLst/>
          </a:prstGeom>
        </p:spPr>
        <p:txBody>
          <a:bodyPr wrap="square">
            <a:spAutoFit/>
          </a:bodyPr>
          <a:lstStyle/>
          <a:p>
            <a:pPr>
              <a:lnSpc>
                <a:spcPct val="150000"/>
              </a:lnSpc>
            </a:pPr>
            <a:r>
              <a:rPr lang="en-US" altLang="zh-CN" b="1">
                <a:solidFill>
                  <a:srgbClr val="C00000"/>
                </a:solidFill>
                <a:effectLst>
                  <a:outerShdw blurRad="38100" dist="38100" dir="2700000" algn="tl">
                    <a:srgbClr val="000000">
                      <a:alpha val="43137"/>
                    </a:srgbClr>
                  </a:outerShdw>
                </a:effectLst>
                <a:cs typeface="+mn-ea"/>
                <a:sym typeface="+mn-lt"/>
              </a:rPr>
              <a:t>1936</a:t>
            </a:r>
            <a:r>
              <a:rPr lang="zh-CN" altLang="en-US" b="1">
                <a:solidFill>
                  <a:srgbClr val="C00000"/>
                </a:solidFill>
                <a:effectLst>
                  <a:outerShdw blurRad="38100" dist="38100" dir="2700000" algn="tl">
                    <a:srgbClr val="000000">
                      <a:alpha val="43137"/>
                    </a:srgbClr>
                  </a:outerShdw>
                </a:effectLst>
                <a:cs typeface="+mn-ea"/>
                <a:sym typeface="+mn-lt"/>
              </a:rPr>
              <a:t>年</a:t>
            </a:r>
            <a:r>
              <a:rPr lang="en-US" altLang="zh-CN" b="1">
                <a:solidFill>
                  <a:srgbClr val="C00000"/>
                </a:solidFill>
                <a:effectLst>
                  <a:outerShdw blurRad="38100" dist="38100" dir="2700000" algn="tl">
                    <a:srgbClr val="000000">
                      <a:alpha val="43137"/>
                    </a:srgbClr>
                  </a:outerShdw>
                </a:effectLst>
                <a:cs typeface="+mn-ea"/>
                <a:sym typeface="+mn-lt"/>
              </a:rPr>
              <a:t>10</a:t>
            </a:r>
            <a:r>
              <a:rPr lang="zh-CN" altLang="en-US" b="1">
                <a:solidFill>
                  <a:srgbClr val="C00000"/>
                </a:solidFill>
                <a:effectLst>
                  <a:outerShdw blurRad="38100" dist="38100" dir="2700000" algn="tl">
                    <a:srgbClr val="000000">
                      <a:alpha val="43137"/>
                    </a:srgbClr>
                  </a:outerShdw>
                </a:effectLst>
                <a:cs typeface="+mn-ea"/>
                <a:sym typeface="+mn-lt"/>
              </a:rPr>
              <a:t>月</a:t>
            </a:r>
            <a:r>
              <a:rPr lang="en-US" altLang="zh-CN" b="1">
                <a:solidFill>
                  <a:srgbClr val="C00000"/>
                </a:solidFill>
                <a:effectLst>
                  <a:outerShdw blurRad="38100" dist="38100" dir="2700000" algn="tl">
                    <a:srgbClr val="000000">
                      <a:alpha val="43137"/>
                    </a:srgbClr>
                  </a:outerShdw>
                </a:effectLst>
                <a:cs typeface="+mn-ea"/>
                <a:sym typeface="+mn-lt"/>
              </a:rPr>
              <a:t>9</a:t>
            </a:r>
            <a:r>
              <a:rPr lang="zh-CN" altLang="en-US" b="1">
                <a:solidFill>
                  <a:srgbClr val="C00000"/>
                </a:solidFill>
                <a:effectLst>
                  <a:outerShdw blurRad="38100" dist="38100" dir="2700000" algn="tl">
                    <a:srgbClr val="000000">
                      <a:alpha val="43137"/>
                    </a:srgbClr>
                  </a:outerShdw>
                </a:effectLst>
                <a:cs typeface="+mn-ea"/>
                <a:sym typeface="+mn-lt"/>
              </a:rPr>
              <a:t>日</a:t>
            </a:r>
            <a:r>
              <a:rPr lang="zh-CN" altLang="en-US" b="1">
                <a:solidFill>
                  <a:schemeClr val="tx1">
                    <a:lumMod val="95000"/>
                    <a:lumOff val="5000"/>
                  </a:schemeClr>
                </a:solidFill>
                <a:effectLst>
                  <a:outerShdw blurRad="38100" dist="38100" dir="2700000" algn="tl">
                    <a:srgbClr val="000000">
                      <a:alpha val="43137"/>
                    </a:srgbClr>
                  </a:outerShdw>
                </a:effectLst>
                <a:cs typeface="+mn-ea"/>
                <a:sym typeface="+mn-lt"/>
              </a:rPr>
              <a:t>，中国工农红军第一、二、四方面军在会宁胜利会师，标志着红军长征彻底胜利，中国革命重心成功地从南方长江流域胜利转移到西北黄河流域。会宁会师成为中国革命走向胜利的转折点，是革命力量的大汇合，是革命团结的象征，是抗日民族统一战线形成的基础，是长征史上的丰碑。</a:t>
            </a:r>
            <a:endParaRPr lang="zh-CN" altLang="en-US" b="1">
              <a:solidFill>
                <a:schemeClr val="tx1">
                  <a:lumMod val="95000"/>
                  <a:lumOff val="5000"/>
                </a:schemeClr>
              </a:solidFill>
              <a:effectLst>
                <a:outerShdw blurRad="38100" dist="38100" dir="2700000" algn="tl">
                  <a:srgbClr val="000000">
                    <a:alpha val="43137"/>
                  </a:srgbClr>
                </a:outerShdw>
              </a:effectLst>
              <a:cs typeface="+mn-ea"/>
              <a:sym typeface="+mn-lt"/>
            </a:endParaRPr>
          </a:p>
        </p:txBody>
      </p:sp>
      <p:pic>
        <p:nvPicPr>
          <p:cNvPr id="21" name="图片 20"/>
          <p:cNvPicPr>
            <a:picLocks noChangeAspect="1"/>
          </p:cNvPicPr>
          <p:nvPr>
            <p:custDataLst>
              <p:tags r:id="rId20"/>
            </p:custDataLst>
          </p:nvPr>
        </p:nvPicPr>
        <p:blipFill>
          <a:blip r:embed="rId19"/>
          <a:stretch>
            <a:fillRect/>
          </a:stretch>
        </p:blipFill>
        <p:spPr>
          <a:xfrm>
            <a:off x="0" y="1894049"/>
            <a:ext cx="6538871" cy="3539636"/>
          </a:xfrm>
          <a:prstGeom prst="rect">
            <a:avLst/>
          </a:prstGeom>
        </p:spPr>
      </p:pic>
    </p:spTree>
  </p:cSld>
  <p:clrMapOvr>
    <a:masterClrMapping/>
  </p:clrMapOvr>
  <mc:AlternateContent>
    <mc:Choice xmlns:p14="http://schemas.microsoft.com/office/powerpoint/2010/main" Requires="p14">
      <p:transition p14:dur="25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0-#ppt_w/2"/>
                                          </p:val>
                                        </p:tav>
                                        <p:tav tm="100000">
                                          <p:val>
                                            <p:strVal val="#ppt_x"/>
                                          </p:val>
                                        </p:tav>
                                      </p:tavLst>
                                    </p:anim>
                                    <p:anim calcmode="lin" valueType="num">
                                      <p:cBhvr additive="base">
                                        <p:cTn id="8" dur="1000" fill="hold"/>
                                        <p:tgtEl>
                                          <p:spTgt spid="16"/>
                                        </p:tgtEl>
                                        <p:attrNameLst>
                                          <p:attrName>ppt_y</p:attrName>
                                        </p:attrNameLst>
                                      </p:cBhvr>
                                      <p:tavLst>
                                        <p:tav tm="0">
                                          <p:val>
                                            <p:strVal val="#ppt_y"/>
                                          </p:val>
                                        </p:tav>
                                        <p:tav tm="100000">
                                          <p:val>
                                            <p:strVal val="#ppt_y"/>
                                          </p:val>
                                        </p:tav>
                                      </p:tavLst>
                                    </p:anim>
                                  </p:childTnLst>
                                </p:cTn>
                              </p:par>
                              <p:par>
                                <p:cTn id="9" presetID="35" presetClass="entr" presetSubtype="0" fill="hold" grpId="0" nodeType="withEffect">
                                  <p:stCondLst>
                                    <p:cond delay="200"/>
                                  </p:stCondLst>
                                  <p:iterate type="lt">
                                    <p:tmPct val="10000"/>
                                  </p:iterate>
                                  <p:childTnLst>
                                    <p:set>
                                      <p:cBhvr>
                                        <p:cTn id="10" dur="1" fill="hold">
                                          <p:stCondLst>
                                            <p:cond delay="0"/>
                                          </p:stCondLst>
                                        </p:cTn>
                                        <p:tgtEl>
                                          <p:spTgt spid="19"/>
                                        </p:tgtEl>
                                        <p:attrNameLst>
                                          <p:attrName>style.visibility</p:attrName>
                                        </p:attrNameLst>
                                      </p:cBhvr>
                                      <p:to>
                                        <p:strVal val="visible"/>
                                      </p:to>
                                    </p:set>
                                    <p:animEffect transition="in" filter="fade">
                                      <p:cBhvr>
                                        <p:cTn id="11" dur="1300">
                                          <p:stCondLst>
                                            <p:cond delay="0"/>
                                          </p:stCondLst>
                                        </p:cTn>
                                        <p:tgtEl>
                                          <p:spTgt spid="19"/>
                                        </p:tgtEl>
                                      </p:cBhvr>
                                    </p:animEffect>
                                    <p:anim calcmode="lin" valueType="num">
                                      <p:cBhvr>
                                        <p:cTn id="12" dur="1300" fill="hold">
                                          <p:stCondLst>
                                            <p:cond delay="0"/>
                                          </p:stCondLst>
                                        </p:cTn>
                                        <p:tgtEl>
                                          <p:spTgt spid="19"/>
                                        </p:tgtEl>
                                        <p:attrNameLst>
                                          <p:attrName>style.rotation</p:attrName>
                                        </p:attrNameLst>
                                      </p:cBhvr>
                                      <p:tavLst>
                                        <p:tav tm="0">
                                          <p:val>
                                            <p:fltVal val="720"/>
                                          </p:val>
                                        </p:tav>
                                        <p:tav tm="100000">
                                          <p:val>
                                            <p:fltVal val="0"/>
                                          </p:val>
                                        </p:tav>
                                      </p:tavLst>
                                    </p:anim>
                                    <p:anim calcmode="lin" valueType="num">
                                      <p:cBhvr>
                                        <p:cTn id="13" dur="1300" fill="hold">
                                          <p:stCondLst>
                                            <p:cond delay="0"/>
                                          </p:stCondLst>
                                        </p:cTn>
                                        <p:tgtEl>
                                          <p:spTgt spid="19"/>
                                        </p:tgtEl>
                                        <p:attrNameLst>
                                          <p:attrName>ppt_h</p:attrName>
                                        </p:attrNameLst>
                                      </p:cBhvr>
                                      <p:tavLst>
                                        <p:tav tm="0">
                                          <p:val>
                                            <p:fltVal val="0"/>
                                          </p:val>
                                        </p:tav>
                                        <p:tav tm="100000">
                                          <p:val>
                                            <p:strVal val="#ppt_h"/>
                                          </p:val>
                                        </p:tav>
                                      </p:tavLst>
                                    </p:anim>
                                    <p:anim calcmode="lin" valueType="num">
                                      <p:cBhvr>
                                        <p:cTn id="14" dur="1300" fill="hold">
                                          <p:stCondLst>
                                            <p:cond delay="0"/>
                                          </p:stCondLst>
                                        </p:cTn>
                                        <p:tgtEl>
                                          <p:spTgt spid="19"/>
                                        </p:tgtEl>
                                        <p:attrNameLst>
                                          <p:attrName>ppt_w</p:attrName>
                                        </p:attrNameLst>
                                      </p:cBhvr>
                                      <p:tavLst>
                                        <p:tav tm="0">
                                          <p:val>
                                            <p:fltVal val="0"/>
                                          </p:val>
                                        </p:tav>
                                        <p:tav tm="100000">
                                          <p:val>
                                            <p:strVal val="#ppt_w"/>
                                          </p:val>
                                        </p:tav>
                                      </p:tavLst>
                                    </p:anim>
                                  </p:childTnLst>
                                </p:cTn>
                              </p:par>
                            </p:childTnLst>
                          </p:cTn>
                        </p:par>
                        <p:par>
                          <p:cTn id="15" fill="hold" nodeType="afterGroup">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up)">
                                      <p:cBhvr>
                                        <p:cTn id="18" dur="1000"/>
                                        <p:tgtEl>
                                          <p:spTgt spid="15"/>
                                        </p:tgtEl>
                                      </p:cBhvr>
                                    </p:animEffect>
                                  </p:childTnLst>
                                </p:cTn>
                              </p:par>
                              <p:par>
                                <p:cTn id="19" presetID="53" presetClass="entr" presetSubtype="0"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4200" fill="hold"/>
                                        <p:tgtEl>
                                          <p:spTgt spid="21"/>
                                        </p:tgtEl>
                                        <p:attrNameLst>
                                          <p:attrName>ppt_w</p:attrName>
                                        </p:attrNameLst>
                                      </p:cBhvr>
                                      <p:tavLst>
                                        <p:tav tm="0">
                                          <p:val>
                                            <p:fltVal val="0"/>
                                          </p:val>
                                        </p:tav>
                                        <p:tav tm="100000">
                                          <p:val>
                                            <p:strVal val="#ppt_w"/>
                                          </p:val>
                                        </p:tav>
                                      </p:tavLst>
                                    </p:anim>
                                    <p:anim calcmode="lin" valueType="num">
                                      <p:cBhvr>
                                        <p:cTn id="22" dur="4200" fill="hold"/>
                                        <p:tgtEl>
                                          <p:spTgt spid="21"/>
                                        </p:tgtEl>
                                        <p:attrNameLst>
                                          <p:attrName>ppt_h</p:attrName>
                                        </p:attrNameLst>
                                      </p:cBhvr>
                                      <p:tavLst>
                                        <p:tav tm="0">
                                          <p:val>
                                            <p:fltVal val="0"/>
                                          </p:val>
                                        </p:tav>
                                        <p:tav tm="100000">
                                          <p:val>
                                            <p:strVal val="#ppt_h"/>
                                          </p:val>
                                        </p:tav>
                                      </p:tavLst>
                                    </p:anim>
                                    <p:animEffect transition="in" filter="fade">
                                      <p:cBhvr>
                                        <p:cTn id="23" dur="42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7" fill="hold" display="0">
                  <p:stCondLst>
                    <p:cond delay="indefinite"/>
                  </p:stCondLst>
                  <p:endCondLst>
                    <p:cond evt="onNext" delay="0">
                      <p:tgtEl>
                        <p:sldTgt/>
                      </p:tgtEl>
                    </p:cond>
                    <p:cond evt="onPrev">
                      <p:tgtEl>
                        <p:sldTgt/>
                      </p:tgtEl>
                    </p:cond>
                  </p:endCondLst>
                </p:cTn>
                <p:tgtEl>
                  <p:spTgt spid="10"/>
                </p:tgtEl>
              </p:cMediaNode>
            </p:video>
          </p:childTnLst>
        </p:cTn>
      </p:par>
    </p:tnLst>
    <p:bldLst>
      <p:bldP spid="19" grpId="0"/>
      <p:bldP spid="15"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normAutofit fontScale="90000"/>
          </a:bodyPr>
          <a:lstStyle/>
          <a:p>
            <a:br>
              <a:rPr lang="zh-CN" altLang="en-US">
                <a:sym typeface="+mn-ea"/>
              </a:rPr>
            </a:br>
            <a:r>
              <a:rPr lang="zh-CN" altLang="en-US" b="1">
                <a:ln w="22225">
                  <a:solidFill>
                    <a:schemeClr val="accent2"/>
                  </a:solidFill>
                  <a:prstDash val="solid"/>
                </a:ln>
                <a:solidFill>
                  <a:srgbClr val="FF0000"/>
                </a:solidFill>
                <a:effectLst/>
                <a:latin typeface="隶书" panose="02010509060101010101" charset="-122"/>
                <a:ea typeface="隶书" panose="02010509060101010101" charset="-122"/>
                <a:cs typeface="隶书" panose="02010509060101010101" charset="-122"/>
                <a:sym typeface="+mn-ea"/>
              </a:rPr>
              <a:t>扩展资料</a:t>
            </a:r>
            <a:br>
              <a:rPr lang="zh-CN" altLang="en-US" b="1">
                <a:ln w="22225">
                  <a:solidFill>
                    <a:schemeClr val="accent2"/>
                  </a:solidFill>
                  <a:prstDash val="solid"/>
                </a:ln>
                <a:solidFill>
                  <a:srgbClr val="FF0000"/>
                </a:solidFill>
                <a:effectLst/>
                <a:latin typeface="隶书" panose="02010509060101010101" charset="-122"/>
                <a:ea typeface="隶书" panose="02010509060101010101" charset="-122"/>
                <a:cs typeface="隶书" panose="02010509060101010101" charset="-122"/>
              </a:rPr>
            </a:br>
            <a:endParaRPr lang="zh-CN" altLang="en-US" b="1">
              <a:ln w="22225">
                <a:solidFill>
                  <a:schemeClr val="accent2"/>
                </a:solidFill>
                <a:prstDash val="solid"/>
              </a:ln>
              <a:solidFill>
                <a:srgbClr val="FF0000"/>
              </a:solidFill>
              <a:effectLst/>
              <a:latin typeface="隶书" panose="02010509060101010101" charset="-122"/>
              <a:ea typeface="隶书" panose="02010509060101010101" charset="-122"/>
              <a:cs typeface="隶书" panose="02010509060101010101" charset="-122"/>
            </a:endParaRPr>
          </a:p>
        </p:txBody>
      </p:sp>
      <p:sp>
        <p:nvSpPr>
          <p:cNvPr id="3" name="内容占位符 2"/>
          <p:cNvSpPr>
            <a:spLocks noGrp="1"/>
          </p:cNvSpPr>
          <p:nvPr>
            <p:ph idx="1"/>
            <p:custDataLst>
              <p:tags r:id="rId4"/>
            </p:custDataLst>
          </p:nvPr>
        </p:nvSpPr>
        <p:spPr/>
        <p:txBody>
          <a:bodyPr>
            <a:normAutofit/>
          </a:bodyPr>
          <a:lstStyle/>
          <a:p>
            <a:r>
              <a:rPr lang="zh-CN" altLang="en-US" sz="2800" b="1">
                <a:ln w="22225">
                  <a:solidFill>
                    <a:schemeClr val="accent2"/>
                  </a:solidFill>
                  <a:prstDash val="solid"/>
                </a:ln>
                <a:solidFill>
                  <a:schemeClr val="accent2">
                    <a:lumMod val="40000"/>
                    <a:lumOff val="60000"/>
                  </a:schemeClr>
                </a:solidFill>
                <a:effectLst/>
              </a:rPr>
              <a:t>长征是中华民族不屈不挠精神的典范。纵观整个长征的过程：四渡赤水河，巧渡金沙江；飞夺泸定桥，强渡大渡河，爬雪山，过草地……每一个战略方向的改变，每一项战略任务的确定，每一次战斗胜利的取得，都无不体现出中国红军将士“大无畏”，不怕艰难困苦，永久坚持的精神。红军的大无畏不怕牺牲的精神，永远激励着我们前进！</a:t>
            </a:r>
            <a:endParaRPr lang="zh-CN" altLang="en-US" sz="2800" b="1">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457200" y="586105"/>
            <a:ext cx="8229600" cy="5540375"/>
          </a:xfrm>
        </p:spPr>
        <p:txBody>
          <a:bodyPr>
            <a:noAutofit/>
          </a:bodyPr>
          <a:lstStyle/>
          <a:p>
            <a:r>
              <a:rPr lang="zh-CN" altLang="en-US" sz="2800">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cs typeface="隶书" panose="02010509060101010101" charset="-122"/>
              </a:rPr>
              <a:t>长征是人类历史上艰苦奋斗精神的楷模。长征途中，红军将士面对的是一条条波涛汹涌的大河，一座座巍然耸立的雪山，一片片茫无涯际的草地，前有敌军，后有追兵，可就是在这“敌军围困万千重”的逆境中，红军转战两万五千里，终于从100万的敌人中杀出了一条生路。谱写出一曲曲动人的“永久奋斗”的革命乐章。</a:t>
            </a:r>
            <a:endParaRPr lang="zh-CN" altLang="en-US" sz="2800">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cs typeface="隶书" panose="02010509060101010101" charset="-122"/>
            </a:endParaRPr>
          </a:p>
          <a:p>
            <a:r>
              <a:rPr lang="zh-CN" altLang="en-US" sz="2800">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cs typeface="隶书" panose="02010509060101010101" charset="-122"/>
              </a:rPr>
              <a:t>长征是充满着无私奉献精神的史诗。无论是难以自拔的沼泽，还是茫茫无际的草地；无论是皑皑白雪，还是飞机大炮；无论是酷暑严寒，还是饥饿干渴……红军将士都抱定全心全意为人民服务的宗旨，以坚忍不拔的毅力，与穷凶极恶的敌人展开殊死搏斗，将生的希望让给别人，死的威胁留给自己。</a:t>
            </a:r>
            <a:endParaRPr lang="zh-CN" altLang="en-US" sz="2800">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cs typeface="隶书" panose="02010509060101010101" charset="-122"/>
            </a:endParaRPr>
          </a:p>
        </p:txBody>
      </p:sp>
    </p:spTree>
  </p:cSld>
  <p:clrMapOvr>
    <a:masterClrMapping/>
  </p:clrMapOvr>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noAutofit/>
          </a:bodyPr>
          <a:lstStyle/>
          <a:p>
            <a:pPr algn="l"/>
            <a:r>
              <a:rPr lang="zh-CN" altLang="en-US" sz="3200">
                <a:effectLst>
                  <a:outerShdw blurRad="38100" dist="38100" dir="2700000" algn="tl">
                    <a:srgbClr val="000000">
                      <a:alpha val="43137"/>
                    </a:srgbClr>
                  </a:outerShdw>
                </a:effectLst>
                <a:sym typeface="+mn-ea"/>
              </a:rPr>
              <a:t>本文</a:t>
            </a:r>
            <a:r>
              <a:rPr lang="zh-CN" altLang="en-US" sz="3200" smtClean="0">
                <a:effectLst>
                  <a:outerShdw blurRad="38100" dist="38100" dir="2700000" algn="tl">
                    <a:srgbClr val="000000">
                      <a:alpha val="43137"/>
                    </a:srgbClr>
                  </a:outerShdw>
                </a:effectLst>
                <a:sym typeface="+mn-ea"/>
              </a:rPr>
              <a:t>情感澎湃</a:t>
            </a:r>
            <a:r>
              <a:rPr lang="zh-CN" altLang="en-US" sz="3200">
                <a:effectLst>
                  <a:outerShdw blurRad="38100" dist="38100" dir="2700000" algn="tl">
                    <a:srgbClr val="000000">
                      <a:alpha val="43137"/>
                    </a:srgbClr>
                  </a:outerShdw>
                </a:effectLst>
                <a:sym typeface="+mn-ea"/>
              </a:rPr>
              <a:t>而</a:t>
            </a:r>
            <a:r>
              <a:rPr lang="zh-CN" altLang="en-US" sz="3200" smtClean="0">
                <a:effectLst>
                  <a:outerShdw blurRad="38100" dist="38100" dir="2700000" algn="tl">
                    <a:srgbClr val="000000">
                      <a:alpha val="43137"/>
                    </a:srgbClr>
                  </a:outerShdw>
                </a:effectLst>
                <a:sym typeface="+mn-ea"/>
              </a:rPr>
              <a:t>语言平实</a:t>
            </a:r>
            <a:r>
              <a:rPr lang="zh-CN" altLang="en-US" sz="3200">
                <a:effectLst>
                  <a:outerShdw blurRad="38100" dist="38100" dir="2700000" algn="tl">
                    <a:srgbClr val="000000">
                      <a:alpha val="43137"/>
                    </a:srgbClr>
                  </a:outerShdw>
                </a:effectLst>
                <a:sym typeface="+mn-ea"/>
              </a:rPr>
              <a:t>，</a:t>
            </a:r>
            <a:r>
              <a:rPr lang="zh-CN" altLang="en-US" sz="3200" smtClean="0">
                <a:effectLst>
                  <a:outerShdw blurRad="38100" dist="38100" dir="2700000" algn="tl">
                    <a:srgbClr val="000000">
                      <a:alpha val="43137"/>
                    </a:srgbClr>
                  </a:outerShdw>
                </a:effectLst>
                <a:sym typeface="+mn-ea"/>
              </a:rPr>
              <a:t>精于剪裁而注重实录，试结合具体课文进行分析。</a:t>
            </a:r>
            <a:br>
              <a:rPr lang="en-US" altLang="zh-CN" sz="3200">
                <a:effectLst>
                  <a:outerShdw blurRad="38100" dist="38100" dir="2700000" algn="tl">
                    <a:srgbClr val="000000">
                      <a:alpha val="43137"/>
                    </a:srgbClr>
                  </a:outerShdw>
                </a:effectLst>
              </a:rPr>
            </a:br>
            <a:endParaRPr lang="en-US" altLang="zh-CN" sz="3200">
              <a:effectLst>
                <a:outerShdw blurRad="38100" dist="38100" dir="2700000" algn="tl">
                  <a:srgbClr val="000000">
                    <a:alpha val="43137"/>
                  </a:srgbClr>
                </a:outerShdw>
              </a:effectLst>
            </a:endParaRPr>
          </a:p>
        </p:txBody>
      </p:sp>
      <p:sp>
        <p:nvSpPr>
          <p:cNvPr id="4" name="矩形 3"/>
          <p:cNvSpPr/>
          <p:nvPr>
            <p:custDataLst>
              <p:tags r:id="rId4"/>
            </p:custDataLst>
          </p:nvPr>
        </p:nvSpPr>
        <p:spPr>
          <a:xfrm>
            <a:off x="584835" y="1700530"/>
            <a:ext cx="7974330" cy="3784600"/>
          </a:xfrm>
          <a:prstGeom prst="rect">
            <a:avLst/>
          </a:prstGeom>
        </p:spPr>
        <p:txBody>
          <a:bodyPr wrap="square">
            <a:spAutoFit/>
          </a:bodyPr>
          <a:lstStyle/>
          <a:p>
            <a:pPr indent="539750" algn="just">
              <a:lnSpc>
                <a:spcPct val="150000"/>
              </a:lnSpc>
            </a:pPr>
            <a:r>
              <a:rPr lang="zh-CN" altLang="en-US" sz="2000" smtClean="0">
                <a:effectLst>
                  <a:outerShdw blurRad="38100" dist="38100" dir="2700000" algn="tl">
                    <a:srgbClr val="000000">
                      <a:alpha val="43137"/>
                    </a:srgbClr>
                  </a:outerShdw>
                </a:effectLst>
                <a:latin typeface="微软雅黑" panose="020b0503020204020204" charset="-122"/>
                <a:ea typeface="微软雅黑" panose="020b0503020204020204" charset="-122"/>
              </a:rPr>
              <a:t>①</a:t>
            </a:r>
            <a:r>
              <a:rPr lang="zh-CN" altLang="en-US" sz="2000" smtClean="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将</a:t>
            </a:r>
            <a:r>
              <a:rPr lang="zh-CN" altLang="en-US" sz="20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澎湃的胜利激情寓于平实的语言叙述之中</a:t>
            </a:r>
            <a:r>
              <a:rPr lang="zh-CN" altLang="en-US" sz="2000" smtClean="0">
                <a:effectLst>
                  <a:outerShdw blurRad="38100" dist="38100" dir="2700000" algn="tl">
                    <a:srgbClr val="000000">
                      <a:alpha val="43137"/>
                    </a:srgbClr>
                  </a:outerShdw>
                </a:effectLst>
                <a:latin typeface="微软雅黑" panose="020b0503020204020204" charset="-122"/>
                <a:ea typeface="微软雅黑" panose="020b0503020204020204" charset="-122"/>
              </a:rPr>
              <a:t>。</a:t>
            </a:r>
            <a:endParaRPr lang="en-US" altLang="zh-CN" sz="2000" smtClean="0">
              <a:effectLst>
                <a:outerShdw blurRad="38100" dist="38100" dir="2700000" algn="tl">
                  <a:srgbClr val="000000">
                    <a:alpha val="43137"/>
                  </a:srgbClr>
                </a:outerShdw>
              </a:effectLst>
              <a:latin typeface="微软雅黑" panose="020b0503020204020204" charset="-122"/>
              <a:ea typeface="微软雅黑" panose="020b0503020204020204" charset="-122"/>
            </a:endParaRPr>
          </a:p>
          <a:p>
            <a:pPr indent="539750" algn="just">
              <a:lnSpc>
                <a:spcPct val="150000"/>
              </a:lnSpc>
            </a:pPr>
            <a:r>
              <a:rPr lang="zh-CN" altLang="en-US" sz="2000" smtClean="0">
                <a:effectLst>
                  <a:outerShdw blurRad="38100" dist="38100" dir="2700000" algn="tl">
                    <a:srgbClr val="000000">
                      <a:alpha val="43137"/>
                    </a:srgbClr>
                  </a:outerShdw>
                </a:effectLst>
                <a:latin typeface="微软雅黑" panose="020b0503020204020204" charset="-122"/>
                <a:ea typeface="微软雅黑" panose="020b0503020204020204" charset="-122"/>
              </a:rPr>
              <a:t>红</a:t>
            </a:r>
            <a:r>
              <a:rPr lang="zh-CN" altLang="en-US" sz="2000">
                <a:effectLst>
                  <a:outerShdw blurRad="38100" dist="38100" dir="2700000" algn="tl">
                    <a:srgbClr val="000000">
                      <a:alpha val="43137"/>
                    </a:srgbClr>
                  </a:outerShdw>
                </a:effectLst>
                <a:latin typeface="微软雅黑" panose="020b0503020204020204" charset="-122"/>
                <a:ea typeface="微软雅黑" panose="020b0503020204020204" charset="-122"/>
              </a:rPr>
              <a:t>四团到达吴起镇时，指战员表现出无比的兴奋和激动</a:t>
            </a:r>
            <a:r>
              <a:rPr lang="zh-CN" altLang="en-US" sz="2000" smtClean="0">
                <a:effectLst>
                  <a:outerShdw blurRad="38100" dist="38100" dir="2700000" algn="tl">
                    <a:srgbClr val="000000">
                      <a:alpha val="43137"/>
                    </a:srgbClr>
                  </a:outerShdw>
                </a:effectLst>
                <a:latin typeface="微软雅黑" panose="020b0503020204020204" charset="-122"/>
                <a:ea typeface="微软雅黑" panose="020b0503020204020204" charset="-122"/>
              </a:rPr>
              <a:t>；回击</a:t>
            </a:r>
            <a:r>
              <a:rPr lang="zh-CN" altLang="en-US" sz="2000">
                <a:effectLst>
                  <a:outerShdw blurRad="38100" dist="38100" dir="2700000" algn="tl">
                    <a:srgbClr val="000000">
                      <a:alpha val="43137"/>
                    </a:srgbClr>
                  </a:outerShdw>
                </a:effectLst>
                <a:latin typeface="微软雅黑" panose="020b0503020204020204" charset="-122"/>
                <a:ea typeface="微软雅黑" panose="020b0503020204020204" charset="-122"/>
              </a:rPr>
              <a:t>二马的吴起镇战斗，指战员心中充满奋勇杀敌的战斗</a:t>
            </a:r>
            <a:r>
              <a:rPr lang="zh-CN" altLang="en-US" sz="2000" smtClean="0">
                <a:effectLst>
                  <a:outerShdw blurRad="38100" dist="38100" dir="2700000" algn="tl">
                    <a:srgbClr val="000000">
                      <a:alpha val="43137"/>
                    </a:srgbClr>
                  </a:outerShdw>
                </a:effectLst>
                <a:latin typeface="微软雅黑" panose="020b0503020204020204" charset="-122"/>
                <a:ea typeface="微软雅黑" panose="020b0503020204020204" charset="-122"/>
              </a:rPr>
              <a:t>激情</a:t>
            </a:r>
            <a:r>
              <a:rPr lang="zh-CN" altLang="en-US" sz="2000">
                <a:effectLst>
                  <a:outerShdw blurRad="38100" dist="38100" dir="2700000" algn="tl">
                    <a:srgbClr val="000000">
                      <a:alpha val="43137"/>
                    </a:srgbClr>
                  </a:outerShdw>
                </a:effectLst>
                <a:latin typeface="微软雅黑" panose="020b0503020204020204" charset="-122"/>
                <a:ea typeface="微软雅黑" panose="020b0503020204020204" charset="-122"/>
              </a:rPr>
              <a:t>；中央召开全军干部会议，会场上洋溢着胜利后的轻松和</a:t>
            </a:r>
            <a:r>
              <a:rPr lang="zh-CN" altLang="en-US" sz="2000" smtClean="0">
                <a:effectLst>
                  <a:outerShdw blurRad="38100" dist="38100" dir="2700000" algn="tl">
                    <a:srgbClr val="000000">
                      <a:alpha val="43137"/>
                    </a:srgbClr>
                  </a:outerShdw>
                </a:effectLst>
                <a:latin typeface="微软雅黑" panose="020b0503020204020204" charset="-122"/>
                <a:ea typeface="微软雅黑" panose="020b0503020204020204" charset="-122"/>
              </a:rPr>
              <a:t>热闹</a:t>
            </a:r>
            <a:r>
              <a:rPr lang="zh-CN" altLang="en-US" sz="2000">
                <a:effectLst>
                  <a:outerShdw blurRad="38100" dist="38100" dir="2700000" algn="tl">
                    <a:srgbClr val="000000">
                      <a:alpha val="43137"/>
                    </a:srgbClr>
                  </a:outerShdw>
                </a:effectLst>
                <a:latin typeface="微软雅黑" panose="020b0503020204020204" charset="-122"/>
                <a:ea typeface="微软雅黑" panose="020b0503020204020204" charset="-122"/>
              </a:rPr>
              <a:t>；毛主席对红军长征的总结性讲话，充满着激荡人心的</a:t>
            </a:r>
            <a:r>
              <a:rPr lang="zh-CN" altLang="en-US" sz="2000" smtClean="0">
                <a:effectLst>
                  <a:outerShdw blurRad="38100" dist="38100" dir="2700000" algn="tl">
                    <a:srgbClr val="000000">
                      <a:alpha val="43137"/>
                    </a:srgbClr>
                  </a:outerShdw>
                </a:effectLst>
                <a:latin typeface="微软雅黑" panose="020b0503020204020204" charset="-122"/>
                <a:ea typeface="微软雅黑" panose="020b0503020204020204" charset="-122"/>
              </a:rPr>
              <a:t>革命豪情</a:t>
            </a:r>
            <a:r>
              <a:rPr lang="zh-CN" altLang="en-US" sz="2000">
                <a:effectLst>
                  <a:outerShdw blurRad="38100" dist="38100" dir="2700000" algn="tl">
                    <a:srgbClr val="000000">
                      <a:alpha val="43137"/>
                    </a:srgbClr>
                  </a:outerShdw>
                </a:effectLst>
                <a:latin typeface="微软雅黑" panose="020b0503020204020204" charset="-122"/>
                <a:ea typeface="微软雅黑" panose="020b0503020204020204" charset="-122"/>
              </a:rPr>
              <a:t>和对革命的未来无比的自信之情；指战员听了毛主席的</a:t>
            </a:r>
            <a:r>
              <a:rPr lang="zh-CN" altLang="en-US" sz="2000" smtClean="0">
                <a:effectLst>
                  <a:outerShdw blurRad="38100" dist="38100" dir="2700000" algn="tl">
                    <a:srgbClr val="000000">
                      <a:alpha val="43137"/>
                    </a:srgbClr>
                  </a:outerShdw>
                </a:effectLst>
                <a:latin typeface="微软雅黑" panose="020b0503020204020204" charset="-122"/>
                <a:ea typeface="微软雅黑" panose="020b0503020204020204" charset="-122"/>
              </a:rPr>
              <a:t>讲话</a:t>
            </a:r>
            <a:r>
              <a:rPr lang="zh-CN" altLang="en-US" sz="2000">
                <a:effectLst>
                  <a:outerShdw blurRad="38100" dist="38100" dir="2700000" algn="tl">
                    <a:srgbClr val="000000">
                      <a:alpha val="43137"/>
                    </a:srgbClr>
                  </a:outerShdw>
                </a:effectLst>
                <a:latin typeface="微软雅黑" panose="020b0503020204020204" charset="-122"/>
                <a:ea typeface="微软雅黑" panose="020b0503020204020204" charset="-122"/>
              </a:rPr>
              <a:t>，内心更是备受鼓舞，激发出无尽的革命热情。所有这些</a:t>
            </a:r>
            <a:r>
              <a:rPr lang="zh-CN" altLang="en-US" sz="2000" smtClean="0">
                <a:effectLst>
                  <a:outerShdw blurRad="38100" dist="38100" dir="2700000" algn="tl">
                    <a:srgbClr val="000000">
                      <a:alpha val="43137"/>
                    </a:srgbClr>
                  </a:outerShdw>
                </a:effectLst>
                <a:latin typeface="微软雅黑" panose="020b0503020204020204" charset="-122"/>
                <a:ea typeface="微软雅黑" panose="020b0503020204020204" charset="-122"/>
              </a:rPr>
              <a:t>澎湃</a:t>
            </a:r>
            <a:r>
              <a:rPr lang="zh-CN" altLang="en-US" sz="2000">
                <a:effectLst>
                  <a:outerShdw blurRad="38100" dist="38100" dir="2700000" algn="tl">
                    <a:srgbClr val="000000">
                      <a:alpha val="43137"/>
                    </a:srgbClr>
                  </a:outerShdw>
                </a:effectLst>
                <a:latin typeface="微软雅黑" panose="020b0503020204020204" charset="-122"/>
                <a:ea typeface="微软雅黑" panose="020b0503020204020204" charset="-122"/>
              </a:rPr>
              <a:t>的激情，作者都用一种平实的语言叙述出来，通俗易懂，</a:t>
            </a:r>
            <a:r>
              <a:rPr lang="zh-CN" altLang="en-US" sz="2000" smtClean="0">
                <a:effectLst>
                  <a:outerShdw blurRad="38100" dist="38100" dir="2700000" algn="tl">
                    <a:srgbClr val="000000">
                      <a:alpha val="43137"/>
                    </a:srgbClr>
                  </a:outerShdw>
                </a:effectLst>
                <a:latin typeface="微软雅黑" panose="020b0503020204020204" charset="-122"/>
                <a:ea typeface="微软雅黑" panose="020b0503020204020204" charset="-122"/>
              </a:rPr>
              <a:t>明白</a:t>
            </a:r>
            <a:r>
              <a:rPr lang="zh-CN" altLang="en-US" sz="2000">
                <a:effectLst>
                  <a:outerShdw blurRad="38100" dist="38100" dir="2700000" algn="tl">
                    <a:srgbClr val="000000">
                      <a:alpha val="43137"/>
                    </a:srgbClr>
                  </a:outerShdw>
                </a:effectLst>
                <a:latin typeface="微软雅黑" panose="020b0503020204020204" charset="-122"/>
                <a:ea typeface="微软雅黑" panose="020b0503020204020204" charset="-122"/>
              </a:rPr>
              <a:t>晓畅，读来毫无艰涩之感。</a:t>
            </a:r>
            <a:endParaRPr lang="zh-CN" altLang="en-US" sz="2000">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p:txBody>
          <a:bodyPr/>
          <a:lstStyle/>
          <a:p>
            <a:endParaRPr lang="zh-CN" altLang="en-US"/>
          </a:p>
        </p:txBody>
      </p:sp>
      <p:pic>
        <p:nvPicPr>
          <p:cNvPr id="6146" name="Picture 2"/>
          <p:cNvPicPr>
            <a:picLocks noChangeAspect="1" noChangeArrowheads="1"/>
          </p:cNvPicPr>
          <p:nvPr>
            <p:custDataLst>
              <p:tags r:id="rId5"/>
            </p:custDataLst>
          </p:nvPr>
        </p:nvPicPr>
        <p:blipFill>
          <a:blip r:embed="rId4"/>
          <a:stretch>
            <a:fillRect/>
          </a:stretch>
        </p:blipFill>
        <p:spPr bwMode="auto">
          <a:xfrm>
            <a:off x="357158" y="928670"/>
            <a:ext cx="8501090" cy="5667376"/>
          </a:xfrm>
          <a:prstGeom prst="rect">
            <a:avLst/>
          </a:prstGeom>
          <a:noFill/>
        </p:spPr>
      </p:pic>
    </p:spTree>
  </p:cSld>
  <p:clrMapOvr>
    <a:masterClrMapping/>
  </p:clrMapOvr>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457200" y="636270"/>
            <a:ext cx="8229600" cy="5490210"/>
          </a:xfrm>
        </p:spPr>
        <p:txBody>
          <a:bodyPr>
            <a:normAutofit fontScale="60000"/>
          </a:bodyPr>
          <a:lstStyle/>
          <a:p>
            <a:pPr indent="539750" algn="just">
              <a:lnSpc>
                <a:spcPct val="150000"/>
              </a:lnSpc>
            </a:pPr>
            <a:r>
              <a:rPr lang="zh-CN" altLang="en-US" smtClean="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②</a:t>
            </a:r>
            <a:r>
              <a:rPr lang="zh-CN" altLang="en-US" smtClean="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精于</a:t>
            </a:r>
            <a:r>
              <a:rPr lang="zh-CN" altLang="en-US">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剪裁，注重实录</a:t>
            </a:r>
            <a:r>
              <a:rPr lang="zh-CN" altLang="en-US">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a:t>
            </a:r>
            <a:endParaRPr lang="zh-CN" altLang="en-US">
              <a:effectLst>
                <a:outerShdw blurRad="38100" dist="38100" dir="2700000" algn="tl">
                  <a:srgbClr val="000000">
                    <a:alpha val="43137"/>
                  </a:srgbClr>
                </a:outerShdw>
              </a:effectLst>
              <a:latin typeface="微软雅黑" panose="020b0503020204020204" charset="-122"/>
              <a:ea typeface="微软雅黑" panose="020b0503020204020204" charset="-122"/>
            </a:endParaRPr>
          </a:p>
          <a:p>
            <a:pPr indent="539750" algn="just">
              <a:lnSpc>
                <a:spcPct val="150000"/>
              </a:lnSpc>
            </a:pPr>
            <a:r>
              <a:rPr lang="zh-CN" altLang="en-US">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作为回忆录，作者一方面能够围绕本章节的核心内容</a:t>
            </a:r>
            <a:r>
              <a:rPr lang="zh-CN" altLang="en-US" smtClean="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“长征胜利”</a:t>
            </a:r>
            <a:r>
              <a:rPr lang="zh-CN" altLang="en-US">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组织材料（分析见“重点</a:t>
            </a:r>
            <a:r>
              <a:rPr lang="en-US" altLang="zh-CN">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1”</a:t>
            </a:r>
            <a:r>
              <a:rPr lang="zh-CN" altLang="en-US">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），另一方面，作者遵循</a:t>
            </a:r>
            <a:r>
              <a:rPr lang="zh-CN" altLang="en-US" smtClean="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注重</a:t>
            </a:r>
            <a:r>
              <a:rPr lang="zh-CN" altLang="en-US">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实录的原则，对自己没有亲身经历的事件大胆取舍，保证</a:t>
            </a:r>
            <a:r>
              <a:rPr lang="zh-CN" altLang="en-US" smtClean="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了文章</a:t>
            </a:r>
            <a:r>
              <a:rPr lang="zh-CN" altLang="en-US">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内容的真实性和严谨性。比如，对毛泽东、周恩来等</a:t>
            </a:r>
            <a:r>
              <a:rPr lang="zh-CN" altLang="en-US" smtClean="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中央领导</a:t>
            </a:r>
            <a:r>
              <a:rPr lang="zh-CN" altLang="en-US">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机关的同志到达吴起镇这一事件，虽然也能够很好地</a:t>
            </a:r>
            <a:r>
              <a:rPr lang="zh-CN" altLang="en-US" smtClean="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表现红军</a:t>
            </a:r>
            <a:r>
              <a:rPr lang="zh-CN" altLang="en-US">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长征胜利，但由于作者所在的红四团是中央红军的</a:t>
            </a:r>
            <a:r>
              <a:rPr lang="zh-CN" altLang="en-US" smtClean="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先头部队</a:t>
            </a:r>
            <a:r>
              <a:rPr lang="zh-CN" altLang="en-US">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，先于主力部队到达，对中央红军到达吴起镇的情形或许</a:t>
            </a:r>
            <a:r>
              <a:rPr lang="zh-CN" altLang="en-US" smtClean="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不是</a:t>
            </a:r>
            <a:r>
              <a:rPr lang="zh-CN" altLang="en-US">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十分清楚，于是就一笔带过。同样，对军委警卫连、工兵</a:t>
            </a:r>
            <a:r>
              <a:rPr lang="zh-CN" altLang="en-US" smtClean="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连在</a:t>
            </a:r>
            <a:r>
              <a:rPr lang="zh-CN" altLang="en-US">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左权参谋长的率领下消灭盘踞在千佛山的一股反动民团，</a:t>
            </a:r>
            <a:r>
              <a:rPr lang="zh-CN" altLang="en-US" smtClean="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作者</a:t>
            </a:r>
            <a:r>
              <a:rPr lang="zh-CN" altLang="en-US">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因为没有亲历，也只是一笔带过。</a:t>
            </a:r>
            <a:endParaRPr lang="zh-CN" altLang="en-US">
              <a:effectLst>
                <a:outerShdw blurRad="38100" dist="38100" dir="2700000" algn="tl">
                  <a:srgbClr val="000000">
                    <a:alpha val="43137"/>
                  </a:srgbClr>
                </a:outerShdw>
              </a:effectLst>
              <a:latin typeface="微软雅黑" panose="020b0503020204020204" charset="-122"/>
              <a:ea typeface="微软雅黑" panose="020b0503020204020204" charset="-122"/>
            </a:endParaRPr>
          </a:p>
          <a:p>
            <a:endParaRPr lang="zh-CN" altLang="en-US">
              <a:effectLst>
                <a:outerShdw blurRad="38100" dist="38100" dir="2700000" algn="tl">
                  <a:srgbClr val="000000">
                    <a:alpha val="43137"/>
                  </a:srgbClr>
                </a:outerShdw>
              </a:effectLst>
            </a:endParaRPr>
          </a:p>
        </p:txBody>
      </p:sp>
    </p:spTree>
  </p:cSld>
  <p:clrMapOvr>
    <a:masterClrMapping/>
  </p:clrMapOvr>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4578" name="内容占位符 2"/>
          <p:cNvSpPr>
            <a:spLocks noGrp="1"/>
          </p:cNvSpPr>
          <p:nvPr>
            <p:ph idx="1"/>
            <p:custDataLst>
              <p:tags r:id="rId3"/>
            </p:custDataLst>
          </p:nvPr>
        </p:nvSpPr>
        <p:spPr>
          <a:xfrm>
            <a:off x="315278" y="988219"/>
            <a:ext cx="8512969" cy="1203960"/>
          </a:xfrm>
        </p:spPr>
        <p:txBody>
          <a:bodyPr lIns="76200" tIns="0" rIns="61912" bIns="0" anchor="t" anchorCtr="0"/>
          <a:lstStyle/>
          <a:p>
            <a:pPr marL="0" indent="0">
              <a:lnSpc>
                <a:spcPct val="100000"/>
              </a:lnSpc>
              <a:buNone/>
            </a:pPr>
            <a:r>
              <a:rPr lang="zh-CN" altLang="en-US" sz="2400" b="1">
                <a:solidFill>
                  <a:srgbClr val="0070C0"/>
                </a:solidFill>
                <a:latin typeface="华文中宋" panose="02010600040101010101" pitchFamily="2" charset="-122"/>
                <a:ea typeface="华文中宋" panose="02010600040101010101" pitchFamily="2" charset="-122"/>
                <a:sym typeface="微软雅黑" panose="020b0503020204020204" charset="-122"/>
              </a:rPr>
              <a:t>探究：有人认为如今社会安定，物质生活富裕，我们不必再忆苦思甜、回顾艰辛的长征历程了。</a:t>
            </a:r>
            <a:r>
              <a:rPr lang="zh-CN" altLang="en-US" sz="2400" b="1">
                <a:latin typeface="华文中宋" panose="02010600040101010101" pitchFamily="2" charset="-122"/>
                <a:ea typeface="华文中宋" panose="02010600040101010101" pitchFamily="2" charset="-122"/>
                <a:sym typeface="微软雅黑" panose="020b0503020204020204" charset="-122"/>
              </a:rPr>
              <a:t>你赞同他的观点吗？你认为我们当下还有学习长征精神的意义和必要吗？</a:t>
            </a:r>
            <a:endParaRPr lang="zh-CN" altLang="en-US" sz="2400" b="1">
              <a:latin typeface="华文中宋" panose="02010600040101010101" pitchFamily="2" charset="-122"/>
              <a:ea typeface="华文中宋" panose="02010600040101010101" pitchFamily="2" charset="-122"/>
              <a:sym typeface="微软雅黑" panose="020b0503020204020204" charset="-122"/>
            </a:endParaRPr>
          </a:p>
        </p:txBody>
      </p:sp>
      <p:sp>
        <p:nvSpPr>
          <p:cNvPr id="2" name="文本框 1"/>
          <p:cNvSpPr txBox="1"/>
          <p:nvPr>
            <p:custDataLst>
              <p:tags r:id="rId4"/>
            </p:custDataLst>
          </p:nvPr>
        </p:nvSpPr>
        <p:spPr>
          <a:xfrm>
            <a:off x="228600" y="4292441"/>
            <a:ext cx="4317206" cy="1590040"/>
          </a:xfrm>
          <a:prstGeom prst="rect">
            <a:avLst/>
          </a:prstGeom>
          <a:noFill/>
          <a:ln w="28575" cmpd="sng">
            <a:solidFill>
              <a:schemeClr val="accent1">
                <a:shade val="50000"/>
              </a:schemeClr>
            </a:solidFill>
            <a:prstDash val="sysDot"/>
          </a:ln>
        </p:spPr>
        <p:txBody>
          <a:bodyPr wrap="square" rtlCol="0">
            <a:spAutoFit/>
          </a:bodyPr>
          <a:lstStyle/>
          <a:p>
            <a:pPr>
              <a:lnSpc>
                <a:spcPct val="130000"/>
              </a:lnSpc>
              <a:spcBef>
                <a:spcPct val="0"/>
              </a:spcBef>
              <a:spcAft>
                <a:spcPct val="0"/>
              </a:spcAft>
            </a:pPr>
            <a:r>
              <a:rPr lang="en-US" altLang="zh-CN" sz="1350" smtClean="0">
                <a:latin typeface="华文楷体" panose="02010600040101010101" charset="-122"/>
                <a:ea typeface="华文楷体" panose="02010600040101010101" charset="-122"/>
                <a:sym typeface="+mn-ea"/>
              </a:rPr>
              <a:t>    </a:t>
            </a:r>
            <a:r>
              <a:rPr lang="en-US" altLang="zh-CN" sz="2100" smtClean="0">
                <a:latin typeface="华文楷体" panose="02010600040101010101" charset="-122"/>
                <a:ea typeface="华文楷体" panose="02010600040101010101" charset="-122"/>
                <a:sym typeface="+mn-ea"/>
              </a:rPr>
              <a:t>    </a:t>
            </a:r>
            <a:r>
              <a:rPr lang="en-US" sz="2100" b="1" smtClean="0">
                <a:solidFill>
                  <a:prstClr val="black"/>
                </a:solidFill>
                <a:latin typeface="华文楷体" panose="02010600040101010101" charset="-122"/>
                <a:ea typeface="华文楷体" panose="02010600040101010101" charset="-122"/>
                <a:sym typeface="+mn-ea"/>
              </a:rPr>
              <a:t> </a:t>
            </a:r>
            <a:r>
              <a:rPr b="1" smtClean="0">
                <a:solidFill>
                  <a:prstClr val="black"/>
                </a:solidFill>
                <a:latin typeface="华文楷体" panose="02010600040101010101" charset="-122"/>
                <a:ea typeface="华文楷体" panose="02010600040101010101" charset="-122"/>
                <a:sym typeface="+mn-ea"/>
              </a:rPr>
              <a:t>过去我们党无论怎样弱小，无论遇到什么困难，一直有强大的战斗力，因为我们有马克思主义和共产主义的信念。</a:t>
            </a:r>
            <a:r>
              <a:rPr b="1" smtClean="0">
                <a:solidFill>
                  <a:srgbClr val="FF0000"/>
                </a:solidFill>
                <a:latin typeface="华文楷体" panose="02010600040101010101" charset="-122"/>
                <a:ea typeface="华文楷体" panose="02010600040101010101" charset="-122"/>
                <a:sym typeface="+mn-ea"/>
              </a:rPr>
              <a:t>有了共同的理想，也就有了铁的纪律</a:t>
            </a:r>
            <a:r>
              <a:rPr b="1" smtClean="0">
                <a:solidFill>
                  <a:prstClr val="black"/>
                </a:solidFill>
                <a:latin typeface="华文楷体" panose="02010600040101010101" charset="-122"/>
                <a:ea typeface="华文楷体" panose="02010600040101010101" charset="-122"/>
                <a:sym typeface="+mn-ea"/>
              </a:rPr>
              <a:t>。</a:t>
            </a:r>
            <a:endParaRPr lang="zh-CN" altLang="en-US" b="1">
              <a:solidFill>
                <a:srgbClr val="002060"/>
              </a:solidFill>
            </a:endParaRPr>
          </a:p>
        </p:txBody>
      </p:sp>
      <p:pic>
        <p:nvPicPr>
          <p:cNvPr id="109" name="图片 108"/>
          <p:cNvPicPr/>
          <p:nvPr>
            <p:custDataLst>
              <p:tags r:id="rId7"/>
            </p:custDataLst>
          </p:nvPr>
        </p:nvPicPr>
        <p:blipFill>
          <a:blip r:embed="rId6" r:link="rId5"/>
          <a:stretch>
            <a:fillRect/>
          </a:stretch>
        </p:blipFill>
        <p:spPr>
          <a:xfrm>
            <a:off x="5426393" y="2192179"/>
            <a:ext cx="3244691" cy="1984058"/>
          </a:xfrm>
          <a:prstGeom prst="rect">
            <a:avLst/>
          </a:prstGeom>
          <a:noFill/>
          <a:ln w="9525">
            <a:noFill/>
          </a:ln>
        </p:spPr>
      </p:pic>
      <p:pic>
        <p:nvPicPr>
          <p:cNvPr id="110" name="图片 109"/>
          <p:cNvPicPr/>
          <p:nvPr>
            <p:custDataLst>
              <p:tags r:id="rId10"/>
            </p:custDataLst>
          </p:nvPr>
        </p:nvPicPr>
        <p:blipFill>
          <a:blip r:embed="rId9" r:link="rId8"/>
          <a:stretch>
            <a:fillRect/>
          </a:stretch>
        </p:blipFill>
        <p:spPr>
          <a:xfrm>
            <a:off x="685324" y="2192179"/>
            <a:ext cx="2781300" cy="1983581"/>
          </a:xfrm>
          <a:prstGeom prst="rect">
            <a:avLst/>
          </a:prstGeom>
          <a:noFill/>
          <a:ln w="9525">
            <a:noFill/>
          </a:ln>
        </p:spPr>
      </p:pic>
      <p:sp>
        <p:nvSpPr>
          <p:cNvPr id="3" name="文本框 2"/>
          <p:cNvSpPr txBox="1"/>
          <p:nvPr>
            <p:custDataLst>
              <p:tags r:id="rId11"/>
            </p:custDataLst>
          </p:nvPr>
        </p:nvSpPr>
        <p:spPr>
          <a:xfrm>
            <a:off x="5180171" y="4292441"/>
            <a:ext cx="3720941" cy="1529715"/>
          </a:xfrm>
          <a:prstGeom prst="rect">
            <a:avLst/>
          </a:prstGeom>
          <a:noFill/>
          <a:ln w="28575" cmpd="sng">
            <a:solidFill>
              <a:schemeClr val="accent1">
                <a:shade val="50000"/>
              </a:schemeClr>
            </a:solidFill>
            <a:prstDash val="sysDot"/>
          </a:ln>
        </p:spPr>
        <p:txBody>
          <a:bodyPr wrap="square" rtlCol="0">
            <a:spAutoFit/>
          </a:bodyPr>
          <a:lstStyle/>
          <a:p>
            <a:pPr algn="l">
              <a:lnSpc>
                <a:spcPct val="130000"/>
              </a:lnSpc>
              <a:spcBef>
                <a:spcPct val="0"/>
              </a:spcBef>
              <a:spcAft>
                <a:spcPct val="0"/>
              </a:spcAft>
            </a:pPr>
            <a:r>
              <a:rPr b="1" smtClean="0">
                <a:solidFill>
                  <a:prstClr val="black"/>
                </a:solidFill>
                <a:latin typeface="华文楷体" panose="02010600040101010101" charset="-122"/>
                <a:ea typeface="华文楷体" panose="02010600040101010101" charset="-122"/>
                <a:sym typeface="+mn-ea"/>
              </a:rPr>
              <a:t>长征胜利启示我们：</a:t>
            </a:r>
            <a:r>
              <a:rPr b="1" smtClean="0">
                <a:solidFill>
                  <a:srgbClr val="FF0000"/>
                </a:solidFill>
                <a:latin typeface="华文楷体" panose="02010600040101010101" charset="-122"/>
                <a:ea typeface="华文楷体" panose="02010600040101010101" charset="-122"/>
                <a:sym typeface="+mn-ea"/>
              </a:rPr>
              <a:t>心中有信仰，脚下有力量；</a:t>
            </a:r>
            <a:r>
              <a:rPr b="1" smtClean="0">
                <a:solidFill>
                  <a:prstClr val="black"/>
                </a:solidFill>
                <a:latin typeface="华文楷体" panose="02010600040101010101" charset="-122"/>
                <a:ea typeface="华文楷体" panose="02010600040101010101" charset="-122"/>
                <a:sym typeface="+mn-ea"/>
              </a:rPr>
              <a:t>没有</a:t>
            </a:r>
            <a:r>
              <a:rPr b="1" smtClean="0">
                <a:solidFill>
                  <a:srgbClr val="FF0000"/>
                </a:solidFill>
                <a:latin typeface="华文楷体" panose="02010600040101010101" charset="-122"/>
                <a:ea typeface="华文楷体" panose="02010600040101010101" charset="-122"/>
                <a:sym typeface="+mn-ea"/>
              </a:rPr>
              <a:t>牢不可破的理想信念</a:t>
            </a:r>
            <a:r>
              <a:rPr b="1" smtClean="0">
                <a:solidFill>
                  <a:prstClr val="black"/>
                </a:solidFill>
                <a:latin typeface="华文楷体" panose="02010600040101010101" charset="-122"/>
                <a:ea typeface="华文楷体" panose="02010600040101010101" charset="-122"/>
                <a:sym typeface="+mn-ea"/>
              </a:rPr>
              <a:t>，没有</a:t>
            </a:r>
            <a:r>
              <a:rPr b="1" smtClean="0">
                <a:solidFill>
                  <a:srgbClr val="FF0000"/>
                </a:solidFill>
                <a:latin typeface="华文楷体" panose="02010600040101010101" charset="-122"/>
                <a:ea typeface="华文楷体" panose="02010600040101010101" charset="-122"/>
                <a:sym typeface="+mn-ea"/>
              </a:rPr>
              <a:t>崇高理想信念的有力支撑</a:t>
            </a:r>
            <a:r>
              <a:rPr b="1" smtClean="0">
                <a:solidFill>
                  <a:prstClr val="black"/>
                </a:solidFill>
                <a:latin typeface="华文楷体" panose="02010600040101010101" charset="-122"/>
                <a:ea typeface="华文楷体" panose="02010600040101010101" charset="-122"/>
                <a:sym typeface="+mn-ea"/>
              </a:rPr>
              <a:t>，要取得长征胜利是不可想象的。</a:t>
            </a:r>
            <a:endParaRPr lang="zh-CN" altLang="en-US" b="1"/>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wipe(down)">
                                      <p:cBhvr>
                                        <p:cTn id="7" dur="500"/>
                                        <p:tgtEl>
                                          <p:spTgt spid="110"/>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22" presetClass="entr" presetSubtype="4" fill="hold" nodeType="clickEffect">
                                  <p:stCondLst>
                                    <p:cond delay="0"/>
                                  </p:stCondLst>
                                  <p:childTnLst>
                                    <p:set>
                                      <p:cBhvr>
                                        <p:cTn id="15" dur="1" fill="hold">
                                          <p:stCondLst>
                                            <p:cond delay="0"/>
                                          </p:stCondLst>
                                        </p:cTn>
                                        <p:tgtEl>
                                          <p:spTgt spid="109"/>
                                        </p:tgtEl>
                                        <p:attrNameLst>
                                          <p:attrName>style.visibility</p:attrName>
                                        </p:attrNameLst>
                                      </p:cBhvr>
                                      <p:to>
                                        <p:strVal val="visible"/>
                                      </p:to>
                                    </p:set>
                                    <p:animEffect transition="in" filter="wipe(down)">
                                      <p:cBhvr>
                                        <p:cTn id="16" dur="500"/>
                                        <p:tgtEl>
                                          <p:spTgt spid="109"/>
                                        </p:tgtEl>
                                      </p:cBhvr>
                                    </p:animEffect>
                                  </p:childTnLst>
                                </p:cTn>
                              </p:par>
                            </p:childTnLst>
                          </p:cTn>
                        </p:par>
                        <p:par>
                          <p:cTn id="17" fill="hold" nodeType="afterGroup">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3"/>
          </p:custDataLst>
        </p:nvPr>
      </p:nvGrpSpPr>
      <p:grpSpPr>
        <a:xfrm>
          <a:off x="0" y="0"/>
          <a:ext cx="0" cy="0"/>
        </a:xfrm>
      </p:grpSpPr>
      <p:pic>
        <p:nvPicPr>
          <p:cNvPr id="18" name="图片 17"/>
          <p:cNvPicPr>
            <a:picLocks noChangeAspect="1"/>
          </p:cNvPicPr>
          <p:nvPr>
            <p:custDataLst>
              <p:tags r:id="rId5"/>
            </p:custDataLst>
          </p:nvPr>
        </p:nvPicPr>
        <p:blipFill>
          <a:blip r:embed="rId4">
            <a:extLst>
              <a:ext uri="{28A0092B-C50C-407E-A947-70E740481C1C}">
                <a14:useLocalDpi xmlns:a14="http://schemas.microsoft.com/office/drawing/2010/main" val="0"/>
              </a:ext>
            </a:extLst>
          </a:blip>
          <a:srcRect l="37527" t="40161" r="34415" b="39281"/>
          <a:stretch>
            <a:fillRect/>
          </a:stretch>
        </p:blipFill>
        <p:spPr>
          <a:xfrm>
            <a:off x="6084168" y="842747"/>
            <a:ext cx="3853286" cy="1927259"/>
          </a:xfrm>
          <a:prstGeom prst="rect">
            <a:avLst/>
          </a:prstGeom>
        </p:spPr>
      </p:pic>
      <p:sp>
        <p:nvSpPr>
          <p:cNvPr id="17" name="矩形 16"/>
          <p:cNvSpPr/>
          <p:nvPr>
            <p:custDataLst>
              <p:tags r:id="rId6"/>
            </p:custDataLst>
          </p:nvPr>
        </p:nvSpPr>
        <p:spPr>
          <a:xfrm>
            <a:off x="643893" y="1308910"/>
            <a:ext cx="7924840" cy="3783330"/>
          </a:xfrm>
          <a:prstGeom prst="rect">
            <a:avLst/>
          </a:prstGeom>
          <a:solidFill>
            <a:schemeClr val="bg1">
              <a:alpha val="95000"/>
            </a:schemeClr>
          </a:solidFill>
          <a:effectLst/>
        </p:spPr>
        <p:txBody>
          <a:bodyPr wrap="square" lIns="91437" tIns="45718" rIns="91437" bIns="45718">
            <a:spAutoFit/>
          </a:bodyPr>
          <a:lstStyle/>
          <a:p>
            <a:pPr indent="609600">
              <a:lnSpc>
                <a:spcPct val="125000"/>
              </a:lnSpc>
            </a:pPr>
            <a:r>
              <a:rPr lang="zh-CN" altLang="en-US" sz="2400" b="1">
                <a:latin typeface="宋体" panose="02010600030101010101" pitchFamily="2" charset="-122"/>
                <a:ea typeface="宋体" panose="02010600030101010101" pitchFamily="2" charset="-122"/>
                <a:cs typeface="宋体" panose="02010600030101010101" pitchFamily="2" charset="-122"/>
              </a:rPr>
              <a:t>今天中国的进步和发展，是从长征中走出来的。历史不断向前，要达到理想的彼岸，就要沿着我们确定的道路不断前进，继续走好新的长征。</a:t>
            </a:r>
            <a:r>
              <a:rPr lang="zh-CN" altLang="en-US" sz="2400" b="1">
                <a:solidFill>
                  <a:srgbClr val="0070C0"/>
                </a:solidFill>
                <a:latin typeface="宋体" panose="02010600030101010101" pitchFamily="2" charset="-122"/>
                <a:ea typeface="宋体" panose="02010600030101010101" pitchFamily="2" charset="-122"/>
                <a:cs typeface="宋体" panose="02010600030101010101" pitchFamily="2" charset="-122"/>
              </a:rPr>
              <a:t>通往梦想的道路从来不会平坦。在新长征路上，我们还有许多“雪山”“草地”需要跨越，还有许多“娄山关”“腊子口”需要征服。</a:t>
            </a:r>
            <a:r>
              <a:rPr lang="zh-CN" altLang="en-US" sz="2400" b="1">
                <a:latin typeface="宋体" panose="02010600030101010101" pitchFamily="2" charset="-122"/>
                <a:ea typeface="宋体" panose="02010600030101010101" pitchFamily="2" charset="-122"/>
                <a:cs typeface="宋体" panose="02010600030101010101" pitchFamily="2" charset="-122"/>
              </a:rPr>
              <a:t>   </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pPr indent="609600">
              <a:lnSpc>
                <a:spcPct val="125000"/>
              </a:lnSpc>
            </a:pPr>
            <a:r>
              <a:rPr lang="zh-CN" altLang="en-US" sz="2400" b="1">
                <a:latin typeface="宋体" panose="02010600030101010101" pitchFamily="2" charset="-122"/>
                <a:ea typeface="宋体" panose="02010600030101010101" pitchFamily="2" charset="-122"/>
                <a:cs typeface="宋体" panose="02010600030101010101" pitchFamily="2" charset="-122"/>
              </a:rPr>
              <a:t>今天，我们重温那次再创历史的伟大远征，为的就是牢记伟大长征精神、学习伟大长征精神、弘扬伟大长征精神，走好我们这一代人的长征路。</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pic>
        <p:nvPicPr>
          <p:cNvPr id="14" name="图片 13"/>
          <p:cNvPicPr>
            <a:picLocks noChangeAspect="1"/>
          </p:cNvPicPr>
          <p:nvPr>
            <p:custDataLst>
              <p:tags r:id="rId8"/>
            </p:custDataLst>
          </p:nvPr>
        </p:nvPicPr>
        <p:blipFill>
          <a:blip r:embed="rId7"/>
          <a:stretch>
            <a:fillRect/>
          </a:stretch>
        </p:blipFill>
        <p:spPr>
          <a:xfrm>
            <a:off x="-53975" y="4941888"/>
            <a:ext cx="9251950" cy="1058862"/>
          </a:xfrm>
          <a:prstGeom prst="rect">
            <a:avLst/>
          </a:prstGeom>
          <a:noFill/>
          <a:ln w="9525">
            <a:noFill/>
          </a:ln>
        </p:spPr>
      </p:pic>
      <p:pic>
        <p:nvPicPr>
          <p:cNvPr id="16" name="图片 15"/>
          <p:cNvPicPr>
            <a:picLocks noChangeAspect="1"/>
          </p:cNvPicPr>
          <p:nvPr>
            <p:custDataLst>
              <p:tags r:id="rId10"/>
            </p:custDataLst>
          </p:nvPr>
        </p:nvPicPr>
        <p:blipFill>
          <a:blip r:embed="rId9">
            <a:extLst>
              <a:ext uri="{28A0092B-C50C-407E-A947-70E740481C1C}">
                <a14:useLocalDpi xmlns:a14="http://schemas.microsoft.com/office/drawing/2010/main" val="0"/>
              </a:ext>
            </a:extLst>
          </a:blip>
          <a:srcRect l="62239" t="15836"/>
          <a:stretch>
            <a:fillRect/>
          </a:stretch>
        </p:blipFill>
        <p:spPr>
          <a:xfrm>
            <a:off x="7020272" y="4007372"/>
            <a:ext cx="2164004" cy="2282202"/>
          </a:xfrm>
          <a:prstGeom prst="rect">
            <a:avLst/>
          </a:prstGeom>
        </p:spPr>
      </p:pic>
      <p:pic>
        <p:nvPicPr>
          <p:cNvPr id="19" name="New picture"/>
          <p:cNvPicPr/>
          <p:nvPr>
            <p:custDataLst>
              <p:tags r:id="rId12"/>
            </p:custDataLst>
          </p:nvPr>
        </p:nvPicPr>
        <p:blipFill>
          <a:blip r:embed="rId11"/>
          <a:stretch>
            <a:fillRect/>
          </a:stretch>
        </p:blipFill>
        <p:spPr>
          <a:xfrm>
            <a:off x="9067800" y="8801100"/>
            <a:ext cx="266700" cy="200025"/>
          </a:xfrm>
          <a:prstGeom prst="cube">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pic>
        <p:nvPicPr>
          <p:cNvPr id="14" name="图片 13"/>
          <p:cNvPicPr>
            <a:picLocks noChangeAspect="1"/>
          </p:cNvPicPr>
          <p:nvPr>
            <p:custDataLst>
              <p:tags r:id="rId4"/>
            </p:custDataLst>
          </p:nvPr>
        </p:nvPicPr>
        <p:blipFill>
          <a:blip r:embed="rId3"/>
          <a:stretch>
            <a:fillRect/>
          </a:stretch>
        </p:blipFill>
        <p:spPr>
          <a:xfrm>
            <a:off x="-53975" y="4941888"/>
            <a:ext cx="9251950" cy="1058862"/>
          </a:xfrm>
          <a:prstGeom prst="rect">
            <a:avLst/>
          </a:prstGeom>
          <a:noFill/>
          <a:ln w="9525">
            <a:noFill/>
          </a:ln>
        </p:spPr>
      </p:pic>
      <p:sp>
        <p:nvSpPr>
          <p:cNvPr id="24" name="文本框 23"/>
          <p:cNvSpPr txBox="1"/>
          <p:nvPr>
            <p:custDataLst>
              <p:tags r:id="rId5"/>
            </p:custDataLst>
          </p:nvPr>
        </p:nvSpPr>
        <p:spPr>
          <a:xfrm>
            <a:off x="361474" y="1864519"/>
            <a:ext cx="8295799" cy="2675255"/>
          </a:xfrm>
          <a:prstGeom prst="rect">
            <a:avLst/>
          </a:prstGeom>
          <a:noFill/>
        </p:spPr>
        <p:txBody>
          <a:bodyPr wrap="square" rtlCol="0">
            <a:spAutoFit/>
          </a:bodyPr>
          <a:lstStyle/>
          <a:p>
            <a:pPr algn="just" hangingPunct="0">
              <a:lnSpc>
                <a:spcPct val="140000"/>
              </a:lnSpc>
            </a:pPr>
            <a:r>
              <a:rPr lang="en-US" altLang="zh-CN" sz="2400" u="sng">
                <a:latin typeface="微软雅黑" panose="020b0503020204020204" charset="-122"/>
                <a:ea typeface="微软雅黑" panose="020b0503020204020204" charset="-122"/>
                <a:cs typeface="+mn-ea"/>
                <a:sym typeface="+mn-lt"/>
              </a:rPr>
              <a:t>      </a:t>
            </a:r>
            <a:r>
              <a:rPr lang="zh-CN" altLang="en-US" sz="2400" u="sng">
                <a:latin typeface="微软雅黑" panose="020b0503020204020204" charset="-122"/>
                <a:ea typeface="微软雅黑" panose="020b0503020204020204" charset="-122"/>
                <a:cs typeface="+mn-ea"/>
                <a:sym typeface="+mn-lt"/>
              </a:rPr>
              <a:t>这篇文章以长征为背景，主要记叙了红军在吴起镇歼灭敌人追兵并消灭反动民团后前往陕北甘泉，最终胜利会师的故事；并回忆了在吴起镇附近召开的中共全军干部会议。本文描写了红军长征的艰难，长征胜利的来之不易，表达了作者对长征胜利的喜悦与自豪之情，以及对革命胜利的信心。</a:t>
            </a:r>
            <a:endParaRPr lang="zh-CN" altLang="en-US" sz="2400" u="sng">
              <a:latin typeface="微软雅黑" panose="020b0503020204020204" charset="-122"/>
              <a:ea typeface="微软雅黑" panose="020b0503020204020204" charset="-122"/>
              <a:cs typeface="+mn-ea"/>
              <a:sym typeface="+mn-lt"/>
            </a:endParaRPr>
          </a:p>
        </p:txBody>
      </p:sp>
      <p:sp>
        <p:nvSpPr>
          <p:cNvPr id="4" name="标题 1"/>
          <p:cNvSpPr>
            <a:spLocks noGrp="1"/>
          </p:cNvSpPr>
          <p:nvPr>
            <p:custDataLst>
              <p:tags r:id="rId6"/>
            </p:custDataLst>
          </p:nvPr>
        </p:nvSpPr>
        <p:spPr>
          <a:xfrm>
            <a:off x="3277553" y="1172051"/>
            <a:ext cx="2463641" cy="498634"/>
          </a:xfrm>
          <a:prstGeom prst="rect">
            <a:avLst/>
          </a:prstGeom>
          <a:ln w="25400" cmpd="sng">
            <a:solidFill>
              <a:schemeClr val="tx1"/>
            </a:solidFill>
            <a:prstDash val="solid"/>
          </a:ln>
        </p:spPr>
        <p:txBody>
          <a:bodyPr vert="horz" lIns="67500" tIns="35100" rIns="67500" bIns="351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algn="ctr">
              <a:lnSpc>
                <a:spcPct val="100000"/>
              </a:lnSpc>
            </a:pPr>
            <a:r>
              <a:rPr lang="zh-CN" altLang="en-US" sz="4050">
                <a:solidFill>
                  <a:srgbClr val="FF0000"/>
                </a:solidFill>
                <a:latin typeface="汉仪尚巍手书W" panose="00020600040101010101" charset="-122"/>
                <a:ea typeface="汉仪尚巍手书W" panose="00020600040101010101" charset="-122"/>
              </a:rPr>
              <a:t>总结全文</a:t>
            </a:r>
            <a:endParaRPr lang="zh-CN" altLang="en-US" sz="4050">
              <a:solidFill>
                <a:srgbClr val="FF0000"/>
              </a:solidFill>
              <a:latin typeface="汉仪尚巍手书W" panose="00020600040101010101" charset="-122"/>
              <a:ea typeface="汉仪尚巍手书W" panose="0002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anim calcmode="lin" valueType="num">
                                      <p:cBhvr>
                                        <p:cTn id="8" dur="500" fill="hold"/>
                                        <p:tgtEl>
                                          <p:spTgt spid="24"/>
                                        </p:tgtEl>
                                        <p:attrNameLst>
                                          <p:attrName>ppt_x</p:attrName>
                                        </p:attrNameLst>
                                      </p:cBhvr>
                                      <p:tavLst>
                                        <p:tav tm="0">
                                          <p:val>
                                            <p:strVal val="#ppt_x"/>
                                          </p:val>
                                        </p:tav>
                                        <p:tav tm="100000">
                                          <p:val>
                                            <p:strVal val="#ppt_x"/>
                                          </p:val>
                                        </p:tav>
                                      </p:tavLst>
                                    </p:anim>
                                    <p:anim calcmode="lin" valueType="num">
                                      <p:cBhvr>
                                        <p:cTn id="9"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cxnSp>
        <p:nvCxnSpPr>
          <p:cNvPr id="10" name="直接连接符 9"/>
          <p:cNvCxnSpPr/>
          <p:nvPr>
            <p:custDataLst>
              <p:tags r:id="rId3"/>
            </p:custDataLst>
          </p:nvPr>
        </p:nvCxnSpPr>
        <p:spPr>
          <a:xfrm rot="5400000" flipH="1">
            <a:off x="2694029" y="2321014"/>
            <a:ext cx="0" cy="2970000"/>
          </a:xfrm>
          <a:prstGeom prst="line">
            <a:avLst/>
          </a:prstGeom>
          <a:ln w="12700">
            <a:solidFill>
              <a:srgbClr val="F0CC9A"/>
            </a:solidFill>
          </a:ln>
          <a:effectLst>
            <a:outerShdw blurRad="12700" dist="12700" dir="2700000" algn="tl" rotWithShape="0">
              <a:schemeClr val="bg1">
                <a:lumMod val="50000"/>
                <a:alpha val="40000"/>
              </a:schemeClr>
            </a:outerShdw>
          </a:effectLst>
        </p:spPr>
        <p:style>
          <a:lnRef idx="1">
            <a:schemeClr val="accent1"/>
          </a:lnRef>
          <a:fillRef idx="0">
            <a:schemeClr val="accent1"/>
          </a:fillRef>
          <a:effectRef idx="0">
            <a:schemeClr val="accent1"/>
          </a:effectRef>
          <a:fontRef idx="minor">
            <a:schemeClr val="tx1"/>
          </a:fontRef>
        </p:style>
      </p:cxnSp>
      <p:pic>
        <p:nvPicPr>
          <p:cNvPr id="21" name="图片 20"/>
          <p:cNvPicPr>
            <a:picLocks noChangeAspect="1"/>
          </p:cNvPicPr>
          <p:nvPr>
            <p:custDataLst>
              <p:tags r:id="rId6"/>
            </p:custDataLst>
          </p:nvPr>
        </p:nvPicPr>
        <p:blipFill>
          <a:blip r:embed="rId4">
            <a:extLst>
              <a:ext uri="{BEBA8EAE-BF5A-486C-A8C5-ECC9F3942E4B}">
                <a14:imgProps xmlns:a14="http://schemas.microsoft.com/office/drawing/2010/main">
                  <a14:imgLayer r:embed="rId5">
                    <a14:imgEffect>
                      <a14:brightnessContrast contrast="-5000"/>
                    </a14:imgEffect>
                  </a14:imgLayer>
                </a14:imgProps>
              </a:ext>
            </a:extLst>
          </a:blip>
          <a:srcRect l="62328"/>
          <a:stretch>
            <a:fillRect/>
          </a:stretch>
        </p:blipFill>
        <p:spPr>
          <a:xfrm>
            <a:off x="407735" y="1313974"/>
            <a:ext cx="3444794" cy="5143500"/>
          </a:xfrm>
          <a:prstGeom prst="rect">
            <a:avLst/>
          </a:prstGeom>
          <a:effectLst>
            <a:outerShdw blurRad="50800" dist="38100" dir="2700000" algn="tl" rotWithShape="0">
              <a:prstClr val="black">
                <a:alpha val="40000"/>
              </a:prstClr>
            </a:outerShdw>
          </a:effectLst>
        </p:spPr>
      </p:pic>
      <p:sp>
        <p:nvSpPr>
          <p:cNvPr id="100" name="文本框 99"/>
          <p:cNvSpPr txBox="1"/>
          <p:nvPr>
            <p:custDataLst>
              <p:tags r:id="rId7"/>
            </p:custDataLst>
          </p:nvPr>
        </p:nvSpPr>
        <p:spPr>
          <a:xfrm>
            <a:off x="738664" y="3402330"/>
            <a:ext cx="4412933" cy="829945"/>
          </a:xfrm>
          <a:prstGeom prst="rect">
            <a:avLst/>
          </a:prstGeom>
          <a:noFill/>
          <a:ln w="9525">
            <a:noFill/>
          </a:ln>
        </p:spPr>
        <p:txBody>
          <a:bodyPr wrap="square">
            <a:spAutoFit/>
          </a:bodyPr>
          <a:lstStyle/>
          <a:p>
            <a:pPr indent="0" fontAlgn="auto">
              <a:lnSpc>
                <a:spcPct val="200000"/>
              </a:lnSpc>
            </a:pPr>
            <a:endParaRPr lang="zh-CN" altLang="en-US" sz="2400" b="1">
              <a:solidFill>
                <a:srgbClr val="FF0000"/>
              </a:solidFill>
              <a:effectLst>
                <a:outerShdw blurRad="38100" dist="38100" dir="2700000" algn="tl">
                  <a:srgbClr val="000000">
                    <a:alpha val="43137"/>
                  </a:srgbClr>
                </a:outerShdw>
              </a:effectLst>
              <a:ea typeface="宋体" panose="02010600030101010101" pitchFamily="2" charset="-122"/>
              <a:cs typeface="Times New Roman" panose="02020603050405020304" pitchFamily="18" charset="0"/>
            </a:endParaRPr>
          </a:p>
        </p:txBody>
      </p:sp>
      <p:sp>
        <p:nvSpPr>
          <p:cNvPr id="3" name="文本框 2"/>
          <p:cNvSpPr txBox="1"/>
          <p:nvPr>
            <p:custDataLst>
              <p:tags r:id="rId8"/>
            </p:custDataLst>
          </p:nvPr>
        </p:nvSpPr>
        <p:spPr>
          <a:xfrm>
            <a:off x="803434" y="3261360"/>
            <a:ext cx="6875145" cy="922020"/>
          </a:xfrm>
          <a:prstGeom prst="rect">
            <a:avLst/>
          </a:prstGeom>
          <a:noFill/>
        </p:spPr>
        <p:txBody>
          <a:bodyPr wrap="square" rtlCol="0">
            <a:spAutoFit/>
            <a:scene3d>
              <a:camera prst="orthographicFront"/>
              <a:lightRig rig="threePt" dir="t"/>
            </a:scene3d>
          </a:bodyPr>
          <a:lstStyle/>
          <a:p>
            <a:r>
              <a:rPr lang="zh-CN" altLang="en-US" sz="5400" b="1">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sym typeface="+mn-ea"/>
              </a:rPr>
              <a:t>学以致用</a:t>
            </a:r>
            <a:endParaRPr lang="zh-CN" altLang="en-US" sz="5400" b="1">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latin typeface="华文中宋" panose="02010600040101010101" pitchFamily="2" charset="-122"/>
              <a:ea typeface="华文中宋" panose="02010600040101010101" pitchFamily="2" charset="-122"/>
              <a:sym typeface="+mn-ea"/>
            </a:endParaRPr>
          </a:p>
        </p:txBody>
      </p:sp>
      <p:sp>
        <p:nvSpPr>
          <p:cNvPr id="4" name="文本框 3"/>
          <p:cNvSpPr txBox="1"/>
          <p:nvPr>
            <p:custDataLst>
              <p:tags r:id="rId9"/>
            </p:custDataLst>
          </p:nvPr>
        </p:nvSpPr>
        <p:spPr>
          <a:xfrm>
            <a:off x="3122771" y="2530316"/>
            <a:ext cx="3084671" cy="553085"/>
          </a:xfrm>
          <a:prstGeom prst="rect">
            <a:avLst/>
          </a:prstGeom>
          <a:noFill/>
        </p:spPr>
        <p:txBody>
          <a:bodyPr wrap="square" rtlCol="0">
            <a:spAutoFit/>
          </a:bodyPr>
          <a:lstStyle/>
          <a:p>
            <a:endParaRPr lang="zh-CN" altLang="en-US" sz="3000" b="1">
              <a:effectLst>
                <a:outerShdw blurRad="38100" dist="38100" dir="2700000" algn="tl">
                  <a:srgbClr val="000000">
                    <a:alpha val="43137"/>
                  </a:srgbClr>
                </a:outerShdw>
              </a:effectLst>
            </a:endParaRPr>
          </a:p>
        </p:txBody>
      </p:sp>
      <p:pic>
        <p:nvPicPr>
          <p:cNvPr id="2097152" name="图片 15"/>
          <p:cNvPicPr>
            <a:picLocks noChangeAspect="1"/>
          </p:cNvPicPr>
          <p:nvPr>
            <p:custDataLst>
              <p:tags r:id="rId11"/>
            </p:custDataLst>
          </p:nvPr>
        </p:nvPicPr>
        <p:blipFill>
          <a:blip r:embed="rId10"/>
          <a:srcRect r="2985"/>
          <a:stretch>
            <a:fillRect/>
          </a:stretch>
        </p:blipFill>
        <p:spPr>
          <a:xfrm>
            <a:off x="5579745" y="1006316"/>
            <a:ext cx="3345180" cy="162448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withEffect">
                                  <p:stCondLst>
                                    <p:cond delay="0"/>
                                  </p:stCondLst>
                                  <p:childTnLst>
                                    <p:set>
                                      <p:cBhvr>
                                        <p:cTn id="6" dur="1" fill="hold">
                                          <p:stCondLst>
                                            <p:cond delay="0"/>
                                          </p:stCondLst>
                                        </p:cTn>
                                        <p:tgtEl>
                                          <p:spTgt spid="2097152"/>
                                        </p:tgtEl>
                                        <p:attrNameLst>
                                          <p:attrName>style.visibility</p:attrName>
                                        </p:attrNameLst>
                                      </p:cBhvr>
                                      <p:to>
                                        <p:strVal val="visible"/>
                                      </p:to>
                                    </p:set>
                                    <p:animEffect transition="in" filter="fade">
                                      <p:cBhvr>
                                        <p:cTn id="7" dur="750"/>
                                        <p:tgtEl>
                                          <p:spTgt spid="2097152"/>
                                        </p:tgtEl>
                                      </p:cBhvr>
                                    </p:animEffect>
                                    <p:anim calcmode="lin" valueType="num">
                                      <p:cBhvr>
                                        <p:cTn id="8" dur="750" fill="hold"/>
                                        <p:tgtEl>
                                          <p:spTgt spid="2097152"/>
                                        </p:tgtEl>
                                        <p:attrNameLst>
                                          <p:attrName>ppt_x</p:attrName>
                                        </p:attrNameLst>
                                      </p:cBhvr>
                                      <p:tavLst>
                                        <p:tav tm="0">
                                          <p:val>
                                            <p:strVal val="#ppt_x"/>
                                          </p:val>
                                        </p:tav>
                                        <p:tav tm="100000">
                                          <p:val>
                                            <p:strVal val="#ppt_x"/>
                                          </p:val>
                                        </p:tav>
                                      </p:tavLst>
                                    </p:anim>
                                    <p:anim calcmode="lin" valueType="num">
                                      <p:cBhvr>
                                        <p:cTn id="9" dur="750" fill="hold"/>
                                        <p:tgtEl>
                                          <p:spTgt spid="20971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467995" y="116840"/>
            <a:ext cx="8229600" cy="781685"/>
          </a:xfrm>
        </p:spPr>
        <p:txBody>
          <a:bodyPr>
            <a:normAutofit fontScale="90000"/>
            <a:scene3d>
              <a:camera prst="orthographicFront"/>
              <a:lightRig rig="threePt" dir="t"/>
            </a:scene3d>
          </a:bodyPr>
          <a:lstStyle/>
          <a:p>
            <a:br>
              <a:rPr lang="zh-CN" altLang="en-US">
                <a:ln w="22225">
                  <a:solidFill>
                    <a:schemeClr val="accent2"/>
                  </a:solidFill>
                  <a:prstDash val="solid"/>
                </a:ln>
                <a:solidFill>
                  <a:schemeClr val="accent2">
                    <a:lumMod val="40000"/>
                    <a:lumOff val="60000"/>
                  </a:schemeClr>
                </a:solidFill>
                <a:effectLst/>
                <a:sym typeface="+mn-ea"/>
              </a:rPr>
            </a:br>
            <a:r>
              <a:rPr lang="zh-CN" altLang="en-US" sz="3100">
                <a:ln w="22225">
                  <a:solidFill>
                    <a:schemeClr val="accent2"/>
                  </a:solidFill>
                  <a:prstDash val="solid"/>
                </a:ln>
                <a:solidFill>
                  <a:schemeClr val="accent2">
                    <a:lumMod val="40000"/>
                    <a:lumOff val="60000"/>
                  </a:schemeClr>
                </a:solidFill>
                <a:effectLst/>
                <a:sym typeface="+mn-ea"/>
              </a:rPr>
              <a:t>【主题:红色基因组】</a:t>
            </a:r>
            <a:br>
              <a:rPr lang="zh-CN" altLang="en-US">
                <a:ln w="22225">
                  <a:solidFill>
                    <a:schemeClr val="accent2"/>
                  </a:solidFill>
                  <a:prstDash val="solid"/>
                </a:ln>
                <a:solidFill>
                  <a:schemeClr val="accent2">
                    <a:lumMod val="40000"/>
                    <a:lumOff val="60000"/>
                  </a:schemeClr>
                </a:solidFill>
                <a:effectLst/>
              </a:rPr>
            </a:br>
            <a:endParaRPr lang="zh-CN" altLang="en-US">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custDataLst>
              <p:tags r:id="rId4"/>
            </p:custDataLst>
          </p:nvPr>
        </p:nvSpPr>
        <p:spPr>
          <a:xfrm>
            <a:off x="252095" y="692785"/>
            <a:ext cx="8651240" cy="4880610"/>
          </a:xfrm>
        </p:spPr>
        <p:txBody>
          <a:bodyPr>
            <a:noAutofit/>
          </a:bodyPr>
          <a:lstStyle/>
          <a:p>
            <a:pPr indent="457200" fontAlgn="auto">
              <a:lnSpc>
                <a:spcPct val="150000"/>
              </a:lnSpc>
              <a:spcBef>
                <a:spcPct val="0"/>
              </a:spcBef>
              <a:buNone/>
            </a:pPr>
            <a:r>
              <a:rPr lang="zh-CN" altLang="en-US" sz="1400" b="1">
                <a:effectLst>
                  <a:outerShdw blurRad="38100" dist="38100" dir="2700000" algn="tl">
                    <a:srgbClr val="000000">
                      <a:alpha val="43137"/>
                    </a:srgbClr>
                  </a:outerShdw>
                </a:effectLst>
              </a:rPr>
              <a:t>阅读下面的材料，根据要求写作。材料一：埃德加·斯诺（1905-1972）美国著名作家和新闻记者。1936年6月，斯诺在宋庆龄帮助下，经西安前往陕北苏区访问。他深入各地，上至党的领袖，中至各级官兵，下至贫民百姓，随意交谈采访，搜集二万五千里长征等第一手资料，写成驰名的《红星照耀中国》（又《西行漫记》）引起世界对中国共产党和中国抗战真实情况关切、理解和极大兴趣。</a:t>
            </a:r>
            <a:endParaRPr lang="zh-CN" altLang="en-US" sz="1400" b="1">
              <a:effectLst>
                <a:outerShdw blurRad="38100" dist="38100" dir="2700000" algn="tl">
                  <a:srgbClr val="000000">
                    <a:alpha val="43137"/>
                  </a:srgbClr>
                </a:outerShdw>
              </a:effectLst>
            </a:endParaRPr>
          </a:p>
          <a:p>
            <a:pPr indent="457200" fontAlgn="auto">
              <a:lnSpc>
                <a:spcPct val="150000"/>
              </a:lnSpc>
              <a:spcBef>
                <a:spcPct val="0"/>
              </a:spcBef>
              <a:buNone/>
            </a:pPr>
            <a:r>
              <a:rPr lang="zh-CN" altLang="en-US" sz="1400" b="1">
                <a:effectLst>
                  <a:outerShdw blurRad="38100" dist="38100" dir="2700000" algn="tl">
                    <a:srgbClr val="000000">
                      <a:alpha val="43137"/>
                    </a:srgbClr>
                  </a:outerShdw>
                </a:effectLst>
              </a:rPr>
              <a:t>材料二：斯诺笔下的“红小鬼”：……他告诉我，今年15岁，“我已经当了四年红军了。”“很苦吧？”我问“不苦不苦。有同志们和你在一起，行军是不苦的。我们革命青年不能想到事情是不是困难或辛苦；如果要走一万里，我们就走一万里，如果要走二万里，我们就走二万里！”“有革命的地方就是好地方。我们吃甚么，睡在哪里，都不重要，重要的是革命。”红军里有许多像他一样的少年，还有13岁的孩子是不会跟他所痛恨的军队走上六千英里的。</a:t>
            </a:r>
            <a:endParaRPr lang="zh-CN" altLang="en-US" sz="1400" b="1">
              <a:effectLst>
                <a:outerShdw blurRad="38100" dist="38100" dir="2700000" algn="tl">
                  <a:srgbClr val="000000">
                    <a:alpha val="43137"/>
                  </a:srgbClr>
                </a:outerShdw>
              </a:effectLst>
            </a:endParaRPr>
          </a:p>
          <a:p>
            <a:pPr indent="457200" fontAlgn="auto">
              <a:lnSpc>
                <a:spcPct val="150000"/>
              </a:lnSpc>
              <a:spcBef>
                <a:spcPct val="0"/>
              </a:spcBef>
              <a:buNone/>
            </a:pPr>
            <a:r>
              <a:rPr lang="zh-CN" altLang="en-US" sz="1400" b="1">
                <a:effectLst>
                  <a:outerShdw blurRad="38100" dist="38100" dir="2700000" algn="tl">
                    <a:srgbClr val="000000">
                      <a:alpha val="43137"/>
                    </a:srgbClr>
                  </a:outerShdw>
                </a:effectLst>
              </a:rPr>
              <a:t>材料三：他们精神极好。我觉得大人看到他们，就会忘掉自己的悲观情绪，想到自己正是为这些少年的将来而战斗，就会感到鼓舞。他们总是愉快而乐观，不管整天行军的疲乏，一碰到人问他们好不好就回答“好！”他们耐心勤劳、聪明努力学习，因此看到他们，就会使你感到中国不是没有希望的，就会感到任何国家有了这样的青少年就不会没有希望。</a:t>
            </a:r>
            <a:endParaRPr lang="zh-CN" altLang="en-US" sz="1400" b="1">
              <a:effectLst>
                <a:outerShdw blurRad="38100" dist="38100" dir="2700000" algn="tl">
                  <a:srgbClr val="000000">
                    <a:alpha val="43137"/>
                  </a:srgbClr>
                </a:outerShdw>
              </a:effectLst>
            </a:endParaRPr>
          </a:p>
          <a:p>
            <a:pPr indent="457200" fontAlgn="auto">
              <a:lnSpc>
                <a:spcPct val="150000"/>
              </a:lnSpc>
              <a:spcBef>
                <a:spcPct val="0"/>
              </a:spcBef>
              <a:buNone/>
            </a:pPr>
            <a:r>
              <a:rPr lang="zh-CN" altLang="en-US" sz="1400" b="1">
                <a:effectLst>
                  <a:outerShdw blurRad="38100" dist="38100" dir="2700000" algn="tl">
                    <a:srgbClr val="000000">
                      <a:alpha val="43137"/>
                    </a:srgbClr>
                  </a:outerShdw>
                </a:effectLst>
              </a:rPr>
              <a:t>学校以“发扬长征精神，作革命接班人”为主题的演讲比赛和征文比赛，请你写一篇演讲稿或征文，阐述你的观点和理由。</a:t>
            </a:r>
            <a:endParaRPr lang="zh-CN" altLang="en-US" sz="1400" b="1">
              <a:effectLst>
                <a:outerShdw blurRad="38100" dist="38100" dir="2700000" algn="tl">
                  <a:srgbClr val="000000">
                    <a:alpha val="43137"/>
                  </a:srgbClr>
                </a:outerShdw>
              </a:effectLst>
            </a:endParaRPr>
          </a:p>
          <a:p>
            <a:pPr indent="457200" fontAlgn="auto">
              <a:lnSpc>
                <a:spcPct val="150000"/>
              </a:lnSpc>
              <a:spcBef>
                <a:spcPct val="0"/>
              </a:spcBef>
              <a:buNone/>
            </a:pPr>
            <a:r>
              <a:rPr lang="zh-CN" altLang="en-US" sz="1400" b="1">
                <a:effectLst>
                  <a:outerShdw blurRad="38100" dist="38100" dir="2700000" algn="tl">
                    <a:srgbClr val="000000">
                      <a:alpha val="43137"/>
                    </a:srgbClr>
                  </a:outerShdw>
                </a:effectLst>
              </a:rPr>
              <a:t>要求：选好角度，确定立意，明确文体，自拟标题；不脱离材料内容及含意范围作文不少于800字。</a:t>
            </a:r>
            <a:endParaRPr lang="zh-CN" altLang="en-US" sz="1400" b="1">
              <a:effectLst>
                <a:outerShdw blurRad="38100" dist="38100" dir="2700000" algn="tl">
                  <a:srgbClr val="000000">
                    <a:alpha val="43137"/>
                  </a:srgbClr>
                </a:outerShdw>
              </a:effectLst>
            </a:endParaRPr>
          </a:p>
        </p:txBody>
      </p:sp>
    </p:spTree>
  </p:cSld>
  <p:clrMapOvr>
    <a:masterClrMapping/>
  </p:clrMapOvr>
  <p:transition/>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457200" y="445770"/>
            <a:ext cx="8229600" cy="5680710"/>
          </a:xfrm>
        </p:spPr>
        <p:txBody>
          <a:bodyPr>
            <a:normAutofit fontScale="90000" lnSpcReduction="10000"/>
          </a:bodyPr>
          <a:lstStyle/>
          <a:p>
            <a:pPr marL="0" indent="0" algn="ctr">
              <a:buNone/>
            </a:pPr>
            <a:r>
              <a:rPr lang="zh-CN" altLang="en-US">
                <a:ln w="22225">
                  <a:solidFill>
                    <a:schemeClr val="accent2"/>
                  </a:solidFill>
                  <a:prstDash val="solid"/>
                </a:ln>
                <a:solidFill>
                  <a:schemeClr val="accent2">
                    <a:lumMod val="40000"/>
                    <a:lumOff val="60000"/>
                  </a:schemeClr>
                </a:solidFill>
                <a:effectLst/>
              </a:rPr>
              <a:t>范文</a:t>
            </a:r>
            <a:r>
              <a:rPr lang="en-US" altLang="zh-CN">
                <a:ln w="22225">
                  <a:solidFill>
                    <a:schemeClr val="accent2"/>
                  </a:solidFill>
                  <a:prstDash val="solid"/>
                </a:ln>
                <a:solidFill>
                  <a:schemeClr val="accent2">
                    <a:lumMod val="40000"/>
                    <a:lumOff val="60000"/>
                  </a:schemeClr>
                </a:solidFill>
                <a:effectLst/>
              </a:rPr>
              <a:t>1</a:t>
            </a:r>
            <a:r>
              <a:rPr lang="zh-CN" altLang="en-US">
                <a:ln w="22225">
                  <a:solidFill>
                    <a:schemeClr val="accent2"/>
                  </a:solidFill>
                  <a:prstDash val="solid"/>
                </a:ln>
                <a:solidFill>
                  <a:schemeClr val="accent2">
                    <a:lumMod val="40000"/>
                    <a:lumOff val="60000"/>
                  </a:schemeClr>
                </a:solidFill>
                <a:effectLst/>
              </a:rPr>
              <a:t>：漫漫长征路，精神永流传</a:t>
            </a:r>
            <a:endParaRPr lang="zh-CN" altLang="en-US">
              <a:ln w="22225">
                <a:solidFill>
                  <a:schemeClr val="accent2"/>
                </a:solidFill>
                <a:prstDash val="solid"/>
              </a:ln>
              <a:solidFill>
                <a:schemeClr val="accent2">
                  <a:lumMod val="40000"/>
                  <a:lumOff val="60000"/>
                </a:schemeClr>
              </a:solidFill>
              <a:effectLst/>
            </a:endParaRPr>
          </a:p>
          <a:p>
            <a:r>
              <a:rPr lang="zh-CN" altLang="en-US" b="1"/>
              <a:t>尊敬的老师，亲爱的同学们：</a:t>
            </a:r>
            <a:endParaRPr lang="zh-CN" altLang="en-US" b="1"/>
          </a:p>
          <a:p>
            <a:r>
              <a:rPr lang="en-US" altLang="zh-CN" b="1"/>
              <a:t>        </a:t>
            </a:r>
            <a:r>
              <a:rPr lang="zh-CN" altLang="en-US" b="1"/>
              <a:t>大家好！</a:t>
            </a:r>
            <a:endParaRPr lang="zh-CN" altLang="en-US" b="1"/>
          </a:p>
          <a:p>
            <a:r>
              <a:rPr lang="en-US" altLang="zh-CN" b="1"/>
              <a:t>        </a:t>
            </a:r>
            <a:r>
              <a:rPr lang="zh-CN" altLang="en-US" b="1"/>
              <a:t>我今天演讲的题目是：《慢慢长征路，精神永流传》。</a:t>
            </a:r>
            <a:endParaRPr lang="zh-CN" altLang="en-US" b="1"/>
          </a:p>
          <a:p>
            <a:r>
              <a:rPr lang="en-US" altLang="zh-CN" b="1"/>
              <a:t>        </a:t>
            </a:r>
            <a:r>
              <a:rPr lang="zh-CN" altLang="en-US" b="1"/>
              <a:t>在中国共产党诞生之日起，就开始了推翻三座大山创建新中国的漫漫路途，以起初50多名党员的星星之火，不断地形成燎原之势，最后取得彻底胜利的大转折便是长征。可以说正是因为长征北上抗日，赢得全民族的支持，让国人看清只有共产党才能救中国。在长征中，他们身上显示的优秀美德与精神，是中国发展强大的力量源泉，因此，</a:t>
            </a:r>
            <a:r>
              <a:rPr lang="zh-CN" altLang="en-US" b="1">
                <a:solidFill>
                  <a:srgbClr val="FF0000"/>
                </a:solidFill>
                <a:effectLst>
                  <a:outerShdw blurRad="38100" dist="38100" dir="2700000" algn="tl">
                    <a:srgbClr val="000000">
                      <a:alpha val="43137"/>
                    </a:srgbClr>
                  </a:outerShdw>
                </a:effectLst>
              </a:rPr>
              <a:t>我们要传承长征精神</a:t>
            </a:r>
            <a:r>
              <a:rPr lang="zh-CN" altLang="en-US" b="1"/>
              <a:t>。</a:t>
            </a:r>
            <a:endParaRPr lang="zh-CN" altLang="en-US" b="1"/>
          </a:p>
        </p:txBody>
      </p:sp>
    </p:spTree>
  </p:cSld>
  <p:clrMapOvr>
    <a:masterClrMapping/>
  </p:clrMapOvr>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457200" y="445770"/>
            <a:ext cx="8229600" cy="5680710"/>
          </a:xfrm>
        </p:spPr>
        <p:txBody>
          <a:bodyPr>
            <a:normAutofit fontScale="70000"/>
          </a:bodyPr>
          <a:lstStyle/>
          <a:p>
            <a:r>
              <a:rPr lang="en-US" altLang="zh-CN">
                <a:ln w="22225">
                  <a:solidFill>
                    <a:schemeClr val="accent2"/>
                  </a:solidFill>
                  <a:prstDash val="solid"/>
                </a:ln>
                <a:solidFill>
                  <a:schemeClr val="accent2">
                    <a:lumMod val="40000"/>
                    <a:lumOff val="60000"/>
                  </a:schemeClr>
                </a:solidFill>
                <a:effectLst/>
              </a:rPr>
              <a:t>       </a:t>
            </a:r>
            <a:r>
              <a:rPr lang="en-US" altLang="zh-CN" sz="3400">
                <a:ln w="22225">
                  <a:solidFill>
                    <a:schemeClr val="accent2"/>
                  </a:solidFill>
                  <a:prstDash val="solid"/>
                </a:ln>
                <a:solidFill>
                  <a:schemeClr val="accent2">
                    <a:lumMod val="40000"/>
                    <a:lumOff val="60000"/>
                  </a:schemeClr>
                </a:solidFill>
                <a:effectLst/>
              </a:rPr>
              <a:t> </a:t>
            </a:r>
            <a:r>
              <a:rPr lang="zh-CN" altLang="en-US" sz="3400">
                <a:ln w="22225">
                  <a:solidFill>
                    <a:schemeClr val="accent2"/>
                  </a:solidFill>
                  <a:prstDash val="solid"/>
                </a:ln>
                <a:solidFill>
                  <a:schemeClr val="accent2">
                    <a:lumMod val="40000"/>
                    <a:lumOff val="60000"/>
                  </a:schemeClr>
                </a:solidFill>
                <a:effectLst/>
              </a:rPr>
              <a:t>长征精神是一种不惧困难，乐观向上的精神。</a:t>
            </a:r>
            <a:endParaRPr lang="zh-CN" altLang="en-US" sz="3400"/>
          </a:p>
          <a:p>
            <a:r>
              <a:rPr lang="en-US" altLang="zh-CN" sz="3400"/>
              <a:t>        </a:t>
            </a:r>
            <a:r>
              <a:rPr lang="zh-CN" altLang="en-US" sz="3400"/>
              <a:t>在长征路上，红军不仅要于敌人作斗争，还要与恶劣的自然环境作斗争，在斗争中，许多战士并非死于敌人枪口下，而是死于沼泽寒冷饥饿……十几岁正处于最美年华的小战士，因为没有食物，活活被饿死在长征路上。但是小战士们并没有退缩。始终保持着乐观状态，朱德遇到的小红军战士，明明因为没有食物，啃着没有肉的骨头，却依旧对朱德说吃的是美味的烤羊腿。同学们，请试想一下：因为困难红军就退缩，那么还会有中国革命最终的胜利吗？还会有新中国的诞生吗？</a:t>
            </a:r>
            <a:endParaRPr lang="zh-CN" altLang="en-US" sz="3400"/>
          </a:p>
          <a:p>
            <a:r>
              <a:rPr lang="en-US" altLang="zh-CN" sz="3400"/>
              <a:t>        </a:t>
            </a:r>
            <a:r>
              <a:rPr lang="zh-CN" altLang="en-US" sz="3400"/>
              <a:t>同学们，他们小小年纪，为什么能够走过二万五千里？是信仰是忠诚，因而他们乐观向上不惧困难。纵使长夜漫漫，永劫无期，化身星辰也要点燃希望，这是留给我们的宝贵财富。</a:t>
            </a:r>
            <a:endParaRPr lang="zh-CN" altLang="en-US" sz="3400"/>
          </a:p>
        </p:txBody>
      </p:sp>
    </p:spTree>
  </p:cSld>
  <p:clrMapOvr>
    <a:masterClrMapping/>
  </p:clrMapOvr>
  <p:transition/>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457200" y="445770"/>
            <a:ext cx="8229600" cy="5680710"/>
          </a:xfrm>
        </p:spPr>
        <p:txBody>
          <a:bodyPr>
            <a:normAutofit fontScale="90000"/>
          </a:bodyPr>
          <a:lstStyle/>
          <a:p>
            <a:r>
              <a:rPr lang="en-US" altLang="zh-CN">
                <a:ln w="22225">
                  <a:solidFill>
                    <a:schemeClr val="accent2"/>
                  </a:solidFill>
                  <a:prstDash val="solid"/>
                </a:ln>
                <a:solidFill>
                  <a:schemeClr val="accent2">
                    <a:lumMod val="40000"/>
                    <a:lumOff val="60000"/>
                  </a:schemeClr>
                </a:solidFill>
                <a:effectLst/>
              </a:rPr>
              <a:t>      </a:t>
            </a:r>
            <a:r>
              <a:rPr lang="en-US" altLang="zh-CN" b="1">
                <a:ln w="22225">
                  <a:solidFill>
                    <a:schemeClr val="accent2"/>
                  </a:solidFill>
                  <a:prstDash val="solid"/>
                </a:ln>
                <a:solidFill>
                  <a:schemeClr val="accent2">
                    <a:lumMod val="40000"/>
                    <a:lumOff val="60000"/>
                  </a:schemeClr>
                </a:solidFill>
                <a:effectLst/>
              </a:rPr>
              <a:t>  </a:t>
            </a:r>
            <a:r>
              <a:rPr lang="zh-CN" altLang="en-US" b="1">
                <a:ln w="22225">
                  <a:solidFill>
                    <a:schemeClr val="accent2"/>
                  </a:solidFill>
                  <a:prstDash val="solid"/>
                </a:ln>
                <a:solidFill>
                  <a:schemeClr val="accent2">
                    <a:lumMod val="40000"/>
                    <a:lumOff val="60000"/>
                  </a:schemeClr>
                </a:solidFill>
                <a:effectLst/>
              </a:rPr>
              <a:t>长征精神是一种互帮互助的团结友爱的精神。</a:t>
            </a:r>
            <a:endParaRPr lang="zh-CN" altLang="en-US" b="1"/>
          </a:p>
          <a:p>
            <a:r>
              <a:rPr lang="en-US" altLang="zh-CN" b="1"/>
              <a:t>        </a:t>
            </a:r>
            <a:r>
              <a:rPr lang="zh-CN" altLang="en-US" b="1"/>
              <a:t>长征这场战役并不是个人的战争，它是无数红军战士艰苦奋斗，共同打赢的。假如没有互帮互助的精神，在与强大敌人的争斗中，红军如何四度赤水河，抢占娄山关，飞夺泸定桥？在过草地中，没有炊事班班长对三个年轻战士的关照，这三个患有胃病，粮食用尽的年轻战士该如何穿过茫茫草地？同学们，即使是“力拔山兮气盖世”的项羽，都敌不过团结一心的汉军，个人的强大并不是终极的强大，甚至是匹夫之勇，只有团队强大，才是最完美的强大。</a:t>
            </a:r>
            <a:endParaRPr lang="zh-CN" altLang="en-US" b="1"/>
          </a:p>
        </p:txBody>
      </p:sp>
    </p:spTree>
  </p:cSld>
  <p:clrMapOvr>
    <a:masterClrMapping/>
  </p:clrMapOvr>
  <p:transition/>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457200" y="445770"/>
            <a:ext cx="8229600" cy="5680710"/>
          </a:xfrm>
        </p:spPr>
        <p:txBody>
          <a:bodyPr>
            <a:normAutofit lnSpcReduction="20000"/>
          </a:bodyPr>
          <a:lstStyle/>
          <a:p>
            <a:r>
              <a:rPr lang="en-US" altLang="zh-CN"/>
              <a:t>    </a:t>
            </a:r>
            <a:endParaRPr lang="en-US" altLang="zh-CN"/>
          </a:p>
          <a:p>
            <a:r>
              <a:rPr lang="en-US" altLang="zh-CN"/>
              <a:t>    </a:t>
            </a:r>
            <a:r>
              <a:rPr lang="zh-CN" altLang="en-US" sz="2800" b="1"/>
              <a:t>朋友们，团结就是力量，传承互帮互助的精神，兄弟齐心，其利断金。在中华民族新的长征中，我们团结一心，发挥集体的力量，迎接未来的每一次挑战。</a:t>
            </a:r>
            <a:endParaRPr lang="zh-CN" altLang="en-US" sz="2800" b="1"/>
          </a:p>
          <a:p>
            <a:r>
              <a:rPr lang="zh-CN" altLang="en-US" sz="2800" b="1"/>
              <a:t>风雨多经人不老，关山初度路犹长，再出发。</a:t>
            </a:r>
            <a:endParaRPr lang="zh-CN" altLang="en-US" sz="2800" b="1"/>
          </a:p>
          <a:p>
            <a:r>
              <a:rPr lang="en-US" altLang="zh-CN" sz="2800" b="1"/>
              <a:t>        </a:t>
            </a:r>
            <a:r>
              <a:rPr lang="zh-CN" altLang="en-US" sz="2800" b="1"/>
              <a:t>长征一路，精神无数。滋养中华儿女，前赴后继，继往开来。新中国72年创造辉煌，改革开放42年世界瞩目。站在“双百”交汇点，新长征正在开拔，赓续长征精神，坚定信仰，忠诚事业，艰苦奋斗，团结乐观，创造新的辉煌！</a:t>
            </a:r>
            <a:endParaRPr lang="zh-CN" altLang="en-US" sz="2800" b="1"/>
          </a:p>
          <a:p>
            <a:r>
              <a:rPr lang="en-US" altLang="zh-CN" sz="2800" b="1"/>
              <a:t>      </a:t>
            </a:r>
            <a:r>
              <a:rPr lang="zh-CN" altLang="en-US" sz="2800" b="1"/>
              <a:t>我的演讲到此结束，谢谢大家！</a:t>
            </a:r>
            <a:endParaRPr lang="zh-CN" altLang="en-US" sz="2800" b="1"/>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纪念碑</a:t>
            </a:r>
            <a:endPar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p:txBody>
      </p:sp>
      <p:sp>
        <p:nvSpPr>
          <p:cNvPr id="3" name="内容占位符 2"/>
          <p:cNvSpPr>
            <a:spLocks noGrp="1"/>
          </p:cNvSpPr>
          <p:nvPr>
            <p:ph idx="1"/>
            <p:custDataLst>
              <p:tags r:id="rId4"/>
            </p:custDataLst>
          </p:nvPr>
        </p:nvSpPr>
        <p:spPr/>
        <p:txBody>
          <a:bodyPr/>
          <a:lstStyle/>
          <a:p>
            <a:endParaRPr lang="zh-CN" altLang="en-US"/>
          </a:p>
        </p:txBody>
      </p:sp>
      <p:pic>
        <p:nvPicPr>
          <p:cNvPr id="5122" name="Picture 2"/>
          <p:cNvPicPr>
            <a:picLocks noChangeAspect="1" noChangeArrowheads="1"/>
          </p:cNvPicPr>
          <p:nvPr>
            <p:custDataLst>
              <p:tags r:id="rId6"/>
            </p:custDataLst>
          </p:nvPr>
        </p:nvPicPr>
        <p:blipFill>
          <a:blip r:embed="rId5"/>
          <a:stretch>
            <a:fillRect/>
          </a:stretch>
        </p:blipFill>
        <p:spPr bwMode="auto">
          <a:xfrm>
            <a:off x="714348" y="1071546"/>
            <a:ext cx="7572429" cy="5667376"/>
          </a:xfrm>
          <a:prstGeom prst="rect">
            <a:avLst/>
          </a:prstGeom>
          <a:noFill/>
        </p:spPr>
      </p:pic>
    </p:spTree>
  </p:cSld>
  <p:clrMapOvr>
    <a:masterClrMapping/>
  </p:clrMapOvr>
  <p:transition/>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normAutofit fontScale="90000"/>
            <a:scene3d>
              <a:camera prst="orthographicFront"/>
              <a:lightRig rig="threePt" dir="t"/>
            </a:scene3d>
          </a:bodyPr>
          <a:lstStyle/>
          <a:p>
            <a:br>
              <a:rPr lang="zh-CN" altLang="en-US">
                <a:ln w="22225">
                  <a:solidFill>
                    <a:schemeClr val="accent2"/>
                  </a:solidFill>
                  <a:prstDash val="solid"/>
                </a:ln>
                <a:solidFill>
                  <a:schemeClr val="accent2">
                    <a:lumMod val="40000"/>
                    <a:lumOff val="60000"/>
                  </a:schemeClr>
                </a:solidFill>
                <a:effectLst/>
                <a:sym typeface="+mn-ea"/>
              </a:rPr>
            </a:br>
            <a:r>
              <a:rPr lang="zh-CN" altLang="en-US" sz="4000">
                <a:ln w="22225">
                  <a:solidFill>
                    <a:schemeClr val="accent2"/>
                  </a:solidFill>
                  <a:prstDash val="solid"/>
                </a:ln>
                <a:solidFill>
                  <a:schemeClr val="accent2">
                    <a:lumMod val="40000"/>
                    <a:lumOff val="60000"/>
                  </a:schemeClr>
                </a:solidFill>
                <a:effectLst/>
                <a:sym typeface="+mn-ea"/>
              </a:rPr>
              <a:t>范文</a:t>
            </a:r>
            <a:r>
              <a:rPr lang="en-US" altLang="zh-CN" sz="4000">
                <a:ln w="22225">
                  <a:solidFill>
                    <a:schemeClr val="accent2"/>
                  </a:solidFill>
                  <a:prstDash val="solid"/>
                </a:ln>
                <a:solidFill>
                  <a:schemeClr val="accent2">
                    <a:lumMod val="40000"/>
                    <a:lumOff val="60000"/>
                  </a:schemeClr>
                </a:solidFill>
                <a:effectLst/>
                <a:sym typeface="+mn-ea"/>
              </a:rPr>
              <a:t>2</a:t>
            </a:r>
            <a:r>
              <a:rPr lang="zh-CN" altLang="en-US" sz="4000">
                <a:ln w="22225">
                  <a:solidFill>
                    <a:schemeClr val="accent2"/>
                  </a:solidFill>
                  <a:prstDash val="solid"/>
                </a:ln>
                <a:solidFill>
                  <a:schemeClr val="accent2">
                    <a:lumMod val="40000"/>
                    <a:lumOff val="60000"/>
                  </a:schemeClr>
                </a:solidFill>
                <a:effectLst/>
                <a:sym typeface="+mn-ea"/>
              </a:rPr>
              <a:t>：铭记长征精神，续写百年辉煌</a:t>
            </a:r>
            <a:br>
              <a:rPr lang="zh-CN" altLang="en-US" sz="4000">
                <a:ln w="22225">
                  <a:solidFill>
                    <a:schemeClr val="accent2"/>
                  </a:solidFill>
                  <a:prstDash val="solid"/>
                </a:ln>
                <a:solidFill>
                  <a:schemeClr val="accent2">
                    <a:lumMod val="40000"/>
                    <a:lumOff val="60000"/>
                  </a:schemeClr>
                </a:solidFill>
                <a:effectLst/>
              </a:rPr>
            </a:br>
            <a:endParaRPr lang="zh-CN" altLang="en-US" sz="4000">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custDataLst>
              <p:tags r:id="rId4"/>
            </p:custDataLst>
          </p:nvPr>
        </p:nvSpPr>
        <p:spPr/>
        <p:txBody>
          <a:bodyPr/>
          <a:lstStyle/>
          <a:p>
            <a:r>
              <a:rPr lang="en-US" altLang="zh-CN" sz="2800" b="1"/>
              <a:t>          </a:t>
            </a:r>
            <a:r>
              <a:rPr lang="zh-CN" altLang="en-US" sz="2800" b="1"/>
              <a:t>美国作家斯诺在《西行漫记》中这样写到：“看见他们就会使你感到中国不是没有希望的。”是什么精神让一个个十三四岁的孩子走完二万五千里？是他们坚定的信仰和对党的无比忠诚，所以让他们积极乐观地面对困难，知难而上。因此说，</a:t>
            </a:r>
            <a:r>
              <a:rPr lang="zh-CN" altLang="en-US" sz="2800" b="1">
                <a:ln w="22225">
                  <a:solidFill>
                    <a:schemeClr val="accent2"/>
                  </a:solidFill>
                  <a:prstDash val="solid"/>
                </a:ln>
                <a:solidFill>
                  <a:schemeClr val="accent2">
                    <a:lumMod val="40000"/>
                    <a:lumOff val="60000"/>
                  </a:schemeClr>
                </a:solidFill>
                <a:effectLst/>
              </a:rPr>
              <a:t>铭记长征精神，才能续写第二个百年辉煌。</a:t>
            </a:r>
            <a:endParaRPr lang="zh-CN" altLang="en-US" sz="2800" b="1">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457200" y="445770"/>
            <a:ext cx="8229600" cy="5680710"/>
          </a:xfrm>
        </p:spPr>
        <p:txBody>
          <a:bodyPr>
            <a:normAutofit fontScale="70000"/>
          </a:bodyPr>
          <a:lstStyle/>
          <a:p>
            <a:r>
              <a:rPr lang="en-US" altLang="zh-CN" b="1">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rPr>
              <a:t>    </a:t>
            </a:r>
            <a:endParaRPr lang="en-US" altLang="zh-CN" b="1">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endParaRPr>
          </a:p>
          <a:p>
            <a:r>
              <a:rPr lang="en-US" altLang="zh-CN" b="1">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rPr>
              <a:t>    </a:t>
            </a:r>
            <a:r>
              <a:rPr lang="zh-CN" altLang="en-US" b="1">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rPr>
              <a:t>五岭逶迤腾细浪，乌蒙礴走泥丸。</a:t>
            </a:r>
            <a:r>
              <a:rPr lang="zh-CN" altLang="en-US" b="1"/>
              <a:t>一个人如果具有崇高的信念并坚持，那么他就会无比忠诚，快乐地追求理想。长征中，红小鬼们面对困难坚持不懈，积极乐观，一路走来，正如泰戈尔所说：“只有经历过地狱般磨炼，才能炼出创造天堂的力量；只有流过血的手指，才能弹出世间绝唱。”</a:t>
            </a:r>
            <a:endParaRPr lang="zh-CN" altLang="en-US" b="1"/>
          </a:p>
          <a:p>
            <a:r>
              <a:rPr lang="en-US" altLang="zh-CN" b="1"/>
              <a:t>        </a:t>
            </a:r>
            <a:r>
              <a:rPr lang="zh-CN" altLang="en-US" b="1"/>
              <a:t>熊庆华是湖北农民，从小特别喜欢画画。从6岁开始用9年时间复画上万幅画，但一幅也没卖出去。有无数人劝他放弃画画，但他认为画画是他毕生的梦想，不管怎样都要坚持画下去。早起晚睡，雷打不动，面对冷眼与嘲笑。他始终相信“有志者，事竟成，只要坚持画下去，总会画的一天比一天好。”就是这种坚持信念和专注，画技长进而被接受，被称为“毕加索”。因此，无论是长征还是画画，风雨过后才有彩虹，坚持能让人成长。              </a:t>
            </a:r>
            <a:endParaRPr lang="zh-CN" altLang="en-US" b="1"/>
          </a:p>
        </p:txBody>
      </p:sp>
    </p:spTree>
  </p:cSld>
  <p:clrMapOvr>
    <a:masterClrMapping/>
  </p:clrMapOvr>
  <p:transition/>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457200" y="445770"/>
            <a:ext cx="8229600" cy="5680710"/>
          </a:xfrm>
        </p:spPr>
        <p:txBody>
          <a:bodyPr>
            <a:normAutofit fontScale="90000" lnSpcReduction="10000"/>
          </a:bodyPr>
          <a:lstStyle/>
          <a:p>
            <a:r>
              <a:rPr lang="en-US" altLang="zh-CN">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rPr>
              <a:t>    </a:t>
            </a:r>
            <a:r>
              <a:rPr lang="zh-CN" altLang="en-US" b="1">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rPr>
              <a:t>愿得此身长报国，何须生入玉门关。</a:t>
            </a:r>
            <a:r>
              <a:rPr lang="zh-CN" altLang="en-US" b="1"/>
              <a:t>长征精神是爱国情怀，与国家兴旺、民族命运息息的源泉。如果国民都不热爱祖国，那么这个国家怎能凝心聚力，繁荣富强？中国共产党人在长征中之所以能克服坚难险阻，舍生忘死，奔赴抗日前线，这与其爱国之情分不开。</a:t>
            </a:r>
            <a:endParaRPr lang="zh-CN" altLang="en-US" b="1"/>
          </a:p>
          <a:p>
            <a:r>
              <a:rPr lang="en-US" altLang="zh-CN" b="1"/>
              <a:t>        </a:t>
            </a:r>
            <a:r>
              <a:rPr lang="zh-CN" altLang="en-US" b="1"/>
              <a:t>有了爱国之心，钱学森冒着生命危险誓死回国效力，邓稼先遭受核辐射也要获得数据，郭永怀在飞机失事10秒内与警卫抱死一起而保护硬盘，黄旭华隐姓埋名40载研制我国第一代战略攻击核潜艇……就是因为这些前辈默默为祖国负重前行，去世前仍“我死而无憾。”爱国精神指引让他们义无反顾，奉献终生。</a:t>
            </a:r>
            <a:endParaRPr lang="zh-CN" altLang="en-US" b="1"/>
          </a:p>
        </p:txBody>
      </p:sp>
    </p:spTree>
  </p:cSld>
  <p:clrMapOvr>
    <a:masterClrMapping/>
  </p:clrMapOvr>
  <p:transition/>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457200" y="445770"/>
            <a:ext cx="8229600" cy="5680710"/>
          </a:xfrm>
        </p:spPr>
        <p:txBody>
          <a:bodyPr/>
          <a:lstStyle/>
          <a:p>
            <a:r>
              <a:rPr lang="en-US" altLang="zh-CN" b="1">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rPr>
              <a:t>    </a:t>
            </a:r>
            <a:r>
              <a:rPr lang="zh-CN" altLang="en-US" b="1">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rPr>
              <a:t>风雨多经人未老，关山初度路又长。</a:t>
            </a:r>
            <a:r>
              <a:rPr lang="zh-CN" altLang="en-US" b="1"/>
              <a:t>青苔漫上记忆的长廊，感怀与激动如一夜绽放的花儿，散发着迷人的芬芳。如今，前一个百年的长征实现了宏伟的目标，第二个百年已经来临。中国巨龙在天空飞舞，绘画着梦想的蓝图。作为满腔热血的青少年，我们应赓续爱国精神，坚定信念，忠诚事业，乐观面对困难，艰苦奋斗，投入到学习中，用坚持不懈的态度就能战胜困难。站在两个百年交汇点上，铭记光辉历程，再续百年辉煌。</a:t>
            </a:r>
            <a:endParaRPr lang="zh-CN" altLang="en-US" b="1"/>
          </a:p>
        </p:txBody>
      </p:sp>
    </p:spTree>
  </p:cSld>
  <p:clrMapOvr>
    <a:masterClrMapping/>
  </p:clrMapOvr>
  <p:transition/>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13" name="文本框 12" descr="7b0a20202020227461726765744d6f64756c65223a202270726f636573734f6e6c696e65466f6e7473220a7d0a"/>
          <p:cNvSpPr txBox="1"/>
          <p:nvPr>
            <p:custDataLst>
              <p:tags r:id="rId3"/>
            </p:custDataLst>
          </p:nvPr>
        </p:nvSpPr>
        <p:spPr>
          <a:xfrm>
            <a:off x="6393641" y="2348828"/>
            <a:ext cx="1536700" cy="2329180"/>
          </a:xfrm>
          <a:prstGeom prst="rect">
            <a:avLst/>
          </a:prstGeom>
          <a:noFill/>
        </p:spPr>
        <p:txBody>
          <a:bodyPr vert="eaVert" wrap="none" rtlCol="0">
            <a:spAutoFit/>
          </a:bodyPr>
          <a:lstStyle/>
          <a:p>
            <a:r>
              <a:rPr lang="zh-CN" altLang="zh-CN" sz="8800" b="1">
                <a:solidFill>
                  <a:srgbClr val="C00000"/>
                </a:solidFill>
                <a:effectLst>
                  <a:outerShdw blurRad="50800" dist="38100" dir="5400000" algn="t" rotWithShape="0">
                    <a:prstClr val="black">
                      <a:alpha val="40000"/>
                    </a:prstClr>
                  </a:outerShdw>
                </a:effectLst>
                <a:latin typeface="方正全福体" panose="02000500000000000000" charset="-122"/>
                <a:ea typeface="方正全福体" panose="02000500000000000000" charset="-122"/>
                <a:sym typeface="汉仪尚巍手书W" panose="00020600040101010101" charset="-122"/>
              </a:rPr>
              <a:t>谢谢</a:t>
            </a:r>
            <a:endParaRPr lang="zh-CN" altLang="zh-CN" sz="8800" b="1">
              <a:solidFill>
                <a:srgbClr val="C00000"/>
              </a:solidFill>
              <a:effectLst>
                <a:outerShdw blurRad="50800" dist="38100" dir="5400000" algn="t" rotWithShape="0">
                  <a:prstClr val="black">
                    <a:alpha val="40000"/>
                  </a:prstClr>
                </a:outerShdw>
              </a:effectLst>
              <a:latin typeface="方正全福体" panose="02000500000000000000" charset="-122"/>
              <a:ea typeface="方正全福体" panose="02000500000000000000" charset="-122"/>
              <a:sym typeface="汉仪尚巍手书W" panose="00020600040101010101" charset="-122"/>
            </a:endParaRPr>
          </a:p>
        </p:txBody>
      </p:sp>
      <p:pic>
        <p:nvPicPr>
          <p:cNvPr id="4" name="图片 3"/>
          <p:cNvPicPr>
            <a:picLocks noChangeAspect="1"/>
          </p:cNvPicPr>
          <p:nvPr>
            <p:custDataLst>
              <p:tags r:id="rId5"/>
            </p:custDataLst>
          </p:nvPr>
        </p:nvPicPr>
        <p:blipFill>
          <a:blip r:embed="rId4"/>
          <a:stretch>
            <a:fillRect/>
          </a:stretch>
        </p:blipFill>
        <p:spPr>
          <a:xfrm>
            <a:off x="205264" y="1046798"/>
            <a:ext cx="6112193" cy="473583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p:spPr>
      </p:pic>
      <p:pic>
        <p:nvPicPr>
          <p:cNvPr id="14" name="New picture"/>
          <p:cNvPicPr/>
          <p:nvPr>
            <p:custDataLst>
              <p:tags r:id="rId7"/>
            </p:custDataLst>
          </p:nvPr>
        </p:nvPicPr>
        <p:blipFill>
          <a:blip r:embed="rId6"/>
          <a:stretch>
            <a:fillRect/>
          </a:stretch>
        </p:blipFill>
        <p:spPr>
          <a:xfrm>
            <a:off x="12649200" y="10477500"/>
            <a:ext cx="317500" cy="228600"/>
          </a:xfrm>
          <a:prstGeom prst="cube">
            <a:avLst/>
          </a:prstGeom>
        </p:spPr>
      </p:pic>
    </p:spTree>
  </p:cSld>
  <p:clrMapOvr>
    <a:masterClrMapping/>
  </p:clrMapOvr>
  <mc:AlternateContent>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withEffect">
                                  <p:stCondLst>
                                    <p:cond delay="0"/>
                                  </p:stCondLst>
                                  <p:childTnLst>
                                    <p:set>
                                      <p:cBhvr>
                                        <p:cTn id="6" dur="500" fill="hold">
                                          <p:stCondLst>
                                            <p:cond delay="0"/>
                                          </p:stCondLst>
                                        </p:cTn>
                                        <p:tgtEl>
                                          <p:spTgt spid="13">
                                            <p:txEl>
                                              <p:pRg st="0" end="0"/>
                                            </p:txEl>
                                          </p:spTgt>
                                        </p:tgtEl>
                                        <p:attrNameLst>
                                          <p:attrName>style.visibility</p:attrName>
                                        </p:attrNameLst>
                                      </p:cBhvr>
                                      <p:to>
                                        <p:strVal val="visible"/>
                                      </p:to>
                                    </p:set>
                                    <p:animEffect transition="in" filter="wipe(up)">
                                      <p:cBhvr>
                                        <p:cTn id="7"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scene3d>
              <a:camera prst="orthographicFront"/>
              <a:lightRig rig="soft" dir="t">
                <a:rot lat="0" lon="0" rev="15600000"/>
              </a:lightRig>
            </a:scene3d>
            <a:sp3d extrusionH="57150" prstMaterial="softEdge">
              <a:bevelT w="25400" h="38100"/>
            </a:sp3d>
          </a:bodyPr>
          <a:lstStyle/>
          <a:p>
            <a:r>
              <a:rPr lang="zh-CN" altLang="en-US" b="1">
                <a:solidFill>
                  <a:schemeClr val="accent4"/>
                </a:solidFill>
                <a:effectLst>
                  <a:outerShdw blurRad="38100" dist="38100" dir="2700000" algn="tl">
                    <a:srgbClr val="000000">
                      <a:alpha val="43137"/>
                    </a:srgbClr>
                  </a:outerShdw>
                </a:effectLst>
              </a:rPr>
              <a:t>长征路线图</a:t>
            </a:r>
            <a:endParaRPr lang="zh-CN" altLang="en-US" b="1">
              <a:solidFill>
                <a:schemeClr val="accent4"/>
              </a:solidFill>
              <a:effectLst>
                <a:outerShdw blurRad="38100" dist="38100" dir="2700000" algn="tl">
                  <a:srgbClr val="000000">
                    <a:alpha val="43137"/>
                  </a:srgbClr>
                </a:outerShdw>
              </a:effectLst>
            </a:endParaRPr>
          </a:p>
        </p:txBody>
      </p:sp>
      <p:sp>
        <p:nvSpPr>
          <p:cNvPr id="3" name="内容占位符 2"/>
          <p:cNvSpPr>
            <a:spLocks noGrp="1"/>
          </p:cNvSpPr>
          <p:nvPr>
            <p:ph idx="1"/>
            <p:custDataLst>
              <p:tags r:id="rId4"/>
            </p:custDataLst>
          </p:nvPr>
        </p:nvSpPr>
        <p:spPr/>
        <p:txBody>
          <a:bodyPr/>
          <a:lstStyle/>
          <a:p>
            <a:endParaRPr lang="zh-CN" altLang="en-US"/>
          </a:p>
        </p:txBody>
      </p:sp>
      <p:pic>
        <p:nvPicPr>
          <p:cNvPr id="11266" name="Picture 2"/>
          <p:cNvPicPr>
            <a:picLocks noChangeAspect="1" noChangeArrowheads="1"/>
          </p:cNvPicPr>
          <p:nvPr>
            <p:custDataLst>
              <p:tags r:id="rId6"/>
            </p:custDataLst>
          </p:nvPr>
        </p:nvPicPr>
        <p:blipFill>
          <a:blip r:embed="rId5"/>
          <a:stretch>
            <a:fillRect/>
          </a:stretch>
        </p:blipFill>
        <p:spPr bwMode="auto">
          <a:xfrm>
            <a:off x="142844" y="1190624"/>
            <a:ext cx="9144000" cy="5667376"/>
          </a:xfrm>
          <a:prstGeom prst="rect">
            <a:avLst/>
          </a:prstGeom>
          <a:noFill/>
        </p:spPr>
      </p:pic>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zh-CN" altLang="en-US" b="1">
                <a:solidFill>
                  <a:srgbClr val="FF0000"/>
                </a:solidFill>
                <a:effectLst>
                  <a:outerShdw blurRad="38100" dist="19050" dir="2700000" algn="tl" rotWithShape="0">
                    <a:schemeClr val="dk1">
                      <a:alpha val="40000"/>
                    </a:schemeClr>
                  </a:outerShdw>
                </a:effectLst>
              </a:rPr>
              <a:t>长征用具</a:t>
            </a:r>
            <a:endParaRPr lang="zh-CN" altLang="en-US" b="1">
              <a:solidFill>
                <a:srgbClr val="FF0000"/>
              </a:solidFill>
              <a:effectLst>
                <a:outerShdw blurRad="38100" dist="19050" dir="2700000" algn="tl" rotWithShape="0">
                  <a:schemeClr val="dk1">
                    <a:alpha val="40000"/>
                  </a:schemeClr>
                </a:outerShdw>
              </a:effectLst>
            </a:endParaRPr>
          </a:p>
        </p:txBody>
      </p:sp>
      <p:pic>
        <p:nvPicPr>
          <p:cNvPr id="10242" name="Picture 2"/>
          <p:cNvPicPr>
            <a:picLocks noChangeAspect="1" noChangeArrowheads="1"/>
          </p:cNvPicPr>
          <p:nvPr>
            <p:custDataLst>
              <p:tags r:id="rId5"/>
            </p:custDataLst>
          </p:nvPr>
        </p:nvPicPr>
        <p:blipFill>
          <a:blip r:embed="rId4"/>
          <a:stretch>
            <a:fillRect/>
          </a:stretch>
        </p:blipFill>
        <p:spPr bwMode="auto">
          <a:xfrm>
            <a:off x="0" y="2405070"/>
            <a:ext cx="4286248" cy="4452930"/>
          </a:xfrm>
          <a:prstGeom prst="rect">
            <a:avLst/>
          </a:prstGeom>
          <a:noFill/>
        </p:spPr>
      </p:pic>
      <p:pic>
        <p:nvPicPr>
          <p:cNvPr id="10244" name="Picture 4"/>
          <p:cNvPicPr>
            <a:picLocks noChangeAspect="1" noChangeArrowheads="1"/>
          </p:cNvPicPr>
          <p:nvPr>
            <p:custDataLst>
              <p:tags r:id="rId7"/>
            </p:custDataLst>
          </p:nvPr>
        </p:nvPicPr>
        <p:blipFill>
          <a:blip r:embed="rId6"/>
          <a:stretch>
            <a:fillRect/>
          </a:stretch>
        </p:blipFill>
        <p:spPr bwMode="auto">
          <a:xfrm>
            <a:off x="4286248" y="2428868"/>
            <a:ext cx="4857752" cy="4429132"/>
          </a:xfrm>
          <a:prstGeom prst="rect">
            <a:avLst/>
          </a:prstGeom>
          <a:noFill/>
        </p:spPr>
      </p:pic>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noAutofit/>
            <a:scene3d>
              <a:camera prst="orthographicFront"/>
              <a:lightRig rig="threePt" dir="t"/>
            </a:scene3d>
          </a:bodyPr>
          <a:lstStyle/>
          <a:p>
            <a:br>
              <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sym typeface="+mn-ea"/>
              </a:rPr>
            </a:br>
            <a:r>
              <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sym typeface="+mn-ea"/>
              </a:rPr>
              <a:t>长征用具</a:t>
            </a:r>
            <a:br>
              <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br>
            <a:endPar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p:txBody>
      </p:sp>
      <p:sp>
        <p:nvSpPr>
          <p:cNvPr id="3" name="内容占位符 2"/>
          <p:cNvSpPr>
            <a:spLocks noGrp="1"/>
          </p:cNvSpPr>
          <p:nvPr>
            <p:ph idx="1"/>
            <p:custDataLst>
              <p:tags r:id="rId4"/>
            </p:custDataLst>
          </p:nvPr>
        </p:nvSpPr>
        <p:spPr/>
        <p:txBody>
          <a:bodyPr/>
          <a:lstStyle/>
          <a:p>
            <a:endParaRPr lang="zh-CN" altLang="en-US"/>
          </a:p>
        </p:txBody>
      </p:sp>
      <p:pic>
        <p:nvPicPr>
          <p:cNvPr id="4" name="Picture 6"/>
          <p:cNvPicPr>
            <a:picLocks noChangeAspect="1" noChangeArrowheads="1"/>
          </p:cNvPicPr>
          <p:nvPr>
            <p:custDataLst>
              <p:tags r:id="rId6"/>
            </p:custDataLst>
          </p:nvPr>
        </p:nvPicPr>
        <p:blipFill>
          <a:blip r:embed="rId5"/>
          <a:stretch>
            <a:fillRect/>
          </a:stretch>
        </p:blipFill>
        <p:spPr bwMode="auto">
          <a:xfrm>
            <a:off x="142844" y="2000240"/>
            <a:ext cx="3786214" cy="4738682"/>
          </a:xfrm>
          <a:prstGeom prst="rect">
            <a:avLst/>
          </a:prstGeom>
          <a:noFill/>
        </p:spPr>
      </p:pic>
      <p:pic>
        <p:nvPicPr>
          <p:cNvPr id="4098" name="Picture 2"/>
          <p:cNvPicPr>
            <a:picLocks noChangeAspect="1" noChangeArrowheads="1"/>
          </p:cNvPicPr>
          <p:nvPr>
            <p:custDataLst>
              <p:tags r:id="rId8"/>
            </p:custDataLst>
          </p:nvPr>
        </p:nvPicPr>
        <p:blipFill>
          <a:blip r:embed="rId7"/>
          <a:stretch>
            <a:fillRect/>
          </a:stretch>
        </p:blipFill>
        <p:spPr bwMode="auto">
          <a:xfrm>
            <a:off x="4071934" y="2000240"/>
            <a:ext cx="4643470" cy="4738682"/>
          </a:xfrm>
          <a:prstGeom prst="rect">
            <a:avLst/>
          </a:prstGeom>
          <a:noFill/>
        </p:spPr>
      </p:pic>
    </p:spTree>
  </p:cSld>
  <p:clrMapOvr>
    <a:masterClrMapping/>
  </p:clrMapOvr>
  <p:transition/>
  <p:timing/>
</p:sld>
</file>

<file path=ppt/tags/tag1.xml><?xml version="1.0" encoding="utf-8"?>
<p:tagLst xmlns:p="http://schemas.openxmlformats.org/presentationml/2006/main">
  <p:tag name="AS_UNIQUEID" val="7035"/>
</p:tagLst>
</file>

<file path=ppt/tags/tag10.xml><?xml version="1.0" encoding="utf-8"?>
<p:tagLst xmlns:p="http://schemas.openxmlformats.org/presentationml/2006/main">
  <p:tag name="AS_UNIQUEID" val="7044"/>
</p:tagLst>
</file>

<file path=ppt/tags/tag100.xml><?xml version="1.0" encoding="utf-8"?>
<p:tagLst xmlns:p="http://schemas.openxmlformats.org/presentationml/2006/main">
  <p:tag name="AS_UNIQUEID" val="7132"/>
</p:tagLst>
</file>

<file path=ppt/tags/tag101.xml><?xml version="1.0" encoding="utf-8"?>
<p:tagLst xmlns:p="http://schemas.openxmlformats.org/presentationml/2006/main">
  <p:tag name="AS_UNIQUEID" val="7133"/>
</p:tagLst>
</file>

<file path=ppt/tags/tag102.xml><?xml version="1.0" encoding="utf-8"?>
<p:tagLst xmlns:p="http://schemas.openxmlformats.org/presentationml/2006/main">
  <p:tag name="AS_UNIQUEID" val="7134"/>
</p:tagLst>
</file>

<file path=ppt/tags/tag103.xml><?xml version="1.0" encoding="utf-8"?>
<p:tagLst xmlns:p="http://schemas.openxmlformats.org/presentationml/2006/main">
  <p:tag name="AS_UNIQUEID" val="7135"/>
</p:tagLst>
</file>

<file path=ppt/tags/tag104.xml><?xml version="1.0" encoding="utf-8"?>
<p:tagLst xmlns:p="http://schemas.openxmlformats.org/presentationml/2006/main">
  <p:tag name="AS_UNIQUEID" val="7136"/>
</p:tagLst>
</file>

<file path=ppt/tags/tag105.xml><?xml version="1.0" encoding="utf-8"?>
<p:tagLst xmlns:p="http://schemas.openxmlformats.org/presentationml/2006/main">
  <p:tag name="AS_UNIQUEID" val="7137"/>
</p:tagLst>
</file>

<file path=ppt/tags/tag106.xml><?xml version="1.0" encoding="utf-8"?>
<p:tagLst xmlns:p="http://schemas.openxmlformats.org/presentationml/2006/main">
  <p:tag name="AS_UNIQUEID" val="7138"/>
</p:tagLst>
</file>

<file path=ppt/tags/tag107.xml><?xml version="1.0" encoding="utf-8"?>
<p:tagLst xmlns:p="http://schemas.openxmlformats.org/presentationml/2006/main">
  <p:tag name="AS_UNIQUEID" val="7139"/>
</p:tagLst>
</file>

<file path=ppt/tags/tag108.xml><?xml version="1.0" encoding="utf-8"?>
<p:tagLst xmlns:p="http://schemas.openxmlformats.org/presentationml/2006/main">
  <p:tag name="AS_UNIQUEID" val="7140"/>
</p:tagLst>
</file>

<file path=ppt/tags/tag109.xml><?xml version="1.0" encoding="utf-8"?>
<p:tagLst xmlns:p="http://schemas.openxmlformats.org/presentationml/2006/main">
  <p:tag name="AS_UNIQUEID" val="7141"/>
</p:tagLst>
</file>

<file path=ppt/tags/tag11.xml><?xml version="1.0" encoding="utf-8"?>
<p:tagLst xmlns:p="http://schemas.openxmlformats.org/presentationml/2006/main">
  <p:tag name="AS_UNIQUEID" val="7045"/>
</p:tagLst>
</file>

<file path=ppt/tags/tag110.xml><?xml version="1.0" encoding="utf-8"?>
<p:tagLst xmlns:p="http://schemas.openxmlformats.org/presentationml/2006/main">
  <p:tag name="AS_UNIQUEID" val="7142"/>
</p:tagLst>
</file>

<file path=ppt/tags/tag111.xml><?xml version="1.0" encoding="utf-8"?>
<p:tagLst xmlns:p="http://schemas.openxmlformats.org/presentationml/2006/main">
  <p:tag name="AS_UNIQUEID" val="7143"/>
</p:tagLst>
</file>

<file path=ppt/tags/tag112.xml><?xml version="1.0" encoding="utf-8"?>
<p:tagLst xmlns:p="http://schemas.openxmlformats.org/presentationml/2006/main">
  <p:tag name="AS_UNIQUEID" val="7144"/>
</p:tagLst>
</file>

<file path=ppt/tags/tag113.xml><?xml version="1.0" encoding="utf-8"?>
<p:tagLst xmlns:p="http://schemas.openxmlformats.org/presentationml/2006/main">
  <p:tag name="AS_UNIQUEID" val="7145"/>
</p:tagLst>
</file>

<file path=ppt/tags/tag114.xml><?xml version="1.0" encoding="utf-8"?>
<p:tagLst xmlns:p="http://schemas.openxmlformats.org/presentationml/2006/main">
  <p:tag name="AS_UNIQUEID" val="7146"/>
</p:tagLst>
</file>

<file path=ppt/tags/tag115.xml><?xml version="1.0" encoding="utf-8"?>
<p:tagLst xmlns:p="http://schemas.openxmlformats.org/presentationml/2006/main">
  <p:tag name="AS_UNIQUEID" val="7147"/>
</p:tagLst>
</file>

<file path=ppt/tags/tag116.xml><?xml version="1.0" encoding="utf-8"?>
<p:tagLst xmlns:p="http://schemas.openxmlformats.org/presentationml/2006/main">
  <p:tag name="AS_UNIQUEID" val="7148"/>
</p:tagLst>
</file>

<file path=ppt/tags/tag117.xml><?xml version="1.0" encoding="utf-8"?>
<p:tagLst xmlns:p="http://schemas.openxmlformats.org/presentationml/2006/main">
  <p:tag name="AS_UNIQUEID" val="7149"/>
</p:tagLst>
</file>

<file path=ppt/tags/tag118.xml><?xml version="1.0" encoding="utf-8"?>
<p:tagLst xmlns:p="http://schemas.openxmlformats.org/presentationml/2006/main">
  <p:tag name="AS_UNIQUEID" val="7150"/>
</p:tagLst>
</file>

<file path=ppt/tags/tag119.xml><?xml version="1.0" encoding="utf-8"?>
<p:tagLst xmlns:p="http://schemas.openxmlformats.org/presentationml/2006/main">
  <p:tag name="AS_UNIQUEID" val="7151"/>
</p:tagLst>
</file>

<file path=ppt/tags/tag12.xml><?xml version="1.0" encoding="utf-8"?>
<p:tagLst xmlns:p="http://schemas.openxmlformats.org/presentationml/2006/main">
  <p:tag name="AS_UNIQUEID" val="7046"/>
</p:tagLst>
</file>

<file path=ppt/tags/tag120.xml><?xml version="1.0" encoding="utf-8"?>
<p:tagLst xmlns:p="http://schemas.openxmlformats.org/presentationml/2006/main">
  <p:tag name="AS_UNIQUEID" val="7152"/>
</p:tagLst>
</file>

<file path=ppt/tags/tag121.xml><?xml version="1.0" encoding="utf-8"?>
<p:tagLst xmlns:p="http://schemas.openxmlformats.org/presentationml/2006/main">
  <p:tag name="AS_UNIQUEID" val="7153"/>
</p:tagLst>
</file>

<file path=ppt/tags/tag122.xml><?xml version="1.0" encoding="utf-8"?>
<p:tagLst xmlns:p="http://schemas.openxmlformats.org/presentationml/2006/main">
  <p:tag name="AS_UNIQUEID" val="7154"/>
</p:tagLst>
</file>

<file path=ppt/tags/tag123.xml><?xml version="1.0" encoding="utf-8"?>
<p:tagLst xmlns:p="http://schemas.openxmlformats.org/presentationml/2006/main">
  <p:tag name="AS_UNIQUEID" val="7155"/>
</p:tagLst>
</file>

<file path=ppt/tags/tag124.xml><?xml version="1.0" encoding="utf-8"?>
<p:tagLst xmlns:p="http://schemas.openxmlformats.org/presentationml/2006/main">
  <p:tag name="AS_UNIQUEID" val="7156"/>
</p:tagLst>
</file>

<file path=ppt/tags/tag125.xml><?xml version="1.0" encoding="utf-8"?>
<p:tagLst xmlns:p="http://schemas.openxmlformats.org/presentationml/2006/main">
  <p:tag name="AS_UNIQUEID" val="7157"/>
</p:tagLst>
</file>

<file path=ppt/tags/tag126.xml><?xml version="1.0" encoding="utf-8"?>
<p:tagLst xmlns:p="http://schemas.openxmlformats.org/presentationml/2006/main">
  <p:tag name="AS_UNIQUEID" val="7158"/>
</p:tagLst>
</file>

<file path=ppt/tags/tag127.xml><?xml version="1.0" encoding="utf-8"?>
<p:tagLst xmlns:p="http://schemas.openxmlformats.org/presentationml/2006/main">
  <p:tag name="AS_UNIQUEID" val="7159"/>
</p:tagLst>
</file>

<file path=ppt/tags/tag128.xml><?xml version="1.0" encoding="utf-8"?>
<p:tagLst xmlns:p="http://schemas.openxmlformats.org/presentationml/2006/main">
  <p:tag name="AS_UNIQUEID" val="7160"/>
</p:tagLst>
</file>

<file path=ppt/tags/tag129.xml><?xml version="1.0" encoding="utf-8"?>
<p:tagLst xmlns:p="http://schemas.openxmlformats.org/presentationml/2006/main">
  <p:tag name="AS_UNIQUEID" val="7161"/>
</p:tagLst>
</file>

<file path=ppt/tags/tag13.xml><?xml version="1.0" encoding="utf-8"?>
<p:tagLst xmlns:p="http://schemas.openxmlformats.org/presentationml/2006/main">
  <p:tag name="AS_UNIQUEID" val="7047"/>
</p:tagLst>
</file>

<file path=ppt/tags/tag130.xml><?xml version="1.0" encoding="utf-8"?>
<p:tagLst xmlns:p="http://schemas.openxmlformats.org/presentationml/2006/main">
  <p:tag name="AS_UNIQUEID" val="7162"/>
</p:tagLst>
</file>

<file path=ppt/tags/tag131.xml><?xml version="1.0" encoding="utf-8"?>
<p:tagLst xmlns:p="http://schemas.openxmlformats.org/presentationml/2006/main">
  <p:tag name="AS_UNIQUEID" val="7163"/>
</p:tagLst>
</file>

<file path=ppt/tags/tag132.xml><?xml version="1.0" encoding="utf-8"?>
<p:tagLst xmlns:p="http://schemas.openxmlformats.org/presentationml/2006/main">
  <p:tag name="AS_UNIQUEID" val="7164"/>
</p:tagLst>
</file>

<file path=ppt/tags/tag133.xml><?xml version="1.0" encoding="utf-8"?>
<p:tagLst xmlns:p="http://schemas.openxmlformats.org/presentationml/2006/main">
  <p:tag name="AS_UNIQUEID" val="7165"/>
</p:tagLst>
</file>

<file path=ppt/tags/tag134.xml><?xml version="1.0" encoding="utf-8"?>
<p:tagLst xmlns:p="http://schemas.openxmlformats.org/presentationml/2006/main">
  <p:tag name="AS_UNIQUEID" val="7166"/>
</p:tagLst>
</file>

<file path=ppt/tags/tag135.xml><?xml version="1.0" encoding="utf-8"?>
<p:tagLst xmlns:p="http://schemas.openxmlformats.org/presentationml/2006/main">
  <p:tag name="AS_UNIQUEID" val="7167"/>
</p:tagLst>
</file>

<file path=ppt/tags/tag136.xml><?xml version="1.0" encoding="utf-8"?>
<p:tagLst xmlns:p="http://schemas.openxmlformats.org/presentationml/2006/main">
  <p:tag name="AS_UNIQUEID" val="7168"/>
</p:tagLst>
</file>

<file path=ppt/tags/tag137.xml><?xml version="1.0" encoding="utf-8"?>
<p:tagLst xmlns:p="http://schemas.openxmlformats.org/presentationml/2006/main">
  <p:tag name="AS_UNIQUEID" val="7169"/>
  <p:tag name="KSO_WM_UNIT_PLACING_PICTURE_USER_VIEWPORT" val="{&quot;height&quot;:4500,&quot;width&quot;:4125}"/>
</p:tagLst>
</file>

<file path=ppt/tags/tag138.xml><?xml version="1.0" encoding="utf-8"?>
<p:tagLst xmlns:p="http://schemas.openxmlformats.org/presentationml/2006/main">
  <p:tag name="AS_UNIQUEID" val="7170"/>
</p:tagLst>
</file>

<file path=ppt/tags/tag139.xml><?xml version="1.0" encoding="utf-8"?>
<p:tagLst xmlns:p="http://schemas.openxmlformats.org/presentationml/2006/main">
  <p:tag name="AS_UNIQUEID" val="7171"/>
  <p:tag name="KSO_WM_UNIT_PLACING_PICTURE_USER_VIEWPORT" val="{&quot;height&quot;:4997.351181102362,&quot;width&quot;:3864.946456692913}"/>
</p:tagLst>
</file>

<file path=ppt/tags/tag14.xml><?xml version="1.0" encoding="utf-8"?>
<p:tagLst xmlns:p="http://schemas.openxmlformats.org/presentationml/2006/main">
  <p:tag name="AS_UNIQUEID" val="7048"/>
</p:tagLst>
</file>

<file path=ppt/tags/tag140.xml><?xml version="1.0" encoding="utf-8"?>
<p:tagLst xmlns:p="http://schemas.openxmlformats.org/presentationml/2006/main">
  <p:tag name="AS_UNIQUEID" val="7172"/>
</p:tagLst>
</file>

<file path=ppt/tags/tag141.xml><?xml version="1.0" encoding="utf-8"?>
<p:tagLst xmlns:p="http://schemas.openxmlformats.org/presentationml/2006/main">
  <p:tag name="AS_UNIQUEID" val="7173"/>
</p:tagLst>
</file>

<file path=ppt/tags/tag142.xml><?xml version="1.0" encoding="utf-8"?>
<p:tagLst xmlns:p="http://schemas.openxmlformats.org/presentationml/2006/main">
  <p:tag name="AS_UNIQUEID" val="7174"/>
</p:tagLst>
</file>

<file path=ppt/tags/tag143.xml><?xml version="1.0" encoding="utf-8"?>
<p:tagLst xmlns:p="http://schemas.openxmlformats.org/presentationml/2006/main">
  <p:tag name="AS_UNIQUEID" val="7175"/>
</p:tagLst>
</file>

<file path=ppt/tags/tag144.xml><?xml version="1.0" encoding="utf-8"?>
<p:tagLst xmlns:p="http://schemas.openxmlformats.org/presentationml/2006/main">
  <p:tag name="AS_UNIQUEID" val="7176"/>
</p:tagLst>
</file>

<file path=ppt/tags/tag145.xml><?xml version="1.0" encoding="utf-8"?>
<p:tagLst xmlns:p="http://schemas.openxmlformats.org/presentationml/2006/main">
  <p:tag name="AS_UNIQUEID" val="7177"/>
</p:tagLst>
</file>

<file path=ppt/tags/tag146.xml><?xml version="1.0" encoding="utf-8"?>
<p:tagLst xmlns:p="http://schemas.openxmlformats.org/presentationml/2006/main">
  <p:tag name="AS_UNIQUEID" val="7178"/>
</p:tagLst>
</file>

<file path=ppt/tags/tag147.xml><?xml version="1.0" encoding="utf-8"?>
<p:tagLst xmlns:p="http://schemas.openxmlformats.org/presentationml/2006/main">
  <p:tag name="AS_UNIQUEID" val="7179"/>
</p:tagLst>
</file>

<file path=ppt/tags/tag148.xml><?xml version="1.0" encoding="utf-8"?>
<p:tagLst xmlns:p="http://schemas.openxmlformats.org/presentationml/2006/main">
  <p:tag name="AS_UNIQUEID" val="7180"/>
</p:tagLst>
</file>

<file path=ppt/tags/tag149.xml><?xml version="1.0" encoding="utf-8"?>
<p:tagLst xmlns:p="http://schemas.openxmlformats.org/presentationml/2006/main">
  <p:tag name="AS_UNIQUEID" val="7181"/>
</p:tagLst>
</file>

<file path=ppt/tags/tag15.xml><?xml version="1.0" encoding="utf-8"?>
<p:tagLst xmlns:p="http://schemas.openxmlformats.org/presentationml/2006/main">
  <p:tag name="AS_UNIQUEID" val="7049"/>
</p:tagLst>
</file>

<file path=ppt/tags/tag150.xml><?xml version="1.0" encoding="utf-8"?>
<p:tagLst xmlns:p="http://schemas.openxmlformats.org/presentationml/2006/main">
  <p:tag name="AS_UNIQUEID" val="7182"/>
</p:tagLst>
</file>

<file path=ppt/tags/tag151.xml><?xml version="1.0" encoding="utf-8"?>
<p:tagLst xmlns:p="http://schemas.openxmlformats.org/presentationml/2006/main">
  <p:tag name="KSO_WM_BEAUTIFY_FLAG" val="#wm#"/>
  <p:tag name="KSO_WM_TEMPLATE_CATEGORY" val="custom"/>
  <p:tag name="KSO_WM_TEMPLATE_INDEX" val="20205176"/>
</p:tagLst>
</file>

<file path=ppt/tags/tag152.xml><?xml version="1.0" encoding="utf-8"?>
<p:tagLst xmlns:p="http://schemas.openxmlformats.org/presentationml/2006/main">
  <p:tag name="AS_UNIQUEID" val="7183"/>
</p:tagLst>
</file>

<file path=ppt/tags/tag153.xml><?xml version="1.0" encoding="utf-8"?>
<p:tagLst xmlns:p="http://schemas.openxmlformats.org/presentationml/2006/main">
  <p:tag name="AS_UNIQUEID" val="7184"/>
</p:tagLst>
</file>

<file path=ppt/tags/tag154.xml><?xml version="1.0" encoding="utf-8"?>
<p:tagLst xmlns:p="http://schemas.openxmlformats.org/presentationml/2006/main">
  <p:tag name="AS_UNIQUEID" val="7185"/>
</p:tagLst>
</file>

<file path=ppt/tags/tag155.xml><?xml version="1.0" encoding="utf-8"?>
<p:tagLst xmlns:p="http://schemas.openxmlformats.org/presentationml/2006/main">
  <p:tag name="AS_UNIQUEID" val="7186"/>
</p:tagLst>
</file>

<file path=ppt/tags/tag156.xml><?xml version="1.0" encoding="utf-8"?>
<p:tagLst xmlns:p="http://schemas.openxmlformats.org/presentationml/2006/main">
  <p:tag name="AS_UNIQUEID" val="56"/>
</p:tagLst>
</file>

<file path=ppt/tags/tag157.xml><?xml version="1.0" encoding="utf-8"?>
<p:tagLst xmlns:p="http://schemas.openxmlformats.org/presentationml/2006/main">
  <p:tag name="AS_UNIQUEID" val="57"/>
  <p:tag name="KSO_WM_UNIT_TABLE_BEAUTIFY" val="smartTable{3121450f-ca2d-4c4c-9115-df90e87f6830}"/>
</p:tagLst>
</file>

<file path=ppt/tags/tag158.xml><?xml version="1.0" encoding="utf-8"?>
<p:tagLst xmlns:p="http://schemas.openxmlformats.org/presentationml/2006/main">
  <p:tag name="AS_UNIQUEID" val="7187"/>
</p:tagLst>
</file>

<file path=ppt/tags/tag159.xml><?xml version="1.0" encoding="utf-8"?>
<p:tagLst xmlns:p="http://schemas.openxmlformats.org/presentationml/2006/main">
  <p:tag name="AS_UNIQUEID" val="59"/>
</p:tagLst>
</file>

<file path=ppt/tags/tag16.xml><?xml version="1.0" encoding="utf-8"?>
<p:tagLst xmlns:p="http://schemas.openxmlformats.org/presentationml/2006/main">
  <p:tag name="AS_UNIQUEID" val="7050"/>
</p:tagLst>
</file>

<file path=ppt/tags/tag160.xml><?xml version="1.0" encoding="utf-8"?>
<p:tagLst xmlns:p="http://schemas.openxmlformats.org/presentationml/2006/main">
  <p:tag name="AS_UNIQUEID" val="60"/>
</p:tagLst>
</file>

<file path=ppt/tags/tag161.xml><?xml version="1.0" encoding="utf-8"?>
<p:tagLst xmlns:p="http://schemas.openxmlformats.org/presentationml/2006/main">
  <p:tag name="AS_UNIQUEID" val="7188"/>
</p:tagLst>
</file>

<file path=ppt/tags/tag162.xml><?xml version="1.0" encoding="utf-8"?>
<p:tagLst xmlns:p="http://schemas.openxmlformats.org/presentationml/2006/main">
  <p:tag name="AS_UNIQUEID" val="62"/>
</p:tagLst>
</file>

<file path=ppt/tags/tag163.xml><?xml version="1.0" encoding="utf-8"?>
<p:tagLst xmlns:p="http://schemas.openxmlformats.org/presentationml/2006/main">
  <p:tag name="AS_UNIQUEID" val="63"/>
  <p:tag name="KSO_WM_UNIT_TABLE_BEAUTIFY" val="smartTable{26e23305-25f9-4347-b577-bcd389b6c05c}"/>
</p:tagLst>
</file>

<file path=ppt/tags/tag164.xml><?xml version="1.0" encoding="utf-8"?>
<p:tagLst xmlns:p="http://schemas.openxmlformats.org/presentationml/2006/main">
  <p:tag name="AS_UNIQUEID" val="7189"/>
</p:tagLst>
</file>

<file path=ppt/tags/tag165.xml><?xml version="1.0" encoding="utf-8"?>
<p:tagLst xmlns:p="http://schemas.openxmlformats.org/presentationml/2006/main">
  <p:tag name="AS_UNIQUEID" val="65"/>
</p:tagLst>
</file>

<file path=ppt/tags/tag166.xml><?xml version="1.0" encoding="utf-8"?>
<p:tagLst xmlns:p="http://schemas.openxmlformats.org/presentationml/2006/main">
  <p:tag name="AS_UNIQUEID" val="66"/>
</p:tagLst>
</file>

<file path=ppt/tags/tag167.xml><?xml version="1.0" encoding="utf-8"?>
<p:tagLst xmlns:p="http://schemas.openxmlformats.org/presentationml/2006/main">
  <p:tag name="AS_UNIQUEID" val="7190"/>
</p:tagLst>
</file>

<file path=ppt/tags/tag168.xml><?xml version="1.0" encoding="utf-8"?>
<p:tagLst xmlns:p="http://schemas.openxmlformats.org/presentationml/2006/main">
  <p:tag name="AS_UNIQUEID" val="7191"/>
</p:tagLst>
</file>

<file path=ppt/tags/tag169.xml><?xml version="1.0" encoding="utf-8"?>
<p:tagLst xmlns:p="http://schemas.openxmlformats.org/presentationml/2006/main">
  <p:tag name="AS_UNIQUEID" val="7192"/>
</p:tagLst>
</file>

<file path=ppt/tags/tag17.xml><?xml version="1.0" encoding="utf-8"?>
<p:tagLst xmlns:p="http://schemas.openxmlformats.org/presentationml/2006/main">
  <p:tag name="AS_UNIQUEID" val="7051"/>
</p:tagLst>
</file>

<file path=ppt/tags/tag170.xml><?xml version="1.0" encoding="utf-8"?>
<p:tagLst xmlns:p="http://schemas.openxmlformats.org/presentationml/2006/main">
  <p:tag name="AS_UNIQUEID" val="7193"/>
</p:tagLst>
</file>

<file path=ppt/tags/tag171.xml><?xml version="1.0" encoding="utf-8"?>
<p:tagLst xmlns:p="http://schemas.openxmlformats.org/presentationml/2006/main">
  <p:tag name="AS_UNIQUEID" val="7194"/>
</p:tagLst>
</file>

<file path=ppt/tags/tag172.xml><?xml version="1.0" encoding="utf-8"?>
<p:tagLst xmlns:p="http://schemas.openxmlformats.org/presentationml/2006/main">
  <p:tag name="AS_UNIQUEID" val="7195"/>
</p:tagLst>
</file>

<file path=ppt/tags/tag173.xml><?xml version="1.0" encoding="utf-8"?>
<p:tagLst xmlns:p="http://schemas.openxmlformats.org/presentationml/2006/main">
  <p:tag name="AS_UNIQUEID" val="7196"/>
</p:tagLst>
</file>

<file path=ppt/tags/tag174.xml><?xml version="1.0" encoding="utf-8"?>
<p:tagLst xmlns:p="http://schemas.openxmlformats.org/presentationml/2006/main">
  <p:tag name="AS_UNIQUEID" val="7197"/>
</p:tagLst>
</file>

<file path=ppt/tags/tag175.xml><?xml version="1.0" encoding="utf-8"?>
<p:tagLst xmlns:p="http://schemas.openxmlformats.org/presentationml/2006/main">
  <p:tag name="AS_UNIQUEID" val="7198"/>
</p:tagLst>
</file>

<file path=ppt/tags/tag176.xml><?xml version="1.0" encoding="utf-8"?>
<p:tagLst xmlns:p="http://schemas.openxmlformats.org/presentationml/2006/main">
  <p:tag name="AS_UNIQUEID" val="297"/>
</p:tagLst>
</file>

<file path=ppt/tags/tag177.xml><?xml version="1.0" encoding="utf-8"?>
<p:tagLst xmlns:p="http://schemas.openxmlformats.org/presentationml/2006/main">
  <p:tag name="AS_UNIQUEID" val="298"/>
</p:tagLst>
</file>

<file path=ppt/tags/tag178.xml><?xml version="1.0" encoding="utf-8"?>
<p:tagLst xmlns:p="http://schemas.openxmlformats.org/presentationml/2006/main">
  <p:tag name="AS_UNIQUEID" val="276"/>
  <p:tag name="PA" val="v5.2.8"/>
</p:tagLst>
</file>

<file path=ppt/tags/tag179.xml><?xml version="1.0" encoding="utf-8"?>
<p:tagLst xmlns:p="http://schemas.openxmlformats.org/presentationml/2006/main">
  <p:tag name="AS_UNIQUEID" val="277"/>
  <p:tag name="PA" val="v5.2.8"/>
</p:tagLst>
</file>

<file path=ppt/tags/tag18.xml><?xml version="1.0" encoding="utf-8"?>
<p:tagLst xmlns:p="http://schemas.openxmlformats.org/presentationml/2006/main">
  <p:tag name="AS_UNIQUEID" val="7052"/>
</p:tagLst>
</file>

<file path=ppt/tags/tag180.xml><?xml version="1.0" encoding="utf-8"?>
<p:tagLst xmlns:p="http://schemas.openxmlformats.org/presentationml/2006/main">
  <p:tag name="AS_UNIQUEID" val="278"/>
  <p:tag name="PA" val="v5.2.8"/>
</p:tagLst>
</file>

<file path=ppt/tags/tag181.xml><?xml version="1.0" encoding="utf-8"?>
<p:tagLst xmlns:p="http://schemas.openxmlformats.org/presentationml/2006/main">
  <p:tag name="AS_UNIQUEID" val="3189"/>
</p:tagLst>
</file>

<file path=ppt/tags/tag182.xml><?xml version="1.0" encoding="utf-8"?>
<p:tagLst xmlns:p="http://schemas.openxmlformats.org/presentationml/2006/main">
  <p:tag name="AS_UNIQUEID" val="2774"/>
</p:tagLst>
</file>

<file path=ppt/tags/tag183.xml><?xml version="1.0" encoding="utf-8"?>
<p:tagLst xmlns:p="http://schemas.openxmlformats.org/presentationml/2006/main">
  <p:tag name="AS_UNIQUEID" val="7199"/>
</p:tagLst>
</file>

<file path=ppt/tags/tag184.xml><?xml version="1.0" encoding="utf-8"?>
<p:tagLst xmlns:p="http://schemas.openxmlformats.org/presentationml/2006/main">
  <p:tag name="AS_UNIQUEID" val="276"/>
  <p:tag name="PA" val="v5.2.8"/>
</p:tagLst>
</file>

<file path=ppt/tags/tag185.xml><?xml version="1.0" encoding="utf-8"?>
<p:tagLst xmlns:p="http://schemas.openxmlformats.org/presentationml/2006/main">
  <p:tag name="AS_UNIQUEID" val="277"/>
  <p:tag name="PA" val="v5.2.8"/>
</p:tagLst>
</file>

<file path=ppt/tags/tag186.xml><?xml version="1.0" encoding="utf-8"?>
<p:tagLst xmlns:p="http://schemas.openxmlformats.org/presentationml/2006/main">
  <p:tag name="AS_UNIQUEID" val="278"/>
  <p:tag name="PA" val="v5.2.8"/>
</p:tagLst>
</file>

<file path=ppt/tags/tag187.xml><?xml version="1.0" encoding="utf-8"?>
<p:tagLst xmlns:p="http://schemas.openxmlformats.org/presentationml/2006/main">
  <p:tag name="AS_UNIQUEID" val="3191"/>
</p:tagLst>
</file>

<file path=ppt/tags/tag188.xml><?xml version="1.0" encoding="utf-8"?>
<p:tagLst xmlns:p="http://schemas.openxmlformats.org/presentationml/2006/main">
  <p:tag name="AS_UNIQUEID" val="2879"/>
</p:tagLst>
</file>

<file path=ppt/tags/tag189.xml><?xml version="1.0" encoding="utf-8"?>
<p:tagLst xmlns:p="http://schemas.openxmlformats.org/presentationml/2006/main">
  <p:tag name="AS_UNIQUEID" val="2880"/>
</p:tagLst>
</file>

<file path=ppt/tags/tag19.xml><?xml version="1.0" encoding="utf-8"?>
<p:tagLst xmlns:p="http://schemas.openxmlformats.org/presentationml/2006/main">
  <p:tag name="AS_UNIQUEID" val="7053"/>
</p:tagLst>
</file>

<file path=ppt/tags/tag190.xml><?xml version="1.0" encoding="utf-8"?>
<p:tagLst xmlns:p="http://schemas.openxmlformats.org/presentationml/2006/main">
  <p:tag name="AS_UNIQUEID" val="2878"/>
</p:tagLst>
</file>

<file path=ppt/tags/tag191.xml><?xml version="1.0" encoding="utf-8"?>
<p:tagLst xmlns:p="http://schemas.openxmlformats.org/presentationml/2006/main">
  <p:tag name="AS_UNIQUEID" val="2887"/>
</p:tagLst>
</file>

<file path=ppt/tags/tag192.xml><?xml version="1.0" encoding="utf-8"?>
<p:tagLst xmlns:p="http://schemas.openxmlformats.org/presentationml/2006/main">
  <p:tag name="AS_UNIQUEID" val="2888"/>
</p:tagLst>
</file>

<file path=ppt/tags/tag193.xml><?xml version="1.0" encoding="utf-8"?>
<p:tagLst xmlns:p="http://schemas.openxmlformats.org/presentationml/2006/main">
  <p:tag name="AS_UNIQUEID" val="2891"/>
</p:tagLst>
</file>

<file path=ppt/tags/tag194.xml><?xml version="1.0" encoding="utf-8"?>
<p:tagLst xmlns:p="http://schemas.openxmlformats.org/presentationml/2006/main">
  <p:tag name="AS_UNIQUEID" val="7200"/>
</p:tagLst>
</file>

<file path=ppt/tags/tag195.xml><?xml version="1.0" encoding="utf-8"?>
<p:tagLst xmlns:p="http://schemas.openxmlformats.org/presentationml/2006/main">
  <p:tag name="AS_UNIQUEID" val="276"/>
  <p:tag name="PA" val="v5.2.8"/>
</p:tagLst>
</file>

<file path=ppt/tags/tag196.xml><?xml version="1.0" encoding="utf-8"?>
<p:tagLst xmlns:p="http://schemas.openxmlformats.org/presentationml/2006/main">
  <p:tag name="AS_UNIQUEID" val="277"/>
  <p:tag name="PA" val="v5.2.8"/>
</p:tagLst>
</file>

<file path=ppt/tags/tag197.xml><?xml version="1.0" encoding="utf-8"?>
<p:tagLst xmlns:p="http://schemas.openxmlformats.org/presentationml/2006/main">
  <p:tag name="AS_UNIQUEID" val="278"/>
  <p:tag name="PA" val="v5.2.8"/>
</p:tagLst>
</file>

<file path=ppt/tags/tag198.xml><?xml version="1.0" encoding="utf-8"?>
<p:tagLst xmlns:p="http://schemas.openxmlformats.org/presentationml/2006/main">
  <p:tag name="AS_UNIQUEID" val="3193"/>
</p:tagLst>
</file>

<file path=ppt/tags/tag199.xml><?xml version="1.0" encoding="utf-8"?>
<p:tagLst xmlns:p="http://schemas.openxmlformats.org/presentationml/2006/main">
  <p:tag name="AS_UNIQUEID" val="198"/>
</p:tagLst>
</file>

<file path=ppt/tags/tag2.xml><?xml version="1.0" encoding="utf-8"?>
<p:tagLst xmlns:p="http://schemas.openxmlformats.org/presentationml/2006/main">
  <p:tag name="AS_UNIQUEID" val="7036"/>
</p:tagLst>
</file>

<file path=ppt/tags/tag20.xml><?xml version="1.0" encoding="utf-8"?>
<p:tagLst xmlns:p="http://schemas.openxmlformats.org/presentationml/2006/main">
  <p:tag name="AS_UNIQUEID" val="7054"/>
</p:tagLst>
</file>

<file path=ppt/tags/tag200.xml><?xml version="1.0" encoding="utf-8"?>
<p:tagLst xmlns:p="http://schemas.openxmlformats.org/presentationml/2006/main">
  <p:tag name="AS_UNIQUEID" val="2871"/>
</p:tagLst>
</file>

<file path=ppt/tags/tag201.xml><?xml version="1.0" encoding="utf-8"?>
<p:tagLst xmlns:p="http://schemas.openxmlformats.org/presentationml/2006/main">
  <p:tag name="AS_UNIQUEID" val="3194"/>
</p:tagLst>
</file>

<file path=ppt/tags/tag202.xml><?xml version="1.0" encoding="utf-8"?>
<p:tagLst xmlns:p="http://schemas.openxmlformats.org/presentationml/2006/main">
  <p:tag name="AS_UNIQUEID" val="2871"/>
</p:tagLst>
</file>

<file path=ppt/tags/tag203.xml><?xml version="1.0" encoding="utf-8"?>
<p:tagLst xmlns:p="http://schemas.openxmlformats.org/presentationml/2006/main">
  <p:tag name="AS_UNIQUEID" val="7201"/>
</p:tagLst>
</file>

<file path=ppt/tags/tag204.xml><?xml version="1.0" encoding="utf-8"?>
<p:tagLst xmlns:p="http://schemas.openxmlformats.org/presentationml/2006/main">
  <p:tag name="AS_UNIQUEID" val="276"/>
  <p:tag name="PA" val="v5.2.8"/>
</p:tagLst>
</file>

<file path=ppt/tags/tag205.xml><?xml version="1.0" encoding="utf-8"?>
<p:tagLst xmlns:p="http://schemas.openxmlformats.org/presentationml/2006/main">
  <p:tag name="AS_UNIQUEID" val="277"/>
  <p:tag name="PA" val="v5.2.8"/>
</p:tagLst>
</file>

<file path=ppt/tags/tag206.xml><?xml version="1.0" encoding="utf-8"?>
<p:tagLst xmlns:p="http://schemas.openxmlformats.org/presentationml/2006/main">
  <p:tag name="AS_UNIQUEID" val="278"/>
  <p:tag name="PA" val="v5.2.8"/>
</p:tagLst>
</file>

<file path=ppt/tags/tag207.xml><?xml version="1.0" encoding="utf-8"?>
<p:tagLst xmlns:p="http://schemas.openxmlformats.org/presentationml/2006/main">
  <p:tag name="AS_UNIQUEID" val="3196"/>
</p:tagLst>
</file>

<file path=ppt/tags/tag208.xml><?xml version="1.0" encoding="utf-8"?>
<p:tagLst xmlns:p="http://schemas.openxmlformats.org/presentationml/2006/main">
  <p:tag name="AS_UNIQUEID" val="2895"/>
</p:tagLst>
</file>

<file path=ppt/tags/tag209.xml><?xml version="1.0" encoding="utf-8"?>
<p:tagLst xmlns:p="http://schemas.openxmlformats.org/presentationml/2006/main">
  <p:tag name="AS_UNIQUEID" val="2896"/>
</p:tagLst>
</file>

<file path=ppt/tags/tag21.xml><?xml version="1.0" encoding="utf-8"?>
<p:tagLst xmlns:p="http://schemas.openxmlformats.org/presentationml/2006/main">
  <p:tag name="AS_UNIQUEID" val="7055"/>
</p:tagLst>
</file>

<file path=ppt/tags/tag210.xml><?xml version="1.0" encoding="utf-8"?>
<p:tagLst xmlns:p="http://schemas.openxmlformats.org/presentationml/2006/main">
  <p:tag name="AS_UNIQUEID" val="7202"/>
</p:tagLst>
</file>

<file path=ppt/tags/tag211.xml><?xml version="1.0" encoding="utf-8"?>
<p:tagLst xmlns:p="http://schemas.openxmlformats.org/presentationml/2006/main">
  <p:tag name="AS_UNIQUEID" val="276"/>
  <p:tag name="PA" val="v5.2.8"/>
</p:tagLst>
</file>

<file path=ppt/tags/tag212.xml><?xml version="1.0" encoding="utf-8"?>
<p:tagLst xmlns:p="http://schemas.openxmlformats.org/presentationml/2006/main">
  <p:tag name="AS_UNIQUEID" val="277"/>
  <p:tag name="PA" val="v5.2.8"/>
</p:tagLst>
</file>

<file path=ppt/tags/tag213.xml><?xml version="1.0" encoding="utf-8"?>
<p:tagLst xmlns:p="http://schemas.openxmlformats.org/presentationml/2006/main">
  <p:tag name="AS_UNIQUEID" val="278"/>
  <p:tag name="PA" val="v5.2.8"/>
</p:tagLst>
</file>

<file path=ppt/tags/tag214.xml><?xml version="1.0" encoding="utf-8"?>
<p:tagLst xmlns:p="http://schemas.openxmlformats.org/presentationml/2006/main">
  <p:tag name="AS_UNIQUEID" val="3198"/>
</p:tagLst>
</file>

<file path=ppt/tags/tag215.xml><?xml version="1.0" encoding="utf-8"?>
<p:tagLst xmlns:p="http://schemas.openxmlformats.org/presentationml/2006/main">
  <p:tag name="AS_UNIQUEID" val="3199"/>
</p:tagLst>
</file>

<file path=ppt/tags/tag216.xml><?xml version="1.0" encoding="utf-8"?>
<p:tagLst xmlns:p="http://schemas.openxmlformats.org/presentationml/2006/main">
  <p:tag name="AS_UNIQUEID" val="3200"/>
</p:tagLst>
</file>

<file path=ppt/tags/tag217.xml><?xml version="1.0" encoding="utf-8"?>
<p:tagLst xmlns:p="http://schemas.openxmlformats.org/presentationml/2006/main">
  <p:tag name="AS_UNIQUEID" val="7203"/>
</p:tagLst>
</file>

<file path=ppt/tags/tag218.xml><?xml version="1.0" encoding="utf-8"?>
<p:tagLst xmlns:p="http://schemas.openxmlformats.org/presentationml/2006/main">
  <p:tag name="AS_UNIQUEID" val="276"/>
  <p:tag name="PA" val="v5.2.8"/>
</p:tagLst>
</file>

<file path=ppt/tags/tag219.xml><?xml version="1.0" encoding="utf-8"?>
<p:tagLst xmlns:p="http://schemas.openxmlformats.org/presentationml/2006/main">
  <p:tag name="AS_UNIQUEID" val="277"/>
  <p:tag name="PA" val="v5.2.8"/>
</p:tagLst>
</file>

<file path=ppt/tags/tag22.xml><?xml version="1.0" encoding="utf-8"?>
<p:tagLst xmlns:p="http://schemas.openxmlformats.org/presentationml/2006/main">
  <p:tag name="AS_UNIQUEID" val="7056"/>
</p:tagLst>
</file>

<file path=ppt/tags/tag220.xml><?xml version="1.0" encoding="utf-8"?>
<p:tagLst xmlns:p="http://schemas.openxmlformats.org/presentationml/2006/main">
  <p:tag name="AS_UNIQUEID" val="278"/>
  <p:tag name="PA" val="v5.2.8"/>
</p:tagLst>
</file>

<file path=ppt/tags/tag221.xml><?xml version="1.0" encoding="utf-8"?>
<p:tagLst xmlns:p="http://schemas.openxmlformats.org/presentationml/2006/main">
  <p:tag name="AS_UNIQUEID" val="3202"/>
</p:tagLst>
</file>

<file path=ppt/tags/tag222.xml><?xml version="1.0" encoding="utf-8"?>
<p:tagLst xmlns:p="http://schemas.openxmlformats.org/presentationml/2006/main">
  <p:tag name="AS_UNIQUEID" val="3203"/>
</p:tagLst>
</file>

<file path=ppt/tags/tag223.xml><?xml version="1.0" encoding="utf-8"?>
<p:tagLst xmlns:p="http://schemas.openxmlformats.org/presentationml/2006/main">
  <p:tag name="AS_UNIQUEID" val="3204"/>
</p:tagLst>
</file>

<file path=ppt/tags/tag224.xml><?xml version="1.0" encoding="utf-8"?>
<p:tagLst xmlns:p="http://schemas.openxmlformats.org/presentationml/2006/main">
  <p:tag name="AS_UNIQUEID" val="7204"/>
</p:tagLst>
</file>

<file path=ppt/tags/tag225.xml><?xml version="1.0" encoding="utf-8"?>
<p:tagLst xmlns:p="http://schemas.openxmlformats.org/presentationml/2006/main">
  <p:tag name="AS_UNIQUEID" val="336"/>
</p:tagLst>
</file>

<file path=ppt/tags/tag226.xml><?xml version="1.0" encoding="utf-8"?>
<p:tagLst xmlns:p="http://schemas.openxmlformats.org/presentationml/2006/main">
  <p:tag name="AS_UNIQUEID" val="276"/>
  <p:tag name="PA" val="v5.2.8"/>
</p:tagLst>
</file>

<file path=ppt/tags/tag227.xml><?xml version="1.0" encoding="utf-8"?>
<p:tagLst xmlns:p="http://schemas.openxmlformats.org/presentationml/2006/main">
  <p:tag name="AS_UNIQUEID" val="277"/>
  <p:tag name="PA" val="v5.2.8"/>
</p:tagLst>
</file>

<file path=ppt/tags/tag228.xml><?xml version="1.0" encoding="utf-8"?>
<p:tagLst xmlns:p="http://schemas.openxmlformats.org/presentationml/2006/main">
  <p:tag name="AS_UNIQUEID" val="278"/>
  <p:tag name="PA" val="v5.2.8"/>
</p:tagLst>
</file>

<file path=ppt/tags/tag229.xml><?xml version="1.0" encoding="utf-8"?>
<p:tagLst xmlns:p="http://schemas.openxmlformats.org/presentationml/2006/main">
  <p:tag name="AS_UNIQUEID" val="3206"/>
</p:tagLst>
</file>

<file path=ppt/tags/tag23.xml><?xml version="1.0" encoding="utf-8"?>
<p:tagLst xmlns:p="http://schemas.openxmlformats.org/presentationml/2006/main">
  <p:tag name="AS_UNIQUEID" val="7057"/>
</p:tagLst>
</file>

<file path=ppt/tags/tag230.xml><?xml version="1.0" encoding="utf-8"?>
<p:tagLst xmlns:p="http://schemas.openxmlformats.org/presentationml/2006/main">
  <p:tag name="AS_UNIQUEID" val="341"/>
</p:tagLst>
</file>

<file path=ppt/tags/tag231.xml><?xml version="1.0" encoding="utf-8"?>
<p:tagLst xmlns:p="http://schemas.openxmlformats.org/presentationml/2006/main">
  <p:tag name="AS_UNIQUEID" val="7205"/>
</p:tagLst>
</file>

<file path=ppt/tags/tag232.xml><?xml version="1.0" encoding="utf-8"?>
<p:tagLst xmlns:p="http://schemas.openxmlformats.org/presentationml/2006/main">
  <p:tag name="AS_UNIQUEID" val="7206"/>
</p:tagLst>
</file>

<file path=ppt/tags/tag233.xml><?xml version="1.0" encoding="utf-8"?>
<p:tagLst xmlns:p="http://schemas.openxmlformats.org/presentationml/2006/main">
  <p:tag name="AS_UNIQUEID" val="7207"/>
</p:tagLst>
</file>

<file path=ppt/tags/tag234.xml><?xml version="1.0" encoding="utf-8"?>
<p:tagLst xmlns:p="http://schemas.openxmlformats.org/presentationml/2006/main">
  <p:tag name="AS_UNIQUEID" val="7208"/>
</p:tagLst>
</file>

<file path=ppt/tags/tag235.xml><?xml version="1.0" encoding="utf-8"?>
<p:tagLst xmlns:p="http://schemas.openxmlformats.org/presentationml/2006/main">
  <p:tag name="AS_UNIQUEID" val="7209"/>
</p:tagLst>
</file>

<file path=ppt/tags/tag236.xml><?xml version="1.0" encoding="utf-8"?>
<p:tagLst xmlns:p="http://schemas.openxmlformats.org/presentationml/2006/main">
  <p:tag name="AS_UNIQUEID" val="7210"/>
</p:tagLst>
</file>

<file path=ppt/tags/tag237.xml><?xml version="1.0" encoding="utf-8"?>
<p:tagLst xmlns:p="http://schemas.openxmlformats.org/presentationml/2006/main">
  <p:tag name="AS_UNIQUEID" val="7211"/>
</p:tagLst>
</file>

<file path=ppt/tags/tag238.xml><?xml version="1.0" encoding="utf-8"?>
<p:tagLst xmlns:p="http://schemas.openxmlformats.org/presentationml/2006/main">
  <p:tag name="AS_UNIQUEID" val="7212"/>
</p:tagLst>
</file>

<file path=ppt/tags/tag239.xml><?xml version="1.0" encoding="utf-8"?>
<p:tagLst xmlns:p="http://schemas.openxmlformats.org/presentationml/2006/main">
  <p:tag name="AS_UNIQUEID" val="7213"/>
</p:tagLst>
</file>

<file path=ppt/tags/tag24.xml><?xml version="1.0" encoding="utf-8"?>
<p:tagLst xmlns:p="http://schemas.openxmlformats.org/presentationml/2006/main">
  <p:tag name="AS_UNIQUEID" val="7058"/>
</p:tagLst>
</file>

<file path=ppt/tags/tag240.xml><?xml version="1.0" encoding="utf-8"?>
<p:tagLst xmlns:p="http://schemas.openxmlformats.org/presentationml/2006/main">
  <p:tag name="AS_UNIQUEID" val="7214"/>
</p:tagLst>
</file>

<file path=ppt/tags/tag241.xml><?xml version="1.0" encoding="utf-8"?>
<p:tagLst xmlns:p="http://schemas.openxmlformats.org/presentationml/2006/main">
  <p:tag name="AS_UNIQUEID" val="7215"/>
</p:tagLst>
</file>

<file path=ppt/tags/tag242.xml><?xml version="1.0" encoding="utf-8"?>
<p:tagLst xmlns:p="http://schemas.openxmlformats.org/presentationml/2006/main">
  <p:tag name="AS_UNIQUEID" val="7216"/>
</p:tagLst>
</file>

<file path=ppt/tags/tag243.xml><?xml version="1.0" encoding="utf-8"?>
<p:tagLst xmlns:p="http://schemas.openxmlformats.org/presentationml/2006/main">
  <p:tag name="AS_UNIQUEID" val="7034"/>
</p:tagLst>
</file>

<file path=ppt/tags/tag244.xml><?xml version="1.0" encoding="utf-8"?>
<p:tagLst xmlns:p="http://schemas.openxmlformats.org/presentationml/2006/main">
  <p:tag name="AS_UNIQUEID" val="7217"/>
</p:tagLst>
</file>

<file path=ppt/tags/tag245.xml><?xml version="1.0" encoding="utf-8"?>
<p:tagLst xmlns:p="http://schemas.openxmlformats.org/presentationml/2006/main">
  <p:tag name="AS_UNIQUEID" val="7218"/>
</p:tagLst>
</file>

<file path=ppt/tags/tag246.xml><?xml version="1.0" encoding="utf-8"?>
<p:tagLst xmlns:p="http://schemas.openxmlformats.org/presentationml/2006/main">
  <p:tag name="AS_UNIQUEID" val="7219"/>
</p:tagLst>
</file>

<file path=ppt/tags/tag247.xml><?xml version="1.0" encoding="utf-8"?>
<p:tagLst xmlns:p="http://schemas.openxmlformats.org/presentationml/2006/main">
  <p:tag name="AS_UNIQUEID" val="7220"/>
</p:tagLst>
</file>

<file path=ppt/tags/tag248.xml><?xml version="1.0" encoding="utf-8"?>
<p:tagLst xmlns:p="http://schemas.openxmlformats.org/presentationml/2006/main">
  <p:tag name="AS_UNIQUEID" val="7221"/>
</p:tagLst>
</file>

<file path=ppt/tags/tag249.xml><?xml version="1.0" encoding="utf-8"?>
<p:tagLst xmlns:p="http://schemas.openxmlformats.org/presentationml/2006/main">
  <p:tag name="AS_UNIQUEID" val="2629"/>
</p:tagLst>
</file>

<file path=ppt/tags/tag25.xml><?xml version="1.0" encoding="utf-8"?>
<p:tagLst xmlns:p="http://schemas.openxmlformats.org/presentationml/2006/main">
  <p:tag name="AS_UNIQUEID" val="7059"/>
</p:tagLst>
</file>

<file path=ppt/tags/tag250.xml><?xml version="1.0" encoding="utf-8"?>
<p:tagLst xmlns:p="http://schemas.openxmlformats.org/presentationml/2006/main">
  <p:tag name="AS_UNIQUEID" val="2630"/>
</p:tagLst>
</file>

<file path=ppt/tags/tag251.xml><?xml version="1.0" encoding="utf-8"?>
<p:tagLst xmlns:p="http://schemas.openxmlformats.org/presentationml/2006/main">
  <p:tag name="AS_UNIQUEID" val="2631"/>
</p:tagLst>
</file>

<file path=ppt/tags/tag252.xml><?xml version="1.0" encoding="utf-8"?>
<p:tagLst xmlns:p="http://schemas.openxmlformats.org/presentationml/2006/main">
  <p:tag name="AS_UNIQUEID" val="7222"/>
</p:tagLst>
</file>

<file path=ppt/tags/tag253.xml><?xml version="1.0" encoding="utf-8"?>
<p:tagLst xmlns:p="http://schemas.openxmlformats.org/presentationml/2006/main">
  <p:tag name="AS_UNIQUEID" val="2633"/>
</p:tagLst>
</file>

<file path=ppt/tags/tag254.xml><?xml version="1.0" encoding="utf-8"?>
<p:tagLst xmlns:p="http://schemas.openxmlformats.org/presentationml/2006/main">
  <p:tag name="AS_UNIQUEID" val="2634"/>
</p:tagLst>
</file>

<file path=ppt/tags/tag255.xml><?xml version="1.0" encoding="utf-8"?>
<p:tagLst xmlns:p="http://schemas.openxmlformats.org/presentationml/2006/main">
  <p:tag name="AS_UNIQUEID" val="2635"/>
</p:tagLst>
</file>

<file path=ppt/tags/tag256.xml><?xml version="1.0" encoding="utf-8"?>
<p:tagLst xmlns:p="http://schemas.openxmlformats.org/presentationml/2006/main">
  <p:tag name="AS_UNIQUEID" val="2636"/>
</p:tagLst>
</file>

<file path=ppt/tags/tag257.xml><?xml version="1.0" encoding="utf-8"?>
<p:tagLst xmlns:p="http://schemas.openxmlformats.org/presentationml/2006/main">
  <p:tag name="AS_UNIQUEID" val="2637"/>
</p:tagLst>
</file>

<file path=ppt/tags/tag258.xml><?xml version="1.0" encoding="utf-8"?>
<p:tagLst xmlns:p="http://schemas.openxmlformats.org/presentationml/2006/main">
  <p:tag name="AS_UNIQUEID" val="2638"/>
</p:tagLst>
</file>

<file path=ppt/tags/tag259.xml><?xml version="1.0" encoding="utf-8"?>
<p:tagLst xmlns:p="http://schemas.openxmlformats.org/presentationml/2006/main">
  <p:tag name="AS_UNIQUEID" val="2639"/>
</p:tagLst>
</file>

<file path=ppt/tags/tag26.xml><?xml version="1.0" encoding="utf-8"?>
<p:tagLst xmlns:p="http://schemas.openxmlformats.org/presentationml/2006/main">
  <p:tag name="AS_UNIQUEID" val="7060"/>
</p:tagLst>
</file>

<file path=ppt/tags/tag260.xml><?xml version="1.0" encoding="utf-8"?>
<p:tagLst xmlns:p="http://schemas.openxmlformats.org/presentationml/2006/main">
  <p:tag name="AS_UNIQUEID" val="2640"/>
</p:tagLst>
</file>

<file path=ppt/tags/tag261.xml><?xml version="1.0" encoding="utf-8"?>
<p:tagLst xmlns:p="http://schemas.openxmlformats.org/presentationml/2006/main">
  <p:tag name="AS_UNIQUEID" val="2641"/>
</p:tagLst>
</file>

<file path=ppt/tags/tag262.xml><?xml version="1.0" encoding="utf-8"?>
<p:tagLst xmlns:p="http://schemas.openxmlformats.org/presentationml/2006/main">
  <p:tag name="AS_UNIQUEID" val="2642"/>
</p:tagLst>
</file>

<file path=ppt/tags/tag263.xml><?xml version="1.0" encoding="utf-8"?>
<p:tagLst xmlns:p="http://schemas.openxmlformats.org/presentationml/2006/main">
  <p:tag name="AS_UNIQUEID" val="2643"/>
</p:tagLst>
</file>

<file path=ppt/tags/tag264.xml><?xml version="1.0" encoding="utf-8"?>
<p:tagLst xmlns:p="http://schemas.openxmlformats.org/presentationml/2006/main">
  <p:tag name="AS_UNIQUEID" val="2644"/>
</p:tagLst>
</file>

<file path=ppt/tags/tag265.xml><?xml version="1.0" encoding="utf-8"?>
<p:tagLst xmlns:p="http://schemas.openxmlformats.org/presentationml/2006/main">
  <p:tag name="AS_UNIQUEID" val="2645"/>
</p:tagLst>
</file>

<file path=ppt/tags/tag266.xml><?xml version="1.0" encoding="utf-8"?>
<p:tagLst xmlns:p="http://schemas.openxmlformats.org/presentationml/2006/main">
  <p:tag name="AS_UNIQUEID" val="7223"/>
</p:tagLst>
</file>

<file path=ppt/tags/tag267.xml><?xml version="1.0" encoding="utf-8"?>
<p:tagLst xmlns:p="http://schemas.openxmlformats.org/presentationml/2006/main">
  <p:tag name="AS_UNIQUEID" val="2647"/>
</p:tagLst>
</file>

<file path=ppt/tags/tag268.xml><?xml version="1.0" encoding="utf-8"?>
<p:tagLst xmlns:p="http://schemas.openxmlformats.org/presentationml/2006/main">
  <p:tag name="AS_UNIQUEID" val="2648"/>
</p:tagLst>
</file>

<file path=ppt/tags/tag269.xml><?xml version="1.0" encoding="utf-8"?>
<p:tagLst xmlns:p="http://schemas.openxmlformats.org/presentationml/2006/main">
  <p:tag name="AS_UNIQUEID" val="2649"/>
</p:tagLst>
</file>

<file path=ppt/tags/tag27.xml><?xml version="1.0" encoding="utf-8"?>
<p:tagLst xmlns:p="http://schemas.openxmlformats.org/presentationml/2006/main">
  <p:tag name="AS_UNIQUEID" val="7061"/>
</p:tagLst>
</file>

<file path=ppt/tags/tag270.xml><?xml version="1.0" encoding="utf-8"?>
<p:tagLst xmlns:p="http://schemas.openxmlformats.org/presentationml/2006/main">
  <p:tag name="AS_UNIQUEID" val="7224"/>
</p:tagLst>
</file>

<file path=ppt/tags/tag271.xml><?xml version="1.0" encoding="utf-8"?>
<p:tagLst xmlns:p="http://schemas.openxmlformats.org/presentationml/2006/main">
  <p:tag name="AS_UNIQUEID" val="2651"/>
</p:tagLst>
</file>

<file path=ppt/tags/tag272.xml><?xml version="1.0" encoding="utf-8"?>
<p:tagLst xmlns:p="http://schemas.openxmlformats.org/presentationml/2006/main">
  <p:tag name="AS_UNIQUEID" val="2652"/>
</p:tagLst>
</file>

<file path=ppt/tags/tag273.xml><?xml version="1.0" encoding="utf-8"?>
<p:tagLst xmlns:p="http://schemas.openxmlformats.org/presentationml/2006/main">
  <p:tag name="AS_UNIQUEID" val="2653"/>
</p:tagLst>
</file>

<file path=ppt/tags/tag274.xml><?xml version="1.0" encoding="utf-8"?>
<p:tagLst xmlns:p="http://schemas.openxmlformats.org/presentationml/2006/main">
  <p:tag name="AS_UNIQUEID" val="2654"/>
</p:tagLst>
</file>

<file path=ppt/tags/tag275.xml><?xml version="1.0" encoding="utf-8"?>
<p:tagLst xmlns:p="http://schemas.openxmlformats.org/presentationml/2006/main">
  <p:tag name="AS_UNIQUEID" val="2655"/>
</p:tagLst>
</file>

<file path=ppt/tags/tag276.xml><?xml version="1.0" encoding="utf-8"?>
<p:tagLst xmlns:p="http://schemas.openxmlformats.org/presentationml/2006/main">
  <p:tag name="AS_UNIQUEID" val="2656"/>
</p:tagLst>
</file>

<file path=ppt/tags/tag277.xml><?xml version="1.0" encoding="utf-8"?>
<p:tagLst xmlns:p="http://schemas.openxmlformats.org/presentationml/2006/main">
  <p:tag name="AS_UNIQUEID" val="2657"/>
</p:tagLst>
</file>

<file path=ppt/tags/tag278.xml><?xml version="1.0" encoding="utf-8"?>
<p:tagLst xmlns:p="http://schemas.openxmlformats.org/presentationml/2006/main">
  <p:tag name="AS_UNIQUEID" val="2658"/>
</p:tagLst>
</file>

<file path=ppt/tags/tag279.xml><?xml version="1.0" encoding="utf-8"?>
<p:tagLst xmlns:p="http://schemas.openxmlformats.org/presentationml/2006/main">
  <p:tag name="AS_UNIQUEID" val="2659"/>
</p:tagLst>
</file>

<file path=ppt/tags/tag28.xml><?xml version="1.0" encoding="utf-8"?>
<p:tagLst xmlns:p="http://schemas.openxmlformats.org/presentationml/2006/main">
  <p:tag name="AS_UNIQUEID" val="7062"/>
</p:tagLst>
</file>

<file path=ppt/tags/tag280.xml><?xml version="1.0" encoding="utf-8"?>
<p:tagLst xmlns:p="http://schemas.openxmlformats.org/presentationml/2006/main">
  <p:tag name="AS_UNIQUEID" val="2660"/>
</p:tagLst>
</file>

<file path=ppt/tags/tag281.xml><?xml version="1.0" encoding="utf-8"?>
<p:tagLst xmlns:p="http://schemas.openxmlformats.org/presentationml/2006/main">
  <p:tag name="AS_UNIQUEID" val="2661"/>
</p:tagLst>
</file>

<file path=ppt/tags/tag282.xml><?xml version="1.0" encoding="utf-8"?>
<p:tagLst xmlns:p="http://schemas.openxmlformats.org/presentationml/2006/main">
  <p:tag name="AS_UNIQUEID" val="2662"/>
</p:tagLst>
</file>

<file path=ppt/tags/tag283.xml><?xml version="1.0" encoding="utf-8"?>
<p:tagLst xmlns:p="http://schemas.openxmlformats.org/presentationml/2006/main">
  <p:tag name="AS_UNIQUEID" val="7225"/>
</p:tagLst>
</file>

<file path=ppt/tags/tag284.xml><?xml version="1.0" encoding="utf-8"?>
<p:tagLst xmlns:p="http://schemas.openxmlformats.org/presentationml/2006/main">
  <p:tag name="AS_UNIQUEID" val="2664"/>
</p:tagLst>
</file>

<file path=ppt/tags/tag285.xml><?xml version="1.0" encoding="utf-8"?>
<p:tagLst xmlns:p="http://schemas.openxmlformats.org/presentationml/2006/main">
  <p:tag name="AS_UNIQUEID" val="2665"/>
</p:tagLst>
</file>

<file path=ppt/tags/tag286.xml><?xml version="1.0" encoding="utf-8"?>
<p:tagLst xmlns:p="http://schemas.openxmlformats.org/presentationml/2006/main">
  <p:tag name="AS_UNIQUEID" val="2666"/>
</p:tagLst>
</file>

<file path=ppt/tags/tag287.xml><?xml version="1.0" encoding="utf-8"?>
<p:tagLst xmlns:p="http://schemas.openxmlformats.org/presentationml/2006/main">
  <p:tag name="AS_UNIQUEID" val="7226"/>
</p:tagLst>
</file>

<file path=ppt/tags/tag288.xml><?xml version="1.0" encoding="utf-8"?>
<p:tagLst xmlns:p="http://schemas.openxmlformats.org/presentationml/2006/main">
  <p:tag name="AS_UNIQUEID" val="2668"/>
</p:tagLst>
</file>

<file path=ppt/tags/tag289.xml><?xml version="1.0" encoding="utf-8"?>
<p:tagLst xmlns:p="http://schemas.openxmlformats.org/presentationml/2006/main">
  <p:tag name="AS_UNIQUEID" val="2669"/>
</p:tagLst>
</file>

<file path=ppt/tags/tag29.xml><?xml version="1.0" encoding="utf-8"?>
<p:tagLst xmlns:p="http://schemas.openxmlformats.org/presentationml/2006/main">
  <p:tag name="AS_UNIQUEID" val="7063"/>
</p:tagLst>
</file>

<file path=ppt/tags/tag290.xml><?xml version="1.0" encoding="utf-8"?>
<p:tagLst xmlns:p="http://schemas.openxmlformats.org/presentationml/2006/main">
  <p:tag name="AS_UNIQUEID" val="2670"/>
</p:tagLst>
</file>

<file path=ppt/tags/tag291.xml><?xml version="1.0" encoding="utf-8"?>
<p:tagLst xmlns:p="http://schemas.openxmlformats.org/presentationml/2006/main">
  <p:tag name="AS_UNIQUEID" val="2671"/>
</p:tagLst>
</file>

<file path=ppt/tags/tag292.xml><?xml version="1.0" encoding="utf-8"?>
<p:tagLst xmlns:p="http://schemas.openxmlformats.org/presentationml/2006/main">
  <p:tag name="AS_UNIQUEID" val="2672"/>
</p:tagLst>
</file>

<file path=ppt/tags/tag293.xml><?xml version="1.0" encoding="utf-8"?>
<p:tagLst xmlns:p="http://schemas.openxmlformats.org/presentationml/2006/main">
  <p:tag name="AS_UNIQUEID" val="2673"/>
</p:tagLst>
</file>

<file path=ppt/tags/tag294.xml><?xml version="1.0" encoding="utf-8"?>
<p:tagLst xmlns:p="http://schemas.openxmlformats.org/presentationml/2006/main">
  <p:tag name="AS_UNIQUEID" val="2674"/>
</p:tagLst>
</file>

<file path=ppt/tags/tag295.xml><?xml version="1.0" encoding="utf-8"?>
<p:tagLst xmlns:p="http://schemas.openxmlformats.org/presentationml/2006/main">
  <p:tag name="AS_UNIQUEID" val="2675"/>
</p:tagLst>
</file>

<file path=ppt/tags/tag296.xml><?xml version="1.0" encoding="utf-8"?>
<p:tagLst xmlns:p="http://schemas.openxmlformats.org/presentationml/2006/main">
  <p:tag name="AS_UNIQUEID" val="2676"/>
</p:tagLst>
</file>

<file path=ppt/tags/tag297.xml><?xml version="1.0" encoding="utf-8"?>
<p:tagLst xmlns:p="http://schemas.openxmlformats.org/presentationml/2006/main">
  <p:tag name="AS_UNIQUEID" val="2677"/>
</p:tagLst>
</file>

<file path=ppt/tags/tag298.xml><?xml version="1.0" encoding="utf-8"?>
<p:tagLst xmlns:p="http://schemas.openxmlformats.org/presentationml/2006/main">
  <p:tag name="AS_UNIQUEID" val="2678"/>
</p:tagLst>
</file>

<file path=ppt/tags/tag299.xml><?xml version="1.0" encoding="utf-8"?>
<p:tagLst xmlns:p="http://schemas.openxmlformats.org/presentationml/2006/main">
  <p:tag name="AS_UNIQUEID" val="2679"/>
</p:tagLst>
</file>

<file path=ppt/tags/tag3.xml><?xml version="1.0" encoding="utf-8"?>
<p:tagLst xmlns:p="http://schemas.openxmlformats.org/presentationml/2006/main">
  <p:tag name="AS_UNIQUEID" val="7037"/>
</p:tagLst>
</file>

<file path=ppt/tags/tag30.xml><?xml version="1.0" encoding="utf-8"?>
<p:tagLst xmlns:p="http://schemas.openxmlformats.org/presentationml/2006/main">
  <p:tag name="AS_UNIQUEID" val="7064"/>
</p:tagLst>
</file>

<file path=ppt/tags/tag300.xml><?xml version="1.0" encoding="utf-8"?>
<p:tagLst xmlns:p="http://schemas.openxmlformats.org/presentationml/2006/main">
  <p:tag name="AS_UNIQUEID" val="7227"/>
</p:tagLst>
</file>

<file path=ppt/tags/tag301.xml><?xml version="1.0" encoding="utf-8"?>
<p:tagLst xmlns:p="http://schemas.openxmlformats.org/presentationml/2006/main">
  <p:tag name="AS_UNIQUEID" val="2681"/>
</p:tagLst>
</file>

<file path=ppt/tags/tag302.xml><?xml version="1.0" encoding="utf-8"?>
<p:tagLst xmlns:p="http://schemas.openxmlformats.org/presentationml/2006/main">
  <p:tag name="AS_UNIQUEID" val="2682"/>
</p:tagLst>
</file>

<file path=ppt/tags/tag303.xml><?xml version="1.0" encoding="utf-8"?>
<p:tagLst xmlns:p="http://schemas.openxmlformats.org/presentationml/2006/main">
  <p:tag name="AS_UNIQUEID" val="2683"/>
</p:tagLst>
</file>

<file path=ppt/tags/tag304.xml><?xml version="1.0" encoding="utf-8"?>
<p:tagLst xmlns:p="http://schemas.openxmlformats.org/presentationml/2006/main">
  <p:tag name="AS_UNIQUEID" val="7228"/>
</p:tagLst>
</file>

<file path=ppt/tags/tag305.xml><?xml version="1.0" encoding="utf-8"?>
<p:tagLst xmlns:p="http://schemas.openxmlformats.org/presentationml/2006/main">
  <p:tag name="AS_UNIQUEID" val="2685"/>
</p:tagLst>
</file>

<file path=ppt/tags/tag306.xml><?xml version="1.0" encoding="utf-8"?>
<p:tagLst xmlns:p="http://schemas.openxmlformats.org/presentationml/2006/main">
  <p:tag name="AS_UNIQUEID" val="2686"/>
</p:tagLst>
</file>

<file path=ppt/tags/tag307.xml><?xml version="1.0" encoding="utf-8"?>
<p:tagLst xmlns:p="http://schemas.openxmlformats.org/presentationml/2006/main">
  <p:tag name="AS_UNIQUEID" val="2687"/>
</p:tagLst>
</file>

<file path=ppt/tags/tag308.xml><?xml version="1.0" encoding="utf-8"?>
<p:tagLst xmlns:p="http://schemas.openxmlformats.org/presentationml/2006/main">
  <p:tag name="AS_UNIQUEID" val="2688"/>
</p:tagLst>
</file>

<file path=ppt/tags/tag309.xml><?xml version="1.0" encoding="utf-8"?>
<p:tagLst xmlns:p="http://schemas.openxmlformats.org/presentationml/2006/main">
  <p:tag name="AS_UNIQUEID" val="2689"/>
</p:tagLst>
</file>

<file path=ppt/tags/tag31.xml><?xml version="1.0" encoding="utf-8"?>
<p:tagLst xmlns:p="http://schemas.openxmlformats.org/presentationml/2006/main">
  <p:tag name="AS_UNIQUEID" val="7065"/>
</p:tagLst>
</file>

<file path=ppt/tags/tag310.xml><?xml version="1.0" encoding="utf-8"?>
<p:tagLst xmlns:p="http://schemas.openxmlformats.org/presentationml/2006/main">
  <p:tag name="AS_UNIQUEID" val="2690"/>
</p:tagLst>
</file>

<file path=ppt/tags/tag311.xml><?xml version="1.0" encoding="utf-8"?>
<p:tagLst xmlns:p="http://schemas.openxmlformats.org/presentationml/2006/main">
  <p:tag name="AS_UNIQUEID" val="2691"/>
</p:tagLst>
</file>

<file path=ppt/tags/tag312.xml><?xml version="1.0" encoding="utf-8"?>
<p:tagLst xmlns:p="http://schemas.openxmlformats.org/presentationml/2006/main">
  <p:tag name="AS_UNIQUEID" val="2692"/>
</p:tagLst>
</file>

<file path=ppt/tags/tag313.xml><?xml version="1.0" encoding="utf-8"?>
<p:tagLst xmlns:p="http://schemas.openxmlformats.org/presentationml/2006/main">
  <p:tag name="AS_UNIQUEID" val="2693"/>
</p:tagLst>
</file>

<file path=ppt/tags/tag314.xml><?xml version="1.0" encoding="utf-8"?>
<p:tagLst xmlns:p="http://schemas.openxmlformats.org/presentationml/2006/main">
  <p:tag name="AS_UNIQUEID" val="2694"/>
</p:tagLst>
</file>

<file path=ppt/tags/tag315.xml><?xml version="1.0" encoding="utf-8"?>
<p:tagLst xmlns:p="http://schemas.openxmlformats.org/presentationml/2006/main">
  <p:tag name="AS_UNIQUEID" val="2695"/>
</p:tagLst>
</file>

<file path=ppt/tags/tag316.xml><?xml version="1.0" encoding="utf-8"?>
<p:tagLst xmlns:p="http://schemas.openxmlformats.org/presentationml/2006/main">
  <p:tag name="AS_UNIQUEID" val="7229"/>
</p:tagLst>
</file>

<file path=ppt/tags/tag317.xml><?xml version="1.0" encoding="utf-8"?>
<p:tagLst xmlns:p="http://schemas.openxmlformats.org/presentationml/2006/main">
  <p:tag name="AS_UNIQUEID" val="2697"/>
</p:tagLst>
</file>

<file path=ppt/tags/tag318.xml><?xml version="1.0" encoding="utf-8"?>
<p:tagLst xmlns:p="http://schemas.openxmlformats.org/presentationml/2006/main">
  <p:tag name="AS_UNIQUEID" val="2698"/>
</p:tagLst>
</file>

<file path=ppt/tags/tag319.xml><?xml version="1.0" encoding="utf-8"?>
<p:tagLst xmlns:p="http://schemas.openxmlformats.org/presentationml/2006/main">
  <p:tag name="AS_UNIQUEID" val="2699"/>
</p:tagLst>
</file>

<file path=ppt/tags/tag32.xml><?xml version="1.0" encoding="utf-8"?>
<p:tagLst xmlns:p="http://schemas.openxmlformats.org/presentationml/2006/main">
  <p:tag name="AS_UNIQUEID" val="7066"/>
</p:tagLst>
</file>

<file path=ppt/tags/tag320.xml><?xml version="1.0" encoding="utf-8"?>
<p:tagLst xmlns:p="http://schemas.openxmlformats.org/presentationml/2006/main">
  <p:tag name="AS_UNIQUEID" val="7230"/>
</p:tagLst>
</file>

<file path=ppt/tags/tag321.xml><?xml version="1.0" encoding="utf-8"?>
<p:tagLst xmlns:p="http://schemas.openxmlformats.org/presentationml/2006/main">
  <p:tag name="AS_UNIQUEID" val="2701"/>
</p:tagLst>
</file>

<file path=ppt/tags/tag322.xml><?xml version="1.0" encoding="utf-8"?>
<p:tagLst xmlns:p="http://schemas.openxmlformats.org/presentationml/2006/main">
  <p:tag name="AS_UNIQUEID" val="2702"/>
</p:tagLst>
</file>

<file path=ppt/tags/tag323.xml><?xml version="1.0" encoding="utf-8"?>
<p:tagLst xmlns:p="http://schemas.openxmlformats.org/presentationml/2006/main">
  <p:tag name="AS_UNIQUEID" val="2703"/>
</p:tagLst>
</file>

<file path=ppt/tags/tag324.xml><?xml version="1.0" encoding="utf-8"?>
<p:tagLst xmlns:p="http://schemas.openxmlformats.org/presentationml/2006/main">
  <p:tag name="AS_UNIQUEID" val="2704"/>
</p:tagLst>
</file>

<file path=ppt/tags/tag325.xml><?xml version="1.0" encoding="utf-8"?>
<p:tagLst xmlns:p="http://schemas.openxmlformats.org/presentationml/2006/main">
  <p:tag name="AS_UNIQUEID" val="2705"/>
</p:tagLst>
</file>

<file path=ppt/tags/tag326.xml><?xml version="1.0" encoding="utf-8"?>
<p:tagLst xmlns:p="http://schemas.openxmlformats.org/presentationml/2006/main">
  <p:tag name="AS_UNIQUEID" val="2706"/>
</p:tagLst>
</file>

<file path=ppt/tags/tag327.xml><?xml version="1.0" encoding="utf-8"?>
<p:tagLst xmlns:p="http://schemas.openxmlformats.org/presentationml/2006/main">
  <p:tag name="AS_UNIQUEID" val="2707"/>
</p:tagLst>
</file>

<file path=ppt/tags/tag328.xml><?xml version="1.0" encoding="utf-8"?>
<p:tagLst xmlns:p="http://schemas.openxmlformats.org/presentationml/2006/main">
  <p:tag name="AS_UNIQUEID" val="2708"/>
</p:tagLst>
</file>

<file path=ppt/tags/tag329.xml><?xml version="1.0" encoding="utf-8"?>
<p:tagLst xmlns:p="http://schemas.openxmlformats.org/presentationml/2006/main">
  <p:tag name="AS_UNIQUEID" val="2709"/>
</p:tagLst>
</file>

<file path=ppt/tags/tag33.xml><?xml version="1.0" encoding="utf-8"?>
<p:tagLst xmlns:p="http://schemas.openxmlformats.org/presentationml/2006/main">
  <p:tag name="AS_UNIQUEID" val="7067"/>
</p:tagLst>
</file>

<file path=ppt/tags/tag330.xml><?xml version="1.0" encoding="utf-8"?>
<p:tagLst xmlns:p="http://schemas.openxmlformats.org/presentationml/2006/main">
  <p:tag name="AS_UNIQUEID" val="2710"/>
</p:tagLst>
</file>

<file path=ppt/tags/tag331.xml><?xml version="1.0" encoding="utf-8"?>
<p:tagLst xmlns:p="http://schemas.openxmlformats.org/presentationml/2006/main">
  <p:tag name="AS_UNIQUEID" val="2711"/>
</p:tagLst>
</file>

<file path=ppt/tags/tag332.xml><?xml version="1.0" encoding="utf-8"?>
<p:tagLst xmlns:p="http://schemas.openxmlformats.org/presentationml/2006/main">
  <p:tag name="AS_UNIQUEID" val="2712"/>
</p:tagLst>
</file>

<file path=ppt/tags/tag333.xml><?xml version="1.0" encoding="utf-8"?>
<p:tagLst xmlns:p="http://schemas.openxmlformats.org/presentationml/2006/main">
  <p:tag name="AS_UNIQUEID" val="7231"/>
</p:tagLst>
</file>

<file path=ppt/tags/tag334.xml><?xml version="1.0" encoding="utf-8"?>
<p:tagLst xmlns:p="http://schemas.openxmlformats.org/presentationml/2006/main">
  <p:tag name="AS_UNIQUEID" val="2714"/>
</p:tagLst>
</file>

<file path=ppt/tags/tag335.xml><?xml version="1.0" encoding="utf-8"?>
<p:tagLst xmlns:p="http://schemas.openxmlformats.org/presentationml/2006/main">
  <p:tag name="AS_UNIQUEID" val="2715"/>
</p:tagLst>
</file>

<file path=ppt/tags/tag336.xml><?xml version="1.0" encoding="utf-8"?>
<p:tagLst xmlns:p="http://schemas.openxmlformats.org/presentationml/2006/main">
  <p:tag name="AS_UNIQUEID" val="2716"/>
</p:tagLst>
</file>

<file path=ppt/tags/tag337.xml><?xml version="1.0" encoding="utf-8"?>
<p:tagLst xmlns:p="http://schemas.openxmlformats.org/presentationml/2006/main">
  <p:tag name="AS_UNIQUEID" val="7232"/>
</p:tagLst>
</file>

<file path=ppt/tags/tag338.xml><?xml version="1.0" encoding="utf-8"?>
<p:tagLst xmlns:p="http://schemas.openxmlformats.org/presentationml/2006/main">
  <p:tag name="AS_UNIQUEID" val="2718"/>
</p:tagLst>
</file>

<file path=ppt/tags/tag339.xml><?xml version="1.0" encoding="utf-8"?>
<p:tagLst xmlns:p="http://schemas.openxmlformats.org/presentationml/2006/main">
  <p:tag name="AS_UNIQUEID" val="2719"/>
</p:tagLst>
</file>

<file path=ppt/tags/tag34.xml><?xml version="1.0" encoding="utf-8"?>
<p:tagLst xmlns:p="http://schemas.openxmlformats.org/presentationml/2006/main">
  <p:tag name="AS_UNIQUEID" val="7068"/>
</p:tagLst>
</file>

<file path=ppt/tags/tag340.xml><?xml version="1.0" encoding="utf-8"?>
<p:tagLst xmlns:p="http://schemas.openxmlformats.org/presentationml/2006/main">
  <p:tag name="AS_UNIQUEID" val="2720"/>
</p:tagLst>
</file>

<file path=ppt/tags/tag341.xml><?xml version="1.0" encoding="utf-8"?>
<p:tagLst xmlns:p="http://schemas.openxmlformats.org/presentationml/2006/main">
  <p:tag name="AS_UNIQUEID" val="2721"/>
</p:tagLst>
</file>

<file path=ppt/tags/tag342.xml><?xml version="1.0" encoding="utf-8"?>
<p:tagLst xmlns:p="http://schemas.openxmlformats.org/presentationml/2006/main">
  <p:tag name="AS_UNIQUEID" val="2722"/>
</p:tagLst>
</file>

<file path=ppt/tags/tag343.xml><?xml version="1.0" encoding="utf-8"?>
<p:tagLst xmlns:p="http://schemas.openxmlformats.org/presentationml/2006/main">
  <p:tag name="AS_UNIQUEID" val="2723"/>
</p:tagLst>
</file>

<file path=ppt/tags/tag344.xml><?xml version="1.0" encoding="utf-8"?>
<p:tagLst xmlns:p="http://schemas.openxmlformats.org/presentationml/2006/main">
  <p:tag name="AS_UNIQUEID" val="2724"/>
</p:tagLst>
</file>

<file path=ppt/tags/tag345.xml><?xml version="1.0" encoding="utf-8"?>
<p:tagLst xmlns:p="http://schemas.openxmlformats.org/presentationml/2006/main">
  <p:tag name="AS_UNIQUEID" val="2725"/>
</p:tagLst>
</file>

<file path=ppt/tags/tag346.xml><?xml version="1.0" encoding="utf-8"?>
<p:tagLst xmlns:p="http://schemas.openxmlformats.org/presentationml/2006/main">
  <p:tag name="AS_UNIQUEID" val="2726"/>
</p:tagLst>
</file>

<file path=ppt/tags/tag347.xml><?xml version="1.0" encoding="utf-8"?>
<p:tagLst xmlns:p="http://schemas.openxmlformats.org/presentationml/2006/main">
  <p:tag name="AS_UNIQUEID" val="2727"/>
</p:tagLst>
</file>

<file path=ppt/tags/tag348.xml><?xml version="1.0" encoding="utf-8"?>
<p:tagLst xmlns:p="http://schemas.openxmlformats.org/presentationml/2006/main">
  <p:tag name="AS_UNIQUEID" val="2728"/>
</p:tagLst>
</file>

<file path=ppt/tags/tag349.xml><?xml version="1.0" encoding="utf-8"?>
<p:tagLst xmlns:p="http://schemas.openxmlformats.org/presentationml/2006/main">
  <p:tag name="AS_UNIQUEID" val="7233"/>
</p:tagLst>
</file>

<file path=ppt/tags/tag35.xml><?xml version="1.0" encoding="utf-8"?>
<p:tagLst xmlns:p="http://schemas.openxmlformats.org/presentationml/2006/main">
  <p:tag name="AS_UNIQUEID" val="7069"/>
</p:tagLst>
</file>

<file path=ppt/tags/tag350.xml><?xml version="1.0" encoding="utf-8"?>
<p:tagLst xmlns:p="http://schemas.openxmlformats.org/presentationml/2006/main">
  <p:tag name="AS_UNIQUEID" val="2730"/>
</p:tagLst>
</file>

<file path=ppt/tags/tag351.xml><?xml version="1.0" encoding="utf-8"?>
<p:tagLst xmlns:p="http://schemas.openxmlformats.org/presentationml/2006/main">
  <p:tag name="AS_UNIQUEID" val="2731"/>
</p:tagLst>
</file>

<file path=ppt/tags/tag352.xml><?xml version="1.0" encoding="utf-8"?>
<p:tagLst xmlns:p="http://schemas.openxmlformats.org/presentationml/2006/main">
  <p:tag name="AS_UNIQUEID" val="2732"/>
</p:tagLst>
</file>

<file path=ppt/tags/tag353.xml><?xml version="1.0" encoding="utf-8"?>
<p:tagLst xmlns:p="http://schemas.openxmlformats.org/presentationml/2006/main">
  <p:tag name="AS_UNIQUEID" val="7234"/>
</p:tagLst>
</file>

<file path=ppt/tags/tag354.xml><?xml version="1.0" encoding="utf-8"?>
<p:tagLst xmlns:p="http://schemas.openxmlformats.org/presentationml/2006/main">
  <p:tag name="AS_UNIQUEID" val="2734"/>
</p:tagLst>
</file>

<file path=ppt/tags/tag355.xml><?xml version="1.0" encoding="utf-8"?>
<p:tagLst xmlns:p="http://schemas.openxmlformats.org/presentationml/2006/main">
  <p:tag name="AS_UNIQUEID" val="2735"/>
</p:tagLst>
</file>

<file path=ppt/tags/tag356.xml><?xml version="1.0" encoding="utf-8"?>
<p:tagLst xmlns:p="http://schemas.openxmlformats.org/presentationml/2006/main">
  <p:tag name="AS_UNIQUEID" val="2736"/>
</p:tagLst>
</file>

<file path=ppt/tags/tag357.xml><?xml version="1.0" encoding="utf-8"?>
<p:tagLst xmlns:p="http://schemas.openxmlformats.org/presentationml/2006/main">
  <p:tag name="AS_UNIQUEID" val="2737"/>
</p:tagLst>
</file>

<file path=ppt/tags/tag358.xml><?xml version="1.0" encoding="utf-8"?>
<p:tagLst xmlns:p="http://schemas.openxmlformats.org/presentationml/2006/main">
  <p:tag name="AS_UNIQUEID" val="2738"/>
</p:tagLst>
</file>

<file path=ppt/tags/tag359.xml><?xml version="1.0" encoding="utf-8"?>
<p:tagLst xmlns:p="http://schemas.openxmlformats.org/presentationml/2006/main">
  <p:tag name="AS_UNIQUEID" val="2739"/>
</p:tagLst>
</file>

<file path=ppt/tags/tag36.xml><?xml version="1.0" encoding="utf-8"?>
<p:tagLst xmlns:p="http://schemas.openxmlformats.org/presentationml/2006/main">
  <p:tag name="AS_UNIQUEID" val="7070"/>
</p:tagLst>
</file>

<file path=ppt/tags/tag360.xml><?xml version="1.0" encoding="utf-8"?>
<p:tagLst xmlns:p="http://schemas.openxmlformats.org/presentationml/2006/main">
  <p:tag name="AS_UNIQUEID" val="2740"/>
</p:tagLst>
</file>

<file path=ppt/tags/tag361.xml><?xml version="1.0" encoding="utf-8"?>
<p:tagLst xmlns:p="http://schemas.openxmlformats.org/presentationml/2006/main">
  <p:tag name="AS_UNIQUEID" val="2741"/>
</p:tagLst>
</file>

<file path=ppt/tags/tag362.xml><?xml version="1.0" encoding="utf-8"?>
<p:tagLst xmlns:p="http://schemas.openxmlformats.org/presentationml/2006/main">
  <p:tag name="AS_UNIQUEID" val="2742"/>
</p:tagLst>
</file>

<file path=ppt/tags/tag363.xml><?xml version="1.0" encoding="utf-8"?>
<p:tagLst xmlns:p="http://schemas.openxmlformats.org/presentationml/2006/main">
  <p:tag name="AS_UNIQUEID" val="2743"/>
</p:tagLst>
</file>

<file path=ppt/tags/tag364.xml><?xml version="1.0" encoding="utf-8"?>
<p:tagLst xmlns:p="http://schemas.openxmlformats.org/presentationml/2006/main">
  <p:tag name="AS_UNIQUEID" val="2744"/>
</p:tagLst>
</file>

<file path=ppt/tags/tag365.xml><?xml version="1.0" encoding="utf-8"?>
<p:tagLst xmlns:p="http://schemas.openxmlformats.org/presentationml/2006/main">
  <p:tag name="AS_UNIQUEID" val="2745"/>
</p:tagLst>
</file>

<file path=ppt/tags/tag366.xml><?xml version="1.0" encoding="utf-8"?>
<p:tagLst xmlns:p="http://schemas.openxmlformats.org/presentationml/2006/main">
  <p:tag name="AS_UNIQUEID" val="7235"/>
</p:tagLst>
</file>

<file path=ppt/tags/tag367.xml><?xml version="1.0" encoding="utf-8"?>
<p:tagLst xmlns:p="http://schemas.openxmlformats.org/presentationml/2006/main">
  <p:tag name="AS_UNIQUEID" val="2747"/>
</p:tagLst>
</file>

<file path=ppt/tags/tag368.xml><?xml version="1.0" encoding="utf-8"?>
<p:tagLst xmlns:p="http://schemas.openxmlformats.org/presentationml/2006/main">
  <p:tag name="AS_UNIQUEID" val="2748"/>
</p:tagLst>
</file>

<file path=ppt/tags/tag369.xml><?xml version="1.0" encoding="utf-8"?>
<p:tagLst xmlns:p="http://schemas.openxmlformats.org/presentationml/2006/main">
  <p:tag name="AS_UNIQUEID" val="2749"/>
</p:tagLst>
</file>

<file path=ppt/tags/tag37.xml><?xml version="1.0" encoding="utf-8"?>
<p:tagLst xmlns:p="http://schemas.openxmlformats.org/presentationml/2006/main">
  <p:tag name="AS_UNIQUEID" val="7071"/>
</p:tagLst>
</file>

<file path=ppt/tags/tag370.xml><?xml version="1.0" encoding="utf-8"?>
<p:tagLst xmlns:p="http://schemas.openxmlformats.org/presentationml/2006/main">
  <p:tag name="AS_UNIQUEID" val="7236"/>
</p:tagLst>
</file>

<file path=ppt/tags/tag371.xml><?xml version="1.0" encoding="utf-8"?>
<p:tagLst xmlns:p="http://schemas.openxmlformats.org/presentationml/2006/main">
  <p:tag name="AS_UNIQUEID" val="2751"/>
</p:tagLst>
</file>

<file path=ppt/tags/tag372.xml><?xml version="1.0" encoding="utf-8"?>
<p:tagLst xmlns:p="http://schemas.openxmlformats.org/presentationml/2006/main">
  <p:tag name="AS_UNIQUEID" val="2752"/>
</p:tagLst>
</file>

<file path=ppt/tags/tag373.xml><?xml version="1.0" encoding="utf-8"?>
<p:tagLst xmlns:p="http://schemas.openxmlformats.org/presentationml/2006/main">
  <p:tag name="AS_UNIQUEID" val="2753"/>
</p:tagLst>
</file>

<file path=ppt/tags/tag374.xml><?xml version="1.0" encoding="utf-8"?>
<p:tagLst xmlns:p="http://schemas.openxmlformats.org/presentationml/2006/main">
  <p:tag name="AS_UNIQUEID" val="2754"/>
</p:tagLst>
</file>

<file path=ppt/tags/tag375.xml><?xml version="1.0" encoding="utf-8"?>
<p:tagLst xmlns:p="http://schemas.openxmlformats.org/presentationml/2006/main">
  <p:tag name="AS_UNIQUEID" val="2755"/>
</p:tagLst>
</file>

<file path=ppt/tags/tag376.xml><?xml version="1.0" encoding="utf-8"?>
<p:tagLst xmlns:p="http://schemas.openxmlformats.org/presentationml/2006/main">
  <p:tag name="AS_UNIQUEID" val="2756"/>
</p:tagLst>
</file>

<file path=ppt/tags/tag377.xml><?xml version="1.0" encoding="utf-8"?>
<p:tagLst xmlns:p="http://schemas.openxmlformats.org/presentationml/2006/main">
  <p:tag name="AS_UNIQUEID" val="2757"/>
</p:tagLst>
</file>

<file path=ppt/tags/tag378.xml><?xml version="1.0" encoding="utf-8"?>
<p:tagLst xmlns:p="http://schemas.openxmlformats.org/presentationml/2006/main">
  <p:tag name="AS_UNIQUEID" val="2758"/>
</p:tagLst>
</file>

<file path=ppt/tags/tag379.xml><?xml version="1.0" encoding="utf-8"?>
<p:tagLst xmlns:p="http://schemas.openxmlformats.org/presentationml/2006/main">
  <p:tag name="AS_UNIQUEID" val="2759"/>
</p:tagLst>
</file>

<file path=ppt/tags/tag38.xml><?xml version="1.0" encoding="utf-8"?>
<p:tagLst xmlns:p="http://schemas.openxmlformats.org/presentationml/2006/main">
  <p:tag name="AS_UNIQUEID" val="7072"/>
</p:tagLst>
</file>

<file path=ppt/tags/tag380.xml><?xml version="1.0" encoding="utf-8"?>
<p:tagLst xmlns:p="http://schemas.openxmlformats.org/presentationml/2006/main">
  <p:tag name="AS_UNIQUEID" val="2760"/>
</p:tagLst>
</file>

<file path=ppt/tags/tag381.xml><?xml version="1.0" encoding="utf-8"?>
<p:tagLst xmlns:p="http://schemas.openxmlformats.org/presentationml/2006/main">
  <p:tag name="AS_UNIQUEID" val="2761"/>
</p:tagLst>
</file>

<file path=ppt/tags/tag382.xml><?xml version="1.0" encoding="utf-8"?>
<p:tagLst xmlns:p="http://schemas.openxmlformats.org/presentationml/2006/main">
  <p:tag name="AS_UNIQUEID" val="1401"/>
  <p:tag name="KSO_WM_ASSEMBLE_CHIP_INDEX" val="dc0f8b37834b4a648cca012125ad9a1e"/>
  <p:tag name="KSO_WM_BEAUTIFY_FLAG" val="#wm#"/>
  <p:tag name="KSO_WM_CHIP_GROUPID" val="5ea2b5e0660c33b3b8e6882b"/>
  <p:tag name="KSO_WM_CHIP_XID" val="5ea2b5e0660c33b3b8e6882c"/>
  <p:tag name="KSO_WM_TAG_VERSION" val="1.0"/>
  <p:tag name="KSO_WM_TEMPLATE_ASSEMBLE_GROUPID" val="5eeccd1aa758c1ec0b708d90"/>
  <p:tag name="KSO_WM_TEMPLATE_ASSEMBLE_XID" val="5eeccd1aa758c1ec0b708d90"/>
  <p:tag name="KSO_WM_TEMPLATE_CATEGORY" val="diagram"/>
  <p:tag name="KSO_WM_TEMPLATE_INDEX" val="20206196"/>
  <p:tag name="KSO_WM_UNIT_COMPATIBLE" val="1"/>
  <p:tag name="KSO_WM_UNIT_DEC_AREA_ID" val="ccab0f75ff6746598d1a8965ae96f722"/>
  <p:tag name="KSO_WM_UNIT_DIAGRAM_ISNUMVISUAL" val="0"/>
  <p:tag name="KSO_WM_UNIT_DIAGRAM_ISREFERUNIT" val="0"/>
  <p:tag name="KSO_WM_UNIT_HIGHLIGHT" val="0"/>
  <p:tag name="KSO_WM_UNIT_ID" val="diagram20206196_1*d*1"/>
  <p:tag name="KSO_WM_UNIT_INDEX" val="1"/>
  <p:tag name="KSO_WM_UNIT_LAYERLEVEL" val="1"/>
  <p:tag name="KSO_WM_UNIT_PICTURE_CLIP_FLAG" val="0"/>
  <p:tag name="KSO_WM_UNIT_PLACING_PICTURE" val="dc0f8b37834b4a648cca012125ad9a1e"/>
  <p:tag name="KSO_WM_UNIT_PLACING_PICTURE_COLLAGE_VIEWPORT" val="{&quot;height&quot;:6163,&quot;width&quot;:7284.976668937328}"/>
  <p:tag name="KSO_WM_UNIT_PLACING_PICTURE_INFO" val="{&quot;code&quot;:&quot;&quot;,&quot;full_picture&quot;:false,&quot;scheme&quot;:&quot;&quot;,&quot;spacing&quot;:5}"/>
  <p:tag name="KSO_WM_UNIT_TYPE" val="d"/>
  <p:tag name="KSO_WM_UNIT_VALUE" val="1904*2397"/>
</p:tagLst>
</file>

<file path=ppt/tags/tag383.xml><?xml version="1.0" encoding="utf-8"?>
<p:tagLst xmlns:p="http://schemas.openxmlformats.org/presentationml/2006/main">
  <p:tag name="AS_UNIQUEID" val="7237"/>
</p:tagLst>
</file>

<file path=ppt/tags/tag384.xml><?xml version="1.0" encoding="utf-8"?>
<p:tagLst xmlns:p="http://schemas.openxmlformats.org/presentationml/2006/main">
  <p:tag name="AS_UNIQUEID" val="2763"/>
</p:tagLst>
</file>

<file path=ppt/tags/tag385.xml><?xml version="1.0" encoding="utf-8"?>
<p:tagLst xmlns:p="http://schemas.openxmlformats.org/presentationml/2006/main">
  <p:tag name="AS_UNIQUEID" val="2764"/>
</p:tagLst>
</file>

<file path=ppt/tags/tag386.xml><?xml version="1.0" encoding="utf-8"?>
<p:tagLst xmlns:p="http://schemas.openxmlformats.org/presentationml/2006/main">
  <p:tag name="AS_UNIQUEID" val="2765"/>
</p:tagLst>
</file>

<file path=ppt/tags/tag387.xml><?xml version="1.0" encoding="utf-8"?>
<p:tagLst xmlns:p="http://schemas.openxmlformats.org/presentationml/2006/main">
  <p:tag name="AS_UNIQUEID" val="7238"/>
</p:tagLst>
</file>

<file path=ppt/tags/tag388.xml><?xml version="1.0" encoding="utf-8"?>
<p:tagLst xmlns:p="http://schemas.openxmlformats.org/presentationml/2006/main">
  <p:tag name="AS_UNIQUEID" val="2767"/>
</p:tagLst>
</file>

<file path=ppt/tags/tag389.xml><?xml version="1.0" encoding="utf-8"?>
<p:tagLst xmlns:p="http://schemas.openxmlformats.org/presentationml/2006/main">
  <p:tag name="AS_UNIQUEID" val="2768"/>
</p:tagLst>
</file>

<file path=ppt/tags/tag39.xml><?xml version="1.0" encoding="utf-8"?>
<p:tagLst xmlns:p="http://schemas.openxmlformats.org/presentationml/2006/main">
  <p:tag name="AS_UNIQUEID" val="7073"/>
</p:tagLst>
</file>

<file path=ppt/tags/tag390.xml><?xml version="1.0" encoding="utf-8"?>
<p:tagLst xmlns:p="http://schemas.openxmlformats.org/presentationml/2006/main">
  <p:tag name="AS_UNIQUEID" val="2769"/>
</p:tagLst>
</file>

<file path=ppt/tags/tag391.xml><?xml version="1.0" encoding="utf-8"?>
<p:tagLst xmlns:p="http://schemas.openxmlformats.org/presentationml/2006/main">
  <p:tag name="AS_UNIQUEID" val="2770"/>
</p:tagLst>
</file>

<file path=ppt/tags/tag392.xml><?xml version="1.0" encoding="utf-8"?>
<p:tagLst xmlns:p="http://schemas.openxmlformats.org/presentationml/2006/main">
  <p:tag name="AS_UNIQUEID" val="2771"/>
</p:tagLst>
</file>

<file path=ppt/tags/tag393.xml><?xml version="1.0" encoding="utf-8"?>
<p:tagLst xmlns:p="http://schemas.openxmlformats.org/presentationml/2006/main">
  <p:tag name="AS_UNIQUEID" val="2772"/>
</p:tagLst>
</file>

<file path=ppt/tags/tag394.xml><?xml version="1.0" encoding="utf-8"?>
<p:tagLst xmlns:p="http://schemas.openxmlformats.org/presentationml/2006/main">
  <p:tag name="AS_UNIQUEID" val="2773"/>
</p:tagLst>
</file>

<file path=ppt/tags/tag395.xml><?xml version="1.0" encoding="utf-8"?>
<p:tagLst xmlns:p="http://schemas.openxmlformats.org/presentationml/2006/main">
  <p:tag name="AS_UNIQUEID" val="2774"/>
</p:tagLst>
</file>

<file path=ppt/tags/tag396.xml><?xml version="1.0" encoding="utf-8"?>
<p:tagLst xmlns:p="http://schemas.openxmlformats.org/presentationml/2006/main">
  <p:tag name="AS_UNIQUEID" val="2775"/>
</p:tagLst>
</file>

<file path=ppt/tags/tag397.xml><?xml version="1.0" encoding="utf-8"?>
<p:tagLst xmlns:p="http://schemas.openxmlformats.org/presentationml/2006/main">
  <p:tag name="AS_UNIQUEID" val="2776"/>
</p:tagLst>
</file>

<file path=ppt/tags/tag398.xml><?xml version="1.0" encoding="utf-8"?>
<p:tagLst xmlns:p="http://schemas.openxmlformats.org/presentationml/2006/main">
  <p:tag name="AS_UNIQUEID" val="2777"/>
</p:tagLst>
</file>

<file path=ppt/tags/tag399.xml><?xml version="1.0" encoding="utf-8"?>
<p:tagLst xmlns:p="http://schemas.openxmlformats.org/presentationml/2006/main">
  <p:tag name="AS_UNIQUEID" val="7239"/>
</p:tagLst>
</file>

<file path=ppt/tags/tag4.xml><?xml version="1.0" encoding="utf-8"?>
<p:tagLst xmlns:p="http://schemas.openxmlformats.org/presentationml/2006/main">
  <p:tag name="AS_UNIQUEID" val="7038"/>
</p:tagLst>
</file>

<file path=ppt/tags/tag40.xml><?xml version="1.0" encoding="utf-8"?>
<p:tagLst xmlns:p="http://schemas.openxmlformats.org/presentationml/2006/main">
  <p:tag name="AS_UNIQUEID" val="7074"/>
</p:tagLst>
</file>

<file path=ppt/tags/tag400.xml><?xml version="1.0" encoding="utf-8"?>
<p:tagLst xmlns:p="http://schemas.openxmlformats.org/presentationml/2006/main">
  <p:tag name="AS_UNIQUEID" val="7240"/>
</p:tagLst>
</file>

<file path=ppt/tags/tag401.xml><?xml version="1.0" encoding="utf-8"?>
<p:tagLst xmlns:p="http://schemas.openxmlformats.org/presentationml/2006/main">
  <p:tag name="AS_UNIQUEID" val="7241"/>
</p:tagLst>
</file>

<file path=ppt/tags/tag402.xml><?xml version="1.0" encoding="utf-8"?>
<p:tagLst xmlns:p="http://schemas.openxmlformats.org/presentationml/2006/main">
  <p:tag name="AS_UNIQUEID" val="7242"/>
</p:tagLst>
</file>

<file path=ppt/tags/tag403.xml><?xml version="1.0" encoding="utf-8"?>
<p:tagLst xmlns:p="http://schemas.openxmlformats.org/presentationml/2006/main">
  <p:tag name="AS_UNIQUEID" val="7243"/>
</p:tagLst>
</file>

<file path=ppt/tags/tag404.xml><?xml version="1.0" encoding="utf-8"?>
<p:tagLst xmlns:p="http://schemas.openxmlformats.org/presentationml/2006/main">
  <p:tag name="AS_UNIQUEID" val="7244"/>
</p:tagLst>
</file>

<file path=ppt/tags/tag405.xml><?xml version="1.0" encoding="utf-8"?>
<p:tagLst xmlns:p="http://schemas.openxmlformats.org/presentationml/2006/main">
  <p:tag name="AS_UNIQUEID" val="7245"/>
</p:tagLst>
</file>

<file path=ppt/tags/tag406.xml><?xml version="1.0" encoding="utf-8"?>
<p:tagLst xmlns:p="http://schemas.openxmlformats.org/presentationml/2006/main">
  <p:tag name="AS_UNIQUEID" val="7246"/>
</p:tagLst>
</file>

<file path=ppt/tags/tag407.xml><?xml version="1.0" encoding="utf-8"?>
<p:tagLst xmlns:p="http://schemas.openxmlformats.org/presentationml/2006/main">
  <p:tag name="AS_UNIQUEID" val="7247"/>
</p:tagLst>
</file>

<file path=ppt/tags/tag408.xml><?xml version="1.0" encoding="utf-8"?>
<p:tagLst xmlns:p="http://schemas.openxmlformats.org/presentationml/2006/main">
  <p:tag name="AS_UNIQUEID" val="7248"/>
</p:tagLst>
</file>

<file path=ppt/tags/tag409.xml><?xml version="1.0" encoding="utf-8"?>
<p:tagLst xmlns:p="http://schemas.openxmlformats.org/presentationml/2006/main">
  <p:tag name="AS_UNIQUEID" val="7249"/>
</p:tagLst>
</file>

<file path=ppt/tags/tag41.xml><?xml version="1.0" encoding="utf-8"?>
<p:tagLst xmlns:p="http://schemas.openxmlformats.org/presentationml/2006/main">
  <p:tag name="AS_UNIQUEID" val="7075"/>
</p:tagLst>
</file>

<file path=ppt/tags/tag410.xml><?xml version="1.0" encoding="utf-8"?>
<p:tagLst xmlns:p="http://schemas.openxmlformats.org/presentationml/2006/main">
  <p:tag name="AS_UNIQUEID" val="113"/>
</p:tagLst>
</file>

<file path=ppt/tags/tag411.xml><?xml version="1.0" encoding="utf-8"?>
<p:tagLst xmlns:p="http://schemas.openxmlformats.org/presentationml/2006/main">
  <p:tag name="AS_UNIQUEID" val="2903"/>
</p:tagLst>
</file>

<file path=ppt/tags/tag412.xml><?xml version="1.0" encoding="utf-8"?>
<p:tagLst xmlns:p="http://schemas.openxmlformats.org/presentationml/2006/main">
  <p:tag name="AS_UNIQUEID" val="2904"/>
</p:tagLst>
</file>

<file path=ppt/tags/tag413.xml><?xml version="1.0" encoding="utf-8"?>
<p:tagLst xmlns:p="http://schemas.openxmlformats.org/presentationml/2006/main">
  <p:tag name="AS_UNIQUEID" val="2905"/>
  <p:tag name="KSO_WM_UNIT_PLACING_PICTURE_USER_VIEWPORT" val="{&quot;height&quot;:4165,&quot;width&quot;:5840}"/>
</p:tagLst>
</file>

<file path=ppt/tags/tag414.xml><?xml version="1.0" encoding="utf-8"?>
<p:tagLst xmlns:p="http://schemas.openxmlformats.org/presentationml/2006/main">
  <p:tag name="AS_UNIQUEID" val="2906"/>
</p:tagLst>
</file>

<file path=ppt/tags/tag415.xml><?xml version="1.0" encoding="utf-8"?>
<p:tagLst xmlns:p="http://schemas.openxmlformats.org/presentationml/2006/main">
  <p:tag name="AS_UNIQUEID" val="7250"/>
</p:tagLst>
</file>

<file path=ppt/tags/tag416.xml><?xml version="1.0" encoding="utf-8"?>
<p:tagLst xmlns:p="http://schemas.openxmlformats.org/presentationml/2006/main">
  <p:tag name="AS_UNIQUEID" val="505"/>
</p:tagLst>
</file>

<file path=ppt/tags/tag417.xml><?xml version="1.0" encoding="utf-8"?>
<p:tagLst xmlns:p="http://schemas.openxmlformats.org/presentationml/2006/main">
  <p:tag name="AS_UNIQUEID" val="506"/>
</p:tagLst>
</file>

<file path=ppt/tags/tag418.xml><?xml version="1.0" encoding="utf-8"?>
<p:tagLst xmlns:p="http://schemas.openxmlformats.org/presentationml/2006/main">
  <p:tag name="AS_UNIQUEID" val="507"/>
</p:tagLst>
</file>

<file path=ppt/tags/tag419.xml><?xml version="1.0" encoding="utf-8"?>
<p:tagLst xmlns:p="http://schemas.openxmlformats.org/presentationml/2006/main">
  <p:tag name="AS_UNIQUEID" val="7251"/>
</p:tagLst>
</file>

<file path=ppt/tags/tag42.xml><?xml version="1.0" encoding="utf-8"?>
<p:tagLst xmlns:p="http://schemas.openxmlformats.org/presentationml/2006/main">
  <p:tag name="AS_UNIQUEID" val="7076"/>
</p:tagLst>
</file>

<file path=ppt/tags/tag420.xml><?xml version="1.0" encoding="utf-8"?>
<p:tagLst xmlns:p="http://schemas.openxmlformats.org/presentationml/2006/main">
  <p:tag name="AS_UNIQUEID" val="510"/>
</p:tagLst>
</file>

<file path=ppt/tags/tag421.xml><?xml version="1.0" encoding="utf-8"?>
<p:tagLst xmlns:p="http://schemas.openxmlformats.org/presentationml/2006/main">
  <p:tag name="AS_UNIQUEID" val="511"/>
</p:tagLst>
</file>

<file path=ppt/tags/tag422.xml><?xml version="1.0" encoding="utf-8"?>
<p:tagLst xmlns:p="http://schemas.openxmlformats.org/presentationml/2006/main">
  <p:tag name="AS_UNIQUEID" val="512"/>
</p:tagLst>
</file>

<file path=ppt/tags/tag423.xml><?xml version="1.0" encoding="utf-8"?>
<p:tagLst xmlns:p="http://schemas.openxmlformats.org/presentationml/2006/main">
  <p:tag name="AS_UNIQUEID" val="513"/>
</p:tagLst>
</file>

<file path=ppt/tags/tag424.xml><?xml version="1.0" encoding="utf-8"?>
<p:tagLst xmlns:p="http://schemas.openxmlformats.org/presentationml/2006/main">
  <p:tag name="AS_UNIQUEID" val="514"/>
</p:tagLst>
</file>

<file path=ppt/tags/tag425.xml><?xml version="1.0" encoding="utf-8"?>
<p:tagLst xmlns:p="http://schemas.openxmlformats.org/presentationml/2006/main">
  <p:tag name="AS_UNIQUEID" val="7252"/>
</p:tagLst>
</file>

<file path=ppt/tags/tag426.xml><?xml version="1.0" encoding="utf-8"?>
<p:tagLst xmlns:p="http://schemas.openxmlformats.org/presentationml/2006/main">
  <p:tag name="AS_UNIQUEID" val="411"/>
</p:tagLst>
</file>

<file path=ppt/tags/tag427.xml><?xml version="1.0" encoding="utf-8"?>
<p:tagLst xmlns:p="http://schemas.openxmlformats.org/presentationml/2006/main">
  <p:tag name="AS_UNIQUEID" val="682"/>
</p:tagLst>
</file>

<file path=ppt/tags/tag428.xml><?xml version="1.0" encoding="utf-8"?>
<p:tagLst xmlns:p="http://schemas.openxmlformats.org/presentationml/2006/main">
  <p:tag name="AS_UNIQUEID" val="3216"/>
</p:tagLst>
</file>

<file path=ppt/tags/tag429.xml><?xml version="1.0" encoding="utf-8"?>
<p:tagLst xmlns:p="http://schemas.openxmlformats.org/presentationml/2006/main">
  <p:tag name="AS_UNIQUEID" val="7253"/>
</p:tagLst>
</file>

<file path=ppt/tags/tag43.xml><?xml version="1.0" encoding="utf-8"?>
<p:tagLst xmlns:p="http://schemas.openxmlformats.org/presentationml/2006/main">
  <p:tag name="AS_UNIQUEID" val="7077"/>
</p:tagLst>
</file>

<file path=ppt/tags/tag430.xml><?xml version="1.0" encoding="utf-8"?>
<p:tagLst xmlns:p="http://schemas.openxmlformats.org/presentationml/2006/main">
  <p:tag name="AS_UNIQUEID" val="7254"/>
</p:tagLst>
</file>

<file path=ppt/tags/tag431.xml><?xml version="1.0" encoding="utf-8"?>
<p:tagLst xmlns:p="http://schemas.openxmlformats.org/presentationml/2006/main">
  <p:tag name="AS_UNIQUEID" val="7255"/>
</p:tagLst>
</file>

<file path=ppt/tags/tag432.xml><?xml version="1.0" encoding="utf-8"?>
<p:tagLst xmlns:p="http://schemas.openxmlformats.org/presentationml/2006/main">
  <p:tag name="AS_UNIQUEID" val="7256"/>
</p:tagLst>
</file>

<file path=ppt/tags/tag433.xml><?xml version="1.0" encoding="utf-8"?>
<p:tagLst xmlns:p="http://schemas.openxmlformats.org/presentationml/2006/main">
  <p:tag name="AS_UNIQUEID" val="7257"/>
</p:tagLst>
</file>

<file path=ppt/tags/tag434.xml><?xml version="1.0" encoding="utf-8"?>
<p:tagLst xmlns:p="http://schemas.openxmlformats.org/presentationml/2006/main">
  <p:tag name="AS_UNIQUEID" val="7258"/>
</p:tagLst>
</file>

<file path=ppt/tags/tag435.xml><?xml version="1.0" encoding="utf-8"?>
<p:tagLst xmlns:p="http://schemas.openxmlformats.org/presentationml/2006/main">
  <p:tag name="AS_UNIQUEID" val="7034"/>
</p:tagLst>
</file>

<file path=ppt/tags/tag436.xml><?xml version="1.0" encoding="utf-8"?>
<p:tagLst xmlns:p="http://schemas.openxmlformats.org/presentationml/2006/main">
  <p:tag name="AS_UNIQUEID" val="7259"/>
</p:tagLst>
</file>

<file path=ppt/tags/tag437.xml><?xml version="1.0" encoding="utf-8"?>
<p:tagLst xmlns:p="http://schemas.openxmlformats.org/presentationml/2006/main">
  <p:tag name="AS_UNIQUEID" val="7260"/>
</p:tagLst>
</file>

<file path=ppt/tags/tag438.xml><?xml version="1.0" encoding="utf-8"?>
<p:tagLst xmlns:p="http://schemas.openxmlformats.org/presentationml/2006/main">
  <p:tag name="AS_UNIQUEID" val="7261"/>
</p:tagLst>
</file>

<file path=ppt/tags/tag439.xml><?xml version="1.0" encoding="utf-8"?>
<p:tagLst xmlns:p="http://schemas.openxmlformats.org/presentationml/2006/main">
  <p:tag name="AS_UNIQUEID" val="7262"/>
</p:tagLst>
</file>

<file path=ppt/tags/tag44.xml><?xml version="1.0" encoding="utf-8"?>
<p:tagLst xmlns:p="http://schemas.openxmlformats.org/presentationml/2006/main">
  <p:tag name="AS_UNIQUEID" val="7078"/>
</p:tagLst>
</file>

<file path=ppt/tags/tag440.xml><?xml version="1.0" encoding="utf-8"?>
<p:tagLst xmlns:p="http://schemas.openxmlformats.org/presentationml/2006/main">
  <p:tag name="AS_UNIQUEID" val="7263"/>
</p:tagLst>
</file>

<file path=ppt/tags/tag441.xml><?xml version="1.0" encoding="utf-8"?>
<p:tagLst xmlns:p="http://schemas.openxmlformats.org/presentationml/2006/main">
  <p:tag name="AS_UNIQUEID" val="7264"/>
</p:tagLst>
</file>

<file path=ppt/tags/tag442.xml><?xml version="1.0" encoding="utf-8"?>
<p:tagLst xmlns:p="http://schemas.openxmlformats.org/presentationml/2006/main">
  <p:tag name="AS_UNIQUEID" val="7265"/>
</p:tagLst>
</file>

<file path=ppt/tags/tag443.xml><?xml version="1.0" encoding="utf-8"?>
<p:tagLst xmlns:p="http://schemas.openxmlformats.org/presentationml/2006/main">
  <p:tag name="AS_UNIQUEID" val="7266"/>
</p:tagLst>
</file>

<file path=ppt/tags/tag444.xml><?xml version="1.0" encoding="utf-8"?>
<p:tagLst xmlns:p="http://schemas.openxmlformats.org/presentationml/2006/main">
  <p:tag name="AS_UNIQUEID" val="7267"/>
</p:tagLst>
</file>

<file path=ppt/tags/tag445.xml><?xml version="1.0" encoding="utf-8"?>
<p:tagLst xmlns:p="http://schemas.openxmlformats.org/presentationml/2006/main">
  <p:tag name="AS_UNIQUEID" val="7268"/>
</p:tagLst>
</file>

<file path=ppt/tags/tag446.xml><?xml version="1.0" encoding="utf-8"?>
<p:tagLst xmlns:p="http://schemas.openxmlformats.org/presentationml/2006/main">
  <p:tag name="AS_UNIQUEID" val="7269"/>
</p:tagLst>
</file>

<file path=ppt/tags/tag447.xml><?xml version="1.0" encoding="utf-8"?>
<p:tagLst xmlns:p="http://schemas.openxmlformats.org/presentationml/2006/main">
  <p:tag name="AS_UNIQUEID" val="7270"/>
</p:tagLst>
</file>

<file path=ppt/tags/tag448.xml><?xml version="1.0" encoding="utf-8"?>
<p:tagLst xmlns:p="http://schemas.openxmlformats.org/presentationml/2006/main">
  <p:tag name="AS_UNIQUEID" val="7271"/>
</p:tagLst>
</file>

<file path=ppt/tags/tag449.xml><?xml version="1.0" encoding="utf-8"?>
<p:tagLst xmlns:p="http://schemas.openxmlformats.org/presentationml/2006/main">
  <p:tag name="AS_UNIQUEID" val="7272"/>
</p:tagLst>
</file>

<file path=ppt/tags/tag45.xml><?xml version="1.0" encoding="utf-8"?>
<p:tagLst xmlns:p="http://schemas.openxmlformats.org/presentationml/2006/main">
  <p:tag name="AS_UNIQUEID" val="7079"/>
</p:tagLst>
</file>

<file path=ppt/tags/tag450.xml><?xml version="1.0" encoding="utf-8"?>
<p:tagLst xmlns:p="http://schemas.openxmlformats.org/presentationml/2006/main">
  <p:tag name="AS_UNIQUEID" val="7273"/>
</p:tagLst>
</file>

<file path=ppt/tags/tag451.xml><?xml version="1.0" encoding="utf-8"?>
<p:tagLst xmlns:p="http://schemas.openxmlformats.org/presentationml/2006/main">
  <p:tag name="AS_UNIQUEID" val="7274"/>
</p:tagLst>
</file>

<file path=ppt/tags/tag452.xml><?xml version="1.0" encoding="utf-8"?>
<p:tagLst xmlns:p="http://schemas.openxmlformats.org/presentationml/2006/main">
  <p:tag name="AS_UNIQUEID" val="7275"/>
</p:tagLst>
</file>

<file path=ppt/tags/tag453.xml><?xml version="1.0" encoding="utf-8"?>
<p:tagLst xmlns:p="http://schemas.openxmlformats.org/presentationml/2006/main">
  <p:tag name="AS_UNIQUEID" val="7276"/>
</p:tagLst>
</file>

<file path=ppt/tags/tag454.xml><?xml version="1.0" encoding="utf-8"?>
<p:tagLst xmlns:p="http://schemas.openxmlformats.org/presentationml/2006/main">
  <p:tag name="AS_UNIQUEID" val="7277"/>
</p:tagLst>
</file>

<file path=ppt/tags/tag455.xml><?xml version="1.0" encoding="utf-8"?>
<p:tagLst xmlns:p="http://schemas.openxmlformats.org/presentationml/2006/main">
  <p:tag name="AS_UNIQUEID" val="7278"/>
</p:tagLst>
</file>

<file path=ppt/tags/tag456.xml><?xml version="1.0" encoding="utf-8"?>
<p:tagLst xmlns:p="http://schemas.openxmlformats.org/presentationml/2006/main">
  <p:tag name="AS_UNIQUEID" val="7279"/>
</p:tagLst>
</file>

<file path=ppt/tags/tag457.xml><?xml version="1.0" encoding="utf-8"?>
<p:tagLst xmlns:p="http://schemas.openxmlformats.org/presentationml/2006/main">
  <p:tag name="AS_UNIQUEID" val="234"/>
</p:tagLst>
</file>

<file path=ppt/tags/tag458.xml><?xml version="1.0" encoding="utf-8"?>
<p:tagLst xmlns:p="http://schemas.openxmlformats.org/presentationml/2006/main">
  <p:tag name="AS_UNIQUEID" val="235"/>
</p:tagLst>
</file>

<file path=ppt/tags/tag459.xml><?xml version="1.0" encoding="utf-8"?>
<p:tagLst xmlns:p="http://schemas.openxmlformats.org/presentationml/2006/main">
  <p:tag name="AS_UNIQUEID" val="7280"/>
</p:tagLst>
</file>

<file path=ppt/tags/tag46.xml><?xml version="1.0" encoding="utf-8"?>
<p:tagLst xmlns:p="http://schemas.openxmlformats.org/presentationml/2006/main">
  <p:tag name="AS_UNIQUEID" val="7080"/>
</p:tagLst>
</file>

<file path=ppt/tags/tag460.xml><?xml version="1.0" encoding="utf-8"?>
<p:tagLst xmlns:p="http://schemas.openxmlformats.org/presentationml/2006/main">
  <p:tag name="AS_OS" val="Unix 3.10 unknown"/>
  <p:tag name="AS_RELEASE_DATE" val="2020.11.30"/>
  <p:tag name="AS_TITLE" val="Aspose.Slides for Java"/>
  <p:tag name="AS_VERSION" val="20.11"/>
  <p:tag name="COMMONDATA" val="eyJoZGlkIjoiMTlmNDAzOGYzMTJlMTAwYWE4MDExNDBjN2MyZjczYmYifQ=="/>
</p:tagLst>
</file>

<file path=ppt/tags/tag47.xml><?xml version="1.0" encoding="utf-8"?>
<p:tagLst xmlns:p="http://schemas.openxmlformats.org/presentationml/2006/main">
  <p:tag name="AS_UNIQUEID" val="7081"/>
</p:tagLst>
</file>

<file path=ppt/tags/tag48.xml><?xml version="1.0" encoding="utf-8"?>
<p:tagLst xmlns:p="http://schemas.openxmlformats.org/presentationml/2006/main">
  <p:tag name="AS_UNIQUEID" val="7082"/>
</p:tagLst>
</file>

<file path=ppt/tags/tag49.xml><?xml version="1.0" encoding="utf-8"?>
<p:tagLst xmlns:p="http://schemas.openxmlformats.org/presentationml/2006/main">
  <p:tag name="AS_UNIQUEID" val="7083"/>
</p:tagLst>
</file>

<file path=ppt/tags/tag5.xml><?xml version="1.0" encoding="utf-8"?>
<p:tagLst xmlns:p="http://schemas.openxmlformats.org/presentationml/2006/main">
  <p:tag name="AS_UNIQUEID" val="7039"/>
</p:tagLst>
</file>

<file path=ppt/tags/tag50.xml><?xml version="1.0" encoding="utf-8"?>
<p:tagLst xmlns:p="http://schemas.openxmlformats.org/presentationml/2006/main">
  <p:tag name="AS_UNIQUEID" val="7084"/>
</p:tagLst>
</file>

<file path=ppt/tags/tag51.xml><?xml version="1.0" encoding="utf-8"?>
<p:tagLst xmlns:p="http://schemas.openxmlformats.org/presentationml/2006/main">
  <p:tag name="AS_UNIQUEID" val="7085"/>
</p:tagLst>
</file>

<file path=ppt/tags/tag52.xml><?xml version="1.0" encoding="utf-8"?>
<p:tagLst xmlns:p="http://schemas.openxmlformats.org/presentationml/2006/main">
  <p:tag name="AS_UNIQUEID" val="7086"/>
</p:tagLst>
</file>

<file path=ppt/tags/tag53.xml><?xml version="1.0" encoding="utf-8"?>
<p:tagLst xmlns:p="http://schemas.openxmlformats.org/presentationml/2006/main">
  <p:tag name="AS_UNIQUEID" val="7087"/>
</p:tagLst>
</file>

<file path=ppt/tags/tag54.xml><?xml version="1.0" encoding="utf-8"?>
<p:tagLst xmlns:p="http://schemas.openxmlformats.org/presentationml/2006/main">
  <p:tag name="AS_UNIQUEID" val="7088"/>
</p:tagLst>
</file>

<file path=ppt/tags/tag55.xml><?xml version="1.0" encoding="utf-8"?>
<p:tagLst xmlns:p="http://schemas.openxmlformats.org/presentationml/2006/main">
  <p:tag name="AS_UNIQUEID" val="7089"/>
</p:tagLst>
</file>

<file path=ppt/tags/tag56.xml><?xml version="1.0" encoding="utf-8"?>
<p:tagLst xmlns:p="http://schemas.openxmlformats.org/presentationml/2006/main">
  <p:tag name="AS_UNIQUEID" val="7090"/>
</p:tagLst>
</file>

<file path=ppt/tags/tag57.xml><?xml version="1.0" encoding="utf-8"?>
<p:tagLst xmlns:p="http://schemas.openxmlformats.org/presentationml/2006/main">
  <p:tag name="AS_UNIQUEID" val="7091"/>
</p:tagLst>
</file>

<file path=ppt/tags/tag58.xml><?xml version="1.0" encoding="utf-8"?>
<p:tagLst xmlns:p="http://schemas.openxmlformats.org/presentationml/2006/main">
  <p:tag name="AS_UNIQUEID" val="7092"/>
</p:tagLst>
</file>

<file path=ppt/tags/tag59.xml><?xml version="1.0" encoding="utf-8"?>
<p:tagLst xmlns:p="http://schemas.openxmlformats.org/presentationml/2006/main">
  <p:tag name="AS_UNIQUEID" val="7093"/>
</p:tagLst>
</file>

<file path=ppt/tags/tag6.xml><?xml version="1.0" encoding="utf-8"?>
<p:tagLst xmlns:p="http://schemas.openxmlformats.org/presentationml/2006/main">
  <p:tag name="AS_UNIQUEID" val="7040"/>
</p:tagLst>
</file>

<file path=ppt/tags/tag60.xml><?xml version="1.0" encoding="utf-8"?>
<p:tagLst xmlns:p="http://schemas.openxmlformats.org/presentationml/2006/main">
  <p:tag name="AS_UNIQUEID" val="7094"/>
</p:tagLst>
</file>

<file path=ppt/tags/tag61.xml><?xml version="1.0" encoding="utf-8"?>
<p:tagLst xmlns:p="http://schemas.openxmlformats.org/presentationml/2006/main">
  <p:tag name="AS_UNIQUEID" val="7095"/>
</p:tagLst>
</file>

<file path=ppt/tags/tag62.xml><?xml version="1.0" encoding="utf-8"?>
<p:tagLst xmlns:p="http://schemas.openxmlformats.org/presentationml/2006/main">
  <p:tag name="AS_UNIQUEID" val="7096"/>
</p:tagLst>
</file>

<file path=ppt/tags/tag63.xml><?xml version="1.0" encoding="utf-8"?>
<p:tagLst xmlns:p="http://schemas.openxmlformats.org/presentationml/2006/main">
  <p:tag name="AS_UNIQUEID" val="7097"/>
</p:tagLst>
</file>

<file path=ppt/tags/tag64.xml><?xml version="1.0" encoding="utf-8"?>
<p:tagLst xmlns:p="http://schemas.openxmlformats.org/presentationml/2006/main">
  <p:tag name="AS_UNIQUEID" val="7098"/>
</p:tagLst>
</file>

<file path=ppt/tags/tag65.xml><?xml version="1.0" encoding="utf-8"?>
<p:tagLst xmlns:p="http://schemas.openxmlformats.org/presentationml/2006/main">
  <p:tag name="AS_UNIQUEID" val="7099"/>
</p:tagLst>
</file>

<file path=ppt/tags/tag66.xml><?xml version="1.0" encoding="utf-8"?>
<p:tagLst xmlns:p="http://schemas.openxmlformats.org/presentationml/2006/main">
  <p:tag name="AS_UNIQUEID" val="7100"/>
</p:tagLst>
</file>

<file path=ppt/tags/tag67.xml><?xml version="1.0" encoding="utf-8"?>
<p:tagLst xmlns:p="http://schemas.openxmlformats.org/presentationml/2006/main">
  <p:tag name="AS_UNIQUEID" val="7101"/>
</p:tagLst>
</file>

<file path=ppt/tags/tag68.xml><?xml version="1.0" encoding="utf-8"?>
<p:tagLst xmlns:p="http://schemas.openxmlformats.org/presentationml/2006/main">
  <p:tag name="AS_UNIQUEID" val="7102"/>
</p:tagLst>
</file>

<file path=ppt/tags/tag69.xml><?xml version="1.0" encoding="utf-8"?>
<p:tagLst xmlns:p="http://schemas.openxmlformats.org/presentationml/2006/main">
  <p:tag name="AS_UNIQUEID" val="7103"/>
</p:tagLst>
</file>

<file path=ppt/tags/tag7.xml><?xml version="1.0" encoding="utf-8"?>
<p:tagLst xmlns:p="http://schemas.openxmlformats.org/presentationml/2006/main">
  <p:tag name="AS_UNIQUEID" val="7041"/>
</p:tagLst>
</file>

<file path=ppt/tags/tag70.xml><?xml version="1.0" encoding="utf-8"?>
<p:tagLst xmlns:p="http://schemas.openxmlformats.org/presentationml/2006/main">
  <p:tag name="AS_UNIQUEID" val="7104"/>
</p:tagLst>
</file>

<file path=ppt/tags/tag71.xml><?xml version="1.0" encoding="utf-8"?>
<p:tagLst xmlns:p="http://schemas.openxmlformats.org/presentationml/2006/main">
  <p:tag name="AS_UNIQUEID" val="7105"/>
</p:tagLst>
</file>

<file path=ppt/tags/tag72.xml><?xml version="1.0" encoding="utf-8"?>
<p:tagLst xmlns:p="http://schemas.openxmlformats.org/presentationml/2006/main">
  <p:tag name="AS_UNIQUEID" val="2659"/>
</p:tagLst>
</file>

<file path=ppt/tags/tag73.xml><?xml version="1.0" encoding="utf-8"?>
<p:tagLst xmlns:p="http://schemas.openxmlformats.org/presentationml/2006/main">
  <p:tag name="AS_UNIQUEID" val="7106"/>
</p:tagLst>
</file>

<file path=ppt/tags/tag74.xml><?xml version="1.0" encoding="utf-8"?>
<p:tagLst xmlns:p="http://schemas.openxmlformats.org/presentationml/2006/main">
  <p:tag name="AS_UNIQUEID" val="7107"/>
</p:tagLst>
</file>

<file path=ppt/tags/tag75.xml><?xml version="1.0" encoding="utf-8"?>
<p:tagLst xmlns:p="http://schemas.openxmlformats.org/presentationml/2006/main">
  <p:tag name="AS_UNIQUEID" val="7108"/>
</p:tagLst>
</file>

<file path=ppt/tags/tag76.xml><?xml version="1.0" encoding="utf-8"?>
<p:tagLst xmlns:p="http://schemas.openxmlformats.org/presentationml/2006/main">
  <p:tag name="AS_UNIQUEID" val="7109"/>
</p:tagLst>
</file>

<file path=ppt/tags/tag77.xml><?xml version="1.0" encoding="utf-8"?>
<p:tagLst xmlns:p="http://schemas.openxmlformats.org/presentationml/2006/main">
  <p:tag name="AS_UNIQUEID" val="7110"/>
</p:tagLst>
</file>

<file path=ppt/tags/tag78.xml><?xml version="1.0" encoding="utf-8"?>
<p:tagLst xmlns:p="http://schemas.openxmlformats.org/presentationml/2006/main">
  <p:tag name="AS_UNIQUEID" val="7111"/>
</p:tagLst>
</file>

<file path=ppt/tags/tag79.xml><?xml version="1.0" encoding="utf-8"?>
<p:tagLst xmlns:p="http://schemas.openxmlformats.org/presentationml/2006/main">
  <p:tag name="AS_UNIQUEID" val="7112"/>
</p:tagLst>
</file>

<file path=ppt/tags/tag8.xml><?xml version="1.0" encoding="utf-8"?>
<p:tagLst xmlns:p="http://schemas.openxmlformats.org/presentationml/2006/main">
  <p:tag name="AS_UNIQUEID" val="7042"/>
</p:tagLst>
</file>

<file path=ppt/tags/tag80.xml><?xml version="1.0" encoding="utf-8"?>
<p:tagLst xmlns:p="http://schemas.openxmlformats.org/presentationml/2006/main">
  <p:tag name="AS_UNIQUEID" val="7113"/>
</p:tagLst>
</file>

<file path=ppt/tags/tag81.xml><?xml version="1.0" encoding="utf-8"?>
<p:tagLst xmlns:p="http://schemas.openxmlformats.org/presentationml/2006/main">
  <p:tag name="AS_UNIQUEID" val="7114"/>
</p:tagLst>
</file>

<file path=ppt/tags/tag82.xml><?xml version="1.0" encoding="utf-8"?>
<p:tagLst xmlns:p="http://schemas.openxmlformats.org/presentationml/2006/main">
  <p:tag name="AS_UNIQUEID" val="7115"/>
</p:tagLst>
</file>

<file path=ppt/tags/tag83.xml><?xml version="1.0" encoding="utf-8"?>
<p:tagLst xmlns:p="http://schemas.openxmlformats.org/presentationml/2006/main">
  <p:tag name="AS_UNIQUEID" val="7116"/>
</p:tagLst>
</file>

<file path=ppt/tags/tag84.xml><?xml version="1.0" encoding="utf-8"?>
<p:tagLst xmlns:p="http://schemas.openxmlformats.org/presentationml/2006/main">
  <p:tag name="AS_UNIQUEID" val="7117"/>
</p:tagLst>
</file>

<file path=ppt/tags/tag85.xml><?xml version="1.0" encoding="utf-8"?>
<p:tagLst xmlns:p="http://schemas.openxmlformats.org/presentationml/2006/main">
  <p:tag name="AS_UNIQUEID" val="7118"/>
</p:tagLst>
</file>

<file path=ppt/tags/tag86.xml><?xml version="1.0" encoding="utf-8"?>
<p:tagLst xmlns:p="http://schemas.openxmlformats.org/presentationml/2006/main">
  <p:tag name="AS_UNIQUEID" val="7119"/>
</p:tagLst>
</file>

<file path=ppt/tags/tag87.xml><?xml version="1.0" encoding="utf-8"?>
<p:tagLst xmlns:p="http://schemas.openxmlformats.org/presentationml/2006/main">
  <p:tag name="AS_UNIQUEID" val="7120"/>
</p:tagLst>
</file>

<file path=ppt/tags/tag88.xml><?xml version="1.0" encoding="utf-8"?>
<p:tagLst xmlns:p="http://schemas.openxmlformats.org/presentationml/2006/main">
  <p:tag name="AS_UNIQUEID" val="7121"/>
</p:tagLst>
</file>

<file path=ppt/tags/tag89.xml><?xml version="1.0" encoding="utf-8"?>
<p:tagLst xmlns:p="http://schemas.openxmlformats.org/presentationml/2006/main">
  <p:tag name="AS_UNIQUEID" val="7122"/>
</p:tagLst>
</file>

<file path=ppt/tags/tag9.xml><?xml version="1.0" encoding="utf-8"?>
<p:tagLst xmlns:p="http://schemas.openxmlformats.org/presentationml/2006/main">
  <p:tag name="AS_UNIQUEID" val="7043"/>
</p:tagLst>
</file>

<file path=ppt/tags/tag90.xml><?xml version="1.0" encoding="utf-8"?>
<p:tagLst xmlns:p="http://schemas.openxmlformats.org/presentationml/2006/main">
  <p:tag name="AS_UNIQUEID" val="7123"/>
</p:tagLst>
</file>

<file path=ppt/tags/tag91.xml><?xml version="1.0" encoding="utf-8"?>
<p:tagLst xmlns:p="http://schemas.openxmlformats.org/presentationml/2006/main">
  <p:tag name="AS_UNIQUEID" val="7124"/>
</p:tagLst>
</file>

<file path=ppt/tags/tag92.xml><?xml version="1.0" encoding="utf-8"?>
<p:tagLst xmlns:p="http://schemas.openxmlformats.org/presentationml/2006/main">
  <p:tag name="AS_UNIQUEID" val="120"/>
</p:tagLst>
</file>

<file path=ppt/tags/tag93.xml><?xml version="1.0" encoding="utf-8"?>
<p:tagLst xmlns:p="http://schemas.openxmlformats.org/presentationml/2006/main">
  <p:tag name="AS_UNIQUEID" val="7125"/>
</p:tagLst>
</file>

<file path=ppt/tags/tag94.xml><?xml version="1.0" encoding="utf-8"?>
<p:tagLst xmlns:p="http://schemas.openxmlformats.org/presentationml/2006/main">
  <p:tag name="AS_UNIQUEID" val="7126"/>
</p:tagLst>
</file>

<file path=ppt/tags/tag95.xml><?xml version="1.0" encoding="utf-8"?>
<p:tagLst xmlns:p="http://schemas.openxmlformats.org/presentationml/2006/main">
  <p:tag name="AS_UNIQUEID" val="7127"/>
</p:tagLst>
</file>

<file path=ppt/tags/tag96.xml><?xml version="1.0" encoding="utf-8"?>
<p:tagLst xmlns:p="http://schemas.openxmlformats.org/presentationml/2006/main">
  <p:tag name="AS_UNIQUEID" val="7128"/>
</p:tagLst>
</file>

<file path=ppt/tags/tag97.xml><?xml version="1.0" encoding="utf-8"?>
<p:tagLst xmlns:p="http://schemas.openxmlformats.org/presentationml/2006/main">
  <p:tag name="AS_UNIQUEID" val="7129"/>
</p:tagLst>
</file>

<file path=ppt/tags/tag98.xml><?xml version="1.0" encoding="utf-8"?>
<p:tagLst xmlns:p="http://schemas.openxmlformats.org/presentationml/2006/main">
  <p:tag name="AS_UNIQUEID" val="7130"/>
</p:tagLst>
</file>

<file path=ppt/tags/tag99.xml><?xml version="1.0" encoding="utf-8"?>
<p:tagLst xmlns:p="http://schemas.openxmlformats.org/presentationml/2006/main">
  <p:tag name="AS_UNIQUEID" val="713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190</Paragraphs>
  <Slides>64</Slides>
  <Notes>10</Notes>
  <TotalTime>0</TotalTime>
  <HiddenSlides>7</HiddenSlides>
  <MMClips>9</MMClips>
  <ScaleCrop>0</ScaleCrop>
  <HeadingPairs>
    <vt:vector baseType="variant" size="6">
      <vt:variant>
        <vt:lpstr>Fonts used</vt:lpstr>
      </vt:variant>
      <vt:variant>
        <vt:i4>22</vt:i4>
      </vt:variant>
      <vt:variant>
        <vt:lpstr>Theme</vt:lpstr>
      </vt:variant>
      <vt:variant>
        <vt:i4>1</vt:i4>
      </vt:variant>
      <vt:variant>
        <vt:lpstr>Slide Titles</vt:lpstr>
      </vt:variant>
      <vt:variant>
        <vt:i4>64</vt:i4>
      </vt:variant>
    </vt:vector>
  </HeadingPairs>
  <TitlesOfParts>
    <vt:vector baseType="lpstr" size="87">
      <vt:lpstr>Arial</vt:lpstr>
      <vt:lpstr>Calibri</vt:lpstr>
      <vt:lpstr>Calibri Light</vt:lpstr>
      <vt:lpstr>方正综艺简体</vt:lpstr>
      <vt:lpstr>华文新魏</vt:lpstr>
      <vt:lpstr>隶书</vt:lpstr>
      <vt:lpstr>宋体</vt:lpstr>
      <vt:lpstr>微软雅黑</vt:lpstr>
      <vt:lpstr>黑体</vt:lpstr>
      <vt:lpstr>楷体</vt:lpstr>
      <vt:lpstr>STLiti</vt:lpstr>
      <vt:lpstr>DengXian</vt:lpstr>
      <vt:lpstr>Times New Roman</vt:lpstr>
      <vt:lpstr>方正粗黑宋简体</vt:lpstr>
      <vt:lpstr>Wingdings</vt:lpstr>
      <vt:lpstr>印品黑体</vt:lpstr>
      <vt:lpstr>华文楷体</vt:lpstr>
      <vt:lpstr>汉仪小隶书简</vt:lpstr>
      <vt:lpstr>微软雅黑 Light</vt:lpstr>
      <vt:lpstr>华文中宋</vt:lpstr>
      <vt:lpstr>汉仪尚巍手书W</vt:lpstr>
      <vt:lpstr>方正全福体</vt:lpstr>
      <vt:lpstr>Office 主题</vt:lpstr>
      <vt:lpstr>      长征胜利万岁</vt:lpstr>
      <vt:lpstr>PowerPoint Presentation</vt:lpstr>
      <vt:lpstr>PowerPoint Presentation</vt:lpstr>
      <vt:lpstr>PowerPoint Presentation</vt:lpstr>
      <vt:lpstr>PowerPoint Presentation</vt:lpstr>
      <vt:lpstr>纪念碑</vt:lpstr>
      <vt:lpstr>长征路线图</vt:lpstr>
      <vt:lpstr>长征用具</vt:lpstr>
      <vt:lpstr>长征用具</vt:lpstr>
      <vt:lpstr>红军着装</vt:lpstr>
      <vt:lpstr>飞度泸定桥</vt:lpstr>
      <vt:lpstr>教学目标</vt:lpstr>
      <vt:lpstr>知作者</vt:lpstr>
      <vt:lpstr>知背景</vt:lpstr>
      <vt:lpstr>PowerPoint Presentation</vt:lpstr>
      <vt:lpstr>教材典例</vt:lpstr>
      <vt:lpstr>导语</vt:lpstr>
      <vt:lpstr>PowerPoint Presentation</vt:lpstr>
      <vt:lpstr>PowerPoint Presentation</vt:lpstr>
      <vt:lpstr>PowerPoint Presentation</vt:lpstr>
      <vt:lpstr>PowerPoint Presentation</vt:lpstr>
      <vt:lpstr>研读，明确</vt:lpstr>
      <vt:lpstr>PowerPoint Presentation</vt:lpstr>
      <vt:lpstr>2.概述本文的主要内容，说出本文写了哪些事件。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精读倒数第5段，通过毛主席对长征的总结和评价，体会长征胜利的意义，并分析本段在全文中的作用。 </vt:lpstr>
      <vt:lpstr>PowerPoint Presentation</vt:lpstr>
      <vt:lpstr>PowerPoint Presentation</vt:lpstr>
      <vt:lpstr>PowerPoint Presentation</vt:lpstr>
      <vt:lpstr>考点分析</vt:lpstr>
      <vt:lpstr>长征精神的内涵</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扩展资料</vt:lpstr>
      <vt:lpstr>PowerPoint Presentation</vt:lpstr>
      <vt:lpstr>本文情感澎湃而语言平实，精于剪裁而注重实录，试结合具体课文进行分析。</vt:lpstr>
      <vt:lpstr>PowerPoint Presentation</vt:lpstr>
      <vt:lpstr>PowerPoint Presentation</vt:lpstr>
      <vt:lpstr>PowerPoint Presentation</vt:lpstr>
      <vt:lpstr>PowerPoint Presentation</vt:lpstr>
      <vt:lpstr>PowerPoint Presentation</vt:lpstr>
      <vt:lpstr>【主题:红色基因组】</vt:lpstr>
      <vt:lpstr>PowerPoint Presentation</vt:lpstr>
      <vt:lpstr>PowerPoint Presentation</vt:lpstr>
      <vt:lpstr>PowerPoint Presentation</vt:lpstr>
      <vt:lpstr>PowerPoint Presentation</vt:lpstr>
      <vt:lpstr>范文2：铭记长征精神，续写百年辉煌</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2022-08-22T17:05:11.621</cp:lastPrinted>
  <dcterms:created xsi:type="dcterms:W3CDTF">2022-08-22T17:05:11Z</dcterms:created>
  <dcterms:modified xsi:type="dcterms:W3CDTF">2022-08-22T09:05:18Z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