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9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57" r:id="rId24"/>
    <p:sldId id="284" r:id="rId25"/>
    <p:sldId id="286" r:id="rId26"/>
    <p:sldId id="285" r:id="rId27"/>
    <p:sldId id="282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298" r:id="rId40"/>
    <p:sldId id="299" r:id="rId41"/>
    <p:sldId id="300" r:id="rId42"/>
    <p:sldId id="301" r:id="rId43"/>
    <p:sldId id="302" r:id="rId44"/>
    <p:sldId id="303" r:id="rId45"/>
    <p:sldId id="304" r:id="rId46"/>
    <p:sldId id="305" r:id="rId47"/>
    <p:sldId id="306" r:id="rId48"/>
    <p:sldId id="307" r:id="rId49"/>
    <p:sldId id="308" r:id="rId50"/>
    <p:sldId id="309" r:id="rId51"/>
    <p:sldId id="310" r:id="rId52"/>
    <p:sldId id="311" r:id="rId53"/>
    <p:sldId id="312" r:id="rId54"/>
    <p:sldId id="313" r:id="rId55"/>
    <p:sldId id="314" r:id="rId56"/>
    <p:sldId id="315" r:id="rId57"/>
    <p:sldId id="316" r:id="rId58"/>
    <p:sldId id="317" r:id="rId59"/>
    <p:sldId id="318" r:id="rId60"/>
    <p:sldId id="319" r:id="rId61"/>
    <p:sldId id="320" r:id="rId62"/>
    <p:sldId id="321" r:id="rId63"/>
    <p:sldId id="322" r:id="rId64"/>
    <p:sldId id="323" r:id="rId65"/>
    <p:sldId id="324" r:id="rId66"/>
    <p:sldId id="325" r:id="rId67"/>
    <p:sldId id="326" r:id="rId68"/>
    <p:sldId id="327" r:id="rId69"/>
    <p:sldId id="328" r:id="rId70"/>
    <p:sldId id="329" r:id="rId71"/>
    <p:sldId id="330" r:id="rId72"/>
    <p:sldId id="331" r:id="rId73"/>
    <p:sldId id="332" r:id="rId74"/>
    <p:sldId id="333" r:id="rId75"/>
    <p:sldId id="334" r:id="rId76"/>
    <p:sldId id="335" r:id="rId77"/>
    <p:sldId id="336" r:id="rId78"/>
    <p:sldId id="337" r:id="rId79"/>
    <p:sldId id="338" r:id="rId80"/>
    <p:sldId id="339" r:id="rId81"/>
    <p:sldId id="258" r:id="rId82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11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36" y="108"/>
      </p:cViewPr>
      <p:guideLst>
        <p:guide orient="horz" pos="221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5" Type="http://schemas.openxmlformats.org/officeDocument/2006/relationships/tableStyles" Target="tableStyles.xml"/><Relationship Id="rId84" Type="http://schemas.openxmlformats.org/officeDocument/2006/relationships/viewProps" Target="viewProps.xml"/><Relationship Id="rId83" Type="http://schemas.openxmlformats.org/officeDocument/2006/relationships/presProps" Target="presProps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8" name="TextBox 6"/>
          <p:cNvSpPr/>
          <p:nvPr userDrawn="1"/>
        </p:nvSpPr>
        <p:spPr>
          <a:xfrm>
            <a:off x="4957763" y="3789363"/>
            <a:ext cx="3925887" cy="431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/>
            <a:r>
              <a:rPr lang="en-US" altLang="zh-CN" sz="2200" dirty="0">
                <a:solidFill>
                  <a:srgbClr val="3F3F3F"/>
                </a:solidFill>
                <a:latin typeface="Gungsuh" panose="02030600000101010101" charset="-127"/>
                <a:ea typeface="Gungsuh" panose="02030600000101010101" charset="-127"/>
                <a:sym typeface="宋体" panose="02010600030101010101" pitchFamily="2" charset="-122"/>
              </a:rPr>
              <a:t>Thank you for watching!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7" name="TextBox 3"/>
          <p:cNvSpPr/>
          <p:nvPr userDrawn="1"/>
        </p:nvSpPr>
        <p:spPr>
          <a:xfrm>
            <a:off x="5359400" y="3095625"/>
            <a:ext cx="2949575" cy="8318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dist"/>
            <a:r>
              <a:rPr lang="zh-CN" altLang="en-US" sz="4800" b="1" dirty="0">
                <a:solidFill>
                  <a:srgbClr val="3F3F3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谢谢观看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0" name="矩形 1"/>
          <p:cNvSpPr/>
          <p:nvPr userDrawn="1"/>
        </p:nvSpPr>
        <p:spPr>
          <a:xfrm>
            <a:off x="1606550" y="2665413"/>
            <a:ext cx="8448675" cy="2044700"/>
          </a:xfrm>
          <a:prstGeom prst="rect">
            <a:avLst/>
          </a:prstGeom>
          <a:solidFill>
            <a:srgbClr val="7AC5D3"/>
          </a:solidFill>
          <a:ln w="25400">
            <a:noFill/>
          </a:ln>
        </p:spPr>
        <p:txBody>
          <a:bodyPr anchor="ctr"/>
          <a:p>
            <a:pPr lvl="0" indent="0" algn="ctr"/>
            <a:endParaRPr lang="zh-CN" altLang="zh-CN" sz="21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083" name="Picture 6" descr="K:\5-远成工作室\王斐\112121212122.png1121212121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5425" y="3041650"/>
            <a:ext cx="1331913" cy="1179513"/>
          </a:xfrm>
          <a:prstGeom prst="rect">
            <a:avLst/>
          </a:prstGeom>
          <a:noFill/>
          <a:ln w="2540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99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bldLvl="0" animBg="1"/>
      <p:bldP spid="27657" grpId="0" bldLvl="0"/>
      <p:bldP spid="27658" grpId="0" bldLvl="0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8" name="TextBox 6"/>
          <p:cNvSpPr/>
          <p:nvPr userDrawn="1"/>
        </p:nvSpPr>
        <p:spPr>
          <a:xfrm>
            <a:off x="4957763" y="3789363"/>
            <a:ext cx="3925887" cy="431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 algn="ctr"/>
            <a:r>
              <a:rPr lang="en-US" altLang="zh-CN" sz="2200" dirty="0">
                <a:solidFill>
                  <a:srgbClr val="3F3F3F"/>
                </a:solidFill>
                <a:latin typeface="Gungsuh" panose="02030600000101010101" charset="-127"/>
                <a:ea typeface="Gungsuh" panose="02030600000101010101" charset="-127"/>
                <a:sym typeface="宋体" panose="02010600030101010101" pitchFamily="2" charset="-122"/>
              </a:rPr>
              <a:t>Thank you for watching!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7" name="TextBox 3"/>
          <p:cNvSpPr/>
          <p:nvPr userDrawn="1"/>
        </p:nvSpPr>
        <p:spPr>
          <a:xfrm>
            <a:off x="5359400" y="3095625"/>
            <a:ext cx="2949575" cy="8318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dist"/>
            <a:r>
              <a:rPr lang="zh-CN" altLang="en-US" sz="4800" b="1" dirty="0">
                <a:solidFill>
                  <a:srgbClr val="3F3F3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谢谢观看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0" name="矩形 1"/>
          <p:cNvSpPr/>
          <p:nvPr userDrawn="1"/>
        </p:nvSpPr>
        <p:spPr>
          <a:xfrm>
            <a:off x="1606550" y="2665413"/>
            <a:ext cx="8448675" cy="2044700"/>
          </a:xfrm>
          <a:prstGeom prst="rect">
            <a:avLst/>
          </a:prstGeom>
          <a:solidFill>
            <a:srgbClr val="7AC5D3"/>
          </a:solidFill>
          <a:ln w="25400">
            <a:noFill/>
          </a:ln>
        </p:spPr>
        <p:txBody>
          <a:bodyPr anchor="ctr"/>
          <a:p>
            <a:pPr lvl="0" indent="0" algn="ctr"/>
            <a:endParaRPr lang="zh-CN" altLang="zh-CN" sz="21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4107" name="Picture 6" descr="K:\5-远成工作室\王斐\112121212122.png1121212121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5425" y="3041650"/>
            <a:ext cx="1331913" cy="1179513"/>
          </a:xfrm>
          <a:prstGeom prst="rect">
            <a:avLst/>
          </a:prstGeom>
          <a:noFill/>
          <a:ln w="2540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99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bldLvl="0" animBg="1"/>
      <p:bldP spid="27657" grpId="0" bldLvl="0"/>
      <p:bldP spid="27658" grpId="0" bldLvl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3.png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image" Target="../media/image3.png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grpSp>
        <p:nvGrpSpPr>
          <p:cNvPr id="1026" name="组合 17"/>
          <p:cNvGrpSpPr/>
          <p:nvPr userDrawn="1"/>
        </p:nvGrpSpPr>
        <p:grpSpPr>
          <a:xfrm>
            <a:off x="400050" y="82550"/>
            <a:ext cx="11256963" cy="6706235"/>
            <a:chOff x="631" y="131"/>
            <a:chExt cx="17726" cy="10560"/>
          </a:xfrm>
        </p:grpSpPr>
        <p:sp>
          <p:nvSpPr>
            <p:cNvPr id="1027" name="TextBox 3"/>
            <p:cNvSpPr/>
            <p:nvPr userDrawn="1"/>
          </p:nvSpPr>
          <p:spPr>
            <a:xfrm>
              <a:off x="7154" y="9966"/>
              <a:ext cx="5009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/>
              <a:r>
                <a:rPr lang="en-US" altLang="zh-CN" sz="2400" b="1" dirty="0">
                  <a:solidFill>
                    <a:srgbClr val="3F3F3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www.yuanchengwh.com</a:t>
              </a:r>
              <a:endParaRPr lang="en-US" altLang="zh-CN" sz="2400" b="1" dirty="0">
                <a:solidFill>
                  <a:srgbClr val="3F3F3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20" name=" 220"/>
            <p:cNvSpPr/>
            <p:nvPr userDrawn="1"/>
          </p:nvSpPr>
          <p:spPr>
            <a:xfrm>
              <a:off x="939" y="446"/>
              <a:ext cx="1753" cy="432"/>
            </a:xfrm>
            <a:prstGeom prst="homePlat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trike="noStrike" noProof="1">
                <a:solidFill>
                  <a:srgbClr val="FFFFFF"/>
                </a:solidFill>
              </a:endParaRPr>
            </a:p>
          </p:txBody>
        </p:sp>
        <p:cxnSp>
          <p:nvCxnSpPr>
            <p:cNvPr id="12" name="直接连接符 11"/>
            <p:cNvCxnSpPr/>
            <p:nvPr userDrawn="1"/>
          </p:nvCxnSpPr>
          <p:spPr>
            <a:xfrm>
              <a:off x="726" y="10352"/>
              <a:ext cx="6194" cy="8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pic>
          <p:nvPicPr>
            <p:cNvPr id="1030" name="图片 12" descr="LOGO-课时新"/>
            <p:cNvPicPr>
              <a:picLocks noChangeAspect="1"/>
            </p:cNvPicPr>
            <p:nvPr userDrawn="1"/>
          </p:nvPicPr>
          <p:blipFill>
            <a:blip r:embed="rId12"/>
            <a:stretch>
              <a:fillRect/>
            </a:stretch>
          </p:blipFill>
          <p:spPr>
            <a:xfrm>
              <a:off x="631" y="131"/>
              <a:ext cx="1314" cy="1039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12163" y="10352"/>
              <a:ext cx="6194" cy="8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 userDrawn="1"/>
          </p:nvCxnSpPr>
          <p:spPr>
            <a:xfrm flipV="1">
              <a:off x="2632" y="641"/>
              <a:ext cx="12606" cy="4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3" name="图片 2" descr="掌控中考-2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740900" y="52070"/>
            <a:ext cx="1794510" cy="64325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grpSp>
        <p:nvGrpSpPr>
          <p:cNvPr id="2050" name="组合 17"/>
          <p:cNvGrpSpPr/>
          <p:nvPr userDrawn="1"/>
        </p:nvGrpSpPr>
        <p:grpSpPr>
          <a:xfrm>
            <a:off x="400050" y="82550"/>
            <a:ext cx="11256963" cy="6706235"/>
            <a:chOff x="631" y="131"/>
            <a:chExt cx="17726" cy="10560"/>
          </a:xfrm>
        </p:grpSpPr>
        <p:sp>
          <p:nvSpPr>
            <p:cNvPr id="2051" name="TextBox 3"/>
            <p:cNvSpPr/>
            <p:nvPr userDrawn="1"/>
          </p:nvSpPr>
          <p:spPr>
            <a:xfrm>
              <a:off x="7154" y="9966"/>
              <a:ext cx="5009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lvl="0" indent="0"/>
              <a:r>
                <a:rPr lang="en-US" altLang="zh-CN" sz="2400" b="1" dirty="0">
                  <a:solidFill>
                    <a:srgbClr val="3F3F3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www.yuanchengwh.com</a:t>
              </a:r>
              <a:endParaRPr lang="en-US" altLang="zh-CN" sz="2400" b="1" dirty="0">
                <a:solidFill>
                  <a:srgbClr val="3F3F3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20" name=" 220"/>
            <p:cNvSpPr/>
            <p:nvPr userDrawn="1"/>
          </p:nvSpPr>
          <p:spPr>
            <a:xfrm>
              <a:off x="939" y="446"/>
              <a:ext cx="1753" cy="432"/>
            </a:xfrm>
            <a:prstGeom prst="homePlat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trike="noStrike" noProof="1">
                <a:solidFill>
                  <a:srgbClr val="FFFFFF"/>
                </a:solidFill>
              </a:endParaRPr>
            </a:p>
          </p:txBody>
        </p:sp>
        <p:cxnSp>
          <p:nvCxnSpPr>
            <p:cNvPr id="12" name="直接连接符 11"/>
            <p:cNvCxnSpPr/>
            <p:nvPr userDrawn="1"/>
          </p:nvCxnSpPr>
          <p:spPr>
            <a:xfrm>
              <a:off x="726" y="10352"/>
              <a:ext cx="6194" cy="8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pic>
          <p:nvPicPr>
            <p:cNvPr id="2054" name="图片 12" descr="LOGO-课时新"/>
            <p:cNvPicPr>
              <a:picLocks noChangeAspect="1"/>
            </p:cNvPicPr>
            <p:nvPr userDrawn="1"/>
          </p:nvPicPr>
          <p:blipFill>
            <a:blip r:embed="rId12"/>
            <a:stretch>
              <a:fillRect/>
            </a:stretch>
          </p:blipFill>
          <p:spPr>
            <a:xfrm>
              <a:off x="631" y="131"/>
              <a:ext cx="1314" cy="1039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12163" y="10352"/>
              <a:ext cx="6194" cy="8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 userDrawn="1"/>
          </p:nvCxnSpPr>
          <p:spPr>
            <a:xfrm flipV="1">
              <a:off x="2632" y="641"/>
              <a:ext cx="12606" cy="4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2" name="图片 1" descr="掌控中考-2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794240" y="52070"/>
            <a:ext cx="1794510" cy="64325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8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0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6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7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9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0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1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2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5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6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7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8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2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3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4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5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6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7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9.png"/><Relationship Id="rId1" Type="http://schemas.openxmlformats.org/officeDocument/2006/relationships/image" Target="../media/image78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0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2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3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5.png"/><Relationship Id="rId1" Type="http://schemas.openxmlformats.org/officeDocument/2006/relationships/image" Target="../media/image84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6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7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8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9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0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1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8045" y="2891790"/>
            <a:ext cx="10455275" cy="10744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8085" y="2407920"/>
            <a:ext cx="9815195" cy="20421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79550" y="3001645"/>
            <a:ext cx="9798050" cy="167957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3805" y="1386205"/>
            <a:ext cx="9723755" cy="408495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63980" y="2035810"/>
            <a:ext cx="10311765" cy="367538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1367155"/>
            <a:ext cx="9792335" cy="412305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10665" y="2119630"/>
            <a:ext cx="9587865" cy="354965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5705" y="1588135"/>
            <a:ext cx="9799955" cy="368109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58570" y="3033395"/>
            <a:ext cx="9839325" cy="236156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1895" y="1604010"/>
            <a:ext cx="9807575" cy="3649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1348105"/>
            <a:ext cx="9792335" cy="4161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8095" y="650875"/>
            <a:ext cx="9655175" cy="5555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681"/>
          <a:stretch>
            <a:fillRect/>
          </a:stretch>
        </p:blipFill>
        <p:spPr>
          <a:xfrm>
            <a:off x="1569720" y="664210"/>
            <a:ext cx="9052560" cy="57404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3805" y="635635"/>
            <a:ext cx="9723755" cy="5586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69695" y="1388110"/>
            <a:ext cx="9685655" cy="4135120"/>
            <a:chOff x="2290" y="779"/>
            <a:chExt cx="15253" cy="65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90" y="779"/>
              <a:ext cx="15181" cy="534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90" y="6247"/>
              <a:ext cx="15253" cy="104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1415" y="647065"/>
            <a:ext cx="9868535" cy="5563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7615" y="1298575"/>
            <a:ext cx="9716135" cy="426021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7615" y="1012825"/>
            <a:ext cx="9716135" cy="4831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5235" y="948055"/>
            <a:ext cx="9700895" cy="496125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982345"/>
            <a:ext cx="9708515" cy="4892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48740" y="1041400"/>
            <a:ext cx="9829800" cy="4861560"/>
            <a:chOff x="2024" y="1309"/>
            <a:chExt cx="15480" cy="76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024" y="1309"/>
              <a:ext cx="15481" cy="328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48" y="4597"/>
              <a:ext cx="15457" cy="436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6665" y="1348105"/>
            <a:ext cx="9678035" cy="416115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47800" y="2760345"/>
            <a:ext cx="9829165" cy="292989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4755" y="1249045"/>
            <a:ext cx="9761855" cy="4359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84935" y="2644775"/>
            <a:ext cx="10238105" cy="33293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2845" y="1310005"/>
            <a:ext cx="9845675" cy="423735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43025" y="2655570"/>
            <a:ext cx="10060305" cy="317119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979930" y="574040"/>
            <a:ext cx="8053070" cy="5869940"/>
            <a:chOff x="3118" y="904"/>
            <a:chExt cx="12682" cy="92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18" y="904"/>
              <a:ext cx="12683" cy="924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18" y="3733"/>
              <a:ext cx="348" cy="622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903335" y="574040"/>
            <a:ext cx="703580" cy="5568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0005" y="2762250"/>
            <a:ext cx="9571355" cy="133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4285" y="746125"/>
            <a:ext cx="9662795" cy="5365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4285" y="677545"/>
            <a:ext cx="9662795" cy="5502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6185" y="1332865"/>
            <a:ext cx="9738995" cy="4191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43025" y="1975485"/>
            <a:ext cx="9792970" cy="2818765"/>
            <a:chOff x="1949" y="4103"/>
            <a:chExt cx="15422" cy="44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059" y="6526"/>
              <a:ext cx="15313" cy="201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9" y="4103"/>
              <a:ext cx="15301" cy="219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4285" y="906145"/>
            <a:ext cx="9662795" cy="5045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643255"/>
            <a:ext cx="9647555" cy="5570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7615" y="1283335"/>
            <a:ext cx="9716135" cy="4290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6665" y="1611630"/>
            <a:ext cx="9678035" cy="3634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8565" y="1294765"/>
            <a:ext cx="9754235" cy="4267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5705" y="1245235"/>
            <a:ext cx="9799955" cy="436689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92080" y="1981835"/>
            <a:ext cx="703580" cy="5568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55115" y="2719070"/>
            <a:ext cx="5648960" cy="5568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08400" y="3442970"/>
            <a:ext cx="1585595" cy="5568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0465" y="1645920"/>
            <a:ext cx="9830435" cy="35661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42415" y="3033395"/>
            <a:ext cx="9754870" cy="256222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2855" y="989965"/>
            <a:ext cx="9685655" cy="4877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5235" y="1988820"/>
            <a:ext cx="9700895" cy="28803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95095" y="2677160"/>
            <a:ext cx="10165080" cy="24784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4755" y="2049780"/>
            <a:ext cx="9761855" cy="2758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4775" y="1630680"/>
            <a:ext cx="9441815" cy="35966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74775" y="1630680"/>
            <a:ext cx="10196195" cy="402145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3805" y="890905"/>
            <a:ext cx="9723755" cy="5075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9045" y="951865"/>
            <a:ext cx="9693275" cy="4953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5705" y="1325245"/>
            <a:ext cx="9799955" cy="4206875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234440" y="1762760"/>
            <a:ext cx="9685020" cy="3528060"/>
            <a:chOff x="1973" y="4248"/>
            <a:chExt cx="15252" cy="55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973" y="4248"/>
              <a:ext cx="15253" cy="230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33" y="6552"/>
              <a:ext cx="15193" cy="325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2855" y="1268095"/>
            <a:ext cx="9685655" cy="432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932815"/>
            <a:ext cx="9647555" cy="4991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9525" y="1611630"/>
            <a:ext cx="9632315" cy="3634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354"/>
          <a:stretch>
            <a:fillRect/>
          </a:stretch>
        </p:blipFill>
        <p:spPr>
          <a:xfrm>
            <a:off x="1951355" y="609600"/>
            <a:ext cx="8289290" cy="5829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9525" y="1680210"/>
            <a:ext cx="9632315" cy="3497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5705" y="1290955"/>
            <a:ext cx="9799955" cy="427545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43025" y="1951990"/>
            <a:ext cx="10280650" cy="38227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8085" y="2000250"/>
            <a:ext cx="9815195" cy="2857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22070" y="2592705"/>
            <a:ext cx="10112375" cy="259334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8555" y="2381250"/>
            <a:ext cx="9914255" cy="2095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11275" y="3075940"/>
            <a:ext cx="10080625" cy="174307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588770" y="1758315"/>
            <a:ext cx="9852660" cy="3529330"/>
            <a:chOff x="1708" y="2505"/>
            <a:chExt cx="15516" cy="55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08" y="2505"/>
              <a:ext cx="15517" cy="96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85" y="3599"/>
              <a:ext cx="14725" cy="4464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837055" y="3150235"/>
            <a:ext cx="9681210" cy="24047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7135" y="1020445"/>
            <a:ext cx="9777095" cy="4816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5595" y="600710"/>
            <a:ext cx="9021445" cy="5824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8095" y="1714500"/>
            <a:ext cx="9655175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8565" y="685165"/>
            <a:ext cx="9754235" cy="5487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3805" y="951865"/>
            <a:ext cx="9723755" cy="4953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51915" y="655320"/>
            <a:ext cx="9488170" cy="5712460"/>
            <a:chOff x="1914" y="223"/>
            <a:chExt cx="15373" cy="94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rcRect t="1748"/>
            <a:stretch>
              <a:fillRect/>
            </a:stretch>
          </p:blipFill>
          <p:spPr>
            <a:xfrm>
              <a:off x="1914" y="223"/>
              <a:ext cx="15373" cy="747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46" y="7699"/>
              <a:ext cx="15241" cy="198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205230" y="645795"/>
            <a:ext cx="9485630" cy="5779135"/>
            <a:chOff x="1319" y="852"/>
            <a:chExt cx="15168" cy="96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711" y="852"/>
              <a:ext cx="13777" cy="96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19" y="1812"/>
              <a:ext cx="15169" cy="8737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2845" y="1642110"/>
            <a:ext cx="9845675" cy="3573780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8085" y="2338070"/>
            <a:ext cx="9815195" cy="22021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91510" y="2378710"/>
            <a:ext cx="5407660" cy="5568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324975" y="2378710"/>
            <a:ext cx="1678305" cy="5568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7665" y="3102610"/>
            <a:ext cx="3663315" cy="5568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28055" y="3102610"/>
            <a:ext cx="4891405" cy="5568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97025" y="3818890"/>
            <a:ext cx="1678305" cy="5568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6175" y="1287145"/>
            <a:ext cx="9899015" cy="4283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64005" y="4093845"/>
            <a:ext cx="9881235" cy="165925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325245"/>
            <a:ext cx="9746615" cy="4206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95730" y="2708275"/>
            <a:ext cx="9850120" cy="304546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2350770"/>
            <a:ext cx="9647555" cy="21564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16685" y="3150235"/>
            <a:ext cx="10080625" cy="171132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8565" y="695960"/>
            <a:ext cx="9754235" cy="5654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21765" y="664210"/>
            <a:ext cx="9347200" cy="5801360"/>
            <a:chOff x="1838" y="797"/>
            <a:chExt cx="15132" cy="95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22" y="797"/>
              <a:ext cx="13849" cy="80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38" y="1601"/>
              <a:ext cx="15133" cy="871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2388870"/>
            <a:ext cx="9708515" cy="2080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7615" y="944245"/>
            <a:ext cx="9716135" cy="4968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5705" y="1439545"/>
            <a:ext cx="9799955" cy="397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974725"/>
            <a:ext cx="9647555" cy="4907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2855" y="955675"/>
            <a:ext cx="9685655" cy="4946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55725" y="1365250"/>
            <a:ext cx="9730740" cy="4255135"/>
            <a:chOff x="2135" y="1224"/>
            <a:chExt cx="15324" cy="67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35" y="1224"/>
              <a:ext cx="15325" cy="454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35" y="5921"/>
              <a:ext cx="15193" cy="200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0060" y="596900"/>
            <a:ext cx="8691880" cy="583120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78330" y="5207635"/>
            <a:ext cx="9030970" cy="123063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1283335"/>
            <a:ext cx="9647555" cy="429069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41220" y="4051935"/>
            <a:ext cx="9197975" cy="17214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1455" y="2057400"/>
            <a:ext cx="9228455" cy="2743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94535" y="3527425"/>
            <a:ext cx="9282430" cy="161671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2855" y="2362200"/>
            <a:ext cx="9685655" cy="2133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52855" y="3086100"/>
            <a:ext cx="10511790" cy="161671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0465" y="1298575"/>
            <a:ext cx="9830435" cy="4260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2865" y="1908810"/>
            <a:ext cx="9525635" cy="30403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293870" y="1959610"/>
            <a:ext cx="6804660" cy="5568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43635" y="2693035"/>
            <a:ext cx="7392035" cy="5568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140" y="3418205"/>
            <a:ext cx="6804660" cy="5568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32865" y="4194810"/>
            <a:ext cx="8841105" cy="5568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矩形 1"/>
          <p:cNvSpPr/>
          <p:nvPr/>
        </p:nvSpPr>
        <p:spPr>
          <a:xfrm>
            <a:off x="1938338" y="2540000"/>
            <a:ext cx="8448675" cy="2044700"/>
          </a:xfrm>
          <a:prstGeom prst="rect">
            <a:avLst/>
          </a:prstGeom>
          <a:solidFill>
            <a:srgbClr val="7AC5D3"/>
          </a:solidFill>
          <a:ln w="25400">
            <a:noFill/>
          </a:ln>
        </p:spPr>
        <p:txBody>
          <a:bodyPr anchor="ctr"/>
          <a:p>
            <a:pPr algn="ctr"/>
            <a:endParaRPr lang="zh-CN" altLang="zh-CN" sz="2100" b="1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6626" name="Picture 6" descr="K:\5-远成工作室\王斐\112121212122.png1121212121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5425" y="3041650"/>
            <a:ext cx="1331913" cy="1179513"/>
          </a:xfrm>
          <a:prstGeom prst="rect">
            <a:avLst/>
          </a:prstGeom>
          <a:noFill/>
          <a:ln w="25400">
            <a:noFill/>
          </a:ln>
        </p:spPr>
      </p:pic>
      <p:grpSp>
        <p:nvGrpSpPr>
          <p:cNvPr id="26627" name="组合 3"/>
          <p:cNvGrpSpPr/>
          <p:nvPr/>
        </p:nvGrpSpPr>
        <p:grpSpPr>
          <a:xfrm>
            <a:off x="5162550" y="3000375"/>
            <a:ext cx="3900488" cy="1123950"/>
            <a:chOff x="8028" y="5075"/>
            <a:chExt cx="6143" cy="1770"/>
          </a:xfrm>
        </p:grpSpPr>
        <p:sp>
          <p:nvSpPr>
            <p:cNvPr id="26628" name="TextBox 6"/>
            <p:cNvSpPr/>
            <p:nvPr/>
          </p:nvSpPr>
          <p:spPr>
            <a:xfrm>
              <a:off x="8028" y="6168"/>
              <a:ext cx="6143" cy="6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ctr"/>
              <a:r>
                <a:rPr lang="en-US" altLang="zh-CN" sz="2200" b="1" dirty="0">
                  <a:solidFill>
                    <a:srgbClr val="3F3F3F"/>
                  </a:solidFill>
                  <a:latin typeface="Gungsuh" panose="02030600000101010101" charset="-127"/>
                  <a:ea typeface="Gungsuh" panose="02030600000101010101" charset="-127"/>
                  <a:sym typeface="宋体" panose="02010600030101010101" pitchFamily="2" charset="-122"/>
                </a:rPr>
                <a:t>Thank you for watching!</a:t>
              </a:r>
              <a:endParaRPr lang="en-US" altLang="zh-CN" sz="2200" b="1" dirty="0">
                <a:solidFill>
                  <a:srgbClr val="3F3F3F"/>
                </a:solidFill>
                <a:latin typeface="Gungsuh" panose="02030600000101010101" charset="-127"/>
                <a:ea typeface="Gungsuh" panose="02030600000101010101" charset="-127"/>
                <a:sym typeface="宋体" panose="02010600030101010101" pitchFamily="2" charset="-122"/>
              </a:endParaRPr>
            </a:p>
          </p:txBody>
        </p:sp>
        <p:sp>
          <p:nvSpPr>
            <p:cNvPr id="26629" name="TextBox 3"/>
            <p:cNvSpPr/>
            <p:nvPr/>
          </p:nvSpPr>
          <p:spPr>
            <a:xfrm>
              <a:off x="8640" y="5075"/>
              <a:ext cx="4645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dist"/>
              <a:r>
                <a:rPr lang="zh-CN" altLang="en-US" sz="4800" b="1" dirty="0">
                  <a:solidFill>
                    <a:srgbClr val="3F3F3F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宋体" panose="02010600030101010101" pitchFamily="2" charset="-122"/>
                </a:rPr>
                <a:t>谢谢观看</a:t>
              </a:r>
              <a:endParaRPr lang="zh-CN" altLang="en-US" sz="4800" b="1" dirty="0">
                <a:solidFill>
                  <a:srgbClr val="3F3F3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7135" y="1009015"/>
            <a:ext cx="9777095" cy="4839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4755" y="2007870"/>
            <a:ext cx="9761855" cy="2842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</Words>
  <Application>WPS 演示</Application>
  <PresentationFormat>宽屏</PresentationFormat>
  <Paragraphs>4</Paragraphs>
  <Slides>79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79</vt:i4>
      </vt:variant>
    </vt:vector>
  </HeadingPairs>
  <TitlesOfParts>
    <vt:vector size="88" baseType="lpstr">
      <vt:lpstr>Arial</vt:lpstr>
      <vt:lpstr>宋体</vt:lpstr>
      <vt:lpstr>Wingdings</vt:lpstr>
      <vt:lpstr>Calibri</vt:lpstr>
      <vt:lpstr>Gungsuh</vt:lpstr>
      <vt:lpstr>微软雅黑</vt:lpstr>
      <vt:lpstr>Arial Unicode MS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20</cp:revision>
  <dcterms:created xsi:type="dcterms:W3CDTF">2019-03-05T07:06:00Z</dcterms:created>
  <dcterms:modified xsi:type="dcterms:W3CDTF">2019-10-12T07:58:07Z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