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60" r:id="rId4"/>
    <p:sldId id="261" r:id="rId6"/>
    <p:sldId id="258" r:id="rId7"/>
    <p:sldId id="262" r:id="rId8"/>
    <p:sldId id="264" r:id="rId9"/>
    <p:sldId id="265" r:id="rId10"/>
    <p:sldId id="266" r:id="rId11"/>
    <p:sldId id="267" r:id="rId12"/>
    <p:sldId id="280" r:id="rId13"/>
    <p:sldId id="268" r:id="rId14"/>
    <p:sldId id="269" r:id="rId15"/>
    <p:sldId id="270" r:id="rId16"/>
    <p:sldId id="271" r:id="rId17"/>
    <p:sldId id="281" r:id="rId18"/>
    <p:sldId id="273" r:id="rId19"/>
    <p:sldId id="276" r:id="rId20"/>
    <p:sldId id="274" r:id="rId21"/>
    <p:sldId id="275" r:id="rId22"/>
    <p:sldId id="283" r:id="rId23"/>
    <p:sldId id="284" r:id="rId24"/>
    <p:sldId id="285" r:id="rId25"/>
    <p:sldId id="295" r:id="rId26"/>
    <p:sldId id="286" r:id="rId27"/>
    <p:sldId id="287" r:id="rId28"/>
    <p:sldId id="296" r:id="rId29"/>
    <p:sldId id="297" r:id="rId30"/>
    <p:sldId id="263" r:id="rId31"/>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3.png"/><Relationship Id="rId7" Type="http://schemas.openxmlformats.org/officeDocument/2006/relationships/image" Target="../media/image12.png"/><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sp>
        <p:nvSpPr>
          <p:cNvPr id="7" name="任意多边形 19"/>
          <p:cNvSpPr>
            <a:spLocks noChangeArrowheads="1"/>
          </p:cNvSpPr>
          <p:nvPr/>
        </p:nvSpPr>
        <p:spPr bwMode="auto">
          <a:xfrm>
            <a:off x="1490663" y="4356100"/>
            <a:ext cx="9242425" cy="2473325"/>
          </a:xfrm>
          <a:custGeom>
            <a:avLst/>
            <a:gdLst>
              <a:gd name="T0" fmla="*/ 1158316 w 8380281"/>
              <a:gd name="T1" fmla="*/ 0 h 2885583"/>
              <a:gd name="T2" fmla="*/ 8084109 w 8380281"/>
              <a:gd name="T3" fmla="*/ 0 h 2885583"/>
              <a:gd name="T4" fmla="*/ 9242425 w 8380281"/>
              <a:gd name="T5" fmla="*/ 2473325 h 2885583"/>
              <a:gd name="T6" fmla="*/ 0 w 8380281"/>
              <a:gd name="T7" fmla="*/ 2473325 h 2885583"/>
              <a:gd name="T8" fmla="*/ 0 60000 65536"/>
              <a:gd name="T9" fmla="*/ 0 60000 65536"/>
              <a:gd name="T10" fmla="*/ 0 60000 65536"/>
              <a:gd name="T11" fmla="*/ 0 60000 65536"/>
              <a:gd name="T12" fmla="*/ 0 w 8380281"/>
              <a:gd name="T13" fmla="*/ 0 h 2885583"/>
              <a:gd name="T14" fmla="*/ 8380281 w 8380281"/>
              <a:gd name="T15" fmla="*/ 2885583 h 2885583"/>
            </a:gdLst>
            <a:ahLst/>
            <a:cxnLst>
              <a:cxn ang="T8">
                <a:pos x="T0" y="T1"/>
              </a:cxn>
              <a:cxn ang="T9">
                <a:pos x="T2" y="T3"/>
              </a:cxn>
              <a:cxn ang="T10">
                <a:pos x="T4" y="T5"/>
              </a:cxn>
              <a:cxn ang="T11">
                <a:pos x="T6" y="T7"/>
              </a:cxn>
            </a:cxnLst>
            <a:rect l="T12" t="T13" r="T14" b="T15"/>
            <a:pathLst>
              <a:path w="8380281" h="2885583">
                <a:moveTo>
                  <a:pt x="1050267" y="0"/>
                </a:moveTo>
                <a:lnTo>
                  <a:pt x="7330014" y="0"/>
                </a:lnTo>
                <a:lnTo>
                  <a:pt x="8380281" y="2885583"/>
                </a:lnTo>
                <a:lnTo>
                  <a:pt x="0" y="2885583"/>
                </a:lnTo>
                <a:lnTo>
                  <a:pt x="1050267" y="0"/>
                </a:lnTo>
                <a:close/>
              </a:path>
            </a:pathLst>
          </a:custGeom>
          <a:gradFill rotWithShape="1">
            <a:gsLst>
              <a:gs pos="0">
                <a:schemeClr val="accent5"/>
              </a:gs>
              <a:gs pos="100000">
                <a:schemeClr val="accent2">
                  <a:alpha val="9000"/>
                </a:schemeClr>
              </a:gs>
            </a:gsLst>
            <a:lin ang="5400000" scaled="1"/>
          </a:gradFill>
          <a:ln>
            <a:noFill/>
          </a:ln>
        </p:spPr>
        <p:txBody>
          <a:bodyPr anchor="ctr"/>
          <a:lstStyle/>
          <a:p>
            <a:endParaRPr lang="zh-CN" altLang="en-US"/>
          </a:p>
        </p:txBody>
      </p:sp>
      <p:sp>
        <p:nvSpPr>
          <p:cNvPr id="8" name="任意多边形 16"/>
          <p:cNvSpPr>
            <a:spLocks noChangeArrowheads="1"/>
          </p:cNvSpPr>
          <p:nvPr/>
        </p:nvSpPr>
        <p:spPr bwMode="auto">
          <a:xfrm>
            <a:off x="2644775" y="2306638"/>
            <a:ext cx="6935788" cy="1652587"/>
          </a:xfrm>
          <a:custGeom>
            <a:avLst/>
            <a:gdLst>
              <a:gd name="T0" fmla="*/ 869234 w 8380281"/>
              <a:gd name="T1" fmla="*/ 0 h 2885583"/>
              <a:gd name="T2" fmla="*/ 6066554 w 8380281"/>
              <a:gd name="T3" fmla="*/ 0 h 2885583"/>
              <a:gd name="T4" fmla="*/ 6935788 w 8380281"/>
              <a:gd name="T5" fmla="*/ 1652587 h 2885583"/>
              <a:gd name="T6" fmla="*/ 0 w 8380281"/>
              <a:gd name="T7" fmla="*/ 1652587 h 2885583"/>
              <a:gd name="T8" fmla="*/ 0 60000 65536"/>
              <a:gd name="T9" fmla="*/ 0 60000 65536"/>
              <a:gd name="T10" fmla="*/ 0 60000 65536"/>
              <a:gd name="T11" fmla="*/ 0 60000 65536"/>
              <a:gd name="T12" fmla="*/ 0 w 8380281"/>
              <a:gd name="T13" fmla="*/ 0 h 2885583"/>
              <a:gd name="T14" fmla="*/ 8380281 w 8380281"/>
              <a:gd name="T15" fmla="*/ 2885583 h 2885583"/>
            </a:gdLst>
            <a:ahLst/>
            <a:cxnLst>
              <a:cxn ang="T8">
                <a:pos x="T0" y="T1"/>
              </a:cxn>
              <a:cxn ang="T9">
                <a:pos x="T2" y="T3"/>
              </a:cxn>
              <a:cxn ang="T10">
                <a:pos x="T4" y="T5"/>
              </a:cxn>
              <a:cxn ang="T11">
                <a:pos x="T6" y="T7"/>
              </a:cxn>
            </a:cxnLst>
            <a:rect l="T12" t="T13" r="T14" b="T15"/>
            <a:pathLst>
              <a:path w="8380281" h="2885583">
                <a:moveTo>
                  <a:pt x="1050267" y="0"/>
                </a:moveTo>
                <a:lnTo>
                  <a:pt x="7330014" y="0"/>
                </a:lnTo>
                <a:lnTo>
                  <a:pt x="8380281" y="2885583"/>
                </a:lnTo>
                <a:lnTo>
                  <a:pt x="0" y="2885583"/>
                </a:lnTo>
                <a:lnTo>
                  <a:pt x="1050267" y="0"/>
                </a:lnTo>
                <a:close/>
              </a:path>
            </a:pathLst>
          </a:custGeom>
          <a:gradFill rotWithShape="1">
            <a:gsLst>
              <a:gs pos="0">
                <a:schemeClr val="accent5">
                  <a:alpha val="0"/>
                </a:schemeClr>
              </a:gs>
              <a:gs pos="100000">
                <a:schemeClr val="accent2"/>
              </a:gs>
            </a:gsLst>
            <a:lin ang="5400000" scaled="1"/>
          </a:gradFill>
          <a:ln>
            <a:noFill/>
          </a:ln>
        </p:spPr>
        <p:txBody>
          <a:bodyPr anchor="ctr"/>
          <a:lstStyle/>
          <a:p>
            <a:endParaRPr lang="zh-CN" altLang="en-US"/>
          </a:p>
        </p:txBody>
      </p:sp>
      <p:sp>
        <p:nvSpPr>
          <p:cNvPr id="9" name="矩形 15"/>
          <p:cNvSpPr>
            <a:spLocks noChangeArrowheads="1"/>
          </p:cNvSpPr>
          <p:nvPr/>
        </p:nvSpPr>
        <p:spPr bwMode="auto">
          <a:xfrm>
            <a:off x="2644775" y="3959225"/>
            <a:ext cx="6935788" cy="401638"/>
          </a:xfrm>
          <a:prstGeom prst="rect">
            <a:avLst/>
          </a:prstGeom>
          <a:gradFill rotWithShape="1">
            <a:gsLst>
              <a:gs pos="0">
                <a:schemeClr val="accent5">
                  <a:alpha val="80000"/>
                </a:schemeClr>
              </a:gs>
              <a:gs pos="100000">
                <a:schemeClr val="accent2"/>
              </a:gs>
            </a:gsLst>
            <a:lin ang="5400000" scaled="1"/>
          </a:gra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 name="标题 1"/>
          <p:cNvSpPr>
            <a:spLocks noGrp="1"/>
          </p:cNvSpPr>
          <p:nvPr>
            <p:ph type="ctrTitle"/>
          </p:nvPr>
        </p:nvSpPr>
        <p:spPr>
          <a:xfrm>
            <a:off x="1490663" y="5044571"/>
            <a:ext cx="9177337" cy="1089529"/>
          </a:xfrm>
        </p:spPr>
        <p:txBody>
          <a:bodyPr anchor="b">
            <a:normAutofit/>
          </a:bodyPr>
          <a:lstStyle>
            <a:lvl1pPr algn="ctr">
              <a:defRPr sz="5400" b="1"/>
            </a:lvl1pPr>
          </a:lstStyle>
          <a:p>
            <a:r>
              <a:rPr lang="zh-CN" altLang="en-US" dirty="0" smtClean="0"/>
              <a:t>单击此处编辑母版标题样式</a:t>
            </a:r>
            <a:endParaRPr lang="zh-CN" altLang="en-US" dirty="0"/>
          </a:p>
        </p:txBody>
      </p:sp>
      <p:sp>
        <p:nvSpPr>
          <p:cNvPr id="3" name="副标题 2"/>
          <p:cNvSpPr>
            <a:spLocks noGrp="1"/>
          </p:cNvSpPr>
          <p:nvPr>
            <p:ph type="subTitle" idx="1" hasCustomPrompt="1"/>
          </p:nvPr>
        </p:nvSpPr>
        <p:spPr>
          <a:xfrm>
            <a:off x="2235200" y="153172"/>
            <a:ext cx="7975600" cy="3767185"/>
          </a:xfrm>
        </p:spPr>
        <p:txBody>
          <a:bodyPr anchor="ctr">
            <a:normAutofit/>
          </a:bodyPr>
          <a:lstStyle>
            <a:lvl1pPr marL="0" indent="0" algn="ctr">
              <a:buNone/>
              <a:defRPr sz="19900">
                <a:solidFill>
                  <a:schemeClr val="tx2"/>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副标题</a:t>
            </a:r>
            <a:endParaRPr lang="zh-CN" altLang="en-US" dirty="0"/>
          </a:p>
        </p:txBody>
      </p:sp>
      <p:sp>
        <p:nvSpPr>
          <p:cNvPr id="4" name="日期占位符 3"/>
          <p:cNvSpPr>
            <a:spLocks noGrp="1"/>
          </p:cNvSpPr>
          <p:nvPr>
            <p:ph type="dt" sz="half" idx="10"/>
          </p:nvPr>
        </p:nvSpPr>
        <p:spPr/>
        <p:txBody>
          <a:bodyPr>
            <a:normAutofit/>
          </a:bodyPr>
          <a:lstStyle/>
          <a:p>
            <a:fld id="{21E8045A-5E4B-48F3-82C9-D96AFC2E575A}" type="datetimeFigureOut">
              <a:rPr lang="zh-CN" altLang="en-US" smtClean="0"/>
            </a:fld>
            <a:endParaRPr lang="zh-CN" altLang="en-US"/>
          </a:p>
        </p:txBody>
      </p:sp>
      <p:sp>
        <p:nvSpPr>
          <p:cNvPr id="5" name="页脚占位符 4"/>
          <p:cNvSpPr>
            <a:spLocks noGrp="1"/>
          </p:cNvSpPr>
          <p:nvPr>
            <p:ph type="ftr" sz="quarter" idx="11"/>
          </p:nvPr>
        </p:nvSpPr>
        <p:spPr/>
        <p:txBody>
          <a:bodyPr>
            <a:normAutofit/>
          </a:bodyPr>
          <a:lstStyle/>
          <a:p>
            <a:endParaRPr lang="zh-CN" altLang="en-US"/>
          </a:p>
        </p:txBody>
      </p:sp>
      <p:sp>
        <p:nvSpPr>
          <p:cNvPr id="6" name="灯片编号占位符 5"/>
          <p:cNvSpPr>
            <a:spLocks noGrp="1"/>
          </p:cNvSpPr>
          <p:nvPr>
            <p:ph type="sldNum" sz="quarter" idx="12"/>
          </p:nvPr>
        </p:nvSpPr>
        <p:spPr/>
        <p:txBody>
          <a:bodyPr>
            <a:normAutofit/>
          </a:bodyPr>
          <a:lstStyle/>
          <a:p>
            <a:fld id="{D04A9C46-C3B5-4750-A809-DF838FE6532C}"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001250" y="365125"/>
            <a:ext cx="1352550" cy="5811838"/>
          </a:xfrm>
        </p:spPr>
        <p:txBody>
          <a:bodyPr vert="eaVert"/>
          <a:lstStyle>
            <a:lvl1pPr>
              <a:defRPr sz="3600"/>
            </a:lvl1p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9029700" cy="5811838"/>
          </a:xfrm>
        </p:spPr>
        <p:txBody>
          <a:bodyPr vert="eaVert"/>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noChangeArrowheads="1"/>
          </p:cNvSpPr>
          <p:nvPr>
            <p:ph type="dt" sz="half" idx="10"/>
          </p:nvPr>
        </p:nvSpPr>
        <p:spPr/>
        <p:txBody>
          <a:bodyPr/>
          <a:lstStyle>
            <a:lvl1pPr>
              <a:defRPr/>
            </a:lvl1pPr>
          </a:lstStyle>
          <a:p>
            <a:pPr>
              <a:defRPr/>
            </a:pPr>
            <a:fld id="{03E2B5EF-806F-4D98-A92A-8306930DD76E}" type="datetime1">
              <a:rPr lang="zh-CN" altLang="en-US"/>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F7D884B1-118C-4E06-B66F-0FE867511808}" type="slidenum">
              <a:rPr lang="zh-CN" altLang="en-US"/>
            </a:fld>
            <a:endParaRPr lang="zh-CN" altLang="en-US" sz="1800">
              <a:solidFill>
                <a:schemeClr val="tx1"/>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a:solidFill>
            <a:schemeClr val="bg1"/>
          </a:solidFill>
        </p:spPr>
      </p:pic>
      <p:sp>
        <p:nvSpPr>
          <p:cNvPr id="8" name="矩形 7"/>
          <p:cNvSpPr/>
          <p:nvPr/>
        </p:nvSpPr>
        <p:spPr>
          <a:xfrm>
            <a:off x="0" y="0"/>
            <a:ext cx="12192000" cy="6858000"/>
          </a:xfrm>
          <a:prstGeom prst="rect">
            <a:avLst/>
          </a:prstGeom>
          <a:solidFill>
            <a:schemeClr val="bg1">
              <a:alpha val="24000"/>
            </a:schemeClr>
          </a:solidFill>
          <a:ln w="0">
            <a:noFill/>
          </a:ln>
          <a:effectLst>
            <a:outerShdw blurRad="279400" dist="266700" dir="7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9" name="图片 8"/>
          <p:cNvPicPr>
            <a:picLocks noChangeAspect="1"/>
          </p:cNvPicPr>
          <p:nvPr/>
        </p:nvPicPr>
        <p:blipFill>
          <a:blip r:embed="rId3"/>
          <a:stretch>
            <a:fillRect/>
          </a:stretch>
        </p:blipFill>
        <p:spPr>
          <a:xfrm>
            <a:off x="4655840" y="4038064"/>
            <a:ext cx="2407940" cy="2147351"/>
          </a:xfrm>
          <a:prstGeom prst="rect">
            <a:avLst/>
          </a:prstGeom>
        </p:spPr>
      </p:pic>
      <p:pic>
        <p:nvPicPr>
          <p:cNvPr id="10" name="图片 9"/>
          <p:cNvPicPr>
            <a:picLocks noChangeAspect="1"/>
          </p:cNvPicPr>
          <p:nvPr/>
        </p:nvPicPr>
        <p:blipFill>
          <a:blip r:embed="rId4"/>
          <a:stretch>
            <a:fillRect/>
          </a:stretch>
        </p:blipFill>
        <p:spPr>
          <a:xfrm>
            <a:off x="2135560" y="5333913"/>
            <a:ext cx="7127180" cy="1718052"/>
          </a:xfrm>
          <a:prstGeom prst="rect">
            <a:avLst/>
          </a:prstGeom>
        </p:spPr>
      </p:pic>
      <p:pic>
        <p:nvPicPr>
          <p:cNvPr id="11" name="图片 10"/>
          <p:cNvPicPr>
            <a:picLocks noChangeAspect="1"/>
          </p:cNvPicPr>
          <p:nvPr/>
        </p:nvPicPr>
        <p:blipFill>
          <a:blip r:embed="rId5"/>
          <a:stretch>
            <a:fillRect/>
          </a:stretch>
        </p:blipFill>
        <p:spPr>
          <a:xfrm>
            <a:off x="9076892" y="4221088"/>
            <a:ext cx="1124816" cy="1112825"/>
          </a:xfrm>
          <a:prstGeom prst="rect">
            <a:avLst/>
          </a:prstGeom>
        </p:spPr>
      </p:pic>
      <p:sp>
        <p:nvSpPr>
          <p:cNvPr id="2" name="标题 1"/>
          <p:cNvSpPr>
            <a:spLocks noGrp="1"/>
          </p:cNvSpPr>
          <p:nvPr>
            <p:ph type="ctrTitle" hasCustomPrompt="1"/>
          </p:nvPr>
        </p:nvSpPr>
        <p:spPr>
          <a:xfrm>
            <a:off x="627066" y="1236399"/>
            <a:ext cx="10937866" cy="1446549"/>
          </a:xfrm>
          <a:noFill/>
          <a:ln>
            <a:noFill/>
          </a:ln>
        </p:spPr>
        <p:txBody>
          <a:bodyPr vert="horz" wrap="square" lIns="91440" tIns="45720" rIns="91440" bIns="45720" rtlCol="0" anchor="ctr">
            <a:noAutofit/>
            <a:scene3d>
              <a:camera prst="orthographicFront"/>
              <a:lightRig rig="threePt" dir="t">
                <a:rot lat="0" lon="0" rev="600000"/>
              </a:lightRig>
            </a:scene3d>
            <a:sp3d extrusionH="76200" contourW="12700" prstMaterial="plastic">
              <a:bevelB w="69850" h="44450"/>
              <a:extrusionClr>
                <a:srgbClr val="EACA4E"/>
              </a:extrusionClr>
              <a:contourClr>
                <a:schemeClr val="accent6">
                  <a:lumMod val="75000"/>
                </a:schemeClr>
              </a:contourClr>
            </a:sp3d>
          </a:bodyPr>
          <a:lstStyle>
            <a:lvl1pPr algn="ctr">
              <a:defRPr lang="zh-CN" altLang="en-US" sz="8800" b="1" i="0" spc="-300" dirty="0">
                <a:ln w="25400">
                  <a:noFill/>
                </a:ln>
                <a:gradFill>
                  <a:gsLst>
                    <a:gs pos="0">
                      <a:schemeClr val="accent5"/>
                    </a:gs>
                    <a:gs pos="74000">
                      <a:schemeClr val="accent5">
                        <a:lumMod val="60000"/>
                        <a:lumOff val="40000"/>
                      </a:schemeClr>
                    </a:gs>
                    <a:gs pos="83000">
                      <a:schemeClr val="accent5">
                        <a:lumMod val="75000"/>
                      </a:schemeClr>
                    </a:gs>
                    <a:gs pos="100000">
                      <a:schemeClr val="accent5"/>
                    </a:gs>
                  </a:gsLst>
                  <a:lin ang="5400000" scaled="1"/>
                </a:gradFill>
                <a:effectLst>
                  <a:outerShdw blurRad="76200" dist="38100" dir="5400000" algn="t" rotWithShape="0">
                    <a:prstClr val="black">
                      <a:alpha val="40000"/>
                    </a:prstClr>
                  </a:outerShdw>
                </a:effectLst>
                <a:latin typeface="+mj-ea"/>
                <a:ea typeface="+mj-ea"/>
                <a:cs typeface="+mn-cs"/>
              </a:defRPr>
            </a:lvl1pPr>
          </a:lstStyle>
          <a:p>
            <a:pPr lvl="0" algn="ctr"/>
            <a:r>
              <a:rPr lang="zh-CN" altLang="en-US" dirty="0"/>
              <a:t>单击此处编辑标题</a:t>
            </a:r>
            <a:endParaRPr lang="zh-CN" altLang="en-US" dirty="0"/>
          </a:p>
        </p:txBody>
      </p:sp>
      <p:sp>
        <p:nvSpPr>
          <p:cNvPr id="3" name="副标题 2"/>
          <p:cNvSpPr>
            <a:spLocks noGrp="1"/>
          </p:cNvSpPr>
          <p:nvPr>
            <p:ph type="subTitle" idx="1"/>
          </p:nvPr>
        </p:nvSpPr>
        <p:spPr>
          <a:xfrm>
            <a:off x="627066" y="2704159"/>
            <a:ext cx="10937866" cy="1112825"/>
          </a:xfrm>
        </p:spPr>
        <p:txBody>
          <a:bodyPr vert="horz" lIns="91440" tIns="45720" rIns="91440" bIns="45720" rtlCol="0">
            <a:normAutofit/>
          </a:bodyPr>
          <a:lstStyle>
            <a:lvl1pPr algn="ctr">
              <a:defRPr lang="zh-CN" altLang="en-US" dirty="0">
                <a:solidFill>
                  <a:schemeClr val="accent5"/>
                </a:solidFill>
              </a:defRPr>
            </a:lvl1pPr>
          </a:lstStyle>
          <a:p>
            <a:pPr marL="0" lvl="0" indent="0" algn="ctr">
              <a:buNone/>
            </a:pPr>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9"/>
                                        </p:tgtEl>
                                        <p:attrNameLst>
                                          <p:attrName>ppt_y</p:attrName>
                                        </p:attrNameLst>
                                      </p:cBhvr>
                                      <p:tavLst>
                                        <p:tav tm="0" fmla="#ppt_y+(sin(-2*pi*(1-$))*-#ppt_x+cos(-2*pi*(1-$))*(1-#ppt_y))*(1-$)">
                                          <p:val>
                                            <p:fltVal val="0"/>
                                          </p:val>
                                        </p:tav>
                                        <p:tav tm="100000">
                                          <p:val>
                                            <p:fltVal val="1"/>
                                          </p:val>
                                        </p:tav>
                                      </p:tavLst>
                                    </p:anim>
                                  </p:childTnLst>
                                </p:cTn>
                              </p:par>
                              <p:par>
                                <p:cTn id="11" presetID="53" presetClass="entr" presetSubtype="16"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单击此处编辑母版标题样式</a:t>
            </a:r>
            <a:endParaRPr lang="zh-CN" altLang="en-US" dirty="0"/>
          </a:p>
        </p:txBody>
      </p:sp>
      <p:sp>
        <p:nvSpPr>
          <p:cNvPr id="3" name="内容占位符 2"/>
          <p:cNvSpPr>
            <a:spLocks noGrp="1"/>
          </p:cNvSpPr>
          <p:nvPr>
            <p:ph idx="1"/>
          </p:nvPr>
        </p:nvSpPr>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4055" y="4341613"/>
            <a:ext cx="4498476" cy="1895699"/>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688" y="1610912"/>
            <a:ext cx="2816119" cy="5217744"/>
          </a:xfrm>
          <a:prstGeom prst="rect">
            <a:avLst/>
          </a:prstGeom>
        </p:spPr>
      </p:pic>
      <p:pic>
        <p:nvPicPr>
          <p:cNvPr id="10"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48" y="5513574"/>
            <a:ext cx="13444264" cy="1344426"/>
          </a:xfrm>
          <a:prstGeom prst="rect">
            <a:avLst/>
          </a:prstGeom>
        </p:spPr>
      </p:pic>
      <p:pic>
        <p:nvPicPr>
          <p:cNvPr id="11" name="图片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52384" y="4556258"/>
            <a:ext cx="2407940" cy="2147351"/>
          </a:xfrm>
          <a:prstGeom prst="rect">
            <a:avLst/>
          </a:prstGeom>
        </p:spPr>
      </p:pic>
      <p:pic>
        <p:nvPicPr>
          <p:cNvPr id="12" name="图片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920468" y="4449834"/>
            <a:ext cx="4788024" cy="1112825"/>
          </a:xfrm>
          <a:prstGeom prst="rect">
            <a:avLst/>
          </a:prstGeom>
        </p:spPr>
      </p:pic>
      <p:pic>
        <p:nvPicPr>
          <p:cNvPr id="17" name="图片 16"/>
          <p:cNvPicPr>
            <a:picLocks noChangeAspect="1"/>
          </p:cNvPicPr>
          <p:nvPr/>
        </p:nvPicPr>
        <p:blipFill>
          <a:blip r:embed="rId8"/>
          <a:stretch>
            <a:fillRect/>
          </a:stretch>
        </p:blipFill>
        <p:spPr>
          <a:xfrm>
            <a:off x="233926" y="4852478"/>
            <a:ext cx="2015792" cy="2005522"/>
          </a:xfrm>
          <a:prstGeom prst="rect">
            <a:avLst/>
          </a:prstGeom>
        </p:spPr>
      </p:pic>
      <p:sp>
        <p:nvSpPr>
          <p:cNvPr id="13" name="Round Same Side Corner Rectangle 21"/>
          <p:cNvSpPr/>
          <p:nvPr/>
        </p:nvSpPr>
        <p:spPr>
          <a:xfrm rot="16200000" flipH="1">
            <a:off x="5224632" y="-1099830"/>
            <a:ext cx="2135525" cy="7737605"/>
          </a:xfrm>
          <a:prstGeom prst="round2SameRect">
            <a:avLst>
              <a:gd name="adj1" fmla="val 50000"/>
              <a:gd name="adj2" fmla="val 50000"/>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45" tIns="60922" rIns="121845" bIns="60922" numCol="1" spcCol="0" rtlCol="0" fromWordArt="0" anchor="ctr" anchorCtr="0" forceAA="0" compatLnSpc="1">
            <a:noAutofit/>
          </a:bodyPr>
          <a:lstStyle/>
          <a:p>
            <a:pPr algn="ctr"/>
            <a:endParaRPr lang="bg-BG"/>
          </a:p>
        </p:txBody>
      </p:sp>
      <p:sp>
        <p:nvSpPr>
          <p:cNvPr id="14" name="Round Same Side Corner Rectangle 7"/>
          <p:cNvSpPr/>
          <p:nvPr/>
        </p:nvSpPr>
        <p:spPr>
          <a:xfrm rot="16200000" flipH="1">
            <a:off x="5334151" y="-960494"/>
            <a:ext cx="1916487" cy="7476268"/>
          </a:xfrm>
          <a:prstGeom prst="round2SameRect">
            <a:avLst>
              <a:gd name="adj1" fmla="val 50000"/>
              <a:gd name="adj2"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45" tIns="60922" rIns="121845" bIns="60922" anchor="ctr"/>
          <a:lstStyle/>
          <a:p>
            <a:pPr algn="ctr" defTabSz="949960">
              <a:defRPr/>
            </a:pPr>
            <a:endParaRPr lang="bg-BG" sz="1900"/>
          </a:p>
        </p:txBody>
      </p:sp>
      <p:sp>
        <p:nvSpPr>
          <p:cNvPr id="2" name="标题 1"/>
          <p:cNvSpPr>
            <a:spLocks noGrp="1"/>
          </p:cNvSpPr>
          <p:nvPr>
            <p:ph type="title" hasCustomPrompt="1"/>
          </p:nvPr>
        </p:nvSpPr>
        <p:spPr>
          <a:xfrm>
            <a:off x="4439816" y="1801530"/>
            <a:ext cx="4968552" cy="1934353"/>
          </a:xfrm>
        </p:spPr>
        <p:txBody>
          <a:bodyPr vert="horz" lIns="121845" tIns="60922" rIns="121845" bIns="60922" rtlCol="0" anchor="ctr">
            <a:noAutofit/>
          </a:bodyPr>
          <a:lstStyle>
            <a:lvl1pPr algn="l">
              <a:defRPr lang="zh-CN" altLang="en-US" sz="4000" b="1" kern="300" dirty="0">
                <a:solidFill>
                  <a:schemeClr val="accent1"/>
                </a:solidFill>
                <a:effectLst>
                  <a:reflection blurRad="6350" stA="55000" endA="300" endPos="45500" dir="5400000" sy="-100000" algn="bl" rotWithShape="0"/>
                </a:effectLst>
                <a:latin typeface="+mj-ea"/>
                <a:ea typeface="+mj-ea"/>
                <a:cs typeface="明兰_UI_TC" pitchFamily="2" charset="-122"/>
              </a:defRPr>
            </a:lvl1pPr>
          </a:lstStyle>
          <a:p>
            <a:pPr lvl="0" algn="ctr" defTabSz="1217930" fontAlgn="base">
              <a:lnSpc>
                <a:spcPct val="150000"/>
              </a:lnSpc>
              <a:spcAft>
                <a:spcPct val="0"/>
              </a:spcAft>
            </a:pPr>
            <a:r>
              <a:rPr lang="zh-CN" altLang="en-US" dirty="0"/>
              <a:t>单击此处编辑标题</a:t>
            </a:r>
            <a:endParaRPr lang="zh-CN" altLang="en-US" dirty="0"/>
          </a:p>
        </p:txBody>
      </p:sp>
      <p:sp>
        <p:nvSpPr>
          <p:cNvPr id="3" name="文本占位符 2"/>
          <p:cNvSpPr>
            <a:spLocks noGrp="1"/>
          </p:cNvSpPr>
          <p:nvPr>
            <p:ph type="body" idx="1"/>
          </p:nvPr>
        </p:nvSpPr>
        <p:spPr>
          <a:xfrm>
            <a:off x="3431704" y="3876863"/>
            <a:ext cx="6120680" cy="572214"/>
          </a:xfr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marL="0" indent="0">
              <a:buFontTx/>
              <a:buNone/>
              <a:defRPr lang="zh-CN" altLang="en-US" sz="935" b="0" dirty="0" smtClean="0">
                <a:solidFill>
                  <a:schemeClr val="accent1"/>
                </a:solidFill>
                <a:cs typeface="+mn-ea"/>
              </a:defRPr>
            </a:lvl1pPr>
          </a:lstStyle>
          <a:p>
            <a:pPr lvl="0" algn="ctr" defTabSz="323215" fontAlgn="base">
              <a:lnSpc>
                <a:spcPct val="120000"/>
              </a:lnSpc>
              <a:spcBef>
                <a:spcPts val="850"/>
              </a:spcBef>
              <a:spcAft>
                <a:spcPct val="0"/>
              </a:spcAft>
            </a:pPr>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18" name="椭圆 17"/>
          <p:cNvSpPr/>
          <p:nvPr/>
        </p:nvSpPr>
        <p:spPr>
          <a:xfrm>
            <a:off x="3173568" y="2335960"/>
            <a:ext cx="892311" cy="892633"/>
          </a:xfrm>
          <a:prstGeom prst="ellipse">
            <a:avLst/>
          </a:prstGeom>
          <a:solidFill>
            <a:schemeClr val="accent1"/>
          </a:solidFill>
          <a:ln>
            <a:solidFill>
              <a:schemeClr val="bg1">
                <a:lumMod val="75000"/>
              </a:schemeClr>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bg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900" fill="hold"/>
                                        <p:tgtEl>
                                          <p:spTgt spid="14"/>
                                        </p:tgtEl>
                                        <p:attrNameLst>
                                          <p:attrName>ppt_w</p:attrName>
                                        </p:attrNameLst>
                                      </p:cBhvr>
                                      <p:tavLst>
                                        <p:tav tm="0">
                                          <p:val>
                                            <p:fltVal val="0"/>
                                          </p:val>
                                        </p:tav>
                                        <p:tav tm="100000">
                                          <p:val>
                                            <p:strVal val="#ppt_w"/>
                                          </p:val>
                                        </p:tav>
                                      </p:tavLst>
                                    </p:anim>
                                    <p:anim calcmode="lin" valueType="num">
                                      <p:cBhvr>
                                        <p:cTn id="8" dur="900" fill="hold"/>
                                        <p:tgtEl>
                                          <p:spTgt spid="14"/>
                                        </p:tgtEl>
                                        <p:attrNameLst>
                                          <p:attrName>ppt_h</p:attrName>
                                        </p:attrNameLst>
                                      </p:cBhvr>
                                      <p:tavLst>
                                        <p:tav tm="0">
                                          <p:val>
                                            <p:fltVal val="0"/>
                                          </p:val>
                                        </p:tav>
                                        <p:tav tm="100000">
                                          <p:val>
                                            <p:strVal val="#ppt_h"/>
                                          </p:val>
                                        </p:tav>
                                      </p:tavLst>
                                    </p:anim>
                                    <p:animEffect transition="in" filter="fade">
                                      <p:cBhvr>
                                        <p:cTn id="9" dur="900"/>
                                        <p:tgtEl>
                                          <p:spTgt spid="14"/>
                                        </p:tgtEl>
                                      </p:cBhvr>
                                    </p:animEffect>
                                  </p:childTnLst>
                                </p:cTn>
                              </p:par>
                              <p:par>
                                <p:cTn id="10" presetID="53" presetClass="entr" presetSubtype="16"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900" fill="hold"/>
                                        <p:tgtEl>
                                          <p:spTgt spid="13"/>
                                        </p:tgtEl>
                                        <p:attrNameLst>
                                          <p:attrName>ppt_w</p:attrName>
                                        </p:attrNameLst>
                                      </p:cBhvr>
                                      <p:tavLst>
                                        <p:tav tm="0">
                                          <p:val>
                                            <p:fltVal val="0"/>
                                          </p:val>
                                        </p:tav>
                                        <p:tav tm="100000">
                                          <p:val>
                                            <p:strVal val="#ppt_w"/>
                                          </p:val>
                                        </p:tav>
                                      </p:tavLst>
                                    </p:anim>
                                    <p:anim calcmode="lin" valueType="num">
                                      <p:cBhvr>
                                        <p:cTn id="13" dur="900" fill="hold"/>
                                        <p:tgtEl>
                                          <p:spTgt spid="13"/>
                                        </p:tgtEl>
                                        <p:attrNameLst>
                                          <p:attrName>ppt_h</p:attrName>
                                        </p:attrNameLst>
                                      </p:cBhvr>
                                      <p:tavLst>
                                        <p:tav tm="0">
                                          <p:val>
                                            <p:fltVal val="0"/>
                                          </p:val>
                                        </p:tav>
                                        <p:tav tm="100000">
                                          <p:val>
                                            <p:strVal val="#ppt_h"/>
                                          </p:val>
                                        </p:tav>
                                      </p:tavLst>
                                    </p:anim>
                                    <p:animEffect transition="in" filter="fade">
                                      <p:cBhvr>
                                        <p:cTn id="14" dur="9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a:solidFill>
            <a:schemeClr val="bg1"/>
          </a:solidFill>
        </p:spPr>
      </p:pic>
      <p:sp>
        <p:nvSpPr>
          <p:cNvPr id="10" name="矩形 9"/>
          <p:cNvSpPr/>
          <p:nvPr/>
        </p:nvSpPr>
        <p:spPr>
          <a:xfrm>
            <a:off x="0" y="0"/>
            <a:ext cx="12192000" cy="6858000"/>
          </a:xfrm>
          <a:prstGeom prst="rect">
            <a:avLst/>
          </a:prstGeom>
          <a:solidFill>
            <a:schemeClr val="bg1">
              <a:alpha val="24000"/>
            </a:schemeClr>
          </a:solidFill>
          <a:ln w="0">
            <a:noFill/>
          </a:ln>
          <a:effectLst>
            <a:outerShdw blurRad="279400" dist="266700" dir="7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6" name="图片 5"/>
          <p:cNvPicPr>
            <a:picLocks noChangeAspect="1"/>
          </p:cNvPicPr>
          <p:nvPr/>
        </p:nvPicPr>
        <p:blipFill>
          <a:blip r:embed="rId3"/>
          <a:stretch>
            <a:fillRect/>
          </a:stretch>
        </p:blipFill>
        <p:spPr>
          <a:xfrm>
            <a:off x="9076892" y="4221088"/>
            <a:ext cx="1124816" cy="1112825"/>
          </a:xfrm>
          <a:prstGeom prst="rect">
            <a:avLst/>
          </a:prstGeom>
        </p:spPr>
      </p:pic>
      <p:pic>
        <p:nvPicPr>
          <p:cNvPr id="7" name="图片 6"/>
          <p:cNvPicPr>
            <a:picLocks noChangeAspect="1"/>
          </p:cNvPicPr>
          <p:nvPr/>
        </p:nvPicPr>
        <p:blipFill>
          <a:blip r:embed="rId4"/>
          <a:stretch>
            <a:fillRect/>
          </a:stretch>
        </p:blipFill>
        <p:spPr>
          <a:xfrm>
            <a:off x="4655840" y="4038064"/>
            <a:ext cx="2407940" cy="2147351"/>
          </a:xfrm>
          <a:prstGeom prst="rect">
            <a:avLst/>
          </a:prstGeom>
        </p:spPr>
      </p:pic>
      <p:pic>
        <p:nvPicPr>
          <p:cNvPr id="8" name="图片 7"/>
          <p:cNvPicPr>
            <a:picLocks noChangeAspect="1"/>
          </p:cNvPicPr>
          <p:nvPr/>
        </p:nvPicPr>
        <p:blipFill>
          <a:blip r:embed="rId5"/>
          <a:stretch>
            <a:fillRect/>
          </a:stretch>
        </p:blipFill>
        <p:spPr>
          <a:xfrm>
            <a:off x="2296220" y="5139948"/>
            <a:ext cx="7127180" cy="1718052"/>
          </a:xfrm>
          <a:prstGeom prst="rect">
            <a:avLst/>
          </a:prstGeom>
        </p:spPr>
      </p:pic>
      <p:sp>
        <p:nvSpPr>
          <p:cNvPr id="2" name="标题 1"/>
          <p:cNvSpPr>
            <a:spLocks noGrp="1"/>
          </p:cNvSpPr>
          <p:nvPr>
            <p:ph type="title" hasCustomPrompt="1"/>
          </p:nvPr>
        </p:nvSpPr>
        <p:spPr>
          <a:xfrm>
            <a:off x="627068" y="1984543"/>
            <a:ext cx="10937865" cy="1311128"/>
          </a:xfrm>
          <a:noFill/>
          <a:ln>
            <a:noFill/>
          </a:ln>
        </p:spPr>
        <p:txBody>
          <a:bodyPr vert="horz" wrap="square" lIns="91440" tIns="45720" rIns="91440" bIns="45720" rtlCol="0" anchor="ctr">
            <a:noAutofit/>
            <a:scene3d>
              <a:camera prst="orthographicFront"/>
              <a:lightRig rig="threePt" dir="t">
                <a:rot lat="0" lon="0" rev="600000"/>
              </a:lightRig>
            </a:scene3d>
            <a:sp3d extrusionH="76200" contourW="12700" prstMaterial="plastic">
              <a:bevelB w="69850" h="44450"/>
              <a:extrusionClr>
                <a:srgbClr val="EACA4E"/>
              </a:extrusionClr>
              <a:contourClr>
                <a:schemeClr val="accent6">
                  <a:lumMod val="75000"/>
                </a:schemeClr>
              </a:contourClr>
            </a:sp3d>
          </a:bodyPr>
          <a:lstStyle>
            <a:lvl1pPr algn="ctr">
              <a:defRPr lang="zh-CN" altLang="en-US" sz="8800" b="1" i="0" spc="-300" dirty="0">
                <a:ln w="25400">
                  <a:noFill/>
                </a:ln>
                <a:gradFill>
                  <a:gsLst>
                    <a:gs pos="0">
                      <a:schemeClr val="accent5"/>
                    </a:gs>
                    <a:gs pos="74000">
                      <a:schemeClr val="accent5">
                        <a:lumMod val="60000"/>
                        <a:lumOff val="40000"/>
                      </a:schemeClr>
                    </a:gs>
                    <a:gs pos="83000">
                      <a:schemeClr val="accent5">
                        <a:lumMod val="75000"/>
                      </a:schemeClr>
                    </a:gs>
                    <a:gs pos="100000">
                      <a:schemeClr val="accent5"/>
                    </a:gs>
                  </a:gsLst>
                  <a:lin ang="5400000" scaled="1"/>
                </a:gradFill>
                <a:effectLst>
                  <a:outerShdw blurRad="76200" dist="38100" dir="5400000" algn="t" rotWithShape="0">
                    <a:prstClr val="black">
                      <a:alpha val="40000"/>
                    </a:prstClr>
                  </a:outerShdw>
                </a:effectLst>
                <a:latin typeface="+mj-ea"/>
                <a:ea typeface="+mj-ea"/>
                <a:cs typeface="+mn-cs"/>
              </a:defRPr>
            </a:lvl1pPr>
          </a:lstStyle>
          <a:p>
            <a:pPr lvl="0" algn="ctr"/>
            <a:r>
              <a:rPr lang="zh-CN" altLang="en-US" dirty="0"/>
              <a:t>单击此处编辑标题</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7"/>
                                        </p:tgtEl>
                                        <p:attrNameLst>
                                          <p:attrName>ppt_y</p:attrName>
                                        </p:attrNameLst>
                                      </p:cBhvr>
                                      <p:tavLst>
                                        <p:tav tm="0" fmla="#ppt_y+(sin(-2*pi*(1-$))*-#ppt_x+cos(-2*pi*(1-$))*(1-#ppt_y))*(1-$)">
                                          <p:val>
                                            <p:fltVal val="0"/>
                                          </p:val>
                                        </p:tav>
                                        <p:tav tm="100000">
                                          <p:val>
                                            <p:fltVal val="1"/>
                                          </p:val>
                                        </p:tav>
                                      </p:tavLst>
                                    </p:anim>
                                  </p:childTnLst>
                                </p:cTn>
                              </p:par>
                              <p:par>
                                <p:cTn id="11" presetID="53" presetClass="entr" presetSubtype="16"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6" y="779"/>
            <a:ext cx="12189228" cy="6856441"/>
          </a:xfrm>
          <a:prstGeom prst="rect">
            <a:avLst/>
          </a:prstGeom>
        </p:spPr>
      </p:pic>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7" y="457200"/>
            <a:ext cx="4165200" cy="1600200"/>
          </a:xfrm>
        </p:spPr>
        <p:txBody>
          <a:bodyPr anchor="t" anchorCtr="0">
            <a:normAutofit/>
          </a:bodyPr>
          <a:lstStyle>
            <a:lvl1pPr>
              <a:defRPr sz="3600"/>
            </a:lvl1pPr>
          </a:lstStyle>
          <a:p>
            <a:r>
              <a:rPr lang="zh-CN" altLang="en-US" dirty="0"/>
              <a:t>单击此处编辑母版标题样式</a:t>
            </a:r>
            <a:endParaRPr lang="zh-CN" altLang="en-US" dirty="0"/>
          </a:p>
        </p:txBody>
      </p:sp>
      <p:sp>
        <p:nvSpPr>
          <p:cNvPr id="3" name="图片占位符 2"/>
          <p:cNvSpPr>
            <a:spLocks noGrp="1" noChangeAspect="1"/>
          </p:cNvSpPr>
          <p:nvPr>
            <p:ph type="pic" idx="1"/>
          </p:nvPr>
        </p:nvSpPr>
        <p:spPr>
          <a:xfrm>
            <a:off x="5184000" y="457200"/>
            <a:ext cx="61704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9787" y="2057400"/>
            <a:ext cx="41652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8" name="任意多边形 19"/>
          <p:cNvSpPr>
            <a:spLocks noChangeArrowheads="1"/>
          </p:cNvSpPr>
          <p:nvPr/>
        </p:nvSpPr>
        <p:spPr bwMode="auto">
          <a:xfrm>
            <a:off x="1490663" y="4356100"/>
            <a:ext cx="9242425" cy="2473325"/>
          </a:xfrm>
          <a:custGeom>
            <a:avLst/>
            <a:gdLst>
              <a:gd name="T0" fmla="*/ 1158316 w 8380281"/>
              <a:gd name="T1" fmla="*/ 0 h 2885583"/>
              <a:gd name="T2" fmla="*/ 8084109 w 8380281"/>
              <a:gd name="T3" fmla="*/ 0 h 2885583"/>
              <a:gd name="T4" fmla="*/ 9242425 w 8380281"/>
              <a:gd name="T5" fmla="*/ 2473325 h 2885583"/>
              <a:gd name="T6" fmla="*/ 0 w 8380281"/>
              <a:gd name="T7" fmla="*/ 2473325 h 2885583"/>
              <a:gd name="T8" fmla="*/ 0 60000 65536"/>
              <a:gd name="T9" fmla="*/ 0 60000 65536"/>
              <a:gd name="T10" fmla="*/ 0 60000 65536"/>
              <a:gd name="T11" fmla="*/ 0 60000 65536"/>
              <a:gd name="T12" fmla="*/ 0 w 8380281"/>
              <a:gd name="T13" fmla="*/ 0 h 2885583"/>
              <a:gd name="T14" fmla="*/ 8380281 w 8380281"/>
              <a:gd name="T15" fmla="*/ 2885583 h 2885583"/>
            </a:gdLst>
            <a:ahLst/>
            <a:cxnLst>
              <a:cxn ang="T8">
                <a:pos x="T0" y="T1"/>
              </a:cxn>
              <a:cxn ang="T9">
                <a:pos x="T2" y="T3"/>
              </a:cxn>
              <a:cxn ang="T10">
                <a:pos x="T4" y="T5"/>
              </a:cxn>
              <a:cxn ang="T11">
                <a:pos x="T6" y="T7"/>
              </a:cxn>
            </a:cxnLst>
            <a:rect l="T12" t="T13" r="T14" b="T15"/>
            <a:pathLst>
              <a:path w="8380281" h="2885583">
                <a:moveTo>
                  <a:pt x="1050267" y="0"/>
                </a:moveTo>
                <a:lnTo>
                  <a:pt x="7330014" y="0"/>
                </a:lnTo>
                <a:lnTo>
                  <a:pt x="8380281" y="2885583"/>
                </a:lnTo>
                <a:lnTo>
                  <a:pt x="0" y="2885583"/>
                </a:lnTo>
                <a:lnTo>
                  <a:pt x="1050267" y="0"/>
                </a:lnTo>
                <a:close/>
              </a:path>
            </a:pathLst>
          </a:custGeom>
          <a:gradFill rotWithShape="1">
            <a:gsLst>
              <a:gs pos="0">
                <a:schemeClr val="accent5"/>
              </a:gs>
              <a:gs pos="100000">
                <a:schemeClr val="accent2">
                  <a:alpha val="9000"/>
                </a:schemeClr>
              </a:gs>
            </a:gsLst>
            <a:lin ang="5400000" scaled="1"/>
          </a:gradFill>
          <a:ln>
            <a:noFill/>
          </a:ln>
        </p:spPr>
        <p:txBody>
          <a:bodyPr anchor="ctr"/>
          <a:lstStyle/>
          <a:p>
            <a:endParaRPr lang="zh-CN" altLang="en-US"/>
          </a:p>
        </p:txBody>
      </p:sp>
      <p:sp>
        <p:nvSpPr>
          <p:cNvPr id="9" name="任意多边形 16"/>
          <p:cNvSpPr>
            <a:spLocks noChangeArrowheads="1"/>
          </p:cNvSpPr>
          <p:nvPr/>
        </p:nvSpPr>
        <p:spPr bwMode="auto">
          <a:xfrm>
            <a:off x="2644775" y="2306638"/>
            <a:ext cx="6935788" cy="1652587"/>
          </a:xfrm>
          <a:custGeom>
            <a:avLst/>
            <a:gdLst>
              <a:gd name="T0" fmla="*/ 869234 w 8380281"/>
              <a:gd name="T1" fmla="*/ 0 h 2885583"/>
              <a:gd name="T2" fmla="*/ 6066554 w 8380281"/>
              <a:gd name="T3" fmla="*/ 0 h 2885583"/>
              <a:gd name="T4" fmla="*/ 6935788 w 8380281"/>
              <a:gd name="T5" fmla="*/ 1652587 h 2885583"/>
              <a:gd name="T6" fmla="*/ 0 w 8380281"/>
              <a:gd name="T7" fmla="*/ 1652587 h 2885583"/>
              <a:gd name="T8" fmla="*/ 0 60000 65536"/>
              <a:gd name="T9" fmla="*/ 0 60000 65536"/>
              <a:gd name="T10" fmla="*/ 0 60000 65536"/>
              <a:gd name="T11" fmla="*/ 0 60000 65536"/>
              <a:gd name="T12" fmla="*/ 0 w 8380281"/>
              <a:gd name="T13" fmla="*/ 0 h 2885583"/>
              <a:gd name="T14" fmla="*/ 8380281 w 8380281"/>
              <a:gd name="T15" fmla="*/ 2885583 h 2885583"/>
            </a:gdLst>
            <a:ahLst/>
            <a:cxnLst>
              <a:cxn ang="T8">
                <a:pos x="T0" y="T1"/>
              </a:cxn>
              <a:cxn ang="T9">
                <a:pos x="T2" y="T3"/>
              </a:cxn>
              <a:cxn ang="T10">
                <a:pos x="T4" y="T5"/>
              </a:cxn>
              <a:cxn ang="T11">
                <a:pos x="T6" y="T7"/>
              </a:cxn>
            </a:cxnLst>
            <a:rect l="T12" t="T13" r="T14" b="T15"/>
            <a:pathLst>
              <a:path w="8380281" h="2885583">
                <a:moveTo>
                  <a:pt x="1050267" y="0"/>
                </a:moveTo>
                <a:lnTo>
                  <a:pt x="7330014" y="0"/>
                </a:lnTo>
                <a:lnTo>
                  <a:pt x="8380281" y="2885583"/>
                </a:lnTo>
                <a:lnTo>
                  <a:pt x="0" y="2885583"/>
                </a:lnTo>
                <a:lnTo>
                  <a:pt x="1050267" y="0"/>
                </a:lnTo>
                <a:close/>
              </a:path>
            </a:pathLst>
          </a:custGeom>
          <a:gradFill rotWithShape="1">
            <a:gsLst>
              <a:gs pos="0">
                <a:schemeClr val="accent5">
                  <a:alpha val="0"/>
                </a:schemeClr>
              </a:gs>
              <a:gs pos="100000">
                <a:schemeClr val="accent2"/>
              </a:gs>
            </a:gsLst>
            <a:lin ang="5400000" scaled="1"/>
          </a:gradFill>
          <a:ln>
            <a:noFill/>
          </a:ln>
        </p:spPr>
        <p:txBody>
          <a:bodyPr anchor="ctr"/>
          <a:lstStyle/>
          <a:p>
            <a:endParaRPr lang="zh-CN" altLang="en-US"/>
          </a:p>
        </p:txBody>
      </p:sp>
      <p:sp>
        <p:nvSpPr>
          <p:cNvPr id="10" name="矩形 15"/>
          <p:cNvSpPr>
            <a:spLocks noChangeArrowheads="1"/>
          </p:cNvSpPr>
          <p:nvPr/>
        </p:nvSpPr>
        <p:spPr bwMode="auto">
          <a:xfrm>
            <a:off x="2644775" y="3959225"/>
            <a:ext cx="6935788" cy="401638"/>
          </a:xfrm>
          <a:prstGeom prst="rect">
            <a:avLst/>
          </a:prstGeom>
          <a:gradFill rotWithShape="1">
            <a:gsLst>
              <a:gs pos="0">
                <a:schemeClr val="accent5">
                  <a:alpha val="80000"/>
                </a:schemeClr>
              </a:gs>
              <a:gs pos="100000">
                <a:schemeClr val="accent2"/>
              </a:gs>
            </a:gsLst>
            <a:lin ang="5400000" scaled="1"/>
          </a:gra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 name="标题 1"/>
          <p:cNvSpPr>
            <a:spLocks noGrp="1"/>
          </p:cNvSpPr>
          <p:nvPr>
            <p:ph type="ctrTitle"/>
          </p:nvPr>
        </p:nvSpPr>
        <p:spPr>
          <a:xfrm>
            <a:off x="1524000" y="5044571"/>
            <a:ext cx="9144000" cy="1089529"/>
          </a:xfrm>
        </p:spPr>
        <p:txBody>
          <a:bodyPr anchor="b">
            <a:normAutofit/>
          </a:bodyPr>
          <a:lstStyle>
            <a:lvl1pPr algn="ctr">
              <a:defRPr sz="5400" b="1"/>
            </a:lvl1pPr>
          </a:lstStyle>
          <a:p>
            <a:r>
              <a:rPr lang="zh-CN" altLang="en-US" dirty="0" smtClean="0"/>
              <a:t>单击此处编辑母版标题样式</a:t>
            </a:r>
            <a:endParaRPr lang="zh-CN" altLang="en-US" dirty="0"/>
          </a:p>
        </p:txBody>
      </p:sp>
      <p:sp>
        <p:nvSpPr>
          <p:cNvPr id="4" name="日期占位符 3"/>
          <p:cNvSpPr>
            <a:spLocks noGrp="1" noChangeArrowheads="1"/>
          </p:cNvSpPr>
          <p:nvPr>
            <p:ph type="dt" sz="half" idx="10"/>
          </p:nvPr>
        </p:nvSpPr>
        <p:spPr/>
        <p:txBody>
          <a:bodyPr/>
          <a:lstStyle>
            <a:lvl1pPr>
              <a:defRPr/>
            </a:lvl1pPr>
          </a:lstStyle>
          <a:p>
            <a:pPr>
              <a:defRPr/>
            </a:pPr>
            <a:fld id="{438633D6-9C87-4DDB-B093-2A5BD79FABB9}" type="datetime1">
              <a:rPr lang="zh-CN" altLang="en-US"/>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36162971-77B7-47DC-821B-06F55288AB28}" type="slidenum">
              <a:rPr lang="zh-CN" altLang="en-US"/>
            </a:fld>
            <a:endParaRPr lang="zh-CN" altLang="en-US" sz="1800">
              <a:solidFill>
                <a:schemeClr val="tx1"/>
              </a:solidFill>
            </a:endParaRPr>
          </a:p>
        </p:txBody>
      </p:sp>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l="33735" t="16757" r="40869" b="34409"/>
          <a:stretch>
            <a:fillRect/>
          </a:stretch>
        </p:blipFill>
        <p:spPr>
          <a:xfrm>
            <a:off x="4419599" y="466725"/>
            <a:ext cx="2381251" cy="2867025"/>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635A2C4D-CA49-4837-9751-0A181905012E}" type="datetime1">
              <a:rPr lang="zh-CN" altLang="en-US"/>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E018189C-217D-4FE8-BF80-C1F0E391133F}" type="slidenum">
              <a:rPr lang="zh-CN" altLang="en-US"/>
            </a:fld>
            <a:endParaRPr lang="zh-CN" altLang="en-US" sz="1800">
              <a:solidFill>
                <a:schemeClr val="tx1"/>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0" name="任意多边形 19"/>
          <p:cNvSpPr>
            <a:spLocks noChangeArrowheads="1"/>
          </p:cNvSpPr>
          <p:nvPr/>
        </p:nvSpPr>
        <p:spPr bwMode="auto">
          <a:xfrm>
            <a:off x="1490663" y="4356100"/>
            <a:ext cx="9242425" cy="2473325"/>
          </a:xfrm>
          <a:custGeom>
            <a:avLst/>
            <a:gdLst>
              <a:gd name="T0" fmla="*/ 1158316 w 8380281"/>
              <a:gd name="T1" fmla="*/ 0 h 2885583"/>
              <a:gd name="T2" fmla="*/ 8084109 w 8380281"/>
              <a:gd name="T3" fmla="*/ 0 h 2885583"/>
              <a:gd name="T4" fmla="*/ 9242425 w 8380281"/>
              <a:gd name="T5" fmla="*/ 2473325 h 2885583"/>
              <a:gd name="T6" fmla="*/ 0 w 8380281"/>
              <a:gd name="T7" fmla="*/ 2473325 h 2885583"/>
              <a:gd name="T8" fmla="*/ 0 60000 65536"/>
              <a:gd name="T9" fmla="*/ 0 60000 65536"/>
              <a:gd name="T10" fmla="*/ 0 60000 65536"/>
              <a:gd name="T11" fmla="*/ 0 60000 65536"/>
              <a:gd name="T12" fmla="*/ 0 w 8380281"/>
              <a:gd name="T13" fmla="*/ 0 h 2885583"/>
              <a:gd name="T14" fmla="*/ 8380281 w 8380281"/>
              <a:gd name="T15" fmla="*/ 2885583 h 2885583"/>
            </a:gdLst>
            <a:ahLst/>
            <a:cxnLst>
              <a:cxn ang="T8">
                <a:pos x="T0" y="T1"/>
              </a:cxn>
              <a:cxn ang="T9">
                <a:pos x="T2" y="T3"/>
              </a:cxn>
              <a:cxn ang="T10">
                <a:pos x="T4" y="T5"/>
              </a:cxn>
              <a:cxn ang="T11">
                <a:pos x="T6" y="T7"/>
              </a:cxn>
            </a:cxnLst>
            <a:rect l="T12" t="T13" r="T14" b="T15"/>
            <a:pathLst>
              <a:path w="8380281" h="2885583">
                <a:moveTo>
                  <a:pt x="1050267" y="0"/>
                </a:moveTo>
                <a:lnTo>
                  <a:pt x="7330014" y="0"/>
                </a:lnTo>
                <a:lnTo>
                  <a:pt x="8380281" y="2885583"/>
                </a:lnTo>
                <a:lnTo>
                  <a:pt x="0" y="2885583"/>
                </a:lnTo>
                <a:lnTo>
                  <a:pt x="1050267" y="0"/>
                </a:lnTo>
                <a:close/>
              </a:path>
            </a:pathLst>
          </a:custGeom>
          <a:gradFill rotWithShape="1">
            <a:gsLst>
              <a:gs pos="0">
                <a:schemeClr val="accent5"/>
              </a:gs>
              <a:gs pos="100000">
                <a:schemeClr val="accent2">
                  <a:alpha val="9000"/>
                </a:schemeClr>
              </a:gs>
            </a:gsLst>
            <a:lin ang="5400000" scaled="1"/>
          </a:gradFill>
          <a:ln>
            <a:noFill/>
          </a:ln>
        </p:spPr>
        <p:txBody>
          <a:bodyPr anchor="ctr"/>
          <a:lstStyle/>
          <a:p>
            <a:endParaRPr lang="zh-CN" altLang="en-US"/>
          </a:p>
        </p:txBody>
      </p:sp>
      <p:sp>
        <p:nvSpPr>
          <p:cNvPr id="12" name="任意多边形 16"/>
          <p:cNvSpPr>
            <a:spLocks noChangeArrowheads="1"/>
          </p:cNvSpPr>
          <p:nvPr/>
        </p:nvSpPr>
        <p:spPr bwMode="auto">
          <a:xfrm>
            <a:off x="2644775" y="2306638"/>
            <a:ext cx="6935788" cy="1652587"/>
          </a:xfrm>
          <a:custGeom>
            <a:avLst/>
            <a:gdLst>
              <a:gd name="T0" fmla="*/ 869234 w 8380281"/>
              <a:gd name="T1" fmla="*/ 0 h 2885583"/>
              <a:gd name="T2" fmla="*/ 6066554 w 8380281"/>
              <a:gd name="T3" fmla="*/ 0 h 2885583"/>
              <a:gd name="T4" fmla="*/ 6935788 w 8380281"/>
              <a:gd name="T5" fmla="*/ 1652587 h 2885583"/>
              <a:gd name="T6" fmla="*/ 0 w 8380281"/>
              <a:gd name="T7" fmla="*/ 1652587 h 2885583"/>
              <a:gd name="T8" fmla="*/ 0 60000 65536"/>
              <a:gd name="T9" fmla="*/ 0 60000 65536"/>
              <a:gd name="T10" fmla="*/ 0 60000 65536"/>
              <a:gd name="T11" fmla="*/ 0 60000 65536"/>
              <a:gd name="T12" fmla="*/ 0 w 8380281"/>
              <a:gd name="T13" fmla="*/ 0 h 2885583"/>
              <a:gd name="T14" fmla="*/ 8380281 w 8380281"/>
              <a:gd name="T15" fmla="*/ 2885583 h 2885583"/>
            </a:gdLst>
            <a:ahLst/>
            <a:cxnLst>
              <a:cxn ang="T8">
                <a:pos x="T0" y="T1"/>
              </a:cxn>
              <a:cxn ang="T9">
                <a:pos x="T2" y="T3"/>
              </a:cxn>
              <a:cxn ang="T10">
                <a:pos x="T4" y="T5"/>
              </a:cxn>
              <a:cxn ang="T11">
                <a:pos x="T6" y="T7"/>
              </a:cxn>
            </a:cxnLst>
            <a:rect l="T12" t="T13" r="T14" b="T15"/>
            <a:pathLst>
              <a:path w="8380281" h="2885583">
                <a:moveTo>
                  <a:pt x="1050267" y="0"/>
                </a:moveTo>
                <a:lnTo>
                  <a:pt x="7330014" y="0"/>
                </a:lnTo>
                <a:lnTo>
                  <a:pt x="8380281" y="2885583"/>
                </a:lnTo>
                <a:lnTo>
                  <a:pt x="0" y="2885583"/>
                </a:lnTo>
                <a:lnTo>
                  <a:pt x="1050267" y="0"/>
                </a:lnTo>
                <a:close/>
              </a:path>
            </a:pathLst>
          </a:custGeom>
          <a:gradFill rotWithShape="1">
            <a:gsLst>
              <a:gs pos="0">
                <a:schemeClr val="accent5">
                  <a:alpha val="0"/>
                </a:schemeClr>
              </a:gs>
              <a:gs pos="100000">
                <a:schemeClr val="accent2"/>
              </a:gs>
            </a:gsLst>
            <a:lin ang="5400000" scaled="1"/>
          </a:gradFill>
          <a:ln>
            <a:noFill/>
          </a:ln>
        </p:spPr>
        <p:txBody>
          <a:bodyPr anchor="ctr"/>
          <a:lstStyle/>
          <a:p>
            <a:endParaRPr lang="zh-CN" altLang="en-US"/>
          </a:p>
        </p:txBody>
      </p:sp>
      <p:sp>
        <p:nvSpPr>
          <p:cNvPr id="13" name="矩形 15"/>
          <p:cNvSpPr>
            <a:spLocks noChangeArrowheads="1"/>
          </p:cNvSpPr>
          <p:nvPr/>
        </p:nvSpPr>
        <p:spPr bwMode="auto">
          <a:xfrm>
            <a:off x="2644775" y="3959225"/>
            <a:ext cx="6935788" cy="401638"/>
          </a:xfrm>
          <a:prstGeom prst="rect">
            <a:avLst/>
          </a:prstGeom>
          <a:gradFill rotWithShape="1">
            <a:gsLst>
              <a:gs pos="0">
                <a:schemeClr val="accent5">
                  <a:alpha val="80000"/>
                </a:schemeClr>
              </a:gs>
              <a:gs pos="100000">
                <a:schemeClr val="accent2"/>
              </a:gs>
            </a:gsLst>
            <a:lin ang="5400000" scaled="1"/>
          </a:gra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4" name="日期占位符 3"/>
          <p:cNvSpPr>
            <a:spLocks noGrp="1" noChangeArrowheads="1"/>
          </p:cNvSpPr>
          <p:nvPr>
            <p:ph type="dt" sz="half" idx="10"/>
          </p:nvPr>
        </p:nvSpPr>
        <p:spPr/>
        <p:txBody>
          <a:bodyPr/>
          <a:lstStyle>
            <a:lvl1pPr>
              <a:defRPr/>
            </a:lvl1pPr>
          </a:lstStyle>
          <a:p>
            <a:pPr>
              <a:defRPr/>
            </a:pPr>
            <a:fld id="{892D0B6B-E3C5-4479-A748-C64EF6BFA7F8}" type="datetime1">
              <a:rPr lang="zh-CN" altLang="en-US"/>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8101AB25-6D6D-4BFA-BC9E-AFC4FA42E9BA}" type="slidenum">
              <a:rPr lang="zh-CN" altLang="en-US"/>
            </a:fld>
            <a:endParaRPr lang="zh-CN" altLang="en-US" sz="1800">
              <a:solidFill>
                <a:schemeClr val="tx1"/>
              </a:solidFill>
            </a:endParaRPr>
          </a:p>
        </p:txBody>
      </p:sp>
      <p:sp>
        <p:nvSpPr>
          <p:cNvPr id="11" name="灯片编号占位符 5"/>
          <p:cNvSpPr txBox="1">
            <a:spLocks noChangeArrowheads="1"/>
          </p:cNvSpPr>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defPPr>
              <a:defRPr lang="zh-CN"/>
            </a:defPPr>
            <a:lvl1pPr algn="r" rtl="0" eaLnBrk="1" fontAlgn="base" hangingPunct="1">
              <a:spcBef>
                <a:spcPct val="0"/>
              </a:spcBef>
              <a:spcAft>
                <a:spcPct val="0"/>
              </a:spcAft>
              <a:buFont typeface="Arial" panose="020B0604020202020204" pitchFamily="34" charset="0"/>
              <a:buNone/>
              <a:defRPr sz="1200" kern="1200">
                <a:solidFill>
                  <a:srgbClr val="898989"/>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defRPr/>
            </a:pPr>
            <a:fld id="{36162971-77B7-47DC-821B-06F55288AB28}" type="slidenum">
              <a:rPr lang="zh-CN" altLang="en-US" smtClean="0"/>
            </a:fld>
            <a:endParaRPr lang="zh-CN" altLang="en-US" sz="1800">
              <a:solidFill>
                <a:schemeClr val="tx1"/>
              </a:solidFill>
            </a:endParaRPr>
          </a:p>
        </p:txBody>
      </p:sp>
      <p:sp>
        <p:nvSpPr>
          <p:cNvPr id="2" name="标题 1"/>
          <p:cNvSpPr>
            <a:spLocks noGrp="1"/>
          </p:cNvSpPr>
          <p:nvPr>
            <p:ph type="title" hasCustomPrompt="1"/>
          </p:nvPr>
        </p:nvSpPr>
        <p:spPr>
          <a:xfrm>
            <a:off x="1955800" y="4445000"/>
            <a:ext cx="8267700" cy="1628775"/>
          </a:xfrm>
        </p:spPr>
        <p:txBody>
          <a:bodyPr anchor="b"/>
          <a:lstStyle>
            <a:lvl1pPr algn="ctr">
              <a:defRPr sz="6000"/>
            </a:lvl1pPr>
          </a:lstStyle>
          <a:p>
            <a:r>
              <a:rPr lang="zh-CN" altLang="en-US" dirty="0" smtClean="0"/>
              <a:t>单击此处编辑标题</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noChangeArrowheads="1"/>
          </p:cNvSpPr>
          <p:nvPr>
            <p:ph type="dt" sz="half" idx="10"/>
          </p:nvPr>
        </p:nvSpPr>
        <p:spPr/>
        <p:txBody>
          <a:bodyPr/>
          <a:lstStyle>
            <a:lvl1pPr>
              <a:defRPr/>
            </a:lvl1pPr>
          </a:lstStyle>
          <a:p>
            <a:pPr>
              <a:defRPr/>
            </a:pPr>
            <a:fld id="{5E8421F8-0443-4F18-BA2A-832A967A4CB6}" type="datetime1">
              <a:rPr lang="zh-CN" altLang="en-US"/>
            </a:fld>
            <a:endParaRPr lang="zh-CN" altLang="en-US" sz="1800">
              <a:solidFill>
                <a:schemeClr val="tx1"/>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p:txBody>
          <a:bodyPr/>
          <a:lstStyle>
            <a:lvl1pPr>
              <a:defRPr/>
            </a:lvl1pPr>
          </a:lstStyle>
          <a:p>
            <a:pPr>
              <a:defRPr/>
            </a:pPr>
            <a:fld id="{4173E4B7-15A5-4314-B8E9-CCE883257855}" type="slidenum">
              <a:rPr lang="zh-CN" altLang="en-US"/>
            </a:fld>
            <a:endParaRPr lang="zh-CN" altLang="en-US" sz="1800">
              <a:solidFill>
                <a:schemeClr val="tx1"/>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743075"/>
            <a:ext cx="5157787" cy="7239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743075"/>
            <a:ext cx="5183188" cy="7239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noChangeArrowheads="1"/>
          </p:cNvSpPr>
          <p:nvPr>
            <p:ph type="dt" sz="half" idx="10"/>
          </p:nvPr>
        </p:nvSpPr>
        <p:spPr/>
        <p:txBody>
          <a:bodyPr/>
          <a:lstStyle>
            <a:lvl1pPr>
              <a:defRPr/>
            </a:lvl1pPr>
          </a:lstStyle>
          <a:p>
            <a:pPr>
              <a:defRPr/>
            </a:pPr>
            <a:fld id="{6DD68B60-6750-4F4A-90F8-0C5CC7F72D62}" type="datetime1">
              <a:rPr lang="zh-CN" altLang="en-US"/>
            </a:fld>
            <a:endParaRPr lang="zh-CN" altLang="en-US" sz="1800">
              <a:solidFill>
                <a:schemeClr val="tx1"/>
              </a:solidFill>
            </a:endParaRPr>
          </a:p>
        </p:txBody>
      </p:sp>
      <p:sp>
        <p:nvSpPr>
          <p:cNvPr id="8"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p:txBody>
          <a:bodyPr/>
          <a:lstStyle>
            <a:lvl1pPr>
              <a:defRPr/>
            </a:lvl1pPr>
          </a:lstStyle>
          <a:p>
            <a:pPr>
              <a:defRPr/>
            </a:pPr>
            <a:fld id="{EE30F79C-A034-49FE-8514-42FA18F1E013}" type="slidenum">
              <a:rPr lang="zh-CN" altLang="en-US"/>
            </a:fld>
            <a:endParaRPr lang="zh-CN" altLang="en-US" sz="1800">
              <a:solidFill>
                <a:schemeClr val="tx1"/>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11" name="任意多边形 19"/>
          <p:cNvSpPr>
            <a:spLocks noChangeArrowheads="1"/>
          </p:cNvSpPr>
          <p:nvPr/>
        </p:nvSpPr>
        <p:spPr bwMode="auto">
          <a:xfrm>
            <a:off x="1490663" y="4356100"/>
            <a:ext cx="9242425" cy="2473325"/>
          </a:xfrm>
          <a:custGeom>
            <a:avLst/>
            <a:gdLst>
              <a:gd name="T0" fmla="*/ 1158316 w 8380281"/>
              <a:gd name="T1" fmla="*/ 0 h 2885583"/>
              <a:gd name="T2" fmla="*/ 8084109 w 8380281"/>
              <a:gd name="T3" fmla="*/ 0 h 2885583"/>
              <a:gd name="T4" fmla="*/ 9242425 w 8380281"/>
              <a:gd name="T5" fmla="*/ 2473325 h 2885583"/>
              <a:gd name="T6" fmla="*/ 0 w 8380281"/>
              <a:gd name="T7" fmla="*/ 2473325 h 2885583"/>
              <a:gd name="T8" fmla="*/ 0 60000 65536"/>
              <a:gd name="T9" fmla="*/ 0 60000 65536"/>
              <a:gd name="T10" fmla="*/ 0 60000 65536"/>
              <a:gd name="T11" fmla="*/ 0 60000 65536"/>
              <a:gd name="T12" fmla="*/ 0 w 8380281"/>
              <a:gd name="T13" fmla="*/ 0 h 2885583"/>
              <a:gd name="T14" fmla="*/ 8380281 w 8380281"/>
              <a:gd name="T15" fmla="*/ 2885583 h 2885583"/>
            </a:gdLst>
            <a:ahLst/>
            <a:cxnLst>
              <a:cxn ang="T8">
                <a:pos x="T0" y="T1"/>
              </a:cxn>
              <a:cxn ang="T9">
                <a:pos x="T2" y="T3"/>
              </a:cxn>
              <a:cxn ang="T10">
                <a:pos x="T4" y="T5"/>
              </a:cxn>
              <a:cxn ang="T11">
                <a:pos x="T6" y="T7"/>
              </a:cxn>
            </a:cxnLst>
            <a:rect l="T12" t="T13" r="T14" b="T15"/>
            <a:pathLst>
              <a:path w="8380281" h="2885583">
                <a:moveTo>
                  <a:pt x="1050267" y="0"/>
                </a:moveTo>
                <a:lnTo>
                  <a:pt x="7330014" y="0"/>
                </a:lnTo>
                <a:lnTo>
                  <a:pt x="8380281" y="2885583"/>
                </a:lnTo>
                <a:lnTo>
                  <a:pt x="0" y="2885583"/>
                </a:lnTo>
                <a:lnTo>
                  <a:pt x="1050267" y="0"/>
                </a:lnTo>
                <a:close/>
              </a:path>
            </a:pathLst>
          </a:custGeom>
          <a:gradFill rotWithShape="1">
            <a:gsLst>
              <a:gs pos="0">
                <a:schemeClr val="accent5"/>
              </a:gs>
              <a:gs pos="100000">
                <a:schemeClr val="accent2">
                  <a:alpha val="9000"/>
                </a:schemeClr>
              </a:gs>
            </a:gsLst>
            <a:lin ang="5400000" scaled="1"/>
          </a:gradFill>
          <a:ln>
            <a:noFill/>
          </a:ln>
        </p:spPr>
        <p:txBody>
          <a:bodyPr anchor="ctr"/>
          <a:lstStyle/>
          <a:p>
            <a:endParaRPr lang="zh-CN" altLang="en-US"/>
          </a:p>
        </p:txBody>
      </p:sp>
      <p:sp>
        <p:nvSpPr>
          <p:cNvPr id="12" name="任意多边形 16"/>
          <p:cNvSpPr>
            <a:spLocks noChangeArrowheads="1"/>
          </p:cNvSpPr>
          <p:nvPr/>
        </p:nvSpPr>
        <p:spPr bwMode="auto">
          <a:xfrm>
            <a:off x="2644775" y="2306638"/>
            <a:ext cx="6935788" cy="1652587"/>
          </a:xfrm>
          <a:custGeom>
            <a:avLst/>
            <a:gdLst>
              <a:gd name="T0" fmla="*/ 869234 w 8380281"/>
              <a:gd name="T1" fmla="*/ 0 h 2885583"/>
              <a:gd name="T2" fmla="*/ 6066554 w 8380281"/>
              <a:gd name="T3" fmla="*/ 0 h 2885583"/>
              <a:gd name="T4" fmla="*/ 6935788 w 8380281"/>
              <a:gd name="T5" fmla="*/ 1652587 h 2885583"/>
              <a:gd name="T6" fmla="*/ 0 w 8380281"/>
              <a:gd name="T7" fmla="*/ 1652587 h 2885583"/>
              <a:gd name="T8" fmla="*/ 0 60000 65536"/>
              <a:gd name="T9" fmla="*/ 0 60000 65536"/>
              <a:gd name="T10" fmla="*/ 0 60000 65536"/>
              <a:gd name="T11" fmla="*/ 0 60000 65536"/>
              <a:gd name="T12" fmla="*/ 0 w 8380281"/>
              <a:gd name="T13" fmla="*/ 0 h 2885583"/>
              <a:gd name="T14" fmla="*/ 8380281 w 8380281"/>
              <a:gd name="T15" fmla="*/ 2885583 h 2885583"/>
            </a:gdLst>
            <a:ahLst/>
            <a:cxnLst>
              <a:cxn ang="T8">
                <a:pos x="T0" y="T1"/>
              </a:cxn>
              <a:cxn ang="T9">
                <a:pos x="T2" y="T3"/>
              </a:cxn>
              <a:cxn ang="T10">
                <a:pos x="T4" y="T5"/>
              </a:cxn>
              <a:cxn ang="T11">
                <a:pos x="T6" y="T7"/>
              </a:cxn>
            </a:cxnLst>
            <a:rect l="T12" t="T13" r="T14" b="T15"/>
            <a:pathLst>
              <a:path w="8380281" h="2885583">
                <a:moveTo>
                  <a:pt x="1050267" y="0"/>
                </a:moveTo>
                <a:lnTo>
                  <a:pt x="7330014" y="0"/>
                </a:lnTo>
                <a:lnTo>
                  <a:pt x="8380281" y="2885583"/>
                </a:lnTo>
                <a:lnTo>
                  <a:pt x="0" y="2885583"/>
                </a:lnTo>
                <a:lnTo>
                  <a:pt x="1050267" y="0"/>
                </a:lnTo>
                <a:close/>
              </a:path>
            </a:pathLst>
          </a:custGeom>
          <a:gradFill rotWithShape="1">
            <a:gsLst>
              <a:gs pos="0">
                <a:schemeClr val="accent5">
                  <a:alpha val="0"/>
                </a:schemeClr>
              </a:gs>
              <a:gs pos="100000">
                <a:schemeClr val="accent2"/>
              </a:gs>
            </a:gsLst>
            <a:lin ang="5400000" scaled="1"/>
          </a:gradFill>
          <a:ln>
            <a:noFill/>
          </a:ln>
        </p:spPr>
        <p:txBody>
          <a:bodyPr anchor="ctr"/>
          <a:lstStyle/>
          <a:p>
            <a:endParaRPr lang="zh-CN" altLang="en-US"/>
          </a:p>
        </p:txBody>
      </p:sp>
      <p:sp>
        <p:nvSpPr>
          <p:cNvPr id="13" name="矩形 15"/>
          <p:cNvSpPr>
            <a:spLocks noChangeArrowheads="1"/>
          </p:cNvSpPr>
          <p:nvPr/>
        </p:nvSpPr>
        <p:spPr bwMode="auto">
          <a:xfrm>
            <a:off x="2644775" y="3959225"/>
            <a:ext cx="6935788" cy="401638"/>
          </a:xfrm>
          <a:prstGeom prst="rect">
            <a:avLst/>
          </a:prstGeom>
          <a:gradFill rotWithShape="1">
            <a:gsLst>
              <a:gs pos="0">
                <a:schemeClr val="accent5">
                  <a:alpha val="80000"/>
                </a:schemeClr>
              </a:gs>
              <a:gs pos="100000">
                <a:schemeClr val="accent2"/>
              </a:gs>
            </a:gsLst>
            <a:lin ang="5400000" scaled="1"/>
          </a:gra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3" name="日期占位符 3"/>
          <p:cNvSpPr>
            <a:spLocks noGrp="1" noChangeArrowheads="1"/>
          </p:cNvSpPr>
          <p:nvPr>
            <p:ph type="dt" sz="half" idx="10"/>
          </p:nvPr>
        </p:nvSpPr>
        <p:spPr/>
        <p:txBody>
          <a:bodyPr/>
          <a:lstStyle>
            <a:lvl1pPr>
              <a:defRPr/>
            </a:lvl1pPr>
          </a:lstStyle>
          <a:p>
            <a:pPr>
              <a:defRPr/>
            </a:pPr>
            <a:fld id="{D45F3378-FEE7-415C-A4F2-D2A02472AC57}" type="datetime1">
              <a:rPr lang="zh-CN" altLang="en-US"/>
            </a:fld>
            <a:endParaRPr lang="zh-CN" altLang="en-US" sz="1800">
              <a:solidFill>
                <a:schemeClr val="tx1"/>
              </a:solidFill>
            </a:endParaRPr>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p:txBody>
          <a:bodyPr/>
          <a:lstStyle>
            <a:lvl1pPr>
              <a:defRPr/>
            </a:lvl1pPr>
          </a:lstStyle>
          <a:p>
            <a:pPr>
              <a:defRPr/>
            </a:pPr>
            <a:fld id="{875250BB-24C3-4B1F-BDF6-F9805EEC8C4F}" type="slidenum">
              <a:rPr lang="zh-CN" altLang="en-US"/>
            </a:fld>
            <a:endParaRPr lang="zh-CN" altLang="en-US" sz="1800">
              <a:solidFill>
                <a:schemeClr val="tx1"/>
              </a:solidFill>
            </a:endParaRPr>
          </a:p>
        </p:txBody>
      </p:sp>
      <p:sp>
        <p:nvSpPr>
          <p:cNvPr id="2" name="标题 1"/>
          <p:cNvSpPr>
            <a:spLocks noGrp="1"/>
          </p:cNvSpPr>
          <p:nvPr>
            <p:ph type="title" hasCustomPrompt="1"/>
          </p:nvPr>
        </p:nvSpPr>
        <p:spPr>
          <a:xfrm>
            <a:off x="2197100" y="2569605"/>
            <a:ext cx="7797800" cy="1421928"/>
          </a:xfrm>
        </p:spPr>
        <p:txBody>
          <a:bodyPr>
            <a:normAutofit/>
          </a:bodyPr>
          <a:lstStyle>
            <a:lvl1pPr algn="ctr">
              <a:defRPr sz="7200" b="1"/>
            </a:lvl1pPr>
          </a:lstStyle>
          <a:p>
            <a:r>
              <a:rPr lang="zh-CN" altLang="en-US" dirty="0" smtClean="0"/>
              <a:t>单击此处编辑标题</a:t>
            </a:r>
            <a:endParaRPr lang="zh-CN" altLang="en-US" dirty="0"/>
          </a:p>
        </p:txBody>
      </p:sp>
      <p:sp>
        <p:nvSpPr>
          <p:cNvPr id="10" name="内容占位符 9"/>
          <p:cNvSpPr>
            <a:spLocks noGrp="1"/>
          </p:cNvSpPr>
          <p:nvPr>
            <p:ph sz="quarter" idx="13" hasCustomPrompt="1"/>
          </p:nvPr>
        </p:nvSpPr>
        <p:spPr>
          <a:xfrm>
            <a:off x="2032000" y="5346700"/>
            <a:ext cx="7975600" cy="806450"/>
          </a:xfrm>
        </p:spPr>
        <p:txBody>
          <a:bodyPr/>
          <a:lstStyle>
            <a:lvl1pPr marL="0" indent="0" algn="ctr">
              <a:buNone/>
              <a:defRPr sz="4400"/>
            </a:lvl1pPr>
          </a:lstStyle>
          <a:p>
            <a:pPr lvl="0"/>
            <a:r>
              <a:rPr lang="zh-CN" altLang="en-US" dirty="0" smtClean="0"/>
              <a:t>编辑文本</a:t>
            </a:r>
            <a:endParaRPr lang="zh-CN" altLang="en-US" dirty="0" smtClean="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p:txBody>
          <a:bodyPr/>
          <a:lstStyle>
            <a:lvl1pPr>
              <a:defRPr/>
            </a:lvl1pPr>
          </a:lstStyle>
          <a:p>
            <a:pPr>
              <a:defRPr/>
            </a:pPr>
            <a:fld id="{140A9D86-6A3A-432B-85A1-4F62644A5DEB}" type="datetime1">
              <a:rPr lang="zh-CN" altLang="en-US"/>
            </a:fld>
            <a:endParaRPr lang="zh-CN" altLang="en-US" sz="1800">
              <a:solidFill>
                <a:schemeClr val="tx1"/>
              </a:solidFill>
            </a:endParaRPr>
          </a:p>
        </p:txBody>
      </p:sp>
      <p:sp>
        <p:nvSpPr>
          <p:cNvPr id="3"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p:txBody>
          <a:bodyPr/>
          <a:lstStyle>
            <a:lvl1pPr>
              <a:defRPr/>
            </a:lvl1pPr>
          </a:lstStyle>
          <a:p>
            <a:pPr>
              <a:defRPr/>
            </a:pPr>
            <a:fld id="{3F93C325-5351-4D7D-B438-B5FF259FA917}" type="slidenum">
              <a:rPr lang="zh-CN" altLang="en-US"/>
            </a:fld>
            <a:endParaRPr lang="zh-CN" altLang="en-US" sz="1800">
              <a:solidFill>
                <a:schemeClr val="tx1"/>
              </a:solidFill>
            </a:endParaRPr>
          </a:p>
        </p:txBody>
      </p:sp>
      <p:sp>
        <p:nvSpPr>
          <p:cNvPr id="5" name="矩形 15"/>
          <p:cNvSpPr>
            <a:spLocks noChangeArrowheads="1"/>
          </p:cNvSpPr>
          <p:nvPr/>
        </p:nvSpPr>
        <p:spPr bwMode="auto">
          <a:xfrm>
            <a:off x="0" y="568325"/>
            <a:ext cx="3206750" cy="268288"/>
          </a:xfrm>
          <a:prstGeom prst="rect">
            <a:avLst/>
          </a:prstGeom>
          <a:gradFill rotWithShape="1">
            <a:gsLst>
              <a:gs pos="0">
                <a:schemeClr val="accent5"/>
              </a:gs>
              <a:gs pos="100000">
                <a:schemeClr val="accent2">
                  <a:alpha val="10000"/>
                </a:schemeClr>
              </a:gs>
            </a:gsLst>
            <a:lin ang="10800000" scaled="1"/>
          </a:gra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6" name="矩形 15"/>
          <p:cNvSpPr>
            <a:spLocks noChangeArrowheads="1"/>
          </p:cNvSpPr>
          <p:nvPr/>
        </p:nvSpPr>
        <p:spPr bwMode="auto">
          <a:xfrm flipH="1">
            <a:off x="8985250" y="568325"/>
            <a:ext cx="3206750" cy="268288"/>
          </a:xfrm>
          <a:prstGeom prst="rect">
            <a:avLst/>
          </a:prstGeom>
          <a:gradFill rotWithShape="1">
            <a:gsLst>
              <a:gs pos="0">
                <a:schemeClr val="accent5"/>
              </a:gs>
              <a:gs pos="100000">
                <a:schemeClr val="accent2">
                  <a:alpha val="10000"/>
                </a:schemeClr>
              </a:gs>
            </a:gsLst>
            <a:lin ang="10800000" scaled="1"/>
          </a:gra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dirty="0">
              <a:solidFill>
                <a:srgbClr val="FFFFFF"/>
              </a:solidFill>
              <a:latin typeface="宋体" panose="02010600030101010101" pitchFamily="2" charset="-122"/>
              <a:sym typeface="宋体" panose="02010600030101010101" pitchFamily="2"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70362" cy="1600200"/>
          </a:xfrm>
        </p:spPr>
        <p:txBody>
          <a:bodyPr anchor="t"/>
          <a:lstStyle>
            <a:lvl1pPr marL="0">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839788" y="2057400"/>
            <a:ext cx="4170362" cy="3811588"/>
          </a:xfrm>
        </p:spPr>
        <p:txBody>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fld id="{DBFCE7BD-FA54-4470-81AF-4D4EFE225964}" type="datetime1">
              <a:rPr lang="zh-CN" altLang="en-US"/>
            </a:fld>
            <a:endParaRPr lang="zh-CN" altLang="en-US" sz="1800">
              <a:solidFill>
                <a:schemeClr val="tx1"/>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p:txBody>
          <a:bodyPr/>
          <a:lstStyle>
            <a:lvl1pPr>
              <a:defRPr/>
            </a:lvl1pPr>
          </a:lstStyle>
          <a:p>
            <a:pPr>
              <a:defRPr/>
            </a:pPr>
            <a:fld id="{B7775C8F-0836-4523-A387-C0D86D7C3525}" type="slidenum">
              <a:rPr lang="zh-CN" altLang="en-US"/>
            </a:fld>
            <a:endParaRPr lang="zh-CN" altLang="en-US" sz="1800">
              <a:solidFill>
                <a:schemeClr val="tx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tags" Target="../tags/tag3.xml"/><Relationship Id="rId14" Type="http://schemas.openxmlformats.org/officeDocument/2006/relationships/tags" Target="../tags/tag2.xml"/><Relationship Id="rId13" Type="http://schemas.openxmlformats.org/officeDocument/2006/relationships/tags" Target="../tags/tag1.xml"/><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openxmlformats.org/officeDocument/2006/relationships/tags" Target="../tags/tag6.xml"/><Relationship Id="rId12" Type="http://schemas.openxmlformats.org/officeDocument/2006/relationships/tags" Target="../tags/tag5.xml"/><Relationship Id="rId11" Type="http://schemas.openxmlformats.org/officeDocument/2006/relationships/tags" Target="../tags/tag4.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2" cstate="hqprint">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custDataLst>
              <p:tags r:id="rId13"/>
            </p:custDataLst>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normAutofit/>
          </a:bodyPr>
          <a:lstStyle/>
          <a:p>
            <a:pPr lvl="0"/>
            <a:r>
              <a:rPr lang="zh-CN" altLang="zh-CN" dirty="0" smtClean="0">
                <a:sym typeface="Calibri Light" panose="020F0302020204030204" pitchFamily="34" charset="0"/>
              </a:rPr>
              <a:t>单击此处编辑母版标题样式</a:t>
            </a:r>
            <a:endParaRPr lang="zh-CN" altLang="zh-CN" dirty="0" smtClean="0">
              <a:sym typeface="Calibri Light" panose="020F0302020204030204" pitchFamily="34" charset="0"/>
            </a:endParaRPr>
          </a:p>
        </p:txBody>
      </p:sp>
      <p:sp>
        <p:nvSpPr>
          <p:cNvPr id="1027" name="文本占位符 2"/>
          <p:cNvSpPr>
            <a:spLocks noGrp="1" noChangeArrowheads="1"/>
          </p:cNvSpPr>
          <p:nvPr>
            <p:ph type="body" idx="1"/>
            <p:custDataLst>
              <p:tags r:id="rId14"/>
            </p:custDataLst>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rmAutofit/>
          </a:bodyPr>
          <a:lstStyle/>
          <a:p>
            <a:pPr lvl="0"/>
            <a:r>
              <a:rPr lang="zh-CN" altLang="zh-CN" dirty="0" smtClean="0">
                <a:sym typeface="Calibri" panose="020F0502020204030204" pitchFamily="34" charset="0"/>
              </a:rPr>
              <a:t>单击此处编辑母版文本样式</a:t>
            </a:r>
            <a:endParaRPr lang="zh-CN" altLang="zh-CN" dirty="0" smtClean="0">
              <a:sym typeface="Calibri" panose="020F0502020204030204" pitchFamily="34" charset="0"/>
            </a:endParaRPr>
          </a:p>
          <a:p>
            <a:pPr lvl="1"/>
            <a:r>
              <a:rPr lang="zh-CN" altLang="zh-CN" dirty="0" smtClean="0">
                <a:sym typeface="Calibri" panose="020F0502020204030204" pitchFamily="34" charset="0"/>
              </a:rPr>
              <a:t>第二级</a:t>
            </a:r>
            <a:endParaRPr lang="zh-CN" altLang="zh-CN" dirty="0" smtClean="0">
              <a:sym typeface="Calibri" panose="020F0502020204030204" pitchFamily="34" charset="0"/>
            </a:endParaRPr>
          </a:p>
          <a:p>
            <a:pPr lvl="2"/>
            <a:r>
              <a:rPr lang="zh-CN" altLang="zh-CN" dirty="0" smtClean="0">
                <a:sym typeface="Calibri" panose="020F0502020204030204" pitchFamily="34" charset="0"/>
              </a:rPr>
              <a:t>第三级</a:t>
            </a:r>
            <a:endParaRPr lang="zh-CN" altLang="zh-CN" dirty="0" smtClean="0">
              <a:sym typeface="Calibri" panose="020F0502020204030204" pitchFamily="34" charset="0"/>
            </a:endParaRPr>
          </a:p>
          <a:p>
            <a:pPr lvl="3"/>
            <a:r>
              <a:rPr lang="zh-CN" altLang="zh-CN" dirty="0" smtClean="0">
                <a:sym typeface="Calibri" panose="020F0502020204030204" pitchFamily="34" charset="0"/>
              </a:rPr>
              <a:t>第四级</a:t>
            </a:r>
            <a:endParaRPr lang="zh-CN" altLang="zh-CN" dirty="0" smtClean="0">
              <a:sym typeface="Calibri" panose="020F0502020204030204" pitchFamily="34" charset="0"/>
            </a:endParaRPr>
          </a:p>
          <a:p>
            <a:pPr lvl="4"/>
            <a:r>
              <a:rPr lang="zh-CN" altLang="zh-CN" dirty="0" smtClean="0">
                <a:sym typeface="Calibri" panose="020F0502020204030204" pitchFamily="34" charset="0"/>
              </a:rPr>
              <a:t>第五级</a:t>
            </a:r>
            <a:endParaRPr lang="zh-CN" altLang="zh-CN" dirty="0" smtClean="0">
              <a:sym typeface="Calibri" panose="020F0502020204030204" pitchFamily="34" charset="0"/>
            </a:endParaRP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normAutofit/>
          </a:bodyPr>
          <a:lstStyle>
            <a:lvl1pPr eaLnBrk="1" hangingPunct="1">
              <a:lnSpc>
                <a:spcPct val="120000"/>
              </a:lnSpc>
              <a:buFont typeface="Arial" panose="020B0604020202020204" pitchFamily="34" charset="0"/>
              <a:buNone/>
              <a:defRPr sz="1200" smtClean="0">
                <a:solidFill>
                  <a:srgbClr val="898989"/>
                </a:solidFill>
                <a:latin typeface="+mn-ea"/>
                <a:ea typeface="+mn-ea"/>
              </a:defRPr>
            </a:lvl1pPr>
          </a:lstStyle>
          <a:p>
            <a:pPr>
              <a:defRPr/>
            </a:pPr>
            <a:fld id="{1D489334-3261-49B6-8861-502F5C663AEC}" type="datetime1">
              <a:rPr lang="zh-CN" altLang="en-US" smtClean="0"/>
            </a:fld>
            <a:endParaRPr lang="zh-CN" altLang="en-US" sz="1800" dirty="0">
              <a:solidFill>
                <a:schemeClr val="tx1"/>
              </a:solidFill>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normAutofit/>
          </a:bodyPr>
          <a:lstStyle>
            <a:lvl1pPr algn="ctr" eaLnBrk="1" hangingPunct="1">
              <a:lnSpc>
                <a:spcPct val="120000"/>
              </a:lnSpc>
              <a:buFont typeface="Arial" panose="020B0604020202020204" pitchFamily="34" charset="0"/>
              <a:buNone/>
              <a:defRPr sz="1200" smtClean="0">
                <a:solidFill>
                  <a:srgbClr val="898989"/>
                </a:solidFill>
                <a:latin typeface="+mn-ea"/>
                <a:ea typeface="+mn-ea"/>
              </a:defRPr>
            </a:lvl1pPr>
          </a:lstStyle>
          <a:p>
            <a:pPr>
              <a:defRPr/>
            </a:pPr>
            <a:endParaRPr lang="zh-CN" altLang="zh-CN" dirty="0"/>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normAutofit/>
          </a:bodyPr>
          <a:lstStyle>
            <a:lvl1pPr algn="r" eaLnBrk="1" hangingPunct="1">
              <a:lnSpc>
                <a:spcPct val="120000"/>
              </a:lnSpc>
              <a:buFont typeface="Arial" panose="020B0604020202020204" pitchFamily="34" charset="0"/>
              <a:buNone/>
              <a:defRPr sz="1200" smtClean="0">
                <a:solidFill>
                  <a:srgbClr val="898989"/>
                </a:solidFill>
                <a:latin typeface="+mn-ea"/>
                <a:ea typeface="+mn-ea"/>
              </a:defRPr>
            </a:lvl1pPr>
          </a:lstStyle>
          <a:p>
            <a:pPr>
              <a:defRPr/>
            </a:pPr>
            <a:fld id="{D41CD47D-D4CF-4E59-9F76-9B660AD82434}" type="slidenum">
              <a:rPr lang="zh-CN" altLang="en-US" smtClean="0"/>
            </a:fld>
            <a:endParaRPr lang="zh-CN" altLang="en-US" sz="1800">
              <a:solidFill>
                <a:schemeClr val="tx1"/>
              </a:solidFill>
            </a:endParaRPr>
          </a:p>
        </p:txBody>
      </p:sp>
      <p:sp>
        <p:nvSpPr>
          <p:cNvPr id="2" name="KSO_TEMPLATE" hidden="1"/>
          <p:cNvSpPr/>
          <p:nvPr>
            <p:custDataLst>
              <p:tags r:id="rId15"/>
            </p:custDataLst>
          </p:nvPr>
        </p:nvSpPr>
        <p:spPr bwMode="auto">
          <a:xfrm>
            <a:off x="0" y="0"/>
            <a:ext cx="0" cy="0"/>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p:txStyles>
    <p:titleStyle>
      <a:lvl1pPr marL="914400" indent="-914400" algn="l" rtl="0" eaLnBrk="0" fontAlgn="base" hangingPunct="0">
        <a:lnSpc>
          <a:spcPct val="120000"/>
        </a:lnSpc>
        <a:spcBef>
          <a:spcPct val="0"/>
        </a:spcBef>
        <a:spcAft>
          <a:spcPct val="0"/>
        </a:spcAft>
        <a:defRPr sz="4000" kern="1200">
          <a:solidFill>
            <a:schemeClr val="bg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120000"/>
        </a:lnSpc>
        <a:spcBef>
          <a:spcPts val="1000"/>
        </a:spcBef>
        <a:spcAft>
          <a:spcPct val="0"/>
        </a:spcAft>
        <a:buFont typeface="Arial" panose="020B0604020202020204" pitchFamily="34" charset="0"/>
        <a:buChar char="•"/>
        <a:defRPr sz="2400" kern="1200">
          <a:solidFill>
            <a:schemeClr val="bg1"/>
          </a:solidFill>
          <a:latin typeface="+mn-lt"/>
          <a:ea typeface="+mn-ea"/>
          <a:cs typeface="+mn-cs"/>
          <a:sym typeface="Calibri" panose="020F0502020204030204" pitchFamily="34" charset="0"/>
        </a:defRPr>
      </a:lvl1pPr>
      <a:lvl2pPr marL="685800" indent="-228600" algn="l" rtl="0" eaLnBrk="0" fontAlgn="base" hangingPunct="0">
        <a:lnSpc>
          <a:spcPct val="120000"/>
        </a:lnSpc>
        <a:spcBef>
          <a:spcPts val="500"/>
        </a:spcBef>
        <a:spcAft>
          <a:spcPct val="0"/>
        </a:spcAft>
        <a:buFont typeface="Arial" panose="020B0604020202020204" pitchFamily="34" charset="0"/>
        <a:buChar char="•"/>
        <a:defRPr sz="2000" kern="1200">
          <a:solidFill>
            <a:schemeClr val="bg1"/>
          </a:solidFill>
          <a:latin typeface="+mn-lt"/>
          <a:ea typeface="+mn-ea"/>
          <a:cs typeface="+mn-cs"/>
          <a:sym typeface="Calibri" panose="020F0502020204030204" pitchFamily="34" charset="0"/>
        </a:defRPr>
      </a:lvl2pPr>
      <a:lvl3pPr marL="1143000" indent="-228600" algn="l" rtl="0" eaLnBrk="0" fontAlgn="base" hangingPunct="0">
        <a:lnSpc>
          <a:spcPct val="120000"/>
        </a:lnSpc>
        <a:spcBef>
          <a:spcPts val="500"/>
        </a:spcBef>
        <a:spcAft>
          <a:spcPct val="0"/>
        </a:spcAft>
        <a:buFont typeface="Arial" panose="020B0604020202020204" pitchFamily="34" charset="0"/>
        <a:buChar char="•"/>
        <a:defRPr sz="1800" kern="1200">
          <a:solidFill>
            <a:schemeClr val="bg1"/>
          </a:solidFill>
          <a:latin typeface="+mn-lt"/>
          <a:ea typeface="+mn-ea"/>
          <a:cs typeface="+mn-cs"/>
          <a:sym typeface="Calibri" panose="020F0502020204030204" pitchFamily="34" charset="0"/>
        </a:defRPr>
      </a:lvl3pPr>
      <a:lvl4pPr marL="1600200" indent="-228600" algn="l" rtl="0" eaLnBrk="0" fontAlgn="base" hangingPunct="0">
        <a:lnSpc>
          <a:spcPct val="120000"/>
        </a:lnSpc>
        <a:spcBef>
          <a:spcPts val="500"/>
        </a:spcBef>
        <a:spcAft>
          <a:spcPct val="0"/>
        </a:spcAft>
        <a:buFont typeface="Arial" panose="020B0604020202020204" pitchFamily="34" charset="0"/>
        <a:buChar char="•"/>
        <a:defRPr sz="1800" kern="1200">
          <a:solidFill>
            <a:schemeClr val="bg1"/>
          </a:solidFill>
          <a:latin typeface="+mn-lt"/>
          <a:ea typeface="+mn-ea"/>
          <a:cs typeface="+mn-cs"/>
          <a:sym typeface="Calibri" panose="020F0502020204030204" pitchFamily="34" charset="0"/>
        </a:defRPr>
      </a:lvl4pPr>
      <a:lvl5pPr marL="2057400" indent="-228600" algn="l" rtl="0" eaLnBrk="0" fontAlgn="base" hangingPunct="0">
        <a:lnSpc>
          <a:spcPct val="120000"/>
        </a:lnSpc>
        <a:spcBef>
          <a:spcPts val="500"/>
        </a:spcBef>
        <a:spcAft>
          <a:spcPct val="0"/>
        </a:spcAft>
        <a:buFont typeface="Arial" panose="020B0604020202020204" pitchFamily="34" charset="0"/>
        <a:buChar char="•"/>
        <a:defRPr sz="1800" kern="1200">
          <a:solidFill>
            <a:schemeClr val="bg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1"/>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2"/>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KSO_TEMPLATE" hidden="1"/>
          <p:cNvSpPr/>
          <p:nvPr>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2.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14.xml"/><Relationship Id="rId4" Type="http://schemas.openxmlformats.org/officeDocument/2006/relationships/tags" Target="../tags/tag129.xml"/><Relationship Id="rId3" Type="http://schemas.openxmlformats.org/officeDocument/2006/relationships/tags" Target="../tags/tag128.xml"/><Relationship Id="rId2" Type="http://schemas.openxmlformats.org/officeDocument/2006/relationships/tags" Target="../tags/tag127.xml"/><Relationship Id="rId1" Type="http://schemas.openxmlformats.org/officeDocument/2006/relationships/tags" Target="../tags/tag126.xml"/></Relationships>
</file>

<file path=ppt/slides/_rels/slide11.xml.rels><?xml version="1.0" encoding="UTF-8" standalone="yes"?>
<Relationships xmlns="http://schemas.openxmlformats.org/package/2006/relationships"><Relationship Id="rId9" Type="http://schemas.openxmlformats.org/officeDocument/2006/relationships/tags" Target="../tags/tag136.xml"/><Relationship Id="rId8" Type="http://schemas.openxmlformats.org/officeDocument/2006/relationships/tags" Target="../tags/tag135.xml"/><Relationship Id="rId7" Type="http://schemas.openxmlformats.org/officeDocument/2006/relationships/tags" Target="../tags/tag134.xml"/><Relationship Id="rId6" Type="http://schemas.openxmlformats.org/officeDocument/2006/relationships/tags" Target="../tags/tag133.xml"/><Relationship Id="rId5" Type="http://schemas.openxmlformats.org/officeDocument/2006/relationships/tags" Target="../tags/tag132.xml"/><Relationship Id="rId4" Type="http://schemas.openxmlformats.org/officeDocument/2006/relationships/image" Target="../media/image18.png"/><Relationship Id="rId3" Type="http://schemas.openxmlformats.org/officeDocument/2006/relationships/tags" Target="../tags/tag131.xml"/><Relationship Id="rId27" Type="http://schemas.openxmlformats.org/officeDocument/2006/relationships/notesSlide" Target="../notesSlides/notesSlide10.xml"/><Relationship Id="rId26" Type="http://schemas.openxmlformats.org/officeDocument/2006/relationships/slideLayout" Target="../slideLayouts/slideLayout18.xml"/><Relationship Id="rId25" Type="http://schemas.openxmlformats.org/officeDocument/2006/relationships/tags" Target="../tags/tag150.xml"/><Relationship Id="rId24" Type="http://schemas.openxmlformats.org/officeDocument/2006/relationships/tags" Target="../tags/tag149.xml"/><Relationship Id="rId23" Type="http://schemas.microsoft.com/office/2007/relationships/hdphoto" Target="../media/hdphoto1.wdp"/><Relationship Id="rId22" Type="http://schemas.openxmlformats.org/officeDocument/2006/relationships/image" Target="../media/image19.png"/><Relationship Id="rId21" Type="http://schemas.openxmlformats.org/officeDocument/2006/relationships/tags" Target="../tags/tag148.xml"/><Relationship Id="rId20" Type="http://schemas.openxmlformats.org/officeDocument/2006/relationships/tags" Target="../tags/tag147.xml"/><Relationship Id="rId2" Type="http://schemas.openxmlformats.org/officeDocument/2006/relationships/image" Target="../media/image17.png"/><Relationship Id="rId19" Type="http://schemas.openxmlformats.org/officeDocument/2006/relationships/tags" Target="../tags/tag146.xml"/><Relationship Id="rId18" Type="http://schemas.openxmlformats.org/officeDocument/2006/relationships/tags" Target="../tags/tag145.xml"/><Relationship Id="rId17" Type="http://schemas.openxmlformats.org/officeDocument/2006/relationships/tags" Target="../tags/tag144.xml"/><Relationship Id="rId16" Type="http://schemas.openxmlformats.org/officeDocument/2006/relationships/tags" Target="../tags/tag143.xml"/><Relationship Id="rId15" Type="http://schemas.openxmlformats.org/officeDocument/2006/relationships/tags" Target="../tags/tag142.xml"/><Relationship Id="rId14" Type="http://schemas.openxmlformats.org/officeDocument/2006/relationships/tags" Target="../tags/tag141.xml"/><Relationship Id="rId13" Type="http://schemas.openxmlformats.org/officeDocument/2006/relationships/tags" Target="../tags/tag140.xml"/><Relationship Id="rId12" Type="http://schemas.openxmlformats.org/officeDocument/2006/relationships/tags" Target="../tags/tag139.xml"/><Relationship Id="rId11" Type="http://schemas.openxmlformats.org/officeDocument/2006/relationships/tags" Target="../tags/tag138.xml"/><Relationship Id="rId10" Type="http://schemas.openxmlformats.org/officeDocument/2006/relationships/tags" Target="../tags/tag137.xml"/><Relationship Id="rId1" Type="http://schemas.openxmlformats.org/officeDocument/2006/relationships/tags" Target="../tags/tag130.xml"/></Relationships>
</file>

<file path=ppt/slides/_rels/slide12.xml.rels><?xml version="1.0" encoding="UTF-8" standalone="yes"?>
<Relationships xmlns="http://schemas.openxmlformats.org/package/2006/relationships"><Relationship Id="rId9" Type="http://schemas.openxmlformats.org/officeDocument/2006/relationships/tags" Target="../tags/tag157.xml"/><Relationship Id="rId8" Type="http://schemas.openxmlformats.org/officeDocument/2006/relationships/tags" Target="../tags/tag156.xml"/><Relationship Id="rId7" Type="http://schemas.openxmlformats.org/officeDocument/2006/relationships/tags" Target="../tags/tag155.xml"/><Relationship Id="rId6" Type="http://schemas.openxmlformats.org/officeDocument/2006/relationships/tags" Target="../tags/tag154.xml"/><Relationship Id="rId5" Type="http://schemas.openxmlformats.org/officeDocument/2006/relationships/tags" Target="../tags/tag153.xml"/><Relationship Id="rId4" Type="http://schemas.openxmlformats.org/officeDocument/2006/relationships/image" Target="../media/image18.png"/><Relationship Id="rId3" Type="http://schemas.openxmlformats.org/officeDocument/2006/relationships/tags" Target="../tags/tag152.xml"/><Relationship Id="rId26" Type="http://schemas.openxmlformats.org/officeDocument/2006/relationships/notesSlide" Target="../notesSlides/notesSlide11.xml"/><Relationship Id="rId25" Type="http://schemas.openxmlformats.org/officeDocument/2006/relationships/slideLayout" Target="../slideLayouts/slideLayout18.xml"/><Relationship Id="rId24" Type="http://schemas.openxmlformats.org/officeDocument/2006/relationships/tags" Target="../tags/tag170.xml"/><Relationship Id="rId23" Type="http://schemas.openxmlformats.org/officeDocument/2006/relationships/tags" Target="../tags/tag169.xml"/><Relationship Id="rId22" Type="http://schemas.microsoft.com/office/2007/relationships/hdphoto" Target="../media/hdphoto1.wdp"/><Relationship Id="rId21" Type="http://schemas.openxmlformats.org/officeDocument/2006/relationships/image" Target="../media/image19.png"/><Relationship Id="rId20" Type="http://schemas.openxmlformats.org/officeDocument/2006/relationships/tags" Target="../tags/tag168.xml"/><Relationship Id="rId2" Type="http://schemas.openxmlformats.org/officeDocument/2006/relationships/image" Target="../media/image17.png"/><Relationship Id="rId19" Type="http://schemas.openxmlformats.org/officeDocument/2006/relationships/tags" Target="../tags/tag167.xml"/><Relationship Id="rId18" Type="http://schemas.openxmlformats.org/officeDocument/2006/relationships/tags" Target="../tags/tag166.xml"/><Relationship Id="rId17" Type="http://schemas.openxmlformats.org/officeDocument/2006/relationships/tags" Target="../tags/tag165.xml"/><Relationship Id="rId16" Type="http://schemas.openxmlformats.org/officeDocument/2006/relationships/tags" Target="../tags/tag164.xml"/><Relationship Id="rId15" Type="http://schemas.openxmlformats.org/officeDocument/2006/relationships/tags" Target="../tags/tag163.xml"/><Relationship Id="rId14" Type="http://schemas.openxmlformats.org/officeDocument/2006/relationships/tags" Target="../tags/tag162.xml"/><Relationship Id="rId13" Type="http://schemas.openxmlformats.org/officeDocument/2006/relationships/tags" Target="../tags/tag161.xml"/><Relationship Id="rId12" Type="http://schemas.openxmlformats.org/officeDocument/2006/relationships/tags" Target="../tags/tag160.xml"/><Relationship Id="rId11" Type="http://schemas.openxmlformats.org/officeDocument/2006/relationships/tags" Target="../tags/tag159.xml"/><Relationship Id="rId10" Type="http://schemas.openxmlformats.org/officeDocument/2006/relationships/tags" Target="../tags/tag158.xml"/><Relationship Id="rId1" Type="http://schemas.openxmlformats.org/officeDocument/2006/relationships/tags" Target="../tags/tag151.xml"/></Relationships>
</file>

<file path=ppt/slides/_rels/slide13.xml.rels><?xml version="1.0" encoding="UTF-8" standalone="yes"?>
<Relationships xmlns="http://schemas.openxmlformats.org/package/2006/relationships"><Relationship Id="rId9" Type="http://schemas.openxmlformats.org/officeDocument/2006/relationships/tags" Target="../tags/tag179.xml"/><Relationship Id="rId8" Type="http://schemas.openxmlformats.org/officeDocument/2006/relationships/tags" Target="../tags/tag178.xml"/><Relationship Id="rId7" Type="http://schemas.openxmlformats.org/officeDocument/2006/relationships/tags" Target="../tags/tag177.xml"/><Relationship Id="rId6" Type="http://schemas.openxmlformats.org/officeDocument/2006/relationships/tags" Target="../tags/tag176.xml"/><Relationship Id="rId5" Type="http://schemas.openxmlformats.org/officeDocument/2006/relationships/tags" Target="../tags/tag175.xml"/><Relationship Id="rId4" Type="http://schemas.openxmlformats.org/officeDocument/2006/relationships/tags" Target="../tags/tag174.xml"/><Relationship Id="rId3" Type="http://schemas.openxmlformats.org/officeDocument/2006/relationships/tags" Target="../tags/tag173.xml"/><Relationship Id="rId20" Type="http://schemas.openxmlformats.org/officeDocument/2006/relationships/notesSlide" Target="../notesSlides/notesSlide12.xml"/><Relationship Id="rId2" Type="http://schemas.openxmlformats.org/officeDocument/2006/relationships/tags" Target="../tags/tag172.xml"/><Relationship Id="rId19" Type="http://schemas.openxmlformats.org/officeDocument/2006/relationships/slideLayout" Target="../slideLayouts/slideLayout18.xml"/><Relationship Id="rId18" Type="http://schemas.openxmlformats.org/officeDocument/2006/relationships/tags" Target="../tags/tag186.xml"/><Relationship Id="rId17" Type="http://schemas.openxmlformats.org/officeDocument/2006/relationships/tags" Target="../tags/tag185.xml"/><Relationship Id="rId16" Type="http://schemas.openxmlformats.org/officeDocument/2006/relationships/tags" Target="../tags/tag184.xml"/><Relationship Id="rId15" Type="http://schemas.openxmlformats.org/officeDocument/2006/relationships/tags" Target="../tags/tag183.xml"/><Relationship Id="rId14" Type="http://schemas.microsoft.com/office/2007/relationships/hdphoto" Target="../media/hdphoto1.wdp"/><Relationship Id="rId13" Type="http://schemas.openxmlformats.org/officeDocument/2006/relationships/image" Target="../media/image19.png"/><Relationship Id="rId12" Type="http://schemas.openxmlformats.org/officeDocument/2006/relationships/tags" Target="../tags/tag182.xml"/><Relationship Id="rId11" Type="http://schemas.openxmlformats.org/officeDocument/2006/relationships/tags" Target="../tags/tag181.xml"/><Relationship Id="rId10" Type="http://schemas.openxmlformats.org/officeDocument/2006/relationships/tags" Target="../tags/tag180.xml"/><Relationship Id="rId1" Type="http://schemas.openxmlformats.org/officeDocument/2006/relationships/tags" Target="../tags/tag171.xml"/></Relationships>
</file>

<file path=ppt/slides/_rels/slide14.xml.rels><?xml version="1.0" encoding="UTF-8" standalone="yes"?>
<Relationships xmlns="http://schemas.openxmlformats.org/package/2006/relationships"><Relationship Id="rId9" Type="http://schemas.openxmlformats.org/officeDocument/2006/relationships/tags" Target="../tags/tag193.xml"/><Relationship Id="rId8" Type="http://schemas.openxmlformats.org/officeDocument/2006/relationships/tags" Target="../tags/tag192.xml"/><Relationship Id="rId7" Type="http://schemas.openxmlformats.org/officeDocument/2006/relationships/tags" Target="../tags/tag191.xml"/><Relationship Id="rId6" Type="http://schemas.openxmlformats.org/officeDocument/2006/relationships/tags" Target="../tags/tag190.xml"/><Relationship Id="rId5" Type="http://schemas.openxmlformats.org/officeDocument/2006/relationships/tags" Target="../tags/tag189.xml"/><Relationship Id="rId41" Type="http://schemas.openxmlformats.org/officeDocument/2006/relationships/notesSlide" Target="../notesSlides/notesSlide13.xml"/><Relationship Id="rId40" Type="http://schemas.openxmlformats.org/officeDocument/2006/relationships/slideLayout" Target="../slideLayouts/slideLayout18.xml"/><Relationship Id="rId4" Type="http://schemas.openxmlformats.org/officeDocument/2006/relationships/image" Target="../media/image18.png"/><Relationship Id="rId39" Type="http://schemas.openxmlformats.org/officeDocument/2006/relationships/tags" Target="../tags/tag221.xml"/><Relationship Id="rId38" Type="http://schemas.openxmlformats.org/officeDocument/2006/relationships/tags" Target="../tags/tag220.xml"/><Relationship Id="rId37" Type="http://schemas.microsoft.com/office/2007/relationships/hdphoto" Target="../media/hdphoto1.wdp"/><Relationship Id="rId36" Type="http://schemas.openxmlformats.org/officeDocument/2006/relationships/image" Target="../media/image19.png"/><Relationship Id="rId35" Type="http://schemas.openxmlformats.org/officeDocument/2006/relationships/tags" Target="../tags/tag219.xml"/><Relationship Id="rId34" Type="http://schemas.openxmlformats.org/officeDocument/2006/relationships/tags" Target="../tags/tag218.xml"/><Relationship Id="rId33" Type="http://schemas.openxmlformats.org/officeDocument/2006/relationships/tags" Target="../tags/tag217.xml"/><Relationship Id="rId32" Type="http://schemas.openxmlformats.org/officeDocument/2006/relationships/tags" Target="../tags/tag216.xml"/><Relationship Id="rId31" Type="http://schemas.openxmlformats.org/officeDocument/2006/relationships/tags" Target="../tags/tag215.xml"/><Relationship Id="rId30" Type="http://schemas.openxmlformats.org/officeDocument/2006/relationships/tags" Target="../tags/tag214.xml"/><Relationship Id="rId3" Type="http://schemas.openxmlformats.org/officeDocument/2006/relationships/tags" Target="../tags/tag188.xml"/><Relationship Id="rId29" Type="http://schemas.openxmlformats.org/officeDocument/2006/relationships/tags" Target="../tags/tag213.xml"/><Relationship Id="rId28" Type="http://schemas.openxmlformats.org/officeDocument/2006/relationships/tags" Target="../tags/tag212.xml"/><Relationship Id="rId27" Type="http://schemas.openxmlformats.org/officeDocument/2006/relationships/tags" Target="../tags/tag211.xml"/><Relationship Id="rId26" Type="http://schemas.openxmlformats.org/officeDocument/2006/relationships/tags" Target="../tags/tag210.xml"/><Relationship Id="rId25" Type="http://schemas.openxmlformats.org/officeDocument/2006/relationships/tags" Target="../tags/tag209.xml"/><Relationship Id="rId24" Type="http://schemas.openxmlformats.org/officeDocument/2006/relationships/tags" Target="../tags/tag208.xml"/><Relationship Id="rId23" Type="http://schemas.openxmlformats.org/officeDocument/2006/relationships/tags" Target="../tags/tag207.xml"/><Relationship Id="rId22" Type="http://schemas.openxmlformats.org/officeDocument/2006/relationships/tags" Target="../tags/tag206.xml"/><Relationship Id="rId21" Type="http://schemas.openxmlformats.org/officeDocument/2006/relationships/tags" Target="../tags/tag205.xml"/><Relationship Id="rId20" Type="http://schemas.openxmlformats.org/officeDocument/2006/relationships/tags" Target="../tags/tag204.xml"/><Relationship Id="rId2" Type="http://schemas.openxmlformats.org/officeDocument/2006/relationships/image" Target="../media/image17.png"/><Relationship Id="rId19" Type="http://schemas.openxmlformats.org/officeDocument/2006/relationships/tags" Target="../tags/tag203.xml"/><Relationship Id="rId18" Type="http://schemas.openxmlformats.org/officeDocument/2006/relationships/tags" Target="../tags/tag202.xml"/><Relationship Id="rId17" Type="http://schemas.openxmlformats.org/officeDocument/2006/relationships/tags" Target="../tags/tag201.xml"/><Relationship Id="rId16" Type="http://schemas.openxmlformats.org/officeDocument/2006/relationships/tags" Target="../tags/tag200.xml"/><Relationship Id="rId15" Type="http://schemas.openxmlformats.org/officeDocument/2006/relationships/tags" Target="../tags/tag199.xml"/><Relationship Id="rId14" Type="http://schemas.openxmlformats.org/officeDocument/2006/relationships/tags" Target="../tags/tag198.xml"/><Relationship Id="rId13" Type="http://schemas.openxmlformats.org/officeDocument/2006/relationships/tags" Target="../tags/tag197.xml"/><Relationship Id="rId12" Type="http://schemas.openxmlformats.org/officeDocument/2006/relationships/tags" Target="../tags/tag196.xml"/><Relationship Id="rId11" Type="http://schemas.openxmlformats.org/officeDocument/2006/relationships/tags" Target="../tags/tag195.xml"/><Relationship Id="rId10" Type="http://schemas.openxmlformats.org/officeDocument/2006/relationships/tags" Target="../tags/tag194.xml"/><Relationship Id="rId1" Type="http://schemas.openxmlformats.org/officeDocument/2006/relationships/tags" Target="../tags/tag187.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hemeOverride" Target="../theme/themeOverride3.xml"/><Relationship Id="rId1" Type="http://schemas.openxmlformats.org/officeDocument/2006/relationships/tags" Target="../tags/tag222.xml"/></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14.xml"/><Relationship Id="rId4" Type="http://schemas.openxmlformats.org/officeDocument/2006/relationships/tags" Target="../tags/tag226.xml"/><Relationship Id="rId3" Type="http://schemas.openxmlformats.org/officeDocument/2006/relationships/tags" Target="../tags/tag225.xml"/><Relationship Id="rId2" Type="http://schemas.openxmlformats.org/officeDocument/2006/relationships/tags" Target="../tags/tag224.xml"/><Relationship Id="rId1" Type="http://schemas.openxmlformats.org/officeDocument/2006/relationships/tags" Target="../tags/tag223.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hemeOverride" Target="../theme/themeOverride4.xml"/><Relationship Id="rId1" Type="http://schemas.openxmlformats.org/officeDocument/2006/relationships/tags" Target="../tags/tag227.xml"/></Relationships>
</file>

<file path=ppt/slides/_rels/slide18.xml.rels><?xml version="1.0" encoding="UTF-8" standalone="yes"?>
<Relationships xmlns="http://schemas.openxmlformats.org/package/2006/relationships"><Relationship Id="rId9" Type="http://schemas.openxmlformats.org/officeDocument/2006/relationships/tags" Target="../tags/tag234.xml"/><Relationship Id="rId8" Type="http://schemas.openxmlformats.org/officeDocument/2006/relationships/tags" Target="../tags/tag233.xml"/><Relationship Id="rId7" Type="http://schemas.openxmlformats.org/officeDocument/2006/relationships/tags" Target="../tags/tag232.xml"/><Relationship Id="rId6" Type="http://schemas.openxmlformats.org/officeDocument/2006/relationships/tags" Target="../tags/tag231.xml"/><Relationship Id="rId5" Type="http://schemas.openxmlformats.org/officeDocument/2006/relationships/tags" Target="../tags/tag230.xml"/><Relationship Id="rId4" Type="http://schemas.openxmlformats.org/officeDocument/2006/relationships/image" Target="../media/image18.png"/><Relationship Id="rId3" Type="http://schemas.openxmlformats.org/officeDocument/2006/relationships/tags" Target="../tags/tag229.xml"/><Relationship Id="rId2" Type="http://schemas.openxmlformats.org/officeDocument/2006/relationships/image" Target="../media/image17.png"/><Relationship Id="rId16" Type="http://schemas.openxmlformats.org/officeDocument/2006/relationships/notesSlide" Target="../notesSlides/notesSlide15.xml"/><Relationship Id="rId15" Type="http://schemas.openxmlformats.org/officeDocument/2006/relationships/slideLayout" Target="../slideLayouts/slideLayout18.xml"/><Relationship Id="rId14" Type="http://schemas.openxmlformats.org/officeDocument/2006/relationships/tags" Target="../tags/tag237.xml"/><Relationship Id="rId13" Type="http://schemas.openxmlformats.org/officeDocument/2006/relationships/tags" Target="../tags/tag236.xml"/><Relationship Id="rId12" Type="http://schemas.microsoft.com/office/2007/relationships/hdphoto" Target="../media/hdphoto1.wdp"/><Relationship Id="rId11" Type="http://schemas.openxmlformats.org/officeDocument/2006/relationships/image" Target="../media/image19.png"/><Relationship Id="rId10" Type="http://schemas.openxmlformats.org/officeDocument/2006/relationships/tags" Target="../tags/tag235.xml"/><Relationship Id="rId1" Type="http://schemas.openxmlformats.org/officeDocument/2006/relationships/tags" Target="../tags/tag228.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3.xml"/><Relationship Id="rId2" Type="http://schemas.openxmlformats.org/officeDocument/2006/relationships/themeOverride" Target="../theme/themeOverride5.xml"/><Relationship Id="rId1" Type="http://schemas.openxmlformats.org/officeDocument/2006/relationships/tags" Target="../tags/tag238.xml"/></Relationships>
</file>

<file path=ppt/slides/_rels/slide2.xml.rels><?xml version="1.0" encoding="UTF-8" standalone="yes"?>
<Relationships xmlns="http://schemas.openxmlformats.org/package/2006/relationships"><Relationship Id="rId9" Type="http://schemas.openxmlformats.org/officeDocument/2006/relationships/tags" Target="../tags/tag17.xml"/><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image" Target="../media/image15.jpeg"/><Relationship Id="rId17" Type="http://schemas.openxmlformats.org/officeDocument/2006/relationships/notesSlide" Target="../notesSlides/notesSlide2.xml"/><Relationship Id="rId16" Type="http://schemas.openxmlformats.org/officeDocument/2006/relationships/slideLayout" Target="../slideLayouts/slideLayout18.xml"/><Relationship Id="rId15" Type="http://schemas.openxmlformats.org/officeDocument/2006/relationships/tags" Target="../tags/tag22.xml"/><Relationship Id="rId14" Type="http://schemas.openxmlformats.org/officeDocument/2006/relationships/image" Target="../media/image16.png"/><Relationship Id="rId13" Type="http://schemas.openxmlformats.org/officeDocument/2006/relationships/tags" Target="../tags/tag21.xml"/><Relationship Id="rId12" Type="http://schemas.openxmlformats.org/officeDocument/2006/relationships/tags" Target="../tags/tag20.xml"/><Relationship Id="rId11" Type="http://schemas.openxmlformats.org/officeDocument/2006/relationships/tags" Target="../tags/tag19.xml"/><Relationship Id="rId10" Type="http://schemas.openxmlformats.org/officeDocument/2006/relationships/tags" Target="../tags/tag18.xml"/><Relationship Id="rId1" Type="http://schemas.openxmlformats.org/officeDocument/2006/relationships/tags" Target="../tags/tag10.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hemeOverride" Target="../theme/themeOverride6.xml"/><Relationship Id="rId1" Type="http://schemas.openxmlformats.org/officeDocument/2006/relationships/tags" Target="../tags/tag239.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hemeOverride" Target="../theme/themeOverride7.xml"/><Relationship Id="rId1" Type="http://schemas.openxmlformats.org/officeDocument/2006/relationships/tags" Target="../tags/tag240.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3.xml"/><Relationship Id="rId2" Type="http://schemas.openxmlformats.org/officeDocument/2006/relationships/themeOverride" Target="../theme/themeOverride8.xml"/><Relationship Id="rId1" Type="http://schemas.openxmlformats.org/officeDocument/2006/relationships/tags" Target="../tags/tag241.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8.xml"/><Relationship Id="rId2" Type="http://schemas.openxmlformats.org/officeDocument/2006/relationships/themeOverride" Target="../theme/themeOverride9.xml"/><Relationship Id="rId1" Type="http://schemas.openxmlformats.org/officeDocument/2006/relationships/tags" Target="../tags/tag242.xml"/></Relationships>
</file>

<file path=ppt/slides/_rels/slide24.xml.rels><?xml version="1.0" encoding="UTF-8" standalone="yes"?>
<Relationships xmlns="http://schemas.openxmlformats.org/package/2006/relationships"><Relationship Id="rId9" Type="http://schemas.openxmlformats.org/officeDocument/2006/relationships/tags" Target="../tags/tag251.xml"/><Relationship Id="rId8" Type="http://schemas.openxmlformats.org/officeDocument/2006/relationships/tags" Target="../tags/tag250.xml"/><Relationship Id="rId7" Type="http://schemas.openxmlformats.org/officeDocument/2006/relationships/tags" Target="../tags/tag249.xml"/><Relationship Id="rId6" Type="http://schemas.openxmlformats.org/officeDocument/2006/relationships/tags" Target="../tags/tag248.xml"/><Relationship Id="rId5" Type="http://schemas.openxmlformats.org/officeDocument/2006/relationships/tags" Target="../tags/tag247.xml"/><Relationship Id="rId4" Type="http://schemas.openxmlformats.org/officeDocument/2006/relationships/tags" Target="../tags/tag246.xml"/><Relationship Id="rId3" Type="http://schemas.openxmlformats.org/officeDocument/2006/relationships/tags" Target="../tags/tag245.xml"/><Relationship Id="rId29" Type="http://schemas.openxmlformats.org/officeDocument/2006/relationships/notesSlide" Target="../notesSlides/notesSlide19.xml"/><Relationship Id="rId28" Type="http://schemas.openxmlformats.org/officeDocument/2006/relationships/slideLayout" Target="../slideLayouts/slideLayout18.xml"/><Relationship Id="rId27" Type="http://schemas.openxmlformats.org/officeDocument/2006/relationships/tags" Target="../tags/tag266.xml"/><Relationship Id="rId26" Type="http://schemas.openxmlformats.org/officeDocument/2006/relationships/tags" Target="../tags/tag265.xml"/><Relationship Id="rId25" Type="http://schemas.openxmlformats.org/officeDocument/2006/relationships/tags" Target="../tags/tag264.xml"/><Relationship Id="rId24" Type="http://schemas.microsoft.com/office/2007/relationships/hdphoto" Target="../media/hdphoto1.wdp"/><Relationship Id="rId23" Type="http://schemas.openxmlformats.org/officeDocument/2006/relationships/image" Target="../media/image19.png"/><Relationship Id="rId22" Type="http://schemas.openxmlformats.org/officeDocument/2006/relationships/tags" Target="../tags/tag263.xml"/><Relationship Id="rId21" Type="http://schemas.openxmlformats.org/officeDocument/2006/relationships/tags" Target="../tags/tag262.xml"/><Relationship Id="rId20" Type="http://schemas.openxmlformats.org/officeDocument/2006/relationships/tags" Target="../tags/tag261.xml"/><Relationship Id="rId2" Type="http://schemas.openxmlformats.org/officeDocument/2006/relationships/tags" Target="../tags/tag244.xml"/><Relationship Id="rId19" Type="http://schemas.openxmlformats.org/officeDocument/2006/relationships/tags" Target="../tags/tag260.xml"/><Relationship Id="rId18" Type="http://schemas.openxmlformats.org/officeDocument/2006/relationships/tags" Target="../tags/tag259.xml"/><Relationship Id="rId17" Type="http://schemas.openxmlformats.org/officeDocument/2006/relationships/image" Target="../media/image24.png"/><Relationship Id="rId16" Type="http://schemas.openxmlformats.org/officeDocument/2006/relationships/tags" Target="../tags/tag258.xml"/><Relationship Id="rId15" Type="http://schemas.openxmlformats.org/officeDocument/2006/relationships/tags" Target="../tags/tag257.xml"/><Relationship Id="rId14" Type="http://schemas.openxmlformats.org/officeDocument/2006/relationships/tags" Target="../tags/tag256.xml"/><Relationship Id="rId13" Type="http://schemas.openxmlformats.org/officeDocument/2006/relationships/tags" Target="../tags/tag255.xml"/><Relationship Id="rId12" Type="http://schemas.openxmlformats.org/officeDocument/2006/relationships/tags" Target="../tags/tag254.xml"/><Relationship Id="rId11" Type="http://schemas.openxmlformats.org/officeDocument/2006/relationships/tags" Target="../tags/tag253.xml"/><Relationship Id="rId10" Type="http://schemas.openxmlformats.org/officeDocument/2006/relationships/tags" Target="../tags/tag252.xml"/><Relationship Id="rId1" Type="http://schemas.openxmlformats.org/officeDocument/2006/relationships/tags" Target="../tags/tag243.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hemeOverride" Target="../theme/themeOverride10.xml"/><Relationship Id="rId1" Type="http://schemas.openxmlformats.org/officeDocument/2006/relationships/tags" Target="../tags/tag267.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8.xml"/><Relationship Id="rId2" Type="http://schemas.openxmlformats.org/officeDocument/2006/relationships/themeOverride" Target="../theme/themeOverride11.xml"/><Relationship Id="rId1" Type="http://schemas.openxmlformats.org/officeDocument/2006/relationships/tags" Target="../tags/tag268.xml"/></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17.xml"/><Relationship Id="rId2" Type="http://schemas.openxmlformats.org/officeDocument/2006/relationships/tags" Target="../tags/tag270.xml"/><Relationship Id="rId1" Type="http://schemas.openxmlformats.org/officeDocument/2006/relationships/tags" Target="../tags/tag269.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hemeOverride" Target="../theme/themeOverride1.xml"/><Relationship Id="rId1" Type="http://schemas.openxmlformats.org/officeDocument/2006/relationships/tags" Target="../tags/tag23.xml"/></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14.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s>
</file>

<file path=ppt/slides/_rels/slide5.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0" Type="http://schemas.openxmlformats.org/officeDocument/2006/relationships/notesSlide" Target="../notesSlides/notesSlide4.xml"/><Relationship Id="rId7" Type="http://schemas.openxmlformats.org/officeDocument/2006/relationships/tags" Target="../tags/tag34.xml"/><Relationship Id="rId69" Type="http://schemas.openxmlformats.org/officeDocument/2006/relationships/slideLayout" Target="../slideLayouts/slideLayout18.xml"/><Relationship Id="rId68" Type="http://schemas.openxmlformats.org/officeDocument/2006/relationships/tags" Target="../tags/tag91.xml"/><Relationship Id="rId67" Type="http://schemas.openxmlformats.org/officeDocument/2006/relationships/tags" Target="../tags/tag90.xml"/><Relationship Id="rId66" Type="http://schemas.microsoft.com/office/2007/relationships/hdphoto" Target="../media/hdphoto1.wdp"/><Relationship Id="rId65" Type="http://schemas.openxmlformats.org/officeDocument/2006/relationships/image" Target="../media/image19.png"/><Relationship Id="rId64" Type="http://schemas.openxmlformats.org/officeDocument/2006/relationships/tags" Target="../tags/tag89.xml"/><Relationship Id="rId63" Type="http://schemas.openxmlformats.org/officeDocument/2006/relationships/tags" Target="../tags/tag88.xml"/><Relationship Id="rId62" Type="http://schemas.openxmlformats.org/officeDocument/2006/relationships/tags" Target="../tags/tag87.xml"/><Relationship Id="rId61" Type="http://schemas.openxmlformats.org/officeDocument/2006/relationships/tags" Target="../tags/tag86.xml"/><Relationship Id="rId60" Type="http://schemas.openxmlformats.org/officeDocument/2006/relationships/tags" Target="../tags/tag85.xml"/><Relationship Id="rId6" Type="http://schemas.openxmlformats.org/officeDocument/2006/relationships/tags" Target="../tags/tag33.xml"/><Relationship Id="rId59" Type="http://schemas.openxmlformats.org/officeDocument/2006/relationships/image" Target="../media/image18.png"/><Relationship Id="rId58" Type="http://schemas.openxmlformats.org/officeDocument/2006/relationships/tags" Target="../tags/tag84.xml"/><Relationship Id="rId57" Type="http://schemas.openxmlformats.org/officeDocument/2006/relationships/image" Target="../media/image17.png"/><Relationship Id="rId56" Type="http://schemas.openxmlformats.org/officeDocument/2006/relationships/tags" Target="../tags/tag83.xml"/><Relationship Id="rId55" Type="http://schemas.openxmlformats.org/officeDocument/2006/relationships/tags" Target="../tags/tag82.xml"/><Relationship Id="rId54" Type="http://schemas.openxmlformats.org/officeDocument/2006/relationships/tags" Target="../tags/tag81.xml"/><Relationship Id="rId53" Type="http://schemas.openxmlformats.org/officeDocument/2006/relationships/tags" Target="../tags/tag80.xml"/><Relationship Id="rId52" Type="http://schemas.openxmlformats.org/officeDocument/2006/relationships/tags" Target="../tags/tag79.xml"/><Relationship Id="rId51" Type="http://schemas.openxmlformats.org/officeDocument/2006/relationships/tags" Target="../tags/tag78.xml"/><Relationship Id="rId50" Type="http://schemas.openxmlformats.org/officeDocument/2006/relationships/tags" Target="../tags/tag77.xml"/><Relationship Id="rId5" Type="http://schemas.openxmlformats.org/officeDocument/2006/relationships/tags" Target="../tags/tag32.xml"/><Relationship Id="rId49" Type="http://schemas.openxmlformats.org/officeDocument/2006/relationships/tags" Target="../tags/tag76.xml"/><Relationship Id="rId48" Type="http://schemas.openxmlformats.org/officeDocument/2006/relationships/tags" Target="../tags/tag75.xml"/><Relationship Id="rId47" Type="http://schemas.openxmlformats.org/officeDocument/2006/relationships/tags" Target="../tags/tag74.xml"/><Relationship Id="rId46" Type="http://schemas.openxmlformats.org/officeDocument/2006/relationships/tags" Target="../tags/tag73.xml"/><Relationship Id="rId45" Type="http://schemas.openxmlformats.org/officeDocument/2006/relationships/tags" Target="../tags/tag72.xml"/><Relationship Id="rId44" Type="http://schemas.openxmlformats.org/officeDocument/2006/relationships/tags" Target="../tags/tag71.xml"/><Relationship Id="rId43" Type="http://schemas.openxmlformats.org/officeDocument/2006/relationships/tags" Target="../tags/tag70.xml"/><Relationship Id="rId42" Type="http://schemas.openxmlformats.org/officeDocument/2006/relationships/tags" Target="../tags/tag69.xml"/><Relationship Id="rId41" Type="http://schemas.openxmlformats.org/officeDocument/2006/relationships/tags" Target="../tags/tag68.xml"/><Relationship Id="rId40" Type="http://schemas.openxmlformats.org/officeDocument/2006/relationships/tags" Target="../tags/tag67.xml"/><Relationship Id="rId4" Type="http://schemas.openxmlformats.org/officeDocument/2006/relationships/tags" Target="../tags/tag31.xml"/><Relationship Id="rId39" Type="http://schemas.openxmlformats.org/officeDocument/2006/relationships/tags" Target="../tags/tag66.xml"/><Relationship Id="rId38" Type="http://schemas.openxmlformats.org/officeDocument/2006/relationships/tags" Target="../tags/tag65.xml"/><Relationship Id="rId37" Type="http://schemas.openxmlformats.org/officeDocument/2006/relationships/tags" Target="../tags/tag64.xml"/><Relationship Id="rId36" Type="http://schemas.openxmlformats.org/officeDocument/2006/relationships/tags" Target="../tags/tag63.xml"/><Relationship Id="rId35" Type="http://schemas.openxmlformats.org/officeDocument/2006/relationships/tags" Target="../tags/tag62.xml"/><Relationship Id="rId34" Type="http://schemas.openxmlformats.org/officeDocument/2006/relationships/tags" Target="../tags/tag61.xml"/><Relationship Id="rId33" Type="http://schemas.openxmlformats.org/officeDocument/2006/relationships/tags" Target="../tags/tag60.xml"/><Relationship Id="rId32" Type="http://schemas.openxmlformats.org/officeDocument/2006/relationships/tags" Target="../tags/tag59.xml"/><Relationship Id="rId31" Type="http://schemas.openxmlformats.org/officeDocument/2006/relationships/tags" Target="../tags/tag58.xml"/><Relationship Id="rId30" Type="http://schemas.openxmlformats.org/officeDocument/2006/relationships/tags" Target="../tags/tag57.xml"/><Relationship Id="rId3" Type="http://schemas.openxmlformats.org/officeDocument/2006/relationships/tags" Target="../tags/tag30.xml"/><Relationship Id="rId29" Type="http://schemas.openxmlformats.org/officeDocument/2006/relationships/tags" Target="../tags/tag56.xml"/><Relationship Id="rId28" Type="http://schemas.openxmlformats.org/officeDocument/2006/relationships/tags" Target="../tags/tag55.xml"/><Relationship Id="rId27" Type="http://schemas.openxmlformats.org/officeDocument/2006/relationships/tags" Target="../tags/tag54.xml"/><Relationship Id="rId26" Type="http://schemas.openxmlformats.org/officeDocument/2006/relationships/tags" Target="../tags/tag53.xml"/><Relationship Id="rId25" Type="http://schemas.openxmlformats.org/officeDocument/2006/relationships/tags" Target="../tags/tag52.xml"/><Relationship Id="rId24" Type="http://schemas.openxmlformats.org/officeDocument/2006/relationships/tags" Target="../tags/tag51.xml"/><Relationship Id="rId23" Type="http://schemas.openxmlformats.org/officeDocument/2006/relationships/tags" Target="../tags/tag50.xml"/><Relationship Id="rId22" Type="http://schemas.openxmlformats.org/officeDocument/2006/relationships/tags" Target="../tags/tag49.xml"/><Relationship Id="rId21" Type="http://schemas.openxmlformats.org/officeDocument/2006/relationships/tags" Target="../tags/tag48.xml"/><Relationship Id="rId20" Type="http://schemas.openxmlformats.org/officeDocument/2006/relationships/tags" Target="../tags/tag47.xml"/><Relationship Id="rId2" Type="http://schemas.openxmlformats.org/officeDocument/2006/relationships/tags" Target="../tags/tag29.xml"/><Relationship Id="rId19" Type="http://schemas.openxmlformats.org/officeDocument/2006/relationships/tags" Target="../tags/tag46.xml"/><Relationship Id="rId18" Type="http://schemas.openxmlformats.org/officeDocument/2006/relationships/tags" Target="../tags/tag45.xml"/><Relationship Id="rId17" Type="http://schemas.openxmlformats.org/officeDocument/2006/relationships/tags" Target="../tags/tag44.xml"/><Relationship Id="rId16" Type="http://schemas.openxmlformats.org/officeDocument/2006/relationships/tags" Target="../tags/tag43.xml"/><Relationship Id="rId15" Type="http://schemas.openxmlformats.org/officeDocument/2006/relationships/tags" Target="../tags/tag42.xml"/><Relationship Id="rId14" Type="http://schemas.openxmlformats.org/officeDocument/2006/relationships/tags" Target="../tags/tag41.xml"/><Relationship Id="rId13" Type="http://schemas.openxmlformats.org/officeDocument/2006/relationships/tags" Target="../tags/tag40.xml"/><Relationship Id="rId12" Type="http://schemas.openxmlformats.org/officeDocument/2006/relationships/tags" Target="../tags/tag39.xml"/><Relationship Id="rId11" Type="http://schemas.openxmlformats.org/officeDocument/2006/relationships/tags" Target="../tags/tag38.xml"/><Relationship Id="rId10" Type="http://schemas.openxmlformats.org/officeDocument/2006/relationships/tags" Target="../tags/tag37.xml"/><Relationship Id="rId1" Type="http://schemas.openxmlformats.org/officeDocument/2006/relationships/tags" Target="../tags/tag28.xml"/></Relationships>
</file>

<file path=ppt/slides/_rels/slide6.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image" Target="../media/image18.png"/><Relationship Id="rId3" Type="http://schemas.openxmlformats.org/officeDocument/2006/relationships/tags" Target="../tags/tag93.xml"/><Relationship Id="rId2" Type="http://schemas.openxmlformats.org/officeDocument/2006/relationships/image" Target="../media/image17.png"/><Relationship Id="rId17" Type="http://schemas.openxmlformats.org/officeDocument/2006/relationships/notesSlide" Target="../notesSlides/notesSlide5.xml"/><Relationship Id="rId16" Type="http://schemas.openxmlformats.org/officeDocument/2006/relationships/slideLayout" Target="../slideLayouts/slideLayout18.xml"/><Relationship Id="rId15" Type="http://schemas.openxmlformats.org/officeDocument/2006/relationships/tags" Target="../tags/tag100.xml"/><Relationship Id="rId14" Type="http://schemas.openxmlformats.org/officeDocument/2006/relationships/image" Target="../media/image21.jpeg"/><Relationship Id="rId13" Type="http://schemas.openxmlformats.org/officeDocument/2006/relationships/image" Target="../media/image20.jpeg"/><Relationship Id="rId12" Type="http://schemas.openxmlformats.org/officeDocument/2006/relationships/tags" Target="../tags/tag99.xml"/><Relationship Id="rId11" Type="http://schemas.microsoft.com/office/2007/relationships/hdphoto" Target="../media/hdphoto1.wdp"/><Relationship Id="rId10" Type="http://schemas.openxmlformats.org/officeDocument/2006/relationships/image" Target="../media/image19.png"/><Relationship Id="rId1" Type="http://schemas.openxmlformats.org/officeDocument/2006/relationships/tags" Target="../tags/tag92.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8.xml"/><Relationship Id="rId2" Type="http://schemas.openxmlformats.org/officeDocument/2006/relationships/themeOverride" Target="../theme/themeOverride2.xml"/><Relationship Id="rId1" Type="http://schemas.openxmlformats.org/officeDocument/2006/relationships/tags" Target="../tags/tag101.xml"/></Relationships>
</file>

<file path=ppt/slides/_rels/slide8.xml.rels><?xml version="1.0" encoding="UTF-8" standalone="yes"?>
<Relationships xmlns="http://schemas.openxmlformats.org/package/2006/relationships"><Relationship Id="rId9" Type="http://schemas.openxmlformats.org/officeDocument/2006/relationships/tags" Target="../tags/tag108.xml"/><Relationship Id="rId8" Type="http://schemas.openxmlformats.org/officeDocument/2006/relationships/tags" Target="../tags/tag107.xml"/><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image" Target="../media/image18.png"/><Relationship Id="rId3" Type="http://schemas.openxmlformats.org/officeDocument/2006/relationships/tags" Target="../tags/tag103.xml"/><Relationship Id="rId21" Type="http://schemas.openxmlformats.org/officeDocument/2006/relationships/notesSlide" Target="../notesSlides/notesSlide7.xml"/><Relationship Id="rId20" Type="http://schemas.openxmlformats.org/officeDocument/2006/relationships/slideLayout" Target="../slideLayouts/slideLayout18.xml"/><Relationship Id="rId2" Type="http://schemas.openxmlformats.org/officeDocument/2006/relationships/image" Target="../media/image17.png"/><Relationship Id="rId19" Type="http://schemas.openxmlformats.org/officeDocument/2006/relationships/tags" Target="../tags/tag115.xml"/><Relationship Id="rId18" Type="http://schemas.openxmlformats.org/officeDocument/2006/relationships/tags" Target="../tags/tag114.xml"/><Relationship Id="rId17" Type="http://schemas.microsoft.com/office/2007/relationships/hdphoto" Target="../media/hdphoto1.wdp"/><Relationship Id="rId16" Type="http://schemas.openxmlformats.org/officeDocument/2006/relationships/image" Target="../media/image19.png"/><Relationship Id="rId15" Type="http://schemas.openxmlformats.org/officeDocument/2006/relationships/tags" Target="../tags/tag113.xml"/><Relationship Id="rId14" Type="http://schemas.openxmlformats.org/officeDocument/2006/relationships/tags" Target="../tags/tag112.xml"/><Relationship Id="rId13" Type="http://schemas.openxmlformats.org/officeDocument/2006/relationships/tags" Target="../tags/tag111.xml"/><Relationship Id="rId12" Type="http://schemas.openxmlformats.org/officeDocument/2006/relationships/image" Target="../media/image22.jpeg"/><Relationship Id="rId11" Type="http://schemas.openxmlformats.org/officeDocument/2006/relationships/tags" Target="../tags/tag110.xml"/><Relationship Id="rId10" Type="http://schemas.openxmlformats.org/officeDocument/2006/relationships/tags" Target="../tags/tag109.xml"/><Relationship Id="rId1" Type="http://schemas.openxmlformats.org/officeDocument/2006/relationships/tags" Target="../tags/tag102.xml"/></Relationships>
</file>

<file path=ppt/slides/_rels/slide9.xml.rels><?xml version="1.0" encoding="UTF-8" standalone="yes"?>
<Relationships xmlns="http://schemas.openxmlformats.org/package/2006/relationships"><Relationship Id="rId9" Type="http://schemas.openxmlformats.org/officeDocument/2006/relationships/tags" Target="../tags/tag122.xml"/><Relationship Id="rId8" Type="http://schemas.openxmlformats.org/officeDocument/2006/relationships/tags" Target="../tags/tag121.xml"/><Relationship Id="rId7" Type="http://schemas.openxmlformats.org/officeDocument/2006/relationships/tags" Target="../tags/tag120.xml"/><Relationship Id="rId6" Type="http://schemas.openxmlformats.org/officeDocument/2006/relationships/tags" Target="../tags/tag119.xml"/><Relationship Id="rId5" Type="http://schemas.openxmlformats.org/officeDocument/2006/relationships/tags" Target="../tags/tag118.xml"/><Relationship Id="rId4" Type="http://schemas.openxmlformats.org/officeDocument/2006/relationships/image" Target="../media/image18.png"/><Relationship Id="rId3" Type="http://schemas.openxmlformats.org/officeDocument/2006/relationships/tags" Target="../tags/tag117.xml"/><Relationship Id="rId2" Type="http://schemas.openxmlformats.org/officeDocument/2006/relationships/image" Target="../media/image17.png"/><Relationship Id="rId17" Type="http://schemas.openxmlformats.org/officeDocument/2006/relationships/notesSlide" Target="../notesSlides/notesSlide8.xml"/><Relationship Id="rId16" Type="http://schemas.openxmlformats.org/officeDocument/2006/relationships/slideLayout" Target="../slideLayouts/slideLayout18.xml"/><Relationship Id="rId15" Type="http://schemas.openxmlformats.org/officeDocument/2006/relationships/tags" Target="../tags/tag125.xml"/><Relationship Id="rId14" Type="http://schemas.openxmlformats.org/officeDocument/2006/relationships/image" Target="../media/image23.png"/><Relationship Id="rId13" Type="http://schemas.openxmlformats.org/officeDocument/2006/relationships/tags" Target="../tags/tag124.xml"/><Relationship Id="rId12" Type="http://schemas.microsoft.com/office/2007/relationships/hdphoto" Target="../media/hdphoto1.wdp"/><Relationship Id="rId11" Type="http://schemas.openxmlformats.org/officeDocument/2006/relationships/image" Target="../media/image19.png"/><Relationship Id="rId10" Type="http://schemas.openxmlformats.org/officeDocument/2006/relationships/tags" Target="../tags/tag123.xml"/><Relationship Id="rId1" Type="http://schemas.openxmlformats.org/officeDocument/2006/relationships/tags" Target="../tags/tag1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lstStyle/>
          <a:p>
            <a:r>
              <a:rPr lang="en-US" altLang="zh-CN" smtClean="0">
                <a:sym typeface="Segoe UI Semibold" panose="020B0702040204020203" pitchFamily="34" charset="0"/>
              </a:rPr>
              <a:t>践行“一学一做”</a:t>
            </a:r>
            <a:br>
              <a:rPr lang="en-US" altLang="zh-CN" smtClean="0">
                <a:sym typeface="Segoe UI Semibold" panose="020B0702040204020203" pitchFamily="34" charset="0"/>
              </a:rPr>
            </a:br>
            <a:r>
              <a:rPr lang="en-US" altLang="zh-CN" smtClean="0">
                <a:sym typeface="Segoe UI Semibold" panose="020B0702040204020203" pitchFamily="34" charset="0"/>
              </a:rPr>
              <a:t>争当合格团员</a:t>
            </a:r>
            <a:endParaRPr lang="zh-CN" altLang="en-US">
              <a:latin typeface="+mj-lt"/>
              <a:cs typeface="+mj-cs"/>
              <a:sym typeface="+mn-lt"/>
            </a:endParaRPr>
          </a:p>
        </p:txBody>
      </p:sp>
      <p:sp>
        <p:nvSpPr>
          <p:cNvPr id="4" name="副标题 3"/>
          <p:cNvSpPr>
            <a:spLocks noGrp="1"/>
          </p:cNvSpPr>
          <p:nvPr>
            <p:ph type="subTitle" idx="1"/>
            <p:custDataLst>
              <p:tags r:id="rId2"/>
            </p:custDataLst>
          </p:nvPr>
        </p:nvSpPr>
        <p:spPr>
          <a:xfrm>
            <a:off x="4005901" y="3421074"/>
            <a:ext cx="10937866" cy="1112825"/>
          </a:xfrm>
        </p:spPr>
        <p:txBody>
          <a:bodyPr/>
          <a:lstStyle/>
          <a:p>
            <a:pPr marL="0" indent="0">
              <a:buNone/>
            </a:pPr>
            <a:r>
              <a:rPr lang="en-US" altLang="zh-CN" sz="3600">
                <a:sym typeface="+mn-lt"/>
              </a:rPr>
              <a:t>——</a:t>
            </a:r>
            <a:r>
              <a:rPr sz="3600">
                <a:sym typeface="+mn-lt"/>
              </a:rPr>
              <a:t>高一（</a:t>
            </a:r>
            <a:r>
              <a:rPr lang="en-US" altLang="zh-CN" sz="3600">
                <a:sym typeface="+mn-lt"/>
              </a:rPr>
              <a:t>1</a:t>
            </a:r>
            <a:r>
              <a:rPr sz="3600">
                <a:sym typeface="+mn-lt"/>
              </a:rPr>
              <a:t>）班</a:t>
            </a:r>
            <a:endParaRPr sz="3600">
              <a:sym typeface="+mn-lt"/>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500">
        <p:checker dir="vert"/>
      </p:transition>
    </mc:Choice>
    <mc:Fallback>
      <p:transition spd="slow">
        <p:checker dir="ver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 4"/>
          <p:cNvSpPr txBox="1"/>
          <p:nvPr>
            <p:custDataLst>
              <p:tags r:id="rId1"/>
            </p:custDataLst>
          </p:nvPr>
        </p:nvSpPr>
        <p:spPr>
          <a:xfrm>
            <a:off x="3143672" y="2348881"/>
            <a:ext cx="936104" cy="864096"/>
          </a:xfrm>
          <a:prstGeom prst="rect">
            <a:avLst/>
          </a:prstGeom>
        </p:spPr>
        <p:txBody>
          <a:bodyPr vert="horz" lIns="91419" tIns="45709" rIns="91419" bIns="45709"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ct val="20000"/>
              </a:spcBef>
            </a:pPr>
            <a:r>
              <a:rPr lang="en-US" altLang="zh-CN">
                <a:solidFill>
                  <a:schemeClr val="bg1"/>
                </a:solidFill>
                <a:latin typeface="+mn-lt"/>
                <a:ea typeface="+mn-ea"/>
                <a:cs typeface="+mn-cs"/>
                <a:sym typeface="+mn-lt"/>
              </a:rPr>
              <a:t>02</a:t>
            </a:r>
            <a:endParaRPr lang="en-US" altLang="zh-CN">
              <a:solidFill>
                <a:schemeClr val="bg1"/>
              </a:solidFill>
              <a:latin typeface="+mn-lt"/>
              <a:ea typeface="+mn-ea"/>
              <a:cs typeface="+mn-cs"/>
              <a:sym typeface="+mn-lt"/>
            </a:endParaRPr>
          </a:p>
        </p:txBody>
      </p:sp>
      <p:sp>
        <p:nvSpPr>
          <p:cNvPr id="2" name="标题 1"/>
          <p:cNvSpPr>
            <a:spLocks noGrp="1"/>
          </p:cNvSpPr>
          <p:nvPr>
            <p:ph type="title"/>
            <p:custDataLst>
              <p:tags r:id="rId2"/>
            </p:custDataLst>
          </p:nvPr>
        </p:nvSpPr>
        <p:spPr/>
        <p:txBody>
          <a:bodyPr/>
          <a:lstStyle/>
          <a:p>
            <a:r>
              <a:rPr lang="zh-CN" altLang="en-US">
                <a:latin typeface="+mj-lt"/>
                <a:cs typeface="+mj-cs"/>
                <a:sym typeface="+mn-lt"/>
              </a:rPr>
              <a:t>学习团章</a:t>
            </a:r>
            <a:br>
              <a:rPr lang="zh-CN" altLang="en-US">
                <a:latin typeface="+mj-lt"/>
                <a:cs typeface="+mj-cs"/>
                <a:sym typeface="+mn-lt"/>
              </a:rPr>
            </a:br>
            <a:r>
              <a:rPr lang="zh-CN" altLang="en-US">
                <a:latin typeface="+mj-lt"/>
                <a:cs typeface="+mj-cs"/>
                <a:sym typeface="+mn-lt"/>
              </a:rPr>
              <a:t>做合格共青团员</a:t>
            </a:r>
            <a:endParaRPr lang="zh-CN" altLang="en-US">
              <a:latin typeface="+mj-lt"/>
              <a:cs typeface="+mj-cs"/>
              <a:sym typeface="+mn-lt"/>
            </a:endParaRPr>
          </a:p>
        </p:txBody>
      </p:sp>
      <p:sp>
        <p:nvSpPr>
          <p:cNvPr id="3" name="文本占位符 2"/>
          <p:cNvSpPr>
            <a:spLocks noGrp="1"/>
          </p:cNvSpPr>
          <p:nvPr>
            <p:ph type="body" idx="1"/>
            <p:custDataLst>
              <p:tags r:id="rId3"/>
            </p:custDataLst>
          </p:nvPr>
        </p:nvSpPr>
        <p:spPr/>
        <p:txBody>
          <a:bodyPr/>
          <a:lstStyle/>
          <a:p>
            <a:r>
              <a:rPr lang="en-US" altLang="es-ES">
                <a:cs typeface="+mn-cs"/>
                <a:sym typeface="+mn-lt"/>
              </a:rPr>
              <a:t> </a:t>
            </a:r>
            <a:endParaRPr lang="en-US" altLang="es-ES">
              <a:cs typeface="+mn-cs"/>
              <a:sym typeface="+mn-lt"/>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11702" y="5655214"/>
            <a:ext cx="2593484" cy="1092918"/>
          </a:xfrm>
          <a:prstGeom prst="rect">
            <a:avLst/>
          </a:prstGeom>
        </p:spPr>
      </p:pic>
      <p:pic>
        <p:nvPicPr>
          <p:cNvPr id="42" name="图片 41"/>
          <p:cNvPicPr>
            <a:picLocks noChangeAspect="1"/>
          </p:cNvPicPr>
          <p:nvPr>
            <p:custDataLst>
              <p:tags r:id="rId3"/>
            </p:custDataLst>
          </p:nvPr>
        </p:nvPicPr>
        <p:blipFill rotWithShape="1">
          <a:blip r:embed="rId4" cstate="print">
            <a:extLst>
              <a:ext uri="{28A0092B-C50C-407E-A947-70E740481C1C}">
                <a14:useLocalDpi xmlns:a14="http://schemas.microsoft.com/office/drawing/2010/main" val="0"/>
              </a:ext>
            </a:extLst>
          </a:blip>
          <a:srcRect b="32906"/>
          <a:stretch>
            <a:fillRect/>
          </a:stretch>
        </p:blipFill>
        <p:spPr>
          <a:xfrm>
            <a:off x="0" y="6281936"/>
            <a:ext cx="12192000" cy="576064"/>
          </a:xfrm>
          <a:prstGeom prst="rect">
            <a:avLst/>
          </a:prstGeom>
        </p:spPr>
      </p:pic>
      <p:sp>
        <p:nvSpPr>
          <p:cNvPr id="24" name="椭圆 23"/>
          <p:cNvSpPr/>
          <p:nvPr>
            <p:custDataLst>
              <p:tags r:id="rId5"/>
            </p:custDataLst>
          </p:nvPr>
        </p:nvSpPr>
        <p:spPr>
          <a:xfrm>
            <a:off x="918955" y="1844824"/>
            <a:ext cx="805218" cy="805218"/>
          </a:xfrm>
          <a:prstGeom prst="ellipse">
            <a:avLst/>
          </a:prstGeom>
          <a:solidFill>
            <a:schemeClr val="accent1"/>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400" b="0" dirty="0">
              <a:solidFill>
                <a:srgbClr val="ECEB4D"/>
              </a:solidFill>
              <a:sym typeface="+mn-lt"/>
            </a:endParaRPr>
          </a:p>
        </p:txBody>
      </p:sp>
      <p:cxnSp>
        <p:nvCxnSpPr>
          <p:cNvPr id="25" name="直接连接符 24"/>
          <p:cNvCxnSpPr>
            <a:stCxn id="24" idx="6"/>
          </p:cNvCxnSpPr>
          <p:nvPr>
            <p:custDataLst>
              <p:tags r:id="rId6"/>
            </p:custDataLst>
          </p:nvPr>
        </p:nvCxnSpPr>
        <p:spPr>
          <a:xfrm>
            <a:off x="1724173" y="2247433"/>
            <a:ext cx="468781" cy="0"/>
          </a:xfrm>
          <a:prstGeom prst="line">
            <a:avLst/>
          </a:prstGeom>
          <a:ln>
            <a:solidFill>
              <a:srgbClr val="000000"/>
            </a:solidFill>
            <a:tailEnd type="oval" w="lg" len="lg"/>
          </a:ln>
        </p:spPr>
        <p:style>
          <a:lnRef idx="1">
            <a:schemeClr val="accent1"/>
          </a:lnRef>
          <a:fillRef idx="0">
            <a:schemeClr val="accent1"/>
          </a:fillRef>
          <a:effectRef idx="0">
            <a:schemeClr val="accent1"/>
          </a:effectRef>
          <a:fontRef idx="minor">
            <a:schemeClr val="tx1"/>
          </a:fontRef>
        </p:style>
      </p:cxnSp>
      <p:sp>
        <p:nvSpPr>
          <p:cNvPr id="30" name="椭圆 29"/>
          <p:cNvSpPr/>
          <p:nvPr>
            <p:custDataLst>
              <p:tags r:id="rId7"/>
            </p:custDataLst>
          </p:nvPr>
        </p:nvSpPr>
        <p:spPr>
          <a:xfrm>
            <a:off x="6337272" y="1844824"/>
            <a:ext cx="805218" cy="805218"/>
          </a:xfrm>
          <a:prstGeom prst="ellipse">
            <a:avLst/>
          </a:prstGeom>
          <a:solidFill>
            <a:schemeClr val="accent4"/>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400" b="0" dirty="0">
              <a:sym typeface="+mn-lt"/>
            </a:endParaRPr>
          </a:p>
        </p:txBody>
      </p:sp>
      <p:cxnSp>
        <p:nvCxnSpPr>
          <p:cNvPr id="31" name="直接连接符 30"/>
          <p:cNvCxnSpPr>
            <a:stCxn id="30" idx="6"/>
          </p:cNvCxnSpPr>
          <p:nvPr>
            <p:custDataLst>
              <p:tags r:id="rId8"/>
            </p:custDataLst>
          </p:nvPr>
        </p:nvCxnSpPr>
        <p:spPr>
          <a:xfrm>
            <a:off x="7142490" y="2247433"/>
            <a:ext cx="468781" cy="0"/>
          </a:xfrm>
          <a:prstGeom prst="line">
            <a:avLst/>
          </a:prstGeom>
          <a:ln>
            <a:solidFill>
              <a:srgbClr val="000000"/>
            </a:solidFill>
            <a:tailEnd type="oval" w="lg" len="lg"/>
          </a:ln>
        </p:spPr>
        <p:style>
          <a:lnRef idx="1">
            <a:schemeClr val="accent1"/>
          </a:lnRef>
          <a:fillRef idx="0">
            <a:schemeClr val="accent1"/>
          </a:fillRef>
          <a:effectRef idx="0">
            <a:schemeClr val="accent1"/>
          </a:effectRef>
          <a:fontRef idx="minor">
            <a:schemeClr val="tx1"/>
          </a:fontRef>
        </p:style>
      </p:cxnSp>
      <p:sp>
        <p:nvSpPr>
          <p:cNvPr id="37" name="文本框 36"/>
          <p:cNvSpPr txBox="1"/>
          <p:nvPr>
            <p:custDataLst>
              <p:tags r:id="rId9"/>
            </p:custDataLst>
          </p:nvPr>
        </p:nvSpPr>
        <p:spPr>
          <a:xfrm>
            <a:off x="2192655" y="1868805"/>
            <a:ext cx="3928110" cy="2310130"/>
          </a:xfrm>
          <a:prstGeom prst="rect">
            <a:avLst/>
          </a:prstGeom>
          <a:noFill/>
        </p:spPr>
        <p:txBody>
          <a:bodyPr wrap="square" rtlCol="0">
            <a:noAutofit/>
          </a:bodyPr>
          <a:lstStyle/>
          <a:p>
            <a:pPr>
              <a:lnSpc>
                <a:spcPct val="150000"/>
              </a:lnSpc>
              <a:spcAft>
                <a:spcPts val="600"/>
              </a:spcAft>
              <a:buClr>
                <a:schemeClr val="accent1"/>
              </a:buClr>
            </a:pPr>
            <a:r>
              <a:rPr lang="zh-CN" altLang="en-US" sz="1600" b="0">
                <a:latin typeface="+mn-lt"/>
                <a:ea typeface="+mn-ea"/>
                <a:sym typeface="+mn-lt"/>
              </a:rPr>
              <a:t>要深刻理解把科学发展观同马克思列宁主义、毛泽东思想、邓小平理论、“三个代表”重要思想一道确立为党的指导思想的重大意义，深入领会科学发展观的精神实质，增强贯彻落实科学发展观的自觉性和坚定性，坚定不移走科学发展之路。</a:t>
            </a:r>
            <a:endParaRPr lang="zh-CN" altLang="en-US" sz="1600" b="0">
              <a:latin typeface="+mn-lt"/>
              <a:ea typeface="+mn-ea"/>
              <a:sym typeface="+mn-lt"/>
            </a:endParaRPr>
          </a:p>
        </p:txBody>
      </p:sp>
      <p:sp>
        <p:nvSpPr>
          <p:cNvPr id="38" name="文本框 37"/>
          <p:cNvSpPr txBox="1"/>
          <p:nvPr>
            <p:custDataLst>
              <p:tags r:id="rId10"/>
            </p:custDataLst>
          </p:nvPr>
        </p:nvSpPr>
        <p:spPr>
          <a:xfrm>
            <a:off x="2291956" y="1900433"/>
            <a:ext cx="3551959" cy="307777"/>
          </a:xfrm>
          <a:prstGeom prst="rect">
            <a:avLst/>
          </a:prstGeom>
          <a:noFill/>
        </p:spPr>
        <p:txBody>
          <a:bodyPr wrap="square" rtlCol="0">
            <a:normAutofit/>
          </a:bodyPr>
          <a:lstStyle/>
          <a:p>
            <a:r>
              <a:rPr lang="en-US" altLang="zh-CN" sz="1400" b="0">
                <a:solidFill>
                  <a:schemeClr val="tx1">
                    <a:lumMod val="65000"/>
                    <a:lumOff val="35000"/>
                  </a:schemeClr>
                </a:solidFill>
                <a:latin typeface="+mj-lt"/>
                <a:ea typeface="+mj-ea"/>
                <a:cs typeface="+mj-cs"/>
                <a:sym typeface="+mn-lt"/>
              </a:rPr>
              <a:t> </a:t>
            </a:r>
            <a:endParaRPr lang="en-US" altLang="zh-CN" sz="1400" b="0">
              <a:solidFill>
                <a:schemeClr val="tx1">
                  <a:lumMod val="65000"/>
                  <a:lumOff val="35000"/>
                </a:schemeClr>
              </a:solidFill>
              <a:latin typeface="+mj-lt"/>
              <a:ea typeface="+mj-ea"/>
              <a:cs typeface="+mj-cs"/>
              <a:sym typeface="+mn-lt"/>
            </a:endParaRPr>
          </a:p>
        </p:txBody>
      </p:sp>
      <p:sp>
        <p:nvSpPr>
          <p:cNvPr id="40" name="文本框 39"/>
          <p:cNvSpPr txBox="1"/>
          <p:nvPr>
            <p:custDataLst>
              <p:tags r:id="rId11"/>
            </p:custDataLst>
          </p:nvPr>
        </p:nvSpPr>
        <p:spPr>
          <a:xfrm>
            <a:off x="2291957" y="3608466"/>
            <a:ext cx="3551958" cy="570284"/>
          </a:xfrm>
          <a:prstGeom prst="rect">
            <a:avLst/>
          </a:prstGeom>
          <a:noFill/>
        </p:spPr>
        <p:txBody>
          <a:bodyPr wrap="square" rtlCol="0">
            <a:normAutofit lnSpcReduction="10000"/>
          </a:bodyPr>
          <a:lstStyle/>
          <a:p>
            <a:pPr>
              <a:lnSpc>
                <a:spcPct val="150000"/>
              </a:lnSpc>
              <a:spcAft>
                <a:spcPts val="600"/>
              </a:spcAft>
              <a:buClr>
                <a:schemeClr val="accent1"/>
              </a:buClr>
            </a:pPr>
            <a:r>
              <a:rPr lang="en-US" altLang="zh-CN" sz="1100" b="0">
                <a:latin typeface="+mn-lt"/>
                <a:ea typeface="+mn-ea"/>
                <a:sym typeface="+mn-lt"/>
              </a:rPr>
              <a:t> </a:t>
            </a:r>
            <a:endParaRPr lang="en-US" altLang="zh-CN" sz="1100" b="0">
              <a:latin typeface="+mn-lt"/>
              <a:ea typeface="+mn-ea"/>
              <a:sym typeface="+mn-lt"/>
            </a:endParaRPr>
          </a:p>
        </p:txBody>
      </p:sp>
      <p:sp>
        <p:nvSpPr>
          <p:cNvPr id="41" name="文本框 40"/>
          <p:cNvSpPr txBox="1"/>
          <p:nvPr>
            <p:custDataLst>
              <p:tags r:id="rId12"/>
            </p:custDataLst>
          </p:nvPr>
        </p:nvSpPr>
        <p:spPr>
          <a:xfrm>
            <a:off x="2291956" y="3286566"/>
            <a:ext cx="3551959" cy="307777"/>
          </a:xfrm>
          <a:prstGeom prst="rect">
            <a:avLst/>
          </a:prstGeom>
          <a:noFill/>
        </p:spPr>
        <p:txBody>
          <a:bodyPr wrap="square" rtlCol="0">
            <a:normAutofit/>
          </a:bodyPr>
          <a:lstStyle/>
          <a:p>
            <a:r>
              <a:rPr lang="en-US" altLang="zh-CN" sz="1400" b="0">
                <a:solidFill>
                  <a:schemeClr val="tx1">
                    <a:lumMod val="65000"/>
                    <a:lumOff val="35000"/>
                  </a:schemeClr>
                </a:solidFill>
                <a:latin typeface="+mj-lt"/>
                <a:ea typeface="+mj-ea"/>
                <a:cs typeface="+mj-cs"/>
                <a:sym typeface="+mn-lt"/>
              </a:rPr>
              <a:t> </a:t>
            </a:r>
            <a:endParaRPr lang="en-US" altLang="zh-CN" sz="1400" b="0">
              <a:solidFill>
                <a:schemeClr val="tx1">
                  <a:lumMod val="65000"/>
                  <a:lumOff val="35000"/>
                </a:schemeClr>
              </a:solidFill>
              <a:latin typeface="+mj-lt"/>
              <a:ea typeface="+mj-ea"/>
              <a:cs typeface="+mj-cs"/>
              <a:sym typeface="+mn-lt"/>
            </a:endParaRPr>
          </a:p>
        </p:txBody>
      </p:sp>
      <p:sp>
        <p:nvSpPr>
          <p:cNvPr id="46" name="文本框 45"/>
          <p:cNvSpPr txBox="1"/>
          <p:nvPr>
            <p:custDataLst>
              <p:tags r:id="rId13"/>
            </p:custDataLst>
          </p:nvPr>
        </p:nvSpPr>
        <p:spPr>
          <a:xfrm>
            <a:off x="7734935" y="1812925"/>
            <a:ext cx="3972560" cy="2333625"/>
          </a:xfrm>
          <a:prstGeom prst="rect">
            <a:avLst/>
          </a:prstGeom>
          <a:noFill/>
        </p:spPr>
        <p:txBody>
          <a:bodyPr wrap="square" rtlCol="0">
            <a:noAutofit/>
          </a:bodyPr>
          <a:lstStyle/>
          <a:p>
            <a:pPr>
              <a:lnSpc>
                <a:spcPct val="150000"/>
              </a:lnSpc>
              <a:spcAft>
                <a:spcPts val="600"/>
              </a:spcAft>
              <a:buClr>
                <a:schemeClr val="accent1"/>
              </a:buClr>
            </a:pPr>
            <a:r>
              <a:rPr lang="zh-CN" altLang="en-US" sz="1600" b="0">
                <a:latin typeface="+mn-lt"/>
                <a:ea typeface="+mn-ea"/>
                <a:sym typeface="+mn-lt"/>
              </a:rPr>
              <a:t>要深刻理解在党章中完整表述中国特色社会主义道路、中国特色社会主义理论体系、中国特色社会主义制度的重大意义，深入领会中国特色社会主义的科学内涵，增强道路自信、理论自信、制度自信，坚定不移推进中国特色社会主义伟大事业。</a:t>
            </a:r>
            <a:endParaRPr lang="zh-CN" altLang="en-US" sz="1600" b="0">
              <a:latin typeface="+mn-lt"/>
              <a:ea typeface="+mn-ea"/>
              <a:sym typeface="+mn-lt"/>
            </a:endParaRPr>
          </a:p>
        </p:txBody>
      </p:sp>
      <p:sp>
        <p:nvSpPr>
          <p:cNvPr id="47" name="文本框 46"/>
          <p:cNvSpPr txBox="1"/>
          <p:nvPr>
            <p:custDataLst>
              <p:tags r:id="rId14"/>
            </p:custDataLst>
          </p:nvPr>
        </p:nvSpPr>
        <p:spPr>
          <a:xfrm>
            <a:off x="7734849" y="1051289"/>
            <a:ext cx="3551959" cy="307777"/>
          </a:xfrm>
          <a:prstGeom prst="rect">
            <a:avLst/>
          </a:prstGeom>
          <a:noFill/>
        </p:spPr>
        <p:txBody>
          <a:bodyPr wrap="square" rtlCol="0">
            <a:normAutofit/>
          </a:bodyPr>
          <a:lstStyle/>
          <a:p>
            <a:r>
              <a:rPr lang="en-US" altLang="zh-CN" sz="1400" b="0">
                <a:solidFill>
                  <a:schemeClr val="tx1">
                    <a:lumMod val="65000"/>
                    <a:lumOff val="35000"/>
                  </a:schemeClr>
                </a:solidFill>
                <a:latin typeface="+mj-lt"/>
                <a:ea typeface="+mj-ea"/>
                <a:cs typeface="+mj-cs"/>
                <a:sym typeface="+mn-lt"/>
              </a:rPr>
              <a:t> </a:t>
            </a:r>
            <a:endParaRPr lang="en-US" altLang="zh-CN" sz="1400" b="0">
              <a:solidFill>
                <a:schemeClr val="tx1">
                  <a:lumMod val="65000"/>
                  <a:lumOff val="35000"/>
                </a:schemeClr>
              </a:solidFill>
              <a:latin typeface="+mj-lt"/>
              <a:ea typeface="+mj-ea"/>
              <a:cs typeface="+mj-cs"/>
              <a:sym typeface="+mn-lt"/>
            </a:endParaRPr>
          </a:p>
        </p:txBody>
      </p:sp>
      <p:sp>
        <p:nvSpPr>
          <p:cNvPr id="49" name="文本框 48"/>
          <p:cNvSpPr txBox="1"/>
          <p:nvPr>
            <p:custDataLst>
              <p:tags r:id="rId15"/>
            </p:custDataLst>
          </p:nvPr>
        </p:nvSpPr>
        <p:spPr>
          <a:xfrm>
            <a:off x="7734850" y="3576567"/>
            <a:ext cx="3551958" cy="570284"/>
          </a:xfrm>
          <a:prstGeom prst="rect">
            <a:avLst/>
          </a:prstGeom>
          <a:noFill/>
        </p:spPr>
        <p:txBody>
          <a:bodyPr wrap="square" rtlCol="0">
            <a:normAutofit lnSpcReduction="10000"/>
          </a:bodyPr>
          <a:lstStyle/>
          <a:p>
            <a:pPr>
              <a:lnSpc>
                <a:spcPct val="150000"/>
              </a:lnSpc>
              <a:spcAft>
                <a:spcPts val="600"/>
              </a:spcAft>
              <a:buClr>
                <a:schemeClr val="accent1"/>
              </a:buClr>
            </a:pPr>
            <a:r>
              <a:rPr lang="en-US" altLang="zh-CN" sz="1100" b="0">
                <a:latin typeface="+mn-lt"/>
                <a:ea typeface="+mn-ea"/>
                <a:sym typeface="+mn-lt"/>
              </a:rPr>
              <a:t> </a:t>
            </a:r>
            <a:endParaRPr lang="en-US" altLang="zh-CN" sz="1100" b="0">
              <a:latin typeface="+mn-lt"/>
              <a:ea typeface="+mn-ea"/>
              <a:sym typeface="+mn-lt"/>
            </a:endParaRPr>
          </a:p>
        </p:txBody>
      </p:sp>
      <p:sp>
        <p:nvSpPr>
          <p:cNvPr id="50" name="文本框 49"/>
          <p:cNvSpPr txBox="1"/>
          <p:nvPr>
            <p:custDataLst>
              <p:tags r:id="rId16"/>
            </p:custDataLst>
          </p:nvPr>
        </p:nvSpPr>
        <p:spPr>
          <a:xfrm>
            <a:off x="7734849" y="3254667"/>
            <a:ext cx="3551959" cy="307777"/>
          </a:xfrm>
          <a:prstGeom prst="rect">
            <a:avLst/>
          </a:prstGeom>
          <a:noFill/>
        </p:spPr>
        <p:txBody>
          <a:bodyPr wrap="square" rtlCol="0">
            <a:normAutofit/>
          </a:bodyPr>
          <a:lstStyle/>
          <a:p>
            <a:r>
              <a:rPr lang="en-US" altLang="zh-CN" sz="1400" b="0">
                <a:solidFill>
                  <a:schemeClr val="tx1">
                    <a:lumMod val="65000"/>
                    <a:lumOff val="35000"/>
                  </a:schemeClr>
                </a:solidFill>
                <a:latin typeface="+mj-lt"/>
                <a:ea typeface="+mj-ea"/>
                <a:cs typeface="+mj-cs"/>
                <a:sym typeface="+mn-lt"/>
              </a:rPr>
              <a:t> </a:t>
            </a:r>
            <a:endParaRPr lang="en-US" altLang="zh-CN" sz="1400" b="0">
              <a:solidFill>
                <a:schemeClr val="tx1">
                  <a:lumMod val="65000"/>
                  <a:lumOff val="35000"/>
                </a:schemeClr>
              </a:solidFill>
              <a:latin typeface="+mj-lt"/>
              <a:ea typeface="+mj-ea"/>
              <a:cs typeface="+mj-cs"/>
              <a:sym typeface="+mn-lt"/>
            </a:endParaRPr>
          </a:p>
        </p:txBody>
      </p:sp>
      <p:sp>
        <p:nvSpPr>
          <p:cNvPr id="56" name="Shape 4110"/>
          <p:cNvSpPr/>
          <p:nvPr>
            <p:custDataLst>
              <p:tags r:id="rId17"/>
            </p:custDataLst>
          </p:nvPr>
        </p:nvSpPr>
        <p:spPr>
          <a:xfrm>
            <a:off x="1138894" y="3411646"/>
            <a:ext cx="365340" cy="365393"/>
          </a:xfrm>
          <a:custGeom>
            <a:avLst/>
            <a:gdLst/>
            <a:ahLst/>
            <a:cxnLst/>
            <a:rect l="0" t="0" r="0" b="0"/>
            <a:pathLst>
              <a:path w="120000" h="120000" extrusionOk="0">
                <a:moveTo>
                  <a:pt x="35474" y="85605"/>
                </a:moveTo>
                <a:cubicBezTo>
                  <a:pt x="32225" y="82711"/>
                  <a:pt x="27075" y="77811"/>
                  <a:pt x="21931" y="71638"/>
                </a:cubicBezTo>
                <a:cubicBezTo>
                  <a:pt x="14418" y="62627"/>
                  <a:pt x="5456" y="49083"/>
                  <a:pt x="5456" y="35722"/>
                </a:cubicBezTo>
                <a:cubicBezTo>
                  <a:pt x="5456" y="19038"/>
                  <a:pt x="18927" y="5455"/>
                  <a:pt x="35480" y="5455"/>
                </a:cubicBezTo>
                <a:cubicBezTo>
                  <a:pt x="52032" y="5455"/>
                  <a:pt x="65498" y="19038"/>
                  <a:pt x="65498" y="35722"/>
                </a:cubicBezTo>
                <a:cubicBezTo>
                  <a:pt x="65498" y="56711"/>
                  <a:pt x="43962" y="78022"/>
                  <a:pt x="35474" y="85605"/>
                </a:cubicBezTo>
                <a:moveTo>
                  <a:pt x="35480" y="0"/>
                </a:moveTo>
                <a:cubicBezTo>
                  <a:pt x="15884" y="0"/>
                  <a:pt x="0" y="15994"/>
                  <a:pt x="0" y="35722"/>
                </a:cubicBezTo>
                <a:cubicBezTo>
                  <a:pt x="0" y="64750"/>
                  <a:pt x="35480" y="92783"/>
                  <a:pt x="35480" y="92783"/>
                </a:cubicBezTo>
                <a:cubicBezTo>
                  <a:pt x="35480" y="92783"/>
                  <a:pt x="70960" y="64750"/>
                  <a:pt x="70960" y="35722"/>
                </a:cubicBezTo>
                <a:cubicBezTo>
                  <a:pt x="70960" y="15994"/>
                  <a:pt x="55075" y="0"/>
                  <a:pt x="35480" y="0"/>
                </a:cubicBezTo>
                <a:moveTo>
                  <a:pt x="96736" y="108911"/>
                </a:moveTo>
                <a:cubicBezTo>
                  <a:pt x="95454" y="109800"/>
                  <a:pt x="93944" y="110605"/>
                  <a:pt x="92261" y="111294"/>
                </a:cubicBezTo>
                <a:cubicBezTo>
                  <a:pt x="90868" y="111872"/>
                  <a:pt x="90204" y="113466"/>
                  <a:pt x="90778" y="114861"/>
                </a:cubicBezTo>
                <a:cubicBezTo>
                  <a:pt x="91208" y="115916"/>
                  <a:pt x="92227" y="116550"/>
                  <a:pt x="93298" y="116550"/>
                </a:cubicBezTo>
                <a:cubicBezTo>
                  <a:pt x="93643" y="116550"/>
                  <a:pt x="94000" y="116483"/>
                  <a:pt x="94334" y="116344"/>
                </a:cubicBezTo>
                <a:cubicBezTo>
                  <a:pt x="96385" y="115500"/>
                  <a:pt x="98241" y="114505"/>
                  <a:pt x="99846" y="113394"/>
                </a:cubicBezTo>
                <a:cubicBezTo>
                  <a:pt x="101089" y="112533"/>
                  <a:pt x="101396" y="110833"/>
                  <a:pt x="100537" y="109594"/>
                </a:cubicBezTo>
                <a:cubicBezTo>
                  <a:pt x="99679" y="108361"/>
                  <a:pt x="97974" y="108050"/>
                  <a:pt x="96736" y="108911"/>
                </a:cubicBezTo>
                <a:moveTo>
                  <a:pt x="90561" y="72455"/>
                </a:moveTo>
                <a:cubicBezTo>
                  <a:pt x="89781" y="71055"/>
                  <a:pt x="89307" y="69605"/>
                  <a:pt x="89145" y="68138"/>
                </a:cubicBezTo>
                <a:cubicBezTo>
                  <a:pt x="88984" y="66638"/>
                  <a:pt x="87674" y="65561"/>
                  <a:pt x="86141" y="65716"/>
                </a:cubicBezTo>
                <a:cubicBezTo>
                  <a:pt x="84642" y="65883"/>
                  <a:pt x="83555" y="67222"/>
                  <a:pt x="83723" y="68722"/>
                </a:cubicBezTo>
                <a:cubicBezTo>
                  <a:pt x="83957" y="70927"/>
                  <a:pt x="84659" y="73077"/>
                  <a:pt x="85801" y="75122"/>
                </a:cubicBezTo>
                <a:cubicBezTo>
                  <a:pt x="86297" y="76011"/>
                  <a:pt x="87228" y="76516"/>
                  <a:pt x="88181" y="76516"/>
                </a:cubicBezTo>
                <a:cubicBezTo>
                  <a:pt x="88638" y="76516"/>
                  <a:pt x="89090" y="76405"/>
                  <a:pt x="89513" y="76166"/>
                </a:cubicBezTo>
                <a:cubicBezTo>
                  <a:pt x="90829" y="75433"/>
                  <a:pt x="91302" y="73772"/>
                  <a:pt x="90561" y="72455"/>
                </a:cubicBezTo>
                <a:moveTo>
                  <a:pt x="101708" y="84744"/>
                </a:moveTo>
                <a:cubicBezTo>
                  <a:pt x="100548" y="83227"/>
                  <a:pt x="99222" y="81711"/>
                  <a:pt x="97745" y="80216"/>
                </a:cubicBezTo>
                <a:cubicBezTo>
                  <a:pt x="96692" y="79144"/>
                  <a:pt x="94964" y="79133"/>
                  <a:pt x="93883" y="80188"/>
                </a:cubicBezTo>
                <a:cubicBezTo>
                  <a:pt x="92813" y="81244"/>
                  <a:pt x="92802" y="82972"/>
                  <a:pt x="93860" y="84050"/>
                </a:cubicBezTo>
                <a:cubicBezTo>
                  <a:pt x="95170" y="85377"/>
                  <a:pt x="96352" y="86733"/>
                  <a:pt x="97372" y="88061"/>
                </a:cubicBezTo>
                <a:cubicBezTo>
                  <a:pt x="97912" y="88761"/>
                  <a:pt x="98720" y="89127"/>
                  <a:pt x="99540" y="89127"/>
                </a:cubicBezTo>
                <a:cubicBezTo>
                  <a:pt x="100119" y="89127"/>
                  <a:pt x="100699" y="88950"/>
                  <a:pt x="101195" y="88566"/>
                </a:cubicBezTo>
                <a:cubicBezTo>
                  <a:pt x="102399" y="87650"/>
                  <a:pt x="102622" y="85938"/>
                  <a:pt x="101708" y="84744"/>
                </a:cubicBezTo>
                <a:moveTo>
                  <a:pt x="119693" y="32933"/>
                </a:moveTo>
                <a:cubicBezTo>
                  <a:pt x="119002" y="31594"/>
                  <a:pt x="117358" y="31066"/>
                  <a:pt x="116020" y="31761"/>
                </a:cubicBezTo>
                <a:cubicBezTo>
                  <a:pt x="116020" y="31761"/>
                  <a:pt x="115089" y="32238"/>
                  <a:pt x="113534" y="33122"/>
                </a:cubicBezTo>
                <a:cubicBezTo>
                  <a:pt x="112225" y="33866"/>
                  <a:pt x="111768" y="35533"/>
                  <a:pt x="112514" y="36844"/>
                </a:cubicBezTo>
                <a:cubicBezTo>
                  <a:pt x="113016" y="37727"/>
                  <a:pt x="113941" y="38222"/>
                  <a:pt x="114889" y="38222"/>
                </a:cubicBezTo>
                <a:cubicBezTo>
                  <a:pt x="115351" y="38222"/>
                  <a:pt x="115814" y="38105"/>
                  <a:pt x="116237" y="37861"/>
                </a:cubicBezTo>
                <a:cubicBezTo>
                  <a:pt x="117642" y="37066"/>
                  <a:pt x="118495" y="36622"/>
                  <a:pt x="118517" y="36611"/>
                </a:cubicBezTo>
                <a:cubicBezTo>
                  <a:pt x="119860" y="35922"/>
                  <a:pt x="120384" y="34277"/>
                  <a:pt x="119693" y="32933"/>
                </a:cubicBezTo>
                <a:moveTo>
                  <a:pt x="103993" y="93811"/>
                </a:moveTo>
                <a:cubicBezTo>
                  <a:pt x="102521" y="94116"/>
                  <a:pt x="101574" y="95561"/>
                  <a:pt x="101881" y="97038"/>
                </a:cubicBezTo>
                <a:cubicBezTo>
                  <a:pt x="102059" y="97916"/>
                  <a:pt x="102159" y="98783"/>
                  <a:pt x="102159" y="99605"/>
                </a:cubicBezTo>
                <a:cubicBezTo>
                  <a:pt x="102159" y="100277"/>
                  <a:pt x="102092" y="100950"/>
                  <a:pt x="101970" y="101594"/>
                </a:cubicBezTo>
                <a:cubicBezTo>
                  <a:pt x="101680" y="103077"/>
                  <a:pt x="102650" y="104505"/>
                  <a:pt x="104127" y="104788"/>
                </a:cubicBezTo>
                <a:cubicBezTo>
                  <a:pt x="104305" y="104827"/>
                  <a:pt x="104478" y="104838"/>
                  <a:pt x="104650" y="104838"/>
                </a:cubicBezTo>
                <a:cubicBezTo>
                  <a:pt x="105932" y="104838"/>
                  <a:pt x="107075" y="103933"/>
                  <a:pt x="107326" y="102627"/>
                </a:cubicBezTo>
                <a:cubicBezTo>
                  <a:pt x="107521" y="101644"/>
                  <a:pt x="107615" y="100633"/>
                  <a:pt x="107615" y="99605"/>
                </a:cubicBezTo>
                <a:cubicBezTo>
                  <a:pt x="107615" y="98416"/>
                  <a:pt x="107482" y="97177"/>
                  <a:pt x="107225" y="95927"/>
                </a:cubicBezTo>
                <a:cubicBezTo>
                  <a:pt x="106913" y="94450"/>
                  <a:pt x="105464" y="93511"/>
                  <a:pt x="103993" y="93811"/>
                </a:cubicBezTo>
                <a:moveTo>
                  <a:pt x="103608" y="39477"/>
                </a:moveTo>
                <a:cubicBezTo>
                  <a:pt x="102087" y="40572"/>
                  <a:pt x="100515" y="41766"/>
                  <a:pt x="98960" y="43027"/>
                </a:cubicBezTo>
                <a:cubicBezTo>
                  <a:pt x="97790" y="43983"/>
                  <a:pt x="97617" y="45700"/>
                  <a:pt x="98570" y="46866"/>
                </a:cubicBezTo>
                <a:cubicBezTo>
                  <a:pt x="99111" y="47533"/>
                  <a:pt x="99896" y="47872"/>
                  <a:pt x="100688" y="47872"/>
                </a:cubicBezTo>
                <a:cubicBezTo>
                  <a:pt x="101290" y="47872"/>
                  <a:pt x="101903" y="47672"/>
                  <a:pt x="102404" y="47261"/>
                </a:cubicBezTo>
                <a:cubicBezTo>
                  <a:pt x="103870" y="46066"/>
                  <a:pt x="105353" y="44944"/>
                  <a:pt x="106791" y="43916"/>
                </a:cubicBezTo>
                <a:cubicBezTo>
                  <a:pt x="108011" y="43038"/>
                  <a:pt x="108295" y="41333"/>
                  <a:pt x="107415" y="40111"/>
                </a:cubicBezTo>
                <a:cubicBezTo>
                  <a:pt x="106540" y="38883"/>
                  <a:pt x="104834" y="38605"/>
                  <a:pt x="103608" y="39477"/>
                </a:cubicBezTo>
                <a:moveTo>
                  <a:pt x="81950" y="113955"/>
                </a:moveTo>
                <a:cubicBezTo>
                  <a:pt x="80217" y="114200"/>
                  <a:pt x="78389" y="114388"/>
                  <a:pt x="76516" y="114505"/>
                </a:cubicBezTo>
                <a:cubicBezTo>
                  <a:pt x="75011" y="114605"/>
                  <a:pt x="73869" y="115905"/>
                  <a:pt x="73969" y="117411"/>
                </a:cubicBezTo>
                <a:cubicBezTo>
                  <a:pt x="74064" y="118855"/>
                  <a:pt x="75262" y="119961"/>
                  <a:pt x="76689" y="119961"/>
                </a:cubicBezTo>
                <a:cubicBezTo>
                  <a:pt x="76750" y="119961"/>
                  <a:pt x="76806" y="119955"/>
                  <a:pt x="76867" y="119955"/>
                </a:cubicBezTo>
                <a:cubicBezTo>
                  <a:pt x="78874" y="119822"/>
                  <a:pt x="80847" y="119627"/>
                  <a:pt x="82719" y="119361"/>
                </a:cubicBezTo>
                <a:cubicBezTo>
                  <a:pt x="84213" y="119150"/>
                  <a:pt x="85250" y="117766"/>
                  <a:pt x="85038" y="116272"/>
                </a:cubicBezTo>
                <a:cubicBezTo>
                  <a:pt x="84826" y="114783"/>
                  <a:pt x="83449" y="113733"/>
                  <a:pt x="81950" y="113955"/>
                </a:cubicBezTo>
                <a:moveTo>
                  <a:pt x="49563" y="111716"/>
                </a:moveTo>
                <a:cubicBezTo>
                  <a:pt x="47830" y="111094"/>
                  <a:pt x="46253" y="110366"/>
                  <a:pt x="44876" y="109561"/>
                </a:cubicBezTo>
                <a:cubicBezTo>
                  <a:pt x="43572" y="108788"/>
                  <a:pt x="41906" y="109238"/>
                  <a:pt x="41142" y="110533"/>
                </a:cubicBezTo>
                <a:cubicBezTo>
                  <a:pt x="40373" y="111833"/>
                  <a:pt x="40813" y="113511"/>
                  <a:pt x="42112" y="114266"/>
                </a:cubicBezTo>
                <a:cubicBezTo>
                  <a:pt x="43784" y="115244"/>
                  <a:pt x="45668" y="116116"/>
                  <a:pt x="47719" y="116855"/>
                </a:cubicBezTo>
                <a:cubicBezTo>
                  <a:pt x="48025" y="116961"/>
                  <a:pt x="48332" y="117011"/>
                  <a:pt x="48644" y="117011"/>
                </a:cubicBezTo>
                <a:cubicBezTo>
                  <a:pt x="49758" y="117011"/>
                  <a:pt x="50812" y="116322"/>
                  <a:pt x="51213" y="115205"/>
                </a:cubicBezTo>
                <a:cubicBezTo>
                  <a:pt x="51720" y="113788"/>
                  <a:pt x="50985" y="112222"/>
                  <a:pt x="49563" y="111716"/>
                </a:cubicBezTo>
                <a:moveTo>
                  <a:pt x="65492" y="114544"/>
                </a:moveTo>
                <a:cubicBezTo>
                  <a:pt x="63603" y="114444"/>
                  <a:pt x="61763" y="114288"/>
                  <a:pt x="60030" y="114072"/>
                </a:cubicBezTo>
                <a:cubicBezTo>
                  <a:pt x="58531" y="113850"/>
                  <a:pt x="57171" y="114944"/>
                  <a:pt x="56987" y="116438"/>
                </a:cubicBezTo>
                <a:cubicBezTo>
                  <a:pt x="56798" y="117938"/>
                  <a:pt x="57862" y="119300"/>
                  <a:pt x="59356" y="119483"/>
                </a:cubicBezTo>
                <a:cubicBezTo>
                  <a:pt x="61217" y="119716"/>
                  <a:pt x="63185" y="119888"/>
                  <a:pt x="65202" y="120000"/>
                </a:cubicBezTo>
                <a:cubicBezTo>
                  <a:pt x="65252" y="120000"/>
                  <a:pt x="65297" y="120000"/>
                  <a:pt x="65347" y="120000"/>
                </a:cubicBezTo>
                <a:cubicBezTo>
                  <a:pt x="66791" y="120000"/>
                  <a:pt x="67994" y="118872"/>
                  <a:pt x="68073" y="117416"/>
                </a:cubicBezTo>
                <a:cubicBezTo>
                  <a:pt x="68151" y="115905"/>
                  <a:pt x="66997" y="114622"/>
                  <a:pt x="65492" y="114544"/>
                </a:cubicBezTo>
                <a:moveTo>
                  <a:pt x="38121" y="101000"/>
                </a:moveTo>
                <a:cubicBezTo>
                  <a:pt x="38099" y="99511"/>
                  <a:pt x="36890" y="98311"/>
                  <a:pt x="35396" y="98311"/>
                </a:cubicBezTo>
                <a:cubicBezTo>
                  <a:pt x="33886" y="98311"/>
                  <a:pt x="32665" y="99533"/>
                  <a:pt x="32665" y="101044"/>
                </a:cubicBezTo>
                <a:cubicBezTo>
                  <a:pt x="32665" y="101300"/>
                  <a:pt x="32698" y="102688"/>
                  <a:pt x="33423" y="104633"/>
                </a:cubicBezTo>
                <a:cubicBezTo>
                  <a:pt x="33830" y="105738"/>
                  <a:pt x="34872" y="106416"/>
                  <a:pt x="35981" y="106416"/>
                </a:cubicBezTo>
                <a:cubicBezTo>
                  <a:pt x="36293" y="106416"/>
                  <a:pt x="36616" y="106361"/>
                  <a:pt x="36929" y="106244"/>
                </a:cubicBezTo>
                <a:cubicBezTo>
                  <a:pt x="38344" y="105722"/>
                  <a:pt x="39063" y="104155"/>
                  <a:pt x="38539" y="102738"/>
                </a:cubicBezTo>
                <a:cubicBezTo>
                  <a:pt x="38171" y="101744"/>
                  <a:pt x="38127" y="101061"/>
                  <a:pt x="38121" y="101000"/>
                </a:cubicBezTo>
                <a:moveTo>
                  <a:pt x="87836" y="59988"/>
                </a:moveTo>
                <a:cubicBezTo>
                  <a:pt x="88270" y="60244"/>
                  <a:pt x="88750" y="60366"/>
                  <a:pt x="89218" y="60366"/>
                </a:cubicBezTo>
                <a:cubicBezTo>
                  <a:pt x="90154" y="60366"/>
                  <a:pt x="91063" y="59888"/>
                  <a:pt x="91575" y="59027"/>
                </a:cubicBezTo>
                <a:cubicBezTo>
                  <a:pt x="92389" y="57644"/>
                  <a:pt x="93415" y="56222"/>
                  <a:pt x="94618" y="54783"/>
                </a:cubicBezTo>
                <a:cubicBezTo>
                  <a:pt x="95588" y="53627"/>
                  <a:pt x="95438" y="51905"/>
                  <a:pt x="94284" y="50938"/>
                </a:cubicBezTo>
                <a:cubicBezTo>
                  <a:pt x="93125" y="49966"/>
                  <a:pt x="91403" y="50122"/>
                  <a:pt x="90438" y="51277"/>
                </a:cubicBezTo>
                <a:cubicBezTo>
                  <a:pt x="89039" y="52938"/>
                  <a:pt x="87841" y="54622"/>
                  <a:pt x="86871" y="56250"/>
                </a:cubicBezTo>
                <a:cubicBezTo>
                  <a:pt x="86108" y="57550"/>
                  <a:pt x="86537" y="59216"/>
                  <a:pt x="87836" y="59988"/>
                </a:cubicBezTo>
                <a:moveTo>
                  <a:pt x="35480" y="49116"/>
                </a:moveTo>
                <a:cubicBezTo>
                  <a:pt x="27944" y="49116"/>
                  <a:pt x="21830" y="43005"/>
                  <a:pt x="21830" y="35466"/>
                </a:cubicBezTo>
                <a:cubicBezTo>
                  <a:pt x="21830" y="27927"/>
                  <a:pt x="27944" y="21816"/>
                  <a:pt x="35480" y="21816"/>
                </a:cubicBezTo>
                <a:cubicBezTo>
                  <a:pt x="43020" y="21816"/>
                  <a:pt x="49123" y="27927"/>
                  <a:pt x="49123" y="35466"/>
                </a:cubicBezTo>
                <a:cubicBezTo>
                  <a:pt x="49123" y="43005"/>
                  <a:pt x="43020" y="49116"/>
                  <a:pt x="35480" y="49116"/>
                </a:cubicBezTo>
                <a:moveTo>
                  <a:pt x="35480" y="16416"/>
                </a:moveTo>
                <a:cubicBezTo>
                  <a:pt x="24929" y="16416"/>
                  <a:pt x="16374" y="24966"/>
                  <a:pt x="16374" y="35511"/>
                </a:cubicBezTo>
                <a:cubicBezTo>
                  <a:pt x="16374" y="46061"/>
                  <a:pt x="24929" y="54616"/>
                  <a:pt x="35480" y="54616"/>
                </a:cubicBezTo>
                <a:cubicBezTo>
                  <a:pt x="46030" y="54616"/>
                  <a:pt x="54585" y="46061"/>
                  <a:pt x="54585" y="35511"/>
                </a:cubicBezTo>
                <a:cubicBezTo>
                  <a:pt x="54585" y="24966"/>
                  <a:pt x="46030" y="16416"/>
                  <a:pt x="35480" y="16416"/>
                </a:cubicBezTo>
              </a:path>
            </a:pathLst>
          </a:custGeom>
          <a:solidFill>
            <a:schemeClr val="bg1"/>
          </a:solidFill>
          <a:ln>
            <a:solidFill>
              <a:schemeClr val="bg1"/>
            </a:solidFill>
          </a:ln>
        </p:spPr>
        <p:txBody>
          <a:bodyPr lIns="38075" tIns="38075" rIns="38075" bIns="38075" anchor="ctr" anchorCtr="0">
            <a:noAutofit/>
          </a:bodyPr>
          <a:lstStyle/>
          <a:p>
            <a:pPr marL="0" marR="0" lvl="0" indent="0" algn="l" rtl="0">
              <a:spcBef>
                <a:spcPts val="0"/>
              </a:spcBef>
              <a:buNone/>
            </a:pPr>
            <a:endParaRPr sz="3000">
              <a:solidFill>
                <a:schemeClr val="dk1"/>
              </a:solidFill>
              <a:latin typeface="+mn-lt"/>
              <a:ea typeface="+mn-ea"/>
              <a:sym typeface="+mn-lt"/>
            </a:endParaRPr>
          </a:p>
        </p:txBody>
      </p:sp>
      <p:sp>
        <p:nvSpPr>
          <p:cNvPr id="57" name="Shape 4112"/>
          <p:cNvSpPr/>
          <p:nvPr>
            <p:custDataLst>
              <p:tags r:id="rId18"/>
            </p:custDataLst>
          </p:nvPr>
        </p:nvSpPr>
        <p:spPr>
          <a:xfrm>
            <a:off x="1141239" y="2064631"/>
            <a:ext cx="365604" cy="365604"/>
          </a:xfrm>
          <a:custGeom>
            <a:avLst/>
            <a:gdLst/>
            <a:ahLst/>
            <a:cxnLst/>
            <a:rect l="0" t="0" r="0" b="0"/>
            <a:pathLst>
              <a:path w="120000" h="120000" extrusionOk="0">
                <a:moveTo>
                  <a:pt x="62727" y="114405"/>
                </a:moveTo>
                <a:lnTo>
                  <a:pt x="62727" y="106361"/>
                </a:lnTo>
                <a:cubicBezTo>
                  <a:pt x="62727" y="104861"/>
                  <a:pt x="61505" y="103638"/>
                  <a:pt x="60000" y="103638"/>
                </a:cubicBezTo>
                <a:cubicBezTo>
                  <a:pt x="58494" y="103638"/>
                  <a:pt x="57272" y="104861"/>
                  <a:pt x="57272" y="106361"/>
                </a:cubicBezTo>
                <a:lnTo>
                  <a:pt x="57272" y="114405"/>
                </a:lnTo>
                <a:cubicBezTo>
                  <a:pt x="29333" y="113022"/>
                  <a:pt x="6972" y="90661"/>
                  <a:pt x="5588" y="62727"/>
                </a:cubicBezTo>
                <a:lnTo>
                  <a:pt x="13638" y="62727"/>
                </a:lnTo>
                <a:cubicBezTo>
                  <a:pt x="15138" y="62727"/>
                  <a:pt x="16361" y="61505"/>
                  <a:pt x="16361" y="60000"/>
                </a:cubicBezTo>
                <a:cubicBezTo>
                  <a:pt x="16361" y="58494"/>
                  <a:pt x="15138" y="57272"/>
                  <a:pt x="13638" y="57272"/>
                </a:cubicBezTo>
                <a:lnTo>
                  <a:pt x="5588" y="57272"/>
                </a:lnTo>
                <a:cubicBezTo>
                  <a:pt x="6972" y="29338"/>
                  <a:pt x="29333" y="6977"/>
                  <a:pt x="57272" y="5594"/>
                </a:cubicBezTo>
                <a:lnTo>
                  <a:pt x="57272" y="13638"/>
                </a:lnTo>
                <a:cubicBezTo>
                  <a:pt x="57272" y="15144"/>
                  <a:pt x="58494" y="16361"/>
                  <a:pt x="60000" y="16361"/>
                </a:cubicBezTo>
                <a:cubicBezTo>
                  <a:pt x="61505" y="16361"/>
                  <a:pt x="62727" y="15144"/>
                  <a:pt x="62727" y="13638"/>
                </a:cubicBezTo>
                <a:lnTo>
                  <a:pt x="62727" y="5594"/>
                </a:lnTo>
                <a:cubicBezTo>
                  <a:pt x="90666" y="6977"/>
                  <a:pt x="113027" y="29338"/>
                  <a:pt x="114411" y="57272"/>
                </a:cubicBezTo>
                <a:lnTo>
                  <a:pt x="106361" y="57272"/>
                </a:lnTo>
                <a:cubicBezTo>
                  <a:pt x="104861" y="57272"/>
                  <a:pt x="103638" y="58494"/>
                  <a:pt x="103638" y="60000"/>
                </a:cubicBezTo>
                <a:cubicBezTo>
                  <a:pt x="103638" y="61505"/>
                  <a:pt x="104861" y="62727"/>
                  <a:pt x="106361" y="62727"/>
                </a:cubicBezTo>
                <a:lnTo>
                  <a:pt x="114411" y="62727"/>
                </a:lnTo>
                <a:cubicBezTo>
                  <a:pt x="113027" y="90661"/>
                  <a:pt x="90666" y="113022"/>
                  <a:pt x="62727" y="114405"/>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83138" y="36855"/>
                </a:moveTo>
                <a:lnTo>
                  <a:pt x="67716" y="67711"/>
                </a:lnTo>
                <a:lnTo>
                  <a:pt x="36861" y="83144"/>
                </a:lnTo>
                <a:lnTo>
                  <a:pt x="52283" y="52288"/>
                </a:lnTo>
                <a:cubicBezTo>
                  <a:pt x="52283" y="52288"/>
                  <a:pt x="83138" y="36855"/>
                  <a:pt x="83138" y="36855"/>
                </a:cubicBezTo>
                <a:close/>
                <a:moveTo>
                  <a:pt x="25288" y="94711"/>
                </a:moveTo>
                <a:lnTo>
                  <a:pt x="71572" y="71572"/>
                </a:lnTo>
                <a:lnTo>
                  <a:pt x="94711" y="25283"/>
                </a:lnTo>
                <a:lnTo>
                  <a:pt x="48427" y="48427"/>
                </a:lnTo>
                <a:cubicBezTo>
                  <a:pt x="48427" y="48427"/>
                  <a:pt x="25288" y="94711"/>
                  <a:pt x="25288" y="94711"/>
                </a:cubicBezTo>
                <a:close/>
                <a:moveTo>
                  <a:pt x="63855" y="63855"/>
                </a:moveTo>
                <a:cubicBezTo>
                  <a:pt x="65983" y="61727"/>
                  <a:pt x="65983" y="58272"/>
                  <a:pt x="63855" y="56144"/>
                </a:cubicBezTo>
                <a:cubicBezTo>
                  <a:pt x="61727" y="54011"/>
                  <a:pt x="58272" y="54011"/>
                  <a:pt x="56144" y="56144"/>
                </a:cubicBezTo>
                <a:cubicBezTo>
                  <a:pt x="54016" y="58272"/>
                  <a:pt x="54016" y="61727"/>
                  <a:pt x="56144" y="63855"/>
                </a:cubicBezTo>
                <a:cubicBezTo>
                  <a:pt x="58272" y="65988"/>
                  <a:pt x="61727" y="65988"/>
                  <a:pt x="63855" y="63855"/>
                </a:cubicBezTo>
              </a:path>
            </a:pathLst>
          </a:custGeom>
          <a:solidFill>
            <a:schemeClr val="bg1"/>
          </a:solidFill>
          <a:ln>
            <a:solidFill>
              <a:schemeClr val="bg1"/>
            </a:solidFill>
          </a:ln>
        </p:spPr>
        <p:txBody>
          <a:bodyPr lIns="38075" tIns="38075" rIns="38075" bIns="38075" anchor="ctr" anchorCtr="0">
            <a:noAutofit/>
          </a:bodyPr>
          <a:lstStyle/>
          <a:p>
            <a:pPr marL="0" marR="0" lvl="0" indent="0" algn="l" rtl="0">
              <a:spcBef>
                <a:spcPts val="0"/>
              </a:spcBef>
              <a:buNone/>
            </a:pPr>
            <a:endParaRPr sz="3000">
              <a:solidFill>
                <a:schemeClr val="dk1"/>
              </a:solidFill>
              <a:latin typeface="+mn-lt"/>
              <a:ea typeface="+mn-ea"/>
              <a:sym typeface="+mn-lt"/>
            </a:endParaRPr>
          </a:p>
        </p:txBody>
      </p:sp>
      <p:sp>
        <p:nvSpPr>
          <p:cNvPr id="58" name="Shape 4114"/>
          <p:cNvSpPr/>
          <p:nvPr>
            <p:custDataLst>
              <p:tags r:id="rId19"/>
            </p:custDataLst>
          </p:nvPr>
        </p:nvSpPr>
        <p:spPr>
          <a:xfrm flipH="1">
            <a:off x="6557079" y="2070683"/>
            <a:ext cx="365604" cy="365604"/>
          </a:xfrm>
          <a:custGeom>
            <a:avLst/>
            <a:gdLst/>
            <a:ahLst/>
            <a:cxnLst/>
            <a:rect l="0" t="0" r="0" b="0"/>
            <a:pathLst>
              <a:path w="120000" h="120000" extrusionOk="0">
                <a:moveTo>
                  <a:pt x="97483" y="69494"/>
                </a:moveTo>
                <a:lnTo>
                  <a:pt x="102888" y="70250"/>
                </a:lnTo>
                <a:cubicBezTo>
                  <a:pt x="103177" y="68200"/>
                  <a:pt x="103272" y="66233"/>
                  <a:pt x="103177" y="64405"/>
                </a:cubicBezTo>
                <a:lnTo>
                  <a:pt x="97733" y="64688"/>
                </a:lnTo>
                <a:cubicBezTo>
                  <a:pt x="97811" y="66166"/>
                  <a:pt x="97727" y="67783"/>
                  <a:pt x="97483" y="69494"/>
                </a:cubicBezTo>
                <a:moveTo>
                  <a:pt x="96911" y="60183"/>
                </a:moveTo>
                <a:lnTo>
                  <a:pt x="102077" y="58444"/>
                </a:lnTo>
                <a:cubicBezTo>
                  <a:pt x="101455" y="56594"/>
                  <a:pt x="100577" y="54827"/>
                  <a:pt x="99388" y="53033"/>
                </a:cubicBezTo>
                <a:lnTo>
                  <a:pt x="94844" y="56050"/>
                </a:lnTo>
                <a:cubicBezTo>
                  <a:pt x="95761" y="57438"/>
                  <a:pt x="96438" y="58788"/>
                  <a:pt x="96911" y="60183"/>
                </a:cubicBezTo>
                <a:moveTo>
                  <a:pt x="97383" y="77166"/>
                </a:moveTo>
                <a:cubicBezTo>
                  <a:pt x="96888" y="76672"/>
                  <a:pt x="96205" y="76361"/>
                  <a:pt x="95455" y="76361"/>
                </a:cubicBezTo>
                <a:cubicBezTo>
                  <a:pt x="93944" y="76361"/>
                  <a:pt x="92727" y="77583"/>
                  <a:pt x="92727" y="79088"/>
                </a:cubicBezTo>
                <a:cubicBezTo>
                  <a:pt x="92727" y="79844"/>
                  <a:pt x="93033" y="80527"/>
                  <a:pt x="93527" y="81016"/>
                </a:cubicBezTo>
                <a:lnTo>
                  <a:pt x="97050" y="84544"/>
                </a:lnTo>
                <a:lnTo>
                  <a:pt x="93527" y="88072"/>
                </a:lnTo>
                <a:cubicBezTo>
                  <a:pt x="93033" y="88566"/>
                  <a:pt x="92727" y="89244"/>
                  <a:pt x="92727" y="90000"/>
                </a:cubicBezTo>
                <a:cubicBezTo>
                  <a:pt x="92727" y="91505"/>
                  <a:pt x="93944" y="92727"/>
                  <a:pt x="95455" y="92727"/>
                </a:cubicBezTo>
                <a:cubicBezTo>
                  <a:pt x="96205" y="92727"/>
                  <a:pt x="96888" y="92422"/>
                  <a:pt x="97383" y="91927"/>
                </a:cubicBezTo>
                <a:lnTo>
                  <a:pt x="100911" y="88400"/>
                </a:lnTo>
                <a:lnTo>
                  <a:pt x="104433" y="91927"/>
                </a:lnTo>
                <a:cubicBezTo>
                  <a:pt x="104927" y="92422"/>
                  <a:pt x="105611" y="92727"/>
                  <a:pt x="106361" y="92727"/>
                </a:cubicBezTo>
                <a:cubicBezTo>
                  <a:pt x="107872" y="92727"/>
                  <a:pt x="109088" y="91505"/>
                  <a:pt x="109088" y="90000"/>
                </a:cubicBezTo>
                <a:cubicBezTo>
                  <a:pt x="109088" y="89244"/>
                  <a:pt x="108788" y="88566"/>
                  <a:pt x="108294" y="88072"/>
                </a:cubicBezTo>
                <a:lnTo>
                  <a:pt x="104766" y="84544"/>
                </a:lnTo>
                <a:lnTo>
                  <a:pt x="108294" y="81016"/>
                </a:lnTo>
                <a:cubicBezTo>
                  <a:pt x="108788" y="80527"/>
                  <a:pt x="109088" y="79844"/>
                  <a:pt x="109088" y="79088"/>
                </a:cubicBezTo>
                <a:cubicBezTo>
                  <a:pt x="109088" y="77583"/>
                  <a:pt x="107872" y="76361"/>
                  <a:pt x="106361" y="76361"/>
                </a:cubicBezTo>
                <a:cubicBezTo>
                  <a:pt x="105605" y="76361"/>
                  <a:pt x="104927" y="76672"/>
                  <a:pt x="104433" y="77166"/>
                </a:cubicBezTo>
                <a:lnTo>
                  <a:pt x="100911" y="80688"/>
                </a:lnTo>
                <a:cubicBezTo>
                  <a:pt x="100911" y="80688"/>
                  <a:pt x="97383" y="77166"/>
                  <a:pt x="97383" y="77166"/>
                </a:cubicBezTo>
                <a:close/>
                <a:moveTo>
                  <a:pt x="114544" y="113655"/>
                </a:moveTo>
                <a:lnTo>
                  <a:pt x="81816" y="104305"/>
                </a:lnTo>
                <a:lnTo>
                  <a:pt x="81816" y="42766"/>
                </a:lnTo>
                <a:cubicBezTo>
                  <a:pt x="83055" y="43344"/>
                  <a:pt x="84194" y="43966"/>
                  <a:pt x="85133" y="44633"/>
                </a:cubicBezTo>
                <a:lnTo>
                  <a:pt x="88294" y="40188"/>
                </a:lnTo>
                <a:cubicBezTo>
                  <a:pt x="86816" y="39133"/>
                  <a:pt x="85072" y="38177"/>
                  <a:pt x="83105" y="37338"/>
                </a:cubicBezTo>
                <a:lnTo>
                  <a:pt x="81816" y="40350"/>
                </a:lnTo>
                <a:lnTo>
                  <a:pt x="81816" y="6344"/>
                </a:lnTo>
                <a:lnTo>
                  <a:pt x="114544" y="15694"/>
                </a:lnTo>
                <a:cubicBezTo>
                  <a:pt x="114544" y="15694"/>
                  <a:pt x="114544" y="113655"/>
                  <a:pt x="114544" y="113655"/>
                </a:cubicBezTo>
                <a:close/>
                <a:moveTo>
                  <a:pt x="76361" y="104305"/>
                </a:moveTo>
                <a:lnTo>
                  <a:pt x="43638" y="113655"/>
                </a:lnTo>
                <a:lnTo>
                  <a:pt x="43638" y="51927"/>
                </a:lnTo>
                <a:lnTo>
                  <a:pt x="45827" y="56661"/>
                </a:lnTo>
                <a:cubicBezTo>
                  <a:pt x="47666" y="55805"/>
                  <a:pt x="49338" y="54683"/>
                  <a:pt x="50933" y="53227"/>
                </a:cubicBezTo>
                <a:lnTo>
                  <a:pt x="47250" y="49205"/>
                </a:lnTo>
                <a:cubicBezTo>
                  <a:pt x="46094" y="50266"/>
                  <a:pt x="44933" y="51038"/>
                  <a:pt x="43638" y="51661"/>
                </a:cubicBezTo>
                <a:lnTo>
                  <a:pt x="43638" y="15694"/>
                </a:lnTo>
                <a:lnTo>
                  <a:pt x="76361" y="6344"/>
                </a:lnTo>
                <a:cubicBezTo>
                  <a:pt x="76361" y="6344"/>
                  <a:pt x="76361" y="104305"/>
                  <a:pt x="76361" y="104305"/>
                </a:cubicBezTo>
                <a:close/>
                <a:moveTo>
                  <a:pt x="38183" y="113655"/>
                </a:moveTo>
                <a:lnTo>
                  <a:pt x="5455" y="104305"/>
                </a:lnTo>
                <a:lnTo>
                  <a:pt x="5455" y="6344"/>
                </a:lnTo>
                <a:lnTo>
                  <a:pt x="38183" y="15694"/>
                </a:lnTo>
                <a:cubicBezTo>
                  <a:pt x="38183" y="15694"/>
                  <a:pt x="38183" y="113655"/>
                  <a:pt x="38183" y="113655"/>
                </a:cubicBezTo>
                <a:close/>
                <a:moveTo>
                  <a:pt x="118005" y="11055"/>
                </a:moveTo>
                <a:lnTo>
                  <a:pt x="118022" y="11016"/>
                </a:lnTo>
                <a:lnTo>
                  <a:pt x="79844" y="105"/>
                </a:lnTo>
                <a:lnTo>
                  <a:pt x="79827" y="150"/>
                </a:lnTo>
                <a:cubicBezTo>
                  <a:pt x="79588" y="77"/>
                  <a:pt x="79350" y="0"/>
                  <a:pt x="79088" y="0"/>
                </a:cubicBezTo>
                <a:cubicBezTo>
                  <a:pt x="78827" y="0"/>
                  <a:pt x="78594" y="77"/>
                  <a:pt x="78355" y="150"/>
                </a:cubicBezTo>
                <a:lnTo>
                  <a:pt x="78344" y="105"/>
                </a:lnTo>
                <a:lnTo>
                  <a:pt x="40911" y="10800"/>
                </a:lnTo>
                <a:lnTo>
                  <a:pt x="3477" y="105"/>
                </a:lnTo>
                <a:lnTo>
                  <a:pt x="3461" y="150"/>
                </a:lnTo>
                <a:cubicBezTo>
                  <a:pt x="3222" y="77"/>
                  <a:pt x="2988" y="0"/>
                  <a:pt x="2727" y="0"/>
                </a:cubicBezTo>
                <a:cubicBezTo>
                  <a:pt x="1222" y="0"/>
                  <a:pt x="0" y="1222"/>
                  <a:pt x="0" y="2727"/>
                </a:cubicBezTo>
                <a:lnTo>
                  <a:pt x="0" y="106361"/>
                </a:lnTo>
                <a:cubicBezTo>
                  <a:pt x="0" y="107611"/>
                  <a:pt x="850" y="108616"/>
                  <a:pt x="1994" y="108944"/>
                </a:cubicBezTo>
                <a:lnTo>
                  <a:pt x="1977" y="108988"/>
                </a:lnTo>
                <a:lnTo>
                  <a:pt x="40155" y="119894"/>
                </a:lnTo>
                <a:lnTo>
                  <a:pt x="40172" y="119850"/>
                </a:lnTo>
                <a:cubicBezTo>
                  <a:pt x="40411" y="119922"/>
                  <a:pt x="40650" y="120000"/>
                  <a:pt x="40911" y="120000"/>
                </a:cubicBezTo>
                <a:cubicBezTo>
                  <a:pt x="41172" y="120000"/>
                  <a:pt x="41405" y="119922"/>
                  <a:pt x="41644" y="119850"/>
                </a:cubicBezTo>
                <a:lnTo>
                  <a:pt x="41661" y="119894"/>
                </a:lnTo>
                <a:lnTo>
                  <a:pt x="79088" y="109200"/>
                </a:lnTo>
                <a:lnTo>
                  <a:pt x="116527" y="119894"/>
                </a:lnTo>
                <a:lnTo>
                  <a:pt x="116538" y="119850"/>
                </a:lnTo>
                <a:cubicBezTo>
                  <a:pt x="116777" y="119922"/>
                  <a:pt x="117011" y="120000"/>
                  <a:pt x="117272" y="120000"/>
                </a:cubicBezTo>
                <a:cubicBezTo>
                  <a:pt x="118777" y="120000"/>
                  <a:pt x="120000" y="118777"/>
                  <a:pt x="120000" y="117272"/>
                </a:cubicBezTo>
                <a:lnTo>
                  <a:pt x="120000" y="13638"/>
                </a:lnTo>
                <a:cubicBezTo>
                  <a:pt x="120000" y="12394"/>
                  <a:pt x="119150" y="11383"/>
                  <a:pt x="118005" y="11055"/>
                </a:cubicBezTo>
                <a:moveTo>
                  <a:pt x="91305" y="51527"/>
                </a:moveTo>
                <a:lnTo>
                  <a:pt x="91766" y="52077"/>
                </a:lnTo>
                <a:lnTo>
                  <a:pt x="95938" y="48555"/>
                </a:lnTo>
                <a:lnTo>
                  <a:pt x="95466" y="48000"/>
                </a:lnTo>
                <a:cubicBezTo>
                  <a:pt x="94516" y="46877"/>
                  <a:pt x="93555" y="45755"/>
                  <a:pt x="92650" y="44550"/>
                </a:cubicBezTo>
                <a:lnTo>
                  <a:pt x="88283" y="47811"/>
                </a:lnTo>
                <a:cubicBezTo>
                  <a:pt x="89255" y="49111"/>
                  <a:pt x="90283" y="50327"/>
                  <a:pt x="91305" y="51527"/>
                </a:cubicBezTo>
                <a:moveTo>
                  <a:pt x="34833" y="61233"/>
                </a:moveTo>
                <a:lnTo>
                  <a:pt x="31883" y="56644"/>
                </a:lnTo>
                <a:cubicBezTo>
                  <a:pt x="30177" y="57744"/>
                  <a:pt x="28627" y="58916"/>
                  <a:pt x="27272" y="60138"/>
                </a:cubicBezTo>
                <a:lnTo>
                  <a:pt x="30933" y="64188"/>
                </a:lnTo>
                <a:cubicBezTo>
                  <a:pt x="32066" y="63166"/>
                  <a:pt x="33377" y="62172"/>
                  <a:pt x="34833" y="61233"/>
                </a:cubicBezTo>
                <a:moveTo>
                  <a:pt x="27800" y="67694"/>
                </a:moveTo>
                <a:lnTo>
                  <a:pt x="23311" y="64600"/>
                </a:lnTo>
                <a:cubicBezTo>
                  <a:pt x="22083" y="66383"/>
                  <a:pt x="21177" y="68266"/>
                  <a:pt x="20627" y="70188"/>
                </a:cubicBezTo>
                <a:lnTo>
                  <a:pt x="25866" y="71700"/>
                </a:lnTo>
                <a:cubicBezTo>
                  <a:pt x="26261" y="70338"/>
                  <a:pt x="26911" y="68988"/>
                  <a:pt x="27800" y="67694"/>
                </a:cubicBezTo>
                <a:moveTo>
                  <a:pt x="58150" y="46211"/>
                </a:moveTo>
                <a:lnTo>
                  <a:pt x="55400" y="41500"/>
                </a:lnTo>
                <a:cubicBezTo>
                  <a:pt x="53461" y="42633"/>
                  <a:pt x="52011" y="44088"/>
                  <a:pt x="50733" y="45494"/>
                </a:cubicBezTo>
                <a:lnTo>
                  <a:pt x="54761" y="49166"/>
                </a:lnTo>
                <a:cubicBezTo>
                  <a:pt x="55905" y="47911"/>
                  <a:pt x="56916" y="46933"/>
                  <a:pt x="58150" y="46211"/>
                </a:cubicBezTo>
                <a:moveTo>
                  <a:pt x="21816" y="87272"/>
                </a:moveTo>
                <a:cubicBezTo>
                  <a:pt x="24827" y="87272"/>
                  <a:pt x="27272" y="84833"/>
                  <a:pt x="27272" y="81816"/>
                </a:cubicBezTo>
                <a:cubicBezTo>
                  <a:pt x="27272" y="78805"/>
                  <a:pt x="24827" y="76361"/>
                  <a:pt x="21816" y="76361"/>
                </a:cubicBezTo>
                <a:cubicBezTo>
                  <a:pt x="18805" y="76361"/>
                  <a:pt x="16361" y="78805"/>
                  <a:pt x="16361" y="81816"/>
                </a:cubicBezTo>
                <a:cubicBezTo>
                  <a:pt x="16361" y="84833"/>
                  <a:pt x="18805" y="87272"/>
                  <a:pt x="21816" y="87272"/>
                </a:cubicBezTo>
                <a:moveTo>
                  <a:pt x="68183" y="43638"/>
                </a:moveTo>
                <a:cubicBezTo>
                  <a:pt x="71194" y="43638"/>
                  <a:pt x="73638" y="41194"/>
                  <a:pt x="73638" y="38183"/>
                </a:cubicBezTo>
                <a:cubicBezTo>
                  <a:pt x="73638" y="35172"/>
                  <a:pt x="71194" y="32727"/>
                  <a:pt x="68183" y="32727"/>
                </a:cubicBezTo>
                <a:cubicBezTo>
                  <a:pt x="65166" y="32727"/>
                  <a:pt x="62727" y="35172"/>
                  <a:pt x="62727" y="38183"/>
                </a:cubicBezTo>
                <a:cubicBezTo>
                  <a:pt x="62727" y="41194"/>
                  <a:pt x="65166" y="43638"/>
                  <a:pt x="68183" y="43638"/>
                </a:cubicBezTo>
              </a:path>
            </a:pathLst>
          </a:custGeom>
          <a:solidFill>
            <a:schemeClr val="bg1"/>
          </a:solidFill>
          <a:ln>
            <a:noFill/>
          </a:ln>
        </p:spPr>
        <p:txBody>
          <a:bodyPr lIns="38075" tIns="38075" rIns="38075" bIns="38075" anchor="ctr" anchorCtr="0">
            <a:noAutofit/>
          </a:bodyPr>
          <a:lstStyle/>
          <a:p>
            <a:pPr marL="0" marR="0" lvl="0" indent="0" algn="l" rtl="0">
              <a:spcBef>
                <a:spcPts val="0"/>
              </a:spcBef>
              <a:buNone/>
            </a:pPr>
            <a:endParaRPr sz="3000">
              <a:solidFill>
                <a:schemeClr val="dk1"/>
              </a:solidFill>
              <a:latin typeface="+mn-lt"/>
              <a:ea typeface="+mn-ea"/>
              <a:sym typeface="+mn-lt"/>
            </a:endParaRPr>
          </a:p>
        </p:txBody>
      </p:sp>
      <p:sp>
        <p:nvSpPr>
          <p:cNvPr id="59" name="Shape 4115"/>
          <p:cNvSpPr/>
          <p:nvPr>
            <p:custDataLst>
              <p:tags r:id="rId20"/>
            </p:custDataLst>
          </p:nvPr>
        </p:nvSpPr>
        <p:spPr>
          <a:xfrm flipH="1">
            <a:off x="6557079" y="3387677"/>
            <a:ext cx="365604" cy="365604"/>
          </a:xfrm>
          <a:custGeom>
            <a:avLst/>
            <a:gdLst/>
            <a:ahLst/>
            <a:cxnLst/>
            <a:rect l="0" t="0" r="0" b="0"/>
            <a:pathLst>
              <a:path w="120000" h="120000" extrusionOk="0">
                <a:moveTo>
                  <a:pt x="60000" y="46361"/>
                </a:moveTo>
                <a:cubicBezTo>
                  <a:pt x="52466" y="46361"/>
                  <a:pt x="46361" y="52466"/>
                  <a:pt x="46361" y="60000"/>
                </a:cubicBezTo>
                <a:cubicBezTo>
                  <a:pt x="46361" y="67533"/>
                  <a:pt x="52466" y="73638"/>
                  <a:pt x="60000" y="73638"/>
                </a:cubicBezTo>
                <a:cubicBezTo>
                  <a:pt x="67533" y="73638"/>
                  <a:pt x="73638" y="67533"/>
                  <a:pt x="73638" y="60000"/>
                </a:cubicBezTo>
                <a:cubicBezTo>
                  <a:pt x="73638" y="52466"/>
                  <a:pt x="67533" y="46361"/>
                  <a:pt x="60000" y="46361"/>
                </a:cubicBezTo>
                <a:moveTo>
                  <a:pt x="62727" y="114405"/>
                </a:moveTo>
                <a:lnTo>
                  <a:pt x="62727" y="95455"/>
                </a:lnTo>
                <a:cubicBezTo>
                  <a:pt x="62727" y="93944"/>
                  <a:pt x="61505" y="92727"/>
                  <a:pt x="60000" y="92727"/>
                </a:cubicBezTo>
                <a:cubicBezTo>
                  <a:pt x="58494" y="92727"/>
                  <a:pt x="57272" y="93944"/>
                  <a:pt x="57272" y="95455"/>
                </a:cubicBezTo>
                <a:lnTo>
                  <a:pt x="57272" y="114405"/>
                </a:lnTo>
                <a:cubicBezTo>
                  <a:pt x="29333" y="113022"/>
                  <a:pt x="6972" y="90661"/>
                  <a:pt x="5588" y="62727"/>
                </a:cubicBezTo>
                <a:lnTo>
                  <a:pt x="24544" y="62727"/>
                </a:lnTo>
                <a:cubicBezTo>
                  <a:pt x="26055" y="62727"/>
                  <a:pt x="27272" y="61505"/>
                  <a:pt x="27272" y="60000"/>
                </a:cubicBezTo>
                <a:cubicBezTo>
                  <a:pt x="27272" y="58494"/>
                  <a:pt x="26055" y="57272"/>
                  <a:pt x="24544" y="57272"/>
                </a:cubicBezTo>
                <a:lnTo>
                  <a:pt x="5588" y="57272"/>
                </a:lnTo>
                <a:cubicBezTo>
                  <a:pt x="6972" y="29338"/>
                  <a:pt x="29333" y="6977"/>
                  <a:pt x="57272" y="5594"/>
                </a:cubicBezTo>
                <a:lnTo>
                  <a:pt x="57272" y="24544"/>
                </a:lnTo>
                <a:cubicBezTo>
                  <a:pt x="57272" y="26055"/>
                  <a:pt x="58494" y="27272"/>
                  <a:pt x="60000" y="27272"/>
                </a:cubicBezTo>
                <a:cubicBezTo>
                  <a:pt x="61505" y="27272"/>
                  <a:pt x="62727" y="26055"/>
                  <a:pt x="62727" y="24544"/>
                </a:cubicBezTo>
                <a:lnTo>
                  <a:pt x="62727" y="5594"/>
                </a:lnTo>
                <a:cubicBezTo>
                  <a:pt x="90666" y="6977"/>
                  <a:pt x="113027" y="29338"/>
                  <a:pt x="114411" y="57272"/>
                </a:cubicBezTo>
                <a:lnTo>
                  <a:pt x="95455" y="57272"/>
                </a:lnTo>
                <a:cubicBezTo>
                  <a:pt x="93944" y="57272"/>
                  <a:pt x="92727" y="58494"/>
                  <a:pt x="92727" y="60000"/>
                </a:cubicBezTo>
                <a:cubicBezTo>
                  <a:pt x="92727" y="61505"/>
                  <a:pt x="93944" y="62727"/>
                  <a:pt x="95455" y="62727"/>
                </a:cubicBezTo>
                <a:lnTo>
                  <a:pt x="114411" y="62727"/>
                </a:lnTo>
                <a:cubicBezTo>
                  <a:pt x="113027" y="90661"/>
                  <a:pt x="90666" y="113022"/>
                  <a:pt x="62727" y="114405"/>
                </a:cubicBezTo>
                <a:moveTo>
                  <a:pt x="60000" y="0"/>
                </a:moveTo>
                <a:cubicBezTo>
                  <a:pt x="60000" y="0"/>
                  <a:pt x="60000" y="0"/>
                  <a:pt x="60000" y="0"/>
                </a:cubicBezTo>
                <a:cubicBezTo>
                  <a:pt x="60000" y="0"/>
                  <a:pt x="60000" y="0"/>
                  <a:pt x="60000" y="0"/>
                </a:cubicBezTo>
                <a:cubicBezTo>
                  <a:pt x="26861" y="0"/>
                  <a:pt x="0" y="26866"/>
                  <a:pt x="0" y="60000"/>
                </a:cubicBezTo>
                <a:cubicBezTo>
                  <a:pt x="0" y="93138"/>
                  <a:pt x="26861" y="120000"/>
                  <a:pt x="60000" y="120000"/>
                </a:cubicBezTo>
                <a:cubicBezTo>
                  <a:pt x="93138" y="120000"/>
                  <a:pt x="120000" y="93138"/>
                  <a:pt x="120000" y="60000"/>
                </a:cubicBezTo>
                <a:cubicBezTo>
                  <a:pt x="120000" y="26866"/>
                  <a:pt x="93138" y="0"/>
                  <a:pt x="60000" y="0"/>
                </a:cubicBezTo>
              </a:path>
            </a:pathLst>
          </a:custGeom>
          <a:solidFill>
            <a:schemeClr val="bg1"/>
          </a:solidFill>
          <a:ln>
            <a:noFill/>
          </a:ln>
        </p:spPr>
        <p:txBody>
          <a:bodyPr lIns="38075" tIns="38075" rIns="38075" bIns="38075" anchor="ctr" anchorCtr="0">
            <a:noAutofit/>
          </a:bodyPr>
          <a:lstStyle/>
          <a:p>
            <a:pPr marL="0" marR="0" lvl="0" indent="0" algn="l" rtl="0">
              <a:spcBef>
                <a:spcPts val="0"/>
              </a:spcBef>
              <a:buNone/>
            </a:pPr>
            <a:endParaRPr sz="3000">
              <a:solidFill>
                <a:schemeClr val="dk1"/>
              </a:solidFill>
              <a:latin typeface="+mn-lt"/>
              <a:ea typeface="+mn-ea"/>
              <a:sym typeface="+mn-lt"/>
            </a:endParaRPr>
          </a:p>
        </p:txBody>
      </p:sp>
      <p:pic>
        <p:nvPicPr>
          <p:cNvPr id="29" name="图片 28"/>
          <p:cNvPicPr>
            <a:picLocks noChangeAspect="1"/>
          </p:cNvPicPr>
          <p:nvPr>
            <p:custDataLst>
              <p:tags r:id="rId21"/>
            </p:custDataLst>
          </p:nvPr>
        </p:nvPicPr>
        <p:blipFill rotWithShape="1">
          <a:blip r:embed="rId22" cstate="print">
            <a:duotone>
              <a:schemeClr val="accent1">
                <a:shade val="45000"/>
                <a:satMod val="135000"/>
              </a:schemeClr>
              <a:prstClr val="white"/>
            </a:duotone>
            <a:extLst>
              <a:ext uri="{BEBA8EAE-BF5A-486C-A8C5-ECC9F3942E4B}">
                <a14:imgProps xmlns:a14="http://schemas.microsoft.com/office/drawing/2010/main">
                  <a14:imgLayer r:embed="rId23">
                    <a14:imgEffect>
                      <a14:brightnessContrast contrast="-40000"/>
                    </a14:imgEffect>
                  </a14:imgLayer>
                </a14:imgProps>
              </a:ext>
              <a:ext uri="{28A0092B-C50C-407E-A947-70E740481C1C}">
                <a14:useLocalDpi xmlns:a14="http://schemas.microsoft.com/office/drawing/2010/main" val="0"/>
              </a:ext>
            </a:extLst>
          </a:blip>
          <a:srcRect/>
          <a:stretch>
            <a:fillRect/>
          </a:stretch>
        </p:blipFill>
        <p:spPr>
          <a:xfrm>
            <a:off x="0" y="-476012"/>
            <a:ext cx="4988185" cy="2207287"/>
          </a:xfrm>
          <a:prstGeom prst="rect">
            <a:avLst/>
          </a:prstGeom>
        </p:spPr>
      </p:pic>
      <p:sp>
        <p:nvSpPr>
          <p:cNvPr id="34" name="文本框 33"/>
          <p:cNvSpPr txBox="1"/>
          <p:nvPr>
            <p:custDataLst>
              <p:tags r:id="rId24"/>
            </p:custDataLst>
          </p:nvPr>
        </p:nvSpPr>
        <p:spPr>
          <a:xfrm>
            <a:off x="11295" y="375338"/>
            <a:ext cx="3123712" cy="584775"/>
          </a:xfrm>
          <a:prstGeom prst="rect">
            <a:avLst/>
          </a:prstGeom>
          <a:noFill/>
        </p:spPr>
        <p:txBody>
          <a:bodyPr wrap="square" rtlCol="0">
            <a:normAutofit fontScale="97500" lnSpcReduction="20000"/>
          </a:bodyPr>
          <a:lstStyle/>
          <a:p>
            <a:pPr algn="ctr"/>
            <a:r>
              <a:rPr lang="zh-CN" altLang="en-US" sz="3200" b="1">
                <a:solidFill>
                  <a:schemeClr val="accent1"/>
                </a:solidFill>
                <a:latin typeface="+mj-lt"/>
                <a:ea typeface="+mj-ea"/>
                <a:cs typeface="+mj-cs"/>
                <a:sym typeface="+mn-lt"/>
              </a:rPr>
              <a:t>四点要求</a:t>
            </a:r>
            <a:endParaRPr lang="zh-CN" altLang="en-US" sz="3200" b="1">
              <a:solidFill>
                <a:schemeClr val="accent1"/>
              </a:solidFill>
              <a:latin typeface="+mj-lt"/>
              <a:ea typeface="+mj-ea"/>
              <a:cs typeface="+mj-cs"/>
              <a:sym typeface="+mn-lt"/>
            </a:endParaRPr>
          </a:p>
        </p:txBody>
      </p:sp>
    </p:spTree>
    <p:custDataLst>
      <p:tags r:id="rId2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wipe(left)">
                                      <p:cBhvr>
                                        <p:cTn id="18" dur="500"/>
                                        <p:tgtEl>
                                          <p:spTgt spid="25"/>
                                        </p:tgtEl>
                                      </p:cBhvr>
                                    </p:animEffect>
                                  </p:childTnLst>
                                </p:cTn>
                              </p:par>
                              <p:par>
                                <p:cTn id="19" presetID="22" presetClass="entr" presetSubtype="8" fill="hold" nodeType="with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wipe(left)">
                                      <p:cBhvr>
                                        <p:cTn id="2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30"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11702" y="5655214"/>
            <a:ext cx="2593484" cy="1092918"/>
          </a:xfrm>
          <a:prstGeom prst="rect">
            <a:avLst/>
          </a:prstGeom>
        </p:spPr>
      </p:pic>
      <p:pic>
        <p:nvPicPr>
          <p:cNvPr id="42" name="图片 41"/>
          <p:cNvPicPr>
            <a:picLocks noChangeAspect="1"/>
          </p:cNvPicPr>
          <p:nvPr>
            <p:custDataLst>
              <p:tags r:id="rId3"/>
            </p:custDataLst>
          </p:nvPr>
        </p:nvPicPr>
        <p:blipFill rotWithShape="1">
          <a:blip r:embed="rId4" cstate="print">
            <a:extLst>
              <a:ext uri="{28A0092B-C50C-407E-A947-70E740481C1C}">
                <a14:useLocalDpi xmlns:a14="http://schemas.microsoft.com/office/drawing/2010/main" val="0"/>
              </a:ext>
            </a:extLst>
          </a:blip>
          <a:srcRect b="32906"/>
          <a:stretch>
            <a:fillRect/>
          </a:stretch>
        </p:blipFill>
        <p:spPr>
          <a:xfrm>
            <a:off x="0" y="6281936"/>
            <a:ext cx="12192000" cy="576064"/>
          </a:xfrm>
          <a:prstGeom prst="rect">
            <a:avLst/>
          </a:prstGeom>
        </p:spPr>
      </p:pic>
      <p:sp>
        <p:nvSpPr>
          <p:cNvPr id="24" name="椭圆 23"/>
          <p:cNvSpPr/>
          <p:nvPr>
            <p:custDataLst>
              <p:tags r:id="rId5"/>
            </p:custDataLst>
          </p:nvPr>
        </p:nvSpPr>
        <p:spPr>
          <a:xfrm>
            <a:off x="918955" y="1844824"/>
            <a:ext cx="805218" cy="805218"/>
          </a:xfrm>
          <a:prstGeom prst="ellipse">
            <a:avLst/>
          </a:prstGeom>
          <a:solidFill>
            <a:schemeClr val="accent1"/>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400" b="0" dirty="0">
              <a:solidFill>
                <a:srgbClr val="ECEB4D"/>
              </a:solidFill>
              <a:sym typeface="+mn-lt"/>
            </a:endParaRPr>
          </a:p>
        </p:txBody>
      </p:sp>
      <p:cxnSp>
        <p:nvCxnSpPr>
          <p:cNvPr id="25" name="直接连接符 24"/>
          <p:cNvCxnSpPr>
            <a:stCxn id="24" idx="6"/>
          </p:cNvCxnSpPr>
          <p:nvPr>
            <p:custDataLst>
              <p:tags r:id="rId6"/>
            </p:custDataLst>
          </p:nvPr>
        </p:nvCxnSpPr>
        <p:spPr>
          <a:xfrm>
            <a:off x="1724173" y="2247433"/>
            <a:ext cx="468781" cy="0"/>
          </a:xfrm>
          <a:prstGeom prst="line">
            <a:avLst/>
          </a:prstGeom>
          <a:ln>
            <a:solidFill>
              <a:srgbClr val="000000"/>
            </a:solidFill>
            <a:tailEnd type="oval" w="lg" len="lg"/>
          </a:ln>
        </p:spPr>
        <p:style>
          <a:lnRef idx="1">
            <a:schemeClr val="accent1"/>
          </a:lnRef>
          <a:fillRef idx="0">
            <a:schemeClr val="accent1"/>
          </a:fillRef>
          <a:effectRef idx="0">
            <a:schemeClr val="accent1"/>
          </a:effectRef>
          <a:fontRef idx="minor">
            <a:schemeClr val="tx1"/>
          </a:fontRef>
        </p:style>
      </p:cxnSp>
      <p:sp>
        <p:nvSpPr>
          <p:cNvPr id="30" name="椭圆 29"/>
          <p:cNvSpPr/>
          <p:nvPr>
            <p:custDataLst>
              <p:tags r:id="rId7"/>
            </p:custDataLst>
          </p:nvPr>
        </p:nvSpPr>
        <p:spPr>
          <a:xfrm>
            <a:off x="6337272" y="1844824"/>
            <a:ext cx="805218" cy="805218"/>
          </a:xfrm>
          <a:prstGeom prst="ellipse">
            <a:avLst/>
          </a:prstGeom>
          <a:solidFill>
            <a:schemeClr val="accent4"/>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400" b="0" dirty="0">
              <a:sym typeface="+mn-lt"/>
            </a:endParaRPr>
          </a:p>
        </p:txBody>
      </p:sp>
      <p:cxnSp>
        <p:nvCxnSpPr>
          <p:cNvPr id="31" name="直接连接符 30"/>
          <p:cNvCxnSpPr>
            <a:stCxn id="30" idx="6"/>
          </p:cNvCxnSpPr>
          <p:nvPr>
            <p:custDataLst>
              <p:tags r:id="rId8"/>
            </p:custDataLst>
          </p:nvPr>
        </p:nvCxnSpPr>
        <p:spPr>
          <a:xfrm>
            <a:off x="7142490" y="2247433"/>
            <a:ext cx="468781" cy="0"/>
          </a:xfrm>
          <a:prstGeom prst="line">
            <a:avLst/>
          </a:prstGeom>
          <a:ln>
            <a:solidFill>
              <a:srgbClr val="000000"/>
            </a:solidFill>
            <a:tailEnd type="oval" w="lg" len="lg"/>
          </a:ln>
        </p:spPr>
        <p:style>
          <a:lnRef idx="1">
            <a:schemeClr val="accent1"/>
          </a:lnRef>
          <a:fillRef idx="0">
            <a:schemeClr val="accent1"/>
          </a:fillRef>
          <a:effectRef idx="0">
            <a:schemeClr val="accent1"/>
          </a:effectRef>
          <a:fontRef idx="minor">
            <a:schemeClr val="tx1"/>
          </a:fontRef>
        </p:style>
      </p:cxnSp>
      <p:sp>
        <p:nvSpPr>
          <p:cNvPr id="37" name="文本框 36"/>
          <p:cNvSpPr txBox="1"/>
          <p:nvPr>
            <p:custDataLst>
              <p:tags r:id="rId9"/>
            </p:custDataLst>
          </p:nvPr>
        </p:nvSpPr>
        <p:spPr>
          <a:xfrm>
            <a:off x="2291715" y="1844675"/>
            <a:ext cx="3552190" cy="2334260"/>
          </a:xfrm>
          <a:prstGeom prst="rect">
            <a:avLst/>
          </a:prstGeom>
          <a:noFill/>
        </p:spPr>
        <p:txBody>
          <a:bodyPr wrap="square" rtlCol="0">
            <a:normAutofit/>
          </a:bodyPr>
          <a:lstStyle/>
          <a:p>
            <a:pPr>
              <a:lnSpc>
                <a:spcPct val="150000"/>
              </a:lnSpc>
              <a:spcAft>
                <a:spcPts val="600"/>
              </a:spcAft>
              <a:buClr>
                <a:schemeClr val="accent1"/>
              </a:buClr>
            </a:pPr>
            <a:r>
              <a:rPr lang="zh-CN" altLang="en-US" sz="1600" b="0">
                <a:latin typeface="+mn-lt"/>
                <a:ea typeface="+mn-ea"/>
                <a:sym typeface="+mn-lt"/>
              </a:rPr>
              <a:t>要深刻理解把生态文明建设纳入中国特色社会主义事业总体布局的重大意义，深入领会生态文明建设的指导原则和主要着力点，自觉把生态文明建设融入经济建设、政治建设、文化建设、社会建设各方面和全过程。</a:t>
            </a:r>
            <a:endParaRPr lang="zh-CN" altLang="en-US" sz="1600" b="0">
              <a:latin typeface="+mn-lt"/>
              <a:ea typeface="+mn-ea"/>
              <a:sym typeface="+mn-lt"/>
            </a:endParaRPr>
          </a:p>
        </p:txBody>
      </p:sp>
      <p:sp>
        <p:nvSpPr>
          <p:cNvPr id="38" name="文本框 37"/>
          <p:cNvSpPr txBox="1"/>
          <p:nvPr>
            <p:custDataLst>
              <p:tags r:id="rId10"/>
            </p:custDataLst>
          </p:nvPr>
        </p:nvSpPr>
        <p:spPr>
          <a:xfrm>
            <a:off x="2291956" y="1900433"/>
            <a:ext cx="3551959" cy="307777"/>
          </a:xfrm>
          <a:prstGeom prst="rect">
            <a:avLst/>
          </a:prstGeom>
          <a:noFill/>
        </p:spPr>
        <p:txBody>
          <a:bodyPr wrap="square" rtlCol="0">
            <a:normAutofit/>
          </a:bodyPr>
          <a:lstStyle/>
          <a:p>
            <a:r>
              <a:rPr lang="en-US" altLang="zh-CN" sz="1400" b="0">
                <a:solidFill>
                  <a:schemeClr val="tx1">
                    <a:lumMod val="65000"/>
                    <a:lumOff val="35000"/>
                  </a:schemeClr>
                </a:solidFill>
                <a:latin typeface="+mj-lt"/>
                <a:ea typeface="+mj-ea"/>
                <a:cs typeface="+mj-cs"/>
                <a:sym typeface="+mn-lt"/>
              </a:rPr>
              <a:t> </a:t>
            </a:r>
            <a:endParaRPr lang="en-US" altLang="zh-CN" sz="1400" b="0">
              <a:solidFill>
                <a:schemeClr val="tx1">
                  <a:lumMod val="65000"/>
                  <a:lumOff val="35000"/>
                </a:schemeClr>
              </a:solidFill>
              <a:latin typeface="+mj-lt"/>
              <a:ea typeface="+mj-ea"/>
              <a:cs typeface="+mj-cs"/>
              <a:sym typeface="+mn-lt"/>
            </a:endParaRPr>
          </a:p>
        </p:txBody>
      </p:sp>
      <p:sp>
        <p:nvSpPr>
          <p:cNvPr id="40" name="文本框 39"/>
          <p:cNvSpPr txBox="1"/>
          <p:nvPr>
            <p:custDataLst>
              <p:tags r:id="rId11"/>
            </p:custDataLst>
          </p:nvPr>
        </p:nvSpPr>
        <p:spPr>
          <a:xfrm>
            <a:off x="2291957" y="3608466"/>
            <a:ext cx="3551958" cy="570284"/>
          </a:xfrm>
          <a:prstGeom prst="rect">
            <a:avLst/>
          </a:prstGeom>
          <a:noFill/>
        </p:spPr>
        <p:txBody>
          <a:bodyPr wrap="square" rtlCol="0">
            <a:normAutofit lnSpcReduction="10000"/>
          </a:bodyPr>
          <a:lstStyle/>
          <a:p>
            <a:pPr>
              <a:lnSpc>
                <a:spcPct val="150000"/>
              </a:lnSpc>
              <a:spcAft>
                <a:spcPts val="600"/>
              </a:spcAft>
              <a:buClr>
                <a:schemeClr val="accent1"/>
              </a:buClr>
            </a:pPr>
            <a:r>
              <a:rPr lang="en-US" altLang="zh-CN" sz="1100" b="0">
                <a:latin typeface="+mn-lt"/>
                <a:ea typeface="+mn-ea"/>
                <a:sym typeface="+mn-lt"/>
              </a:rPr>
              <a:t> </a:t>
            </a:r>
            <a:endParaRPr lang="en-US" altLang="zh-CN" sz="1100" b="0">
              <a:latin typeface="+mn-lt"/>
              <a:ea typeface="+mn-ea"/>
              <a:sym typeface="+mn-lt"/>
            </a:endParaRPr>
          </a:p>
        </p:txBody>
      </p:sp>
      <p:sp>
        <p:nvSpPr>
          <p:cNvPr id="41" name="文本框 40"/>
          <p:cNvSpPr txBox="1"/>
          <p:nvPr>
            <p:custDataLst>
              <p:tags r:id="rId12"/>
            </p:custDataLst>
          </p:nvPr>
        </p:nvSpPr>
        <p:spPr>
          <a:xfrm>
            <a:off x="2291956" y="3286566"/>
            <a:ext cx="3551959" cy="307777"/>
          </a:xfrm>
          <a:prstGeom prst="rect">
            <a:avLst/>
          </a:prstGeom>
          <a:noFill/>
        </p:spPr>
        <p:txBody>
          <a:bodyPr wrap="square" rtlCol="0">
            <a:normAutofit/>
          </a:bodyPr>
          <a:lstStyle/>
          <a:p>
            <a:r>
              <a:rPr lang="en-US" altLang="zh-CN" sz="1400" b="0">
                <a:solidFill>
                  <a:schemeClr val="tx1">
                    <a:lumMod val="65000"/>
                    <a:lumOff val="35000"/>
                  </a:schemeClr>
                </a:solidFill>
                <a:latin typeface="+mj-lt"/>
                <a:ea typeface="+mj-ea"/>
                <a:cs typeface="+mj-cs"/>
                <a:sym typeface="+mn-lt"/>
              </a:rPr>
              <a:t> </a:t>
            </a:r>
            <a:endParaRPr lang="en-US" altLang="zh-CN" sz="1400" b="0">
              <a:solidFill>
                <a:schemeClr val="tx1">
                  <a:lumMod val="65000"/>
                  <a:lumOff val="35000"/>
                </a:schemeClr>
              </a:solidFill>
              <a:latin typeface="+mj-lt"/>
              <a:ea typeface="+mj-ea"/>
              <a:cs typeface="+mj-cs"/>
              <a:sym typeface="+mn-lt"/>
            </a:endParaRPr>
          </a:p>
        </p:txBody>
      </p:sp>
      <p:sp>
        <p:nvSpPr>
          <p:cNvPr id="46" name="文本框 45"/>
          <p:cNvSpPr txBox="1"/>
          <p:nvPr>
            <p:custDataLst>
              <p:tags r:id="rId13"/>
            </p:custDataLst>
          </p:nvPr>
        </p:nvSpPr>
        <p:spPr>
          <a:xfrm>
            <a:off x="7734935" y="1844040"/>
            <a:ext cx="3552190" cy="2334260"/>
          </a:xfrm>
          <a:prstGeom prst="rect">
            <a:avLst/>
          </a:prstGeom>
          <a:noFill/>
        </p:spPr>
        <p:txBody>
          <a:bodyPr wrap="square" rtlCol="0">
            <a:normAutofit lnSpcReduction="10000"/>
          </a:bodyPr>
          <a:lstStyle/>
          <a:p>
            <a:pPr>
              <a:lnSpc>
                <a:spcPct val="150000"/>
              </a:lnSpc>
              <a:spcAft>
                <a:spcPts val="600"/>
              </a:spcAft>
              <a:buClr>
                <a:schemeClr val="accent1"/>
              </a:buClr>
            </a:pPr>
            <a:r>
              <a:rPr lang="zh-CN" altLang="en-US" sz="1600" b="0">
                <a:latin typeface="+mn-lt"/>
                <a:ea typeface="+mn-ea"/>
                <a:sym typeface="+mn-lt"/>
              </a:rPr>
              <a:t>要深刻理解党章增写党的建设总体要求新内容和关于党员、党的基层组织、党的干部新要求的重大意义，深入领会各项新内容新要求的科学内涵，坚持用党章指导和规范党的建设各项工作，全面提高党的建设科学化水平</a:t>
            </a:r>
            <a:r>
              <a:rPr lang="zh-CN" altLang="en-US" sz="1100" b="0">
                <a:latin typeface="+mn-lt"/>
                <a:ea typeface="+mn-ea"/>
                <a:sym typeface="+mn-lt"/>
              </a:rPr>
              <a:t>。</a:t>
            </a:r>
            <a:endParaRPr lang="zh-CN" altLang="en-US" sz="1100" b="0">
              <a:latin typeface="+mn-lt"/>
              <a:ea typeface="+mn-ea"/>
              <a:sym typeface="+mn-lt"/>
            </a:endParaRPr>
          </a:p>
        </p:txBody>
      </p:sp>
      <p:sp>
        <p:nvSpPr>
          <p:cNvPr id="47" name="文本框 46"/>
          <p:cNvSpPr txBox="1"/>
          <p:nvPr>
            <p:custDataLst>
              <p:tags r:id="rId14"/>
            </p:custDataLst>
          </p:nvPr>
        </p:nvSpPr>
        <p:spPr>
          <a:xfrm>
            <a:off x="7734849" y="1868534"/>
            <a:ext cx="3551959" cy="307777"/>
          </a:xfrm>
          <a:prstGeom prst="rect">
            <a:avLst/>
          </a:prstGeom>
          <a:noFill/>
        </p:spPr>
        <p:txBody>
          <a:bodyPr wrap="square" rtlCol="0">
            <a:normAutofit/>
          </a:bodyPr>
          <a:lstStyle/>
          <a:p>
            <a:r>
              <a:rPr lang="en-US" altLang="zh-CN" sz="1400" b="0">
                <a:solidFill>
                  <a:schemeClr val="tx1">
                    <a:lumMod val="65000"/>
                    <a:lumOff val="35000"/>
                  </a:schemeClr>
                </a:solidFill>
                <a:latin typeface="+mj-lt"/>
                <a:ea typeface="+mj-ea"/>
                <a:cs typeface="+mj-cs"/>
                <a:sym typeface="+mn-lt"/>
              </a:rPr>
              <a:t> </a:t>
            </a:r>
            <a:endParaRPr lang="en-US" altLang="zh-CN" sz="1400" b="0">
              <a:solidFill>
                <a:schemeClr val="tx1">
                  <a:lumMod val="65000"/>
                  <a:lumOff val="35000"/>
                </a:schemeClr>
              </a:solidFill>
              <a:latin typeface="+mj-lt"/>
              <a:ea typeface="+mj-ea"/>
              <a:cs typeface="+mj-cs"/>
              <a:sym typeface="+mn-lt"/>
            </a:endParaRPr>
          </a:p>
        </p:txBody>
      </p:sp>
      <p:sp>
        <p:nvSpPr>
          <p:cNvPr id="49" name="文本框 48"/>
          <p:cNvSpPr txBox="1"/>
          <p:nvPr>
            <p:custDataLst>
              <p:tags r:id="rId15"/>
            </p:custDataLst>
          </p:nvPr>
        </p:nvSpPr>
        <p:spPr>
          <a:xfrm>
            <a:off x="7734850" y="3576567"/>
            <a:ext cx="3551958" cy="570284"/>
          </a:xfrm>
          <a:prstGeom prst="rect">
            <a:avLst/>
          </a:prstGeom>
          <a:noFill/>
        </p:spPr>
        <p:txBody>
          <a:bodyPr wrap="square" rtlCol="0">
            <a:normAutofit lnSpcReduction="10000"/>
          </a:bodyPr>
          <a:lstStyle/>
          <a:p>
            <a:pPr>
              <a:lnSpc>
                <a:spcPct val="150000"/>
              </a:lnSpc>
              <a:spcAft>
                <a:spcPts val="600"/>
              </a:spcAft>
              <a:buClr>
                <a:schemeClr val="accent1"/>
              </a:buClr>
            </a:pPr>
            <a:r>
              <a:rPr lang="en-US" altLang="zh-CN" sz="1100" b="0">
                <a:latin typeface="+mn-lt"/>
                <a:ea typeface="+mn-ea"/>
                <a:sym typeface="+mn-lt"/>
              </a:rPr>
              <a:t> </a:t>
            </a:r>
            <a:endParaRPr lang="en-US" altLang="zh-CN" sz="1100" b="0">
              <a:latin typeface="+mn-lt"/>
              <a:ea typeface="+mn-ea"/>
              <a:sym typeface="+mn-lt"/>
            </a:endParaRPr>
          </a:p>
        </p:txBody>
      </p:sp>
      <p:sp>
        <p:nvSpPr>
          <p:cNvPr id="50" name="文本框 49"/>
          <p:cNvSpPr txBox="1"/>
          <p:nvPr>
            <p:custDataLst>
              <p:tags r:id="rId16"/>
            </p:custDataLst>
          </p:nvPr>
        </p:nvSpPr>
        <p:spPr>
          <a:xfrm>
            <a:off x="7734849" y="3254667"/>
            <a:ext cx="3551959" cy="307777"/>
          </a:xfrm>
          <a:prstGeom prst="rect">
            <a:avLst/>
          </a:prstGeom>
          <a:noFill/>
        </p:spPr>
        <p:txBody>
          <a:bodyPr wrap="square" rtlCol="0">
            <a:normAutofit/>
          </a:bodyPr>
          <a:lstStyle/>
          <a:p>
            <a:r>
              <a:rPr lang="en-US" altLang="zh-CN" sz="1400" b="0">
                <a:solidFill>
                  <a:schemeClr val="tx1">
                    <a:lumMod val="65000"/>
                    <a:lumOff val="35000"/>
                  </a:schemeClr>
                </a:solidFill>
                <a:latin typeface="+mj-lt"/>
                <a:ea typeface="+mj-ea"/>
                <a:cs typeface="+mj-cs"/>
                <a:sym typeface="+mn-lt"/>
              </a:rPr>
              <a:t> </a:t>
            </a:r>
            <a:endParaRPr lang="en-US" altLang="zh-CN" sz="1400" b="0">
              <a:solidFill>
                <a:schemeClr val="tx1">
                  <a:lumMod val="65000"/>
                  <a:lumOff val="35000"/>
                </a:schemeClr>
              </a:solidFill>
              <a:latin typeface="+mj-lt"/>
              <a:ea typeface="+mj-ea"/>
              <a:cs typeface="+mj-cs"/>
              <a:sym typeface="+mn-lt"/>
            </a:endParaRPr>
          </a:p>
        </p:txBody>
      </p:sp>
      <p:sp>
        <p:nvSpPr>
          <p:cNvPr id="56" name="Shape 4110"/>
          <p:cNvSpPr/>
          <p:nvPr>
            <p:custDataLst>
              <p:tags r:id="rId17"/>
            </p:custDataLst>
          </p:nvPr>
        </p:nvSpPr>
        <p:spPr>
          <a:xfrm>
            <a:off x="1138894" y="3411646"/>
            <a:ext cx="365340" cy="365393"/>
          </a:xfrm>
          <a:custGeom>
            <a:avLst/>
            <a:gdLst/>
            <a:ahLst/>
            <a:cxnLst/>
            <a:rect l="0" t="0" r="0" b="0"/>
            <a:pathLst>
              <a:path w="120000" h="120000" extrusionOk="0">
                <a:moveTo>
                  <a:pt x="35474" y="85605"/>
                </a:moveTo>
                <a:cubicBezTo>
                  <a:pt x="32225" y="82711"/>
                  <a:pt x="27075" y="77811"/>
                  <a:pt x="21931" y="71638"/>
                </a:cubicBezTo>
                <a:cubicBezTo>
                  <a:pt x="14418" y="62627"/>
                  <a:pt x="5456" y="49083"/>
                  <a:pt x="5456" y="35722"/>
                </a:cubicBezTo>
                <a:cubicBezTo>
                  <a:pt x="5456" y="19038"/>
                  <a:pt x="18927" y="5455"/>
                  <a:pt x="35480" y="5455"/>
                </a:cubicBezTo>
                <a:cubicBezTo>
                  <a:pt x="52032" y="5455"/>
                  <a:pt x="65498" y="19038"/>
                  <a:pt x="65498" y="35722"/>
                </a:cubicBezTo>
                <a:cubicBezTo>
                  <a:pt x="65498" y="56711"/>
                  <a:pt x="43962" y="78022"/>
                  <a:pt x="35474" y="85605"/>
                </a:cubicBezTo>
                <a:moveTo>
                  <a:pt x="35480" y="0"/>
                </a:moveTo>
                <a:cubicBezTo>
                  <a:pt x="15884" y="0"/>
                  <a:pt x="0" y="15994"/>
                  <a:pt x="0" y="35722"/>
                </a:cubicBezTo>
                <a:cubicBezTo>
                  <a:pt x="0" y="64750"/>
                  <a:pt x="35480" y="92783"/>
                  <a:pt x="35480" y="92783"/>
                </a:cubicBezTo>
                <a:cubicBezTo>
                  <a:pt x="35480" y="92783"/>
                  <a:pt x="70960" y="64750"/>
                  <a:pt x="70960" y="35722"/>
                </a:cubicBezTo>
                <a:cubicBezTo>
                  <a:pt x="70960" y="15994"/>
                  <a:pt x="55075" y="0"/>
                  <a:pt x="35480" y="0"/>
                </a:cubicBezTo>
                <a:moveTo>
                  <a:pt x="96736" y="108911"/>
                </a:moveTo>
                <a:cubicBezTo>
                  <a:pt x="95454" y="109800"/>
                  <a:pt x="93944" y="110605"/>
                  <a:pt x="92261" y="111294"/>
                </a:cubicBezTo>
                <a:cubicBezTo>
                  <a:pt x="90868" y="111872"/>
                  <a:pt x="90204" y="113466"/>
                  <a:pt x="90778" y="114861"/>
                </a:cubicBezTo>
                <a:cubicBezTo>
                  <a:pt x="91208" y="115916"/>
                  <a:pt x="92227" y="116550"/>
                  <a:pt x="93298" y="116550"/>
                </a:cubicBezTo>
                <a:cubicBezTo>
                  <a:pt x="93643" y="116550"/>
                  <a:pt x="94000" y="116483"/>
                  <a:pt x="94334" y="116344"/>
                </a:cubicBezTo>
                <a:cubicBezTo>
                  <a:pt x="96385" y="115500"/>
                  <a:pt x="98241" y="114505"/>
                  <a:pt x="99846" y="113394"/>
                </a:cubicBezTo>
                <a:cubicBezTo>
                  <a:pt x="101089" y="112533"/>
                  <a:pt x="101396" y="110833"/>
                  <a:pt x="100537" y="109594"/>
                </a:cubicBezTo>
                <a:cubicBezTo>
                  <a:pt x="99679" y="108361"/>
                  <a:pt x="97974" y="108050"/>
                  <a:pt x="96736" y="108911"/>
                </a:cubicBezTo>
                <a:moveTo>
                  <a:pt x="90561" y="72455"/>
                </a:moveTo>
                <a:cubicBezTo>
                  <a:pt x="89781" y="71055"/>
                  <a:pt x="89307" y="69605"/>
                  <a:pt x="89145" y="68138"/>
                </a:cubicBezTo>
                <a:cubicBezTo>
                  <a:pt x="88984" y="66638"/>
                  <a:pt x="87674" y="65561"/>
                  <a:pt x="86141" y="65716"/>
                </a:cubicBezTo>
                <a:cubicBezTo>
                  <a:pt x="84642" y="65883"/>
                  <a:pt x="83555" y="67222"/>
                  <a:pt x="83723" y="68722"/>
                </a:cubicBezTo>
                <a:cubicBezTo>
                  <a:pt x="83957" y="70927"/>
                  <a:pt x="84659" y="73077"/>
                  <a:pt x="85801" y="75122"/>
                </a:cubicBezTo>
                <a:cubicBezTo>
                  <a:pt x="86297" y="76011"/>
                  <a:pt x="87228" y="76516"/>
                  <a:pt x="88181" y="76516"/>
                </a:cubicBezTo>
                <a:cubicBezTo>
                  <a:pt x="88638" y="76516"/>
                  <a:pt x="89090" y="76405"/>
                  <a:pt x="89513" y="76166"/>
                </a:cubicBezTo>
                <a:cubicBezTo>
                  <a:pt x="90829" y="75433"/>
                  <a:pt x="91302" y="73772"/>
                  <a:pt x="90561" y="72455"/>
                </a:cubicBezTo>
                <a:moveTo>
                  <a:pt x="101708" y="84744"/>
                </a:moveTo>
                <a:cubicBezTo>
                  <a:pt x="100548" y="83227"/>
                  <a:pt x="99222" y="81711"/>
                  <a:pt x="97745" y="80216"/>
                </a:cubicBezTo>
                <a:cubicBezTo>
                  <a:pt x="96692" y="79144"/>
                  <a:pt x="94964" y="79133"/>
                  <a:pt x="93883" y="80188"/>
                </a:cubicBezTo>
                <a:cubicBezTo>
                  <a:pt x="92813" y="81244"/>
                  <a:pt x="92802" y="82972"/>
                  <a:pt x="93860" y="84050"/>
                </a:cubicBezTo>
                <a:cubicBezTo>
                  <a:pt x="95170" y="85377"/>
                  <a:pt x="96352" y="86733"/>
                  <a:pt x="97372" y="88061"/>
                </a:cubicBezTo>
                <a:cubicBezTo>
                  <a:pt x="97912" y="88761"/>
                  <a:pt x="98720" y="89127"/>
                  <a:pt x="99540" y="89127"/>
                </a:cubicBezTo>
                <a:cubicBezTo>
                  <a:pt x="100119" y="89127"/>
                  <a:pt x="100699" y="88950"/>
                  <a:pt x="101195" y="88566"/>
                </a:cubicBezTo>
                <a:cubicBezTo>
                  <a:pt x="102399" y="87650"/>
                  <a:pt x="102622" y="85938"/>
                  <a:pt x="101708" y="84744"/>
                </a:cubicBezTo>
                <a:moveTo>
                  <a:pt x="119693" y="32933"/>
                </a:moveTo>
                <a:cubicBezTo>
                  <a:pt x="119002" y="31594"/>
                  <a:pt x="117358" y="31066"/>
                  <a:pt x="116020" y="31761"/>
                </a:cubicBezTo>
                <a:cubicBezTo>
                  <a:pt x="116020" y="31761"/>
                  <a:pt x="115089" y="32238"/>
                  <a:pt x="113534" y="33122"/>
                </a:cubicBezTo>
                <a:cubicBezTo>
                  <a:pt x="112225" y="33866"/>
                  <a:pt x="111768" y="35533"/>
                  <a:pt x="112514" y="36844"/>
                </a:cubicBezTo>
                <a:cubicBezTo>
                  <a:pt x="113016" y="37727"/>
                  <a:pt x="113941" y="38222"/>
                  <a:pt x="114889" y="38222"/>
                </a:cubicBezTo>
                <a:cubicBezTo>
                  <a:pt x="115351" y="38222"/>
                  <a:pt x="115814" y="38105"/>
                  <a:pt x="116237" y="37861"/>
                </a:cubicBezTo>
                <a:cubicBezTo>
                  <a:pt x="117642" y="37066"/>
                  <a:pt x="118495" y="36622"/>
                  <a:pt x="118517" y="36611"/>
                </a:cubicBezTo>
                <a:cubicBezTo>
                  <a:pt x="119860" y="35922"/>
                  <a:pt x="120384" y="34277"/>
                  <a:pt x="119693" y="32933"/>
                </a:cubicBezTo>
                <a:moveTo>
                  <a:pt x="103993" y="93811"/>
                </a:moveTo>
                <a:cubicBezTo>
                  <a:pt x="102521" y="94116"/>
                  <a:pt x="101574" y="95561"/>
                  <a:pt x="101881" y="97038"/>
                </a:cubicBezTo>
                <a:cubicBezTo>
                  <a:pt x="102059" y="97916"/>
                  <a:pt x="102159" y="98783"/>
                  <a:pt x="102159" y="99605"/>
                </a:cubicBezTo>
                <a:cubicBezTo>
                  <a:pt x="102159" y="100277"/>
                  <a:pt x="102092" y="100950"/>
                  <a:pt x="101970" y="101594"/>
                </a:cubicBezTo>
                <a:cubicBezTo>
                  <a:pt x="101680" y="103077"/>
                  <a:pt x="102650" y="104505"/>
                  <a:pt x="104127" y="104788"/>
                </a:cubicBezTo>
                <a:cubicBezTo>
                  <a:pt x="104305" y="104827"/>
                  <a:pt x="104478" y="104838"/>
                  <a:pt x="104650" y="104838"/>
                </a:cubicBezTo>
                <a:cubicBezTo>
                  <a:pt x="105932" y="104838"/>
                  <a:pt x="107075" y="103933"/>
                  <a:pt x="107326" y="102627"/>
                </a:cubicBezTo>
                <a:cubicBezTo>
                  <a:pt x="107521" y="101644"/>
                  <a:pt x="107615" y="100633"/>
                  <a:pt x="107615" y="99605"/>
                </a:cubicBezTo>
                <a:cubicBezTo>
                  <a:pt x="107615" y="98416"/>
                  <a:pt x="107482" y="97177"/>
                  <a:pt x="107225" y="95927"/>
                </a:cubicBezTo>
                <a:cubicBezTo>
                  <a:pt x="106913" y="94450"/>
                  <a:pt x="105464" y="93511"/>
                  <a:pt x="103993" y="93811"/>
                </a:cubicBezTo>
                <a:moveTo>
                  <a:pt x="103608" y="39477"/>
                </a:moveTo>
                <a:cubicBezTo>
                  <a:pt x="102087" y="40572"/>
                  <a:pt x="100515" y="41766"/>
                  <a:pt x="98960" y="43027"/>
                </a:cubicBezTo>
                <a:cubicBezTo>
                  <a:pt x="97790" y="43983"/>
                  <a:pt x="97617" y="45700"/>
                  <a:pt x="98570" y="46866"/>
                </a:cubicBezTo>
                <a:cubicBezTo>
                  <a:pt x="99111" y="47533"/>
                  <a:pt x="99896" y="47872"/>
                  <a:pt x="100688" y="47872"/>
                </a:cubicBezTo>
                <a:cubicBezTo>
                  <a:pt x="101290" y="47872"/>
                  <a:pt x="101903" y="47672"/>
                  <a:pt x="102404" y="47261"/>
                </a:cubicBezTo>
                <a:cubicBezTo>
                  <a:pt x="103870" y="46066"/>
                  <a:pt x="105353" y="44944"/>
                  <a:pt x="106791" y="43916"/>
                </a:cubicBezTo>
                <a:cubicBezTo>
                  <a:pt x="108011" y="43038"/>
                  <a:pt x="108295" y="41333"/>
                  <a:pt x="107415" y="40111"/>
                </a:cubicBezTo>
                <a:cubicBezTo>
                  <a:pt x="106540" y="38883"/>
                  <a:pt x="104834" y="38605"/>
                  <a:pt x="103608" y="39477"/>
                </a:cubicBezTo>
                <a:moveTo>
                  <a:pt x="81950" y="113955"/>
                </a:moveTo>
                <a:cubicBezTo>
                  <a:pt x="80217" y="114200"/>
                  <a:pt x="78389" y="114388"/>
                  <a:pt x="76516" y="114505"/>
                </a:cubicBezTo>
                <a:cubicBezTo>
                  <a:pt x="75011" y="114605"/>
                  <a:pt x="73869" y="115905"/>
                  <a:pt x="73969" y="117411"/>
                </a:cubicBezTo>
                <a:cubicBezTo>
                  <a:pt x="74064" y="118855"/>
                  <a:pt x="75262" y="119961"/>
                  <a:pt x="76689" y="119961"/>
                </a:cubicBezTo>
                <a:cubicBezTo>
                  <a:pt x="76750" y="119961"/>
                  <a:pt x="76806" y="119955"/>
                  <a:pt x="76867" y="119955"/>
                </a:cubicBezTo>
                <a:cubicBezTo>
                  <a:pt x="78874" y="119822"/>
                  <a:pt x="80847" y="119627"/>
                  <a:pt x="82719" y="119361"/>
                </a:cubicBezTo>
                <a:cubicBezTo>
                  <a:pt x="84213" y="119150"/>
                  <a:pt x="85250" y="117766"/>
                  <a:pt x="85038" y="116272"/>
                </a:cubicBezTo>
                <a:cubicBezTo>
                  <a:pt x="84826" y="114783"/>
                  <a:pt x="83449" y="113733"/>
                  <a:pt x="81950" y="113955"/>
                </a:cubicBezTo>
                <a:moveTo>
                  <a:pt x="49563" y="111716"/>
                </a:moveTo>
                <a:cubicBezTo>
                  <a:pt x="47830" y="111094"/>
                  <a:pt x="46253" y="110366"/>
                  <a:pt x="44876" y="109561"/>
                </a:cubicBezTo>
                <a:cubicBezTo>
                  <a:pt x="43572" y="108788"/>
                  <a:pt x="41906" y="109238"/>
                  <a:pt x="41142" y="110533"/>
                </a:cubicBezTo>
                <a:cubicBezTo>
                  <a:pt x="40373" y="111833"/>
                  <a:pt x="40813" y="113511"/>
                  <a:pt x="42112" y="114266"/>
                </a:cubicBezTo>
                <a:cubicBezTo>
                  <a:pt x="43784" y="115244"/>
                  <a:pt x="45668" y="116116"/>
                  <a:pt x="47719" y="116855"/>
                </a:cubicBezTo>
                <a:cubicBezTo>
                  <a:pt x="48025" y="116961"/>
                  <a:pt x="48332" y="117011"/>
                  <a:pt x="48644" y="117011"/>
                </a:cubicBezTo>
                <a:cubicBezTo>
                  <a:pt x="49758" y="117011"/>
                  <a:pt x="50812" y="116322"/>
                  <a:pt x="51213" y="115205"/>
                </a:cubicBezTo>
                <a:cubicBezTo>
                  <a:pt x="51720" y="113788"/>
                  <a:pt x="50985" y="112222"/>
                  <a:pt x="49563" y="111716"/>
                </a:cubicBezTo>
                <a:moveTo>
                  <a:pt x="65492" y="114544"/>
                </a:moveTo>
                <a:cubicBezTo>
                  <a:pt x="63603" y="114444"/>
                  <a:pt x="61763" y="114288"/>
                  <a:pt x="60030" y="114072"/>
                </a:cubicBezTo>
                <a:cubicBezTo>
                  <a:pt x="58531" y="113850"/>
                  <a:pt x="57171" y="114944"/>
                  <a:pt x="56987" y="116438"/>
                </a:cubicBezTo>
                <a:cubicBezTo>
                  <a:pt x="56798" y="117938"/>
                  <a:pt x="57862" y="119300"/>
                  <a:pt x="59356" y="119483"/>
                </a:cubicBezTo>
                <a:cubicBezTo>
                  <a:pt x="61217" y="119716"/>
                  <a:pt x="63185" y="119888"/>
                  <a:pt x="65202" y="120000"/>
                </a:cubicBezTo>
                <a:cubicBezTo>
                  <a:pt x="65252" y="120000"/>
                  <a:pt x="65297" y="120000"/>
                  <a:pt x="65347" y="120000"/>
                </a:cubicBezTo>
                <a:cubicBezTo>
                  <a:pt x="66791" y="120000"/>
                  <a:pt x="67994" y="118872"/>
                  <a:pt x="68073" y="117416"/>
                </a:cubicBezTo>
                <a:cubicBezTo>
                  <a:pt x="68151" y="115905"/>
                  <a:pt x="66997" y="114622"/>
                  <a:pt x="65492" y="114544"/>
                </a:cubicBezTo>
                <a:moveTo>
                  <a:pt x="38121" y="101000"/>
                </a:moveTo>
                <a:cubicBezTo>
                  <a:pt x="38099" y="99511"/>
                  <a:pt x="36890" y="98311"/>
                  <a:pt x="35396" y="98311"/>
                </a:cubicBezTo>
                <a:cubicBezTo>
                  <a:pt x="33886" y="98311"/>
                  <a:pt x="32665" y="99533"/>
                  <a:pt x="32665" y="101044"/>
                </a:cubicBezTo>
                <a:cubicBezTo>
                  <a:pt x="32665" y="101300"/>
                  <a:pt x="32698" y="102688"/>
                  <a:pt x="33423" y="104633"/>
                </a:cubicBezTo>
                <a:cubicBezTo>
                  <a:pt x="33830" y="105738"/>
                  <a:pt x="34872" y="106416"/>
                  <a:pt x="35981" y="106416"/>
                </a:cubicBezTo>
                <a:cubicBezTo>
                  <a:pt x="36293" y="106416"/>
                  <a:pt x="36616" y="106361"/>
                  <a:pt x="36929" y="106244"/>
                </a:cubicBezTo>
                <a:cubicBezTo>
                  <a:pt x="38344" y="105722"/>
                  <a:pt x="39063" y="104155"/>
                  <a:pt x="38539" y="102738"/>
                </a:cubicBezTo>
                <a:cubicBezTo>
                  <a:pt x="38171" y="101744"/>
                  <a:pt x="38127" y="101061"/>
                  <a:pt x="38121" y="101000"/>
                </a:cubicBezTo>
                <a:moveTo>
                  <a:pt x="87836" y="59988"/>
                </a:moveTo>
                <a:cubicBezTo>
                  <a:pt x="88270" y="60244"/>
                  <a:pt x="88750" y="60366"/>
                  <a:pt x="89218" y="60366"/>
                </a:cubicBezTo>
                <a:cubicBezTo>
                  <a:pt x="90154" y="60366"/>
                  <a:pt x="91063" y="59888"/>
                  <a:pt x="91575" y="59027"/>
                </a:cubicBezTo>
                <a:cubicBezTo>
                  <a:pt x="92389" y="57644"/>
                  <a:pt x="93415" y="56222"/>
                  <a:pt x="94618" y="54783"/>
                </a:cubicBezTo>
                <a:cubicBezTo>
                  <a:pt x="95588" y="53627"/>
                  <a:pt x="95438" y="51905"/>
                  <a:pt x="94284" y="50938"/>
                </a:cubicBezTo>
                <a:cubicBezTo>
                  <a:pt x="93125" y="49966"/>
                  <a:pt x="91403" y="50122"/>
                  <a:pt x="90438" y="51277"/>
                </a:cubicBezTo>
                <a:cubicBezTo>
                  <a:pt x="89039" y="52938"/>
                  <a:pt x="87841" y="54622"/>
                  <a:pt x="86871" y="56250"/>
                </a:cubicBezTo>
                <a:cubicBezTo>
                  <a:pt x="86108" y="57550"/>
                  <a:pt x="86537" y="59216"/>
                  <a:pt x="87836" y="59988"/>
                </a:cubicBezTo>
                <a:moveTo>
                  <a:pt x="35480" y="49116"/>
                </a:moveTo>
                <a:cubicBezTo>
                  <a:pt x="27944" y="49116"/>
                  <a:pt x="21830" y="43005"/>
                  <a:pt x="21830" y="35466"/>
                </a:cubicBezTo>
                <a:cubicBezTo>
                  <a:pt x="21830" y="27927"/>
                  <a:pt x="27944" y="21816"/>
                  <a:pt x="35480" y="21816"/>
                </a:cubicBezTo>
                <a:cubicBezTo>
                  <a:pt x="43020" y="21816"/>
                  <a:pt x="49123" y="27927"/>
                  <a:pt x="49123" y="35466"/>
                </a:cubicBezTo>
                <a:cubicBezTo>
                  <a:pt x="49123" y="43005"/>
                  <a:pt x="43020" y="49116"/>
                  <a:pt x="35480" y="49116"/>
                </a:cubicBezTo>
                <a:moveTo>
                  <a:pt x="35480" y="16416"/>
                </a:moveTo>
                <a:cubicBezTo>
                  <a:pt x="24929" y="16416"/>
                  <a:pt x="16374" y="24966"/>
                  <a:pt x="16374" y="35511"/>
                </a:cubicBezTo>
                <a:cubicBezTo>
                  <a:pt x="16374" y="46061"/>
                  <a:pt x="24929" y="54616"/>
                  <a:pt x="35480" y="54616"/>
                </a:cubicBezTo>
                <a:cubicBezTo>
                  <a:pt x="46030" y="54616"/>
                  <a:pt x="54585" y="46061"/>
                  <a:pt x="54585" y="35511"/>
                </a:cubicBezTo>
                <a:cubicBezTo>
                  <a:pt x="54585" y="24966"/>
                  <a:pt x="46030" y="16416"/>
                  <a:pt x="35480" y="16416"/>
                </a:cubicBezTo>
              </a:path>
            </a:pathLst>
          </a:custGeom>
          <a:solidFill>
            <a:schemeClr val="bg1"/>
          </a:solidFill>
          <a:ln>
            <a:solidFill>
              <a:schemeClr val="bg1"/>
            </a:solidFill>
          </a:ln>
        </p:spPr>
        <p:txBody>
          <a:bodyPr lIns="38075" tIns="38075" rIns="38075" bIns="38075" anchor="ctr" anchorCtr="0">
            <a:noAutofit/>
          </a:bodyPr>
          <a:lstStyle/>
          <a:p>
            <a:pPr marL="0" marR="0" lvl="0" indent="0" algn="l" rtl="0">
              <a:spcBef>
                <a:spcPts val="0"/>
              </a:spcBef>
              <a:buNone/>
            </a:pPr>
            <a:endParaRPr sz="3000">
              <a:solidFill>
                <a:schemeClr val="dk1"/>
              </a:solidFill>
              <a:latin typeface="+mn-lt"/>
              <a:ea typeface="+mn-ea"/>
              <a:sym typeface="+mn-lt"/>
            </a:endParaRPr>
          </a:p>
        </p:txBody>
      </p:sp>
      <p:sp>
        <p:nvSpPr>
          <p:cNvPr id="57" name="Shape 4112"/>
          <p:cNvSpPr/>
          <p:nvPr>
            <p:custDataLst>
              <p:tags r:id="rId18"/>
            </p:custDataLst>
          </p:nvPr>
        </p:nvSpPr>
        <p:spPr>
          <a:xfrm>
            <a:off x="1141239" y="2064631"/>
            <a:ext cx="365604" cy="365604"/>
          </a:xfrm>
          <a:custGeom>
            <a:avLst/>
            <a:gdLst/>
            <a:ahLst/>
            <a:cxnLst/>
            <a:rect l="0" t="0" r="0" b="0"/>
            <a:pathLst>
              <a:path w="120000" h="120000" extrusionOk="0">
                <a:moveTo>
                  <a:pt x="62727" y="114405"/>
                </a:moveTo>
                <a:lnTo>
                  <a:pt x="62727" y="106361"/>
                </a:lnTo>
                <a:cubicBezTo>
                  <a:pt x="62727" y="104861"/>
                  <a:pt x="61505" y="103638"/>
                  <a:pt x="60000" y="103638"/>
                </a:cubicBezTo>
                <a:cubicBezTo>
                  <a:pt x="58494" y="103638"/>
                  <a:pt x="57272" y="104861"/>
                  <a:pt x="57272" y="106361"/>
                </a:cubicBezTo>
                <a:lnTo>
                  <a:pt x="57272" y="114405"/>
                </a:lnTo>
                <a:cubicBezTo>
                  <a:pt x="29333" y="113022"/>
                  <a:pt x="6972" y="90661"/>
                  <a:pt x="5588" y="62727"/>
                </a:cubicBezTo>
                <a:lnTo>
                  <a:pt x="13638" y="62727"/>
                </a:lnTo>
                <a:cubicBezTo>
                  <a:pt x="15138" y="62727"/>
                  <a:pt x="16361" y="61505"/>
                  <a:pt x="16361" y="60000"/>
                </a:cubicBezTo>
                <a:cubicBezTo>
                  <a:pt x="16361" y="58494"/>
                  <a:pt x="15138" y="57272"/>
                  <a:pt x="13638" y="57272"/>
                </a:cubicBezTo>
                <a:lnTo>
                  <a:pt x="5588" y="57272"/>
                </a:lnTo>
                <a:cubicBezTo>
                  <a:pt x="6972" y="29338"/>
                  <a:pt x="29333" y="6977"/>
                  <a:pt x="57272" y="5594"/>
                </a:cubicBezTo>
                <a:lnTo>
                  <a:pt x="57272" y="13638"/>
                </a:lnTo>
                <a:cubicBezTo>
                  <a:pt x="57272" y="15144"/>
                  <a:pt x="58494" y="16361"/>
                  <a:pt x="60000" y="16361"/>
                </a:cubicBezTo>
                <a:cubicBezTo>
                  <a:pt x="61505" y="16361"/>
                  <a:pt x="62727" y="15144"/>
                  <a:pt x="62727" y="13638"/>
                </a:cubicBezTo>
                <a:lnTo>
                  <a:pt x="62727" y="5594"/>
                </a:lnTo>
                <a:cubicBezTo>
                  <a:pt x="90666" y="6977"/>
                  <a:pt x="113027" y="29338"/>
                  <a:pt x="114411" y="57272"/>
                </a:cubicBezTo>
                <a:lnTo>
                  <a:pt x="106361" y="57272"/>
                </a:lnTo>
                <a:cubicBezTo>
                  <a:pt x="104861" y="57272"/>
                  <a:pt x="103638" y="58494"/>
                  <a:pt x="103638" y="60000"/>
                </a:cubicBezTo>
                <a:cubicBezTo>
                  <a:pt x="103638" y="61505"/>
                  <a:pt x="104861" y="62727"/>
                  <a:pt x="106361" y="62727"/>
                </a:cubicBezTo>
                <a:lnTo>
                  <a:pt x="114411" y="62727"/>
                </a:lnTo>
                <a:cubicBezTo>
                  <a:pt x="113027" y="90661"/>
                  <a:pt x="90666" y="113022"/>
                  <a:pt x="62727" y="114405"/>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83138" y="36855"/>
                </a:moveTo>
                <a:lnTo>
                  <a:pt x="67716" y="67711"/>
                </a:lnTo>
                <a:lnTo>
                  <a:pt x="36861" y="83144"/>
                </a:lnTo>
                <a:lnTo>
                  <a:pt x="52283" y="52288"/>
                </a:lnTo>
                <a:cubicBezTo>
                  <a:pt x="52283" y="52288"/>
                  <a:pt x="83138" y="36855"/>
                  <a:pt x="83138" y="36855"/>
                </a:cubicBezTo>
                <a:close/>
                <a:moveTo>
                  <a:pt x="25288" y="94711"/>
                </a:moveTo>
                <a:lnTo>
                  <a:pt x="71572" y="71572"/>
                </a:lnTo>
                <a:lnTo>
                  <a:pt x="94711" y="25283"/>
                </a:lnTo>
                <a:lnTo>
                  <a:pt x="48427" y="48427"/>
                </a:lnTo>
                <a:cubicBezTo>
                  <a:pt x="48427" y="48427"/>
                  <a:pt x="25288" y="94711"/>
                  <a:pt x="25288" y="94711"/>
                </a:cubicBezTo>
                <a:close/>
                <a:moveTo>
                  <a:pt x="63855" y="63855"/>
                </a:moveTo>
                <a:cubicBezTo>
                  <a:pt x="65983" y="61727"/>
                  <a:pt x="65983" y="58272"/>
                  <a:pt x="63855" y="56144"/>
                </a:cubicBezTo>
                <a:cubicBezTo>
                  <a:pt x="61727" y="54011"/>
                  <a:pt x="58272" y="54011"/>
                  <a:pt x="56144" y="56144"/>
                </a:cubicBezTo>
                <a:cubicBezTo>
                  <a:pt x="54016" y="58272"/>
                  <a:pt x="54016" y="61727"/>
                  <a:pt x="56144" y="63855"/>
                </a:cubicBezTo>
                <a:cubicBezTo>
                  <a:pt x="58272" y="65988"/>
                  <a:pt x="61727" y="65988"/>
                  <a:pt x="63855" y="63855"/>
                </a:cubicBezTo>
              </a:path>
            </a:pathLst>
          </a:custGeom>
          <a:solidFill>
            <a:schemeClr val="bg1"/>
          </a:solidFill>
          <a:ln>
            <a:solidFill>
              <a:schemeClr val="bg1"/>
            </a:solidFill>
          </a:ln>
        </p:spPr>
        <p:txBody>
          <a:bodyPr lIns="38075" tIns="38075" rIns="38075" bIns="38075" anchor="ctr" anchorCtr="0">
            <a:noAutofit/>
          </a:bodyPr>
          <a:lstStyle/>
          <a:p>
            <a:pPr marL="0" marR="0" lvl="0" indent="0" algn="l" rtl="0">
              <a:spcBef>
                <a:spcPts val="0"/>
              </a:spcBef>
              <a:buNone/>
            </a:pPr>
            <a:endParaRPr sz="3000">
              <a:solidFill>
                <a:schemeClr val="dk1"/>
              </a:solidFill>
              <a:latin typeface="+mn-lt"/>
              <a:ea typeface="+mn-ea"/>
              <a:sym typeface="+mn-lt"/>
            </a:endParaRPr>
          </a:p>
        </p:txBody>
      </p:sp>
      <p:sp>
        <p:nvSpPr>
          <p:cNvPr id="58" name="Shape 4114"/>
          <p:cNvSpPr/>
          <p:nvPr>
            <p:custDataLst>
              <p:tags r:id="rId19"/>
            </p:custDataLst>
          </p:nvPr>
        </p:nvSpPr>
        <p:spPr>
          <a:xfrm flipH="1">
            <a:off x="6557079" y="2070683"/>
            <a:ext cx="365604" cy="365604"/>
          </a:xfrm>
          <a:custGeom>
            <a:avLst/>
            <a:gdLst/>
            <a:ahLst/>
            <a:cxnLst/>
            <a:rect l="0" t="0" r="0" b="0"/>
            <a:pathLst>
              <a:path w="120000" h="120000" extrusionOk="0">
                <a:moveTo>
                  <a:pt x="97483" y="69494"/>
                </a:moveTo>
                <a:lnTo>
                  <a:pt x="102888" y="70250"/>
                </a:lnTo>
                <a:cubicBezTo>
                  <a:pt x="103177" y="68200"/>
                  <a:pt x="103272" y="66233"/>
                  <a:pt x="103177" y="64405"/>
                </a:cubicBezTo>
                <a:lnTo>
                  <a:pt x="97733" y="64688"/>
                </a:lnTo>
                <a:cubicBezTo>
                  <a:pt x="97811" y="66166"/>
                  <a:pt x="97727" y="67783"/>
                  <a:pt x="97483" y="69494"/>
                </a:cubicBezTo>
                <a:moveTo>
                  <a:pt x="96911" y="60183"/>
                </a:moveTo>
                <a:lnTo>
                  <a:pt x="102077" y="58444"/>
                </a:lnTo>
                <a:cubicBezTo>
                  <a:pt x="101455" y="56594"/>
                  <a:pt x="100577" y="54827"/>
                  <a:pt x="99388" y="53033"/>
                </a:cubicBezTo>
                <a:lnTo>
                  <a:pt x="94844" y="56050"/>
                </a:lnTo>
                <a:cubicBezTo>
                  <a:pt x="95761" y="57438"/>
                  <a:pt x="96438" y="58788"/>
                  <a:pt x="96911" y="60183"/>
                </a:cubicBezTo>
                <a:moveTo>
                  <a:pt x="97383" y="77166"/>
                </a:moveTo>
                <a:cubicBezTo>
                  <a:pt x="96888" y="76672"/>
                  <a:pt x="96205" y="76361"/>
                  <a:pt x="95455" y="76361"/>
                </a:cubicBezTo>
                <a:cubicBezTo>
                  <a:pt x="93944" y="76361"/>
                  <a:pt x="92727" y="77583"/>
                  <a:pt x="92727" y="79088"/>
                </a:cubicBezTo>
                <a:cubicBezTo>
                  <a:pt x="92727" y="79844"/>
                  <a:pt x="93033" y="80527"/>
                  <a:pt x="93527" y="81016"/>
                </a:cubicBezTo>
                <a:lnTo>
                  <a:pt x="97050" y="84544"/>
                </a:lnTo>
                <a:lnTo>
                  <a:pt x="93527" y="88072"/>
                </a:lnTo>
                <a:cubicBezTo>
                  <a:pt x="93033" y="88566"/>
                  <a:pt x="92727" y="89244"/>
                  <a:pt x="92727" y="90000"/>
                </a:cubicBezTo>
                <a:cubicBezTo>
                  <a:pt x="92727" y="91505"/>
                  <a:pt x="93944" y="92727"/>
                  <a:pt x="95455" y="92727"/>
                </a:cubicBezTo>
                <a:cubicBezTo>
                  <a:pt x="96205" y="92727"/>
                  <a:pt x="96888" y="92422"/>
                  <a:pt x="97383" y="91927"/>
                </a:cubicBezTo>
                <a:lnTo>
                  <a:pt x="100911" y="88400"/>
                </a:lnTo>
                <a:lnTo>
                  <a:pt x="104433" y="91927"/>
                </a:lnTo>
                <a:cubicBezTo>
                  <a:pt x="104927" y="92422"/>
                  <a:pt x="105611" y="92727"/>
                  <a:pt x="106361" y="92727"/>
                </a:cubicBezTo>
                <a:cubicBezTo>
                  <a:pt x="107872" y="92727"/>
                  <a:pt x="109088" y="91505"/>
                  <a:pt x="109088" y="90000"/>
                </a:cubicBezTo>
                <a:cubicBezTo>
                  <a:pt x="109088" y="89244"/>
                  <a:pt x="108788" y="88566"/>
                  <a:pt x="108294" y="88072"/>
                </a:cubicBezTo>
                <a:lnTo>
                  <a:pt x="104766" y="84544"/>
                </a:lnTo>
                <a:lnTo>
                  <a:pt x="108294" y="81016"/>
                </a:lnTo>
                <a:cubicBezTo>
                  <a:pt x="108788" y="80527"/>
                  <a:pt x="109088" y="79844"/>
                  <a:pt x="109088" y="79088"/>
                </a:cubicBezTo>
                <a:cubicBezTo>
                  <a:pt x="109088" y="77583"/>
                  <a:pt x="107872" y="76361"/>
                  <a:pt x="106361" y="76361"/>
                </a:cubicBezTo>
                <a:cubicBezTo>
                  <a:pt x="105605" y="76361"/>
                  <a:pt x="104927" y="76672"/>
                  <a:pt x="104433" y="77166"/>
                </a:cubicBezTo>
                <a:lnTo>
                  <a:pt x="100911" y="80688"/>
                </a:lnTo>
                <a:cubicBezTo>
                  <a:pt x="100911" y="80688"/>
                  <a:pt x="97383" y="77166"/>
                  <a:pt x="97383" y="77166"/>
                </a:cubicBezTo>
                <a:close/>
                <a:moveTo>
                  <a:pt x="114544" y="113655"/>
                </a:moveTo>
                <a:lnTo>
                  <a:pt x="81816" y="104305"/>
                </a:lnTo>
                <a:lnTo>
                  <a:pt x="81816" y="42766"/>
                </a:lnTo>
                <a:cubicBezTo>
                  <a:pt x="83055" y="43344"/>
                  <a:pt x="84194" y="43966"/>
                  <a:pt x="85133" y="44633"/>
                </a:cubicBezTo>
                <a:lnTo>
                  <a:pt x="88294" y="40188"/>
                </a:lnTo>
                <a:cubicBezTo>
                  <a:pt x="86816" y="39133"/>
                  <a:pt x="85072" y="38177"/>
                  <a:pt x="83105" y="37338"/>
                </a:cubicBezTo>
                <a:lnTo>
                  <a:pt x="81816" y="40350"/>
                </a:lnTo>
                <a:lnTo>
                  <a:pt x="81816" y="6344"/>
                </a:lnTo>
                <a:lnTo>
                  <a:pt x="114544" y="15694"/>
                </a:lnTo>
                <a:cubicBezTo>
                  <a:pt x="114544" y="15694"/>
                  <a:pt x="114544" y="113655"/>
                  <a:pt x="114544" y="113655"/>
                </a:cubicBezTo>
                <a:close/>
                <a:moveTo>
                  <a:pt x="76361" y="104305"/>
                </a:moveTo>
                <a:lnTo>
                  <a:pt x="43638" y="113655"/>
                </a:lnTo>
                <a:lnTo>
                  <a:pt x="43638" y="51927"/>
                </a:lnTo>
                <a:lnTo>
                  <a:pt x="45827" y="56661"/>
                </a:lnTo>
                <a:cubicBezTo>
                  <a:pt x="47666" y="55805"/>
                  <a:pt x="49338" y="54683"/>
                  <a:pt x="50933" y="53227"/>
                </a:cubicBezTo>
                <a:lnTo>
                  <a:pt x="47250" y="49205"/>
                </a:lnTo>
                <a:cubicBezTo>
                  <a:pt x="46094" y="50266"/>
                  <a:pt x="44933" y="51038"/>
                  <a:pt x="43638" y="51661"/>
                </a:cubicBezTo>
                <a:lnTo>
                  <a:pt x="43638" y="15694"/>
                </a:lnTo>
                <a:lnTo>
                  <a:pt x="76361" y="6344"/>
                </a:lnTo>
                <a:cubicBezTo>
                  <a:pt x="76361" y="6344"/>
                  <a:pt x="76361" y="104305"/>
                  <a:pt x="76361" y="104305"/>
                </a:cubicBezTo>
                <a:close/>
                <a:moveTo>
                  <a:pt x="38183" y="113655"/>
                </a:moveTo>
                <a:lnTo>
                  <a:pt x="5455" y="104305"/>
                </a:lnTo>
                <a:lnTo>
                  <a:pt x="5455" y="6344"/>
                </a:lnTo>
                <a:lnTo>
                  <a:pt x="38183" y="15694"/>
                </a:lnTo>
                <a:cubicBezTo>
                  <a:pt x="38183" y="15694"/>
                  <a:pt x="38183" y="113655"/>
                  <a:pt x="38183" y="113655"/>
                </a:cubicBezTo>
                <a:close/>
                <a:moveTo>
                  <a:pt x="118005" y="11055"/>
                </a:moveTo>
                <a:lnTo>
                  <a:pt x="118022" y="11016"/>
                </a:lnTo>
                <a:lnTo>
                  <a:pt x="79844" y="105"/>
                </a:lnTo>
                <a:lnTo>
                  <a:pt x="79827" y="150"/>
                </a:lnTo>
                <a:cubicBezTo>
                  <a:pt x="79588" y="77"/>
                  <a:pt x="79350" y="0"/>
                  <a:pt x="79088" y="0"/>
                </a:cubicBezTo>
                <a:cubicBezTo>
                  <a:pt x="78827" y="0"/>
                  <a:pt x="78594" y="77"/>
                  <a:pt x="78355" y="150"/>
                </a:cubicBezTo>
                <a:lnTo>
                  <a:pt x="78344" y="105"/>
                </a:lnTo>
                <a:lnTo>
                  <a:pt x="40911" y="10800"/>
                </a:lnTo>
                <a:lnTo>
                  <a:pt x="3477" y="105"/>
                </a:lnTo>
                <a:lnTo>
                  <a:pt x="3461" y="150"/>
                </a:lnTo>
                <a:cubicBezTo>
                  <a:pt x="3222" y="77"/>
                  <a:pt x="2988" y="0"/>
                  <a:pt x="2727" y="0"/>
                </a:cubicBezTo>
                <a:cubicBezTo>
                  <a:pt x="1222" y="0"/>
                  <a:pt x="0" y="1222"/>
                  <a:pt x="0" y="2727"/>
                </a:cubicBezTo>
                <a:lnTo>
                  <a:pt x="0" y="106361"/>
                </a:lnTo>
                <a:cubicBezTo>
                  <a:pt x="0" y="107611"/>
                  <a:pt x="850" y="108616"/>
                  <a:pt x="1994" y="108944"/>
                </a:cubicBezTo>
                <a:lnTo>
                  <a:pt x="1977" y="108988"/>
                </a:lnTo>
                <a:lnTo>
                  <a:pt x="40155" y="119894"/>
                </a:lnTo>
                <a:lnTo>
                  <a:pt x="40172" y="119850"/>
                </a:lnTo>
                <a:cubicBezTo>
                  <a:pt x="40411" y="119922"/>
                  <a:pt x="40650" y="120000"/>
                  <a:pt x="40911" y="120000"/>
                </a:cubicBezTo>
                <a:cubicBezTo>
                  <a:pt x="41172" y="120000"/>
                  <a:pt x="41405" y="119922"/>
                  <a:pt x="41644" y="119850"/>
                </a:cubicBezTo>
                <a:lnTo>
                  <a:pt x="41661" y="119894"/>
                </a:lnTo>
                <a:lnTo>
                  <a:pt x="79088" y="109200"/>
                </a:lnTo>
                <a:lnTo>
                  <a:pt x="116527" y="119894"/>
                </a:lnTo>
                <a:lnTo>
                  <a:pt x="116538" y="119850"/>
                </a:lnTo>
                <a:cubicBezTo>
                  <a:pt x="116777" y="119922"/>
                  <a:pt x="117011" y="120000"/>
                  <a:pt x="117272" y="120000"/>
                </a:cubicBezTo>
                <a:cubicBezTo>
                  <a:pt x="118777" y="120000"/>
                  <a:pt x="120000" y="118777"/>
                  <a:pt x="120000" y="117272"/>
                </a:cubicBezTo>
                <a:lnTo>
                  <a:pt x="120000" y="13638"/>
                </a:lnTo>
                <a:cubicBezTo>
                  <a:pt x="120000" y="12394"/>
                  <a:pt x="119150" y="11383"/>
                  <a:pt x="118005" y="11055"/>
                </a:cubicBezTo>
                <a:moveTo>
                  <a:pt x="91305" y="51527"/>
                </a:moveTo>
                <a:lnTo>
                  <a:pt x="91766" y="52077"/>
                </a:lnTo>
                <a:lnTo>
                  <a:pt x="95938" y="48555"/>
                </a:lnTo>
                <a:lnTo>
                  <a:pt x="95466" y="48000"/>
                </a:lnTo>
                <a:cubicBezTo>
                  <a:pt x="94516" y="46877"/>
                  <a:pt x="93555" y="45755"/>
                  <a:pt x="92650" y="44550"/>
                </a:cubicBezTo>
                <a:lnTo>
                  <a:pt x="88283" y="47811"/>
                </a:lnTo>
                <a:cubicBezTo>
                  <a:pt x="89255" y="49111"/>
                  <a:pt x="90283" y="50327"/>
                  <a:pt x="91305" y="51527"/>
                </a:cubicBezTo>
                <a:moveTo>
                  <a:pt x="34833" y="61233"/>
                </a:moveTo>
                <a:lnTo>
                  <a:pt x="31883" y="56644"/>
                </a:lnTo>
                <a:cubicBezTo>
                  <a:pt x="30177" y="57744"/>
                  <a:pt x="28627" y="58916"/>
                  <a:pt x="27272" y="60138"/>
                </a:cubicBezTo>
                <a:lnTo>
                  <a:pt x="30933" y="64188"/>
                </a:lnTo>
                <a:cubicBezTo>
                  <a:pt x="32066" y="63166"/>
                  <a:pt x="33377" y="62172"/>
                  <a:pt x="34833" y="61233"/>
                </a:cubicBezTo>
                <a:moveTo>
                  <a:pt x="27800" y="67694"/>
                </a:moveTo>
                <a:lnTo>
                  <a:pt x="23311" y="64600"/>
                </a:lnTo>
                <a:cubicBezTo>
                  <a:pt x="22083" y="66383"/>
                  <a:pt x="21177" y="68266"/>
                  <a:pt x="20627" y="70188"/>
                </a:cubicBezTo>
                <a:lnTo>
                  <a:pt x="25866" y="71700"/>
                </a:lnTo>
                <a:cubicBezTo>
                  <a:pt x="26261" y="70338"/>
                  <a:pt x="26911" y="68988"/>
                  <a:pt x="27800" y="67694"/>
                </a:cubicBezTo>
                <a:moveTo>
                  <a:pt x="58150" y="46211"/>
                </a:moveTo>
                <a:lnTo>
                  <a:pt x="55400" y="41500"/>
                </a:lnTo>
                <a:cubicBezTo>
                  <a:pt x="53461" y="42633"/>
                  <a:pt x="52011" y="44088"/>
                  <a:pt x="50733" y="45494"/>
                </a:cubicBezTo>
                <a:lnTo>
                  <a:pt x="54761" y="49166"/>
                </a:lnTo>
                <a:cubicBezTo>
                  <a:pt x="55905" y="47911"/>
                  <a:pt x="56916" y="46933"/>
                  <a:pt x="58150" y="46211"/>
                </a:cubicBezTo>
                <a:moveTo>
                  <a:pt x="21816" y="87272"/>
                </a:moveTo>
                <a:cubicBezTo>
                  <a:pt x="24827" y="87272"/>
                  <a:pt x="27272" y="84833"/>
                  <a:pt x="27272" y="81816"/>
                </a:cubicBezTo>
                <a:cubicBezTo>
                  <a:pt x="27272" y="78805"/>
                  <a:pt x="24827" y="76361"/>
                  <a:pt x="21816" y="76361"/>
                </a:cubicBezTo>
                <a:cubicBezTo>
                  <a:pt x="18805" y="76361"/>
                  <a:pt x="16361" y="78805"/>
                  <a:pt x="16361" y="81816"/>
                </a:cubicBezTo>
                <a:cubicBezTo>
                  <a:pt x="16361" y="84833"/>
                  <a:pt x="18805" y="87272"/>
                  <a:pt x="21816" y="87272"/>
                </a:cubicBezTo>
                <a:moveTo>
                  <a:pt x="68183" y="43638"/>
                </a:moveTo>
                <a:cubicBezTo>
                  <a:pt x="71194" y="43638"/>
                  <a:pt x="73638" y="41194"/>
                  <a:pt x="73638" y="38183"/>
                </a:cubicBezTo>
                <a:cubicBezTo>
                  <a:pt x="73638" y="35172"/>
                  <a:pt x="71194" y="32727"/>
                  <a:pt x="68183" y="32727"/>
                </a:cubicBezTo>
                <a:cubicBezTo>
                  <a:pt x="65166" y="32727"/>
                  <a:pt x="62727" y="35172"/>
                  <a:pt x="62727" y="38183"/>
                </a:cubicBezTo>
                <a:cubicBezTo>
                  <a:pt x="62727" y="41194"/>
                  <a:pt x="65166" y="43638"/>
                  <a:pt x="68183" y="43638"/>
                </a:cubicBezTo>
              </a:path>
            </a:pathLst>
          </a:custGeom>
          <a:solidFill>
            <a:schemeClr val="bg1"/>
          </a:solidFill>
          <a:ln>
            <a:noFill/>
          </a:ln>
        </p:spPr>
        <p:txBody>
          <a:bodyPr lIns="38075" tIns="38075" rIns="38075" bIns="38075" anchor="ctr" anchorCtr="0">
            <a:noAutofit/>
          </a:bodyPr>
          <a:lstStyle/>
          <a:p>
            <a:pPr marL="0" marR="0" lvl="0" indent="0" algn="l" rtl="0">
              <a:spcBef>
                <a:spcPts val="0"/>
              </a:spcBef>
              <a:buNone/>
            </a:pPr>
            <a:endParaRPr sz="3000">
              <a:solidFill>
                <a:schemeClr val="dk1"/>
              </a:solidFill>
              <a:latin typeface="+mn-lt"/>
              <a:ea typeface="+mn-ea"/>
              <a:sym typeface="+mn-lt"/>
            </a:endParaRPr>
          </a:p>
        </p:txBody>
      </p:sp>
      <p:pic>
        <p:nvPicPr>
          <p:cNvPr id="29" name="图片 28"/>
          <p:cNvPicPr>
            <a:picLocks noChangeAspect="1"/>
          </p:cNvPicPr>
          <p:nvPr>
            <p:custDataLst>
              <p:tags r:id="rId20"/>
            </p:custDataLst>
          </p:nvPr>
        </p:nvPicPr>
        <p:blipFill rotWithShape="1">
          <a:blip r:embed="rId21" cstate="print">
            <a:duotone>
              <a:schemeClr val="accent1">
                <a:shade val="45000"/>
                <a:satMod val="135000"/>
              </a:schemeClr>
              <a:prstClr val="white"/>
            </a:duotone>
            <a:extLst>
              <a:ext uri="{BEBA8EAE-BF5A-486C-A8C5-ECC9F3942E4B}">
                <a14:imgProps xmlns:a14="http://schemas.microsoft.com/office/drawing/2010/main">
                  <a14:imgLayer r:embed="rId22">
                    <a14:imgEffect>
                      <a14:brightnessContrast contrast="-40000"/>
                    </a14:imgEffect>
                  </a14:imgLayer>
                </a14:imgProps>
              </a:ext>
              <a:ext uri="{28A0092B-C50C-407E-A947-70E740481C1C}">
                <a14:useLocalDpi xmlns:a14="http://schemas.microsoft.com/office/drawing/2010/main" val="0"/>
              </a:ext>
            </a:extLst>
          </a:blip>
          <a:srcRect/>
          <a:stretch>
            <a:fillRect/>
          </a:stretch>
        </p:blipFill>
        <p:spPr>
          <a:xfrm>
            <a:off x="0" y="-476012"/>
            <a:ext cx="4988185" cy="2207287"/>
          </a:xfrm>
          <a:prstGeom prst="rect">
            <a:avLst/>
          </a:prstGeom>
        </p:spPr>
      </p:pic>
      <p:sp>
        <p:nvSpPr>
          <p:cNvPr id="34" name="文本框 33"/>
          <p:cNvSpPr txBox="1"/>
          <p:nvPr>
            <p:custDataLst>
              <p:tags r:id="rId23"/>
            </p:custDataLst>
          </p:nvPr>
        </p:nvSpPr>
        <p:spPr>
          <a:xfrm>
            <a:off x="11295" y="375338"/>
            <a:ext cx="3123712" cy="584775"/>
          </a:xfrm>
          <a:prstGeom prst="rect">
            <a:avLst/>
          </a:prstGeom>
          <a:noFill/>
        </p:spPr>
        <p:txBody>
          <a:bodyPr wrap="square" rtlCol="0">
            <a:normAutofit fontScale="97500" lnSpcReduction="20000"/>
          </a:bodyPr>
          <a:lstStyle/>
          <a:p>
            <a:pPr algn="ctr"/>
            <a:r>
              <a:rPr lang="zh-CN" altLang="en-US" sz="3200" b="1">
                <a:solidFill>
                  <a:schemeClr val="accent1"/>
                </a:solidFill>
                <a:latin typeface="+mj-lt"/>
                <a:ea typeface="+mj-ea"/>
                <a:cs typeface="+mj-cs"/>
                <a:sym typeface="+mn-lt"/>
              </a:rPr>
              <a:t>四点要求</a:t>
            </a:r>
            <a:endParaRPr lang="zh-CN" altLang="en-US" sz="3200" b="1">
              <a:solidFill>
                <a:schemeClr val="accent1"/>
              </a:solidFill>
              <a:latin typeface="+mj-lt"/>
              <a:ea typeface="+mj-ea"/>
              <a:cs typeface="+mj-cs"/>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wipe(left)">
                                      <p:cBhvr>
                                        <p:cTn id="18" dur="500"/>
                                        <p:tgtEl>
                                          <p:spTgt spid="25"/>
                                        </p:tgtEl>
                                      </p:cBhvr>
                                    </p:animEffect>
                                  </p:childTnLst>
                                </p:cTn>
                              </p:par>
                              <p:par>
                                <p:cTn id="19" presetID="22" presetClass="entr" presetSubtype="8" fill="hold" nodeType="with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wipe(left)">
                                      <p:cBhvr>
                                        <p:cTn id="2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30"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椭圆 59"/>
          <p:cNvSpPr/>
          <p:nvPr>
            <p:custDataLst>
              <p:tags r:id="rId1"/>
            </p:custDataLst>
          </p:nvPr>
        </p:nvSpPr>
        <p:spPr>
          <a:xfrm>
            <a:off x="1559496" y="1558985"/>
            <a:ext cx="2935017" cy="2935013"/>
          </a:xfrm>
          <a:prstGeom prst="ellipse">
            <a:avLst/>
          </a:prstGeom>
          <a:solidFill>
            <a:schemeClr val="accent1"/>
          </a:solidFill>
          <a:ln w="12700" cap="flat" cmpd="sng" algn="ctr">
            <a:noFill/>
            <a:prstDash val="solid"/>
            <a:miter lim="800000"/>
          </a:ln>
          <a:effectLst/>
        </p:spPr>
        <p:txBody>
          <a:bodyPr rtlCol="0" anchor="ctr"/>
          <a:lstStyle/>
          <a:p>
            <a:pPr algn="ctr" defTabSz="1218565" fontAlgn="auto">
              <a:spcBef>
                <a:spcPts val="0"/>
              </a:spcBef>
              <a:spcAft>
                <a:spcPts val="0"/>
              </a:spcAft>
              <a:defRPr/>
            </a:pPr>
            <a:r>
              <a:rPr lang="zh-CN" altLang="en-US" sz="7200" b="0" kern="0">
                <a:solidFill>
                  <a:srgbClr val="FFFFFF"/>
                </a:solidFill>
                <a:latin typeface="+mn-lt"/>
                <a:ea typeface="+mn-ea"/>
                <a:cs typeface="+mn-ea"/>
                <a:sym typeface="+mn-lt"/>
              </a:rPr>
              <a:t>五个结合</a:t>
            </a:r>
            <a:endParaRPr lang="zh-CN" altLang="en-US" sz="7200" b="0" kern="0">
              <a:solidFill>
                <a:srgbClr val="FFFFFF"/>
              </a:solidFill>
              <a:latin typeface="+mn-lt"/>
              <a:ea typeface="+mn-ea"/>
              <a:cs typeface="+mn-ea"/>
              <a:sym typeface="+mn-lt"/>
            </a:endParaRPr>
          </a:p>
        </p:txBody>
      </p:sp>
      <p:cxnSp>
        <p:nvCxnSpPr>
          <p:cNvPr id="66" name="直接连接符 65"/>
          <p:cNvCxnSpPr/>
          <p:nvPr>
            <p:custDataLst>
              <p:tags r:id="rId2"/>
            </p:custDataLst>
          </p:nvPr>
        </p:nvCxnSpPr>
        <p:spPr>
          <a:xfrm>
            <a:off x="1964366" y="4773577"/>
            <a:ext cx="8263267" cy="0"/>
          </a:xfrm>
          <a:prstGeom prst="line">
            <a:avLst/>
          </a:prstGeom>
          <a:noFill/>
          <a:ln w="12700" cap="flat" cmpd="sng" algn="ctr">
            <a:solidFill>
              <a:srgbClr val="000000"/>
            </a:solidFill>
            <a:prstDash val="solid"/>
            <a:headEnd type="diamond"/>
            <a:tailEnd type="diamond"/>
          </a:ln>
          <a:effectLst/>
        </p:spPr>
      </p:cxnSp>
      <p:sp>
        <p:nvSpPr>
          <p:cNvPr id="67" name="文本框 66"/>
          <p:cNvSpPr txBox="1"/>
          <p:nvPr>
            <p:custDataLst>
              <p:tags r:id="rId3"/>
            </p:custDataLst>
          </p:nvPr>
        </p:nvSpPr>
        <p:spPr>
          <a:xfrm>
            <a:off x="3135205" y="3474005"/>
            <a:ext cx="8527630" cy="516745"/>
          </a:xfrm>
          <a:prstGeom prst="rect">
            <a:avLst/>
          </a:prstGeom>
          <a:noFill/>
        </p:spPr>
        <p:txBody>
          <a:bodyPr wrap="square" rtlCol="0">
            <a:normAutofit/>
          </a:bodyPr>
          <a:lstStyle>
            <a:defPPr>
              <a:defRPr lang="zh-CN"/>
            </a:defPPr>
            <a:lvl1pPr algn="ctr">
              <a:lnSpc>
                <a:spcPct val="120000"/>
              </a:lnSpc>
              <a:defRPr sz="1400" spc="100">
                <a:solidFill>
                  <a:prstClr val="black">
                    <a:lumMod val="50000"/>
                    <a:lumOff val="50000"/>
                  </a:prstClr>
                </a:solidFill>
                <a:latin typeface="方正正纤黑简体" panose="02000000000000000000" pitchFamily="2" charset="-122"/>
                <a:ea typeface="方正正纤黑简体" panose="02000000000000000000" pitchFamily="2" charset="-122"/>
              </a:defRPr>
            </a:lvl1pPr>
          </a:lstStyle>
          <a:p>
            <a:pPr defTabSz="1218565" fontAlgn="auto">
              <a:spcBef>
                <a:spcPts val="0"/>
              </a:spcBef>
              <a:spcAft>
                <a:spcPts val="0"/>
              </a:spcAft>
              <a:defRPr/>
            </a:pPr>
            <a:r>
              <a:rPr lang="zh-CN" altLang="en-US" b="0">
                <a:solidFill>
                  <a:schemeClr val="tx1"/>
                </a:solidFill>
                <a:latin typeface="+mn-lt"/>
                <a:ea typeface="+mn-ea"/>
                <a:sym typeface="+mn-lt"/>
              </a:rPr>
              <a:t>要把学习团章和学习其他党内法规相结合</a:t>
            </a:r>
            <a:endParaRPr lang="zh-CN" altLang="en-US" b="0">
              <a:solidFill>
                <a:schemeClr val="tx1"/>
              </a:solidFill>
              <a:latin typeface="+mn-lt"/>
              <a:ea typeface="+mn-ea"/>
              <a:sym typeface="+mn-lt"/>
            </a:endParaRPr>
          </a:p>
        </p:txBody>
      </p:sp>
      <p:sp>
        <p:nvSpPr>
          <p:cNvPr id="75" name="文本框 74"/>
          <p:cNvSpPr txBox="1"/>
          <p:nvPr>
            <p:custDataLst>
              <p:tags r:id="rId4"/>
            </p:custDataLst>
          </p:nvPr>
        </p:nvSpPr>
        <p:spPr>
          <a:xfrm>
            <a:off x="2141002" y="3311452"/>
            <a:ext cx="1772004" cy="306705"/>
          </a:xfrm>
          <a:prstGeom prst="rect">
            <a:avLst/>
          </a:prstGeom>
          <a:noFill/>
        </p:spPr>
        <p:txBody>
          <a:bodyPr wrap="square" rtlCol="0">
            <a:spAutoFit/>
          </a:bodyPr>
          <a:lstStyle/>
          <a:p>
            <a:pPr algn="dist" defTabSz="1218565" fontAlgn="auto">
              <a:spcBef>
                <a:spcPts val="0"/>
              </a:spcBef>
              <a:spcAft>
                <a:spcPts val="0"/>
              </a:spcAft>
            </a:pPr>
            <a:r>
              <a:rPr lang="en-US" altLang="zh-CN" sz="1400" b="0" dirty="0">
                <a:solidFill>
                  <a:schemeClr val="bg1"/>
                </a:solidFill>
                <a:latin typeface="+mn-lt"/>
                <a:ea typeface="+mn-ea"/>
                <a:sym typeface="+mn-lt"/>
              </a:rPr>
              <a:t> </a:t>
            </a:r>
            <a:endParaRPr lang="en-US" altLang="zh-CN" sz="1400" b="0" dirty="0">
              <a:solidFill>
                <a:schemeClr val="bg1"/>
              </a:solidFill>
              <a:latin typeface="+mn-lt"/>
              <a:ea typeface="+mn-ea"/>
              <a:sym typeface="+mn-lt"/>
            </a:endParaRPr>
          </a:p>
        </p:txBody>
      </p:sp>
      <p:sp>
        <p:nvSpPr>
          <p:cNvPr id="19" name="文本框 18"/>
          <p:cNvSpPr txBox="1"/>
          <p:nvPr>
            <p:custDataLst>
              <p:tags r:id="rId5"/>
            </p:custDataLst>
          </p:nvPr>
        </p:nvSpPr>
        <p:spPr>
          <a:xfrm>
            <a:off x="5594985" y="1346200"/>
            <a:ext cx="4375150" cy="570230"/>
          </a:xfrm>
          <a:prstGeom prst="rect">
            <a:avLst/>
          </a:prstGeom>
          <a:noFill/>
        </p:spPr>
        <p:txBody>
          <a:bodyPr wrap="square" rtlCol="0">
            <a:normAutofit/>
          </a:bodyPr>
          <a:lstStyle/>
          <a:p>
            <a:pPr>
              <a:lnSpc>
                <a:spcPct val="150000"/>
              </a:lnSpc>
              <a:spcAft>
                <a:spcPts val="600"/>
              </a:spcAft>
              <a:buClr>
                <a:schemeClr val="accent1"/>
              </a:buClr>
            </a:pPr>
            <a:r>
              <a:rPr lang="zh-CN" altLang="en-US" sz="1400" b="0">
                <a:latin typeface="+mn-lt"/>
                <a:ea typeface="+mn-ea"/>
                <a:sym typeface="+mn-lt"/>
              </a:rPr>
              <a:t>要把学习团章同学习党的十八大精神紧密结合起来</a:t>
            </a:r>
            <a:endParaRPr lang="zh-CN" altLang="en-US" sz="1100" b="0">
              <a:latin typeface="+mn-lt"/>
              <a:ea typeface="+mn-ea"/>
              <a:sym typeface="+mn-lt"/>
            </a:endParaRPr>
          </a:p>
          <a:p>
            <a:pPr>
              <a:lnSpc>
                <a:spcPct val="150000"/>
              </a:lnSpc>
              <a:spcAft>
                <a:spcPts val="600"/>
              </a:spcAft>
              <a:buClr>
                <a:schemeClr val="accent1"/>
              </a:buClr>
            </a:pPr>
            <a:endParaRPr lang="zh-CN" altLang="en-US" sz="1100" b="0">
              <a:latin typeface="+mn-lt"/>
              <a:ea typeface="+mn-ea"/>
              <a:sym typeface="+mn-lt"/>
            </a:endParaRPr>
          </a:p>
          <a:p>
            <a:pPr>
              <a:lnSpc>
                <a:spcPct val="150000"/>
              </a:lnSpc>
              <a:spcAft>
                <a:spcPts val="600"/>
              </a:spcAft>
              <a:buClr>
                <a:schemeClr val="accent1"/>
              </a:buClr>
            </a:pPr>
            <a:endParaRPr lang="zh-CN" altLang="en-US" sz="1100" b="0">
              <a:latin typeface="+mn-lt"/>
              <a:ea typeface="+mn-ea"/>
              <a:sym typeface="+mn-lt"/>
            </a:endParaRPr>
          </a:p>
        </p:txBody>
      </p:sp>
      <p:sp>
        <p:nvSpPr>
          <p:cNvPr id="20" name="文本框 19"/>
          <p:cNvSpPr txBox="1"/>
          <p:nvPr>
            <p:custDataLst>
              <p:tags r:id="rId6"/>
            </p:custDataLst>
          </p:nvPr>
        </p:nvSpPr>
        <p:spPr>
          <a:xfrm>
            <a:off x="5594985" y="2010410"/>
            <a:ext cx="4206240" cy="671830"/>
          </a:xfrm>
          <a:prstGeom prst="rect">
            <a:avLst/>
          </a:prstGeom>
          <a:noFill/>
        </p:spPr>
        <p:txBody>
          <a:bodyPr wrap="square" rtlCol="0">
            <a:normAutofit/>
          </a:bodyPr>
          <a:lstStyle/>
          <a:p>
            <a:pPr>
              <a:lnSpc>
                <a:spcPct val="150000"/>
              </a:lnSpc>
              <a:spcAft>
                <a:spcPts val="600"/>
              </a:spcAft>
              <a:buClr>
                <a:schemeClr val="accent1"/>
              </a:buClr>
            </a:pPr>
            <a:r>
              <a:rPr lang="zh-CN" altLang="en-US" sz="1400">
                <a:sym typeface="+mn-lt"/>
              </a:rPr>
              <a:t>同学习中国特色社会主义理论体系紧密结合起来</a:t>
            </a:r>
            <a:endParaRPr lang="zh-CN" altLang="en-US" sz="1100" b="0">
              <a:latin typeface="+mn-lt"/>
              <a:ea typeface="+mn-ea"/>
              <a:sym typeface="+mn-lt"/>
            </a:endParaRPr>
          </a:p>
          <a:p>
            <a:pPr>
              <a:lnSpc>
                <a:spcPct val="150000"/>
              </a:lnSpc>
              <a:spcAft>
                <a:spcPts val="600"/>
              </a:spcAft>
              <a:buClr>
                <a:schemeClr val="accent1"/>
              </a:buClr>
            </a:pPr>
            <a:endParaRPr lang="zh-CN" altLang="en-US" sz="1100" b="0">
              <a:latin typeface="+mn-lt"/>
              <a:ea typeface="+mn-ea"/>
              <a:sym typeface="+mn-lt"/>
            </a:endParaRPr>
          </a:p>
        </p:txBody>
      </p:sp>
      <p:sp>
        <p:nvSpPr>
          <p:cNvPr id="21" name="文本框 20"/>
          <p:cNvSpPr txBox="1"/>
          <p:nvPr>
            <p:custDataLst>
              <p:tags r:id="rId7"/>
            </p:custDataLst>
          </p:nvPr>
        </p:nvSpPr>
        <p:spPr>
          <a:xfrm>
            <a:off x="5594985" y="2682240"/>
            <a:ext cx="4160520" cy="688975"/>
          </a:xfrm>
          <a:prstGeom prst="rect">
            <a:avLst/>
          </a:prstGeom>
          <a:noFill/>
        </p:spPr>
        <p:txBody>
          <a:bodyPr wrap="square" rtlCol="0">
            <a:noAutofit/>
          </a:bodyPr>
          <a:lstStyle/>
          <a:p>
            <a:pPr>
              <a:lnSpc>
                <a:spcPct val="150000"/>
              </a:lnSpc>
              <a:spcAft>
                <a:spcPts val="600"/>
              </a:spcAft>
              <a:buClr>
                <a:schemeClr val="accent1"/>
              </a:buClr>
            </a:pPr>
            <a:r>
              <a:rPr lang="zh-CN" altLang="en-US" sz="1400">
                <a:sym typeface="+mn-lt"/>
              </a:rPr>
              <a:t>要把学习团章的基本知识和领会精神实质结合起来</a:t>
            </a:r>
            <a:endParaRPr lang="zh-CN" altLang="en-US" sz="1400" b="0">
              <a:latin typeface="+mn-lt"/>
              <a:ea typeface="+mn-ea"/>
              <a:sym typeface="+mn-lt"/>
            </a:endParaRPr>
          </a:p>
        </p:txBody>
      </p:sp>
      <p:sp>
        <p:nvSpPr>
          <p:cNvPr id="22" name="文本框 21"/>
          <p:cNvSpPr txBox="1"/>
          <p:nvPr>
            <p:custDataLst>
              <p:tags r:id="rId8"/>
            </p:custDataLst>
          </p:nvPr>
        </p:nvSpPr>
        <p:spPr>
          <a:xfrm>
            <a:off x="5595087" y="4155292"/>
            <a:ext cx="3551958" cy="570284"/>
          </a:xfrm>
          <a:prstGeom prst="rect">
            <a:avLst/>
          </a:prstGeom>
          <a:noFill/>
        </p:spPr>
        <p:txBody>
          <a:bodyPr wrap="square" rtlCol="0">
            <a:normAutofit lnSpcReduction="10000"/>
          </a:bodyPr>
          <a:lstStyle/>
          <a:p>
            <a:pPr>
              <a:lnSpc>
                <a:spcPct val="150000"/>
              </a:lnSpc>
              <a:spcAft>
                <a:spcPts val="600"/>
              </a:spcAft>
              <a:buClr>
                <a:schemeClr val="accent1"/>
              </a:buClr>
            </a:pPr>
            <a:r>
              <a:rPr lang="zh-CN" altLang="en-US" sz="1400">
                <a:sym typeface="+mn-lt"/>
              </a:rPr>
              <a:t>要把学习贯彻团章和工作实际相结合</a:t>
            </a:r>
            <a:endParaRPr lang="zh-CN" altLang="en-US" sz="1100" b="0">
              <a:latin typeface="+mn-lt"/>
              <a:ea typeface="+mn-ea"/>
              <a:sym typeface="+mn-lt"/>
            </a:endParaRPr>
          </a:p>
          <a:p>
            <a:pPr>
              <a:lnSpc>
                <a:spcPct val="150000"/>
              </a:lnSpc>
              <a:spcAft>
                <a:spcPts val="600"/>
              </a:spcAft>
              <a:buClr>
                <a:schemeClr val="accent1"/>
              </a:buClr>
            </a:pPr>
            <a:endParaRPr lang="zh-CN" altLang="en-US" sz="1100" b="0">
              <a:latin typeface="+mn-lt"/>
              <a:ea typeface="+mn-ea"/>
              <a:sym typeface="+mn-lt"/>
            </a:endParaRPr>
          </a:p>
        </p:txBody>
      </p:sp>
      <p:sp>
        <p:nvSpPr>
          <p:cNvPr id="25" name="Shape 4109"/>
          <p:cNvSpPr/>
          <p:nvPr>
            <p:custDataLst>
              <p:tags r:id="rId9"/>
            </p:custDataLst>
          </p:nvPr>
        </p:nvSpPr>
        <p:spPr>
          <a:xfrm>
            <a:off x="5152605" y="1498562"/>
            <a:ext cx="193608" cy="266212"/>
          </a:xfrm>
          <a:custGeom>
            <a:avLst/>
            <a:gdLst/>
            <a:ahLst/>
            <a:cxnLst/>
            <a:rect l="0" t="0" r="0" b="0"/>
            <a:pathLst>
              <a:path w="120000" h="120000" extrusionOk="0">
                <a:moveTo>
                  <a:pt x="60000" y="60000"/>
                </a:moveTo>
                <a:cubicBezTo>
                  <a:pt x="47572" y="60000"/>
                  <a:pt x="37500" y="52672"/>
                  <a:pt x="37500" y="43638"/>
                </a:cubicBezTo>
                <a:cubicBezTo>
                  <a:pt x="37500" y="34600"/>
                  <a:pt x="47572" y="27272"/>
                  <a:pt x="60000" y="27272"/>
                </a:cubicBezTo>
                <a:cubicBezTo>
                  <a:pt x="72427" y="27272"/>
                  <a:pt x="82500" y="34600"/>
                  <a:pt x="82500" y="43638"/>
                </a:cubicBezTo>
                <a:cubicBezTo>
                  <a:pt x="82500" y="52672"/>
                  <a:pt x="72427" y="60000"/>
                  <a:pt x="60000" y="60000"/>
                </a:cubicBezTo>
                <a:moveTo>
                  <a:pt x="60000" y="21816"/>
                </a:moveTo>
                <a:cubicBezTo>
                  <a:pt x="43427" y="21816"/>
                  <a:pt x="30000" y="31588"/>
                  <a:pt x="30000" y="43638"/>
                </a:cubicBezTo>
                <a:cubicBezTo>
                  <a:pt x="30000" y="55683"/>
                  <a:pt x="43427" y="65455"/>
                  <a:pt x="60000" y="65455"/>
                </a:cubicBezTo>
                <a:cubicBezTo>
                  <a:pt x="76572" y="65455"/>
                  <a:pt x="90000" y="55683"/>
                  <a:pt x="90000" y="43638"/>
                </a:cubicBezTo>
                <a:cubicBezTo>
                  <a:pt x="90000" y="31588"/>
                  <a:pt x="76572" y="21816"/>
                  <a:pt x="60000" y="21816"/>
                </a:cubicBezTo>
                <a:moveTo>
                  <a:pt x="60000" y="111816"/>
                </a:moveTo>
                <a:cubicBezTo>
                  <a:pt x="60000" y="111816"/>
                  <a:pt x="7500" y="76361"/>
                  <a:pt x="7500" y="43638"/>
                </a:cubicBezTo>
                <a:cubicBezTo>
                  <a:pt x="7500" y="22550"/>
                  <a:pt x="31005" y="5455"/>
                  <a:pt x="60000" y="5455"/>
                </a:cubicBezTo>
                <a:cubicBezTo>
                  <a:pt x="88994" y="5455"/>
                  <a:pt x="112500" y="22550"/>
                  <a:pt x="112500" y="43638"/>
                </a:cubicBezTo>
                <a:cubicBezTo>
                  <a:pt x="112500" y="76361"/>
                  <a:pt x="60000" y="111816"/>
                  <a:pt x="60000" y="111816"/>
                </a:cubicBezTo>
                <a:moveTo>
                  <a:pt x="60000" y="0"/>
                </a:moveTo>
                <a:cubicBezTo>
                  <a:pt x="26866" y="0"/>
                  <a:pt x="0" y="19538"/>
                  <a:pt x="0" y="43638"/>
                </a:cubicBezTo>
                <a:cubicBezTo>
                  <a:pt x="0" y="79088"/>
                  <a:pt x="60000" y="120000"/>
                  <a:pt x="60000" y="120000"/>
                </a:cubicBezTo>
                <a:cubicBezTo>
                  <a:pt x="60000" y="120000"/>
                  <a:pt x="120000" y="79088"/>
                  <a:pt x="120000" y="43638"/>
                </a:cubicBezTo>
                <a:cubicBezTo>
                  <a:pt x="120000" y="19538"/>
                  <a:pt x="93133" y="0"/>
                  <a:pt x="60000" y="0"/>
                </a:cubicBezTo>
              </a:path>
            </a:pathLst>
          </a:custGeom>
          <a:solidFill>
            <a:srgbClr val="000000"/>
          </a:solidFill>
          <a:ln>
            <a:noFill/>
          </a:ln>
        </p:spPr>
        <p:txBody>
          <a:bodyPr lIns="38075" tIns="38075" rIns="38075" bIns="38075" anchor="ctr" anchorCtr="0">
            <a:noAutofit/>
          </a:bodyPr>
          <a:lstStyle/>
          <a:p>
            <a:pPr marL="0" marR="0" lvl="0" indent="0" algn="l" rtl="0">
              <a:spcBef>
                <a:spcPts val="0"/>
              </a:spcBef>
              <a:buNone/>
            </a:pPr>
            <a:endParaRPr sz="3000">
              <a:solidFill>
                <a:schemeClr val="dk1"/>
              </a:solidFill>
              <a:latin typeface="+mn-lt"/>
              <a:ea typeface="+mn-ea"/>
              <a:sym typeface="+mn-lt"/>
            </a:endParaRPr>
          </a:p>
        </p:txBody>
      </p:sp>
      <p:sp>
        <p:nvSpPr>
          <p:cNvPr id="28" name="Shape 4112"/>
          <p:cNvSpPr/>
          <p:nvPr>
            <p:custDataLst>
              <p:tags r:id="rId10"/>
            </p:custDataLst>
          </p:nvPr>
        </p:nvSpPr>
        <p:spPr>
          <a:xfrm>
            <a:off x="5116303" y="2858697"/>
            <a:ext cx="266212" cy="266212"/>
          </a:xfrm>
          <a:custGeom>
            <a:avLst/>
            <a:gdLst/>
            <a:ahLst/>
            <a:cxnLst/>
            <a:rect l="0" t="0" r="0" b="0"/>
            <a:pathLst>
              <a:path w="120000" h="120000" extrusionOk="0">
                <a:moveTo>
                  <a:pt x="62727" y="114405"/>
                </a:moveTo>
                <a:lnTo>
                  <a:pt x="62727" y="106361"/>
                </a:lnTo>
                <a:cubicBezTo>
                  <a:pt x="62727" y="104861"/>
                  <a:pt x="61505" y="103638"/>
                  <a:pt x="60000" y="103638"/>
                </a:cubicBezTo>
                <a:cubicBezTo>
                  <a:pt x="58494" y="103638"/>
                  <a:pt x="57272" y="104861"/>
                  <a:pt x="57272" y="106361"/>
                </a:cubicBezTo>
                <a:lnTo>
                  <a:pt x="57272" y="114405"/>
                </a:lnTo>
                <a:cubicBezTo>
                  <a:pt x="29333" y="113022"/>
                  <a:pt x="6972" y="90661"/>
                  <a:pt x="5588" y="62727"/>
                </a:cubicBezTo>
                <a:lnTo>
                  <a:pt x="13638" y="62727"/>
                </a:lnTo>
                <a:cubicBezTo>
                  <a:pt x="15138" y="62727"/>
                  <a:pt x="16361" y="61505"/>
                  <a:pt x="16361" y="60000"/>
                </a:cubicBezTo>
                <a:cubicBezTo>
                  <a:pt x="16361" y="58494"/>
                  <a:pt x="15138" y="57272"/>
                  <a:pt x="13638" y="57272"/>
                </a:cubicBezTo>
                <a:lnTo>
                  <a:pt x="5588" y="57272"/>
                </a:lnTo>
                <a:cubicBezTo>
                  <a:pt x="6972" y="29338"/>
                  <a:pt x="29333" y="6977"/>
                  <a:pt x="57272" y="5594"/>
                </a:cubicBezTo>
                <a:lnTo>
                  <a:pt x="57272" y="13638"/>
                </a:lnTo>
                <a:cubicBezTo>
                  <a:pt x="57272" y="15144"/>
                  <a:pt x="58494" y="16361"/>
                  <a:pt x="60000" y="16361"/>
                </a:cubicBezTo>
                <a:cubicBezTo>
                  <a:pt x="61505" y="16361"/>
                  <a:pt x="62727" y="15144"/>
                  <a:pt x="62727" y="13638"/>
                </a:cubicBezTo>
                <a:lnTo>
                  <a:pt x="62727" y="5594"/>
                </a:lnTo>
                <a:cubicBezTo>
                  <a:pt x="90666" y="6977"/>
                  <a:pt x="113027" y="29338"/>
                  <a:pt x="114411" y="57272"/>
                </a:cubicBezTo>
                <a:lnTo>
                  <a:pt x="106361" y="57272"/>
                </a:lnTo>
                <a:cubicBezTo>
                  <a:pt x="104861" y="57272"/>
                  <a:pt x="103638" y="58494"/>
                  <a:pt x="103638" y="60000"/>
                </a:cubicBezTo>
                <a:cubicBezTo>
                  <a:pt x="103638" y="61505"/>
                  <a:pt x="104861" y="62727"/>
                  <a:pt x="106361" y="62727"/>
                </a:cubicBezTo>
                <a:lnTo>
                  <a:pt x="114411" y="62727"/>
                </a:lnTo>
                <a:cubicBezTo>
                  <a:pt x="113027" y="90661"/>
                  <a:pt x="90666" y="113022"/>
                  <a:pt x="62727" y="114405"/>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83138" y="36855"/>
                </a:moveTo>
                <a:lnTo>
                  <a:pt x="67716" y="67711"/>
                </a:lnTo>
                <a:lnTo>
                  <a:pt x="36861" y="83144"/>
                </a:lnTo>
                <a:lnTo>
                  <a:pt x="52283" y="52288"/>
                </a:lnTo>
                <a:cubicBezTo>
                  <a:pt x="52283" y="52288"/>
                  <a:pt x="83138" y="36855"/>
                  <a:pt x="83138" y="36855"/>
                </a:cubicBezTo>
                <a:close/>
                <a:moveTo>
                  <a:pt x="25288" y="94711"/>
                </a:moveTo>
                <a:lnTo>
                  <a:pt x="71572" y="71572"/>
                </a:lnTo>
                <a:lnTo>
                  <a:pt x="94711" y="25283"/>
                </a:lnTo>
                <a:lnTo>
                  <a:pt x="48427" y="48427"/>
                </a:lnTo>
                <a:cubicBezTo>
                  <a:pt x="48427" y="48427"/>
                  <a:pt x="25288" y="94711"/>
                  <a:pt x="25288" y="94711"/>
                </a:cubicBezTo>
                <a:close/>
                <a:moveTo>
                  <a:pt x="63855" y="63855"/>
                </a:moveTo>
                <a:cubicBezTo>
                  <a:pt x="65983" y="61727"/>
                  <a:pt x="65983" y="58272"/>
                  <a:pt x="63855" y="56144"/>
                </a:cubicBezTo>
                <a:cubicBezTo>
                  <a:pt x="61727" y="54011"/>
                  <a:pt x="58272" y="54011"/>
                  <a:pt x="56144" y="56144"/>
                </a:cubicBezTo>
                <a:cubicBezTo>
                  <a:pt x="54016" y="58272"/>
                  <a:pt x="54016" y="61727"/>
                  <a:pt x="56144" y="63855"/>
                </a:cubicBezTo>
                <a:cubicBezTo>
                  <a:pt x="58272" y="65988"/>
                  <a:pt x="61727" y="65988"/>
                  <a:pt x="63855" y="63855"/>
                </a:cubicBezTo>
              </a:path>
            </a:pathLst>
          </a:custGeom>
          <a:solidFill>
            <a:srgbClr val="000000"/>
          </a:solidFill>
          <a:ln>
            <a:noFill/>
          </a:ln>
        </p:spPr>
        <p:txBody>
          <a:bodyPr lIns="38075" tIns="38075" rIns="38075" bIns="38075" anchor="ctr" anchorCtr="0">
            <a:noAutofit/>
          </a:bodyPr>
          <a:lstStyle/>
          <a:p>
            <a:pPr marL="0" marR="0" lvl="0" indent="0" algn="l" rtl="0">
              <a:spcBef>
                <a:spcPts val="0"/>
              </a:spcBef>
              <a:buNone/>
            </a:pPr>
            <a:endParaRPr sz="3000">
              <a:solidFill>
                <a:schemeClr val="dk1"/>
              </a:solidFill>
              <a:latin typeface="+mn-lt"/>
              <a:ea typeface="+mn-ea"/>
              <a:sym typeface="+mn-lt"/>
            </a:endParaRPr>
          </a:p>
        </p:txBody>
      </p:sp>
      <p:sp>
        <p:nvSpPr>
          <p:cNvPr id="29" name="Shape 4114"/>
          <p:cNvSpPr/>
          <p:nvPr>
            <p:custDataLst>
              <p:tags r:id="rId11"/>
            </p:custDataLst>
          </p:nvPr>
        </p:nvSpPr>
        <p:spPr>
          <a:xfrm>
            <a:off x="5111701" y="3554964"/>
            <a:ext cx="266212" cy="266212"/>
          </a:xfrm>
          <a:custGeom>
            <a:avLst/>
            <a:gdLst/>
            <a:ahLst/>
            <a:cxnLst/>
            <a:rect l="0" t="0" r="0" b="0"/>
            <a:pathLst>
              <a:path w="120000" h="120000" extrusionOk="0">
                <a:moveTo>
                  <a:pt x="97483" y="69494"/>
                </a:moveTo>
                <a:lnTo>
                  <a:pt x="102888" y="70250"/>
                </a:lnTo>
                <a:cubicBezTo>
                  <a:pt x="103177" y="68200"/>
                  <a:pt x="103272" y="66233"/>
                  <a:pt x="103177" y="64405"/>
                </a:cubicBezTo>
                <a:lnTo>
                  <a:pt x="97733" y="64688"/>
                </a:lnTo>
                <a:cubicBezTo>
                  <a:pt x="97811" y="66166"/>
                  <a:pt x="97727" y="67783"/>
                  <a:pt x="97483" y="69494"/>
                </a:cubicBezTo>
                <a:moveTo>
                  <a:pt x="96911" y="60183"/>
                </a:moveTo>
                <a:lnTo>
                  <a:pt x="102077" y="58444"/>
                </a:lnTo>
                <a:cubicBezTo>
                  <a:pt x="101455" y="56594"/>
                  <a:pt x="100577" y="54827"/>
                  <a:pt x="99388" y="53033"/>
                </a:cubicBezTo>
                <a:lnTo>
                  <a:pt x="94844" y="56050"/>
                </a:lnTo>
                <a:cubicBezTo>
                  <a:pt x="95761" y="57438"/>
                  <a:pt x="96438" y="58788"/>
                  <a:pt x="96911" y="60183"/>
                </a:cubicBezTo>
                <a:moveTo>
                  <a:pt x="97383" y="77166"/>
                </a:moveTo>
                <a:cubicBezTo>
                  <a:pt x="96888" y="76672"/>
                  <a:pt x="96205" y="76361"/>
                  <a:pt x="95455" y="76361"/>
                </a:cubicBezTo>
                <a:cubicBezTo>
                  <a:pt x="93944" y="76361"/>
                  <a:pt x="92727" y="77583"/>
                  <a:pt x="92727" y="79088"/>
                </a:cubicBezTo>
                <a:cubicBezTo>
                  <a:pt x="92727" y="79844"/>
                  <a:pt x="93033" y="80527"/>
                  <a:pt x="93527" y="81016"/>
                </a:cubicBezTo>
                <a:lnTo>
                  <a:pt x="97050" y="84544"/>
                </a:lnTo>
                <a:lnTo>
                  <a:pt x="93527" y="88072"/>
                </a:lnTo>
                <a:cubicBezTo>
                  <a:pt x="93033" y="88566"/>
                  <a:pt x="92727" y="89244"/>
                  <a:pt x="92727" y="90000"/>
                </a:cubicBezTo>
                <a:cubicBezTo>
                  <a:pt x="92727" y="91505"/>
                  <a:pt x="93944" y="92727"/>
                  <a:pt x="95455" y="92727"/>
                </a:cubicBezTo>
                <a:cubicBezTo>
                  <a:pt x="96205" y="92727"/>
                  <a:pt x="96888" y="92422"/>
                  <a:pt x="97383" y="91927"/>
                </a:cubicBezTo>
                <a:lnTo>
                  <a:pt x="100911" y="88400"/>
                </a:lnTo>
                <a:lnTo>
                  <a:pt x="104433" y="91927"/>
                </a:lnTo>
                <a:cubicBezTo>
                  <a:pt x="104927" y="92422"/>
                  <a:pt x="105611" y="92727"/>
                  <a:pt x="106361" y="92727"/>
                </a:cubicBezTo>
                <a:cubicBezTo>
                  <a:pt x="107872" y="92727"/>
                  <a:pt x="109088" y="91505"/>
                  <a:pt x="109088" y="90000"/>
                </a:cubicBezTo>
                <a:cubicBezTo>
                  <a:pt x="109088" y="89244"/>
                  <a:pt x="108788" y="88566"/>
                  <a:pt x="108294" y="88072"/>
                </a:cubicBezTo>
                <a:lnTo>
                  <a:pt x="104766" y="84544"/>
                </a:lnTo>
                <a:lnTo>
                  <a:pt x="108294" y="81016"/>
                </a:lnTo>
                <a:cubicBezTo>
                  <a:pt x="108788" y="80527"/>
                  <a:pt x="109088" y="79844"/>
                  <a:pt x="109088" y="79088"/>
                </a:cubicBezTo>
                <a:cubicBezTo>
                  <a:pt x="109088" y="77583"/>
                  <a:pt x="107872" y="76361"/>
                  <a:pt x="106361" y="76361"/>
                </a:cubicBezTo>
                <a:cubicBezTo>
                  <a:pt x="105605" y="76361"/>
                  <a:pt x="104927" y="76672"/>
                  <a:pt x="104433" y="77166"/>
                </a:cubicBezTo>
                <a:lnTo>
                  <a:pt x="100911" y="80688"/>
                </a:lnTo>
                <a:cubicBezTo>
                  <a:pt x="100911" y="80688"/>
                  <a:pt x="97383" y="77166"/>
                  <a:pt x="97383" y="77166"/>
                </a:cubicBezTo>
                <a:close/>
                <a:moveTo>
                  <a:pt x="114544" y="113655"/>
                </a:moveTo>
                <a:lnTo>
                  <a:pt x="81816" y="104305"/>
                </a:lnTo>
                <a:lnTo>
                  <a:pt x="81816" y="42766"/>
                </a:lnTo>
                <a:cubicBezTo>
                  <a:pt x="83055" y="43344"/>
                  <a:pt x="84194" y="43966"/>
                  <a:pt x="85133" y="44633"/>
                </a:cubicBezTo>
                <a:lnTo>
                  <a:pt x="88294" y="40188"/>
                </a:lnTo>
                <a:cubicBezTo>
                  <a:pt x="86816" y="39133"/>
                  <a:pt x="85072" y="38177"/>
                  <a:pt x="83105" y="37338"/>
                </a:cubicBezTo>
                <a:lnTo>
                  <a:pt x="81816" y="40350"/>
                </a:lnTo>
                <a:lnTo>
                  <a:pt x="81816" y="6344"/>
                </a:lnTo>
                <a:lnTo>
                  <a:pt x="114544" y="15694"/>
                </a:lnTo>
                <a:cubicBezTo>
                  <a:pt x="114544" y="15694"/>
                  <a:pt x="114544" y="113655"/>
                  <a:pt x="114544" y="113655"/>
                </a:cubicBezTo>
                <a:close/>
                <a:moveTo>
                  <a:pt x="76361" y="104305"/>
                </a:moveTo>
                <a:lnTo>
                  <a:pt x="43638" y="113655"/>
                </a:lnTo>
                <a:lnTo>
                  <a:pt x="43638" y="51927"/>
                </a:lnTo>
                <a:lnTo>
                  <a:pt x="45827" y="56661"/>
                </a:lnTo>
                <a:cubicBezTo>
                  <a:pt x="47666" y="55805"/>
                  <a:pt x="49338" y="54683"/>
                  <a:pt x="50933" y="53227"/>
                </a:cubicBezTo>
                <a:lnTo>
                  <a:pt x="47250" y="49205"/>
                </a:lnTo>
                <a:cubicBezTo>
                  <a:pt x="46094" y="50266"/>
                  <a:pt x="44933" y="51038"/>
                  <a:pt x="43638" y="51661"/>
                </a:cubicBezTo>
                <a:lnTo>
                  <a:pt x="43638" y="15694"/>
                </a:lnTo>
                <a:lnTo>
                  <a:pt x="76361" y="6344"/>
                </a:lnTo>
                <a:cubicBezTo>
                  <a:pt x="76361" y="6344"/>
                  <a:pt x="76361" y="104305"/>
                  <a:pt x="76361" y="104305"/>
                </a:cubicBezTo>
                <a:close/>
                <a:moveTo>
                  <a:pt x="38183" y="113655"/>
                </a:moveTo>
                <a:lnTo>
                  <a:pt x="5455" y="104305"/>
                </a:lnTo>
                <a:lnTo>
                  <a:pt x="5455" y="6344"/>
                </a:lnTo>
                <a:lnTo>
                  <a:pt x="38183" y="15694"/>
                </a:lnTo>
                <a:cubicBezTo>
                  <a:pt x="38183" y="15694"/>
                  <a:pt x="38183" y="113655"/>
                  <a:pt x="38183" y="113655"/>
                </a:cubicBezTo>
                <a:close/>
                <a:moveTo>
                  <a:pt x="118005" y="11055"/>
                </a:moveTo>
                <a:lnTo>
                  <a:pt x="118022" y="11016"/>
                </a:lnTo>
                <a:lnTo>
                  <a:pt x="79844" y="105"/>
                </a:lnTo>
                <a:lnTo>
                  <a:pt x="79827" y="150"/>
                </a:lnTo>
                <a:cubicBezTo>
                  <a:pt x="79588" y="77"/>
                  <a:pt x="79350" y="0"/>
                  <a:pt x="79088" y="0"/>
                </a:cubicBezTo>
                <a:cubicBezTo>
                  <a:pt x="78827" y="0"/>
                  <a:pt x="78594" y="77"/>
                  <a:pt x="78355" y="150"/>
                </a:cubicBezTo>
                <a:lnTo>
                  <a:pt x="78344" y="105"/>
                </a:lnTo>
                <a:lnTo>
                  <a:pt x="40911" y="10800"/>
                </a:lnTo>
                <a:lnTo>
                  <a:pt x="3477" y="105"/>
                </a:lnTo>
                <a:lnTo>
                  <a:pt x="3461" y="150"/>
                </a:lnTo>
                <a:cubicBezTo>
                  <a:pt x="3222" y="77"/>
                  <a:pt x="2988" y="0"/>
                  <a:pt x="2727" y="0"/>
                </a:cubicBezTo>
                <a:cubicBezTo>
                  <a:pt x="1222" y="0"/>
                  <a:pt x="0" y="1222"/>
                  <a:pt x="0" y="2727"/>
                </a:cubicBezTo>
                <a:lnTo>
                  <a:pt x="0" y="106361"/>
                </a:lnTo>
                <a:cubicBezTo>
                  <a:pt x="0" y="107611"/>
                  <a:pt x="850" y="108616"/>
                  <a:pt x="1994" y="108944"/>
                </a:cubicBezTo>
                <a:lnTo>
                  <a:pt x="1977" y="108988"/>
                </a:lnTo>
                <a:lnTo>
                  <a:pt x="40155" y="119894"/>
                </a:lnTo>
                <a:lnTo>
                  <a:pt x="40172" y="119850"/>
                </a:lnTo>
                <a:cubicBezTo>
                  <a:pt x="40411" y="119922"/>
                  <a:pt x="40650" y="120000"/>
                  <a:pt x="40911" y="120000"/>
                </a:cubicBezTo>
                <a:cubicBezTo>
                  <a:pt x="41172" y="120000"/>
                  <a:pt x="41405" y="119922"/>
                  <a:pt x="41644" y="119850"/>
                </a:cubicBezTo>
                <a:lnTo>
                  <a:pt x="41661" y="119894"/>
                </a:lnTo>
                <a:lnTo>
                  <a:pt x="79088" y="109200"/>
                </a:lnTo>
                <a:lnTo>
                  <a:pt x="116527" y="119894"/>
                </a:lnTo>
                <a:lnTo>
                  <a:pt x="116538" y="119850"/>
                </a:lnTo>
                <a:cubicBezTo>
                  <a:pt x="116777" y="119922"/>
                  <a:pt x="117011" y="120000"/>
                  <a:pt x="117272" y="120000"/>
                </a:cubicBezTo>
                <a:cubicBezTo>
                  <a:pt x="118777" y="120000"/>
                  <a:pt x="120000" y="118777"/>
                  <a:pt x="120000" y="117272"/>
                </a:cubicBezTo>
                <a:lnTo>
                  <a:pt x="120000" y="13638"/>
                </a:lnTo>
                <a:cubicBezTo>
                  <a:pt x="120000" y="12394"/>
                  <a:pt x="119150" y="11383"/>
                  <a:pt x="118005" y="11055"/>
                </a:cubicBezTo>
                <a:moveTo>
                  <a:pt x="91305" y="51527"/>
                </a:moveTo>
                <a:lnTo>
                  <a:pt x="91766" y="52077"/>
                </a:lnTo>
                <a:lnTo>
                  <a:pt x="95938" y="48555"/>
                </a:lnTo>
                <a:lnTo>
                  <a:pt x="95466" y="48000"/>
                </a:lnTo>
                <a:cubicBezTo>
                  <a:pt x="94516" y="46877"/>
                  <a:pt x="93555" y="45755"/>
                  <a:pt x="92650" y="44550"/>
                </a:cubicBezTo>
                <a:lnTo>
                  <a:pt x="88283" y="47811"/>
                </a:lnTo>
                <a:cubicBezTo>
                  <a:pt x="89255" y="49111"/>
                  <a:pt x="90283" y="50327"/>
                  <a:pt x="91305" y="51527"/>
                </a:cubicBezTo>
                <a:moveTo>
                  <a:pt x="34833" y="61233"/>
                </a:moveTo>
                <a:lnTo>
                  <a:pt x="31883" y="56644"/>
                </a:lnTo>
                <a:cubicBezTo>
                  <a:pt x="30177" y="57744"/>
                  <a:pt x="28627" y="58916"/>
                  <a:pt x="27272" y="60138"/>
                </a:cubicBezTo>
                <a:lnTo>
                  <a:pt x="30933" y="64188"/>
                </a:lnTo>
                <a:cubicBezTo>
                  <a:pt x="32066" y="63166"/>
                  <a:pt x="33377" y="62172"/>
                  <a:pt x="34833" y="61233"/>
                </a:cubicBezTo>
                <a:moveTo>
                  <a:pt x="27800" y="67694"/>
                </a:moveTo>
                <a:lnTo>
                  <a:pt x="23311" y="64600"/>
                </a:lnTo>
                <a:cubicBezTo>
                  <a:pt x="22083" y="66383"/>
                  <a:pt x="21177" y="68266"/>
                  <a:pt x="20627" y="70188"/>
                </a:cubicBezTo>
                <a:lnTo>
                  <a:pt x="25866" y="71700"/>
                </a:lnTo>
                <a:cubicBezTo>
                  <a:pt x="26261" y="70338"/>
                  <a:pt x="26911" y="68988"/>
                  <a:pt x="27800" y="67694"/>
                </a:cubicBezTo>
                <a:moveTo>
                  <a:pt x="58150" y="46211"/>
                </a:moveTo>
                <a:lnTo>
                  <a:pt x="55400" y="41500"/>
                </a:lnTo>
                <a:cubicBezTo>
                  <a:pt x="53461" y="42633"/>
                  <a:pt x="52011" y="44088"/>
                  <a:pt x="50733" y="45494"/>
                </a:cubicBezTo>
                <a:lnTo>
                  <a:pt x="54761" y="49166"/>
                </a:lnTo>
                <a:cubicBezTo>
                  <a:pt x="55905" y="47911"/>
                  <a:pt x="56916" y="46933"/>
                  <a:pt x="58150" y="46211"/>
                </a:cubicBezTo>
                <a:moveTo>
                  <a:pt x="21816" y="87272"/>
                </a:moveTo>
                <a:cubicBezTo>
                  <a:pt x="24827" y="87272"/>
                  <a:pt x="27272" y="84833"/>
                  <a:pt x="27272" y="81816"/>
                </a:cubicBezTo>
                <a:cubicBezTo>
                  <a:pt x="27272" y="78805"/>
                  <a:pt x="24827" y="76361"/>
                  <a:pt x="21816" y="76361"/>
                </a:cubicBezTo>
                <a:cubicBezTo>
                  <a:pt x="18805" y="76361"/>
                  <a:pt x="16361" y="78805"/>
                  <a:pt x="16361" y="81816"/>
                </a:cubicBezTo>
                <a:cubicBezTo>
                  <a:pt x="16361" y="84833"/>
                  <a:pt x="18805" y="87272"/>
                  <a:pt x="21816" y="87272"/>
                </a:cubicBezTo>
                <a:moveTo>
                  <a:pt x="68183" y="43638"/>
                </a:moveTo>
                <a:cubicBezTo>
                  <a:pt x="71194" y="43638"/>
                  <a:pt x="73638" y="41194"/>
                  <a:pt x="73638" y="38183"/>
                </a:cubicBezTo>
                <a:cubicBezTo>
                  <a:pt x="73638" y="35172"/>
                  <a:pt x="71194" y="32727"/>
                  <a:pt x="68183" y="32727"/>
                </a:cubicBezTo>
                <a:cubicBezTo>
                  <a:pt x="65166" y="32727"/>
                  <a:pt x="62727" y="35172"/>
                  <a:pt x="62727" y="38183"/>
                </a:cubicBezTo>
                <a:cubicBezTo>
                  <a:pt x="62727" y="41194"/>
                  <a:pt x="65166" y="43638"/>
                  <a:pt x="68183" y="43638"/>
                </a:cubicBezTo>
              </a:path>
            </a:pathLst>
          </a:custGeom>
          <a:solidFill>
            <a:srgbClr val="000000"/>
          </a:solidFill>
          <a:ln>
            <a:noFill/>
          </a:ln>
        </p:spPr>
        <p:txBody>
          <a:bodyPr lIns="38075" tIns="38075" rIns="38075" bIns="38075" anchor="ctr" anchorCtr="0">
            <a:noAutofit/>
          </a:bodyPr>
          <a:lstStyle/>
          <a:p>
            <a:pPr marL="0" marR="0" lvl="0" indent="0" algn="l" rtl="0">
              <a:spcBef>
                <a:spcPts val="0"/>
              </a:spcBef>
              <a:buNone/>
            </a:pPr>
            <a:endParaRPr sz="3000">
              <a:solidFill>
                <a:schemeClr val="dk1"/>
              </a:solidFill>
              <a:latin typeface="+mn-lt"/>
              <a:ea typeface="+mn-ea"/>
              <a:sym typeface="+mn-lt"/>
            </a:endParaRPr>
          </a:p>
        </p:txBody>
      </p:sp>
      <p:pic>
        <p:nvPicPr>
          <p:cNvPr id="23" name="图片 22"/>
          <p:cNvPicPr>
            <a:picLocks noChangeAspect="1"/>
          </p:cNvPicPr>
          <p:nvPr>
            <p:custDataLst>
              <p:tags r:id="rId12"/>
            </p:custDataLst>
          </p:nvPr>
        </p:nvPicPr>
        <p:blipFill rotWithShape="1">
          <a:blip r:embed="rId13" cstate="print">
            <a:duotone>
              <a:schemeClr val="accent1">
                <a:shade val="45000"/>
                <a:satMod val="135000"/>
              </a:schemeClr>
              <a:prstClr val="white"/>
            </a:duotone>
            <a:extLst>
              <a:ext uri="{BEBA8EAE-BF5A-486C-A8C5-ECC9F3942E4B}">
                <a14:imgProps xmlns:a14="http://schemas.microsoft.com/office/drawing/2010/main">
                  <a14:imgLayer r:embed="rId14">
                    <a14:imgEffect>
                      <a14:brightnessContrast contrast="-40000"/>
                    </a14:imgEffect>
                  </a14:imgLayer>
                </a14:imgProps>
              </a:ext>
              <a:ext uri="{28A0092B-C50C-407E-A947-70E740481C1C}">
                <a14:useLocalDpi xmlns:a14="http://schemas.microsoft.com/office/drawing/2010/main" val="0"/>
              </a:ext>
            </a:extLst>
          </a:blip>
          <a:srcRect/>
          <a:stretch>
            <a:fillRect/>
          </a:stretch>
        </p:blipFill>
        <p:spPr>
          <a:xfrm>
            <a:off x="0" y="-476012"/>
            <a:ext cx="4988185" cy="2207287"/>
          </a:xfrm>
          <a:prstGeom prst="rect">
            <a:avLst/>
          </a:prstGeom>
        </p:spPr>
      </p:pic>
      <p:sp>
        <p:nvSpPr>
          <p:cNvPr id="18" name="文本框 17"/>
          <p:cNvSpPr txBox="1"/>
          <p:nvPr>
            <p:custDataLst>
              <p:tags r:id="rId15"/>
            </p:custDataLst>
          </p:nvPr>
        </p:nvSpPr>
        <p:spPr>
          <a:xfrm>
            <a:off x="11295" y="375338"/>
            <a:ext cx="3123712" cy="584775"/>
          </a:xfrm>
          <a:prstGeom prst="rect">
            <a:avLst/>
          </a:prstGeom>
          <a:noFill/>
        </p:spPr>
        <p:txBody>
          <a:bodyPr wrap="square" rtlCol="0">
            <a:normAutofit fontScale="90000"/>
          </a:bodyPr>
          <a:lstStyle>
            <a:defPPr>
              <a:defRPr lang="zh-CN"/>
            </a:defPPr>
            <a:lvl1pPr algn="ctr">
              <a:defRPr sz="3200">
                <a:solidFill>
                  <a:schemeClr val="accent1"/>
                </a:solidFill>
                <a:latin typeface="+mj-ea"/>
                <a:ea typeface="+mj-ea"/>
                <a:cs typeface="+mn-ea"/>
              </a:defRPr>
            </a:lvl1pPr>
          </a:lstStyle>
          <a:p>
            <a:r>
              <a:rPr lang="zh-CN" altLang="en-US">
                <a:latin typeface="+mj-lt"/>
                <a:cs typeface="+mj-cs"/>
                <a:sym typeface="+mn-lt"/>
              </a:rPr>
              <a:t>五个结合</a:t>
            </a:r>
            <a:endParaRPr lang="zh-CN" altLang="en-US">
              <a:latin typeface="+mj-lt"/>
              <a:cs typeface="+mj-cs"/>
              <a:sym typeface="+mn-lt"/>
            </a:endParaRPr>
          </a:p>
        </p:txBody>
      </p:sp>
      <p:sp>
        <p:nvSpPr>
          <p:cNvPr id="2" name="Shape 4110"/>
          <p:cNvSpPr/>
          <p:nvPr>
            <p:custDataLst>
              <p:tags r:id="rId16"/>
            </p:custDataLst>
          </p:nvPr>
        </p:nvSpPr>
        <p:spPr>
          <a:xfrm>
            <a:off x="5152390" y="2077720"/>
            <a:ext cx="299085" cy="315595"/>
          </a:xfrm>
          <a:custGeom>
            <a:avLst/>
            <a:gdLst/>
            <a:ahLst/>
            <a:cxnLst/>
            <a:rect l="0" t="0" r="0" b="0"/>
            <a:pathLst>
              <a:path w="120000" h="120000" extrusionOk="0">
                <a:moveTo>
                  <a:pt x="35474" y="85605"/>
                </a:moveTo>
                <a:cubicBezTo>
                  <a:pt x="32225" y="82711"/>
                  <a:pt x="27075" y="77811"/>
                  <a:pt x="21931" y="71638"/>
                </a:cubicBezTo>
                <a:cubicBezTo>
                  <a:pt x="14418" y="62627"/>
                  <a:pt x="5456" y="49083"/>
                  <a:pt x="5456" y="35722"/>
                </a:cubicBezTo>
                <a:cubicBezTo>
                  <a:pt x="5456" y="19038"/>
                  <a:pt x="18927" y="5455"/>
                  <a:pt x="35480" y="5455"/>
                </a:cubicBezTo>
                <a:cubicBezTo>
                  <a:pt x="52032" y="5455"/>
                  <a:pt x="65498" y="19038"/>
                  <a:pt x="65498" y="35722"/>
                </a:cubicBezTo>
                <a:cubicBezTo>
                  <a:pt x="65498" y="56711"/>
                  <a:pt x="43962" y="78022"/>
                  <a:pt x="35474" y="85605"/>
                </a:cubicBezTo>
                <a:moveTo>
                  <a:pt x="35480" y="0"/>
                </a:moveTo>
                <a:cubicBezTo>
                  <a:pt x="15884" y="0"/>
                  <a:pt x="0" y="15994"/>
                  <a:pt x="0" y="35722"/>
                </a:cubicBezTo>
                <a:cubicBezTo>
                  <a:pt x="0" y="64750"/>
                  <a:pt x="35480" y="92783"/>
                  <a:pt x="35480" y="92783"/>
                </a:cubicBezTo>
                <a:cubicBezTo>
                  <a:pt x="35480" y="92783"/>
                  <a:pt x="70960" y="64750"/>
                  <a:pt x="70960" y="35722"/>
                </a:cubicBezTo>
                <a:cubicBezTo>
                  <a:pt x="70960" y="15994"/>
                  <a:pt x="55075" y="0"/>
                  <a:pt x="35480" y="0"/>
                </a:cubicBezTo>
                <a:moveTo>
                  <a:pt x="96736" y="108911"/>
                </a:moveTo>
                <a:cubicBezTo>
                  <a:pt x="95454" y="109800"/>
                  <a:pt x="93944" y="110605"/>
                  <a:pt x="92261" y="111294"/>
                </a:cubicBezTo>
                <a:cubicBezTo>
                  <a:pt x="90868" y="111872"/>
                  <a:pt x="90204" y="113466"/>
                  <a:pt x="90778" y="114861"/>
                </a:cubicBezTo>
                <a:cubicBezTo>
                  <a:pt x="91208" y="115916"/>
                  <a:pt x="92227" y="116550"/>
                  <a:pt x="93298" y="116550"/>
                </a:cubicBezTo>
                <a:cubicBezTo>
                  <a:pt x="93643" y="116550"/>
                  <a:pt x="94000" y="116483"/>
                  <a:pt x="94334" y="116344"/>
                </a:cubicBezTo>
                <a:cubicBezTo>
                  <a:pt x="96385" y="115500"/>
                  <a:pt x="98241" y="114505"/>
                  <a:pt x="99846" y="113394"/>
                </a:cubicBezTo>
                <a:cubicBezTo>
                  <a:pt x="101089" y="112533"/>
                  <a:pt x="101396" y="110833"/>
                  <a:pt x="100537" y="109594"/>
                </a:cubicBezTo>
                <a:cubicBezTo>
                  <a:pt x="99679" y="108361"/>
                  <a:pt x="97974" y="108050"/>
                  <a:pt x="96736" y="108911"/>
                </a:cubicBezTo>
                <a:moveTo>
                  <a:pt x="90561" y="72455"/>
                </a:moveTo>
                <a:cubicBezTo>
                  <a:pt x="89781" y="71055"/>
                  <a:pt x="89307" y="69605"/>
                  <a:pt x="89145" y="68138"/>
                </a:cubicBezTo>
                <a:cubicBezTo>
                  <a:pt x="88984" y="66638"/>
                  <a:pt x="87674" y="65561"/>
                  <a:pt x="86141" y="65716"/>
                </a:cubicBezTo>
                <a:cubicBezTo>
                  <a:pt x="84642" y="65883"/>
                  <a:pt x="83555" y="67222"/>
                  <a:pt x="83723" y="68722"/>
                </a:cubicBezTo>
                <a:cubicBezTo>
                  <a:pt x="83957" y="70927"/>
                  <a:pt x="84659" y="73077"/>
                  <a:pt x="85801" y="75122"/>
                </a:cubicBezTo>
                <a:cubicBezTo>
                  <a:pt x="86297" y="76011"/>
                  <a:pt x="87228" y="76516"/>
                  <a:pt x="88181" y="76516"/>
                </a:cubicBezTo>
                <a:cubicBezTo>
                  <a:pt x="88638" y="76516"/>
                  <a:pt x="89090" y="76405"/>
                  <a:pt x="89513" y="76166"/>
                </a:cubicBezTo>
                <a:cubicBezTo>
                  <a:pt x="90829" y="75433"/>
                  <a:pt x="91302" y="73772"/>
                  <a:pt x="90561" y="72455"/>
                </a:cubicBezTo>
                <a:moveTo>
                  <a:pt x="101708" y="84744"/>
                </a:moveTo>
                <a:cubicBezTo>
                  <a:pt x="100548" y="83227"/>
                  <a:pt x="99222" y="81711"/>
                  <a:pt x="97745" y="80216"/>
                </a:cubicBezTo>
                <a:cubicBezTo>
                  <a:pt x="96692" y="79144"/>
                  <a:pt x="94964" y="79133"/>
                  <a:pt x="93883" y="80188"/>
                </a:cubicBezTo>
                <a:cubicBezTo>
                  <a:pt x="92813" y="81244"/>
                  <a:pt x="92802" y="82972"/>
                  <a:pt x="93860" y="84050"/>
                </a:cubicBezTo>
                <a:cubicBezTo>
                  <a:pt x="95170" y="85377"/>
                  <a:pt x="96352" y="86733"/>
                  <a:pt x="97372" y="88061"/>
                </a:cubicBezTo>
                <a:cubicBezTo>
                  <a:pt x="97912" y="88761"/>
                  <a:pt x="98720" y="89127"/>
                  <a:pt x="99540" y="89127"/>
                </a:cubicBezTo>
                <a:cubicBezTo>
                  <a:pt x="100119" y="89127"/>
                  <a:pt x="100699" y="88950"/>
                  <a:pt x="101195" y="88566"/>
                </a:cubicBezTo>
                <a:cubicBezTo>
                  <a:pt x="102399" y="87650"/>
                  <a:pt x="102622" y="85938"/>
                  <a:pt x="101708" y="84744"/>
                </a:cubicBezTo>
                <a:moveTo>
                  <a:pt x="119693" y="32933"/>
                </a:moveTo>
                <a:cubicBezTo>
                  <a:pt x="119002" y="31594"/>
                  <a:pt x="117358" y="31066"/>
                  <a:pt x="116020" y="31761"/>
                </a:cubicBezTo>
                <a:cubicBezTo>
                  <a:pt x="116020" y="31761"/>
                  <a:pt x="115089" y="32238"/>
                  <a:pt x="113534" y="33122"/>
                </a:cubicBezTo>
                <a:cubicBezTo>
                  <a:pt x="112225" y="33866"/>
                  <a:pt x="111768" y="35533"/>
                  <a:pt x="112514" y="36844"/>
                </a:cubicBezTo>
                <a:cubicBezTo>
                  <a:pt x="113016" y="37727"/>
                  <a:pt x="113941" y="38222"/>
                  <a:pt x="114889" y="38222"/>
                </a:cubicBezTo>
                <a:cubicBezTo>
                  <a:pt x="115351" y="38222"/>
                  <a:pt x="115814" y="38105"/>
                  <a:pt x="116237" y="37861"/>
                </a:cubicBezTo>
                <a:cubicBezTo>
                  <a:pt x="117642" y="37066"/>
                  <a:pt x="118495" y="36622"/>
                  <a:pt x="118517" y="36611"/>
                </a:cubicBezTo>
                <a:cubicBezTo>
                  <a:pt x="119860" y="35922"/>
                  <a:pt x="120384" y="34277"/>
                  <a:pt x="119693" y="32933"/>
                </a:cubicBezTo>
                <a:moveTo>
                  <a:pt x="103993" y="93811"/>
                </a:moveTo>
                <a:cubicBezTo>
                  <a:pt x="102521" y="94116"/>
                  <a:pt x="101574" y="95561"/>
                  <a:pt x="101881" y="97038"/>
                </a:cubicBezTo>
                <a:cubicBezTo>
                  <a:pt x="102059" y="97916"/>
                  <a:pt x="102159" y="98783"/>
                  <a:pt x="102159" y="99605"/>
                </a:cubicBezTo>
                <a:cubicBezTo>
                  <a:pt x="102159" y="100277"/>
                  <a:pt x="102092" y="100950"/>
                  <a:pt x="101970" y="101594"/>
                </a:cubicBezTo>
                <a:cubicBezTo>
                  <a:pt x="101680" y="103077"/>
                  <a:pt x="102650" y="104505"/>
                  <a:pt x="104127" y="104788"/>
                </a:cubicBezTo>
                <a:cubicBezTo>
                  <a:pt x="104305" y="104827"/>
                  <a:pt x="104478" y="104838"/>
                  <a:pt x="104650" y="104838"/>
                </a:cubicBezTo>
                <a:cubicBezTo>
                  <a:pt x="105932" y="104838"/>
                  <a:pt x="107075" y="103933"/>
                  <a:pt x="107326" y="102627"/>
                </a:cubicBezTo>
                <a:cubicBezTo>
                  <a:pt x="107521" y="101644"/>
                  <a:pt x="107615" y="100633"/>
                  <a:pt x="107615" y="99605"/>
                </a:cubicBezTo>
                <a:cubicBezTo>
                  <a:pt x="107615" y="98416"/>
                  <a:pt x="107482" y="97177"/>
                  <a:pt x="107225" y="95927"/>
                </a:cubicBezTo>
                <a:cubicBezTo>
                  <a:pt x="106913" y="94450"/>
                  <a:pt x="105464" y="93511"/>
                  <a:pt x="103993" y="93811"/>
                </a:cubicBezTo>
                <a:moveTo>
                  <a:pt x="103608" y="39477"/>
                </a:moveTo>
                <a:cubicBezTo>
                  <a:pt x="102087" y="40572"/>
                  <a:pt x="100515" y="41766"/>
                  <a:pt x="98960" y="43027"/>
                </a:cubicBezTo>
                <a:cubicBezTo>
                  <a:pt x="97790" y="43983"/>
                  <a:pt x="97617" y="45700"/>
                  <a:pt x="98570" y="46866"/>
                </a:cubicBezTo>
                <a:cubicBezTo>
                  <a:pt x="99111" y="47533"/>
                  <a:pt x="99896" y="47872"/>
                  <a:pt x="100688" y="47872"/>
                </a:cubicBezTo>
                <a:cubicBezTo>
                  <a:pt x="101290" y="47872"/>
                  <a:pt x="101903" y="47672"/>
                  <a:pt x="102404" y="47261"/>
                </a:cubicBezTo>
                <a:cubicBezTo>
                  <a:pt x="103870" y="46066"/>
                  <a:pt x="105353" y="44944"/>
                  <a:pt x="106791" y="43916"/>
                </a:cubicBezTo>
                <a:cubicBezTo>
                  <a:pt x="108011" y="43038"/>
                  <a:pt x="108295" y="41333"/>
                  <a:pt x="107415" y="40111"/>
                </a:cubicBezTo>
                <a:cubicBezTo>
                  <a:pt x="106540" y="38883"/>
                  <a:pt x="104834" y="38605"/>
                  <a:pt x="103608" y="39477"/>
                </a:cubicBezTo>
                <a:moveTo>
                  <a:pt x="81950" y="113955"/>
                </a:moveTo>
                <a:cubicBezTo>
                  <a:pt x="80217" y="114200"/>
                  <a:pt x="78389" y="114388"/>
                  <a:pt x="76516" y="114505"/>
                </a:cubicBezTo>
                <a:cubicBezTo>
                  <a:pt x="75011" y="114605"/>
                  <a:pt x="73869" y="115905"/>
                  <a:pt x="73969" y="117411"/>
                </a:cubicBezTo>
                <a:cubicBezTo>
                  <a:pt x="74064" y="118855"/>
                  <a:pt x="75262" y="119961"/>
                  <a:pt x="76689" y="119961"/>
                </a:cubicBezTo>
                <a:cubicBezTo>
                  <a:pt x="76750" y="119961"/>
                  <a:pt x="76806" y="119955"/>
                  <a:pt x="76867" y="119955"/>
                </a:cubicBezTo>
                <a:cubicBezTo>
                  <a:pt x="78874" y="119822"/>
                  <a:pt x="80847" y="119627"/>
                  <a:pt x="82719" y="119361"/>
                </a:cubicBezTo>
                <a:cubicBezTo>
                  <a:pt x="84213" y="119150"/>
                  <a:pt x="85250" y="117766"/>
                  <a:pt x="85038" y="116272"/>
                </a:cubicBezTo>
                <a:cubicBezTo>
                  <a:pt x="84826" y="114783"/>
                  <a:pt x="83449" y="113733"/>
                  <a:pt x="81950" y="113955"/>
                </a:cubicBezTo>
                <a:moveTo>
                  <a:pt x="49563" y="111716"/>
                </a:moveTo>
                <a:cubicBezTo>
                  <a:pt x="47830" y="111094"/>
                  <a:pt x="46253" y="110366"/>
                  <a:pt x="44876" y="109561"/>
                </a:cubicBezTo>
                <a:cubicBezTo>
                  <a:pt x="43572" y="108788"/>
                  <a:pt x="41906" y="109238"/>
                  <a:pt x="41142" y="110533"/>
                </a:cubicBezTo>
                <a:cubicBezTo>
                  <a:pt x="40373" y="111833"/>
                  <a:pt x="40813" y="113511"/>
                  <a:pt x="42112" y="114266"/>
                </a:cubicBezTo>
                <a:cubicBezTo>
                  <a:pt x="43784" y="115244"/>
                  <a:pt x="45668" y="116116"/>
                  <a:pt x="47719" y="116855"/>
                </a:cubicBezTo>
                <a:cubicBezTo>
                  <a:pt x="48025" y="116961"/>
                  <a:pt x="48332" y="117011"/>
                  <a:pt x="48644" y="117011"/>
                </a:cubicBezTo>
                <a:cubicBezTo>
                  <a:pt x="49758" y="117011"/>
                  <a:pt x="50812" y="116322"/>
                  <a:pt x="51213" y="115205"/>
                </a:cubicBezTo>
                <a:cubicBezTo>
                  <a:pt x="51720" y="113788"/>
                  <a:pt x="50985" y="112222"/>
                  <a:pt x="49563" y="111716"/>
                </a:cubicBezTo>
                <a:moveTo>
                  <a:pt x="65492" y="114544"/>
                </a:moveTo>
                <a:cubicBezTo>
                  <a:pt x="63603" y="114444"/>
                  <a:pt x="61763" y="114288"/>
                  <a:pt x="60030" y="114072"/>
                </a:cubicBezTo>
                <a:cubicBezTo>
                  <a:pt x="58531" y="113850"/>
                  <a:pt x="57171" y="114944"/>
                  <a:pt x="56987" y="116438"/>
                </a:cubicBezTo>
                <a:cubicBezTo>
                  <a:pt x="56798" y="117938"/>
                  <a:pt x="57862" y="119300"/>
                  <a:pt x="59356" y="119483"/>
                </a:cubicBezTo>
                <a:cubicBezTo>
                  <a:pt x="61217" y="119716"/>
                  <a:pt x="63185" y="119888"/>
                  <a:pt x="65202" y="120000"/>
                </a:cubicBezTo>
                <a:cubicBezTo>
                  <a:pt x="65252" y="120000"/>
                  <a:pt x="65297" y="120000"/>
                  <a:pt x="65347" y="120000"/>
                </a:cubicBezTo>
                <a:cubicBezTo>
                  <a:pt x="66791" y="120000"/>
                  <a:pt x="67994" y="118872"/>
                  <a:pt x="68073" y="117416"/>
                </a:cubicBezTo>
                <a:cubicBezTo>
                  <a:pt x="68151" y="115905"/>
                  <a:pt x="66997" y="114622"/>
                  <a:pt x="65492" y="114544"/>
                </a:cubicBezTo>
                <a:moveTo>
                  <a:pt x="38121" y="101000"/>
                </a:moveTo>
                <a:cubicBezTo>
                  <a:pt x="38099" y="99511"/>
                  <a:pt x="36890" y="98311"/>
                  <a:pt x="35396" y="98311"/>
                </a:cubicBezTo>
                <a:cubicBezTo>
                  <a:pt x="33886" y="98311"/>
                  <a:pt x="32665" y="99533"/>
                  <a:pt x="32665" y="101044"/>
                </a:cubicBezTo>
                <a:cubicBezTo>
                  <a:pt x="32665" y="101300"/>
                  <a:pt x="32698" y="102688"/>
                  <a:pt x="33423" y="104633"/>
                </a:cubicBezTo>
                <a:cubicBezTo>
                  <a:pt x="33830" y="105738"/>
                  <a:pt x="34872" y="106416"/>
                  <a:pt x="35981" y="106416"/>
                </a:cubicBezTo>
                <a:cubicBezTo>
                  <a:pt x="36293" y="106416"/>
                  <a:pt x="36616" y="106361"/>
                  <a:pt x="36929" y="106244"/>
                </a:cubicBezTo>
                <a:cubicBezTo>
                  <a:pt x="38344" y="105722"/>
                  <a:pt x="39063" y="104155"/>
                  <a:pt x="38539" y="102738"/>
                </a:cubicBezTo>
                <a:cubicBezTo>
                  <a:pt x="38171" y="101744"/>
                  <a:pt x="38127" y="101061"/>
                  <a:pt x="38121" y="101000"/>
                </a:cubicBezTo>
                <a:moveTo>
                  <a:pt x="87836" y="59988"/>
                </a:moveTo>
                <a:cubicBezTo>
                  <a:pt x="88270" y="60244"/>
                  <a:pt x="88750" y="60366"/>
                  <a:pt x="89218" y="60366"/>
                </a:cubicBezTo>
                <a:cubicBezTo>
                  <a:pt x="90154" y="60366"/>
                  <a:pt x="91063" y="59888"/>
                  <a:pt x="91575" y="59027"/>
                </a:cubicBezTo>
                <a:cubicBezTo>
                  <a:pt x="92389" y="57644"/>
                  <a:pt x="93415" y="56222"/>
                  <a:pt x="94618" y="54783"/>
                </a:cubicBezTo>
                <a:cubicBezTo>
                  <a:pt x="95588" y="53627"/>
                  <a:pt x="95438" y="51905"/>
                  <a:pt x="94284" y="50938"/>
                </a:cubicBezTo>
                <a:cubicBezTo>
                  <a:pt x="93125" y="49966"/>
                  <a:pt x="91403" y="50122"/>
                  <a:pt x="90438" y="51277"/>
                </a:cubicBezTo>
                <a:cubicBezTo>
                  <a:pt x="89039" y="52938"/>
                  <a:pt x="87841" y="54622"/>
                  <a:pt x="86871" y="56250"/>
                </a:cubicBezTo>
                <a:cubicBezTo>
                  <a:pt x="86108" y="57550"/>
                  <a:pt x="86537" y="59216"/>
                  <a:pt x="87836" y="59988"/>
                </a:cubicBezTo>
                <a:moveTo>
                  <a:pt x="35480" y="49116"/>
                </a:moveTo>
                <a:cubicBezTo>
                  <a:pt x="27944" y="49116"/>
                  <a:pt x="21830" y="43005"/>
                  <a:pt x="21830" y="35466"/>
                </a:cubicBezTo>
                <a:cubicBezTo>
                  <a:pt x="21830" y="27927"/>
                  <a:pt x="27944" y="21816"/>
                  <a:pt x="35480" y="21816"/>
                </a:cubicBezTo>
                <a:cubicBezTo>
                  <a:pt x="43020" y="21816"/>
                  <a:pt x="49123" y="27927"/>
                  <a:pt x="49123" y="35466"/>
                </a:cubicBezTo>
                <a:cubicBezTo>
                  <a:pt x="49123" y="43005"/>
                  <a:pt x="43020" y="49116"/>
                  <a:pt x="35480" y="49116"/>
                </a:cubicBezTo>
                <a:moveTo>
                  <a:pt x="35480" y="16416"/>
                </a:moveTo>
                <a:cubicBezTo>
                  <a:pt x="24929" y="16416"/>
                  <a:pt x="16374" y="24966"/>
                  <a:pt x="16374" y="35511"/>
                </a:cubicBezTo>
                <a:cubicBezTo>
                  <a:pt x="16374" y="46061"/>
                  <a:pt x="24929" y="54616"/>
                  <a:pt x="35480" y="54616"/>
                </a:cubicBezTo>
                <a:cubicBezTo>
                  <a:pt x="46030" y="54616"/>
                  <a:pt x="54585" y="46061"/>
                  <a:pt x="54585" y="35511"/>
                </a:cubicBezTo>
                <a:cubicBezTo>
                  <a:pt x="54585" y="24966"/>
                  <a:pt x="46030" y="16416"/>
                  <a:pt x="35480" y="16416"/>
                </a:cubicBezTo>
              </a:path>
            </a:pathLst>
          </a:custGeom>
          <a:solidFill>
            <a:srgbClr val="000000"/>
          </a:solidFill>
          <a:ln>
            <a:noFill/>
          </a:ln>
        </p:spPr>
        <p:txBody>
          <a:bodyPr lIns="38075" tIns="38075" rIns="38075" bIns="38075" anchor="ctr" anchorCtr="0">
            <a:noAutofit/>
          </a:bodyPr>
          <a:p>
            <a:pPr marL="0" marR="0" lvl="0" indent="0" algn="l" rtl="0">
              <a:spcBef>
                <a:spcPts val="0"/>
              </a:spcBef>
              <a:buNone/>
            </a:pPr>
            <a:endParaRPr sz="3000">
              <a:solidFill>
                <a:schemeClr val="dk1"/>
              </a:solidFill>
              <a:latin typeface="+mn-lt"/>
              <a:ea typeface="+mn-ea"/>
              <a:sym typeface="+mn-lt"/>
            </a:endParaRPr>
          </a:p>
        </p:txBody>
      </p:sp>
      <p:sp>
        <p:nvSpPr>
          <p:cNvPr id="3" name="Shape 4116"/>
          <p:cNvSpPr/>
          <p:nvPr>
            <p:custDataLst>
              <p:tags r:id="rId17"/>
            </p:custDataLst>
          </p:nvPr>
        </p:nvSpPr>
        <p:spPr>
          <a:xfrm flipH="1">
            <a:off x="5095875" y="4155440"/>
            <a:ext cx="281940" cy="283210"/>
          </a:xfrm>
          <a:custGeom>
            <a:avLst/>
            <a:gdLst/>
            <a:ahLst/>
            <a:cxnLst/>
            <a:rect l="0" t="0" r="0" b="0"/>
            <a:pathLst>
              <a:path w="120000" h="120000" extrusionOk="0">
                <a:moveTo>
                  <a:pt x="62727" y="114405"/>
                </a:moveTo>
                <a:lnTo>
                  <a:pt x="62727" y="98044"/>
                </a:lnTo>
                <a:cubicBezTo>
                  <a:pt x="81633" y="96705"/>
                  <a:pt x="96711" y="81627"/>
                  <a:pt x="98050" y="62727"/>
                </a:cubicBezTo>
                <a:lnTo>
                  <a:pt x="114411" y="62727"/>
                </a:lnTo>
                <a:cubicBezTo>
                  <a:pt x="113027" y="90661"/>
                  <a:pt x="90666" y="113022"/>
                  <a:pt x="62727" y="114405"/>
                </a:cubicBezTo>
                <a:moveTo>
                  <a:pt x="62727" y="73361"/>
                </a:moveTo>
                <a:cubicBezTo>
                  <a:pt x="68066" y="72277"/>
                  <a:pt x="72250" y="68066"/>
                  <a:pt x="73338" y="62727"/>
                </a:cubicBezTo>
                <a:lnTo>
                  <a:pt x="92594" y="62727"/>
                </a:lnTo>
                <a:cubicBezTo>
                  <a:pt x="91283" y="78622"/>
                  <a:pt x="78622" y="91272"/>
                  <a:pt x="62727" y="92588"/>
                </a:cubicBezTo>
                <a:cubicBezTo>
                  <a:pt x="62727" y="92588"/>
                  <a:pt x="62727" y="73361"/>
                  <a:pt x="62727" y="73361"/>
                </a:cubicBezTo>
                <a:close/>
                <a:moveTo>
                  <a:pt x="62727" y="27411"/>
                </a:moveTo>
                <a:cubicBezTo>
                  <a:pt x="67961" y="27844"/>
                  <a:pt x="72838" y="29527"/>
                  <a:pt x="77083" y="32133"/>
                </a:cubicBezTo>
                <a:cubicBezTo>
                  <a:pt x="76627" y="33150"/>
                  <a:pt x="76361" y="34266"/>
                  <a:pt x="76361" y="35455"/>
                </a:cubicBezTo>
                <a:cubicBezTo>
                  <a:pt x="76361" y="39972"/>
                  <a:pt x="80027" y="43638"/>
                  <a:pt x="84544" y="43638"/>
                </a:cubicBezTo>
                <a:cubicBezTo>
                  <a:pt x="85733" y="43638"/>
                  <a:pt x="86850" y="43372"/>
                  <a:pt x="87866" y="42916"/>
                </a:cubicBezTo>
                <a:cubicBezTo>
                  <a:pt x="90477" y="47161"/>
                  <a:pt x="92161" y="52038"/>
                  <a:pt x="92594" y="57272"/>
                </a:cubicBezTo>
                <a:lnTo>
                  <a:pt x="73338" y="57272"/>
                </a:lnTo>
                <a:cubicBezTo>
                  <a:pt x="72250" y="51933"/>
                  <a:pt x="68066" y="47722"/>
                  <a:pt x="62727" y="46638"/>
                </a:cubicBezTo>
                <a:cubicBezTo>
                  <a:pt x="62727" y="46638"/>
                  <a:pt x="62727" y="27411"/>
                  <a:pt x="62727" y="27411"/>
                </a:cubicBezTo>
                <a:close/>
                <a:moveTo>
                  <a:pt x="62727" y="5594"/>
                </a:moveTo>
                <a:cubicBezTo>
                  <a:pt x="90666" y="6977"/>
                  <a:pt x="113027" y="29338"/>
                  <a:pt x="114411" y="57272"/>
                </a:cubicBezTo>
                <a:lnTo>
                  <a:pt x="98050" y="57272"/>
                </a:lnTo>
                <a:cubicBezTo>
                  <a:pt x="97572" y="50566"/>
                  <a:pt x="95344" y="44361"/>
                  <a:pt x="91855" y="39061"/>
                </a:cubicBezTo>
                <a:cubicBezTo>
                  <a:pt x="92394" y="37972"/>
                  <a:pt x="92727" y="36755"/>
                  <a:pt x="92727" y="35455"/>
                </a:cubicBezTo>
                <a:cubicBezTo>
                  <a:pt x="92727" y="30938"/>
                  <a:pt x="89066" y="27272"/>
                  <a:pt x="84544" y="27272"/>
                </a:cubicBezTo>
                <a:cubicBezTo>
                  <a:pt x="83244" y="27272"/>
                  <a:pt x="82027" y="27605"/>
                  <a:pt x="80933" y="28144"/>
                </a:cubicBezTo>
                <a:cubicBezTo>
                  <a:pt x="75633" y="24661"/>
                  <a:pt x="69433" y="22433"/>
                  <a:pt x="62727" y="21955"/>
                </a:cubicBezTo>
                <a:cubicBezTo>
                  <a:pt x="62727" y="21955"/>
                  <a:pt x="62727" y="5594"/>
                  <a:pt x="62727" y="5594"/>
                </a:cubicBezTo>
                <a:close/>
                <a:moveTo>
                  <a:pt x="57272" y="21938"/>
                </a:moveTo>
                <a:cubicBezTo>
                  <a:pt x="40138" y="23150"/>
                  <a:pt x="26127" y="35650"/>
                  <a:pt x="22655" y="52055"/>
                </a:cubicBezTo>
                <a:cubicBezTo>
                  <a:pt x="19944" y="52700"/>
                  <a:pt x="17755" y="54683"/>
                  <a:pt x="16833" y="57272"/>
                </a:cubicBezTo>
                <a:lnTo>
                  <a:pt x="5588" y="57272"/>
                </a:lnTo>
                <a:cubicBezTo>
                  <a:pt x="6972" y="29338"/>
                  <a:pt x="29333" y="6977"/>
                  <a:pt x="57272" y="5594"/>
                </a:cubicBezTo>
                <a:cubicBezTo>
                  <a:pt x="57272" y="5594"/>
                  <a:pt x="57272" y="21938"/>
                  <a:pt x="57272" y="21938"/>
                </a:cubicBezTo>
                <a:close/>
                <a:moveTo>
                  <a:pt x="57272" y="46638"/>
                </a:moveTo>
                <a:cubicBezTo>
                  <a:pt x="51933" y="47722"/>
                  <a:pt x="47750" y="51933"/>
                  <a:pt x="46661" y="57272"/>
                </a:cubicBezTo>
                <a:lnTo>
                  <a:pt x="32200" y="57272"/>
                </a:lnTo>
                <a:cubicBezTo>
                  <a:pt x="31477" y="55266"/>
                  <a:pt x="30027" y="53605"/>
                  <a:pt x="28122" y="52677"/>
                </a:cubicBezTo>
                <a:cubicBezTo>
                  <a:pt x="31255" y="38988"/>
                  <a:pt x="42944" y="28577"/>
                  <a:pt x="57272" y="27388"/>
                </a:cubicBezTo>
                <a:cubicBezTo>
                  <a:pt x="57272" y="27388"/>
                  <a:pt x="57272" y="46638"/>
                  <a:pt x="57272" y="46638"/>
                </a:cubicBezTo>
                <a:close/>
                <a:moveTo>
                  <a:pt x="57272" y="92611"/>
                </a:moveTo>
                <a:cubicBezTo>
                  <a:pt x="42944" y="91422"/>
                  <a:pt x="31255" y="81011"/>
                  <a:pt x="28122" y="67322"/>
                </a:cubicBezTo>
                <a:cubicBezTo>
                  <a:pt x="30027" y="66394"/>
                  <a:pt x="31477" y="64733"/>
                  <a:pt x="32200" y="62727"/>
                </a:cubicBezTo>
                <a:lnTo>
                  <a:pt x="46661" y="62727"/>
                </a:lnTo>
                <a:cubicBezTo>
                  <a:pt x="47750" y="68066"/>
                  <a:pt x="51933" y="72277"/>
                  <a:pt x="57272" y="73361"/>
                </a:cubicBezTo>
                <a:cubicBezTo>
                  <a:pt x="57272" y="73361"/>
                  <a:pt x="57272" y="92611"/>
                  <a:pt x="57272" y="92611"/>
                </a:cubicBezTo>
                <a:close/>
                <a:moveTo>
                  <a:pt x="57272" y="114405"/>
                </a:moveTo>
                <a:cubicBezTo>
                  <a:pt x="29333" y="113022"/>
                  <a:pt x="6972" y="90661"/>
                  <a:pt x="5588" y="62727"/>
                </a:cubicBezTo>
                <a:lnTo>
                  <a:pt x="16833" y="62727"/>
                </a:lnTo>
                <a:cubicBezTo>
                  <a:pt x="17755" y="65316"/>
                  <a:pt x="19944" y="67300"/>
                  <a:pt x="22655" y="67944"/>
                </a:cubicBezTo>
                <a:cubicBezTo>
                  <a:pt x="26127" y="84350"/>
                  <a:pt x="40138" y="96855"/>
                  <a:pt x="57272" y="98061"/>
                </a:cubicBezTo>
                <a:cubicBezTo>
                  <a:pt x="57272" y="98061"/>
                  <a:pt x="57272" y="114405"/>
                  <a:pt x="57272" y="114405"/>
                </a:cubicBezTo>
                <a:close/>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chemeClr val="tx2"/>
          </a:solidFill>
          <a:ln>
            <a:noFill/>
          </a:ln>
        </p:spPr>
        <p:txBody>
          <a:bodyPr lIns="38075" tIns="38075" rIns="38075" bIns="38075" anchor="ctr" anchorCtr="0">
            <a:noAutofit/>
          </a:bodyPr>
          <a:p>
            <a:pPr marL="0" marR="0" lvl="0" indent="0" algn="l" rtl="0">
              <a:spcBef>
                <a:spcPts val="0"/>
              </a:spcBef>
              <a:buNone/>
            </a:pPr>
            <a:endParaRPr sz="3000">
              <a:solidFill>
                <a:srgbClr val="000000"/>
              </a:solidFill>
              <a:latin typeface="+mn-lt"/>
              <a:ea typeface="+mn-ea"/>
              <a:sym typeface="+mn-lt"/>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animEffect transition="in" filter="fade">
                                      <p:cBhvr>
                                        <p:cTn id="9" dur="500"/>
                                        <p:tgtEl>
                                          <p:spTgt spid="60"/>
                                        </p:tgtEl>
                                      </p:cBhvr>
                                    </p:animEffect>
                                  </p:childTnLst>
                                </p:cTn>
                              </p:par>
                              <p:par>
                                <p:cTn id="10" presetID="53" presetClass="entr" presetSubtype="16" fill="hold" grpId="0" nodeType="withEffect">
                                  <p:stCondLst>
                                    <p:cond delay="0"/>
                                  </p:stCondLst>
                                  <p:iterate type="lt">
                                    <p:tmPct val="5000"/>
                                  </p:iterate>
                                  <p:childTnLst>
                                    <p:set>
                                      <p:cBhvr>
                                        <p:cTn id="11" dur="1" fill="hold">
                                          <p:stCondLst>
                                            <p:cond delay="0"/>
                                          </p:stCondLst>
                                        </p:cTn>
                                        <p:tgtEl>
                                          <p:spTgt spid="75"/>
                                        </p:tgtEl>
                                        <p:attrNameLst>
                                          <p:attrName>style.visibility</p:attrName>
                                        </p:attrNameLst>
                                      </p:cBhvr>
                                      <p:to>
                                        <p:strVal val="visible"/>
                                      </p:to>
                                    </p:set>
                                    <p:anim calcmode="lin" valueType="num">
                                      <p:cBhvr>
                                        <p:cTn id="12" dur="500" fill="hold"/>
                                        <p:tgtEl>
                                          <p:spTgt spid="75"/>
                                        </p:tgtEl>
                                        <p:attrNameLst>
                                          <p:attrName>ppt_w</p:attrName>
                                        </p:attrNameLst>
                                      </p:cBhvr>
                                      <p:tavLst>
                                        <p:tav tm="0">
                                          <p:val>
                                            <p:fltVal val="0"/>
                                          </p:val>
                                        </p:tav>
                                        <p:tav tm="100000">
                                          <p:val>
                                            <p:strVal val="#ppt_w"/>
                                          </p:val>
                                        </p:tav>
                                      </p:tavLst>
                                    </p:anim>
                                    <p:anim calcmode="lin" valueType="num">
                                      <p:cBhvr>
                                        <p:cTn id="13" dur="500" fill="hold"/>
                                        <p:tgtEl>
                                          <p:spTgt spid="75"/>
                                        </p:tgtEl>
                                        <p:attrNameLst>
                                          <p:attrName>ppt_h</p:attrName>
                                        </p:attrNameLst>
                                      </p:cBhvr>
                                      <p:tavLst>
                                        <p:tav tm="0">
                                          <p:val>
                                            <p:fltVal val="0"/>
                                          </p:val>
                                        </p:tav>
                                        <p:tav tm="100000">
                                          <p:val>
                                            <p:strVal val="#ppt_h"/>
                                          </p:val>
                                        </p:tav>
                                      </p:tavLst>
                                    </p:anim>
                                    <p:animEffect transition="in" filter="fade">
                                      <p:cBhvr>
                                        <p:cTn id="14"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bldLvl="0" animBg="1"/>
      <p:bldP spid="7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 name="图片 64"/>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11702" y="5655214"/>
            <a:ext cx="2593484" cy="1092918"/>
          </a:xfrm>
          <a:prstGeom prst="rect">
            <a:avLst/>
          </a:prstGeom>
        </p:spPr>
      </p:pic>
      <p:pic>
        <p:nvPicPr>
          <p:cNvPr id="66" name="图片 65"/>
          <p:cNvPicPr>
            <a:picLocks noChangeAspect="1"/>
          </p:cNvPicPr>
          <p:nvPr>
            <p:custDataLst>
              <p:tags r:id="rId3"/>
            </p:custDataLst>
          </p:nvPr>
        </p:nvPicPr>
        <p:blipFill rotWithShape="1">
          <a:blip r:embed="rId4" cstate="print">
            <a:extLst>
              <a:ext uri="{28A0092B-C50C-407E-A947-70E740481C1C}">
                <a14:useLocalDpi xmlns:a14="http://schemas.microsoft.com/office/drawing/2010/main" val="0"/>
              </a:ext>
            </a:extLst>
          </a:blip>
          <a:srcRect b="32906"/>
          <a:stretch>
            <a:fillRect/>
          </a:stretch>
        </p:blipFill>
        <p:spPr>
          <a:xfrm>
            <a:off x="0" y="6281936"/>
            <a:ext cx="12192000" cy="576064"/>
          </a:xfrm>
          <a:prstGeom prst="rect">
            <a:avLst/>
          </a:prstGeom>
        </p:spPr>
      </p:pic>
      <p:sp>
        <p:nvSpPr>
          <p:cNvPr id="24" name="椭圆 23"/>
          <p:cNvSpPr/>
          <p:nvPr>
            <p:custDataLst>
              <p:tags r:id="rId5"/>
            </p:custDataLst>
          </p:nvPr>
        </p:nvSpPr>
        <p:spPr>
          <a:xfrm>
            <a:off x="918955" y="1844824"/>
            <a:ext cx="805218" cy="805218"/>
          </a:xfrm>
          <a:prstGeom prst="ellipse">
            <a:avLst/>
          </a:prstGeom>
          <a:solidFill>
            <a:schemeClr val="accent1"/>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400" b="0" dirty="0">
              <a:solidFill>
                <a:srgbClr val="ECEB4D"/>
              </a:solidFill>
              <a:sym typeface="+mn-lt"/>
            </a:endParaRPr>
          </a:p>
        </p:txBody>
      </p:sp>
      <p:cxnSp>
        <p:nvCxnSpPr>
          <p:cNvPr id="25" name="直接连接符 24"/>
          <p:cNvCxnSpPr>
            <a:stCxn id="24" idx="6"/>
          </p:cNvCxnSpPr>
          <p:nvPr>
            <p:custDataLst>
              <p:tags r:id="rId6"/>
            </p:custDataLst>
          </p:nvPr>
        </p:nvCxnSpPr>
        <p:spPr>
          <a:xfrm>
            <a:off x="1724173" y="2247433"/>
            <a:ext cx="468781" cy="0"/>
          </a:xfrm>
          <a:prstGeom prst="line">
            <a:avLst/>
          </a:prstGeom>
          <a:ln>
            <a:solidFill>
              <a:srgbClr val="000000"/>
            </a:solidFill>
            <a:tailEnd type="oval" w="lg" len="lg"/>
          </a:ln>
        </p:spPr>
        <p:style>
          <a:lnRef idx="1">
            <a:schemeClr val="accent1"/>
          </a:lnRef>
          <a:fillRef idx="0">
            <a:schemeClr val="accent1"/>
          </a:fillRef>
          <a:effectRef idx="0">
            <a:schemeClr val="accent1"/>
          </a:effectRef>
          <a:fontRef idx="minor">
            <a:schemeClr val="tx1"/>
          </a:fontRef>
        </p:style>
      </p:cxnSp>
      <p:sp>
        <p:nvSpPr>
          <p:cNvPr id="26" name="椭圆 25"/>
          <p:cNvSpPr/>
          <p:nvPr>
            <p:custDataLst>
              <p:tags r:id="rId7"/>
            </p:custDataLst>
          </p:nvPr>
        </p:nvSpPr>
        <p:spPr>
          <a:xfrm>
            <a:off x="918955" y="3164598"/>
            <a:ext cx="805218" cy="805218"/>
          </a:xfrm>
          <a:prstGeom prst="ellipse">
            <a:avLst/>
          </a:prstGeom>
          <a:solidFill>
            <a:schemeClr val="accent4"/>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400" b="0" dirty="0">
              <a:sym typeface="+mn-lt"/>
            </a:endParaRPr>
          </a:p>
        </p:txBody>
      </p:sp>
      <p:cxnSp>
        <p:nvCxnSpPr>
          <p:cNvPr id="27" name="直接连接符 26"/>
          <p:cNvCxnSpPr>
            <a:stCxn id="26" idx="6"/>
          </p:cNvCxnSpPr>
          <p:nvPr>
            <p:custDataLst>
              <p:tags r:id="rId8"/>
            </p:custDataLst>
          </p:nvPr>
        </p:nvCxnSpPr>
        <p:spPr>
          <a:xfrm>
            <a:off x="1724173" y="3567207"/>
            <a:ext cx="468781" cy="0"/>
          </a:xfrm>
          <a:prstGeom prst="line">
            <a:avLst/>
          </a:prstGeom>
          <a:ln>
            <a:solidFill>
              <a:srgbClr val="000000"/>
            </a:solidFill>
            <a:tailEnd type="oval" w="lg" len="lg"/>
          </a:ln>
        </p:spPr>
        <p:style>
          <a:lnRef idx="1">
            <a:schemeClr val="accent1"/>
          </a:lnRef>
          <a:fillRef idx="0">
            <a:schemeClr val="accent1"/>
          </a:fillRef>
          <a:effectRef idx="0">
            <a:schemeClr val="accent1"/>
          </a:effectRef>
          <a:fontRef idx="minor">
            <a:schemeClr val="tx1"/>
          </a:fontRef>
        </p:style>
      </p:cxnSp>
      <p:sp>
        <p:nvSpPr>
          <p:cNvPr id="28" name="椭圆 27"/>
          <p:cNvSpPr/>
          <p:nvPr>
            <p:custDataLst>
              <p:tags r:id="rId9"/>
            </p:custDataLst>
          </p:nvPr>
        </p:nvSpPr>
        <p:spPr>
          <a:xfrm>
            <a:off x="918955" y="4629104"/>
            <a:ext cx="805218" cy="805218"/>
          </a:xfrm>
          <a:prstGeom prst="ellipse">
            <a:avLst/>
          </a:prstGeom>
          <a:solidFill>
            <a:schemeClr val="accent1"/>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400" b="0" dirty="0">
              <a:solidFill>
                <a:srgbClr val="ECEB4D"/>
              </a:solidFill>
              <a:sym typeface="+mn-lt"/>
            </a:endParaRPr>
          </a:p>
        </p:txBody>
      </p:sp>
      <p:cxnSp>
        <p:nvCxnSpPr>
          <p:cNvPr id="29" name="直接连接符 28"/>
          <p:cNvCxnSpPr>
            <a:stCxn id="28" idx="6"/>
          </p:cNvCxnSpPr>
          <p:nvPr>
            <p:custDataLst>
              <p:tags r:id="rId10"/>
            </p:custDataLst>
          </p:nvPr>
        </p:nvCxnSpPr>
        <p:spPr>
          <a:xfrm>
            <a:off x="1724173" y="5031713"/>
            <a:ext cx="468781" cy="0"/>
          </a:xfrm>
          <a:prstGeom prst="line">
            <a:avLst/>
          </a:prstGeom>
          <a:ln>
            <a:solidFill>
              <a:srgbClr val="000000"/>
            </a:solidFill>
            <a:tailEnd type="oval" w="lg" len="lg"/>
          </a:ln>
        </p:spPr>
        <p:style>
          <a:lnRef idx="1">
            <a:schemeClr val="accent1"/>
          </a:lnRef>
          <a:fillRef idx="0">
            <a:schemeClr val="accent1"/>
          </a:fillRef>
          <a:effectRef idx="0">
            <a:schemeClr val="accent1"/>
          </a:effectRef>
          <a:fontRef idx="minor">
            <a:schemeClr val="tx1"/>
          </a:fontRef>
        </p:style>
      </p:cxnSp>
      <p:sp>
        <p:nvSpPr>
          <p:cNvPr id="30" name="椭圆 29"/>
          <p:cNvSpPr/>
          <p:nvPr>
            <p:custDataLst>
              <p:tags r:id="rId11"/>
            </p:custDataLst>
          </p:nvPr>
        </p:nvSpPr>
        <p:spPr>
          <a:xfrm>
            <a:off x="6337272" y="1844824"/>
            <a:ext cx="805218" cy="805218"/>
          </a:xfrm>
          <a:prstGeom prst="ellipse">
            <a:avLst/>
          </a:prstGeom>
          <a:solidFill>
            <a:schemeClr val="accent4"/>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400" b="0" dirty="0">
              <a:sym typeface="+mn-lt"/>
            </a:endParaRPr>
          </a:p>
        </p:txBody>
      </p:sp>
      <p:cxnSp>
        <p:nvCxnSpPr>
          <p:cNvPr id="31" name="直接连接符 30"/>
          <p:cNvCxnSpPr>
            <a:stCxn id="30" idx="6"/>
          </p:cNvCxnSpPr>
          <p:nvPr>
            <p:custDataLst>
              <p:tags r:id="rId12"/>
            </p:custDataLst>
          </p:nvPr>
        </p:nvCxnSpPr>
        <p:spPr>
          <a:xfrm>
            <a:off x="7142490" y="2247433"/>
            <a:ext cx="468781" cy="0"/>
          </a:xfrm>
          <a:prstGeom prst="line">
            <a:avLst/>
          </a:prstGeom>
          <a:ln>
            <a:solidFill>
              <a:srgbClr val="000000"/>
            </a:solidFill>
            <a:tailEnd type="oval" w="lg" len="lg"/>
          </a:ln>
        </p:spPr>
        <p:style>
          <a:lnRef idx="1">
            <a:schemeClr val="accent1"/>
          </a:lnRef>
          <a:fillRef idx="0">
            <a:schemeClr val="accent1"/>
          </a:fillRef>
          <a:effectRef idx="0">
            <a:schemeClr val="accent1"/>
          </a:effectRef>
          <a:fontRef idx="minor">
            <a:schemeClr val="tx1"/>
          </a:fontRef>
        </p:style>
      </p:cxnSp>
      <p:sp>
        <p:nvSpPr>
          <p:cNvPr id="32" name="椭圆 31"/>
          <p:cNvSpPr/>
          <p:nvPr>
            <p:custDataLst>
              <p:tags r:id="rId13"/>
            </p:custDataLst>
          </p:nvPr>
        </p:nvSpPr>
        <p:spPr>
          <a:xfrm>
            <a:off x="6337272" y="3164598"/>
            <a:ext cx="805218" cy="805218"/>
          </a:xfrm>
          <a:prstGeom prst="ellipse">
            <a:avLst/>
          </a:prstGeom>
          <a:solidFill>
            <a:schemeClr val="accent1"/>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400" b="0" dirty="0">
              <a:solidFill>
                <a:srgbClr val="ECEB4D"/>
              </a:solidFill>
              <a:sym typeface="+mn-lt"/>
            </a:endParaRPr>
          </a:p>
        </p:txBody>
      </p:sp>
      <p:cxnSp>
        <p:nvCxnSpPr>
          <p:cNvPr id="33" name="直接连接符 32"/>
          <p:cNvCxnSpPr>
            <a:stCxn id="32" idx="6"/>
          </p:cNvCxnSpPr>
          <p:nvPr>
            <p:custDataLst>
              <p:tags r:id="rId14"/>
            </p:custDataLst>
          </p:nvPr>
        </p:nvCxnSpPr>
        <p:spPr>
          <a:xfrm>
            <a:off x="7142490" y="3567207"/>
            <a:ext cx="468781" cy="0"/>
          </a:xfrm>
          <a:prstGeom prst="line">
            <a:avLst/>
          </a:prstGeom>
          <a:ln>
            <a:solidFill>
              <a:srgbClr val="000000"/>
            </a:solidFill>
            <a:tailEnd type="oval" w="lg" len="lg"/>
          </a:ln>
        </p:spPr>
        <p:style>
          <a:lnRef idx="1">
            <a:schemeClr val="accent1"/>
          </a:lnRef>
          <a:fillRef idx="0">
            <a:schemeClr val="accent1"/>
          </a:fillRef>
          <a:effectRef idx="0">
            <a:schemeClr val="accent1"/>
          </a:effectRef>
          <a:fontRef idx="minor">
            <a:schemeClr val="tx1"/>
          </a:fontRef>
        </p:style>
      </p:cxnSp>
      <p:sp>
        <p:nvSpPr>
          <p:cNvPr id="34" name="椭圆 33"/>
          <p:cNvSpPr/>
          <p:nvPr>
            <p:custDataLst>
              <p:tags r:id="rId15"/>
            </p:custDataLst>
          </p:nvPr>
        </p:nvSpPr>
        <p:spPr>
          <a:xfrm>
            <a:off x="6337272" y="4629104"/>
            <a:ext cx="805218" cy="805218"/>
          </a:xfrm>
          <a:prstGeom prst="ellipse">
            <a:avLst/>
          </a:prstGeom>
          <a:solidFill>
            <a:schemeClr val="accent4"/>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400" b="0" dirty="0">
              <a:sym typeface="+mn-lt"/>
            </a:endParaRPr>
          </a:p>
        </p:txBody>
      </p:sp>
      <p:cxnSp>
        <p:nvCxnSpPr>
          <p:cNvPr id="35" name="直接连接符 34"/>
          <p:cNvCxnSpPr>
            <a:stCxn id="34" idx="6"/>
          </p:cNvCxnSpPr>
          <p:nvPr>
            <p:custDataLst>
              <p:tags r:id="rId16"/>
            </p:custDataLst>
          </p:nvPr>
        </p:nvCxnSpPr>
        <p:spPr>
          <a:xfrm>
            <a:off x="7142490" y="5031713"/>
            <a:ext cx="468781" cy="0"/>
          </a:xfrm>
          <a:prstGeom prst="line">
            <a:avLst/>
          </a:prstGeom>
          <a:ln>
            <a:solidFill>
              <a:srgbClr val="000000"/>
            </a:solidFill>
            <a:tailEnd type="oval" w="lg" len="lg"/>
          </a:ln>
        </p:spPr>
        <p:style>
          <a:lnRef idx="1">
            <a:schemeClr val="accent1"/>
          </a:lnRef>
          <a:fillRef idx="0">
            <a:schemeClr val="accent1"/>
          </a:fillRef>
          <a:effectRef idx="0">
            <a:schemeClr val="accent1"/>
          </a:effectRef>
          <a:fontRef idx="minor">
            <a:schemeClr val="tx1"/>
          </a:fontRef>
        </p:style>
      </p:cxnSp>
      <p:sp>
        <p:nvSpPr>
          <p:cNvPr id="37" name="文本框 36"/>
          <p:cNvSpPr txBox="1"/>
          <p:nvPr>
            <p:custDataLst>
              <p:tags r:id="rId17"/>
            </p:custDataLst>
          </p:nvPr>
        </p:nvSpPr>
        <p:spPr>
          <a:xfrm>
            <a:off x="2364982" y="1961999"/>
            <a:ext cx="3551958" cy="570092"/>
          </a:xfrm>
          <a:prstGeom prst="rect">
            <a:avLst/>
          </a:prstGeom>
          <a:noFill/>
        </p:spPr>
        <p:txBody>
          <a:bodyPr wrap="square" rtlCol="0">
            <a:normAutofit/>
          </a:bodyPr>
          <a:lstStyle/>
          <a:p>
            <a:pPr>
              <a:lnSpc>
                <a:spcPct val="150000"/>
              </a:lnSpc>
              <a:spcAft>
                <a:spcPts val="600"/>
              </a:spcAft>
              <a:buClr>
                <a:schemeClr val="accent1"/>
              </a:buClr>
            </a:pPr>
            <a:r>
              <a:rPr lang="zh-CN" altLang="en-US" sz="2000" b="0">
                <a:latin typeface="+mn-lt"/>
                <a:ea typeface="+mn-ea"/>
                <a:sym typeface="+mn-lt"/>
              </a:rPr>
              <a:t>要坚持党的基本路线不动摇</a:t>
            </a:r>
            <a:endParaRPr lang="zh-CN" altLang="en-US" sz="2000" b="0">
              <a:latin typeface="+mn-lt"/>
              <a:ea typeface="+mn-ea"/>
              <a:sym typeface="+mn-lt"/>
            </a:endParaRPr>
          </a:p>
        </p:txBody>
      </p:sp>
      <p:sp>
        <p:nvSpPr>
          <p:cNvPr id="38" name="文本框 37"/>
          <p:cNvSpPr txBox="1"/>
          <p:nvPr>
            <p:custDataLst>
              <p:tags r:id="rId18"/>
            </p:custDataLst>
          </p:nvPr>
        </p:nvSpPr>
        <p:spPr>
          <a:xfrm>
            <a:off x="2291956" y="1900433"/>
            <a:ext cx="3551959" cy="307777"/>
          </a:xfrm>
          <a:prstGeom prst="rect">
            <a:avLst/>
          </a:prstGeom>
          <a:noFill/>
        </p:spPr>
        <p:txBody>
          <a:bodyPr wrap="square" rtlCol="0">
            <a:normAutofit/>
          </a:bodyPr>
          <a:lstStyle/>
          <a:p>
            <a:r>
              <a:rPr lang="en-US" altLang="zh-CN" sz="1400" b="0">
                <a:solidFill>
                  <a:schemeClr val="tx1">
                    <a:lumMod val="65000"/>
                    <a:lumOff val="35000"/>
                  </a:schemeClr>
                </a:solidFill>
                <a:latin typeface="+mj-lt"/>
                <a:ea typeface="+mj-ea"/>
                <a:cs typeface="+mj-cs"/>
                <a:sym typeface="+mn-lt"/>
              </a:rPr>
              <a:t> </a:t>
            </a:r>
            <a:endParaRPr lang="en-US" altLang="zh-CN" sz="1400" b="0">
              <a:solidFill>
                <a:schemeClr val="tx1">
                  <a:lumMod val="65000"/>
                  <a:lumOff val="35000"/>
                </a:schemeClr>
              </a:solidFill>
              <a:latin typeface="+mj-lt"/>
              <a:ea typeface="+mj-ea"/>
              <a:cs typeface="+mj-cs"/>
              <a:sym typeface="+mn-lt"/>
            </a:endParaRPr>
          </a:p>
        </p:txBody>
      </p:sp>
      <p:sp>
        <p:nvSpPr>
          <p:cNvPr id="40" name="文本框 39"/>
          <p:cNvSpPr txBox="1"/>
          <p:nvPr>
            <p:custDataLst>
              <p:tags r:id="rId19"/>
            </p:custDataLst>
          </p:nvPr>
        </p:nvSpPr>
        <p:spPr>
          <a:xfrm>
            <a:off x="2364982" y="3254152"/>
            <a:ext cx="3551958" cy="570284"/>
          </a:xfrm>
          <a:prstGeom prst="rect">
            <a:avLst/>
          </a:prstGeom>
          <a:noFill/>
        </p:spPr>
        <p:txBody>
          <a:bodyPr wrap="square" rtlCol="0">
            <a:noAutofit/>
          </a:bodyPr>
          <a:lstStyle/>
          <a:p>
            <a:pPr>
              <a:lnSpc>
                <a:spcPct val="150000"/>
              </a:lnSpc>
              <a:spcAft>
                <a:spcPts val="600"/>
              </a:spcAft>
              <a:buClr>
                <a:schemeClr val="accent1"/>
              </a:buClr>
            </a:pPr>
            <a:r>
              <a:rPr lang="zh-CN" altLang="en-US" sz="2000" b="0">
                <a:latin typeface="+mn-lt"/>
                <a:ea typeface="+mn-ea"/>
                <a:sym typeface="+mn-lt"/>
              </a:rPr>
              <a:t>要坚持民主集中制</a:t>
            </a:r>
            <a:endParaRPr lang="zh-CN" altLang="en-US" sz="2000" b="0">
              <a:latin typeface="+mn-lt"/>
              <a:ea typeface="+mn-ea"/>
              <a:sym typeface="+mn-lt"/>
            </a:endParaRPr>
          </a:p>
        </p:txBody>
      </p:sp>
      <p:sp>
        <p:nvSpPr>
          <p:cNvPr id="41" name="文本框 40"/>
          <p:cNvSpPr txBox="1"/>
          <p:nvPr>
            <p:custDataLst>
              <p:tags r:id="rId20"/>
            </p:custDataLst>
          </p:nvPr>
        </p:nvSpPr>
        <p:spPr>
          <a:xfrm>
            <a:off x="2605011" y="4146356"/>
            <a:ext cx="3551959" cy="307777"/>
          </a:xfrm>
          <a:prstGeom prst="rect">
            <a:avLst/>
          </a:prstGeom>
          <a:noFill/>
        </p:spPr>
        <p:txBody>
          <a:bodyPr wrap="square" rtlCol="0">
            <a:normAutofit/>
          </a:bodyPr>
          <a:lstStyle/>
          <a:p>
            <a:r>
              <a:rPr lang="en-US" altLang="zh-CN" sz="1400" b="0">
                <a:solidFill>
                  <a:schemeClr val="tx1">
                    <a:lumMod val="65000"/>
                    <a:lumOff val="35000"/>
                  </a:schemeClr>
                </a:solidFill>
                <a:latin typeface="+mj-lt"/>
                <a:ea typeface="+mj-ea"/>
                <a:cs typeface="+mj-cs"/>
                <a:sym typeface="+mn-lt"/>
              </a:rPr>
              <a:t> </a:t>
            </a:r>
            <a:endParaRPr lang="en-US" altLang="zh-CN" sz="1400" b="0">
              <a:solidFill>
                <a:schemeClr val="tx1">
                  <a:lumMod val="65000"/>
                  <a:lumOff val="35000"/>
                </a:schemeClr>
              </a:solidFill>
              <a:latin typeface="+mj-lt"/>
              <a:ea typeface="+mj-ea"/>
              <a:cs typeface="+mj-cs"/>
              <a:sym typeface="+mn-lt"/>
            </a:endParaRPr>
          </a:p>
        </p:txBody>
      </p:sp>
      <p:sp>
        <p:nvSpPr>
          <p:cNvPr id="43" name="文本框 42"/>
          <p:cNvSpPr txBox="1"/>
          <p:nvPr>
            <p:custDataLst>
              <p:tags r:id="rId21"/>
            </p:custDataLst>
          </p:nvPr>
        </p:nvSpPr>
        <p:spPr>
          <a:xfrm>
            <a:off x="2364982" y="4746330"/>
            <a:ext cx="3551958" cy="570284"/>
          </a:xfrm>
          <a:prstGeom prst="rect">
            <a:avLst/>
          </a:prstGeom>
          <a:noFill/>
        </p:spPr>
        <p:txBody>
          <a:bodyPr wrap="square" rtlCol="0">
            <a:normAutofit/>
          </a:bodyPr>
          <a:lstStyle/>
          <a:p>
            <a:pPr>
              <a:lnSpc>
                <a:spcPct val="150000"/>
              </a:lnSpc>
              <a:spcAft>
                <a:spcPts val="600"/>
              </a:spcAft>
              <a:buClr>
                <a:schemeClr val="accent1"/>
              </a:buClr>
            </a:pPr>
            <a:r>
              <a:rPr lang="zh-CN" altLang="en-US" sz="2000" b="0">
                <a:latin typeface="+mn-lt"/>
                <a:ea typeface="+mn-ea"/>
                <a:sym typeface="+mn-lt"/>
              </a:rPr>
              <a:t>要坚持党建带团建</a:t>
            </a:r>
            <a:endParaRPr lang="zh-CN" altLang="en-US" sz="2000" b="0">
              <a:latin typeface="+mn-lt"/>
              <a:ea typeface="+mn-ea"/>
              <a:sym typeface="+mn-lt"/>
            </a:endParaRPr>
          </a:p>
        </p:txBody>
      </p:sp>
      <p:sp>
        <p:nvSpPr>
          <p:cNvPr id="44" name="文本框 43"/>
          <p:cNvSpPr txBox="1"/>
          <p:nvPr>
            <p:custDataLst>
              <p:tags r:id="rId22"/>
            </p:custDataLst>
          </p:nvPr>
        </p:nvSpPr>
        <p:spPr>
          <a:xfrm>
            <a:off x="2291956" y="4672699"/>
            <a:ext cx="3551959" cy="307777"/>
          </a:xfrm>
          <a:prstGeom prst="rect">
            <a:avLst/>
          </a:prstGeom>
          <a:noFill/>
        </p:spPr>
        <p:txBody>
          <a:bodyPr wrap="square" rtlCol="0">
            <a:normAutofit/>
          </a:bodyPr>
          <a:lstStyle/>
          <a:p>
            <a:r>
              <a:rPr lang="en-US" altLang="zh-CN" sz="1400" b="0">
                <a:solidFill>
                  <a:schemeClr val="tx1">
                    <a:lumMod val="65000"/>
                    <a:lumOff val="35000"/>
                  </a:schemeClr>
                </a:solidFill>
                <a:latin typeface="+mj-lt"/>
                <a:ea typeface="+mj-ea"/>
                <a:cs typeface="+mj-cs"/>
                <a:sym typeface="+mn-lt"/>
              </a:rPr>
              <a:t> </a:t>
            </a:r>
            <a:endParaRPr lang="en-US" altLang="zh-CN" sz="1400" b="0">
              <a:solidFill>
                <a:schemeClr val="tx1">
                  <a:lumMod val="65000"/>
                  <a:lumOff val="35000"/>
                </a:schemeClr>
              </a:solidFill>
              <a:latin typeface="+mj-lt"/>
              <a:ea typeface="+mj-ea"/>
              <a:cs typeface="+mj-cs"/>
              <a:sym typeface="+mn-lt"/>
            </a:endParaRPr>
          </a:p>
        </p:txBody>
      </p:sp>
      <p:sp>
        <p:nvSpPr>
          <p:cNvPr id="46" name="文本框 45"/>
          <p:cNvSpPr txBox="1"/>
          <p:nvPr>
            <p:custDataLst>
              <p:tags r:id="rId23"/>
            </p:custDataLst>
          </p:nvPr>
        </p:nvSpPr>
        <p:spPr>
          <a:xfrm>
            <a:off x="7801525" y="1968200"/>
            <a:ext cx="3551958" cy="570092"/>
          </a:xfrm>
          <a:prstGeom prst="rect">
            <a:avLst/>
          </a:prstGeom>
          <a:noFill/>
        </p:spPr>
        <p:txBody>
          <a:bodyPr wrap="square" rtlCol="0">
            <a:normAutofit/>
          </a:bodyPr>
          <a:lstStyle/>
          <a:p>
            <a:pPr>
              <a:lnSpc>
                <a:spcPct val="150000"/>
              </a:lnSpc>
              <a:spcAft>
                <a:spcPts val="600"/>
              </a:spcAft>
              <a:buClr>
                <a:schemeClr val="accent1"/>
              </a:buClr>
            </a:pPr>
            <a:r>
              <a:rPr lang="zh-CN" altLang="en-US" sz="2000" b="0">
                <a:latin typeface="+mn-lt"/>
                <a:ea typeface="+mn-ea"/>
                <a:sym typeface="+mn-lt"/>
              </a:rPr>
              <a:t>要坚持先进性与群众性的统一</a:t>
            </a:r>
            <a:endParaRPr lang="zh-CN" altLang="en-US" sz="2000" b="0">
              <a:latin typeface="+mn-lt"/>
              <a:ea typeface="+mn-ea"/>
              <a:sym typeface="+mn-lt"/>
            </a:endParaRPr>
          </a:p>
        </p:txBody>
      </p:sp>
      <p:sp>
        <p:nvSpPr>
          <p:cNvPr id="47" name="文本框 46"/>
          <p:cNvSpPr txBox="1"/>
          <p:nvPr>
            <p:custDataLst>
              <p:tags r:id="rId24"/>
            </p:custDataLst>
          </p:nvPr>
        </p:nvSpPr>
        <p:spPr>
          <a:xfrm>
            <a:off x="7734849" y="1868534"/>
            <a:ext cx="3551959" cy="307777"/>
          </a:xfrm>
          <a:prstGeom prst="rect">
            <a:avLst/>
          </a:prstGeom>
          <a:noFill/>
        </p:spPr>
        <p:txBody>
          <a:bodyPr wrap="square" rtlCol="0">
            <a:normAutofit/>
          </a:bodyPr>
          <a:lstStyle/>
          <a:p>
            <a:r>
              <a:rPr lang="en-US" altLang="zh-CN" sz="1400" b="0">
                <a:solidFill>
                  <a:schemeClr val="tx1">
                    <a:lumMod val="65000"/>
                    <a:lumOff val="35000"/>
                  </a:schemeClr>
                </a:solidFill>
                <a:latin typeface="+mj-lt"/>
                <a:ea typeface="+mj-ea"/>
                <a:cs typeface="+mj-cs"/>
                <a:sym typeface="+mn-lt"/>
              </a:rPr>
              <a:t> </a:t>
            </a:r>
            <a:endParaRPr lang="en-US" altLang="zh-CN" sz="1400" b="0">
              <a:solidFill>
                <a:schemeClr val="tx1">
                  <a:lumMod val="65000"/>
                  <a:lumOff val="35000"/>
                </a:schemeClr>
              </a:solidFill>
              <a:latin typeface="+mj-lt"/>
              <a:ea typeface="+mj-ea"/>
              <a:cs typeface="+mj-cs"/>
              <a:sym typeface="+mn-lt"/>
            </a:endParaRPr>
          </a:p>
        </p:txBody>
      </p:sp>
      <p:sp>
        <p:nvSpPr>
          <p:cNvPr id="49" name="文本框 48"/>
          <p:cNvSpPr txBox="1"/>
          <p:nvPr>
            <p:custDataLst>
              <p:tags r:id="rId25"/>
            </p:custDataLst>
          </p:nvPr>
        </p:nvSpPr>
        <p:spPr>
          <a:xfrm>
            <a:off x="7734850" y="3576583"/>
            <a:ext cx="3551958" cy="570284"/>
          </a:xfrm>
          <a:prstGeom prst="rect">
            <a:avLst/>
          </a:prstGeom>
          <a:noFill/>
        </p:spPr>
        <p:txBody>
          <a:bodyPr wrap="square" rtlCol="0">
            <a:noAutofit/>
          </a:bodyPr>
          <a:lstStyle/>
          <a:p>
            <a:pPr>
              <a:lnSpc>
                <a:spcPct val="150000"/>
              </a:lnSpc>
              <a:spcAft>
                <a:spcPts val="600"/>
              </a:spcAft>
              <a:buClr>
                <a:schemeClr val="accent1"/>
              </a:buClr>
            </a:pPr>
            <a:endParaRPr lang="zh-CN" altLang="en-US" sz="2000" b="0">
              <a:latin typeface="+mn-lt"/>
              <a:ea typeface="+mn-ea"/>
              <a:sym typeface="+mn-lt"/>
            </a:endParaRPr>
          </a:p>
        </p:txBody>
      </p:sp>
      <p:sp>
        <p:nvSpPr>
          <p:cNvPr id="50" name="文本框 49"/>
          <p:cNvSpPr txBox="1"/>
          <p:nvPr>
            <p:custDataLst>
              <p:tags r:id="rId26"/>
            </p:custDataLst>
          </p:nvPr>
        </p:nvSpPr>
        <p:spPr>
          <a:xfrm>
            <a:off x="7734935" y="3330575"/>
            <a:ext cx="3808730" cy="716280"/>
          </a:xfrm>
          <a:prstGeom prst="rect">
            <a:avLst/>
          </a:prstGeom>
          <a:noFill/>
        </p:spPr>
        <p:txBody>
          <a:bodyPr wrap="square" rtlCol="0">
            <a:normAutofit fontScale="90000"/>
          </a:bodyPr>
          <a:lstStyle/>
          <a:p>
            <a:r>
              <a:rPr lang="en-US" altLang="zh-CN" sz="1400" b="0">
                <a:solidFill>
                  <a:schemeClr val="tx1">
                    <a:lumMod val="65000"/>
                    <a:lumOff val="35000"/>
                  </a:schemeClr>
                </a:solidFill>
                <a:latin typeface="+mj-lt"/>
                <a:ea typeface="+mj-ea"/>
                <a:cs typeface="+mj-cs"/>
                <a:sym typeface="+mn-lt"/>
              </a:rPr>
              <a:t> </a:t>
            </a:r>
            <a:r>
              <a:rPr lang="zh-CN" altLang="en-US" sz="2000">
                <a:sym typeface="+mn-lt"/>
              </a:rPr>
              <a:t>要坚持把竭诚服务青年作为团的一切工作的出发点和落脚点</a:t>
            </a:r>
            <a:endParaRPr lang="zh-CN" altLang="en-US" sz="2000" b="0">
              <a:latin typeface="+mn-lt"/>
              <a:ea typeface="+mn-ea"/>
              <a:sym typeface="+mn-lt"/>
            </a:endParaRPr>
          </a:p>
          <a:p>
            <a:endParaRPr lang="zh-CN" altLang="en-US" sz="2000" b="0">
              <a:solidFill>
                <a:schemeClr val="tx1">
                  <a:lumMod val="65000"/>
                  <a:lumOff val="35000"/>
                </a:schemeClr>
              </a:solidFill>
              <a:latin typeface="+mn-lt"/>
              <a:ea typeface="+mn-ea"/>
              <a:cs typeface="+mj-cs"/>
              <a:sym typeface="+mn-lt"/>
            </a:endParaRPr>
          </a:p>
        </p:txBody>
      </p:sp>
      <p:sp>
        <p:nvSpPr>
          <p:cNvPr id="52" name="文本框 51"/>
          <p:cNvSpPr txBox="1"/>
          <p:nvPr>
            <p:custDataLst>
              <p:tags r:id="rId27"/>
            </p:custDataLst>
          </p:nvPr>
        </p:nvSpPr>
        <p:spPr>
          <a:xfrm>
            <a:off x="7863120" y="4751261"/>
            <a:ext cx="3551958" cy="570284"/>
          </a:xfrm>
          <a:prstGeom prst="rect">
            <a:avLst/>
          </a:prstGeom>
          <a:noFill/>
        </p:spPr>
        <p:txBody>
          <a:bodyPr wrap="square" rtlCol="0">
            <a:normAutofit/>
          </a:bodyPr>
          <a:lstStyle/>
          <a:p>
            <a:pPr>
              <a:lnSpc>
                <a:spcPct val="150000"/>
              </a:lnSpc>
              <a:spcAft>
                <a:spcPts val="600"/>
              </a:spcAft>
              <a:buClr>
                <a:schemeClr val="accent1"/>
              </a:buClr>
            </a:pPr>
            <a:r>
              <a:rPr lang="zh-CN" altLang="en-US" sz="2000" b="0">
                <a:latin typeface="+mn-lt"/>
                <a:ea typeface="+mn-ea"/>
                <a:sym typeface="+mn-lt"/>
              </a:rPr>
              <a:t>要坚持不懈地抓好基层建设</a:t>
            </a:r>
            <a:endParaRPr lang="zh-CN" altLang="en-US" sz="2000" b="0">
              <a:latin typeface="+mn-lt"/>
              <a:ea typeface="+mn-ea"/>
              <a:sym typeface="+mn-lt"/>
            </a:endParaRPr>
          </a:p>
        </p:txBody>
      </p:sp>
      <p:sp>
        <p:nvSpPr>
          <p:cNvPr id="53" name="文本框 52"/>
          <p:cNvSpPr txBox="1"/>
          <p:nvPr>
            <p:custDataLst>
              <p:tags r:id="rId28"/>
            </p:custDataLst>
          </p:nvPr>
        </p:nvSpPr>
        <p:spPr>
          <a:xfrm>
            <a:off x="7734849" y="4673185"/>
            <a:ext cx="3551959" cy="307777"/>
          </a:xfrm>
          <a:prstGeom prst="rect">
            <a:avLst/>
          </a:prstGeom>
          <a:noFill/>
        </p:spPr>
        <p:txBody>
          <a:bodyPr wrap="square" rtlCol="0">
            <a:normAutofit/>
          </a:bodyPr>
          <a:lstStyle/>
          <a:p>
            <a:r>
              <a:rPr lang="en-US" altLang="zh-CN" sz="1400" b="0">
                <a:solidFill>
                  <a:schemeClr val="tx1">
                    <a:lumMod val="65000"/>
                    <a:lumOff val="35000"/>
                  </a:schemeClr>
                </a:solidFill>
                <a:latin typeface="+mj-lt"/>
                <a:ea typeface="+mj-ea"/>
                <a:cs typeface="+mj-cs"/>
                <a:sym typeface="+mn-lt"/>
              </a:rPr>
              <a:t> </a:t>
            </a:r>
            <a:endParaRPr lang="en-US" altLang="zh-CN" sz="1400" b="0">
              <a:solidFill>
                <a:schemeClr val="tx1">
                  <a:lumMod val="65000"/>
                  <a:lumOff val="35000"/>
                </a:schemeClr>
              </a:solidFill>
              <a:latin typeface="+mj-lt"/>
              <a:ea typeface="+mj-ea"/>
              <a:cs typeface="+mj-cs"/>
              <a:sym typeface="+mn-lt"/>
            </a:endParaRPr>
          </a:p>
        </p:txBody>
      </p:sp>
      <p:sp>
        <p:nvSpPr>
          <p:cNvPr id="55" name="Shape 4109"/>
          <p:cNvSpPr/>
          <p:nvPr>
            <p:custDataLst>
              <p:tags r:id="rId29"/>
            </p:custDataLst>
          </p:nvPr>
        </p:nvSpPr>
        <p:spPr>
          <a:xfrm>
            <a:off x="1188618" y="4853351"/>
            <a:ext cx="265893" cy="365604"/>
          </a:xfrm>
          <a:custGeom>
            <a:avLst/>
            <a:gdLst/>
            <a:ahLst/>
            <a:cxnLst/>
            <a:rect l="0" t="0" r="0" b="0"/>
            <a:pathLst>
              <a:path w="120000" h="120000" extrusionOk="0">
                <a:moveTo>
                  <a:pt x="60000" y="60000"/>
                </a:moveTo>
                <a:cubicBezTo>
                  <a:pt x="47572" y="60000"/>
                  <a:pt x="37500" y="52672"/>
                  <a:pt x="37500" y="43638"/>
                </a:cubicBezTo>
                <a:cubicBezTo>
                  <a:pt x="37500" y="34600"/>
                  <a:pt x="47572" y="27272"/>
                  <a:pt x="60000" y="27272"/>
                </a:cubicBezTo>
                <a:cubicBezTo>
                  <a:pt x="72427" y="27272"/>
                  <a:pt x="82500" y="34600"/>
                  <a:pt x="82500" y="43638"/>
                </a:cubicBezTo>
                <a:cubicBezTo>
                  <a:pt x="82500" y="52672"/>
                  <a:pt x="72427" y="60000"/>
                  <a:pt x="60000" y="60000"/>
                </a:cubicBezTo>
                <a:moveTo>
                  <a:pt x="60000" y="21816"/>
                </a:moveTo>
                <a:cubicBezTo>
                  <a:pt x="43427" y="21816"/>
                  <a:pt x="30000" y="31588"/>
                  <a:pt x="30000" y="43638"/>
                </a:cubicBezTo>
                <a:cubicBezTo>
                  <a:pt x="30000" y="55683"/>
                  <a:pt x="43427" y="65455"/>
                  <a:pt x="60000" y="65455"/>
                </a:cubicBezTo>
                <a:cubicBezTo>
                  <a:pt x="76572" y="65455"/>
                  <a:pt x="90000" y="55683"/>
                  <a:pt x="90000" y="43638"/>
                </a:cubicBezTo>
                <a:cubicBezTo>
                  <a:pt x="90000" y="31588"/>
                  <a:pt x="76572" y="21816"/>
                  <a:pt x="60000" y="21816"/>
                </a:cubicBezTo>
                <a:moveTo>
                  <a:pt x="60000" y="111816"/>
                </a:moveTo>
                <a:cubicBezTo>
                  <a:pt x="60000" y="111816"/>
                  <a:pt x="7500" y="76361"/>
                  <a:pt x="7500" y="43638"/>
                </a:cubicBezTo>
                <a:cubicBezTo>
                  <a:pt x="7500" y="22550"/>
                  <a:pt x="31005" y="5455"/>
                  <a:pt x="60000" y="5455"/>
                </a:cubicBezTo>
                <a:cubicBezTo>
                  <a:pt x="88994" y="5455"/>
                  <a:pt x="112500" y="22550"/>
                  <a:pt x="112500" y="43638"/>
                </a:cubicBezTo>
                <a:cubicBezTo>
                  <a:pt x="112500" y="76361"/>
                  <a:pt x="60000" y="111816"/>
                  <a:pt x="60000" y="111816"/>
                </a:cubicBezTo>
                <a:moveTo>
                  <a:pt x="60000" y="0"/>
                </a:moveTo>
                <a:cubicBezTo>
                  <a:pt x="26866" y="0"/>
                  <a:pt x="0" y="19538"/>
                  <a:pt x="0" y="43638"/>
                </a:cubicBezTo>
                <a:cubicBezTo>
                  <a:pt x="0" y="79088"/>
                  <a:pt x="60000" y="120000"/>
                  <a:pt x="60000" y="120000"/>
                </a:cubicBezTo>
                <a:cubicBezTo>
                  <a:pt x="60000" y="120000"/>
                  <a:pt x="120000" y="79088"/>
                  <a:pt x="120000" y="43638"/>
                </a:cubicBezTo>
                <a:cubicBezTo>
                  <a:pt x="120000" y="19538"/>
                  <a:pt x="93133" y="0"/>
                  <a:pt x="60000" y="0"/>
                </a:cubicBezTo>
              </a:path>
            </a:pathLst>
          </a:custGeom>
          <a:solidFill>
            <a:schemeClr val="bg1"/>
          </a:solidFill>
          <a:ln>
            <a:solidFill>
              <a:schemeClr val="bg1"/>
            </a:solidFill>
          </a:ln>
        </p:spPr>
        <p:txBody>
          <a:bodyPr lIns="38075" tIns="38075" rIns="38075" bIns="38075" anchor="ctr" anchorCtr="0">
            <a:noAutofit/>
          </a:bodyPr>
          <a:lstStyle/>
          <a:p>
            <a:pPr marL="0" marR="0" lvl="0" indent="0" algn="l" rtl="0">
              <a:spcBef>
                <a:spcPts val="0"/>
              </a:spcBef>
              <a:buNone/>
            </a:pPr>
            <a:endParaRPr sz="3000">
              <a:solidFill>
                <a:schemeClr val="dk1"/>
              </a:solidFill>
              <a:latin typeface="+mn-lt"/>
              <a:ea typeface="+mn-ea"/>
              <a:sym typeface="+mn-lt"/>
            </a:endParaRPr>
          </a:p>
        </p:txBody>
      </p:sp>
      <p:sp>
        <p:nvSpPr>
          <p:cNvPr id="56" name="Shape 4110"/>
          <p:cNvSpPr/>
          <p:nvPr>
            <p:custDataLst>
              <p:tags r:id="rId30"/>
            </p:custDataLst>
          </p:nvPr>
        </p:nvSpPr>
        <p:spPr>
          <a:xfrm>
            <a:off x="1138894" y="3411646"/>
            <a:ext cx="365340" cy="365393"/>
          </a:xfrm>
          <a:custGeom>
            <a:avLst/>
            <a:gdLst/>
            <a:ahLst/>
            <a:cxnLst/>
            <a:rect l="0" t="0" r="0" b="0"/>
            <a:pathLst>
              <a:path w="120000" h="120000" extrusionOk="0">
                <a:moveTo>
                  <a:pt x="35474" y="85605"/>
                </a:moveTo>
                <a:cubicBezTo>
                  <a:pt x="32225" y="82711"/>
                  <a:pt x="27075" y="77811"/>
                  <a:pt x="21931" y="71638"/>
                </a:cubicBezTo>
                <a:cubicBezTo>
                  <a:pt x="14418" y="62627"/>
                  <a:pt x="5456" y="49083"/>
                  <a:pt x="5456" y="35722"/>
                </a:cubicBezTo>
                <a:cubicBezTo>
                  <a:pt x="5456" y="19038"/>
                  <a:pt x="18927" y="5455"/>
                  <a:pt x="35480" y="5455"/>
                </a:cubicBezTo>
                <a:cubicBezTo>
                  <a:pt x="52032" y="5455"/>
                  <a:pt x="65498" y="19038"/>
                  <a:pt x="65498" y="35722"/>
                </a:cubicBezTo>
                <a:cubicBezTo>
                  <a:pt x="65498" y="56711"/>
                  <a:pt x="43962" y="78022"/>
                  <a:pt x="35474" y="85605"/>
                </a:cubicBezTo>
                <a:moveTo>
                  <a:pt x="35480" y="0"/>
                </a:moveTo>
                <a:cubicBezTo>
                  <a:pt x="15884" y="0"/>
                  <a:pt x="0" y="15994"/>
                  <a:pt x="0" y="35722"/>
                </a:cubicBezTo>
                <a:cubicBezTo>
                  <a:pt x="0" y="64750"/>
                  <a:pt x="35480" y="92783"/>
                  <a:pt x="35480" y="92783"/>
                </a:cubicBezTo>
                <a:cubicBezTo>
                  <a:pt x="35480" y="92783"/>
                  <a:pt x="70960" y="64750"/>
                  <a:pt x="70960" y="35722"/>
                </a:cubicBezTo>
                <a:cubicBezTo>
                  <a:pt x="70960" y="15994"/>
                  <a:pt x="55075" y="0"/>
                  <a:pt x="35480" y="0"/>
                </a:cubicBezTo>
                <a:moveTo>
                  <a:pt x="96736" y="108911"/>
                </a:moveTo>
                <a:cubicBezTo>
                  <a:pt x="95454" y="109800"/>
                  <a:pt x="93944" y="110605"/>
                  <a:pt x="92261" y="111294"/>
                </a:cubicBezTo>
                <a:cubicBezTo>
                  <a:pt x="90868" y="111872"/>
                  <a:pt x="90204" y="113466"/>
                  <a:pt x="90778" y="114861"/>
                </a:cubicBezTo>
                <a:cubicBezTo>
                  <a:pt x="91208" y="115916"/>
                  <a:pt x="92227" y="116550"/>
                  <a:pt x="93298" y="116550"/>
                </a:cubicBezTo>
                <a:cubicBezTo>
                  <a:pt x="93643" y="116550"/>
                  <a:pt x="94000" y="116483"/>
                  <a:pt x="94334" y="116344"/>
                </a:cubicBezTo>
                <a:cubicBezTo>
                  <a:pt x="96385" y="115500"/>
                  <a:pt x="98241" y="114505"/>
                  <a:pt x="99846" y="113394"/>
                </a:cubicBezTo>
                <a:cubicBezTo>
                  <a:pt x="101089" y="112533"/>
                  <a:pt x="101396" y="110833"/>
                  <a:pt x="100537" y="109594"/>
                </a:cubicBezTo>
                <a:cubicBezTo>
                  <a:pt x="99679" y="108361"/>
                  <a:pt x="97974" y="108050"/>
                  <a:pt x="96736" y="108911"/>
                </a:cubicBezTo>
                <a:moveTo>
                  <a:pt x="90561" y="72455"/>
                </a:moveTo>
                <a:cubicBezTo>
                  <a:pt x="89781" y="71055"/>
                  <a:pt x="89307" y="69605"/>
                  <a:pt x="89145" y="68138"/>
                </a:cubicBezTo>
                <a:cubicBezTo>
                  <a:pt x="88984" y="66638"/>
                  <a:pt x="87674" y="65561"/>
                  <a:pt x="86141" y="65716"/>
                </a:cubicBezTo>
                <a:cubicBezTo>
                  <a:pt x="84642" y="65883"/>
                  <a:pt x="83555" y="67222"/>
                  <a:pt x="83723" y="68722"/>
                </a:cubicBezTo>
                <a:cubicBezTo>
                  <a:pt x="83957" y="70927"/>
                  <a:pt x="84659" y="73077"/>
                  <a:pt x="85801" y="75122"/>
                </a:cubicBezTo>
                <a:cubicBezTo>
                  <a:pt x="86297" y="76011"/>
                  <a:pt x="87228" y="76516"/>
                  <a:pt x="88181" y="76516"/>
                </a:cubicBezTo>
                <a:cubicBezTo>
                  <a:pt x="88638" y="76516"/>
                  <a:pt x="89090" y="76405"/>
                  <a:pt x="89513" y="76166"/>
                </a:cubicBezTo>
                <a:cubicBezTo>
                  <a:pt x="90829" y="75433"/>
                  <a:pt x="91302" y="73772"/>
                  <a:pt x="90561" y="72455"/>
                </a:cubicBezTo>
                <a:moveTo>
                  <a:pt x="101708" y="84744"/>
                </a:moveTo>
                <a:cubicBezTo>
                  <a:pt x="100548" y="83227"/>
                  <a:pt x="99222" y="81711"/>
                  <a:pt x="97745" y="80216"/>
                </a:cubicBezTo>
                <a:cubicBezTo>
                  <a:pt x="96692" y="79144"/>
                  <a:pt x="94964" y="79133"/>
                  <a:pt x="93883" y="80188"/>
                </a:cubicBezTo>
                <a:cubicBezTo>
                  <a:pt x="92813" y="81244"/>
                  <a:pt x="92802" y="82972"/>
                  <a:pt x="93860" y="84050"/>
                </a:cubicBezTo>
                <a:cubicBezTo>
                  <a:pt x="95170" y="85377"/>
                  <a:pt x="96352" y="86733"/>
                  <a:pt x="97372" y="88061"/>
                </a:cubicBezTo>
                <a:cubicBezTo>
                  <a:pt x="97912" y="88761"/>
                  <a:pt x="98720" y="89127"/>
                  <a:pt x="99540" y="89127"/>
                </a:cubicBezTo>
                <a:cubicBezTo>
                  <a:pt x="100119" y="89127"/>
                  <a:pt x="100699" y="88950"/>
                  <a:pt x="101195" y="88566"/>
                </a:cubicBezTo>
                <a:cubicBezTo>
                  <a:pt x="102399" y="87650"/>
                  <a:pt x="102622" y="85938"/>
                  <a:pt x="101708" y="84744"/>
                </a:cubicBezTo>
                <a:moveTo>
                  <a:pt x="119693" y="32933"/>
                </a:moveTo>
                <a:cubicBezTo>
                  <a:pt x="119002" y="31594"/>
                  <a:pt x="117358" y="31066"/>
                  <a:pt x="116020" y="31761"/>
                </a:cubicBezTo>
                <a:cubicBezTo>
                  <a:pt x="116020" y="31761"/>
                  <a:pt x="115089" y="32238"/>
                  <a:pt x="113534" y="33122"/>
                </a:cubicBezTo>
                <a:cubicBezTo>
                  <a:pt x="112225" y="33866"/>
                  <a:pt x="111768" y="35533"/>
                  <a:pt x="112514" y="36844"/>
                </a:cubicBezTo>
                <a:cubicBezTo>
                  <a:pt x="113016" y="37727"/>
                  <a:pt x="113941" y="38222"/>
                  <a:pt x="114889" y="38222"/>
                </a:cubicBezTo>
                <a:cubicBezTo>
                  <a:pt x="115351" y="38222"/>
                  <a:pt x="115814" y="38105"/>
                  <a:pt x="116237" y="37861"/>
                </a:cubicBezTo>
                <a:cubicBezTo>
                  <a:pt x="117642" y="37066"/>
                  <a:pt x="118495" y="36622"/>
                  <a:pt x="118517" y="36611"/>
                </a:cubicBezTo>
                <a:cubicBezTo>
                  <a:pt x="119860" y="35922"/>
                  <a:pt x="120384" y="34277"/>
                  <a:pt x="119693" y="32933"/>
                </a:cubicBezTo>
                <a:moveTo>
                  <a:pt x="103993" y="93811"/>
                </a:moveTo>
                <a:cubicBezTo>
                  <a:pt x="102521" y="94116"/>
                  <a:pt x="101574" y="95561"/>
                  <a:pt x="101881" y="97038"/>
                </a:cubicBezTo>
                <a:cubicBezTo>
                  <a:pt x="102059" y="97916"/>
                  <a:pt x="102159" y="98783"/>
                  <a:pt x="102159" y="99605"/>
                </a:cubicBezTo>
                <a:cubicBezTo>
                  <a:pt x="102159" y="100277"/>
                  <a:pt x="102092" y="100950"/>
                  <a:pt x="101970" y="101594"/>
                </a:cubicBezTo>
                <a:cubicBezTo>
                  <a:pt x="101680" y="103077"/>
                  <a:pt x="102650" y="104505"/>
                  <a:pt x="104127" y="104788"/>
                </a:cubicBezTo>
                <a:cubicBezTo>
                  <a:pt x="104305" y="104827"/>
                  <a:pt x="104478" y="104838"/>
                  <a:pt x="104650" y="104838"/>
                </a:cubicBezTo>
                <a:cubicBezTo>
                  <a:pt x="105932" y="104838"/>
                  <a:pt x="107075" y="103933"/>
                  <a:pt x="107326" y="102627"/>
                </a:cubicBezTo>
                <a:cubicBezTo>
                  <a:pt x="107521" y="101644"/>
                  <a:pt x="107615" y="100633"/>
                  <a:pt x="107615" y="99605"/>
                </a:cubicBezTo>
                <a:cubicBezTo>
                  <a:pt x="107615" y="98416"/>
                  <a:pt x="107482" y="97177"/>
                  <a:pt x="107225" y="95927"/>
                </a:cubicBezTo>
                <a:cubicBezTo>
                  <a:pt x="106913" y="94450"/>
                  <a:pt x="105464" y="93511"/>
                  <a:pt x="103993" y="93811"/>
                </a:cubicBezTo>
                <a:moveTo>
                  <a:pt x="103608" y="39477"/>
                </a:moveTo>
                <a:cubicBezTo>
                  <a:pt x="102087" y="40572"/>
                  <a:pt x="100515" y="41766"/>
                  <a:pt x="98960" y="43027"/>
                </a:cubicBezTo>
                <a:cubicBezTo>
                  <a:pt x="97790" y="43983"/>
                  <a:pt x="97617" y="45700"/>
                  <a:pt x="98570" y="46866"/>
                </a:cubicBezTo>
                <a:cubicBezTo>
                  <a:pt x="99111" y="47533"/>
                  <a:pt x="99896" y="47872"/>
                  <a:pt x="100688" y="47872"/>
                </a:cubicBezTo>
                <a:cubicBezTo>
                  <a:pt x="101290" y="47872"/>
                  <a:pt x="101903" y="47672"/>
                  <a:pt x="102404" y="47261"/>
                </a:cubicBezTo>
                <a:cubicBezTo>
                  <a:pt x="103870" y="46066"/>
                  <a:pt x="105353" y="44944"/>
                  <a:pt x="106791" y="43916"/>
                </a:cubicBezTo>
                <a:cubicBezTo>
                  <a:pt x="108011" y="43038"/>
                  <a:pt x="108295" y="41333"/>
                  <a:pt x="107415" y="40111"/>
                </a:cubicBezTo>
                <a:cubicBezTo>
                  <a:pt x="106540" y="38883"/>
                  <a:pt x="104834" y="38605"/>
                  <a:pt x="103608" y="39477"/>
                </a:cubicBezTo>
                <a:moveTo>
                  <a:pt x="81950" y="113955"/>
                </a:moveTo>
                <a:cubicBezTo>
                  <a:pt x="80217" y="114200"/>
                  <a:pt x="78389" y="114388"/>
                  <a:pt x="76516" y="114505"/>
                </a:cubicBezTo>
                <a:cubicBezTo>
                  <a:pt x="75011" y="114605"/>
                  <a:pt x="73869" y="115905"/>
                  <a:pt x="73969" y="117411"/>
                </a:cubicBezTo>
                <a:cubicBezTo>
                  <a:pt x="74064" y="118855"/>
                  <a:pt x="75262" y="119961"/>
                  <a:pt x="76689" y="119961"/>
                </a:cubicBezTo>
                <a:cubicBezTo>
                  <a:pt x="76750" y="119961"/>
                  <a:pt x="76806" y="119955"/>
                  <a:pt x="76867" y="119955"/>
                </a:cubicBezTo>
                <a:cubicBezTo>
                  <a:pt x="78874" y="119822"/>
                  <a:pt x="80847" y="119627"/>
                  <a:pt x="82719" y="119361"/>
                </a:cubicBezTo>
                <a:cubicBezTo>
                  <a:pt x="84213" y="119150"/>
                  <a:pt x="85250" y="117766"/>
                  <a:pt x="85038" y="116272"/>
                </a:cubicBezTo>
                <a:cubicBezTo>
                  <a:pt x="84826" y="114783"/>
                  <a:pt x="83449" y="113733"/>
                  <a:pt x="81950" y="113955"/>
                </a:cubicBezTo>
                <a:moveTo>
                  <a:pt x="49563" y="111716"/>
                </a:moveTo>
                <a:cubicBezTo>
                  <a:pt x="47830" y="111094"/>
                  <a:pt x="46253" y="110366"/>
                  <a:pt x="44876" y="109561"/>
                </a:cubicBezTo>
                <a:cubicBezTo>
                  <a:pt x="43572" y="108788"/>
                  <a:pt x="41906" y="109238"/>
                  <a:pt x="41142" y="110533"/>
                </a:cubicBezTo>
                <a:cubicBezTo>
                  <a:pt x="40373" y="111833"/>
                  <a:pt x="40813" y="113511"/>
                  <a:pt x="42112" y="114266"/>
                </a:cubicBezTo>
                <a:cubicBezTo>
                  <a:pt x="43784" y="115244"/>
                  <a:pt x="45668" y="116116"/>
                  <a:pt x="47719" y="116855"/>
                </a:cubicBezTo>
                <a:cubicBezTo>
                  <a:pt x="48025" y="116961"/>
                  <a:pt x="48332" y="117011"/>
                  <a:pt x="48644" y="117011"/>
                </a:cubicBezTo>
                <a:cubicBezTo>
                  <a:pt x="49758" y="117011"/>
                  <a:pt x="50812" y="116322"/>
                  <a:pt x="51213" y="115205"/>
                </a:cubicBezTo>
                <a:cubicBezTo>
                  <a:pt x="51720" y="113788"/>
                  <a:pt x="50985" y="112222"/>
                  <a:pt x="49563" y="111716"/>
                </a:cubicBezTo>
                <a:moveTo>
                  <a:pt x="65492" y="114544"/>
                </a:moveTo>
                <a:cubicBezTo>
                  <a:pt x="63603" y="114444"/>
                  <a:pt x="61763" y="114288"/>
                  <a:pt x="60030" y="114072"/>
                </a:cubicBezTo>
                <a:cubicBezTo>
                  <a:pt x="58531" y="113850"/>
                  <a:pt x="57171" y="114944"/>
                  <a:pt x="56987" y="116438"/>
                </a:cubicBezTo>
                <a:cubicBezTo>
                  <a:pt x="56798" y="117938"/>
                  <a:pt x="57862" y="119300"/>
                  <a:pt x="59356" y="119483"/>
                </a:cubicBezTo>
                <a:cubicBezTo>
                  <a:pt x="61217" y="119716"/>
                  <a:pt x="63185" y="119888"/>
                  <a:pt x="65202" y="120000"/>
                </a:cubicBezTo>
                <a:cubicBezTo>
                  <a:pt x="65252" y="120000"/>
                  <a:pt x="65297" y="120000"/>
                  <a:pt x="65347" y="120000"/>
                </a:cubicBezTo>
                <a:cubicBezTo>
                  <a:pt x="66791" y="120000"/>
                  <a:pt x="67994" y="118872"/>
                  <a:pt x="68073" y="117416"/>
                </a:cubicBezTo>
                <a:cubicBezTo>
                  <a:pt x="68151" y="115905"/>
                  <a:pt x="66997" y="114622"/>
                  <a:pt x="65492" y="114544"/>
                </a:cubicBezTo>
                <a:moveTo>
                  <a:pt x="38121" y="101000"/>
                </a:moveTo>
                <a:cubicBezTo>
                  <a:pt x="38099" y="99511"/>
                  <a:pt x="36890" y="98311"/>
                  <a:pt x="35396" y="98311"/>
                </a:cubicBezTo>
                <a:cubicBezTo>
                  <a:pt x="33886" y="98311"/>
                  <a:pt x="32665" y="99533"/>
                  <a:pt x="32665" y="101044"/>
                </a:cubicBezTo>
                <a:cubicBezTo>
                  <a:pt x="32665" y="101300"/>
                  <a:pt x="32698" y="102688"/>
                  <a:pt x="33423" y="104633"/>
                </a:cubicBezTo>
                <a:cubicBezTo>
                  <a:pt x="33830" y="105738"/>
                  <a:pt x="34872" y="106416"/>
                  <a:pt x="35981" y="106416"/>
                </a:cubicBezTo>
                <a:cubicBezTo>
                  <a:pt x="36293" y="106416"/>
                  <a:pt x="36616" y="106361"/>
                  <a:pt x="36929" y="106244"/>
                </a:cubicBezTo>
                <a:cubicBezTo>
                  <a:pt x="38344" y="105722"/>
                  <a:pt x="39063" y="104155"/>
                  <a:pt x="38539" y="102738"/>
                </a:cubicBezTo>
                <a:cubicBezTo>
                  <a:pt x="38171" y="101744"/>
                  <a:pt x="38127" y="101061"/>
                  <a:pt x="38121" y="101000"/>
                </a:cubicBezTo>
                <a:moveTo>
                  <a:pt x="87836" y="59988"/>
                </a:moveTo>
                <a:cubicBezTo>
                  <a:pt x="88270" y="60244"/>
                  <a:pt x="88750" y="60366"/>
                  <a:pt x="89218" y="60366"/>
                </a:cubicBezTo>
                <a:cubicBezTo>
                  <a:pt x="90154" y="60366"/>
                  <a:pt x="91063" y="59888"/>
                  <a:pt x="91575" y="59027"/>
                </a:cubicBezTo>
                <a:cubicBezTo>
                  <a:pt x="92389" y="57644"/>
                  <a:pt x="93415" y="56222"/>
                  <a:pt x="94618" y="54783"/>
                </a:cubicBezTo>
                <a:cubicBezTo>
                  <a:pt x="95588" y="53627"/>
                  <a:pt x="95438" y="51905"/>
                  <a:pt x="94284" y="50938"/>
                </a:cubicBezTo>
                <a:cubicBezTo>
                  <a:pt x="93125" y="49966"/>
                  <a:pt x="91403" y="50122"/>
                  <a:pt x="90438" y="51277"/>
                </a:cubicBezTo>
                <a:cubicBezTo>
                  <a:pt x="89039" y="52938"/>
                  <a:pt x="87841" y="54622"/>
                  <a:pt x="86871" y="56250"/>
                </a:cubicBezTo>
                <a:cubicBezTo>
                  <a:pt x="86108" y="57550"/>
                  <a:pt x="86537" y="59216"/>
                  <a:pt x="87836" y="59988"/>
                </a:cubicBezTo>
                <a:moveTo>
                  <a:pt x="35480" y="49116"/>
                </a:moveTo>
                <a:cubicBezTo>
                  <a:pt x="27944" y="49116"/>
                  <a:pt x="21830" y="43005"/>
                  <a:pt x="21830" y="35466"/>
                </a:cubicBezTo>
                <a:cubicBezTo>
                  <a:pt x="21830" y="27927"/>
                  <a:pt x="27944" y="21816"/>
                  <a:pt x="35480" y="21816"/>
                </a:cubicBezTo>
                <a:cubicBezTo>
                  <a:pt x="43020" y="21816"/>
                  <a:pt x="49123" y="27927"/>
                  <a:pt x="49123" y="35466"/>
                </a:cubicBezTo>
                <a:cubicBezTo>
                  <a:pt x="49123" y="43005"/>
                  <a:pt x="43020" y="49116"/>
                  <a:pt x="35480" y="49116"/>
                </a:cubicBezTo>
                <a:moveTo>
                  <a:pt x="35480" y="16416"/>
                </a:moveTo>
                <a:cubicBezTo>
                  <a:pt x="24929" y="16416"/>
                  <a:pt x="16374" y="24966"/>
                  <a:pt x="16374" y="35511"/>
                </a:cubicBezTo>
                <a:cubicBezTo>
                  <a:pt x="16374" y="46061"/>
                  <a:pt x="24929" y="54616"/>
                  <a:pt x="35480" y="54616"/>
                </a:cubicBezTo>
                <a:cubicBezTo>
                  <a:pt x="46030" y="54616"/>
                  <a:pt x="54585" y="46061"/>
                  <a:pt x="54585" y="35511"/>
                </a:cubicBezTo>
                <a:cubicBezTo>
                  <a:pt x="54585" y="24966"/>
                  <a:pt x="46030" y="16416"/>
                  <a:pt x="35480" y="16416"/>
                </a:cubicBezTo>
              </a:path>
            </a:pathLst>
          </a:custGeom>
          <a:solidFill>
            <a:schemeClr val="bg1"/>
          </a:solidFill>
          <a:ln>
            <a:solidFill>
              <a:schemeClr val="bg1"/>
            </a:solidFill>
          </a:ln>
        </p:spPr>
        <p:txBody>
          <a:bodyPr lIns="38075" tIns="38075" rIns="38075" bIns="38075" anchor="ctr" anchorCtr="0">
            <a:noAutofit/>
          </a:bodyPr>
          <a:lstStyle/>
          <a:p>
            <a:pPr marL="0" marR="0" lvl="0" indent="0" algn="l" rtl="0">
              <a:spcBef>
                <a:spcPts val="0"/>
              </a:spcBef>
              <a:buNone/>
            </a:pPr>
            <a:endParaRPr sz="3000">
              <a:solidFill>
                <a:schemeClr val="dk1"/>
              </a:solidFill>
              <a:latin typeface="+mn-lt"/>
              <a:ea typeface="+mn-ea"/>
              <a:sym typeface="+mn-lt"/>
            </a:endParaRPr>
          </a:p>
        </p:txBody>
      </p:sp>
      <p:sp>
        <p:nvSpPr>
          <p:cNvPr id="57" name="Shape 4112"/>
          <p:cNvSpPr/>
          <p:nvPr>
            <p:custDataLst>
              <p:tags r:id="rId31"/>
            </p:custDataLst>
          </p:nvPr>
        </p:nvSpPr>
        <p:spPr>
          <a:xfrm>
            <a:off x="1141239" y="2064631"/>
            <a:ext cx="365604" cy="365604"/>
          </a:xfrm>
          <a:custGeom>
            <a:avLst/>
            <a:gdLst/>
            <a:ahLst/>
            <a:cxnLst/>
            <a:rect l="0" t="0" r="0" b="0"/>
            <a:pathLst>
              <a:path w="120000" h="120000" extrusionOk="0">
                <a:moveTo>
                  <a:pt x="62727" y="114405"/>
                </a:moveTo>
                <a:lnTo>
                  <a:pt x="62727" y="106361"/>
                </a:lnTo>
                <a:cubicBezTo>
                  <a:pt x="62727" y="104861"/>
                  <a:pt x="61505" y="103638"/>
                  <a:pt x="60000" y="103638"/>
                </a:cubicBezTo>
                <a:cubicBezTo>
                  <a:pt x="58494" y="103638"/>
                  <a:pt x="57272" y="104861"/>
                  <a:pt x="57272" y="106361"/>
                </a:cubicBezTo>
                <a:lnTo>
                  <a:pt x="57272" y="114405"/>
                </a:lnTo>
                <a:cubicBezTo>
                  <a:pt x="29333" y="113022"/>
                  <a:pt x="6972" y="90661"/>
                  <a:pt x="5588" y="62727"/>
                </a:cubicBezTo>
                <a:lnTo>
                  <a:pt x="13638" y="62727"/>
                </a:lnTo>
                <a:cubicBezTo>
                  <a:pt x="15138" y="62727"/>
                  <a:pt x="16361" y="61505"/>
                  <a:pt x="16361" y="60000"/>
                </a:cubicBezTo>
                <a:cubicBezTo>
                  <a:pt x="16361" y="58494"/>
                  <a:pt x="15138" y="57272"/>
                  <a:pt x="13638" y="57272"/>
                </a:cubicBezTo>
                <a:lnTo>
                  <a:pt x="5588" y="57272"/>
                </a:lnTo>
                <a:cubicBezTo>
                  <a:pt x="6972" y="29338"/>
                  <a:pt x="29333" y="6977"/>
                  <a:pt x="57272" y="5594"/>
                </a:cubicBezTo>
                <a:lnTo>
                  <a:pt x="57272" y="13638"/>
                </a:lnTo>
                <a:cubicBezTo>
                  <a:pt x="57272" y="15144"/>
                  <a:pt x="58494" y="16361"/>
                  <a:pt x="60000" y="16361"/>
                </a:cubicBezTo>
                <a:cubicBezTo>
                  <a:pt x="61505" y="16361"/>
                  <a:pt x="62727" y="15144"/>
                  <a:pt x="62727" y="13638"/>
                </a:cubicBezTo>
                <a:lnTo>
                  <a:pt x="62727" y="5594"/>
                </a:lnTo>
                <a:cubicBezTo>
                  <a:pt x="90666" y="6977"/>
                  <a:pt x="113027" y="29338"/>
                  <a:pt x="114411" y="57272"/>
                </a:cubicBezTo>
                <a:lnTo>
                  <a:pt x="106361" y="57272"/>
                </a:lnTo>
                <a:cubicBezTo>
                  <a:pt x="104861" y="57272"/>
                  <a:pt x="103638" y="58494"/>
                  <a:pt x="103638" y="60000"/>
                </a:cubicBezTo>
                <a:cubicBezTo>
                  <a:pt x="103638" y="61505"/>
                  <a:pt x="104861" y="62727"/>
                  <a:pt x="106361" y="62727"/>
                </a:cubicBezTo>
                <a:lnTo>
                  <a:pt x="114411" y="62727"/>
                </a:lnTo>
                <a:cubicBezTo>
                  <a:pt x="113027" y="90661"/>
                  <a:pt x="90666" y="113022"/>
                  <a:pt x="62727" y="114405"/>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83138" y="36855"/>
                </a:moveTo>
                <a:lnTo>
                  <a:pt x="67716" y="67711"/>
                </a:lnTo>
                <a:lnTo>
                  <a:pt x="36861" y="83144"/>
                </a:lnTo>
                <a:lnTo>
                  <a:pt x="52283" y="52288"/>
                </a:lnTo>
                <a:cubicBezTo>
                  <a:pt x="52283" y="52288"/>
                  <a:pt x="83138" y="36855"/>
                  <a:pt x="83138" y="36855"/>
                </a:cubicBezTo>
                <a:close/>
                <a:moveTo>
                  <a:pt x="25288" y="94711"/>
                </a:moveTo>
                <a:lnTo>
                  <a:pt x="71572" y="71572"/>
                </a:lnTo>
                <a:lnTo>
                  <a:pt x="94711" y="25283"/>
                </a:lnTo>
                <a:lnTo>
                  <a:pt x="48427" y="48427"/>
                </a:lnTo>
                <a:cubicBezTo>
                  <a:pt x="48427" y="48427"/>
                  <a:pt x="25288" y="94711"/>
                  <a:pt x="25288" y="94711"/>
                </a:cubicBezTo>
                <a:close/>
                <a:moveTo>
                  <a:pt x="63855" y="63855"/>
                </a:moveTo>
                <a:cubicBezTo>
                  <a:pt x="65983" y="61727"/>
                  <a:pt x="65983" y="58272"/>
                  <a:pt x="63855" y="56144"/>
                </a:cubicBezTo>
                <a:cubicBezTo>
                  <a:pt x="61727" y="54011"/>
                  <a:pt x="58272" y="54011"/>
                  <a:pt x="56144" y="56144"/>
                </a:cubicBezTo>
                <a:cubicBezTo>
                  <a:pt x="54016" y="58272"/>
                  <a:pt x="54016" y="61727"/>
                  <a:pt x="56144" y="63855"/>
                </a:cubicBezTo>
                <a:cubicBezTo>
                  <a:pt x="58272" y="65988"/>
                  <a:pt x="61727" y="65988"/>
                  <a:pt x="63855" y="63855"/>
                </a:cubicBezTo>
              </a:path>
            </a:pathLst>
          </a:custGeom>
          <a:solidFill>
            <a:schemeClr val="bg1"/>
          </a:solidFill>
          <a:ln>
            <a:solidFill>
              <a:schemeClr val="bg1"/>
            </a:solidFill>
          </a:ln>
        </p:spPr>
        <p:txBody>
          <a:bodyPr lIns="38075" tIns="38075" rIns="38075" bIns="38075" anchor="ctr" anchorCtr="0">
            <a:noAutofit/>
          </a:bodyPr>
          <a:lstStyle/>
          <a:p>
            <a:pPr marL="0" marR="0" lvl="0" indent="0" algn="l" rtl="0">
              <a:spcBef>
                <a:spcPts val="0"/>
              </a:spcBef>
              <a:buNone/>
            </a:pPr>
            <a:endParaRPr sz="3000">
              <a:solidFill>
                <a:schemeClr val="dk1"/>
              </a:solidFill>
              <a:latin typeface="+mn-lt"/>
              <a:ea typeface="+mn-ea"/>
              <a:sym typeface="+mn-lt"/>
            </a:endParaRPr>
          </a:p>
        </p:txBody>
      </p:sp>
      <p:sp>
        <p:nvSpPr>
          <p:cNvPr id="58" name="Shape 4114"/>
          <p:cNvSpPr/>
          <p:nvPr>
            <p:custDataLst>
              <p:tags r:id="rId32"/>
            </p:custDataLst>
          </p:nvPr>
        </p:nvSpPr>
        <p:spPr>
          <a:xfrm flipH="1">
            <a:off x="6557079" y="2070683"/>
            <a:ext cx="365604" cy="365604"/>
          </a:xfrm>
          <a:custGeom>
            <a:avLst/>
            <a:gdLst/>
            <a:ahLst/>
            <a:cxnLst/>
            <a:rect l="0" t="0" r="0" b="0"/>
            <a:pathLst>
              <a:path w="120000" h="120000" extrusionOk="0">
                <a:moveTo>
                  <a:pt x="97483" y="69494"/>
                </a:moveTo>
                <a:lnTo>
                  <a:pt x="102888" y="70250"/>
                </a:lnTo>
                <a:cubicBezTo>
                  <a:pt x="103177" y="68200"/>
                  <a:pt x="103272" y="66233"/>
                  <a:pt x="103177" y="64405"/>
                </a:cubicBezTo>
                <a:lnTo>
                  <a:pt x="97733" y="64688"/>
                </a:lnTo>
                <a:cubicBezTo>
                  <a:pt x="97811" y="66166"/>
                  <a:pt x="97727" y="67783"/>
                  <a:pt x="97483" y="69494"/>
                </a:cubicBezTo>
                <a:moveTo>
                  <a:pt x="96911" y="60183"/>
                </a:moveTo>
                <a:lnTo>
                  <a:pt x="102077" y="58444"/>
                </a:lnTo>
                <a:cubicBezTo>
                  <a:pt x="101455" y="56594"/>
                  <a:pt x="100577" y="54827"/>
                  <a:pt x="99388" y="53033"/>
                </a:cubicBezTo>
                <a:lnTo>
                  <a:pt x="94844" y="56050"/>
                </a:lnTo>
                <a:cubicBezTo>
                  <a:pt x="95761" y="57438"/>
                  <a:pt x="96438" y="58788"/>
                  <a:pt x="96911" y="60183"/>
                </a:cubicBezTo>
                <a:moveTo>
                  <a:pt x="97383" y="77166"/>
                </a:moveTo>
                <a:cubicBezTo>
                  <a:pt x="96888" y="76672"/>
                  <a:pt x="96205" y="76361"/>
                  <a:pt x="95455" y="76361"/>
                </a:cubicBezTo>
                <a:cubicBezTo>
                  <a:pt x="93944" y="76361"/>
                  <a:pt x="92727" y="77583"/>
                  <a:pt x="92727" y="79088"/>
                </a:cubicBezTo>
                <a:cubicBezTo>
                  <a:pt x="92727" y="79844"/>
                  <a:pt x="93033" y="80527"/>
                  <a:pt x="93527" y="81016"/>
                </a:cubicBezTo>
                <a:lnTo>
                  <a:pt x="97050" y="84544"/>
                </a:lnTo>
                <a:lnTo>
                  <a:pt x="93527" y="88072"/>
                </a:lnTo>
                <a:cubicBezTo>
                  <a:pt x="93033" y="88566"/>
                  <a:pt x="92727" y="89244"/>
                  <a:pt x="92727" y="90000"/>
                </a:cubicBezTo>
                <a:cubicBezTo>
                  <a:pt x="92727" y="91505"/>
                  <a:pt x="93944" y="92727"/>
                  <a:pt x="95455" y="92727"/>
                </a:cubicBezTo>
                <a:cubicBezTo>
                  <a:pt x="96205" y="92727"/>
                  <a:pt x="96888" y="92422"/>
                  <a:pt x="97383" y="91927"/>
                </a:cubicBezTo>
                <a:lnTo>
                  <a:pt x="100911" y="88400"/>
                </a:lnTo>
                <a:lnTo>
                  <a:pt x="104433" y="91927"/>
                </a:lnTo>
                <a:cubicBezTo>
                  <a:pt x="104927" y="92422"/>
                  <a:pt x="105611" y="92727"/>
                  <a:pt x="106361" y="92727"/>
                </a:cubicBezTo>
                <a:cubicBezTo>
                  <a:pt x="107872" y="92727"/>
                  <a:pt x="109088" y="91505"/>
                  <a:pt x="109088" y="90000"/>
                </a:cubicBezTo>
                <a:cubicBezTo>
                  <a:pt x="109088" y="89244"/>
                  <a:pt x="108788" y="88566"/>
                  <a:pt x="108294" y="88072"/>
                </a:cubicBezTo>
                <a:lnTo>
                  <a:pt x="104766" y="84544"/>
                </a:lnTo>
                <a:lnTo>
                  <a:pt x="108294" y="81016"/>
                </a:lnTo>
                <a:cubicBezTo>
                  <a:pt x="108788" y="80527"/>
                  <a:pt x="109088" y="79844"/>
                  <a:pt x="109088" y="79088"/>
                </a:cubicBezTo>
                <a:cubicBezTo>
                  <a:pt x="109088" y="77583"/>
                  <a:pt x="107872" y="76361"/>
                  <a:pt x="106361" y="76361"/>
                </a:cubicBezTo>
                <a:cubicBezTo>
                  <a:pt x="105605" y="76361"/>
                  <a:pt x="104927" y="76672"/>
                  <a:pt x="104433" y="77166"/>
                </a:cubicBezTo>
                <a:lnTo>
                  <a:pt x="100911" y="80688"/>
                </a:lnTo>
                <a:cubicBezTo>
                  <a:pt x="100911" y="80688"/>
                  <a:pt x="97383" y="77166"/>
                  <a:pt x="97383" y="77166"/>
                </a:cubicBezTo>
                <a:close/>
                <a:moveTo>
                  <a:pt x="114544" y="113655"/>
                </a:moveTo>
                <a:lnTo>
                  <a:pt x="81816" y="104305"/>
                </a:lnTo>
                <a:lnTo>
                  <a:pt x="81816" y="42766"/>
                </a:lnTo>
                <a:cubicBezTo>
                  <a:pt x="83055" y="43344"/>
                  <a:pt x="84194" y="43966"/>
                  <a:pt x="85133" y="44633"/>
                </a:cubicBezTo>
                <a:lnTo>
                  <a:pt x="88294" y="40188"/>
                </a:lnTo>
                <a:cubicBezTo>
                  <a:pt x="86816" y="39133"/>
                  <a:pt x="85072" y="38177"/>
                  <a:pt x="83105" y="37338"/>
                </a:cubicBezTo>
                <a:lnTo>
                  <a:pt x="81816" y="40350"/>
                </a:lnTo>
                <a:lnTo>
                  <a:pt x="81816" y="6344"/>
                </a:lnTo>
                <a:lnTo>
                  <a:pt x="114544" y="15694"/>
                </a:lnTo>
                <a:cubicBezTo>
                  <a:pt x="114544" y="15694"/>
                  <a:pt x="114544" y="113655"/>
                  <a:pt x="114544" y="113655"/>
                </a:cubicBezTo>
                <a:close/>
                <a:moveTo>
                  <a:pt x="76361" y="104305"/>
                </a:moveTo>
                <a:lnTo>
                  <a:pt x="43638" y="113655"/>
                </a:lnTo>
                <a:lnTo>
                  <a:pt x="43638" y="51927"/>
                </a:lnTo>
                <a:lnTo>
                  <a:pt x="45827" y="56661"/>
                </a:lnTo>
                <a:cubicBezTo>
                  <a:pt x="47666" y="55805"/>
                  <a:pt x="49338" y="54683"/>
                  <a:pt x="50933" y="53227"/>
                </a:cubicBezTo>
                <a:lnTo>
                  <a:pt x="47250" y="49205"/>
                </a:lnTo>
                <a:cubicBezTo>
                  <a:pt x="46094" y="50266"/>
                  <a:pt x="44933" y="51038"/>
                  <a:pt x="43638" y="51661"/>
                </a:cubicBezTo>
                <a:lnTo>
                  <a:pt x="43638" y="15694"/>
                </a:lnTo>
                <a:lnTo>
                  <a:pt x="76361" y="6344"/>
                </a:lnTo>
                <a:cubicBezTo>
                  <a:pt x="76361" y="6344"/>
                  <a:pt x="76361" y="104305"/>
                  <a:pt x="76361" y="104305"/>
                </a:cubicBezTo>
                <a:close/>
                <a:moveTo>
                  <a:pt x="38183" y="113655"/>
                </a:moveTo>
                <a:lnTo>
                  <a:pt x="5455" y="104305"/>
                </a:lnTo>
                <a:lnTo>
                  <a:pt x="5455" y="6344"/>
                </a:lnTo>
                <a:lnTo>
                  <a:pt x="38183" y="15694"/>
                </a:lnTo>
                <a:cubicBezTo>
                  <a:pt x="38183" y="15694"/>
                  <a:pt x="38183" y="113655"/>
                  <a:pt x="38183" y="113655"/>
                </a:cubicBezTo>
                <a:close/>
                <a:moveTo>
                  <a:pt x="118005" y="11055"/>
                </a:moveTo>
                <a:lnTo>
                  <a:pt x="118022" y="11016"/>
                </a:lnTo>
                <a:lnTo>
                  <a:pt x="79844" y="105"/>
                </a:lnTo>
                <a:lnTo>
                  <a:pt x="79827" y="150"/>
                </a:lnTo>
                <a:cubicBezTo>
                  <a:pt x="79588" y="77"/>
                  <a:pt x="79350" y="0"/>
                  <a:pt x="79088" y="0"/>
                </a:cubicBezTo>
                <a:cubicBezTo>
                  <a:pt x="78827" y="0"/>
                  <a:pt x="78594" y="77"/>
                  <a:pt x="78355" y="150"/>
                </a:cubicBezTo>
                <a:lnTo>
                  <a:pt x="78344" y="105"/>
                </a:lnTo>
                <a:lnTo>
                  <a:pt x="40911" y="10800"/>
                </a:lnTo>
                <a:lnTo>
                  <a:pt x="3477" y="105"/>
                </a:lnTo>
                <a:lnTo>
                  <a:pt x="3461" y="150"/>
                </a:lnTo>
                <a:cubicBezTo>
                  <a:pt x="3222" y="77"/>
                  <a:pt x="2988" y="0"/>
                  <a:pt x="2727" y="0"/>
                </a:cubicBezTo>
                <a:cubicBezTo>
                  <a:pt x="1222" y="0"/>
                  <a:pt x="0" y="1222"/>
                  <a:pt x="0" y="2727"/>
                </a:cubicBezTo>
                <a:lnTo>
                  <a:pt x="0" y="106361"/>
                </a:lnTo>
                <a:cubicBezTo>
                  <a:pt x="0" y="107611"/>
                  <a:pt x="850" y="108616"/>
                  <a:pt x="1994" y="108944"/>
                </a:cubicBezTo>
                <a:lnTo>
                  <a:pt x="1977" y="108988"/>
                </a:lnTo>
                <a:lnTo>
                  <a:pt x="40155" y="119894"/>
                </a:lnTo>
                <a:lnTo>
                  <a:pt x="40172" y="119850"/>
                </a:lnTo>
                <a:cubicBezTo>
                  <a:pt x="40411" y="119922"/>
                  <a:pt x="40650" y="120000"/>
                  <a:pt x="40911" y="120000"/>
                </a:cubicBezTo>
                <a:cubicBezTo>
                  <a:pt x="41172" y="120000"/>
                  <a:pt x="41405" y="119922"/>
                  <a:pt x="41644" y="119850"/>
                </a:cubicBezTo>
                <a:lnTo>
                  <a:pt x="41661" y="119894"/>
                </a:lnTo>
                <a:lnTo>
                  <a:pt x="79088" y="109200"/>
                </a:lnTo>
                <a:lnTo>
                  <a:pt x="116527" y="119894"/>
                </a:lnTo>
                <a:lnTo>
                  <a:pt x="116538" y="119850"/>
                </a:lnTo>
                <a:cubicBezTo>
                  <a:pt x="116777" y="119922"/>
                  <a:pt x="117011" y="120000"/>
                  <a:pt x="117272" y="120000"/>
                </a:cubicBezTo>
                <a:cubicBezTo>
                  <a:pt x="118777" y="120000"/>
                  <a:pt x="120000" y="118777"/>
                  <a:pt x="120000" y="117272"/>
                </a:cubicBezTo>
                <a:lnTo>
                  <a:pt x="120000" y="13638"/>
                </a:lnTo>
                <a:cubicBezTo>
                  <a:pt x="120000" y="12394"/>
                  <a:pt x="119150" y="11383"/>
                  <a:pt x="118005" y="11055"/>
                </a:cubicBezTo>
                <a:moveTo>
                  <a:pt x="91305" y="51527"/>
                </a:moveTo>
                <a:lnTo>
                  <a:pt x="91766" y="52077"/>
                </a:lnTo>
                <a:lnTo>
                  <a:pt x="95938" y="48555"/>
                </a:lnTo>
                <a:lnTo>
                  <a:pt x="95466" y="48000"/>
                </a:lnTo>
                <a:cubicBezTo>
                  <a:pt x="94516" y="46877"/>
                  <a:pt x="93555" y="45755"/>
                  <a:pt x="92650" y="44550"/>
                </a:cubicBezTo>
                <a:lnTo>
                  <a:pt x="88283" y="47811"/>
                </a:lnTo>
                <a:cubicBezTo>
                  <a:pt x="89255" y="49111"/>
                  <a:pt x="90283" y="50327"/>
                  <a:pt x="91305" y="51527"/>
                </a:cubicBezTo>
                <a:moveTo>
                  <a:pt x="34833" y="61233"/>
                </a:moveTo>
                <a:lnTo>
                  <a:pt x="31883" y="56644"/>
                </a:lnTo>
                <a:cubicBezTo>
                  <a:pt x="30177" y="57744"/>
                  <a:pt x="28627" y="58916"/>
                  <a:pt x="27272" y="60138"/>
                </a:cubicBezTo>
                <a:lnTo>
                  <a:pt x="30933" y="64188"/>
                </a:lnTo>
                <a:cubicBezTo>
                  <a:pt x="32066" y="63166"/>
                  <a:pt x="33377" y="62172"/>
                  <a:pt x="34833" y="61233"/>
                </a:cubicBezTo>
                <a:moveTo>
                  <a:pt x="27800" y="67694"/>
                </a:moveTo>
                <a:lnTo>
                  <a:pt x="23311" y="64600"/>
                </a:lnTo>
                <a:cubicBezTo>
                  <a:pt x="22083" y="66383"/>
                  <a:pt x="21177" y="68266"/>
                  <a:pt x="20627" y="70188"/>
                </a:cubicBezTo>
                <a:lnTo>
                  <a:pt x="25866" y="71700"/>
                </a:lnTo>
                <a:cubicBezTo>
                  <a:pt x="26261" y="70338"/>
                  <a:pt x="26911" y="68988"/>
                  <a:pt x="27800" y="67694"/>
                </a:cubicBezTo>
                <a:moveTo>
                  <a:pt x="58150" y="46211"/>
                </a:moveTo>
                <a:lnTo>
                  <a:pt x="55400" y="41500"/>
                </a:lnTo>
                <a:cubicBezTo>
                  <a:pt x="53461" y="42633"/>
                  <a:pt x="52011" y="44088"/>
                  <a:pt x="50733" y="45494"/>
                </a:cubicBezTo>
                <a:lnTo>
                  <a:pt x="54761" y="49166"/>
                </a:lnTo>
                <a:cubicBezTo>
                  <a:pt x="55905" y="47911"/>
                  <a:pt x="56916" y="46933"/>
                  <a:pt x="58150" y="46211"/>
                </a:cubicBezTo>
                <a:moveTo>
                  <a:pt x="21816" y="87272"/>
                </a:moveTo>
                <a:cubicBezTo>
                  <a:pt x="24827" y="87272"/>
                  <a:pt x="27272" y="84833"/>
                  <a:pt x="27272" y="81816"/>
                </a:cubicBezTo>
                <a:cubicBezTo>
                  <a:pt x="27272" y="78805"/>
                  <a:pt x="24827" y="76361"/>
                  <a:pt x="21816" y="76361"/>
                </a:cubicBezTo>
                <a:cubicBezTo>
                  <a:pt x="18805" y="76361"/>
                  <a:pt x="16361" y="78805"/>
                  <a:pt x="16361" y="81816"/>
                </a:cubicBezTo>
                <a:cubicBezTo>
                  <a:pt x="16361" y="84833"/>
                  <a:pt x="18805" y="87272"/>
                  <a:pt x="21816" y="87272"/>
                </a:cubicBezTo>
                <a:moveTo>
                  <a:pt x="68183" y="43638"/>
                </a:moveTo>
                <a:cubicBezTo>
                  <a:pt x="71194" y="43638"/>
                  <a:pt x="73638" y="41194"/>
                  <a:pt x="73638" y="38183"/>
                </a:cubicBezTo>
                <a:cubicBezTo>
                  <a:pt x="73638" y="35172"/>
                  <a:pt x="71194" y="32727"/>
                  <a:pt x="68183" y="32727"/>
                </a:cubicBezTo>
                <a:cubicBezTo>
                  <a:pt x="65166" y="32727"/>
                  <a:pt x="62727" y="35172"/>
                  <a:pt x="62727" y="38183"/>
                </a:cubicBezTo>
                <a:cubicBezTo>
                  <a:pt x="62727" y="41194"/>
                  <a:pt x="65166" y="43638"/>
                  <a:pt x="68183" y="43638"/>
                </a:cubicBezTo>
              </a:path>
            </a:pathLst>
          </a:custGeom>
          <a:solidFill>
            <a:schemeClr val="bg1"/>
          </a:solidFill>
          <a:ln>
            <a:noFill/>
          </a:ln>
        </p:spPr>
        <p:txBody>
          <a:bodyPr lIns="38075" tIns="38075" rIns="38075" bIns="38075" anchor="ctr" anchorCtr="0">
            <a:noAutofit/>
          </a:bodyPr>
          <a:lstStyle/>
          <a:p>
            <a:pPr marL="0" marR="0" lvl="0" indent="0" algn="l" rtl="0">
              <a:spcBef>
                <a:spcPts val="0"/>
              </a:spcBef>
              <a:buNone/>
            </a:pPr>
            <a:endParaRPr sz="3000">
              <a:solidFill>
                <a:schemeClr val="dk1"/>
              </a:solidFill>
              <a:latin typeface="+mn-lt"/>
              <a:ea typeface="+mn-ea"/>
              <a:sym typeface="+mn-lt"/>
            </a:endParaRPr>
          </a:p>
        </p:txBody>
      </p:sp>
      <p:sp>
        <p:nvSpPr>
          <p:cNvPr id="59" name="Shape 4115"/>
          <p:cNvSpPr/>
          <p:nvPr>
            <p:custDataLst>
              <p:tags r:id="rId33"/>
            </p:custDataLst>
          </p:nvPr>
        </p:nvSpPr>
        <p:spPr>
          <a:xfrm flipH="1">
            <a:off x="6557079" y="3387677"/>
            <a:ext cx="365604" cy="365604"/>
          </a:xfrm>
          <a:custGeom>
            <a:avLst/>
            <a:gdLst/>
            <a:ahLst/>
            <a:cxnLst/>
            <a:rect l="0" t="0" r="0" b="0"/>
            <a:pathLst>
              <a:path w="120000" h="120000" extrusionOk="0">
                <a:moveTo>
                  <a:pt x="60000" y="46361"/>
                </a:moveTo>
                <a:cubicBezTo>
                  <a:pt x="52466" y="46361"/>
                  <a:pt x="46361" y="52466"/>
                  <a:pt x="46361" y="60000"/>
                </a:cubicBezTo>
                <a:cubicBezTo>
                  <a:pt x="46361" y="67533"/>
                  <a:pt x="52466" y="73638"/>
                  <a:pt x="60000" y="73638"/>
                </a:cubicBezTo>
                <a:cubicBezTo>
                  <a:pt x="67533" y="73638"/>
                  <a:pt x="73638" y="67533"/>
                  <a:pt x="73638" y="60000"/>
                </a:cubicBezTo>
                <a:cubicBezTo>
                  <a:pt x="73638" y="52466"/>
                  <a:pt x="67533" y="46361"/>
                  <a:pt x="60000" y="46361"/>
                </a:cubicBezTo>
                <a:moveTo>
                  <a:pt x="62727" y="114405"/>
                </a:moveTo>
                <a:lnTo>
                  <a:pt x="62727" y="95455"/>
                </a:lnTo>
                <a:cubicBezTo>
                  <a:pt x="62727" y="93944"/>
                  <a:pt x="61505" y="92727"/>
                  <a:pt x="60000" y="92727"/>
                </a:cubicBezTo>
                <a:cubicBezTo>
                  <a:pt x="58494" y="92727"/>
                  <a:pt x="57272" y="93944"/>
                  <a:pt x="57272" y="95455"/>
                </a:cubicBezTo>
                <a:lnTo>
                  <a:pt x="57272" y="114405"/>
                </a:lnTo>
                <a:cubicBezTo>
                  <a:pt x="29333" y="113022"/>
                  <a:pt x="6972" y="90661"/>
                  <a:pt x="5588" y="62727"/>
                </a:cubicBezTo>
                <a:lnTo>
                  <a:pt x="24544" y="62727"/>
                </a:lnTo>
                <a:cubicBezTo>
                  <a:pt x="26055" y="62727"/>
                  <a:pt x="27272" y="61505"/>
                  <a:pt x="27272" y="60000"/>
                </a:cubicBezTo>
                <a:cubicBezTo>
                  <a:pt x="27272" y="58494"/>
                  <a:pt x="26055" y="57272"/>
                  <a:pt x="24544" y="57272"/>
                </a:cubicBezTo>
                <a:lnTo>
                  <a:pt x="5588" y="57272"/>
                </a:lnTo>
                <a:cubicBezTo>
                  <a:pt x="6972" y="29338"/>
                  <a:pt x="29333" y="6977"/>
                  <a:pt x="57272" y="5594"/>
                </a:cubicBezTo>
                <a:lnTo>
                  <a:pt x="57272" y="24544"/>
                </a:lnTo>
                <a:cubicBezTo>
                  <a:pt x="57272" y="26055"/>
                  <a:pt x="58494" y="27272"/>
                  <a:pt x="60000" y="27272"/>
                </a:cubicBezTo>
                <a:cubicBezTo>
                  <a:pt x="61505" y="27272"/>
                  <a:pt x="62727" y="26055"/>
                  <a:pt x="62727" y="24544"/>
                </a:cubicBezTo>
                <a:lnTo>
                  <a:pt x="62727" y="5594"/>
                </a:lnTo>
                <a:cubicBezTo>
                  <a:pt x="90666" y="6977"/>
                  <a:pt x="113027" y="29338"/>
                  <a:pt x="114411" y="57272"/>
                </a:cubicBezTo>
                <a:lnTo>
                  <a:pt x="95455" y="57272"/>
                </a:lnTo>
                <a:cubicBezTo>
                  <a:pt x="93944" y="57272"/>
                  <a:pt x="92727" y="58494"/>
                  <a:pt x="92727" y="60000"/>
                </a:cubicBezTo>
                <a:cubicBezTo>
                  <a:pt x="92727" y="61505"/>
                  <a:pt x="93944" y="62727"/>
                  <a:pt x="95455" y="62727"/>
                </a:cubicBezTo>
                <a:lnTo>
                  <a:pt x="114411" y="62727"/>
                </a:lnTo>
                <a:cubicBezTo>
                  <a:pt x="113027" y="90661"/>
                  <a:pt x="90666" y="113022"/>
                  <a:pt x="62727" y="114405"/>
                </a:cubicBezTo>
                <a:moveTo>
                  <a:pt x="60000" y="0"/>
                </a:moveTo>
                <a:cubicBezTo>
                  <a:pt x="60000" y="0"/>
                  <a:pt x="60000" y="0"/>
                  <a:pt x="60000" y="0"/>
                </a:cubicBezTo>
                <a:cubicBezTo>
                  <a:pt x="60000" y="0"/>
                  <a:pt x="60000" y="0"/>
                  <a:pt x="60000" y="0"/>
                </a:cubicBezTo>
                <a:cubicBezTo>
                  <a:pt x="26861" y="0"/>
                  <a:pt x="0" y="26866"/>
                  <a:pt x="0" y="60000"/>
                </a:cubicBezTo>
                <a:cubicBezTo>
                  <a:pt x="0" y="93138"/>
                  <a:pt x="26861" y="120000"/>
                  <a:pt x="60000" y="120000"/>
                </a:cubicBezTo>
                <a:cubicBezTo>
                  <a:pt x="93138" y="120000"/>
                  <a:pt x="120000" y="93138"/>
                  <a:pt x="120000" y="60000"/>
                </a:cubicBezTo>
                <a:cubicBezTo>
                  <a:pt x="120000" y="26866"/>
                  <a:pt x="93138" y="0"/>
                  <a:pt x="60000" y="0"/>
                </a:cubicBezTo>
              </a:path>
            </a:pathLst>
          </a:custGeom>
          <a:solidFill>
            <a:schemeClr val="bg1"/>
          </a:solidFill>
          <a:ln>
            <a:noFill/>
          </a:ln>
        </p:spPr>
        <p:txBody>
          <a:bodyPr lIns="38075" tIns="38075" rIns="38075" bIns="38075" anchor="ctr" anchorCtr="0">
            <a:noAutofit/>
          </a:bodyPr>
          <a:lstStyle/>
          <a:p>
            <a:pPr marL="0" marR="0" lvl="0" indent="0" algn="l" rtl="0">
              <a:spcBef>
                <a:spcPts val="0"/>
              </a:spcBef>
              <a:buNone/>
            </a:pPr>
            <a:endParaRPr sz="3000">
              <a:solidFill>
                <a:schemeClr val="dk1"/>
              </a:solidFill>
              <a:latin typeface="+mn-lt"/>
              <a:ea typeface="+mn-ea"/>
              <a:sym typeface="+mn-lt"/>
            </a:endParaRPr>
          </a:p>
        </p:txBody>
      </p:sp>
      <p:sp>
        <p:nvSpPr>
          <p:cNvPr id="60" name="Shape 4116"/>
          <p:cNvSpPr/>
          <p:nvPr>
            <p:custDataLst>
              <p:tags r:id="rId34"/>
            </p:custDataLst>
          </p:nvPr>
        </p:nvSpPr>
        <p:spPr>
          <a:xfrm flipH="1">
            <a:off x="6557079" y="4851264"/>
            <a:ext cx="365604" cy="365604"/>
          </a:xfrm>
          <a:custGeom>
            <a:avLst/>
            <a:gdLst/>
            <a:ahLst/>
            <a:cxnLst/>
            <a:rect l="0" t="0" r="0" b="0"/>
            <a:pathLst>
              <a:path w="120000" h="120000" extrusionOk="0">
                <a:moveTo>
                  <a:pt x="62727" y="114405"/>
                </a:moveTo>
                <a:lnTo>
                  <a:pt x="62727" y="98044"/>
                </a:lnTo>
                <a:cubicBezTo>
                  <a:pt x="81633" y="96705"/>
                  <a:pt x="96711" y="81627"/>
                  <a:pt x="98050" y="62727"/>
                </a:cubicBezTo>
                <a:lnTo>
                  <a:pt x="114411" y="62727"/>
                </a:lnTo>
                <a:cubicBezTo>
                  <a:pt x="113027" y="90661"/>
                  <a:pt x="90666" y="113022"/>
                  <a:pt x="62727" y="114405"/>
                </a:cubicBezTo>
                <a:moveTo>
                  <a:pt x="62727" y="73361"/>
                </a:moveTo>
                <a:cubicBezTo>
                  <a:pt x="68066" y="72277"/>
                  <a:pt x="72250" y="68066"/>
                  <a:pt x="73338" y="62727"/>
                </a:cubicBezTo>
                <a:lnTo>
                  <a:pt x="92594" y="62727"/>
                </a:lnTo>
                <a:cubicBezTo>
                  <a:pt x="91283" y="78622"/>
                  <a:pt x="78622" y="91272"/>
                  <a:pt x="62727" y="92588"/>
                </a:cubicBezTo>
                <a:cubicBezTo>
                  <a:pt x="62727" y="92588"/>
                  <a:pt x="62727" y="73361"/>
                  <a:pt x="62727" y="73361"/>
                </a:cubicBezTo>
                <a:close/>
                <a:moveTo>
                  <a:pt x="62727" y="27411"/>
                </a:moveTo>
                <a:cubicBezTo>
                  <a:pt x="67961" y="27844"/>
                  <a:pt x="72838" y="29527"/>
                  <a:pt x="77083" y="32133"/>
                </a:cubicBezTo>
                <a:cubicBezTo>
                  <a:pt x="76627" y="33150"/>
                  <a:pt x="76361" y="34266"/>
                  <a:pt x="76361" y="35455"/>
                </a:cubicBezTo>
                <a:cubicBezTo>
                  <a:pt x="76361" y="39972"/>
                  <a:pt x="80027" y="43638"/>
                  <a:pt x="84544" y="43638"/>
                </a:cubicBezTo>
                <a:cubicBezTo>
                  <a:pt x="85733" y="43638"/>
                  <a:pt x="86850" y="43372"/>
                  <a:pt x="87866" y="42916"/>
                </a:cubicBezTo>
                <a:cubicBezTo>
                  <a:pt x="90477" y="47161"/>
                  <a:pt x="92161" y="52038"/>
                  <a:pt x="92594" y="57272"/>
                </a:cubicBezTo>
                <a:lnTo>
                  <a:pt x="73338" y="57272"/>
                </a:lnTo>
                <a:cubicBezTo>
                  <a:pt x="72250" y="51933"/>
                  <a:pt x="68066" y="47722"/>
                  <a:pt x="62727" y="46638"/>
                </a:cubicBezTo>
                <a:cubicBezTo>
                  <a:pt x="62727" y="46638"/>
                  <a:pt x="62727" y="27411"/>
                  <a:pt x="62727" y="27411"/>
                </a:cubicBezTo>
                <a:close/>
                <a:moveTo>
                  <a:pt x="62727" y="5594"/>
                </a:moveTo>
                <a:cubicBezTo>
                  <a:pt x="90666" y="6977"/>
                  <a:pt x="113027" y="29338"/>
                  <a:pt x="114411" y="57272"/>
                </a:cubicBezTo>
                <a:lnTo>
                  <a:pt x="98050" y="57272"/>
                </a:lnTo>
                <a:cubicBezTo>
                  <a:pt x="97572" y="50566"/>
                  <a:pt x="95344" y="44361"/>
                  <a:pt x="91855" y="39061"/>
                </a:cubicBezTo>
                <a:cubicBezTo>
                  <a:pt x="92394" y="37972"/>
                  <a:pt x="92727" y="36755"/>
                  <a:pt x="92727" y="35455"/>
                </a:cubicBezTo>
                <a:cubicBezTo>
                  <a:pt x="92727" y="30938"/>
                  <a:pt x="89066" y="27272"/>
                  <a:pt x="84544" y="27272"/>
                </a:cubicBezTo>
                <a:cubicBezTo>
                  <a:pt x="83244" y="27272"/>
                  <a:pt x="82027" y="27605"/>
                  <a:pt x="80933" y="28144"/>
                </a:cubicBezTo>
                <a:cubicBezTo>
                  <a:pt x="75633" y="24661"/>
                  <a:pt x="69433" y="22433"/>
                  <a:pt x="62727" y="21955"/>
                </a:cubicBezTo>
                <a:cubicBezTo>
                  <a:pt x="62727" y="21955"/>
                  <a:pt x="62727" y="5594"/>
                  <a:pt x="62727" y="5594"/>
                </a:cubicBezTo>
                <a:close/>
                <a:moveTo>
                  <a:pt x="57272" y="21938"/>
                </a:moveTo>
                <a:cubicBezTo>
                  <a:pt x="40138" y="23150"/>
                  <a:pt x="26127" y="35650"/>
                  <a:pt x="22655" y="52055"/>
                </a:cubicBezTo>
                <a:cubicBezTo>
                  <a:pt x="19944" y="52700"/>
                  <a:pt x="17755" y="54683"/>
                  <a:pt x="16833" y="57272"/>
                </a:cubicBezTo>
                <a:lnTo>
                  <a:pt x="5588" y="57272"/>
                </a:lnTo>
                <a:cubicBezTo>
                  <a:pt x="6972" y="29338"/>
                  <a:pt x="29333" y="6977"/>
                  <a:pt x="57272" y="5594"/>
                </a:cubicBezTo>
                <a:cubicBezTo>
                  <a:pt x="57272" y="5594"/>
                  <a:pt x="57272" y="21938"/>
                  <a:pt x="57272" y="21938"/>
                </a:cubicBezTo>
                <a:close/>
                <a:moveTo>
                  <a:pt x="57272" y="46638"/>
                </a:moveTo>
                <a:cubicBezTo>
                  <a:pt x="51933" y="47722"/>
                  <a:pt x="47750" y="51933"/>
                  <a:pt x="46661" y="57272"/>
                </a:cubicBezTo>
                <a:lnTo>
                  <a:pt x="32200" y="57272"/>
                </a:lnTo>
                <a:cubicBezTo>
                  <a:pt x="31477" y="55266"/>
                  <a:pt x="30027" y="53605"/>
                  <a:pt x="28122" y="52677"/>
                </a:cubicBezTo>
                <a:cubicBezTo>
                  <a:pt x="31255" y="38988"/>
                  <a:pt x="42944" y="28577"/>
                  <a:pt x="57272" y="27388"/>
                </a:cubicBezTo>
                <a:cubicBezTo>
                  <a:pt x="57272" y="27388"/>
                  <a:pt x="57272" y="46638"/>
                  <a:pt x="57272" y="46638"/>
                </a:cubicBezTo>
                <a:close/>
                <a:moveTo>
                  <a:pt x="57272" y="92611"/>
                </a:moveTo>
                <a:cubicBezTo>
                  <a:pt x="42944" y="91422"/>
                  <a:pt x="31255" y="81011"/>
                  <a:pt x="28122" y="67322"/>
                </a:cubicBezTo>
                <a:cubicBezTo>
                  <a:pt x="30027" y="66394"/>
                  <a:pt x="31477" y="64733"/>
                  <a:pt x="32200" y="62727"/>
                </a:cubicBezTo>
                <a:lnTo>
                  <a:pt x="46661" y="62727"/>
                </a:lnTo>
                <a:cubicBezTo>
                  <a:pt x="47750" y="68066"/>
                  <a:pt x="51933" y="72277"/>
                  <a:pt x="57272" y="73361"/>
                </a:cubicBezTo>
                <a:cubicBezTo>
                  <a:pt x="57272" y="73361"/>
                  <a:pt x="57272" y="92611"/>
                  <a:pt x="57272" y="92611"/>
                </a:cubicBezTo>
                <a:close/>
                <a:moveTo>
                  <a:pt x="57272" y="114405"/>
                </a:moveTo>
                <a:cubicBezTo>
                  <a:pt x="29333" y="113022"/>
                  <a:pt x="6972" y="90661"/>
                  <a:pt x="5588" y="62727"/>
                </a:cubicBezTo>
                <a:lnTo>
                  <a:pt x="16833" y="62727"/>
                </a:lnTo>
                <a:cubicBezTo>
                  <a:pt x="17755" y="65316"/>
                  <a:pt x="19944" y="67300"/>
                  <a:pt x="22655" y="67944"/>
                </a:cubicBezTo>
                <a:cubicBezTo>
                  <a:pt x="26127" y="84350"/>
                  <a:pt x="40138" y="96855"/>
                  <a:pt x="57272" y="98061"/>
                </a:cubicBezTo>
                <a:cubicBezTo>
                  <a:pt x="57272" y="98061"/>
                  <a:pt x="57272" y="114405"/>
                  <a:pt x="57272" y="114405"/>
                </a:cubicBezTo>
                <a:close/>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chemeClr val="bg1"/>
          </a:solidFill>
          <a:ln>
            <a:noFill/>
          </a:ln>
        </p:spPr>
        <p:txBody>
          <a:bodyPr lIns="38075" tIns="38075" rIns="38075" bIns="38075" anchor="ctr" anchorCtr="0">
            <a:noAutofit/>
          </a:bodyPr>
          <a:lstStyle/>
          <a:p>
            <a:pPr marL="0" marR="0" lvl="0" indent="0" algn="l" rtl="0">
              <a:spcBef>
                <a:spcPts val="0"/>
              </a:spcBef>
              <a:buNone/>
            </a:pPr>
            <a:endParaRPr sz="3000">
              <a:solidFill>
                <a:schemeClr val="dk1"/>
              </a:solidFill>
              <a:latin typeface="+mn-lt"/>
              <a:ea typeface="+mn-ea"/>
              <a:sym typeface="+mn-lt"/>
            </a:endParaRPr>
          </a:p>
        </p:txBody>
      </p:sp>
      <p:pic>
        <p:nvPicPr>
          <p:cNvPr id="63" name="图片 62"/>
          <p:cNvPicPr>
            <a:picLocks noChangeAspect="1"/>
          </p:cNvPicPr>
          <p:nvPr>
            <p:custDataLst>
              <p:tags r:id="rId35"/>
            </p:custDataLst>
          </p:nvPr>
        </p:nvPicPr>
        <p:blipFill rotWithShape="1">
          <a:blip r:embed="rId36" cstate="print">
            <a:duotone>
              <a:schemeClr val="accent1">
                <a:shade val="45000"/>
                <a:satMod val="135000"/>
              </a:schemeClr>
              <a:prstClr val="white"/>
            </a:duotone>
            <a:extLst>
              <a:ext uri="{BEBA8EAE-BF5A-486C-A8C5-ECC9F3942E4B}">
                <a14:imgProps xmlns:a14="http://schemas.microsoft.com/office/drawing/2010/main">
                  <a14:imgLayer r:embed="rId37">
                    <a14:imgEffect>
                      <a14:brightnessContrast contrast="-40000"/>
                    </a14:imgEffect>
                  </a14:imgLayer>
                </a14:imgProps>
              </a:ext>
              <a:ext uri="{28A0092B-C50C-407E-A947-70E740481C1C}">
                <a14:useLocalDpi xmlns:a14="http://schemas.microsoft.com/office/drawing/2010/main" val="0"/>
              </a:ext>
            </a:extLst>
          </a:blip>
          <a:srcRect/>
          <a:stretch>
            <a:fillRect/>
          </a:stretch>
        </p:blipFill>
        <p:spPr>
          <a:xfrm>
            <a:off x="0" y="-476012"/>
            <a:ext cx="4988185" cy="2207287"/>
          </a:xfrm>
          <a:prstGeom prst="rect">
            <a:avLst/>
          </a:prstGeom>
        </p:spPr>
      </p:pic>
      <p:sp>
        <p:nvSpPr>
          <p:cNvPr id="64" name="文本框 63"/>
          <p:cNvSpPr txBox="1"/>
          <p:nvPr>
            <p:custDataLst>
              <p:tags r:id="rId38"/>
            </p:custDataLst>
          </p:nvPr>
        </p:nvSpPr>
        <p:spPr>
          <a:xfrm>
            <a:off x="11295" y="375338"/>
            <a:ext cx="3123712" cy="584775"/>
          </a:xfrm>
          <a:prstGeom prst="rect">
            <a:avLst/>
          </a:prstGeom>
          <a:noFill/>
        </p:spPr>
        <p:txBody>
          <a:bodyPr wrap="square" rtlCol="0">
            <a:normAutofit fontScale="97500" lnSpcReduction="20000"/>
          </a:bodyPr>
          <a:lstStyle>
            <a:defPPr>
              <a:defRPr lang="zh-CN"/>
            </a:defPPr>
            <a:lvl1pPr algn="ctr">
              <a:defRPr sz="3200">
                <a:solidFill>
                  <a:schemeClr val="accent1"/>
                </a:solidFill>
                <a:latin typeface="+mj-ea"/>
                <a:ea typeface="+mj-ea"/>
                <a:cs typeface="+mn-ea"/>
              </a:defRPr>
            </a:lvl1pPr>
          </a:lstStyle>
          <a:p>
            <a:r>
              <a:rPr lang="zh-CN" altLang="en-US">
                <a:latin typeface="+mj-lt"/>
                <a:cs typeface="+mj-cs"/>
                <a:sym typeface="+mn-lt"/>
              </a:rPr>
              <a:t>六点要求</a:t>
            </a:r>
            <a:endParaRPr lang="zh-CN" altLang="en-US">
              <a:latin typeface="+mj-lt"/>
              <a:cs typeface="+mj-cs"/>
              <a:sym typeface="+mn-lt"/>
            </a:endParaRPr>
          </a:p>
        </p:txBody>
      </p:sp>
    </p:spTree>
    <p:custDataLst>
      <p:tags r:id="rId3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ppt_w</p:attrName>
                                        </p:attrNameLst>
                                      </p:cBhvr>
                                      <p:tavLst>
                                        <p:tav tm="0">
                                          <p:val>
                                            <p:fltVal val="0"/>
                                          </p:val>
                                        </p:tav>
                                        <p:tav tm="100000">
                                          <p:val>
                                            <p:strVal val="#ppt_w"/>
                                          </p:val>
                                        </p:tav>
                                      </p:tavLst>
                                    </p:anim>
                                    <p:anim calcmode="lin" valueType="num">
                                      <p:cBhvr>
                                        <p:cTn id="18" dur="500" fill="hold"/>
                                        <p:tgtEl>
                                          <p:spTgt spid="28"/>
                                        </p:tgtEl>
                                        <p:attrNameLst>
                                          <p:attrName>ppt_h</p:attrName>
                                        </p:attrNameLst>
                                      </p:cBhvr>
                                      <p:tavLst>
                                        <p:tav tm="0">
                                          <p:val>
                                            <p:fltVal val="0"/>
                                          </p:val>
                                        </p:tav>
                                        <p:tav tm="100000">
                                          <p:val>
                                            <p:strVal val="#ppt_h"/>
                                          </p:val>
                                        </p:tav>
                                      </p:tavLst>
                                    </p:anim>
                                    <p:animEffect transition="in" filter="fade">
                                      <p:cBhvr>
                                        <p:cTn id="19" dur="500"/>
                                        <p:tgtEl>
                                          <p:spTgt spid="2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fltVal val="0"/>
                                          </p:val>
                                        </p:tav>
                                        <p:tav tm="100000">
                                          <p:val>
                                            <p:strVal val="#ppt_w"/>
                                          </p:val>
                                        </p:tav>
                                      </p:tavLst>
                                    </p:anim>
                                    <p:anim calcmode="lin" valueType="num">
                                      <p:cBhvr>
                                        <p:cTn id="23" dur="500" fill="hold"/>
                                        <p:tgtEl>
                                          <p:spTgt spid="30"/>
                                        </p:tgtEl>
                                        <p:attrNameLst>
                                          <p:attrName>ppt_h</p:attrName>
                                        </p:attrNameLst>
                                      </p:cBhvr>
                                      <p:tavLst>
                                        <p:tav tm="0">
                                          <p:val>
                                            <p:fltVal val="0"/>
                                          </p:val>
                                        </p:tav>
                                        <p:tav tm="100000">
                                          <p:val>
                                            <p:strVal val="#ppt_h"/>
                                          </p:val>
                                        </p:tav>
                                      </p:tavLst>
                                    </p:anim>
                                    <p:animEffect transition="in" filter="fade">
                                      <p:cBhvr>
                                        <p:cTn id="24" dur="500"/>
                                        <p:tgtEl>
                                          <p:spTgt spid="3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p:cTn id="27" dur="500" fill="hold"/>
                                        <p:tgtEl>
                                          <p:spTgt spid="32"/>
                                        </p:tgtEl>
                                        <p:attrNameLst>
                                          <p:attrName>ppt_w</p:attrName>
                                        </p:attrNameLst>
                                      </p:cBhvr>
                                      <p:tavLst>
                                        <p:tav tm="0">
                                          <p:val>
                                            <p:fltVal val="0"/>
                                          </p:val>
                                        </p:tav>
                                        <p:tav tm="100000">
                                          <p:val>
                                            <p:strVal val="#ppt_w"/>
                                          </p:val>
                                        </p:tav>
                                      </p:tavLst>
                                    </p:anim>
                                    <p:anim calcmode="lin" valueType="num">
                                      <p:cBhvr>
                                        <p:cTn id="28" dur="500" fill="hold"/>
                                        <p:tgtEl>
                                          <p:spTgt spid="32"/>
                                        </p:tgtEl>
                                        <p:attrNameLst>
                                          <p:attrName>ppt_h</p:attrName>
                                        </p:attrNameLst>
                                      </p:cBhvr>
                                      <p:tavLst>
                                        <p:tav tm="0">
                                          <p:val>
                                            <p:fltVal val="0"/>
                                          </p:val>
                                        </p:tav>
                                        <p:tav tm="100000">
                                          <p:val>
                                            <p:strVal val="#ppt_h"/>
                                          </p:val>
                                        </p:tav>
                                      </p:tavLst>
                                    </p:anim>
                                    <p:animEffect transition="in" filter="fade">
                                      <p:cBhvr>
                                        <p:cTn id="29" dur="500"/>
                                        <p:tgtEl>
                                          <p:spTgt spid="3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 calcmode="lin" valueType="num">
                                      <p:cBhvr>
                                        <p:cTn id="32" dur="500" fill="hold"/>
                                        <p:tgtEl>
                                          <p:spTgt spid="34"/>
                                        </p:tgtEl>
                                        <p:attrNameLst>
                                          <p:attrName>ppt_w</p:attrName>
                                        </p:attrNameLst>
                                      </p:cBhvr>
                                      <p:tavLst>
                                        <p:tav tm="0">
                                          <p:val>
                                            <p:fltVal val="0"/>
                                          </p:val>
                                        </p:tav>
                                        <p:tav tm="100000">
                                          <p:val>
                                            <p:strVal val="#ppt_w"/>
                                          </p:val>
                                        </p:tav>
                                      </p:tavLst>
                                    </p:anim>
                                    <p:anim calcmode="lin" valueType="num">
                                      <p:cBhvr>
                                        <p:cTn id="33" dur="500" fill="hold"/>
                                        <p:tgtEl>
                                          <p:spTgt spid="34"/>
                                        </p:tgtEl>
                                        <p:attrNameLst>
                                          <p:attrName>ppt_h</p:attrName>
                                        </p:attrNameLst>
                                      </p:cBhvr>
                                      <p:tavLst>
                                        <p:tav tm="0">
                                          <p:val>
                                            <p:fltVal val="0"/>
                                          </p:val>
                                        </p:tav>
                                        <p:tav tm="100000">
                                          <p:val>
                                            <p:strVal val="#ppt_h"/>
                                          </p:val>
                                        </p:tav>
                                      </p:tavLst>
                                    </p:anim>
                                    <p:animEffect transition="in" filter="fade">
                                      <p:cBhvr>
                                        <p:cTn id="34" dur="500"/>
                                        <p:tgtEl>
                                          <p:spTgt spid="34"/>
                                        </p:tgtEl>
                                      </p:cBhvr>
                                    </p:animEffect>
                                  </p:childTnLst>
                                </p:cTn>
                              </p:par>
                            </p:childTnLst>
                          </p:cTn>
                        </p:par>
                        <p:par>
                          <p:cTn id="35" fill="hold">
                            <p:stCondLst>
                              <p:cond delay="500"/>
                            </p:stCondLst>
                            <p:childTnLst>
                              <p:par>
                                <p:cTn id="36" presetID="22" presetClass="entr" presetSubtype="8"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left)">
                                      <p:cBhvr>
                                        <p:cTn id="38" dur="500"/>
                                        <p:tgtEl>
                                          <p:spTgt spid="25"/>
                                        </p:tgtEl>
                                      </p:cBhvr>
                                    </p:animEffect>
                                  </p:childTnLst>
                                </p:cTn>
                              </p:par>
                              <p:par>
                                <p:cTn id="39" presetID="22" presetClass="entr" presetSubtype="8" fill="hold"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wipe(left)">
                                      <p:cBhvr>
                                        <p:cTn id="41" dur="500"/>
                                        <p:tgtEl>
                                          <p:spTgt spid="27"/>
                                        </p:tgtEl>
                                      </p:cBhvr>
                                    </p:animEffect>
                                  </p:childTnLst>
                                </p:cTn>
                              </p:par>
                              <p:par>
                                <p:cTn id="42" presetID="22" presetClass="entr" presetSubtype="8" fill="hold" nodeType="with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wipe(left)">
                                      <p:cBhvr>
                                        <p:cTn id="44" dur="500"/>
                                        <p:tgtEl>
                                          <p:spTgt spid="29"/>
                                        </p:tgtEl>
                                      </p:cBhvr>
                                    </p:animEffect>
                                  </p:childTnLst>
                                </p:cTn>
                              </p:par>
                              <p:par>
                                <p:cTn id="45" presetID="22" presetClass="entr" presetSubtype="8" fill="hold" nodeType="with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wipe(left)">
                                      <p:cBhvr>
                                        <p:cTn id="47" dur="500"/>
                                        <p:tgtEl>
                                          <p:spTgt spid="31"/>
                                        </p:tgtEl>
                                      </p:cBhvr>
                                    </p:animEffect>
                                  </p:childTnLst>
                                </p:cTn>
                              </p:par>
                              <p:par>
                                <p:cTn id="48" presetID="22" presetClass="entr" presetSubtype="8" fill="hold" nodeType="with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wipe(left)">
                                      <p:cBhvr>
                                        <p:cTn id="50" dur="500"/>
                                        <p:tgtEl>
                                          <p:spTgt spid="33"/>
                                        </p:tgtEl>
                                      </p:cBhvr>
                                    </p:animEffect>
                                  </p:childTnLst>
                                </p:cTn>
                              </p:par>
                              <p:par>
                                <p:cTn id="51" presetID="22" presetClass="entr" presetSubtype="8" fill="hold" nodeType="with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wipe(left)">
                                      <p:cBhvr>
                                        <p:cTn id="5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6" grpId="0" bldLvl="0" animBg="1"/>
      <p:bldP spid="28" grpId="0" bldLvl="0" animBg="1"/>
      <p:bldP spid="30" grpId="0" bldLvl="0" animBg="1"/>
      <p:bldP spid="32" grpId="0" bldLvl="0" animBg="1"/>
      <p:bldP spid="34"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文本框 4"/>
          <p:cNvSpPr>
            <a:spLocks noChangeArrowheads="1"/>
          </p:cNvSpPr>
          <p:nvPr/>
        </p:nvSpPr>
        <p:spPr bwMode="auto">
          <a:xfrm>
            <a:off x="3397986" y="409575"/>
            <a:ext cx="53960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rm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200" b="1" dirty="0">
                <a:solidFill>
                  <a:schemeClr val="bg1"/>
                </a:solidFill>
                <a:latin typeface="+mj-lt"/>
                <a:cs typeface="Calibri" panose="020F0502020204030204" pitchFamily="34" charset="0"/>
                <a:sym typeface="Calibri" panose="020F0502020204030204" pitchFamily="34" charset="0"/>
              </a:rPr>
              <a:t> </a:t>
            </a:r>
            <a:r>
              <a:rPr lang="en-US" altLang="zh-CN" sz="3200" b="1" dirty="0">
                <a:solidFill>
                  <a:schemeClr val="tx2"/>
                </a:solidFill>
                <a:latin typeface="+mj-lt"/>
                <a:cs typeface="Calibri" panose="020F0502020204030204" pitchFamily="34" charset="0"/>
                <a:sym typeface="Calibri" panose="020F0502020204030204" pitchFamily="34" charset="0"/>
              </a:rPr>
              <a:t> </a:t>
            </a:r>
            <a:r>
              <a:rPr lang="zh-CN" altLang="en-US" sz="3200" u="sng" dirty="0">
                <a:solidFill>
                  <a:schemeClr val="tx2"/>
                </a:solidFill>
                <a:latin typeface="+mn-lt"/>
                <a:ea typeface="方正姚体" panose="02010601030101010101" pitchFamily="2" charset="-122"/>
                <a:sym typeface="方正姚体" panose="02010601030101010101" pitchFamily="2" charset="-122"/>
              </a:rPr>
              <a:t>要全面掌握团章的基本内容</a:t>
            </a:r>
            <a:endParaRPr lang="zh-CN" altLang="en-US" sz="3200" b="1" u="sng" dirty="0">
              <a:solidFill>
                <a:schemeClr val="tx2"/>
              </a:solidFill>
              <a:latin typeface="+mn-lt"/>
              <a:ea typeface="方正姚体" panose="02010601030101010101" pitchFamily="2" charset="-122"/>
              <a:cs typeface="Calibri" panose="020F0502020204030204" pitchFamily="34" charset="0"/>
              <a:sym typeface="方正姚体" panose="02010601030101010101" pitchFamily="2" charset="-122"/>
            </a:endParaRPr>
          </a:p>
        </p:txBody>
      </p:sp>
      <p:sp>
        <p:nvSpPr>
          <p:cNvPr id="8196" name="椭圆 6"/>
          <p:cNvSpPr>
            <a:spLocks noChangeAspect="1" noChangeArrowheads="1"/>
          </p:cNvSpPr>
          <p:nvPr/>
        </p:nvSpPr>
        <p:spPr bwMode="auto">
          <a:xfrm>
            <a:off x="467360" y="2664143"/>
            <a:ext cx="3467100" cy="3468687"/>
          </a:xfrm>
          <a:prstGeom prst="ellipse">
            <a:avLst/>
          </a:prstGeom>
          <a:gradFill rotWithShape="1">
            <a:gsLst>
              <a:gs pos="0">
                <a:schemeClr val="accent5"/>
              </a:gs>
              <a:gs pos="100000">
                <a:schemeClr val="accent2"/>
              </a:gs>
            </a:gsLst>
            <a:lin ang="3600000" scaled="1"/>
          </a:gra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3600" b="1">
                <a:solidFill>
                  <a:schemeClr val="tx1"/>
                </a:solidFill>
                <a:latin typeface="宋体" panose="02010600030101010101" pitchFamily="2" charset="-122"/>
                <a:sym typeface="宋体" panose="02010600030101010101" pitchFamily="2" charset="-122"/>
              </a:rPr>
              <a:t>团章的</a:t>
            </a:r>
            <a:endParaRPr lang="zh-CN" altLang="zh-CN" sz="3600" b="1">
              <a:solidFill>
                <a:schemeClr val="tx1"/>
              </a:solidFill>
              <a:latin typeface="宋体" panose="02010600030101010101" pitchFamily="2" charset="-122"/>
              <a:sym typeface="宋体" panose="02010600030101010101" pitchFamily="2" charset="-122"/>
            </a:endParaRPr>
          </a:p>
          <a:p>
            <a:pPr algn="ctr" eaLnBrk="1" hangingPunct="1"/>
            <a:r>
              <a:rPr lang="zh-CN" altLang="zh-CN" sz="3600" b="1">
                <a:solidFill>
                  <a:schemeClr val="tx1"/>
                </a:solidFill>
                <a:latin typeface="宋体" panose="02010600030101010101" pitchFamily="2" charset="-122"/>
                <a:sym typeface="宋体" panose="02010600030101010101" pitchFamily="2" charset="-122"/>
              </a:rPr>
              <a:t>基本内容</a:t>
            </a:r>
            <a:endParaRPr lang="zh-CN" altLang="zh-CN" sz="3600" b="1">
              <a:solidFill>
                <a:schemeClr val="tx1"/>
              </a:solidFill>
              <a:latin typeface="宋体" panose="02010600030101010101" pitchFamily="2" charset="-122"/>
              <a:sym typeface="宋体" panose="02010600030101010101" pitchFamily="2" charset="-122"/>
            </a:endParaRPr>
          </a:p>
        </p:txBody>
      </p:sp>
      <p:sp>
        <p:nvSpPr>
          <p:cNvPr id="8197" name="椭圆 7"/>
          <p:cNvSpPr>
            <a:spLocks noChangeAspect="1" noChangeArrowheads="1"/>
          </p:cNvSpPr>
          <p:nvPr/>
        </p:nvSpPr>
        <p:spPr bwMode="auto">
          <a:xfrm>
            <a:off x="388303" y="2578100"/>
            <a:ext cx="3641725" cy="3641725"/>
          </a:xfrm>
          <a:prstGeom prst="ellipse">
            <a:avLst/>
          </a:prstGeom>
          <a:noFill/>
          <a:ln w="12700">
            <a:solidFill>
              <a:schemeClr val="accent5"/>
            </a:solidFill>
            <a:bevel/>
          </a:ln>
          <a:extLst>
            <a:ext uri="{909E8E84-426E-40DD-AFC4-6F175D3DCCD1}">
              <a14:hiddenFill xmlns:a14="http://schemas.microsoft.com/office/drawing/2010/main">
                <a:solidFill>
                  <a:srgbClr val="FFFFFF"/>
                </a:solidFill>
              </a14:hiddenFill>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8198" name="Freeform 62"/>
          <p:cNvSpPr>
            <a:spLocks noEditPoints="1" noChangeArrowheads="1"/>
          </p:cNvSpPr>
          <p:nvPr/>
        </p:nvSpPr>
        <p:spPr bwMode="auto">
          <a:xfrm>
            <a:off x="1879600" y="3101975"/>
            <a:ext cx="762000" cy="763588"/>
          </a:xfrm>
          <a:custGeom>
            <a:avLst/>
            <a:gdLst>
              <a:gd name="T0" fmla="*/ 381000 w 144"/>
              <a:gd name="T1" fmla="*/ 0 h 144"/>
              <a:gd name="T2" fmla="*/ 0 w 144"/>
              <a:gd name="T3" fmla="*/ 381794 h 144"/>
              <a:gd name="T4" fmla="*/ 381000 w 144"/>
              <a:gd name="T5" fmla="*/ 763588 h 144"/>
              <a:gd name="T6" fmla="*/ 762000 w 144"/>
              <a:gd name="T7" fmla="*/ 381794 h 144"/>
              <a:gd name="T8" fmla="*/ 381000 w 144"/>
              <a:gd name="T9" fmla="*/ 0 h 144"/>
              <a:gd name="T10" fmla="*/ 264583 w 144"/>
              <a:gd name="T11" fmla="*/ 567388 h 144"/>
              <a:gd name="T12" fmla="*/ 254000 w 144"/>
              <a:gd name="T13" fmla="*/ 583296 h 144"/>
              <a:gd name="T14" fmla="*/ 174625 w 144"/>
              <a:gd name="T15" fmla="*/ 583296 h 144"/>
              <a:gd name="T16" fmla="*/ 158750 w 144"/>
              <a:gd name="T17" fmla="*/ 567388 h 144"/>
              <a:gd name="T18" fmla="*/ 158750 w 144"/>
              <a:gd name="T19" fmla="*/ 403005 h 144"/>
              <a:gd name="T20" fmla="*/ 174625 w 144"/>
              <a:gd name="T21" fmla="*/ 392399 h 144"/>
              <a:gd name="T22" fmla="*/ 254000 w 144"/>
              <a:gd name="T23" fmla="*/ 392399 h 144"/>
              <a:gd name="T24" fmla="*/ 264583 w 144"/>
              <a:gd name="T25" fmla="*/ 403005 h 144"/>
              <a:gd name="T26" fmla="*/ 264583 w 144"/>
              <a:gd name="T27" fmla="*/ 567388 h 144"/>
              <a:gd name="T28" fmla="*/ 423333 w 144"/>
              <a:gd name="T29" fmla="*/ 567388 h 144"/>
              <a:gd name="T30" fmla="*/ 407458 w 144"/>
              <a:gd name="T31" fmla="*/ 583296 h 144"/>
              <a:gd name="T32" fmla="*/ 333375 w 144"/>
              <a:gd name="T33" fmla="*/ 583296 h 144"/>
              <a:gd name="T34" fmla="*/ 317500 w 144"/>
              <a:gd name="T35" fmla="*/ 567388 h 144"/>
              <a:gd name="T36" fmla="*/ 317500 w 144"/>
              <a:gd name="T37" fmla="*/ 291648 h 144"/>
              <a:gd name="T38" fmla="*/ 333375 w 144"/>
              <a:gd name="T39" fmla="*/ 275740 h 144"/>
              <a:gd name="T40" fmla="*/ 407458 w 144"/>
              <a:gd name="T41" fmla="*/ 275740 h 144"/>
              <a:gd name="T42" fmla="*/ 423333 w 144"/>
              <a:gd name="T43" fmla="*/ 291648 h 144"/>
              <a:gd name="T44" fmla="*/ 423333 w 144"/>
              <a:gd name="T45" fmla="*/ 567388 h 144"/>
              <a:gd name="T46" fmla="*/ 582083 w 144"/>
              <a:gd name="T47" fmla="*/ 567388 h 144"/>
              <a:gd name="T48" fmla="*/ 566208 w 144"/>
              <a:gd name="T49" fmla="*/ 583296 h 144"/>
              <a:gd name="T50" fmla="*/ 486833 w 144"/>
              <a:gd name="T51" fmla="*/ 583296 h 144"/>
              <a:gd name="T52" fmla="*/ 470958 w 144"/>
              <a:gd name="T53" fmla="*/ 567388 h 144"/>
              <a:gd name="T54" fmla="*/ 470958 w 144"/>
              <a:gd name="T55" fmla="*/ 169686 h 144"/>
              <a:gd name="T56" fmla="*/ 486833 w 144"/>
              <a:gd name="T57" fmla="*/ 153778 h 144"/>
              <a:gd name="T58" fmla="*/ 566208 w 144"/>
              <a:gd name="T59" fmla="*/ 153778 h 144"/>
              <a:gd name="T60" fmla="*/ 582083 w 144"/>
              <a:gd name="T61" fmla="*/ 169686 h 144"/>
              <a:gd name="T62" fmla="*/ 582083 w 144"/>
              <a:gd name="T63" fmla="*/ 567388 h 14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4"/>
              <a:gd name="T97" fmla="*/ 0 h 144"/>
              <a:gd name="T98" fmla="*/ 144 w 144"/>
              <a:gd name="T99" fmla="*/ 144 h 14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0" y="107"/>
                </a:moveTo>
                <a:cubicBezTo>
                  <a:pt x="50" y="109"/>
                  <a:pt x="49" y="110"/>
                  <a:pt x="48" y="110"/>
                </a:cubicBezTo>
                <a:cubicBezTo>
                  <a:pt x="33" y="110"/>
                  <a:pt x="33" y="110"/>
                  <a:pt x="33" y="110"/>
                </a:cubicBezTo>
                <a:cubicBezTo>
                  <a:pt x="31" y="110"/>
                  <a:pt x="30" y="109"/>
                  <a:pt x="30" y="107"/>
                </a:cubicBezTo>
                <a:cubicBezTo>
                  <a:pt x="30" y="76"/>
                  <a:pt x="30" y="76"/>
                  <a:pt x="30" y="76"/>
                </a:cubicBezTo>
                <a:cubicBezTo>
                  <a:pt x="30" y="75"/>
                  <a:pt x="31" y="74"/>
                  <a:pt x="33" y="74"/>
                </a:cubicBezTo>
                <a:cubicBezTo>
                  <a:pt x="48" y="74"/>
                  <a:pt x="48" y="74"/>
                  <a:pt x="48" y="74"/>
                </a:cubicBezTo>
                <a:cubicBezTo>
                  <a:pt x="49" y="74"/>
                  <a:pt x="50" y="75"/>
                  <a:pt x="50" y="76"/>
                </a:cubicBezTo>
                <a:lnTo>
                  <a:pt x="50" y="107"/>
                </a:lnTo>
                <a:close/>
                <a:moveTo>
                  <a:pt x="80" y="107"/>
                </a:moveTo>
                <a:cubicBezTo>
                  <a:pt x="80" y="109"/>
                  <a:pt x="79" y="110"/>
                  <a:pt x="77" y="110"/>
                </a:cubicBezTo>
                <a:cubicBezTo>
                  <a:pt x="63" y="110"/>
                  <a:pt x="63" y="110"/>
                  <a:pt x="63" y="110"/>
                </a:cubicBezTo>
                <a:cubicBezTo>
                  <a:pt x="61" y="110"/>
                  <a:pt x="60" y="109"/>
                  <a:pt x="60" y="107"/>
                </a:cubicBezTo>
                <a:cubicBezTo>
                  <a:pt x="60" y="55"/>
                  <a:pt x="60" y="55"/>
                  <a:pt x="60" y="55"/>
                </a:cubicBezTo>
                <a:cubicBezTo>
                  <a:pt x="60" y="53"/>
                  <a:pt x="61" y="52"/>
                  <a:pt x="63" y="52"/>
                </a:cubicBezTo>
                <a:cubicBezTo>
                  <a:pt x="77" y="52"/>
                  <a:pt x="77" y="52"/>
                  <a:pt x="77" y="52"/>
                </a:cubicBezTo>
                <a:cubicBezTo>
                  <a:pt x="79" y="52"/>
                  <a:pt x="80" y="53"/>
                  <a:pt x="80" y="55"/>
                </a:cubicBezTo>
                <a:lnTo>
                  <a:pt x="80" y="107"/>
                </a:lnTo>
                <a:close/>
                <a:moveTo>
                  <a:pt x="110" y="107"/>
                </a:moveTo>
                <a:cubicBezTo>
                  <a:pt x="110" y="109"/>
                  <a:pt x="108" y="110"/>
                  <a:pt x="107" y="110"/>
                </a:cubicBezTo>
                <a:cubicBezTo>
                  <a:pt x="92" y="110"/>
                  <a:pt x="92" y="110"/>
                  <a:pt x="92" y="110"/>
                </a:cubicBezTo>
                <a:cubicBezTo>
                  <a:pt x="91" y="110"/>
                  <a:pt x="89" y="109"/>
                  <a:pt x="89" y="107"/>
                </a:cubicBezTo>
                <a:cubicBezTo>
                  <a:pt x="89" y="32"/>
                  <a:pt x="89" y="32"/>
                  <a:pt x="89" y="32"/>
                </a:cubicBezTo>
                <a:cubicBezTo>
                  <a:pt x="89" y="30"/>
                  <a:pt x="91" y="29"/>
                  <a:pt x="92" y="29"/>
                </a:cubicBezTo>
                <a:cubicBezTo>
                  <a:pt x="107" y="29"/>
                  <a:pt x="107" y="29"/>
                  <a:pt x="107" y="29"/>
                </a:cubicBezTo>
                <a:cubicBezTo>
                  <a:pt x="108" y="29"/>
                  <a:pt x="110" y="30"/>
                  <a:pt x="110" y="32"/>
                </a:cubicBezTo>
                <a:lnTo>
                  <a:pt x="110" y="107"/>
                </a:lnTo>
                <a:close/>
              </a:path>
            </a:pathLst>
          </a:custGeom>
          <a:solidFill>
            <a:schemeClr val="accent3"/>
          </a:solidFill>
          <a:ln>
            <a:noFill/>
          </a:ln>
        </p:spPr>
        <p:txBody>
          <a:bodyPr/>
          <a:lstStyle/>
          <a:p>
            <a:endParaRPr lang="zh-CN" altLang="en-US"/>
          </a:p>
        </p:txBody>
      </p:sp>
      <p:sp>
        <p:nvSpPr>
          <p:cNvPr id="8199" name="文本框 9"/>
          <p:cNvSpPr>
            <a:spLocks noChangeArrowheads="1"/>
          </p:cNvSpPr>
          <p:nvPr/>
        </p:nvSpPr>
        <p:spPr bwMode="auto">
          <a:xfrm>
            <a:off x="637989" y="4195763"/>
            <a:ext cx="3124573"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rm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dirty="0">
                <a:solidFill>
                  <a:schemeClr val="bg2"/>
                </a:solidFill>
                <a:latin typeface="+mn-lt"/>
                <a:ea typeface="方正姚体" panose="02010601030101010101" pitchFamily="2" charset="-122"/>
                <a:sym typeface="方正姚体" panose="02010601030101010101" pitchFamily="2" charset="-122"/>
              </a:rPr>
              <a:t> </a:t>
            </a:r>
            <a:endParaRPr lang="zh-CN" altLang="en-US" sz="1200" dirty="0">
              <a:solidFill>
                <a:schemeClr val="bg2"/>
              </a:solidFill>
              <a:latin typeface="+mn-lt"/>
              <a:ea typeface="方正姚体" panose="02010601030101010101" pitchFamily="2" charset="-122"/>
              <a:sym typeface="方正姚体" panose="02010601030101010101" pitchFamily="2" charset="-122"/>
            </a:endParaRPr>
          </a:p>
          <a:p>
            <a:pPr eaLnBrk="1" hangingPunct="1"/>
            <a:endParaRPr lang="zh-CN" altLang="en-US" sz="1200" dirty="0">
              <a:solidFill>
                <a:schemeClr val="bg2"/>
              </a:solidFill>
              <a:latin typeface="+mn-lt"/>
              <a:ea typeface="方正姚体" panose="02010601030101010101" pitchFamily="2" charset="-122"/>
              <a:sym typeface="方正姚体" panose="02010601030101010101" pitchFamily="2" charset="-122"/>
            </a:endParaRPr>
          </a:p>
          <a:p>
            <a:pPr eaLnBrk="1" hangingPunct="1"/>
            <a:endParaRPr lang="zh-CN" altLang="en-US" sz="1400" dirty="0">
              <a:solidFill>
                <a:schemeClr val="bg2"/>
              </a:solidFill>
              <a:latin typeface="+mn-lt"/>
              <a:ea typeface="方正姚体" panose="02010601030101010101" pitchFamily="2" charset="-122"/>
              <a:sym typeface="方正姚体" panose="02010601030101010101" pitchFamily="2" charset="-122"/>
            </a:endParaRPr>
          </a:p>
          <a:p>
            <a:pPr eaLnBrk="1" hangingPunct="1"/>
            <a:endParaRPr lang="zh-CN" altLang="en-US" sz="1400" dirty="0">
              <a:solidFill>
                <a:schemeClr val="bg2"/>
              </a:solidFill>
              <a:latin typeface="+mn-lt"/>
              <a:ea typeface="方正姚体" panose="02010601030101010101" pitchFamily="2" charset="-122"/>
              <a:sym typeface="方正姚体" panose="02010601030101010101" pitchFamily="2" charset="-122"/>
            </a:endParaRPr>
          </a:p>
        </p:txBody>
      </p:sp>
      <p:sp>
        <p:nvSpPr>
          <p:cNvPr id="8200" name="文本框 10"/>
          <p:cNvSpPr>
            <a:spLocks noChangeArrowheads="1"/>
          </p:cNvSpPr>
          <p:nvPr/>
        </p:nvSpPr>
        <p:spPr bwMode="auto">
          <a:xfrm>
            <a:off x="4030345" y="3178175"/>
            <a:ext cx="4041775" cy="2677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rmAutofit lnSpcReduction="10000"/>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en-US" altLang="zh-CN" sz="2000" dirty="0">
                <a:solidFill>
                  <a:schemeClr val="bg1"/>
                </a:solidFill>
                <a:latin typeface="+mn-ea"/>
                <a:ea typeface="+mn-ea"/>
                <a:sym typeface="方正姚体" panose="02010601030101010101" pitchFamily="2" charset="-122"/>
              </a:rPr>
              <a:t>对团的性质、宗旨、指导思想</a:t>
            </a:r>
            <a:endParaRPr lang="en-US" altLang="zh-CN" sz="2000" dirty="0">
              <a:solidFill>
                <a:schemeClr val="bg1"/>
              </a:solidFill>
              <a:latin typeface="+mn-ea"/>
              <a:ea typeface="+mn-ea"/>
              <a:sym typeface="方正姚体" panose="02010601030101010101" pitchFamily="2" charset="-122"/>
            </a:endParaRPr>
          </a:p>
          <a:p>
            <a:pPr algn="l" eaLnBrk="1" hangingPunct="1"/>
            <a:r>
              <a:rPr lang="en-US" altLang="zh-CN" sz="2000" dirty="0">
                <a:solidFill>
                  <a:schemeClr val="bg1"/>
                </a:solidFill>
                <a:latin typeface="+mn-ea"/>
                <a:ea typeface="+mn-ea"/>
                <a:sym typeface="方正姚体" panose="02010601030101010101" pitchFamily="2" charset="-122"/>
              </a:rPr>
              <a:t>奋斗纲领和重大方针政策</a:t>
            </a:r>
            <a:endParaRPr lang="en-US" altLang="zh-CN" sz="2000" dirty="0">
              <a:solidFill>
                <a:schemeClr val="bg1"/>
              </a:solidFill>
              <a:latin typeface="+mn-ea"/>
              <a:ea typeface="+mn-ea"/>
              <a:sym typeface="方正姚体" panose="02010601030101010101" pitchFamily="2" charset="-122"/>
            </a:endParaRPr>
          </a:p>
          <a:p>
            <a:pPr algn="l" eaLnBrk="1" hangingPunct="1"/>
            <a:r>
              <a:rPr lang="en-US" altLang="zh-CN" sz="2000" dirty="0">
                <a:solidFill>
                  <a:schemeClr val="bg1"/>
                </a:solidFill>
                <a:latin typeface="+mn-ea"/>
                <a:ea typeface="+mn-ea"/>
                <a:sym typeface="方正姚体" panose="02010601030101010101" pitchFamily="2" charset="-122"/>
              </a:rPr>
              <a:t>作出明确规定</a:t>
            </a:r>
            <a:endParaRPr lang="en-US" altLang="zh-CN" sz="2000" dirty="0">
              <a:solidFill>
                <a:schemeClr val="bg1"/>
              </a:solidFill>
              <a:latin typeface="+mn-ea"/>
              <a:ea typeface="+mn-ea"/>
              <a:sym typeface="方正姚体" panose="02010601030101010101" pitchFamily="2" charset="-122"/>
            </a:endParaRPr>
          </a:p>
          <a:p>
            <a:pPr algn="l" eaLnBrk="1" hangingPunct="1"/>
            <a:endParaRPr lang="en-US" altLang="zh-CN" sz="2000" dirty="0">
              <a:solidFill>
                <a:schemeClr val="bg1"/>
              </a:solidFill>
              <a:latin typeface="+mn-ea"/>
              <a:ea typeface="+mn-ea"/>
              <a:sym typeface="方正姚体" panose="02010601030101010101" pitchFamily="2" charset="-122"/>
            </a:endParaRPr>
          </a:p>
          <a:p>
            <a:pPr algn="l" eaLnBrk="1" hangingPunct="1"/>
            <a:r>
              <a:rPr lang="en-US" altLang="zh-CN" sz="2000" dirty="0">
                <a:solidFill>
                  <a:schemeClr val="bg1"/>
                </a:solidFill>
                <a:latin typeface="+mn-ea"/>
                <a:ea typeface="+mn-ea"/>
                <a:sym typeface="方正姚体" panose="02010601030101010101" pitchFamily="2" charset="-122"/>
              </a:rPr>
              <a:t>对团员权利和义务作出了明确规定</a:t>
            </a:r>
            <a:endParaRPr lang="en-US" altLang="zh-CN" sz="2000" dirty="0">
              <a:solidFill>
                <a:schemeClr val="bg1"/>
              </a:solidFill>
              <a:latin typeface="+mn-ea"/>
              <a:ea typeface="+mn-ea"/>
              <a:sym typeface="方正姚体" panose="02010601030101010101" pitchFamily="2" charset="-122"/>
            </a:endParaRPr>
          </a:p>
          <a:p>
            <a:pPr algn="l" eaLnBrk="1" hangingPunct="1"/>
            <a:endParaRPr lang="en-US" altLang="zh-CN" sz="2000" dirty="0">
              <a:solidFill>
                <a:schemeClr val="bg1"/>
              </a:solidFill>
              <a:latin typeface="+mn-ea"/>
              <a:ea typeface="+mn-ea"/>
              <a:sym typeface="方正姚体" panose="02010601030101010101" pitchFamily="2" charset="-122"/>
            </a:endParaRPr>
          </a:p>
          <a:p>
            <a:pPr algn="l" eaLnBrk="1" hangingPunct="1"/>
            <a:r>
              <a:rPr lang="en-US" altLang="zh-CN" sz="2000" dirty="0">
                <a:solidFill>
                  <a:schemeClr val="bg1"/>
                </a:solidFill>
                <a:latin typeface="+mn-ea"/>
                <a:ea typeface="+mn-ea"/>
                <a:sym typeface="方正姚体" panose="02010601030101010101" pitchFamily="2" charset="-122"/>
              </a:rPr>
              <a:t>对团的制度和各级团组织的行为规范</a:t>
            </a:r>
            <a:endParaRPr lang="en-US" altLang="zh-CN" sz="2000" dirty="0">
              <a:solidFill>
                <a:schemeClr val="bg1"/>
              </a:solidFill>
              <a:latin typeface="+mn-ea"/>
              <a:ea typeface="+mn-ea"/>
              <a:sym typeface="方正姚体" panose="02010601030101010101" pitchFamily="2" charset="-122"/>
            </a:endParaRPr>
          </a:p>
          <a:p>
            <a:pPr algn="l" eaLnBrk="1" hangingPunct="1"/>
            <a:r>
              <a:rPr lang="en-US" altLang="zh-CN" sz="2000" dirty="0">
                <a:solidFill>
                  <a:schemeClr val="bg1"/>
                </a:solidFill>
                <a:latin typeface="+mn-ea"/>
                <a:ea typeface="+mn-ea"/>
                <a:sym typeface="方正姚体" panose="02010601030101010101" pitchFamily="2" charset="-122"/>
              </a:rPr>
              <a:t>作出了明确规定</a:t>
            </a:r>
            <a:endParaRPr lang="en-US" altLang="zh-CN" sz="1200" dirty="0">
              <a:solidFill>
                <a:schemeClr val="bg1"/>
              </a:solidFill>
              <a:latin typeface="+mn-ea"/>
              <a:ea typeface="+mn-ea"/>
              <a:sym typeface="方正姚体" panose="02010601030101010101" pitchFamily="2" charset="-122"/>
            </a:endParaRPr>
          </a:p>
          <a:p>
            <a:pPr algn="l" eaLnBrk="1" hangingPunct="1"/>
            <a:endParaRPr lang="en-US" altLang="zh-CN" sz="1200" dirty="0">
              <a:solidFill>
                <a:schemeClr val="bg1"/>
              </a:solidFill>
              <a:latin typeface="+mn-ea"/>
              <a:ea typeface="+mn-ea"/>
              <a:sym typeface="方正姚体" panose="02010601030101010101" pitchFamily="2" charset="-122"/>
            </a:endParaRPr>
          </a:p>
          <a:p>
            <a:pPr eaLnBrk="1" hangingPunct="1"/>
            <a:endParaRPr lang="en-US" altLang="zh-CN" sz="1200" dirty="0">
              <a:solidFill>
                <a:schemeClr val="bg1"/>
              </a:solidFill>
              <a:latin typeface="+mn-ea"/>
              <a:ea typeface="+mn-ea"/>
              <a:sym typeface="方正姚体" panose="02010601030101010101" pitchFamily="2" charset="-122"/>
            </a:endParaRPr>
          </a:p>
        </p:txBody>
      </p:sp>
      <p:sp>
        <p:nvSpPr>
          <p:cNvPr id="8201" name="文本框 11"/>
          <p:cNvSpPr>
            <a:spLocks noChangeArrowheads="1"/>
          </p:cNvSpPr>
          <p:nvPr/>
        </p:nvSpPr>
        <p:spPr bwMode="auto">
          <a:xfrm>
            <a:off x="8391843" y="3178175"/>
            <a:ext cx="3437159"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rm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en-US" altLang="zh-CN" sz="2000" dirty="0">
                <a:solidFill>
                  <a:schemeClr val="bg1"/>
                </a:solidFill>
                <a:latin typeface="微软雅黑" panose="020B0503020204020204" charset="-122"/>
                <a:ea typeface="微软雅黑" panose="020B0503020204020204" charset="-122"/>
                <a:sym typeface="方正姚体" panose="02010601030101010101" pitchFamily="2" charset="-122"/>
              </a:rPr>
              <a:t>对团的各级领导干部的基本条件</a:t>
            </a:r>
            <a:endParaRPr lang="en-US" altLang="zh-CN" sz="2000" dirty="0">
              <a:solidFill>
                <a:schemeClr val="bg1"/>
              </a:solidFill>
              <a:latin typeface="微软雅黑" panose="020B0503020204020204" charset="-122"/>
              <a:ea typeface="微软雅黑" panose="020B0503020204020204" charset="-122"/>
              <a:sym typeface="方正姚体" panose="02010601030101010101" pitchFamily="2" charset="-122"/>
            </a:endParaRPr>
          </a:p>
          <a:p>
            <a:pPr algn="l" eaLnBrk="1" hangingPunct="1"/>
            <a:r>
              <a:rPr lang="en-US" altLang="zh-CN" sz="2000" dirty="0">
                <a:solidFill>
                  <a:schemeClr val="bg1"/>
                </a:solidFill>
                <a:latin typeface="微软雅黑" panose="020B0503020204020204" charset="-122"/>
                <a:ea typeface="微软雅黑" panose="020B0503020204020204" charset="-122"/>
                <a:sym typeface="方正姚体" panose="02010601030101010101" pitchFamily="2" charset="-122"/>
              </a:rPr>
              <a:t>作出了明确规定</a:t>
            </a:r>
            <a:endParaRPr lang="en-US" altLang="zh-CN" sz="2000" dirty="0">
              <a:solidFill>
                <a:schemeClr val="bg1"/>
              </a:solidFill>
              <a:latin typeface="微软雅黑" panose="020B0503020204020204" charset="-122"/>
              <a:ea typeface="微软雅黑" panose="020B0503020204020204" charset="-122"/>
              <a:sym typeface="方正姚体" panose="02010601030101010101" pitchFamily="2" charset="-122"/>
            </a:endParaRPr>
          </a:p>
          <a:p>
            <a:pPr algn="l" eaLnBrk="1" hangingPunct="1"/>
            <a:endParaRPr lang="en-US" altLang="zh-CN" sz="2000" dirty="0">
              <a:solidFill>
                <a:schemeClr val="bg1"/>
              </a:solidFill>
              <a:latin typeface="微软雅黑" panose="020B0503020204020204" charset="-122"/>
              <a:ea typeface="微软雅黑" panose="020B0503020204020204" charset="-122"/>
              <a:sym typeface="方正姚体" panose="02010601030101010101" pitchFamily="2" charset="-122"/>
            </a:endParaRPr>
          </a:p>
          <a:p>
            <a:pPr algn="l" eaLnBrk="1" hangingPunct="1"/>
            <a:r>
              <a:rPr lang="en-US" altLang="zh-CN" sz="2000" dirty="0">
                <a:solidFill>
                  <a:schemeClr val="bg1"/>
                </a:solidFill>
                <a:latin typeface="微软雅黑" panose="020B0503020204020204" charset="-122"/>
                <a:ea typeface="微软雅黑" panose="020B0503020204020204" charset="-122"/>
                <a:sym typeface="方正姚体" panose="02010601030101010101" pitchFamily="2" charset="-122"/>
              </a:rPr>
              <a:t>对团的纪律作出了明确规定</a:t>
            </a:r>
            <a:endParaRPr lang="en-US" altLang="zh-CN" sz="1200" dirty="0">
              <a:solidFill>
                <a:schemeClr val="bg1"/>
              </a:solidFill>
              <a:latin typeface="方正姚体" panose="02010601030101010101" pitchFamily="2" charset="-122"/>
              <a:ea typeface="方正姚体" panose="02010601030101010101" pitchFamily="2" charset="-122"/>
              <a:sym typeface="方正姚体" panose="02010601030101010101" pitchFamily="2" charset="-122"/>
            </a:endParaRPr>
          </a:p>
          <a:p>
            <a:pPr eaLnBrk="1" hangingPunct="1"/>
            <a:endParaRPr lang="en-US" altLang="zh-CN" sz="1200" dirty="0">
              <a:solidFill>
                <a:schemeClr val="bg1"/>
              </a:solidFill>
              <a:latin typeface="方正姚体" panose="02010601030101010101" pitchFamily="2" charset="-122"/>
              <a:ea typeface="方正姚体" panose="02010601030101010101" pitchFamily="2" charset="-122"/>
              <a:sym typeface="方正姚体" panose="02010601030101010101" pitchFamily="2" charset="-122"/>
            </a:endParaRPr>
          </a:p>
        </p:txBody>
      </p:sp>
      <p:sp>
        <p:nvSpPr>
          <p:cNvPr id="8202" name="直接连接符 12"/>
          <p:cNvSpPr>
            <a:spLocks noChangeShapeType="1"/>
          </p:cNvSpPr>
          <p:nvPr/>
        </p:nvSpPr>
        <p:spPr bwMode="auto">
          <a:xfrm rot="10800000">
            <a:off x="8250238" y="3130550"/>
            <a:ext cx="1587" cy="2879725"/>
          </a:xfrm>
          <a:prstGeom prst="line">
            <a:avLst/>
          </a:prstGeom>
          <a:noFill/>
          <a:ln w="12700">
            <a:solidFill>
              <a:schemeClr val="accent5"/>
            </a:solidFill>
            <a:bevel/>
          </a:ln>
          <a:extLst>
            <a:ext uri="{909E8E84-426E-40DD-AFC4-6F175D3DCCD1}">
              <a14:hiddenFill xmlns:a14="http://schemas.microsoft.com/office/drawing/2010/main">
                <a:noFill/>
              </a14:hiddenFill>
            </a:ext>
          </a:extLst>
        </p:spPr>
        <p:txBody>
          <a:bodyPr/>
          <a:lstStyle/>
          <a:p>
            <a:endParaRPr lang="zh-CN" altLang="en-US"/>
          </a:p>
        </p:txBody>
      </p:sp>
      <p:sp>
        <p:nvSpPr>
          <p:cNvPr id="8203" name="矩形 13"/>
          <p:cNvSpPr>
            <a:spLocks noChangeArrowheads="1"/>
          </p:cNvSpPr>
          <p:nvPr/>
        </p:nvSpPr>
        <p:spPr bwMode="auto">
          <a:xfrm>
            <a:off x="5362575" y="1982788"/>
            <a:ext cx="676980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rm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dirty="0">
                <a:solidFill>
                  <a:schemeClr val="bg1"/>
                </a:solidFill>
                <a:latin typeface="+mj-lt"/>
                <a:ea typeface="方正姚体" panose="02010601030101010101" pitchFamily="2" charset="-122"/>
                <a:sym typeface="方正姚体" panose="02010601030101010101" pitchFamily="2" charset="-122"/>
              </a:rPr>
              <a:t>全体团员都要熟悉及掌握</a:t>
            </a:r>
            <a:endParaRPr lang="zh-CN" altLang="en-US" sz="4000" b="1" dirty="0">
              <a:solidFill>
                <a:schemeClr val="bg1"/>
              </a:solidFill>
              <a:latin typeface="+mj-lt"/>
              <a:ea typeface="方正姚体" panose="02010601030101010101" pitchFamily="2" charset="-122"/>
              <a:sym typeface="方正姚体" panose="02010601030101010101" pitchFamily="2" charset="-122"/>
            </a:endParaRPr>
          </a:p>
        </p:txBody>
      </p:sp>
      <p:sp>
        <p:nvSpPr>
          <p:cNvPr id="2" name="日期占位符 1"/>
          <p:cNvSpPr>
            <a:spLocks noGrp="1"/>
          </p:cNvSpPr>
          <p:nvPr>
            <p:ph type="dt" sz="half" idx="10"/>
          </p:nvPr>
        </p:nvSpPr>
        <p:spPr/>
        <p:txBody>
          <a:bodyPr/>
          <a:p>
            <a:pPr>
              <a:defRPr/>
            </a:pPr>
            <a:fld id="{140A9D86-6A3A-432B-85A1-4F62644A5DEB}" type="datetime1">
              <a:rPr lang="zh-CN" altLang="en-US"/>
            </a:fld>
            <a:endParaRPr lang="zh-CN" altLang="en-US" sz="1800">
              <a:solidFill>
                <a:schemeClr val="tx1"/>
              </a:solidFill>
            </a:endParaRP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 4"/>
          <p:cNvSpPr txBox="1"/>
          <p:nvPr>
            <p:custDataLst>
              <p:tags r:id="rId1"/>
            </p:custDataLst>
          </p:nvPr>
        </p:nvSpPr>
        <p:spPr>
          <a:xfrm>
            <a:off x="3143672" y="2348881"/>
            <a:ext cx="936104" cy="864096"/>
          </a:xfrm>
          <a:prstGeom prst="rect">
            <a:avLst/>
          </a:prstGeom>
        </p:spPr>
        <p:txBody>
          <a:bodyPr vert="horz" lIns="91419" tIns="45709" rIns="91419" bIns="45709"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ct val="20000"/>
              </a:spcBef>
            </a:pPr>
            <a:r>
              <a:rPr lang="en-US" altLang="zh-CN">
                <a:solidFill>
                  <a:schemeClr val="bg1"/>
                </a:solidFill>
                <a:latin typeface="+mn-lt"/>
                <a:ea typeface="+mn-ea"/>
                <a:cs typeface="+mn-cs"/>
                <a:sym typeface="+mn-lt"/>
              </a:rPr>
              <a:t>03</a:t>
            </a:r>
            <a:endParaRPr lang="en-US" altLang="zh-CN">
              <a:solidFill>
                <a:schemeClr val="bg1"/>
              </a:solidFill>
              <a:latin typeface="+mn-lt"/>
              <a:ea typeface="+mn-ea"/>
              <a:cs typeface="+mn-cs"/>
              <a:sym typeface="+mn-lt"/>
            </a:endParaRPr>
          </a:p>
        </p:txBody>
      </p:sp>
      <p:sp>
        <p:nvSpPr>
          <p:cNvPr id="2" name="标题 1"/>
          <p:cNvSpPr>
            <a:spLocks noGrp="1"/>
          </p:cNvSpPr>
          <p:nvPr>
            <p:ph type="title"/>
            <p:custDataLst>
              <p:tags r:id="rId2"/>
            </p:custDataLst>
          </p:nvPr>
        </p:nvSpPr>
        <p:spPr/>
        <p:txBody>
          <a:bodyPr/>
          <a:lstStyle/>
          <a:p>
            <a:r>
              <a:rPr lang="zh-CN" altLang="en-US">
                <a:latin typeface="+mj-lt"/>
                <a:cs typeface="+mj-cs"/>
                <a:sym typeface="+mn-lt"/>
              </a:rPr>
              <a:t>团的性质与奋斗目标</a:t>
            </a:r>
            <a:endParaRPr lang="zh-CN" altLang="en-US">
              <a:latin typeface="+mj-lt"/>
              <a:cs typeface="+mj-cs"/>
              <a:sym typeface="+mn-lt"/>
            </a:endParaRPr>
          </a:p>
        </p:txBody>
      </p:sp>
      <p:sp>
        <p:nvSpPr>
          <p:cNvPr id="3" name="文本占位符 2"/>
          <p:cNvSpPr>
            <a:spLocks noGrp="1"/>
          </p:cNvSpPr>
          <p:nvPr>
            <p:ph type="body" idx="1"/>
            <p:custDataLst>
              <p:tags r:id="rId3"/>
            </p:custDataLst>
          </p:nvPr>
        </p:nvSpPr>
        <p:spPr/>
        <p:txBody>
          <a:bodyPr/>
          <a:lstStyle/>
          <a:p>
            <a:r>
              <a:rPr lang="en-US" altLang="es-ES">
                <a:cs typeface="+mn-cs"/>
                <a:sym typeface="+mn-lt"/>
              </a:rPr>
              <a:t> </a:t>
            </a:r>
            <a:endParaRPr lang="en-US" altLang="es-ES">
              <a:cs typeface="+mn-cs"/>
              <a:sym typeface="+mn-lt"/>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文本框 4"/>
          <p:cNvSpPr>
            <a:spLocks noChangeArrowheads="1"/>
          </p:cNvSpPr>
          <p:nvPr/>
        </p:nvSpPr>
        <p:spPr bwMode="auto">
          <a:xfrm>
            <a:off x="3397986" y="409575"/>
            <a:ext cx="53960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900" b="1" dirty="0">
                <a:solidFill>
                  <a:schemeClr val="bg1"/>
                </a:solidFill>
                <a:latin typeface="微软雅黑" panose="020B0503020204020204" charset="-122"/>
                <a:ea typeface="微软雅黑" panose="020B0503020204020204" charset="-122"/>
                <a:cs typeface="微软雅黑" panose="020B0503020204020204" charset="-122"/>
                <a:sym typeface="Calibri" panose="020F0502020204030204" pitchFamily="34" charset="0"/>
              </a:rPr>
              <a:t>  </a:t>
            </a:r>
            <a:r>
              <a:rPr lang="zh-CN" altLang="en-US" sz="3900" b="1" dirty="0">
                <a:solidFill>
                  <a:schemeClr val="bg1"/>
                </a:solidFill>
                <a:latin typeface="微软雅黑" panose="020B0503020204020204" charset="-122"/>
                <a:ea typeface="微软雅黑" panose="020B0503020204020204" charset="-122"/>
                <a:cs typeface="微软雅黑" panose="020B0503020204020204" charset="-122"/>
                <a:sym typeface="Calibri" panose="020F0502020204030204" pitchFamily="34" charset="0"/>
              </a:rPr>
              <a:t>团的性质</a:t>
            </a:r>
            <a:endParaRPr lang="zh-CN" altLang="en-US" sz="3900" b="1" dirty="0">
              <a:solidFill>
                <a:schemeClr val="bg1"/>
              </a:solidFill>
              <a:latin typeface="微软雅黑" panose="020B0503020204020204" charset="-122"/>
              <a:ea typeface="微软雅黑" panose="020B0503020204020204" charset="-122"/>
              <a:cs typeface="微软雅黑" panose="020B0503020204020204" charset="-122"/>
              <a:sym typeface="Calibri" panose="020F0502020204030204" pitchFamily="34" charset="0"/>
            </a:endParaRPr>
          </a:p>
        </p:txBody>
      </p:sp>
      <p:sp>
        <p:nvSpPr>
          <p:cNvPr id="10244" name="椭圆 6"/>
          <p:cNvSpPr>
            <a:spLocks noChangeArrowheads="1"/>
          </p:cNvSpPr>
          <p:nvPr/>
        </p:nvSpPr>
        <p:spPr bwMode="auto">
          <a:xfrm>
            <a:off x="6894513" y="5862638"/>
            <a:ext cx="4140200" cy="303212"/>
          </a:xfrm>
          <a:prstGeom prst="ellipse">
            <a:avLst/>
          </a:prstGeom>
          <a:gradFill rotWithShape="1">
            <a:gsLst>
              <a:gs pos="0">
                <a:schemeClr val="accent5"/>
              </a:gs>
              <a:gs pos="100000">
                <a:schemeClr val="accent2"/>
              </a:gs>
            </a:gsLst>
            <a:path path="shape">
              <a:fillToRect l="50000" t="50000" r="50000" b="50000"/>
            </a:path>
          </a:gra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0245" name="任意多边形 7"/>
          <p:cNvSpPr>
            <a:spLocks noChangeArrowheads="1"/>
          </p:cNvSpPr>
          <p:nvPr/>
        </p:nvSpPr>
        <p:spPr bwMode="auto">
          <a:xfrm>
            <a:off x="6807200" y="2225675"/>
            <a:ext cx="4356100" cy="3765550"/>
          </a:xfrm>
          <a:custGeom>
            <a:avLst/>
            <a:gdLst>
              <a:gd name="T0" fmla="*/ 3667439 w 5553729"/>
              <a:gd name="T1" fmla="*/ 0 h 4799762"/>
              <a:gd name="T2" fmla="*/ 3718071 w 5553729"/>
              <a:gd name="T3" fmla="*/ 46028 h 4799762"/>
              <a:gd name="T4" fmla="*/ 4356100 w 5553729"/>
              <a:gd name="T5" fmla="*/ 1586704 h 4799762"/>
              <a:gd name="T6" fmla="*/ 2177734 w 5553729"/>
              <a:gd name="T7" fmla="*/ 3765550 h 4799762"/>
              <a:gd name="T8" fmla="*/ 10614 w 5553729"/>
              <a:gd name="T9" fmla="*/ 1809479 h 4799762"/>
              <a:gd name="T10" fmla="*/ 0 w 5553729"/>
              <a:gd name="T11" fmla="*/ 1599235 h 4799762"/>
              <a:gd name="T12" fmla="*/ 328649 w 5553729"/>
              <a:gd name="T13" fmla="*/ 1599235 h 4799762"/>
              <a:gd name="T14" fmla="*/ 337566 w 5553729"/>
              <a:gd name="T15" fmla="*/ 1775869 h 4799762"/>
              <a:gd name="T16" fmla="*/ 2177733 w 5553729"/>
              <a:gd name="T17" fmla="*/ 3436828 h 4799762"/>
              <a:gd name="T18" fmla="*/ 4027449 w 5553729"/>
              <a:gd name="T19" fmla="*/ 1586704 h 4799762"/>
              <a:gd name="T20" fmla="*/ 3485680 w 5553729"/>
              <a:gd name="T21" fmla="*/ 278469 h 4799762"/>
              <a:gd name="T22" fmla="*/ 3440276 w 5553729"/>
              <a:gd name="T23" fmla="*/ 237194 h 479976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553729"/>
              <a:gd name="T37" fmla="*/ 0 h 4799762"/>
              <a:gd name="T38" fmla="*/ 5553729 w 5553729"/>
              <a:gd name="T39" fmla="*/ 4799762 h 479976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553729" h="4799762">
                <a:moveTo>
                  <a:pt x="4675734" y="0"/>
                </a:moveTo>
                <a:lnTo>
                  <a:pt x="4740286" y="58669"/>
                </a:lnTo>
                <a:cubicBezTo>
                  <a:pt x="5242873" y="561256"/>
                  <a:pt x="5553729" y="1255573"/>
                  <a:pt x="5553729" y="2022494"/>
                </a:cubicBezTo>
                <a:cubicBezTo>
                  <a:pt x="5553729" y="3556337"/>
                  <a:pt x="4310304" y="4799762"/>
                  <a:pt x="2776461" y="4799762"/>
                </a:cubicBezTo>
                <a:cubicBezTo>
                  <a:pt x="1338484" y="4799762"/>
                  <a:pt x="155756" y="3706908"/>
                  <a:pt x="13532" y="2306454"/>
                </a:cubicBezTo>
                <a:lnTo>
                  <a:pt x="0" y="2038466"/>
                </a:lnTo>
                <a:lnTo>
                  <a:pt x="419005" y="2038466"/>
                </a:lnTo>
                <a:lnTo>
                  <a:pt x="430374" y="2263613"/>
                </a:lnTo>
                <a:cubicBezTo>
                  <a:pt x="551140" y="3452781"/>
                  <a:pt x="1555430" y="4380756"/>
                  <a:pt x="2776460" y="4380756"/>
                </a:cubicBezTo>
                <a:cubicBezTo>
                  <a:pt x="4078892" y="4380756"/>
                  <a:pt x="5134722" y="3324926"/>
                  <a:pt x="5134722" y="2022494"/>
                </a:cubicBezTo>
                <a:cubicBezTo>
                  <a:pt x="5134722" y="1371278"/>
                  <a:pt x="4870764" y="781713"/>
                  <a:pt x="4444003" y="354951"/>
                </a:cubicBezTo>
                <a:lnTo>
                  <a:pt x="4386116" y="302340"/>
                </a:lnTo>
                <a:lnTo>
                  <a:pt x="4675734" y="0"/>
                </a:lnTo>
                <a:close/>
              </a:path>
            </a:pathLst>
          </a:custGeom>
          <a:gradFill rotWithShape="1">
            <a:gsLst>
              <a:gs pos="0">
                <a:schemeClr val="accent5"/>
              </a:gs>
              <a:gs pos="100000">
                <a:schemeClr val="accent2"/>
              </a:gs>
            </a:gsLst>
            <a:lin ang="2700000" scaled="1"/>
          </a:gradFill>
          <a:ln>
            <a:noFill/>
          </a:ln>
        </p:spPr>
        <p:txBody>
          <a:bodyPr anchor="ctr"/>
          <a:lstStyle/>
          <a:p>
            <a:endParaRPr lang="zh-CN" altLang="en-US"/>
          </a:p>
        </p:txBody>
      </p:sp>
      <p:sp>
        <p:nvSpPr>
          <p:cNvPr id="10246" name="任意多边形 8"/>
          <p:cNvSpPr>
            <a:spLocks noChangeArrowheads="1"/>
          </p:cNvSpPr>
          <p:nvPr/>
        </p:nvSpPr>
        <p:spPr bwMode="auto">
          <a:xfrm>
            <a:off x="7210425" y="3101975"/>
            <a:ext cx="3557588" cy="2506663"/>
          </a:xfrm>
          <a:custGeom>
            <a:avLst/>
            <a:gdLst>
              <a:gd name="T0" fmla="*/ 3485048 w 4579940"/>
              <a:gd name="T1" fmla="*/ 227588 h 3226694"/>
              <a:gd name="T2" fmla="*/ 3521449 w 4579940"/>
              <a:gd name="T3" fmla="*/ 369172 h 3226694"/>
              <a:gd name="T4" fmla="*/ 3557588 w 4579940"/>
              <a:gd name="T5" fmla="*/ 727696 h 3226694"/>
              <a:gd name="T6" fmla="*/ 1778794 w 4579940"/>
              <a:gd name="T7" fmla="*/ 2506663 h 3226694"/>
              <a:gd name="T8" fmla="*/ 0 w 4579940"/>
              <a:gd name="T9" fmla="*/ 727696 h 3226694"/>
              <a:gd name="T10" fmla="*/ 380 w 4579940"/>
              <a:gd name="T11" fmla="*/ 720171 h 3226694"/>
              <a:gd name="T12" fmla="*/ 310772 w 4579940"/>
              <a:gd name="T13" fmla="*/ 720171 h 3226694"/>
              <a:gd name="T14" fmla="*/ 310622 w 4579940"/>
              <a:gd name="T15" fmla="*/ 723128 h 3226694"/>
              <a:gd name="T16" fmla="*/ 1778794 w 4579940"/>
              <a:gd name="T17" fmla="*/ 2191443 h 3226694"/>
              <a:gd name="T18" fmla="*/ 3246966 w 4579940"/>
              <a:gd name="T19" fmla="*/ 723128 h 3226694"/>
              <a:gd name="T20" fmla="*/ 3217138 w 4579940"/>
              <a:gd name="T21" fmla="*/ 427211 h 3226694"/>
              <a:gd name="T22" fmla="*/ 3191102 w 4579940"/>
              <a:gd name="T23" fmla="*/ 325943 h 3226694"/>
              <a:gd name="T24" fmla="*/ 156762 w 4579940"/>
              <a:gd name="T25" fmla="*/ 0 h 3226694"/>
              <a:gd name="T26" fmla="*/ 163347 w 4579940"/>
              <a:gd name="T27" fmla="*/ 19684 h 3226694"/>
              <a:gd name="T28" fmla="*/ 147281 w 4579940"/>
              <a:gd name="T29" fmla="*/ 19684 h 322669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579940"/>
              <a:gd name="T46" fmla="*/ 0 h 3226694"/>
              <a:gd name="T47" fmla="*/ 4579940 w 4579940"/>
              <a:gd name="T48" fmla="*/ 3226694 h 322669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579940" h="3226694">
                <a:moveTo>
                  <a:pt x="4486554" y="292962"/>
                </a:moveTo>
                <a:lnTo>
                  <a:pt x="4533416" y="475215"/>
                </a:lnTo>
                <a:cubicBezTo>
                  <a:pt x="4563920" y="624287"/>
                  <a:pt x="4579940" y="778635"/>
                  <a:pt x="4579940" y="936724"/>
                </a:cubicBezTo>
                <a:cubicBezTo>
                  <a:pt x="4579940" y="2201440"/>
                  <a:pt x="3554686" y="3226694"/>
                  <a:pt x="2289970" y="3226694"/>
                </a:cubicBezTo>
                <a:cubicBezTo>
                  <a:pt x="1025254" y="3226694"/>
                  <a:pt x="0" y="2201440"/>
                  <a:pt x="0" y="936724"/>
                </a:cubicBezTo>
                <a:lnTo>
                  <a:pt x="489" y="927038"/>
                </a:lnTo>
                <a:lnTo>
                  <a:pt x="400079" y="927038"/>
                </a:lnTo>
                <a:lnTo>
                  <a:pt x="399886" y="930844"/>
                </a:lnTo>
                <a:cubicBezTo>
                  <a:pt x="399886" y="1974709"/>
                  <a:pt x="1246105" y="2820928"/>
                  <a:pt x="2289970" y="2820928"/>
                </a:cubicBezTo>
                <a:cubicBezTo>
                  <a:pt x="3333835" y="2820928"/>
                  <a:pt x="4180054" y="1974709"/>
                  <a:pt x="4180054" y="930844"/>
                </a:cubicBezTo>
                <a:cubicBezTo>
                  <a:pt x="4180054" y="800361"/>
                  <a:pt x="4166832" y="672966"/>
                  <a:pt x="4141654" y="549926"/>
                </a:cubicBezTo>
                <a:lnTo>
                  <a:pt x="4108136" y="419569"/>
                </a:lnTo>
                <a:lnTo>
                  <a:pt x="4486554" y="292962"/>
                </a:lnTo>
                <a:close/>
                <a:moveTo>
                  <a:pt x="201811" y="0"/>
                </a:moveTo>
                <a:lnTo>
                  <a:pt x="210288" y="25338"/>
                </a:lnTo>
                <a:lnTo>
                  <a:pt x="189605" y="25338"/>
                </a:lnTo>
                <a:lnTo>
                  <a:pt x="201811" y="0"/>
                </a:lnTo>
                <a:close/>
              </a:path>
            </a:pathLst>
          </a:custGeom>
          <a:gradFill rotWithShape="1">
            <a:gsLst>
              <a:gs pos="0">
                <a:schemeClr val="accent5"/>
              </a:gs>
              <a:gs pos="100000">
                <a:schemeClr val="accent2"/>
              </a:gs>
            </a:gsLst>
            <a:lin ang="2700000" scaled="1"/>
          </a:gradFill>
          <a:ln>
            <a:noFill/>
          </a:ln>
        </p:spPr>
        <p:txBody>
          <a:bodyPr anchor="ctr"/>
          <a:lstStyle/>
          <a:p>
            <a:endParaRPr lang="zh-CN" altLang="en-US"/>
          </a:p>
        </p:txBody>
      </p:sp>
      <p:sp>
        <p:nvSpPr>
          <p:cNvPr id="10247" name="任意多边形 9"/>
          <p:cNvSpPr>
            <a:spLocks noChangeArrowheads="1"/>
          </p:cNvSpPr>
          <p:nvPr/>
        </p:nvSpPr>
        <p:spPr bwMode="auto">
          <a:xfrm>
            <a:off x="7577138" y="3825875"/>
            <a:ext cx="2700337" cy="1412875"/>
          </a:xfrm>
          <a:custGeom>
            <a:avLst/>
            <a:gdLst>
              <a:gd name="T0" fmla="*/ 0 w 3476706"/>
              <a:gd name="T1" fmla="*/ 0 h 1818000"/>
              <a:gd name="T2" fmla="*/ 275458 w 3476706"/>
              <a:gd name="T3" fmla="*/ 0 h 1818000"/>
              <a:gd name="T4" fmla="*/ 1412030 w 3476706"/>
              <a:gd name="T5" fmla="*/ 1137252 h 1818000"/>
              <a:gd name="T6" fmla="*/ 2411423 w 3476706"/>
              <a:gd name="T7" fmla="*/ 542082 h 1818000"/>
              <a:gd name="T8" fmla="*/ 2442120 w 3476706"/>
              <a:gd name="T9" fmla="*/ 478320 h 1818000"/>
              <a:gd name="T10" fmla="*/ 2700337 w 3476706"/>
              <a:gd name="T11" fmla="*/ 576456 h 1818000"/>
              <a:gd name="T12" fmla="*/ 2653635 w 3476706"/>
              <a:gd name="T13" fmla="*/ 673460 h 1818000"/>
              <a:gd name="T14" fmla="*/ 1412030 w 3476706"/>
              <a:gd name="T15" fmla="*/ 1412875 h 1818000"/>
              <a:gd name="T16" fmla="*/ 0 w 3476706"/>
              <a:gd name="T17" fmla="*/ 0 h 18180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76706"/>
              <a:gd name="T28" fmla="*/ 0 h 1818000"/>
              <a:gd name="T29" fmla="*/ 3476706 w 3476706"/>
              <a:gd name="T30" fmla="*/ 1818000 h 18180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76706" h="1818000">
                <a:moveTo>
                  <a:pt x="0" y="0"/>
                </a:moveTo>
                <a:lnTo>
                  <a:pt x="354655" y="0"/>
                </a:lnTo>
                <a:cubicBezTo>
                  <a:pt x="354655" y="808183"/>
                  <a:pt x="1009817" y="1463345"/>
                  <a:pt x="1818000" y="1463345"/>
                </a:cubicBezTo>
                <a:cubicBezTo>
                  <a:pt x="2373626" y="1463345"/>
                  <a:pt x="2856925" y="1153679"/>
                  <a:pt x="3104727" y="697517"/>
                </a:cubicBezTo>
                <a:lnTo>
                  <a:pt x="3144250" y="615472"/>
                </a:lnTo>
                <a:lnTo>
                  <a:pt x="3476706" y="741748"/>
                </a:lnTo>
                <a:lnTo>
                  <a:pt x="3416577" y="866567"/>
                </a:lnTo>
                <a:cubicBezTo>
                  <a:pt x="3108719" y="1433284"/>
                  <a:pt x="2508287" y="1818000"/>
                  <a:pt x="1818000" y="1818000"/>
                </a:cubicBezTo>
                <a:cubicBezTo>
                  <a:pt x="813946" y="1818000"/>
                  <a:pt x="0" y="1004054"/>
                  <a:pt x="0" y="0"/>
                </a:cubicBezTo>
                <a:close/>
              </a:path>
            </a:pathLst>
          </a:custGeom>
          <a:gradFill rotWithShape="1">
            <a:gsLst>
              <a:gs pos="0">
                <a:schemeClr val="accent5"/>
              </a:gs>
              <a:gs pos="100000">
                <a:schemeClr val="accent2"/>
              </a:gs>
            </a:gsLst>
            <a:lin ang="2700000" scaled="1"/>
          </a:gradFill>
          <a:ln>
            <a:noFill/>
          </a:ln>
        </p:spPr>
        <p:txBody>
          <a:bodyPr anchor="ctr"/>
          <a:lstStyle/>
          <a:p>
            <a:endParaRPr lang="zh-CN" altLang="en-US"/>
          </a:p>
        </p:txBody>
      </p:sp>
      <p:sp>
        <p:nvSpPr>
          <p:cNvPr id="10248" name="任意多边形 10"/>
          <p:cNvSpPr>
            <a:spLocks noChangeAspect="1" noChangeArrowheads="1"/>
          </p:cNvSpPr>
          <p:nvPr/>
        </p:nvSpPr>
        <p:spPr bwMode="auto">
          <a:xfrm>
            <a:off x="7921625" y="3808413"/>
            <a:ext cx="1955800" cy="1082675"/>
          </a:xfrm>
          <a:custGeom>
            <a:avLst/>
            <a:gdLst>
              <a:gd name="T0" fmla="*/ 47 w 2517227"/>
              <a:gd name="T1" fmla="*/ 0 h 1392977"/>
              <a:gd name="T2" fmla="*/ 297994 w 2517227"/>
              <a:gd name="T3" fmla="*/ 0 h 1392977"/>
              <a:gd name="T4" fmla="*/ 301932 w 2517227"/>
              <a:gd name="T5" fmla="*/ 78018 h 1392977"/>
              <a:gd name="T6" fmla="*/ 1081071 w 2517227"/>
              <a:gd name="T7" fmla="*/ 781371 h 1392977"/>
              <a:gd name="T8" fmla="*/ 1634864 w 2517227"/>
              <a:gd name="T9" fmla="*/ 551902 h 1392977"/>
              <a:gd name="T10" fmla="*/ 1713745 w 2517227"/>
              <a:gd name="T11" fmla="*/ 456264 h 1392977"/>
              <a:gd name="T12" fmla="*/ 1955800 w 2517227"/>
              <a:gd name="T13" fmla="*/ 634919 h 1392977"/>
              <a:gd name="T14" fmla="*/ 1915277 w 2517227"/>
              <a:gd name="T15" fmla="*/ 689128 h 1392977"/>
              <a:gd name="T16" fmla="*/ 1081071 w 2517227"/>
              <a:gd name="T17" fmla="*/ 1082675 h 1392977"/>
              <a:gd name="T18" fmla="*/ 0 w 2517227"/>
              <a:gd name="T19" fmla="*/ 1226 h 13929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17227"/>
              <a:gd name="T31" fmla="*/ 0 h 1392977"/>
              <a:gd name="T32" fmla="*/ 2517227 w 2517227"/>
              <a:gd name="T33" fmla="*/ 1392977 h 139297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17227" h="1392977">
                <a:moveTo>
                  <a:pt x="60" y="0"/>
                </a:moveTo>
                <a:lnTo>
                  <a:pt x="383536" y="0"/>
                </a:lnTo>
                <a:lnTo>
                  <a:pt x="388604" y="100379"/>
                </a:lnTo>
                <a:cubicBezTo>
                  <a:pt x="440224" y="608669"/>
                  <a:pt x="869491" y="1005317"/>
                  <a:pt x="1391400" y="1005317"/>
                </a:cubicBezTo>
                <a:cubicBezTo>
                  <a:pt x="1669752" y="1005317"/>
                  <a:pt x="1921752" y="892493"/>
                  <a:pt x="2104164" y="710081"/>
                </a:cubicBezTo>
                <a:lnTo>
                  <a:pt x="2205688" y="587032"/>
                </a:lnTo>
                <a:lnTo>
                  <a:pt x="2517227" y="816891"/>
                </a:lnTo>
                <a:lnTo>
                  <a:pt x="2465072" y="886637"/>
                </a:lnTo>
                <a:cubicBezTo>
                  <a:pt x="2209869" y="1195872"/>
                  <a:pt x="1823653" y="1392977"/>
                  <a:pt x="1391400" y="1392977"/>
                </a:cubicBezTo>
                <a:cubicBezTo>
                  <a:pt x="622951" y="1392977"/>
                  <a:pt x="0" y="770026"/>
                  <a:pt x="0" y="1577"/>
                </a:cubicBezTo>
                <a:lnTo>
                  <a:pt x="60" y="0"/>
                </a:lnTo>
                <a:close/>
              </a:path>
            </a:pathLst>
          </a:custGeom>
          <a:gradFill rotWithShape="1">
            <a:gsLst>
              <a:gs pos="0">
                <a:schemeClr val="accent5"/>
              </a:gs>
              <a:gs pos="100000">
                <a:schemeClr val="accent2"/>
              </a:gs>
            </a:gsLst>
            <a:lin ang="2700000" scaled="1"/>
          </a:gradFill>
          <a:ln>
            <a:noFill/>
          </a:ln>
        </p:spPr>
        <p:txBody>
          <a:bodyPr anchor="ctr"/>
          <a:lstStyle/>
          <a:p>
            <a:endParaRPr lang="zh-CN" altLang="en-US"/>
          </a:p>
        </p:txBody>
      </p:sp>
      <p:grpSp>
        <p:nvGrpSpPr>
          <p:cNvPr id="10249" name="组合 11"/>
          <p:cNvGrpSpPr/>
          <p:nvPr/>
        </p:nvGrpSpPr>
        <p:grpSpPr bwMode="auto">
          <a:xfrm>
            <a:off x="7080250" y="2546350"/>
            <a:ext cx="871538" cy="1303338"/>
            <a:chOff x="0" y="0"/>
            <a:chExt cx="1121455" cy="1676616"/>
          </a:xfrm>
          <a:solidFill>
            <a:schemeClr val="accent3"/>
          </a:solidFill>
        </p:grpSpPr>
        <p:sp>
          <p:nvSpPr>
            <p:cNvPr id="10253" name="任意多边形 12"/>
            <p:cNvSpPr>
              <a:spLocks noChangeAspect="1" noChangeArrowheads="1"/>
            </p:cNvSpPr>
            <p:nvPr/>
          </p:nvSpPr>
          <p:spPr bwMode="auto">
            <a:xfrm rot="2340000" flipV="1">
              <a:off x="0" y="31809"/>
              <a:ext cx="1121455" cy="1644807"/>
            </a:xfrm>
            <a:custGeom>
              <a:avLst/>
              <a:gdLst>
                <a:gd name="T0" fmla="*/ 1971530 w 3133716"/>
                <a:gd name="T1" fmla="*/ 4596134 h 4596134"/>
                <a:gd name="T2" fmla="*/ 2159612 w 3133716"/>
                <a:gd name="T3" fmla="*/ 4401976 h 4596134"/>
                <a:gd name="T4" fmla="*/ 2159903 w 3133716"/>
                <a:gd name="T5" fmla="*/ 3905031 h 4596134"/>
                <a:gd name="T6" fmla="*/ 2159904 w 3133716"/>
                <a:gd name="T7" fmla="*/ 3425997 h 4596134"/>
                <a:gd name="T8" fmla="*/ 2025685 w 3133716"/>
                <a:gd name="T9" fmla="*/ 3399291 h 4596134"/>
                <a:gd name="T10" fmla="*/ 1461517 w 3133716"/>
                <a:gd name="T11" fmla="*/ 2389625 h 4596134"/>
                <a:gd name="T12" fmla="*/ 2231082 w 3133716"/>
                <a:gd name="T13" fmla="*/ 2502704 h 4596134"/>
                <a:gd name="T14" fmla="*/ 2479551 w 3133716"/>
                <a:gd name="T15" fmla="*/ 2387922 h 4596134"/>
                <a:gd name="T16" fmla="*/ 2771772 w 3133716"/>
                <a:gd name="T17" fmla="*/ 1882394 h 4596134"/>
                <a:gd name="T18" fmla="*/ 3095979 w 3133716"/>
                <a:gd name="T19" fmla="*/ 1320851 h 4596134"/>
                <a:gd name="T20" fmla="*/ 3101080 w 3133716"/>
                <a:gd name="T21" fmla="*/ 1312016 h 4596134"/>
                <a:gd name="T22" fmla="*/ 2758134 w 3133716"/>
                <a:gd name="T23" fmla="*/ 1114016 h 4596134"/>
                <a:gd name="T24" fmla="*/ 2753033 w 3133716"/>
                <a:gd name="T25" fmla="*/ 1122851 h 4596134"/>
                <a:gd name="T26" fmla="*/ 2428826 w 3133716"/>
                <a:gd name="T27" fmla="*/ 1684394 h 4596134"/>
                <a:gd name="T28" fmla="*/ 1540874 w 3133716"/>
                <a:gd name="T29" fmla="*/ 1809337 h 4596134"/>
                <a:gd name="T30" fmla="*/ 1159745 w 3133716"/>
                <a:gd name="T31" fmla="*/ 1750254 h 4596134"/>
                <a:gd name="T32" fmla="*/ 1276943 w 3133716"/>
                <a:gd name="T33" fmla="*/ 827142 h 4596134"/>
                <a:gd name="T34" fmla="*/ 1211414 w 3133716"/>
                <a:gd name="T35" fmla="*/ 711112 h 4596134"/>
                <a:gd name="T36" fmla="*/ 1204666 w 3133716"/>
                <a:gd name="T37" fmla="*/ 705649 h 4596134"/>
                <a:gd name="T38" fmla="*/ 775805 w 3133716"/>
                <a:gd name="T39" fmla="*/ 358364 h 4596134"/>
                <a:gd name="T40" fmla="*/ 389422 w 3133716"/>
                <a:gd name="T41" fmla="*/ 45853 h 4596134"/>
                <a:gd name="T42" fmla="*/ 120170 w 3133716"/>
                <a:gd name="T43" fmla="*/ 69832 h 4596134"/>
                <a:gd name="T44" fmla="*/ 152695 w 3133716"/>
                <a:gd name="T45" fmla="*/ 338186 h 4596134"/>
                <a:gd name="T46" fmla="*/ 538711 w 3133716"/>
                <a:gd name="T47" fmla="*/ 651151 h 4596134"/>
                <a:gd name="T48" fmla="*/ 866101 w 3133716"/>
                <a:gd name="T49" fmla="*/ 916267 h 4596134"/>
                <a:gd name="T50" fmla="*/ 761516 w 3133716"/>
                <a:gd name="T51" fmla="*/ 1714459 h 4596134"/>
                <a:gd name="T52" fmla="*/ 376747 w 3133716"/>
                <a:gd name="T53" fmla="*/ 2785545 h 4596134"/>
                <a:gd name="T54" fmla="*/ 376747 w 3133716"/>
                <a:gd name="T55" fmla="*/ 2413241 h 4596134"/>
                <a:gd name="T56" fmla="*/ 376455 w 3133716"/>
                <a:gd name="T57" fmla="*/ 1916296 h 4596134"/>
                <a:gd name="T58" fmla="*/ 188373 w 3133716"/>
                <a:gd name="T59" fmla="*/ 1722138 h 4596134"/>
                <a:gd name="T60" fmla="*/ 292 w 3133716"/>
                <a:gd name="T61" fmla="*/ 1916296 h 4596134"/>
                <a:gd name="T62" fmla="*/ 0 w 3133716"/>
                <a:gd name="T63" fmla="*/ 2413242 h 4596134"/>
                <a:gd name="T64" fmla="*/ 0 w 3133716"/>
                <a:gd name="T65" fmla="*/ 2965083 h 4596134"/>
                <a:gd name="T66" fmla="*/ 0 w 3133716"/>
                <a:gd name="T67" fmla="*/ 2973765 h 4596134"/>
                <a:gd name="T68" fmla="*/ 14018 w 3133716"/>
                <a:gd name="T69" fmla="*/ 3035111 h 4596134"/>
                <a:gd name="T70" fmla="*/ 782545 w 3133716"/>
                <a:gd name="T71" fmla="*/ 3657452 h 4596134"/>
                <a:gd name="T72" fmla="*/ 1783157 w 3133716"/>
                <a:gd name="T73" fmla="*/ 3792276 h 4596134"/>
                <a:gd name="T74" fmla="*/ 1783156 w 3133716"/>
                <a:gd name="T75" fmla="*/ 3905031 h 4596134"/>
                <a:gd name="T76" fmla="*/ 1783449 w 3133716"/>
                <a:gd name="T77" fmla="*/ 4401976 h 4596134"/>
                <a:gd name="T78" fmla="*/ 1838330 w 3133716"/>
                <a:gd name="T79" fmla="*/ 4540961 h 4596134"/>
                <a:gd name="T80" fmla="*/ 0 w 3133716"/>
                <a:gd name="T81" fmla="*/ 0 h 4596134"/>
                <a:gd name="T82" fmla="*/ 3133716 w 3133716"/>
                <a:gd name="T83" fmla="*/ 4596134 h 4596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T80" t="T81" r="T82" b="T83"/>
              <a:pathLst>
                <a:path w="3133716" h="4596134">
                  <a:moveTo>
                    <a:pt x="1838330" y="4540961"/>
                  </a:moveTo>
                  <a:cubicBezTo>
                    <a:pt x="1872419" y="4575050"/>
                    <a:pt x="1919512" y="4596134"/>
                    <a:pt x="1971530" y="4596134"/>
                  </a:cubicBezTo>
                  <a:cubicBezTo>
                    <a:pt x="2075566" y="4596134"/>
                    <a:pt x="2159903" y="4511796"/>
                    <a:pt x="2159904" y="4407761"/>
                  </a:cubicBezTo>
                  <a:lnTo>
                    <a:pt x="2159612" y="4401976"/>
                  </a:lnTo>
                  <a:lnTo>
                    <a:pt x="2159903" y="4399079"/>
                  </a:lnTo>
                  <a:lnTo>
                    <a:pt x="2159903" y="3905031"/>
                  </a:lnTo>
                  <a:lnTo>
                    <a:pt x="2159903" y="3847237"/>
                  </a:lnTo>
                  <a:lnTo>
                    <a:pt x="2159904" y="3425997"/>
                  </a:lnTo>
                  <a:lnTo>
                    <a:pt x="2024564" y="3407489"/>
                  </a:lnTo>
                  <a:lnTo>
                    <a:pt x="2025685" y="3399291"/>
                  </a:lnTo>
                  <a:lnTo>
                    <a:pt x="1336333" y="3305019"/>
                  </a:lnTo>
                  <a:lnTo>
                    <a:pt x="1461517" y="2389625"/>
                  </a:lnTo>
                  <a:lnTo>
                    <a:pt x="2204914" y="2491287"/>
                  </a:lnTo>
                  <a:lnTo>
                    <a:pt x="2231082" y="2502704"/>
                  </a:lnTo>
                  <a:cubicBezTo>
                    <a:pt x="2319539" y="2529943"/>
                    <a:pt x="2422938" y="2486593"/>
                    <a:pt x="2476418" y="2393962"/>
                  </a:cubicBezTo>
                  <a:lnTo>
                    <a:pt x="2479551" y="2387922"/>
                  </a:lnTo>
                  <a:lnTo>
                    <a:pt x="2481519" y="2385127"/>
                  </a:lnTo>
                  <a:lnTo>
                    <a:pt x="2771772" y="1882394"/>
                  </a:lnTo>
                  <a:lnTo>
                    <a:pt x="2805726" y="1823584"/>
                  </a:lnTo>
                  <a:lnTo>
                    <a:pt x="3095979" y="1320851"/>
                  </a:lnTo>
                  <a:lnTo>
                    <a:pt x="3097415" y="1317749"/>
                  </a:lnTo>
                  <a:lnTo>
                    <a:pt x="3101080" y="1312016"/>
                  </a:lnTo>
                  <a:cubicBezTo>
                    <a:pt x="3162201" y="1206152"/>
                    <a:pt x="3134978" y="1076008"/>
                    <a:pt x="3040276" y="1021331"/>
                  </a:cubicBezTo>
                  <a:cubicBezTo>
                    <a:pt x="2945574" y="966655"/>
                    <a:pt x="2819255" y="1008152"/>
                    <a:pt x="2758134" y="1114016"/>
                  </a:cubicBezTo>
                  <a:lnTo>
                    <a:pt x="2755001" y="1120056"/>
                  </a:lnTo>
                  <a:lnTo>
                    <a:pt x="2753033" y="1122851"/>
                  </a:lnTo>
                  <a:lnTo>
                    <a:pt x="2462780" y="1625584"/>
                  </a:lnTo>
                  <a:lnTo>
                    <a:pt x="2428826" y="1684394"/>
                  </a:lnTo>
                  <a:lnTo>
                    <a:pt x="2296991" y="1912739"/>
                  </a:lnTo>
                  <a:lnTo>
                    <a:pt x="1540874" y="1809337"/>
                  </a:lnTo>
                  <a:lnTo>
                    <a:pt x="1541809" y="1802502"/>
                  </a:lnTo>
                  <a:lnTo>
                    <a:pt x="1159745" y="1750254"/>
                  </a:lnTo>
                  <a:lnTo>
                    <a:pt x="1285818" y="828356"/>
                  </a:lnTo>
                  <a:lnTo>
                    <a:pt x="1276943" y="827142"/>
                  </a:lnTo>
                  <a:lnTo>
                    <a:pt x="1259081" y="768761"/>
                  </a:lnTo>
                  <a:cubicBezTo>
                    <a:pt x="1247565" y="747170"/>
                    <a:pt x="1231626" y="727480"/>
                    <a:pt x="1211414" y="711112"/>
                  </a:cubicBezTo>
                  <a:lnTo>
                    <a:pt x="1206734" y="707699"/>
                  </a:lnTo>
                  <a:lnTo>
                    <a:pt x="1204666" y="705649"/>
                  </a:lnTo>
                  <a:lnTo>
                    <a:pt x="820719" y="394734"/>
                  </a:lnTo>
                  <a:lnTo>
                    <a:pt x="775805" y="358364"/>
                  </a:lnTo>
                  <a:lnTo>
                    <a:pt x="391858" y="47449"/>
                  </a:lnTo>
                  <a:lnTo>
                    <a:pt x="389422" y="45853"/>
                  </a:lnTo>
                  <a:lnTo>
                    <a:pt x="385110" y="41985"/>
                  </a:lnTo>
                  <a:cubicBezTo>
                    <a:pt x="304260" y="-23486"/>
                    <a:pt x="185642" y="-11020"/>
                    <a:pt x="120170" y="69832"/>
                  </a:cubicBezTo>
                  <a:cubicBezTo>
                    <a:pt x="54698" y="150683"/>
                    <a:pt x="67165" y="269301"/>
                    <a:pt x="148016" y="334773"/>
                  </a:cubicBezTo>
                  <a:lnTo>
                    <a:pt x="152695" y="338186"/>
                  </a:lnTo>
                  <a:lnTo>
                    <a:pt x="154763" y="340237"/>
                  </a:lnTo>
                  <a:lnTo>
                    <a:pt x="538711" y="651151"/>
                  </a:lnTo>
                  <a:lnTo>
                    <a:pt x="583624" y="687522"/>
                  </a:lnTo>
                  <a:lnTo>
                    <a:pt x="866101" y="916267"/>
                  </a:lnTo>
                  <a:lnTo>
                    <a:pt x="757029" y="1713845"/>
                  </a:lnTo>
                  <a:lnTo>
                    <a:pt x="761516" y="1714459"/>
                  </a:lnTo>
                  <a:lnTo>
                    <a:pt x="591282" y="2959272"/>
                  </a:lnTo>
                  <a:lnTo>
                    <a:pt x="376747" y="2785545"/>
                  </a:lnTo>
                  <a:lnTo>
                    <a:pt x="376747" y="2471035"/>
                  </a:lnTo>
                  <a:lnTo>
                    <a:pt x="376747" y="2413241"/>
                  </a:lnTo>
                  <a:lnTo>
                    <a:pt x="376747" y="1919193"/>
                  </a:lnTo>
                  <a:lnTo>
                    <a:pt x="376455" y="1916296"/>
                  </a:lnTo>
                  <a:lnTo>
                    <a:pt x="376747" y="1910511"/>
                  </a:lnTo>
                  <a:cubicBezTo>
                    <a:pt x="376747" y="1806476"/>
                    <a:pt x="292410" y="1722138"/>
                    <a:pt x="188373" y="1722138"/>
                  </a:cubicBezTo>
                  <a:cubicBezTo>
                    <a:pt x="84338" y="1722138"/>
                    <a:pt x="0" y="1806476"/>
                    <a:pt x="0" y="1910511"/>
                  </a:cubicBezTo>
                  <a:lnTo>
                    <a:pt x="292" y="1916296"/>
                  </a:lnTo>
                  <a:lnTo>
                    <a:pt x="0" y="1919193"/>
                  </a:lnTo>
                  <a:lnTo>
                    <a:pt x="0" y="2413242"/>
                  </a:lnTo>
                  <a:lnTo>
                    <a:pt x="0" y="2471035"/>
                  </a:lnTo>
                  <a:lnTo>
                    <a:pt x="0" y="2965083"/>
                  </a:lnTo>
                  <a:lnTo>
                    <a:pt x="292" y="2967980"/>
                  </a:lnTo>
                  <a:lnTo>
                    <a:pt x="0" y="2973765"/>
                  </a:lnTo>
                  <a:lnTo>
                    <a:pt x="12066" y="3033530"/>
                  </a:lnTo>
                  <a:lnTo>
                    <a:pt x="14018" y="3035111"/>
                  </a:lnTo>
                  <a:lnTo>
                    <a:pt x="782545" y="3657452"/>
                  </a:lnTo>
                  <a:lnTo>
                    <a:pt x="784013" y="3655639"/>
                  </a:lnTo>
                  <a:lnTo>
                    <a:pt x="1783157" y="3792276"/>
                  </a:lnTo>
                  <a:lnTo>
                    <a:pt x="1783157" y="3847237"/>
                  </a:lnTo>
                  <a:lnTo>
                    <a:pt x="1783156" y="3905031"/>
                  </a:lnTo>
                  <a:lnTo>
                    <a:pt x="1783156" y="4399079"/>
                  </a:lnTo>
                  <a:lnTo>
                    <a:pt x="1783449" y="4401976"/>
                  </a:lnTo>
                  <a:lnTo>
                    <a:pt x="1783156" y="4407761"/>
                  </a:lnTo>
                  <a:cubicBezTo>
                    <a:pt x="1783157" y="4459779"/>
                    <a:pt x="1804241" y="4506872"/>
                    <a:pt x="1838330" y="4540961"/>
                  </a:cubicBezTo>
                  <a:close/>
                </a:path>
              </a:pathLst>
            </a:custGeom>
            <a:grp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10254" name="椭圆 13"/>
            <p:cNvSpPr>
              <a:spLocks noChangeArrowheads="1"/>
            </p:cNvSpPr>
            <p:nvPr/>
          </p:nvSpPr>
          <p:spPr bwMode="auto">
            <a:xfrm>
              <a:off x="640844" y="0"/>
              <a:ext cx="315075" cy="315076"/>
            </a:xfrm>
            <a:prstGeom prst="ellipse">
              <a:avLst/>
            </a:prstGeom>
            <a:grpFill/>
            <a:ln>
              <a:noFill/>
            </a:ln>
            <a:extLst>
              <a:ext uri="{91240B29-F687-4F45-9708-019B960494DF}">
                <a14:hiddenLine xmlns:a14="http://schemas.microsoft.com/office/drawing/2010/main" w="12700">
                  <a:solidFill>
                    <a:srgbClr val="42719B"/>
                  </a:solidFill>
                  <a:bevel/>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sp>
        <p:nvSpPr>
          <p:cNvPr id="10250" name="文本框 14"/>
          <p:cNvSpPr>
            <a:spLocks noChangeArrowheads="1"/>
          </p:cNvSpPr>
          <p:nvPr/>
        </p:nvSpPr>
        <p:spPr bwMode="auto">
          <a:xfrm>
            <a:off x="1531620" y="1762125"/>
            <a:ext cx="4406900" cy="4034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rm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en-US" altLang="zh-CN" sz="3200" b="1" dirty="0">
                <a:solidFill>
                  <a:schemeClr val="bg1"/>
                </a:solidFill>
                <a:latin typeface="+mn-lt"/>
                <a:ea typeface="方正姚体" panose="02010601030101010101" pitchFamily="2" charset="-122"/>
                <a:sym typeface="方正姚体" panose="02010601030101010101" pitchFamily="2" charset="-122"/>
              </a:rPr>
              <a:t>中国共产主义青年团</a:t>
            </a:r>
            <a:endParaRPr lang="en-US" altLang="zh-CN" sz="3200" b="1" dirty="0">
              <a:solidFill>
                <a:schemeClr val="bg1"/>
              </a:solidFill>
              <a:latin typeface="+mn-lt"/>
              <a:ea typeface="方正姚体" panose="02010601030101010101" pitchFamily="2" charset="-122"/>
              <a:sym typeface="方正姚体" panose="02010601030101010101" pitchFamily="2" charset="-122"/>
            </a:endParaRPr>
          </a:p>
          <a:p>
            <a:pPr algn="l" eaLnBrk="1" hangingPunct="1"/>
            <a:r>
              <a:rPr lang="en-US" altLang="zh-CN" sz="3200" b="1" dirty="0">
                <a:solidFill>
                  <a:schemeClr val="bg1"/>
                </a:solidFill>
                <a:latin typeface="+mn-lt"/>
                <a:ea typeface="方正姚体" panose="02010601030101010101" pitchFamily="2" charset="-122"/>
                <a:sym typeface="方正姚体" panose="02010601030101010101" pitchFamily="2" charset="-122"/>
              </a:rPr>
              <a:t>是中国共产党领导的</a:t>
            </a:r>
            <a:endParaRPr lang="en-US" altLang="zh-CN" sz="3200" b="1" dirty="0">
              <a:solidFill>
                <a:schemeClr val="bg1"/>
              </a:solidFill>
              <a:latin typeface="+mn-lt"/>
              <a:ea typeface="方正姚体" panose="02010601030101010101" pitchFamily="2" charset="-122"/>
              <a:sym typeface="方正姚体" panose="02010601030101010101" pitchFamily="2" charset="-122"/>
            </a:endParaRPr>
          </a:p>
          <a:p>
            <a:pPr algn="l" eaLnBrk="1" hangingPunct="1"/>
            <a:r>
              <a:rPr lang="en-US" altLang="zh-CN" sz="3200" b="1" dirty="0">
                <a:solidFill>
                  <a:schemeClr val="bg1"/>
                </a:solidFill>
                <a:latin typeface="+mn-lt"/>
                <a:ea typeface="方正姚体" panose="02010601030101010101" pitchFamily="2" charset="-122"/>
                <a:sym typeface="方正姚体" panose="02010601030101010101" pitchFamily="2" charset="-122"/>
              </a:rPr>
              <a:t>先进青年的群众组织</a:t>
            </a:r>
            <a:endParaRPr lang="en-US" altLang="zh-CN" sz="3200" b="1" dirty="0">
              <a:solidFill>
                <a:schemeClr val="bg1"/>
              </a:solidFill>
              <a:latin typeface="+mn-lt"/>
              <a:ea typeface="方正姚体" panose="02010601030101010101" pitchFamily="2" charset="-122"/>
              <a:sym typeface="方正姚体" panose="02010601030101010101" pitchFamily="2" charset="-122"/>
            </a:endParaRPr>
          </a:p>
          <a:p>
            <a:pPr algn="l" eaLnBrk="1" hangingPunct="1"/>
            <a:r>
              <a:rPr lang="en-US" altLang="zh-CN" sz="3200" b="1" dirty="0">
                <a:solidFill>
                  <a:schemeClr val="bg1"/>
                </a:solidFill>
                <a:latin typeface="+mn-lt"/>
                <a:ea typeface="方正姚体" panose="02010601030101010101" pitchFamily="2" charset="-122"/>
                <a:sym typeface="方正姚体" panose="02010601030101010101" pitchFamily="2" charset="-122"/>
              </a:rPr>
              <a:t>是广大青年在实践中</a:t>
            </a:r>
            <a:endParaRPr lang="en-US" altLang="zh-CN" sz="3200" b="1" dirty="0">
              <a:solidFill>
                <a:schemeClr val="bg1"/>
              </a:solidFill>
              <a:latin typeface="+mn-lt"/>
              <a:ea typeface="方正姚体" panose="02010601030101010101" pitchFamily="2" charset="-122"/>
              <a:sym typeface="方正姚体" panose="02010601030101010101" pitchFamily="2" charset="-122"/>
            </a:endParaRPr>
          </a:p>
          <a:p>
            <a:pPr algn="l" eaLnBrk="1" hangingPunct="1"/>
            <a:r>
              <a:rPr lang="en-US" altLang="zh-CN" sz="3200" b="1" dirty="0">
                <a:solidFill>
                  <a:schemeClr val="bg1"/>
                </a:solidFill>
                <a:latin typeface="+mn-lt"/>
                <a:ea typeface="方正姚体" panose="02010601030101010101" pitchFamily="2" charset="-122"/>
                <a:sym typeface="方正姚体" panose="02010601030101010101" pitchFamily="2" charset="-122"/>
              </a:rPr>
              <a:t>学习中国特色社会主</a:t>
            </a:r>
            <a:endParaRPr lang="en-US" altLang="zh-CN" sz="3200" b="1" dirty="0">
              <a:solidFill>
                <a:schemeClr val="bg1"/>
              </a:solidFill>
              <a:latin typeface="+mn-lt"/>
              <a:ea typeface="方正姚体" panose="02010601030101010101" pitchFamily="2" charset="-122"/>
              <a:sym typeface="方正姚体" panose="02010601030101010101" pitchFamily="2" charset="-122"/>
            </a:endParaRPr>
          </a:p>
          <a:p>
            <a:pPr algn="l" eaLnBrk="1" hangingPunct="1"/>
            <a:r>
              <a:rPr lang="en-US" altLang="zh-CN" sz="3200" b="1" dirty="0">
                <a:solidFill>
                  <a:schemeClr val="bg1"/>
                </a:solidFill>
                <a:latin typeface="+mn-lt"/>
                <a:ea typeface="方正姚体" panose="02010601030101010101" pitchFamily="2" charset="-122"/>
                <a:sym typeface="方正姚体" panose="02010601030101010101" pitchFamily="2" charset="-122"/>
              </a:rPr>
              <a:t>义和共产主义的学校</a:t>
            </a:r>
            <a:endParaRPr lang="en-US" altLang="zh-CN" sz="3200" b="1" dirty="0">
              <a:solidFill>
                <a:schemeClr val="bg1"/>
              </a:solidFill>
              <a:latin typeface="+mn-lt"/>
              <a:ea typeface="方正姚体" panose="02010601030101010101" pitchFamily="2" charset="-122"/>
              <a:sym typeface="方正姚体" panose="02010601030101010101" pitchFamily="2" charset="-122"/>
            </a:endParaRPr>
          </a:p>
          <a:p>
            <a:pPr algn="l" eaLnBrk="1" hangingPunct="1"/>
            <a:r>
              <a:rPr lang="en-US" altLang="zh-CN" sz="3200" b="1" dirty="0">
                <a:solidFill>
                  <a:schemeClr val="bg1"/>
                </a:solidFill>
                <a:latin typeface="+mn-lt"/>
                <a:ea typeface="方正姚体" panose="02010601030101010101" pitchFamily="2" charset="-122"/>
                <a:sym typeface="方正姚体" panose="02010601030101010101" pitchFamily="2" charset="-122"/>
              </a:rPr>
              <a:t>是中国共产党的助手</a:t>
            </a:r>
            <a:endParaRPr lang="en-US" altLang="zh-CN" sz="3200" b="1" dirty="0">
              <a:solidFill>
                <a:schemeClr val="bg1"/>
              </a:solidFill>
              <a:latin typeface="+mn-lt"/>
              <a:ea typeface="方正姚体" panose="02010601030101010101" pitchFamily="2" charset="-122"/>
              <a:sym typeface="方正姚体" panose="02010601030101010101" pitchFamily="2" charset="-122"/>
            </a:endParaRPr>
          </a:p>
          <a:p>
            <a:pPr algn="l" eaLnBrk="1" hangingPunct="1"/>
            <a:r>
              <a:rPr lang="en-US" altLang="zh-CN" sz="3200" b="1" dirty="0">
                <a:solidFill>
                  <a:schemeClr val="bg1"/>
                </a:solidFill>
                <a:latin typeface="+mn-lt"/>
                <a:ea typeface="方正姚体" panose="02010601030101010101" pitchFamily="2" charset="-122"/>
                <a:sym typeface="方正姚体" panose="02010601030101010101" pitchFamily="2" charset="-122"/>
              </a:rPr>
              <a:t>和后备军</a:t>
            </a:r>
            <a:endParaRPr lang="en-US" altLang="zh-CN" sz="3200" b="1" dirty="0">
              <a:solidFill>
                <a:schemeClr val="bg1"/>
              </a:solidFill>
              <a:latin typeface="+mn-lt"/>
              <a:ea typeface="方正姚体" panose="02010601030101010101" pitchFamily="2" charset="-122"/>
              <a:sym typeface="方正姚体" panose="02010601030101010101" pitchFamily="2" charset="-122"/>
            </a:endParaRPr>
          </a:p>
        </p:txBody>
      </p:sp>
      <p:sp>
        <p:nvSpPr>
          <p:cNvPr id="2" name="日期占位符 1"/>
          <p:cNvSpPr>
            <a:spLocks noGrp="1"/>
          </p:cNvSpPr>
          <p:nvPr>
            <p:ph type="dt" sz="half" idx="10"/>
          </p:nvPr>
        </p:nvSpPr>
        <p:spPr/>
        <p:txBody>
          <a:bodyPr/>
          <a:p>
            <a:pPr>
              <a:defRPr/>
            </a:pPr>
            <a:fld id="{140A9D86-6A3A-432B-85A1-4F62644A5DEB}" type="datetime1">
              <a:rPr lang="zh-CN" altLang="en-US"/>
            </a:fld>
            <a:endParaRPr lang="zh-CN" altLang="en-US" sz="1800">
              <a:solidFill>
                <a:schemeClr val="tx1"/>
              </a:solidFill>
            </a:endParaRPr>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11702" y="5655214"/>
            <a:ext cx="2593484" cy="1092918"/>
          </a:xfrm>
          <a:prstGeom prst="rect">
            <a:avLst/>
          </a:prstGeom>
        </p:spPr>
      </p:pic>
      <p:pic>
        <p:nvPicPr>
          <p:cNvPr id="14" name="图片 13"/>
          <p:cNvPicPr>
            <a:picLocks noChangeAspect="1"/>
          </p:cNvPicPr>
          <p:nvPr>
            <p:custDataLst>
              <p:tags r:id="rId3"/>
            </p:custDataLst>
          </p:nvPr>
        </p:nvPicPr>
        <p:blipFill rotWithShape="1">
          <a:blip r:embed="rId4" cstate="print">
            <a:extLst>
              <a:ext uri="{28A0092B-C50C-407E-A947-70E740481C1C}">
                <a14:useLocalDpi xmlns:a14="http://schemas.microsoft.com/office/drawing/2010/main" val="0"/>
              </a:ext>
            </a:extLst>
          </a:blip>
          <a:srcRect b="32906"/>
          <a:stretch>
            <a:fillRect/>
          </a:stretch>
        </p:blipFill>
        <p:spPr>
          <a:xfrm>
            <a:off x="0" y="6281936"/>
            <a:ext cx="12192000" cy="576064"/>
          </a:xfrm>
          <a:prstGeom prst="rect">
            <a:avLst/>
          </a:prstGeom>
        </p:spPr>
      </p:pic>
      <p:sp>
        <p:nvSpPr>
          <p:cNvPr id="2" name="矩形 1"/>
          <p:cNvSpPr/>
          <p:nvPr>
            <p:custDataLst>
              <p:tags r:id="rId5"/>
            </p:custDataLst>
          </p:nvPr>
        </p:nvSpPr>
        <p:spPr>
          <a:xfrm>
            <a:off x="2711624" y="1700808"/>
            <a:ext cx="8856984" cy="3888432"/>
          </a:xfrm>
          <a:prstGeom prst="rect">
            <a:avLst/>
          </a:prstGeom>
          <a:noFill/>
          <a:ln w="9525">
            <a:solidFill>
              <a:schemeClr val="accent1"/>
            </a:solidFill>
          </a:ln>
          <a:effectLst>
            <a:outerShdw blurRad="279400" dist="266700" dir="7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29" name="矩形 28"/>
          <p:cNvSpPr/>
          <p:nvPr>
            <p:custDataLst>
              <p:tags r:id="rId6"/>
            </p:custDataLst>
          </p:nvPr>
        </p:nvSpPr>
        <p:spPr>
          <a:xfrm>
            <a:off x="11163591" y="2801033"/>
            <a:ext cx="810033" cy="720284"/>
          </a:xfrm>
          <a:prstGeom prst="rect">
            <a:avLst/>
          </a:prstGeom>
          <a:solidFill>
            <a:schemeClr val="accent1"/>
          </a:solidFill>
          <a:ln w="0">
            <a:noFill/>
          </a:ln>
          <a:effectLst>
            <a:outerShdw blurRad="279400" dist="266700" dir="7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42" name="矩形 41"/>
          <p:cNvSpPr/>
          <p:nvPr>
            <p:custDataLst>
              <p:tags r:id="rId7"/>
            </p:custDataLst>
          </p:nvPr>
        </p:nvSpPr>
        <p:spPr>
          <a:xfrm>
            <a:off x="3325630" y="4241499"/>
            <a:ext cx="810033" cy="720284"/>
          </a:xfrm>
          <a:prstGeom prst="rect">
            <a:avLst/>
          </a:prstGeom>
          <a:solidFill>
            <a:schemeClr val="accent1"/>
          </a:solidFill>
          <a:ln w="0">
            <a:noFill/>
          </a:ln>
          <a:effectLst>
            <a:outerShdw blurRad="279400" dist="266700" dir="7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43" name="TextBox 20"/>
          <p:cNvSpPr txBox="1"/>
          <p:nvPr>
            <p:custDataLst>
              <p:tags r:id="rId8"/>
            </p:custDataLst>
          </p:nvPr>
        </p:nvSpPr>
        <p:spPr>
          <a:xfrm>
            <a:off x="4683760" y="1507490"/>
            <a:ext cx="5774055" cy="44373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square" lIns="0" tIns="0" rIns="0" bIns="0" anchor="ctr">
            <a:normAutofit/>
          </a:bodyPr>
          <a:lstStyle>
            <a:defPPr>
              <a:defRPr lang="zh-CN"/>
            </a:defPPr>
            <a:lvl1pPr>
              <a:defRPr b="0">
                <a:ln w="25400">
                  <a:noFill/>
                </a:ln>
                <a:solidFill>
                  <a:srgbClr val="D70802"/>
                </a:solidFill>
                <a:latin typeface="+mj-ea"/>
                <a:ea typeface="+mj-ea"/>
              </a:defRPr>
            </a:lvl1pPr>
          </a:lstStyle>
          <a:p>
            <a:pPr>
              <a:lnSpc>
                <a:spcPct val="130000"/>
              </a:lnSpc>
            </a:pPr>
            <a:r>
              <a:rPr lang="en-US" altLang="zh-CN" sz="3600">
                <a:solidFill>
                  <a:schemeClr val="tx1">
                    <a:lumMod val="75000"/>
                    <a:lumOff val="25000"/>
                  </a:schemeClr>
                </a:solidFill>
                <a:latin typeface="+mn-lt"/>
                <a:ea typeface="+mn-ea"/>
                <a:sym typeface="+mn-lt"/>
              </a:rPr>
              <a:t>团结全国各族青年，为把我国建设成为富强民主文明和谐的社会主义现代化国家，为最终实现共产主义而奋斗。</a:t>
            </a:r>
            <a:endParaRPr lang="en-US" altLang="zh-CN" sz="3600">
              <a:solidFill>
                <a:schemeClr val="tx1">
                  <a:lumMod val="75000"/>
                  <a:lumOff val="25000"/>
                </a:schemeClr>
              </a:solidFill>
              <a:latin typeface="+mn-lt"/>
              <a:ea typeface="+mn-ea"/>
              <a:sym typeface="+mn-lt"/>
            </a:endParaRPr>
          </a:p>
        </p:txBody>
      </p:sp>
      <p:sp>
        <p:nvSpPr>
          <p:cNvPr id="45" name="TextBox 20"/>
          <p:cNvSpPr txBox="1"/>
          <p:nvPr>
            <p:custDataLst>
              <p:tags r:id="rId9"/>
            </p:custDataLst>
          </p:nvPr>
        </p:nvSpPr>
        <p:spPr>
          <a:xfrm>
            <a:off x="8616281" y="3284984"/>
            <a:ext cx="2509368" cy="22322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square" lIns="0" tIns="0" rIns="0" bIns="0" anchor="ctr">
            <a:normAutofit/>
          </a:bodyPr>
          <a:lstStyle>
            <a:defPPr>
              <a:defRPr lang="zh-CN"/>
            </a:defPPr>
            <a:lvl1pPr>
              <a:defRPr b="0">
                <a:ln w="25400">
                  <a:noFill/>
                </a:ln>
                <a:solidFill>
                  <a:srgbClr val="D70802"/>
                </a:solidFill>
                <a:latin typeface="+mj-ea"/>
                <a:ea typeface="+mj-ea"/>
              </a:defRPr>
            </a:lvl1pPr>
          </a:lstStyle>
          <a:p>
            <a:pPr>
              <a:lnSpc>
                <a:spcPct val="130000"/>
              </a:lnSpc>
            </a:pPr>
            <a:r>
              <a:rPr lang="en-US" altLang="zh-CN" sz="1400">
                <a:solidFill>
                  <a:schemeClr val="tx1">
                    <a:lumMod val="75000"/>
                    <a:lumOff val="25000"/>
                  </a:schemeClr>
                </a:solidFill>
                <a:latin typeface="+mn-lt"/>
                <a:ea typeface="+mn-ea"/>
                <a:sym typeface="+mn-lt"/>
              </a:rPr>
              <a:t> </a:t>
            </a:r>
            <a:endParaRPr lang="en-US" altLang="zh-CN" sz="1400">
              <a:solidFill>
                <a:schemeClr val="tx1">
                  <a:lumMod val="75000"/>
                  <a:lumOff val="25000"/>
                </a:schemeClr>
              </a:solidFill>
              <a:latin typeface="+mn-lt"/>
              <a:ea typeface="+mn-ea"/>
              <a:sym typeface="+mn-lt"/>
            </a:endParaRPr>
          </a:p>
        </p:txBody>
      </p:sp>
      <p:pic>
        <p:nvPicPr>
          <p:cNvPr id="15" name="图片 14"/>
          <p:cNvPicPr>
            <a:picLocks noChangeAspect="1"/>
          </p:cNvPicPr>
          <p:nvPr>
            <p:custDataLst>
              <p:tags r:id="rId10"/>
            </p:custDataLst>
          </p:nvPr>
        </p:nvPicPr>
        <p:blipFill rotWithShape="1">
          <a:blip r:embed="rId11" cstate="print">
            <a:duotone>
              <a:schemeClr val="accent1">
                <a:shade val="45000"/>
                <a:satMod val="135000"/>
              </a:schemeClr>
              <a:prstClr val="white"/>
            </a:duotone>
            <a:extLst>
              <a:ext uri="{BEBA8EAE-BF5A-486C-A8C5-ECC9F3942E4B}">
                <a14:imgProps xmlns:a14="http://schemas.microsoft.com/office/drawing/2010/main">
                  <a14:imgLayer r:embed="rId12">
                    <a14:imgEffect>
                      <a14:brightnessContrast contrast="-40000"/>
                    </a14:imgEffect>
                  </a14:imgLayer>
                </a14:imgProps>
              </a:ext>
              <a:ext uri="{28A0092B-C50C-407E-A947-70E740481C1C}">
                <a14:useLocalDpi xmlns:a14="http://schemas.microsoft.com/office/drawing/2010/main" val="0"/>
              </a:ext>
            </a:extLst>
          </a:blip>
          <a:srcRect/>
          <a:stretch>
            <a:fillRect/>
          </a:stretch>
        </p:blipFill>
        <p:spPr>
          <a:xfrm>
            <a:off x="0" y="-476012"/>
            <a:ext cx="4988185" cy="2207287"/>
          </a:xfrm>
          <a:prstGeom prst="rect">
            <a:avLst/>
          </a:prstGeom>
        </p:spPr>
      </p:pic>
      <p:sp>
        <p:nvSpPr>
          <p:cNvPr id="16" name="文本框 15"/>
          <p:cNvSpPr txBox="1"/>
          <p:nvPr>
            <p:custDataLst>
              <p:tags r:id="rId13"/>
            </p:custDataLst>
          </p:nvPr>
        </p:nvSpPr>
        <p:spPr>
          <a:xfrm>
            <a:off x="11295" y="375338"/>
            <a:ext cx="3123712" cy="584775"/>
          </a:xfrm>
          <a:prstGeom prst="rect">
            <a:avLst/>
          </a:prstGeom>
          <a:noFill/>
        </p:spPr>
        <p:txBody>
          <a:bodyPr wrap="square" rtlCol="0">
            <a:normAutofit fontScale="97500" lnSpcReduction="20000"/>
          </a:bodyPr>
          <a:lstStyle/>
          <a:p>
            <a:pPr algn="ctr"/>
            <a:r>
              <a:rPr lang="zh-CN" altLang="en-US" sz="3200" b="1">
                <a:solidFill>
                  <a:schemeClr val="accent1"/>
                </a:solidFill>
                <a:latin typeface="+mj-lt"/>
                <a:ea typeface="+mj-ea"/>
                <a:cs typeface="+mj-cs"/>
                <a:sym typeface="+mn-lt"/>
              </a:rPr>
              <a:t>团的奋斗目标</a:t>
            </a:r>
            <a:endParaRPr lang="zh-CN" altLang="en-US" sz="3200" b="1">
              <a:solidFill>
                <a:schemeClr val="accent1"/>
              </a:solidFill>
              <a:latin typeface="+mj-lt"/>
              <a:ea typeface="+mj-ea"/>
              <a:cs typeface="+mj-cs"/>
              <a:sym typeface="+mn-lt"/>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strips(downRight)">
                                      <p:cBhvr>
                                        <p:cTn id="7" dur="1750"/>
                                        <p:tgtEl>
                                          <p:spTgt spid="43"/>
                                        </p:tgtEl>
                                      </p:cBhvr>
                                    </p:animEffect>
                                  </p:childTnLst>
                                </p:cTn>
                              </p:par>
                            </p:childTnLst>
                          </p:cTn>
                        </p:par>
                        <p:par>
                          <p:cTn id="8" fill="hold">
                            <p:stCondLst>
                              <p:cond delay="2000"/>
                            </p:stCondLst>
                            <p:childTnLst>
                              <p:par>
                                <p:cTn id="9" presetID="18" presetClass="entr" presetSubtype="6"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strips(downRight)">
                                      <p:cBhvr>
                                        <p:cTn id="11" dur="175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P spid="45"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wrap="square" lIns="91440" tIns="45720" rIns="91440" bIns="45720" rtlCol="0" anchor="ctr">
            <a:normAutofit/>
          </a:bodyPr>
          <a:lstStyle/>
          <a:p>
            <a:r>
              <a:rPr lang="zh-CN" altLang="en-US" u="sng" dirty="0">
                <a:solidFill>
                  <a:schemeClr val="tx2"/>
                </a:solidFill>
              </a:rPr>
              <a:t>学习</a:t>
            </a:r>
            <a:r>
              <a:rPr lang="en-US" altLang="zh-CN" u="sng" dirty="0">
                <a:solidFill>
                  <a:schemeClr val="tx2"/>
                </a:solidFill>
              </a:rPr>
              <a:t>“</a:t>
            </a:r>
            <a:r>
              <a:rPr lang="zh-CN" altLang="en-US" u="sng" dirty="0">
                <a:solidFill>
                  <a:schemeClr val="tx2"/>
                </a:solidFill>
              </a:rPr>
              <a:t>一学一做</a:t>
            </a:r>
            <a:r>
              <a:rPr lang="en-US" altLang="zh-CN" u="sng" dirty="0">
                <a:solidFill>
                  <a:schemeClr val="tx2"/>
                </a:solidFill>
              </a:rPr>
              <a:t>”</a:t>
            </a:r>
            <a:r>
              <a:rPr lang="zh-CN" altLang="en-US" u="sng" dirty="0">
                <a:solidFill>
                  <a:schemeClr val="tx2"/>
                </a:solidFill>
              </a:rPr>
              <a:t>，做合格共青团员</a:t>
            </a:r>
            <a:endParaRPr lang="zh-CN" altLang="en-US" u="sng" dirty="0">
              <a:solidFill>
                <a:schemeClr val="tx2"/>
              </a:solidFill>
            </a:endParaRPr>
          </a:p>
        </p:txBody>
      </p:sp>
      <p:sp>
        <p:nvSpPr>
          <p:cNvPr id="3" name="内容占位符 2"/>
          <p:cNvSpPr>
            <a:spLocks noGrp="1"/>
          </p:cNvSpPr>
          <p:nvPr>
            <p:ph idx="1"/>
          </p:nvPr>
        </p:nvSpPr>
        <p:spPr/>
        <p:txBody>
          <a:bodyPr>
            <a:normAutofit/>
          </a:bodyPr>
          <a:lstStyle/>
          <a:p>
            <a:pPr algn="just">
              <a:lnSpc>
                <a:spcPct val="120000"/>
              </a:lnSpc>
            </a:pPr>
            <a:r>
              <a:rPr lang="zh-CN" altLang="en-US" sz="2000" dirty="0">
                <a:solidFill>
                  <a:schemeClr val="bg2">
                    <a:lumMod val="20000"/>
                    <a:lumOff val="80000"/>
                  </a:schemeClr>
                </a:solidFill>
              </a:rPr>
              <a:t>团中央决定，</a:t>
            </a:r>
            <a:r>
              <a:rPr lang="en-US" altLang="zh-CN" sz="2000" dirty="0">
                <a:solidFill>
                  <a:schemeClr val="bg2">
                    <a:lumMod val="20000"/>
                    <a:lumOff val="80000"/>
                  </a:schemeClr>
                </a:solidFill>
              </a:rPr>
              <a:t>2017</a:t>
            </a:r>
            <a:r>
              <a:rPr lang="zh-CN" altLang="en-US" sz="2000" dirty="0">
                <a:solidFill>
                  <a:schemeClr val="bg2">
                    <a:lumMod val="20000"/>
                    <a:lumOff val="80000"/>
                  </a:schemeClr>
                </a:solidFill>
              </a:rPr>
              <a:t>年在全体团员中开展</a:t>
            </a:r>
            <a:r>
              <a:rPr lang="en-US" altLang="zh-CN" sz="2000" dirty="0">
                <a:solidFill>
                  <a:schemeClr val="bg2">
                    <a:lumMod val="20000"/>
                    <a:lumOff val="80000"/>
                  </a:schemeClr>
                </a:solidFill>
              </a:rPr>
              <a:t>“</a:t>
            </a:r>
            <a:r>
              <a:rPr lang="zh-CN" altLang="en-US" sz="2000" dirty="0">
                <a:solidFill>
                  <a:schemeClr val="bg2">
                    <a:lumMod val="20000"/>
                    <a:lumOff val="80000"/>
                  </a:schemeClr>
                </a:solidFill>
              </a:rPr>
              <a:t>学党中央书记讲话，做合格共青团员</a:t>
            </a:r>
            <a:r>
              <a:rPr lang="en-US" altLang="zh-CN" sz="2000" dirty="0">
                <a:solidFill>
                  <a:schemeClr val="bg2">
                    <a:lumMod val="20000"/>
                    <a:lumOff val="80000"/>
                  </a:schemeClr>
                </a:solidFill>
              </a:rPr>
              <a:t>”</a:t>
            </a:r>
            <a:r>
              <a:rPr lang="zh-CN" altLang="en-US" sz="2000" dirty="0">
                <a:solidFill>
                  <a:schemeClr val="bg2">
                    <a:lumMod val="20000"/>
                    <a:lumOff val="80000"/>
                  </a:schemeClr>
                </a:solidFill>
              </a:rPr>
              <a:t>学习教育。简称【一学一做】</a:t>
            </a:r>
            <a:endParaRPr lang="zh-CN" altLang="en-US" sz="2000" dirty="0">
              <a:solidFill>
                <a:schemeClr val="bg2">
                  <a:lumMod val="20000"/>
                  <a:lumOff val="80000"/>
                </a:schemeClr>
              </a:solidFill>
            </a:endParaRPr>
          </a:p>
          <a:p>
            <a:pPr algn="just">
              <a:lnSpc>
                <a:spcPct val="120000"/>
              </a:lnSpc>
            </a:pPr>
            <a:r>
              <a:rPr lang="zh-CN" altLang="en-US" sz="6000" dirty="0"/>
              <a:t>   </a:t>
            </a:r>
            <a:r>
              <a:rPr lang="zh-CN" altLang="en-US" sz="6000" dirty="0">
                <a:solidFill>
                  <a:srgbClr val="00B0F0"/>
                </a:solidFill>
              </a:rPr>
              <a:t>学</a:t>
            </a:r>
            <a:r>
              <a:rPr lang="zh-CN" altLang="en-US" sz="6000" dirty="0"/>
              <a:t>  </a:t>
            </a:r>
            <a:r>
              <a:rPr lang="en-US" altLang="zh-CN" sz="1800" dirty="0">
                <a:solidFill>
                  <a:schemeClr val="tx1">
                    <a:lumMod val="50000"/>
                    <a:lumOff val="50000"/>
                  </a:schemeClr>
                </a:solidFill>
              </a:rPr>
              <a:t>——</a:t>
            </a:r>
            <a:r>
              <a:rPr lang="zh-CN" altLang="en-US" sz="1800" dirty="0">
                <a:solidFill>
                  <a:schemeClr val="tx1">
                    <a:lumMod val="50000"/>
                    <a:lumOff val="50000"/>
                  </a:schemeClr>
                </a:solidFill>
              </a:rPr>
              <a:t>学习党中央书记讲话 </a:t>
            </a:r>
            <a:r>
              <a:rPr lang="zh-CN" altLang="en-US" sz="1800" dirty="0"/>
              <a:t>             </a:t>
            </a:r>
            <a:r>
              <a:rPr lang="zh-CN" altLang="en-US" sz="6000" dirty="0">
                <a:solidFill>
                  <a:srgbClr val="00B0F0"/>
                </a:solidFill>
              </a:rPr>
              <a:t>做</a:t>
            </a:r>
            <a:r>
              <a:rPr lang="zh-CN" altLang="en-US" sz="6000" dirty="0"/>
              <a:t>   </a:t>
            </a:r>
            <a:r>
              <a:rPr lang="en-US" altLang="zh-CN" sz="1800" dirty="0">
                <a:solidFill>
                  <a:schemeClr val="tx1">
                    <a:lumMod val="50000"/>
                    <a:lumOff val="50000"/>
                  </a:schemeClr>
                </a:solidFill>
              </a:rPr>
              <a:t>——</a:t>
            </a:r>
            <a:r>
              <a:rPr lang="zh-CN" altLang="en-US" sz="1800" dirty="0">
                <a:solidFill>
                  <a:schemeClr val="tx1">
                    <a:lumMod val="50000"/>
                    <a:lumOff val="50000"/>
                  </a:schemeClr>
                </a:solidFill>
              </a:rPr>
              <a:t>做合格共青团员</a:t>
            </a:r>
            <a:endParaRPr lang="zh-CN" altLang="en-US" sz="1800" dirty="0"/>
          </a:p>
          <a:p>
            <a:pPr algn="just">
              <a:lnSpc>
                <a:spcPct val="120000"/>
              </a:lnSpc>
            </a:pPr>
            <a:r>
              <a:rPr lang="zh-CN" altLang="en-US" sz="1800" dirty="0"/>
              <a:t>团中央书记处第一书记秦宜智指出，在全体共青团员中集中开展“一学一做”教育实践，是党中央着眼于党的事业薪火相传、全面从严治党向基层延伸而批准的一项重要工作部署。各级团组织和广大团干部、团员要更加紧密地团结在以习，近，平同志为核心的党中央周围，牢固树立“四个意识”，扎实开展“一学一做”教育实践，全面推进改革攻坚、从严治团各项工作，撸起袖子加油干，以扎实业绩迎接党的十九大胜利召开。</a:t>
            </a:r>
            <a:endParaRPr lang="zh-CN" altLang="en-US" sz="1800" dirty="0"/>
          </a:p>
        </p:txBody>
      </p:sp>
      <p:sp>
        <p:nvSpPr>
          <p:cNvPr id="4" name="日期占位符 3"/>
          <p:cNvSpPr>
            <a:spLocks noGrp="1"/>
          </p:cNvSpPr>
          <p:nvPr>
            <p:ph type="dt" sz="half" idx="10"/>
          </p:nvPr>
        </p:nvSpPr>
        <p:spPr/>
        <p:txBody>
          <a:bodyPr/>
          <a:p>
            <a:pPr>
              <a:defRPr/>
            </a:pPr>
            <a:fld id="{635A2C4D-CA49-4837-9751-0A181905012E}" type="datetime1">
              <a:rPr lang="zh-CN" altLang="en-US"/>
            </a:fld>
            <a:endParaRPr lang="zh-CN" altLang="en-US" sz="1800">
              <a:solidFill>
                <a:schemeClr val="tx1"/>
              </a:solidFill>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0" name="矩形 28"/>
          <p:cNvSpPr>
            <a:spLocks noChangeArrowheads="1"/>
          </p:cNvSpPr>
          <p:nvPr>
            <p:custDataLst>
              <p:tags r:id="rId3"/>
            </p:custDataLst>
          </p:nvPr>
        </p:nvSpPr>
        <p:spPr bwMode="auto">
          <a:xfrm>
            <a:off x="2744342" y="2492896"/>
            <a:ext cx="2801937" cy="72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anose="020F0502020204030204" pitchFamily="34" charset="0"/>
                <a:ea typeface="微软雅黑" panose="020B0503020204020204" charset="-122"/>
              </a:defRPr>
            </a:lvl1pPr>
            <a:lvl2pPr marL="742950" indent="-285750">
              <a:defRPr>
                <a:solidFill>
                  <a:schemeClr val="tx1"/>
                </a:solidFill>
                <a:latin typeface="Calibri" panose="020F0502020204030204" pitchFamily="34" charset="0"/>
                <a:ea typeface="微软雅黑" panose="020B0503020204020204" charset="-122"/>
              </a:defRPr>
            </a:lvl2pPr>
            <a:lvl3pPr marL="1143000" indent="-228600">
              <a:defRPr>
                <a:solidFill>
                  <a:schemeClr val="tx1"/>
                </a:solidFill>
                <a:latin typeface="Calibri" panose="020F0502020204030204" pitchFamily="34" charset="0"/>
                <a:ea typeface="微软雅黑" panose="020B0503020204020204" charset="-122"/>
              </a:defRPr>
            </a:lvl3pPr>
            <a:lvl4pPr marL="1600200" indent="-228600">
              <a:defRPr>
                <a:solidFill>
                  <a:schemeClr val="tx1"/>
                </a:solidFill>
                <a:latin typeface="Calibri" panose="020F0502020204030204" pitchFamily="34" charset="0"/>
                <a:ea typeface="微软雅黑" panose="020B0503020204020204" charset="-122"/>
              </a:defRPr>
            </a:lvl4pPr>
            <a:lvl5pPr marL="2057400" indent="-228600">
              <a:defRPr>
                <a:solidFill>
                  <a:schemeClr val="tx1"/>
                </a:solidFill>
                <a:latin typeface="Calibri" panose="020F0502020204030204" pitchFamily="34" charset="0"/>
                <a:ea typeface="微软雅黑" panose="020B050302020402020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9pPr>
          </a:lstStyle>
          <a:p>
            <a:pPr eaLnBrk="1" hangingPunct="1">
              <a:defRPr/>
            </a:pPr>
            <a:r>
              <a:rPr lang="zh-CN" altLang="en-US" sz="2400" dirty="0">
                <a:solidFill>
                  <a:schemeClr val="tx1"/>
                </a:solidFill>
                <a:latin typeface="+mn-ea"/>
                <a:ea typeface="+mn-ea"/>
                <a:sym typeface="Impact" panose="020B0806030902050204" pitchFamily="34" charset="0"/>
              </a:rPr>
              <a:t>重温团的历史</a:t>
            </a:r>
            <a:endParaRPr lang="zh-CN" altLang="en-US" sz="2400" kern="0" dirty="0">
              <a:solidFill>
                <a:schemeClr val="tx1"/>
              </a:solidFill>
              <a:latin typeface="+mn-ea"/>
              <a:ea typeface="+mn-ea"/>
              <a:sym typeface="Impact" panose="020B0806030902050204" pitchFamily="34" charset="0"/>
            </a:endParaRPr>
          </a:p>
        </p:txBody>
      </p:sp>
      <p:sp>
        <p:nvSpPr>
          <p:cNvPr id="41" name="文本框 40"/>
          <p:cNvSpPr txBox="1"/>
          <p:nvPr>
            <p:custDataLst>
              <p:tags r:id="rId4"/>
            </p:custDataLst>
          </p:nvPr>
        </p:nvSpPr>
        <p:spPr>
          <a:xfrm>
            <a:off x="1631504" y="2440508"/>
            <a:ext cx="1085850" cy="830263"/>
          </a:xfrm>
          <a:prstGeom prst="rect">
            <a:avLst/>
          </a:prstGeom>
          <a:noFill/>
        </p:spPr>
        <p:txBody>
          <a:bodyPr anchor="ctr">
            <a:normAutofit/>
          </a:bodyPr>
          <a:lstStyle/>
          <a:p>
            <a:pPr algn="ctr">
              <a:defRPr/>
            </a:pPr>
            <a:r>
              <a:rPr lang="en-US" altLang="zh-CN" sz="3600" dirty="0">
                <a:latin typeface="+mn-lt"/>
                <a:ea typeface="+mn-ea"/>
                <a:sym typeface="+mn-lt"/>
              </a:rPr>
              <a:t>01 </a:t>
            </a:r>
            <a:r>
              <a:rPr lang="en-US" altLang="zh-CN" sz="4800" dirty="0">
                <a:latin typeface="+mn-lt"/>
                <a:ea typeface="+mn-ea"/>
                <a:sym typeface="+mn-lt"/>
              </a:rPr>
              <a:t>/</a:t>
            </a:r>
            <a:endParaRPr lang="zh-CN" altLang="en-US" sz="4800" dirty="0">
              <a:latin typeface="+mn-lt"/>
              <a:ea typeface="+mn-ea"/>
              <a:sym typeface="+mn-lt"/>
            </a:endParaRPr>
          </a:p>
        </p:txBody>
      </p:sp>
      <p:sp>
        <p:nvSpPr>
          <p:cNvPr id="46" name="文本框 45"/>
          <p:cNvSpPr txBox="1"/>
          <p:nvPr>
            <p:custDataLst>
              <p:tags r:id="rId5"/>
            </p:custDataLst>
          </p:nvPr>
        </p:nvSpPr>
        <p:spPr>
          <a:xfrm>
            <a:off x="6740079" y="2440508"/>
            <a:ext cx="1085850" cy="830263"/>
          </a:xfrm>
          <a:prstGeom prst="rect">
            <a:avLst/>
          </a:prstGeom>
          <a:noFill/>
        </p:spPr>
        <p:txBody>
          <a:bodyPr anchor="ctr">
            <a:normAutofit/>
          </a:bodyPr>
          <a:lstStyle/>
          <a:p>
            <a:pPr algn="ctr">
              <a:defRPr/>
            </a:pPr>
            <a:r>
              <a:rPr lang="en-US" altLang="zh-CN" sz="3600" dirty="0">
                <a:latin typeface="+mn-lt"/>
                <a:ea typeface="+mn-ea"/>
                <a:sym typeface="+mn-lt"/>
              </a:rPr>
              <a:t>02 </a:t>
            </a:r>
            <a:r>
              <a:rPr lang="en-US" altLang="zh-CN" sz="4800" dirty="0">
                <a:latin typeface="+mn-lt"/>
                <a:ea typeface="+mn-ea"/>
                <a:sym typeface="+mn-lt"/>
              </a:rPr>
              <a:t>/</a:t>
            </a:r>
            <a:endParaRPr lang="zh-CN" altLang="en-US" sz="4800" dirty="0">
              <a:latin typeface="+mn-lt"/>
              <a:ea typeface="+mn-ea"/>
              <a:sym typeface="+mn-lt"/>
            </a:endParaRPr>
          </a:p>
        </p:txBody>
      </p:sp>
      <p:sp>
        <p:nvSpPr>
          <p:cNvPr id="51" name="矩形 28"/>
          <p:cNvSpPr>
            <a:spLocks noChangeArrowheads="1"/>
          </p:cNvSpPr>
          <p:nvPr>
            <p:custDataLst>
              <p:tags r:id="rId6"/>
            </p:custDataLst>
          </p:nvPr>
        </p:nvSpPr>
        <p:spPr bwMode="auto">
          <a:xfrm>
            <a:off x="7852410" y="2661920"/>
            <a:ext cx="3763010" cy="778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lnSpcReduction="20000"/>
          </a:bodyPr>
          <a:lstStyle>
            <a:lvl1pPr>
              <a:defRPr>
                <a:solidFill>
                  <a:schemeClr val="tx1"/>
                </a:solidFill>
                <a:latin typeface="Calibri" panose="020F0502020204030204" pitchFamily="34" charset="0"/>
                <a:ea typeface="微软雅黑" panose="020B0503020204020204" charset="-122"/>
              </a:defRPr>
            </a:lvl1pPr>
            <a:lvl2pPr marL="742950" indent="-285750">
              <a:defRPr>
                <a:solidFill>
                  <a:schemeClr val="tx1"/>
                </a:solidFill>
                <a:latin typeface="Calibri" panose="020F0502020204030204" pitchFamily="34" charset="0"/>
                <a:ea typeface="微软雅黑" panose="020B0503020204020204" charset="-122"/>
              </a:defRPr>
            </a:lvl2pPr>
            <a:lvl3pPr marL="1143000" indent="-228600">
              <a:defRPr>
                <a:solidFill>
                  <a:schemeClr val="tx1"/>
                </a:solidFill>
                <a:latin typeface="Calibri" panose="020F0502020204030204" pitchFamily="34" charset="0"/>
                <a:ea typeface="微软雅黑" panose="020B0503020204020204" charset="-122"/>
              </a:defRPr>
            </a:lvl3pPr>
            <a:lvl4pPr marL="1600200" indent="-228600">
              <a:defRPr>
                <a:solidFill>
                  <a:schemeClr val="tx1"/>
                </a:solidFill>
                <a:latin typeface="Calibri" panose="020F0502020204030204" pitchFamily="34" charset="0"/>
                <a:ea typeface="微软雅黑" panose="020B0503020204020204" charset="-122"/>
              </a:defRPr>
            </a:lvl4pPr>
            <a:lvl5pPr marL="2057400" indent="-228600">
              <a:defRPr>
                <a:solidFill>
                  <a:schemeClr val="tx1"/>
                </a:solidFill>
                <a:latin typeface="Calibri" panose="020F0502020204030204" pitchFamily="34" charset="0"/>
                <a:ea typeface="微软雅黑" panose="020B050302020402020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9pPr>
          </a:lstStyle>
          <a:p>
            <a:pPr eaLnBrk="1" hangingPunct="1">
              <a:defRPr/>
            </a:pPr>
            <a:r>
              <a:rPr lang="zh-CN" altLang="en-US" sz="2400">
                <a:solidFill>
                  <a:schemeClr val="tx1"/>
                </a:solidFill>
                <a:latin typeface="+mn-ea"/>
                <a:ea typeface="+mn-ea"/>
                <a:sym typeface="Impact" panose="020B0806030902050204" pitchFamily="34" charset="0"/>
              </a:rPr>
              <a:t>学习团章做合格共青团员</a:t>
            </a:r>
            <a:endParaRPr lang="zh-CN" altLang="en-US" sz="2400">
              <a:solidFill>
                <a:schemeClr val="bg1"/>
              </a:solidFill>
              <a:latin typeface="+mn-ea"/>
              <a:ea typeface="+mn-ea"/>
              <a:sym typeface="Impact" panose="020B0806030902050204" pitchFamily="34" charset="0"/>
            </a:endParaRPr>
          </a:p>
          <a:p>
            <a:pPr eaLnBrk="1" hangingPunct="1">
              <a:defRPr/>
            </a:pPr>
            <a:endParaRPr lang="zh-CN" altLang="en-US" sz="2400" kern="0">
              <a:latin typeface="+mn-lt"/>
              <a:ea typeface="+mn-ea"/>
              <a:sym typeface="+mn-lt"/>
            </a:endParaRPr>
          </a:p>
        </p:txBody>
      </p:sp>
      <p:sp>
        <p:nvSpPr>
          <p:cNvPr id="60" name="文本框 59"/>
          <p:cNvSpPr txBox="1"/>
          <p:nvPr>
            <p:custDataLst>
              <p:tags r:id="rId7"/>
            </p:custDataLst>
          </p:nvPr>
        </p:nvSpPr>
        <p:spPr>
          <a:xfrm>
            <a:off x="1658242" y="3517160"/>
            <a:ext cx="1085850" cy="831850"/>
          </a:xfrm>
          <a:prstGeom prst="rect">
            <a:avLst/>
          </a:prstGeom>
          <a:noFill/>
        </p:spPr>
        <p:txBody>
          <a:bodyPr anchor="ctr">
            <a:normAutofit/>
          </a:bodyPr>
          <a:lstStyle/>
          <a:p>
            <a:pPr algn="ctr">
              <a:defRPr/>
            </a:pPr>
            <a:r>
              <a:rPr lang="en-US" altLang="zh-CN" sz="3600" dirty="0">
                <a:latin typeface="+mn-lt"/>
                <a:ea typeface="+mn-ea"/>
                <a:sym typeface="+mn-lt"/>
              </a:rPr>
              <a:t>03 </a:t>
            </a:r>
            <a:r>
              <a:rPr lang="en-US" altLang="zh-CN" sz="4800" dirty="0">
                <a:latin typeface="+mn-lt"/>
                <a:ea typeface="+mn-ea"/>
                <a:sym typeface="+mn-lt"/>
              </a:rPr>
              <a:t>/</a:t>
            </a:r>
            <a:endParaRPr lang="zh-CN" altLang="en-US" sz="4800" dirty="0">
              <a:latin typeface="+mn-lt"/>
              <a:ea typeface="+mn-ea"/>
              <a:sym typeface="+mn-lt"/>
            </a:endParaRPr>
          </a:p>
        </p:txBody>
      </p:sp>
      <p:sp>
        <p:nvSpPr>
          <p:cNvPr id="61" name="文本框 60"/>
          <p:cNvSpPr txBox="1"/>
          <p:nvPr>
            <p:custDataLst>
              <p:tags r:id="rId8"/>
            </p:custDataLst>
          </p:nvPr>
        </p:nvSpPr>
        <p:spPr>
          <a:xfrm>
            <a:off x="6766817" y="3517160"/>
            <a:ext cx="1085850" cy="831850"/>
          </a:xfrm>
          <a:prstGeom prst="rect">
            <a:avLst/>
          </a:prstGeom>
          <a:noFill/>
        </p:spPr>
        <p:txBody>
          <a:bodyPr anchor="ctr">
            <a:normAutofit/>
          </a:bodyPr>
          <a:lstStyle/>
          <a:p>
            <a:pPr algn="ctr">
              <a:defRPr/>
            </a:pPr>
            <a:r>
              <a:rPr lang="en-US" altLang="zh-CN" sz="3600" dirty="0">
                <a:latin typeface="+mn-lt"/>
                <a:ea typeface="+mn-ea"/>
                <a:sym typeface="+mn-lt"/>
              </a:rPr>
              <a:t>04 </a:t>
            </a:r>
            <a:r>
              <a:rPr lang="en-US" altLang="zh-CN" sz="4800" dirty="0">
                <a:latin typeface="+mn-lt"/>
                <a:ea typeface="+mn-ea"/>
                <a:sym typeface="+mn-lt"/>
              </a:rPr>
              <a:t>/</a:t>
            </a:r>
            <a:endParaRPr lang="zh-CN" altLang="en-US" sz="4800" dirty="0">
              <a:latin typeface="+mn-lt"/>
              <a:ea typeface="+mn-ea"/>
              <a:sym typeface="+mn-lt"/>
            </a:endParaRPr>
          </a:p>
        </p:txBody>
      </p:sp>
      <p:sp>
        <p:nvSpPr>
          <p:cNvPr id="62" name="矩形 28"/>
          <p:cNvSpPr>
            <a:spLocks noChangeArrowheads="1"/>
          </p:cNvSpPr>
          <p:nvPr>
            <p:custDataLst>
              <p:tags r:id="rId9"/>
            </p:custDataLst>
          </p:nvPr>
        </p:nvSpPr>
        <p:spPr bwMode="auto">
          <a:xfrm>
            <a:off x="2771080" y="3569547"/>
            <a:ext cx="2801937"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fontScale="90000"/>
          </a:bodyPr>
          <a:lstStyle>
            <a:lvl1pPr>
              <a:defRPr>
                <a:solidFill>
                  <a:schemeClr val="tx1"/>
                </a:solidFill>
                <a:latin typeface="Calibri" panose="020F0502020204030204" pitchFamily="34" charset="0"/>
                <a:ea typeface="微软雅黑" panose="020B0503020204020204" charset="-122"/>
              </a:defRPr>
            </a:lvl1pPr>
            <a:lvl2pPr marL="742950" indent="-285750">
              <a:defRPr>
                <a:solidFill>
                  <a:schemeClr val="tx1"/>
                </a:solidFill>
                <a:latin typeface="Calibri" panose="020F0502020204030204" pitchFamily="34" charset="0"/>
                <a:ea typeface="微软雅黑" panose="020B0503020204020204" charset="-122"/>
              </a:defRPr>
            </a:lvl2pPr>
            <a:lvl3pPr marL="1143000" indent="-228600">
              <a:defRPr>
                <a:solidFill>
                  <a:schemeClr val="tx1"/>
                </a:solidFill>
                <a:latin typeface="Calibri" panose="020F0502020204030204" pitchFamily="34" charset="0"/>
                <a:ea typeface="微软雅黑" panose="020B0503020204020204" charset="-122"/>
              </a:defRPr>
            </a:lvl3pPr>
            <a:lvl4pPr marL="1600200" indent="-228600">
              <a:defRPr>
                <a:solidFill>
                  <a:schemeClr val="tx1"/>
                </a:solidFill>
                <a:latin typeface="Calibri" panose="020F0502020204030204" pitchFamily="34" charset="0"/>
                <a:ea typeface="微软雅黑" panose="020B0503020204020204" charset="-122"/>
              </a:defRPr>
            </a:lvl4pPr>
            <a:lvl5pPr marL="2057400" indent="-228600">
              <a:defRPr>
                <a:solidFill>
                  <a:schemeClr val="tx1"/>
                </a:solidFill>
                <a:latin typeface="Calibri" panose="020F0502020204030204" pitchFamily="34" charset="0"/>
                <a:ea typeface="微软雅黑" panose="020B050302020402020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9pPr>
          </a:lstStyle>
          <a:p>
            <a:pPr eaLnBrk="1" hangingPunct="1">
              <a:defRPr/>
            </a:pPr>
            <a:r>
              <a:rPr lang="zh-CN" altLang="en-US" sz="2400" kern="0">
                <a:solidFill>
                  <a:schemeClr val="tx1"/>
                </a:solidFill>
                <a:latin typeface="微软雅黑" panose="020B0503020204020204" charset="-122"/>
                <a:sym typeface="Impact" panose="020B0806030902050204" pitchFamily="34" charset="0"/>
              </a:rPr>
              <a:t>团的性质与奋斗目标</a:t>
            </a:r>
            <a:endParaRPr lang="zh-CN" altLang="en-US" sz="2400" kern="0">
              <a:solidFill>
                <a:schemeClr val="tx1"/>
              </a:solidFill>
              <a:latin typeface="微软雅黑" panose="020B0503020204020204" charset="-122"/>
              <a:sym typeface="Impact" panose="020B0806030902050204" pitchFamily="34" charset="0"/>
            </a:endParaRPr>
          </a:p>
        </p:txBody>
      </p:sp>
      <p:sp>
        <p:nvSpPr>
          <p:cNvPr id="63" name="矩形 28"/>
          <p:cNvSpPr>
            <a:spLocks noChangeArrowheads="1"/>
          </p:cNvSpPr>
          <p:nvPr>
            <p:custDataLst>
              <p:tags r:id="rId10"/>
            </p:custDataLst>
          </p:nvPr>
        </p:nvSpPr>
        <p:spPr bwMode="auto">
          <a:xfrm>
            <a:off x="7852410" y="3517265"/>
            <a:ext cx="3028315" cy="836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anose="020F0502020204030204" pitchFamily="34" charset="0"/>
                <a:ea typeface="微软雅黑" panose="020B0503020204020204" charset="-122"/>
              </a:defRPr>
            </a:lvl1pPr>
            <a:lvl2pPr marL="742950" indent="-285750">
              <a:defRPr>
                <a:solidFill>
                  <a:schemeClr val="tx1"/>
                </a:solidFill>
                <a:latin typeface="Calibri" panose="020F0502020204030204" pitchFamily="34" charset="0"/>
                <a:ea typeface="微软雅黑" panose="020B0503020204020204" charset="-122"/>
              </a:defRPr>
            </a:lvl2pPr>
            <a:lvl3pPr marL="1143000" indent="-228600">
              <a:defRPr>
                <a:solidFill>
                  <a:schemeClr val="tx1"/>
                </a:solidFill>
                <a:latin typeface="Calibri" panose="020F0502020204030204" pitchFamily="34" charset="0"/>
                <a:ea typeface="微软雅黑" panose="020B0503020204020204" charset="-122"/>
              </a:defRPr>
            </a:lvl3pPr>
            <a:lvl4pPr marL="1600200" indent="-228600">
              <a:defRPr>
                <a:solidFill>
                  <a:schemeClr val="tx1"/>
                </a:solidFill>
                <a:latin typeface="Calibri" panose="020F0502020204030204" pitchFamily="34" charset="0"/>
                <a:ea typeface="微软雅黑" panose="020B0503020204020204" charset="-122"/>
              </a:defRPr>
            </a:lvl4pPr>
            <a:lvl5pPr marL="2057400" indent="-228600">
              <a:defRPr>
                <a:solidFill>
                  <a:schemeClr val="tx1"/>
                </a:solidFill>
                <a:latin typeface="Calibri" panose="020F0502020204030204" pitchFamily="34" charset="0"/>
                <a:ea typeface="微软雅黑" panose="020B050302020402020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9pPr>
          </a:lstStyle>
          <a:p>
            <a:pPr eaLnBrk="1" hangingPunct="1">
              <a:defRPr/>
            </a:pPr>
            <a:r>
              <a:rPr lang="en-US" altLang="zh-CN" sz="2400" kern="0">
                <a:solidFill>
                  <a:schemeClr val="tx1"/>
                </a:solidFill>
                <a:latin typeface="+mn-ea"/>
                <a:ea typeface="+mn-ea"/>
                <a:sym typeface="Impact" panose="020B0806030902050204" pitchFamily="34" charset="0"/>
              </a:rPr>
              <a:t>“</a:t>
            </a:r>
            <a:r>
              <a:rPr lang="zh-CN" altLang="en-US" sz="2400" kern="0">
                <a:solidFill>
                  <a:schemeClr val="tx1"/>
                </a:solidFill>
                <a:latin typeface="+mn-ea"/>
                <a:ea typeface="+mn-ea"/>
                <a:sym typeface="Impact" panose="020B0806030902050204" pitchFamily="34" charset="0"/>
              </a:rPr>
              <a:t>一学一做</a:t>
            </a:r>
            <a:r>
              <a:rPr lang="en-US" altLang="zh-CN" sz="2400" kern="0">
                <a:solidFill>
                  <a:schemeClr val="tx1"/>
                </a:solidFill>
                <a:latin typeface="+mn-ea"/>
                <a:ea typeface="+mn-ea"/>
                <a:sym typeface="Impact" panose="020B0806030902050204" pitchFamily="34" charset="0"/>
              </a:rPr>
              <a:t>”</a:t>
            </a:r>
            <a:endParaRPr lang="en-US" altLang="zh-CN" sz="2400" kern="0">
              <a:solidFill>
                <a:schemeClr val="tx1"/>
              </a:solidFill>
              <a:latin typeface="+mn-ea"/>
              <a:ea typeface="+mn-ea"/>
              <a:sym typeface="Impact" panose="020B0806030902050204" pitchFamily="34" charset="0"/>
            </a:endParaRPr>
          </a:p>
        </p:txBody>
      </p:sp>
      <p:sp>
        <p:nvSpPr>
          <p:cNvPr id="66" name="矩形 65"/>
          <p:cNvSpPr/>
          <p:nvPr>
            <p:custDataLst>
              <p:tags r:id="rId11"/>
            </p:custDataLst>
          </p:nvPr>
        </p:nvSpPr>
        <p:spPr>
          <a:xfrm>
            <a:off x="4172049" y="841077"/>
            <a:ext cx="3847902" cy="830263"/>
          </a:xfrm>
          <a:prstGeom prst="rect">
            <a:avLst/>
          </a:prstGeom>
          <a:noFill/>
          <a:ln w="28575">
            <a:solidFill>
              <a:schemeClr val="accent1"/>
            </a:solidFill>
          </a:ln>
          <a:effectLst>
            <a:outerShdw blurRad="279400" dist="266700" dir="7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67" name="标题 1"/>
          <p:cNvSpPr txBox="1"/>
          <p:nvPr>
            <p:custDataLst>
              <p:tags r:id="rId12"/>
            </p:custDataLst>
          </p:nvPr>
        </p:nvSpPr>
        <p:spPr>
          <a:xfrm>
            <a:off x="4856162" y="841077"/>
            <a:ext cx="2479675" cy="830263"/>
          </a:xfrm>
          <a:prstGeom prst="rect">
            <a:avLst/>
          </a:prstGeom>
        </p:spPr>
        <p:txBody>
          <a:bodyPr anchor="ctr"/>
          <a:lstStyle>
            <a:lvl1pPr algn="l" rtl="0" eaLnBrk="0" fontAlgn="base" hangingPunct="0">
              <a:spcBef>
                <a:spcPct val="0"/>
              </a:spcBef>
              <a:spcAft>
                <a:spcPct val="0"/>
              </a:spcAft>
              <a:defRPr sz="3465" b="1">
                <a:solidFill>
                  <a:schemeClr val="tx1"/>
                </a:solidFill>
                <a:latin typeface="+mj-lt"/>
                <a:ea typeface="+mj-ea"/>
                <a:cs typeface="+mj-cs"/>
              </a:defRPr>
            </a:lvl1pPr>
            <a:lvl2pPr algn="l" rtl="0" eaLnBrk="0" fontAlgn="base" hangingPunct="0">
              <a:spcBef>
                <a:spcPct val="0"/>
              </a:spcBef>
              <a:spcAft>
                <a:spcPct val="0"/>
              </a:spcAft>
              <a:defRPr sz="3465" b="1">
                <a:solidFill>
                  <a:schemeClr val="tx1"/>
                </a:solidFill>
                <a:latin typeface="Arial" panose="020B0604020202020204" pitchFamily="34" charset="0"/>
                <a:ea typeface="微软雅黑" panose="020B0503020204020204" charset="-122"/>
                <a:cs typeface="宋体" panose="02010600030101010101" pitchFamily="2" charset="-122"/>
              </a:defRPr>
            </a:lvl2pPr>
            <a:lvl3pPr algn="l" rtl="0" eaLnBrk="0" fontAlgn="base" hangingPunct="0">
              <a:spcBef>
                <a:spcPct val="0"/>
              </a:spcBef>
              <a:spcAft>
                <a:spcPct val="0"/>
              </a:spcAft>
              <a:defRPr sz="3465" b="1">
                <a:solidFill>
                  <a:schemeClr val="tx1"/>
                </a:solidFill>
                <a:latin typeface="Arial" panose="020B0604020202020204" pitchFamily="34" charset="0"/>
                <a:ea typeface="微软雅黑" panose="020B0503020204020204" charset="-122"/>
                <a:cs typeface="宋体" panose="02010600030101010101" pitchFamily="2" charset="-122"/>
              </a:defRPr>
            </a:lvl3pPr>
            <a:lvl4pPr algn="l" rtl="0" eaLnBrk="0" fontAlgn="base" hangingPunct="0">
              <a:spcBef>
                <a:spcPct val="0"/>
              </a:spcBef>
              <a:spcAft>
                <a:spcPct val="0"/>
              </a:spcAft>
              <a:defRPr sz="3465" b="1">
                <a:solidFill>
                  <a:schemeClr val="tx1"/>
                </a:solidFill>
                <a:latin typeface="Arial" panose="020B0604020202020204" pitchFamily="34" charset="0"/>
                <a:ea typeface="微软雅黑" panose="020B0503020204020204" charset="-122"/>
                <a:cs typeface="宋体" panose="02010600030101010101" pitchFamily="2" charset="-122"/>
              </a:defRPr>
            </a:lvl4pPr>
            <a:lvl5pPr algn="l" rtl="0" eaLnBrk="0" fontAlgn="base" hangingPunct="0">
              <a:spcBef>
                <a:spcPct val="0"/>
              </a:spcBef>
              <a:spcAft>
                <a:spcPct val="0"/>
              </a:spcAft>
              <a:defRPr sz="3465" b="1">
                <a:solidFill>
                  <a:schemeClr val="tx1"/>
                </a:solidFill>
                <a:latin typeface="Arial" panose="020B0604020202020204" pitchFamily="34" charset="0"/>
                <a:ea typeface="微软雅黑" panose="020B0503020204020204" charset="-122"/>
                <a:cs typeface="宋体" panose="02010600030101010101" pitchFamily="2" charset="-122"/>
              </a:defRPr>
            </a:lvl5pPr>
            <a:lvl6pPr marL="565150" algn="l" rtl="0" fontAlgn="base">
              <a:spcBef>
                <a:spcPct val="0"/>
              </a:spcBef>
              <a:spcAft>
                <a:spcPct val="0"/>
              </a:spcAft>
              <a:defRPr sz="3465" b="1">
                <a:solidFill>
                  <a:schemeClr val="tx1"/>
                </a:solidFill>
                <a:latin typeface="Arial" panose="020B0604020202020204" pitchFamily="34" charset="0"/>
                <a:ea typeface="微软雅黑" panose="020B0503020204020204" charset="-122"/>
                <a:cs typeface="宋体" panose="02010600030101010101" pitchFamily="2" charset="-122"/>
              </a:defRPr>
            </a:lvl6pPr>
            <a:lvl7pPr marL="1130935" algn="l" rtl="0" fontAlgn="base">
              <a:spcBef>
                <a:spcPct val="0"/>
              </a:spcBef>
              <a:spcAft>
                <a:spcPct val="0"/>
              </a:spcAft>
              <a:defRPr sz="3465" b="1">
                <a:solidFill>
                  <a:schemeClr val="tx1"/>
                </a:solidFill>
                <a:latin typeface="Arial" panose="020B0604020202020204" pitchFamily="34" charset="0"/>
                <a:ea typeface="微软雅黑" panose="020B0503020204020204" charset="-122"/>
                <a:cs typeface="宋体" panose="02010600030101010101" pitchFamily="2" charset="-122"/>
              </a:defRPr>
            </a:lvl7pPr>
            <a:lvl8pPr marL="1696085" algn="l" rtl="0" fontAlgn="base">
              <a:spcBef>
                <a:spcPct val="0"/>
              </a:spcBef>
              <a:spcAft>
                <a:spcPct val="0"/>
              </a:spcAft>
              <a:defRPr sz="3465" b="1">
                <a:solidFill>
                  <a:schemeClr val="tx1"/>
                </a:solidFill>
                <a:latin typeface="Arial" panose="020B0604020202020204" pitchFamily="34" charset="0"/>
                <a:ea typeface="微软雅黑" panose="020B0503020204020204" charset="-122"/>
                <a:cs typeface="宋体" panose="02010600030101010101" pitchFamily="2" charset="-122"/>
              </a:defRPr>
            </a:lvl8pPr>
            <a:lvl9pPr marL="2261235" algn="l" rtl="0" fontAlgn="base">
              <a:spcBef>
                <a:spcPct val="0"/>
              </a:spcBef>
              <a:spcAft>
                <a:spcPct val="0"/>
              </a:spcAft>
              <a:defRPr sz="3465" b="1">
                <a:solidFill>
                  <a:schemeClr val="tx1"/>
                </a:solidFill>
                <a:latin typeface="Arial" panose="020B0604020202020204" pitchFamily="34" charset="0"/>
                <a:ea typeface="微软雅黑" panose="020B0503020204020204" charset="-122"/>
                <a:cs typeface="宋体" panose="02010600030101010101" pitchFamily="2" charset="-122"/>
              </a:defRPr>
            </a:lvl9pPr>
          </a:lstStyle>
          <a:p>
            <a:pPr algn="dist"/>
            <a:r>
              <a:rPr lang="zh-CN" altLang="en-US" kern="0">
                <a:solidFill>
                  <a:schemeClr val="accent1"/>
                </a:solidFill>
                <a:sym typeface="+mn-lt"/>
              </a:rPr>
              <a:t>目录</a:t>
            </a:r>
            <a:endParaRPr lang="zh-CN" altLang="en-US" kern="0">
              <a:solidFill>
                <a:schemeClr val="accent1"/>
              </a:solidFill>
              <a:sym typeface="+mn-lt"/>
            </a:endParaRPr>
          </a:p>
        </p:txBody>
      </p:sp>
      <p:pic>
        <p:nvPicPr>
          <p:cNvPr id="13" name="图片 12"/>
          <p:cNvPicPr>
            <a:picLocks noChangeAspect="1"/>
          </p:cNvPicPr>
          <p:nvPr>
            <p:custDataLst>
              <p:tags r:id="rId13"/>
            </p:custDataLst>
          </p:nvPr>
        </p:nvPicPr>
        <p:blipFill>
          <a:blip r:embed="rId14"/>
          <a:stretch>
            <a:fillRect/>
          </a:stretch>
        </p:blipFill>
        <p:spPr>
          <a:xfrm>
            <a:off x="263352" y="260648"/>
            <a:ext cx="3444552" cy="800577"/>
          </a:xfrm>
          <a:prstGeom prst="rect">
            <a:avLst/>
          </a:prstGeom>
        </p:spPr>
      </p:pic>
    </p:spTree>
    <p:custDataLst>
      <p:tags r:id="rId15"/>
    </p:custData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文本框 4"/>
          <p:cNvSpPr>
            <a:spLocks noChangeArrowheads="1"/>
          </p:cNvSpPr>
          <p:nvPr/>
        </p:nvSpPr>
        <p:spPr bwMode="auto">
          <a:xfrm>
            <a:off x="3397986" y="409575"/>
            <a:ext cx="53960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rm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200" b="1" dirty="0">
                <a:solidFill>
                  <a:schemeClr val="bg1"/>
                </a:solidFill>
                <a:latin typeface="+mj-lt"/>
                <a:cs typeface="Calibri" panose="020F0502020204030204" pitchFamily="34" charset="0"/>
                <a:sym typeface="Calibri" panose="020F0502020204030204" pitchFamily="34" charset="0"/>
              </a:rPr>
              <a:t>  </a:t>
            </a:r>
            <a:r>
              <a:rPr lang="zh-CN" altLang="en-US" sz="3200" b="1" u="sng" dirty="0">
                <a:solidFill>
                  <a:schemeClr val="bg1"/>
                </a:solidFill>
                <a:latin typeface="黑体" panose="02010609060101010101" charset="-122"/>
                <a:ea typeface="黑体" panose="02010609060101010101" charset="-122"/>
                <a:cs typeface="Calibri" panose="020F0502020204030204" pitchFamily="34" charset="0"/>
                <a:sym typeface="Calibri" panose="020F0502020204030204" pitchFamily="34" charset="0"/>
              </a:rPr>
              <a:t>学是前提，是基础</a:t>
            </a:r>
            <a:endParaRPr lang="zh-CN" altLang="en-US" sz="3200" b="1" u="sng" dirty="0">
              <a:solidFill>
                <a:schemeClr val="bg1"/>
              </a:solidFill>
              <a:latin typeface="黑体" panose="02010609060101010101" charset="-122"/>
              <a:ea typeface="黑体" panose="02010609060101010101" charset="-122"/>
              <a:cs typeface="Calibri" panose="020F0502020204030204" pitchFamily="34" charset="0"/>
              <a:sym typeface="Calibri" panose="020F0502020204030204" pitchFamily="34" charset="0"/>
            </a:endParaRPr>
          </a:p>
        </p:txBody>
      </p:sp>
      <p:sp>
        <p:nvSpPr>
          <p:cNvPr id="15364" name="矩形 6"/>
          <p:cNvSpPr>
            <a:spLocks noChangeArrowheads="1"/>
          </p:cNvSpPr>
          <p:nvPr/>
        </p:nvSpPr>
        <p:spPr bwMode="auto">
          <a:xfrm>
            <a:off x="4451350" y="4645025"/>
            <a:ext cx="1100138" cy="1441450"/>
          </a:xfrm>
          <a:prstGeom prst="rect">
            <a:avLst/>
          </a:prstGeom>
          <a:gradFill rotWithShape="1">
            <a:gsLst>
              <a:gs pos="0">
                <a:schemeClr val="accent5"/>
              </a:gs>
              <a:gs pos="100000">
                <a:schemeClr val="accent2"/>
              </a:gs>
            </a:gsLst>
            <a:lin ang="2700000" scaled="1"/>
          </a:gra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5365" name="文本框 7"/>
          <p:cNvSpPr>
            <a:spLocks noChangeArrowheads="1"/>
          </p:cNvSpPr>
          <p:nvPr/>
        </p:nvSpPr>
        <p:spPr bwMode="auto">
          <a:xfrm>
            <a:off x="4668838" y="5222875"/>
            <a:ext cx="67786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rm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dirty="0">
                <a:solidFill>
                  <a:schemeClr val="bg2"/>
                </a:solidFill>
                <a:latin typeface="Impact" panose="020B0806030902050204" pitchFamily="34" charset="0"/>
                <a:sym typeface="Impact" panose="020B0806030902050204" pitchFamily="34" charset="0"/>
              </a:rPr>
              <a:t>04</a:t>
            </a:r>
            <a:endParaRPr lang="zh-CN" altLang="en-US" sz="3600" b="1" dirty="0">
              <a:solidFill>
                <a:schemeClr val="bg2"/>
              </a:solidFill>
              <a:latin typeface="Impact" panose="020B0806030902050204" pitchFamily="34" charset="0"/>
              <a:sym typeface="Impact" panose="020B0806030902050204" pitchFamily="34" charset="0"/>
            </a:endParaRPr>
          </a:p>
        </p:txBody>
      </p:sp>
      <p:sp>
        <p:nvSpPr>
          <p:cNvPr id="15366" name="矩形 8"/>
          <p:cNvSpPr>
            <a:spLocks noChangeArrowheads="1"/>
          </p:cNvSpPr>
          <p:nvPr/>
        </p:nvSpPr>
        <p:spPr bwMode="auto">
          <a:xfrm>
            <a:off x="981075" y="2495550"/>
            <a:ext cx="1098550" cy="3590925"/>
          </a:xfrm>
          <a:prstGeom prst="rect">
            <a:avLst/>
          </a:prstGeom>
          <a:gradFill rotWithShape="1">
            <a:gsLst>
              <a:gs pos="0">
                <a:schemeClr val="accent5"/>
              </a:gs>
              <a:gs pos="100000">
                <a:schemeClr val="accent2"/>
              </a:gs>
            </a:gsLst>
            <a:lin ang="2700000" scaled="1"/>
          </a:gra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5367" name="矩形 9"/>
          <p:cNvSpPr>
            <a:spLocks noChangeArrowheads="1"/>
          </p:cNvSpPr>
          <p:nvPr/>
        </p:nvSpPr>
        <p:spPr bwMode="auto">
          <a:xfrm>
            <a:off x="2138363" y="3206750"/>
            <a:ext cx="1098550" cy="2879725"/>
          </a:xfrm>
          <a:prstGeom prst="rect">
            <a:avLst/>
          </a:prstGeom>
          <a:gradFill rotWithShape="1">
            <a:gsLst>
              <a:gs pos="0">
                <a:schemeClr val="accent5"/>
              </a:gs>
              <a:gs pos="100000">
                <a:schemeClr val="accent2"/>
              </a:gs>
            </a:gsLst>
            <a:lin ang="2700000" scaled="1"/>
          </a:gra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5368" name="矩形 10"/>
          <p:cNvSpPr>
            <a:spLocks noChangeArrowheads="1"/>
          </p:cNvSpPr>
          <p:nvPr/>
        </p:nvSpPr>
        <p:spPr bwMode="auto">
          <a:xfrm>
            <a:off x="3289300" y="3933825"/>
            <a:ext cx="1100138" cy="2152650"/>
          </a:xfrm>
          <a:prstGeom prst="rect">
            <a:avLst/>
          </a:prstGeom>
          <a:gradFill rotWithShape="1">
            <a:gsLst>
              <a:gs pos="0">
                <a:schemeClr val="accent5"/>
              </a:gs>
              <a:gs pos="100000">
                <a:schemeClr val="accent2"/>
              </a:gs>
            </a:gsLst>
            <a:lin ang="2700000" scaled="1"/>
          </a:gra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nvGrpSpPr>
          <p:cNvPr id="15369" name="组合 11"/>
          <p:cNvGrpSpPr/>
          <p:nvPr/>
        </p:nvGrpSpPr>
        <p:grpSpPr bwMode="auto">
          <a:xfrm>
            <a:off x="4529138" y="3355975"/>
            <a:ext cx="684212" cy="1023938"/>
            <a:chOff x="0" y="0"/>
            <a:chExt cx="758782" cy="1134407"/>
          </a:xfrm>
          <a:solidFill>
            <a:schemeClr val="accent3"/>
          </a:solidFill>
        </p:grpSpPr>
        <p:sp>
          <p:nvSpPr>
            <p:cNvPr id="15383" name="任意多边形 12"/>
            <p:cNvSpPr>
              <a:spLocks noChangeAspect="1" noChangeArrowheads="1"/>
            </p:cNvSpPr>
            <p:nvPr/>
          </p:nvSpPr>
          <p:spPr bwMode="auto">
            <a:xfrm rot="-2340000" flipH="1" flipV="1">
              <a:off x="0" y="21522"/>
              <a:ext cx="758782" cy="1112885"/>
            </a:xfrm>
            <a:custGeom>
              <a:avLst/>
              <a:gdLst>
                <a:gd name="T0" fmla="*/ 1971530 w 3133716"/>
                <a:gd name="T1" fmla="*/ 4596134 h 4596134"/>
                <a:gd name="T2" fmla="*/ 2159612 w 3133716"/>
                <a:gd name="T3" fmla="*/ 4401976 h 4596134"/>
                <a:gd name="T4" fmla="*/ 2159903 w 3133716"/>
                <a:gd name="T5" fmla="*/ 3905031 h 4596134"/>
                <a:gd name="T6" fmla="*/ 2159904 w 3133716"/>
                <a:gd name="T7" fmla="*/ 3425997 h 4596134"/>
                <a:gd name="T8" fmla="*/ 2025685 w 3133716"/>
                <a:gd name="T9" fmla="*/ 3399291 h 4596134"/>
                <a:gd name="T10" fmla="*/ 1461517 w 3133716"/>
                <a:gd name="T11" fmla="*/ 2389625 h 4596134"/>
                <a:gd name="T12" fmla="*/ 2231082 w 3133716"/>
                <a:gd name="T13" fmla="*/ 2502704 h 4596134"/>
                <a:gd name="T14" fmla="*/ 2479551 w 3133716"/>
                <a:gd name="T15" fmla="*/ 2387922 h 4596134"/>
                <a:gd name="T16" fmla="*/ 2771772 w 3133716"/>
                <a:gd name="T17" fmla="*/ 1882394 h 4596134"/>
                <a:gd name="T18" fmla="*/ 3095979 w 3133716"/>
                <a:gd name="T19" fmla="*/ 1320851 h 4596134"/>
                <a:gd name="T20" fmla="*/ 3101080 w 3133716"/>
                <a:gd name="T21" fmla="*/ 1312016 h 4596134"/>
                <a:gd name="T22" fmla="*/ 2758134 w 3133716"/>
                <a:gd name="T23" fmla="*/ 1114016 h 4596134"/>
                <a:gd name="T24" fmla="*/ 2753033 w 3133716"/>
                <a:gd name="T25" fmla="*/ 1122851 h 4596134"/>
                <a:gd name="T26" fmla="*/ 2428826 w 3133716"/>
                <a:gd name="T27" fmla="*/ 1684394 h 4596134"/>
                <a:gd name="T28" fmla="*/ 1540874 w 3133716"/>
                <a:gd name="T29" fmla="*/ 1809337 h 4596134"/>
                <a:gd name="T30" fmla="*/ 1159745 w 3133716"/>
                <a:gd name="T31" fmla="*/ 1750254 h 4596134"/>
                <a:gd name="T32" fmla="*/ 1276943 w 3133716"/>
                <a:gd name="T33" fmla="*/ 827142 h 4596134"/>
                <a:gd name="T34" fmla="*/ 1211414 w 3133716"/>
                <a:gd name="T35" fmla="*/ 711112 h 4596134"/>
                <a:gd name="T36" fmla="*/ 1204666 w 3133716"/>
                <a:gd name="T37" fmla="*/ 705649 h 4596134"/>
                <a:gd name="T38" fmla="*/ 775805 w 3133716"/>
                <a:gd name="T39" fmla="*/ 358364 h 4596134"/>
                <a:gd name="T40" fmla="*/ 389422 w 3133716"/>
                <a:gd name="T41" fmla="*/ 45853 h 4596134"/>
                <a:gd name="T42" fmla="*/ 120170 w 3133716"/>
                <a:gd name="T43" fmla="*/ 69832 h 4596134"/>
                <a:gd name="T44" fmla="*/ 152695 w 3133716"/>
                <a:gd name="T45" fmla="*/ 338186 h 4596134"/>
                <a:gd name="T46" fmla="*/ 538711 w 3133716"/>
                <a:gd name="T47" fmla="*/ 651151 h 4596134"/>
                <a:gd name="T48" fmla="*/ 866101 w 3133716"/>
                <a:gd name="T49" fmla="*/ 916267 h 4596134"/>
                <a:gd name="T50" fmla="*/ 761516 w 3133716"/>
                <a:gd name="T51" fmla="*/ 1714459 h 4596134"/>
                <a:gd name="T52" fmla="*/ 376747 w 3133716"/>
                <a:gd name="T53" fmla="*/ 2785545 h 4596134"/>
                <a:gd name="T54" fmla="*/ 376747 w 3133716"/>
                <a:gd name="T55" fmla="*/ 2413241 h 4596134"/>
                <a:gd name="T56" fmla="*/ 376455 w 3133716"/>
                <a:gd name="T57" fmla="*/ 1916296 h 4596134"/>
                <a:gd name="T58" fmla="*/ 188373 w 3133716"/>
                <a:gd name="T59" fmla="*/ 1722138 h 4596134"/>
                <a:gd name="T60" fmla="*/ 292 w 3133716"/>
                <a:gd name="T61" fmla="*/ 1916296 h 4596134"/>
                <a:gd name="T62" fmla="*/ 0 w 3133716"/>
                <a:gd name="T63" fmla="*/ 2413242 h 4596134"/>
                <a:gd name="T64" fmla="*/ 0 w 3133716"/>
                <a:gd name="T65" fmla="*/ 2965083 h 4596134"/>
                <a:gd name="T66" fmla="*/ 0 w 3133716"/>
                <a:gd name="T67" fmla="*/ 2973765 h 4596134"/>
                <a:gd name="T68" fmla="*/ 14018 w 3133716"/>
                <a:gd name="T69" fmla="*/ 3035111 h 4596134"/>
                <a:gd name="T70" fmla="*/ 782545 w 3133716"/>
                <a:gd name="T71" fmla="*/ 3657452 h 4596134"/>
                <a:gd name="T72" fmla="*/ 1783157 w 3133716"/>
                <a:gd name="T73" fmla="*/ 3792276 h 4596134"/>
                <a:gd name="T74" fmla="*/ 1783156 w 3133716"/>
                <a:gd name="T75" fmla="*/ 3905031 h 4596134"/>
                <a:gd name="T76" fmla="*/ 1783449 w 3133716"/>
                <a:gd name="T77" fmla="*/ 4401976 h 4596134"/>
                <a:gd name="T78" fmla="*/ 1838330 w 3133716"/>
                <a:gd name="T79" fmla="*/ 4540961 h 4596134"/>
                <a:gd name="T80" fmla="*/ 0 w 3133716"/>
                <a:gd name="T81" fmla="*/ 0 h 4596134"/>
                <a:gd name="T82" fmla="*/ 3133716 w 3133716"/>
                <a:gd name="T83" fmla="*/ 4596134 h 4596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T80" t="T81" r="T82" b="T83"/>
              <a:pathLst>
                <a:path w="3133716" h="4596134">
                  <a:moveTo>
                    <a:pt x="1838330" y="4540961"/>
                  </a:moveTo>
                  <a:cubicBezTo>
                    <a:pt x="1872419" y="4575050"/>
                    <a:pt x="1919512" y="4596134"/>
                    <a:pt x="1971530" y="4596134"/>
                  </a:cubicBezTo>
                  <a:cubicBezTo>
                    <a:pt x="2075566" y="4596134"/>
                    <a:pt x="2159903" y="4511796"/>
                    <a:pt x="2159904" y="4407761"/>
                  </a:cubicBezTo>
                  <a:lnTo>
                    <a:pt x="2159612" y="4401976"/>
                  </a:lnTo>
                  <a:lnTo>
                    <a:pt x="2159903" y="4399079"/>
                  </a:lnTo>
                  <a:lnTo>
                    <a:pt x="2159903" y="3905031"/>
                  </a:lnTo>
                  <a:lnTo>
                    <a:pt x="2159903" y="3847237"/>
                  </a:lnTo>
                  <a:lnTo>
                    <a:pt x="2159904" y="3425997"/>
                  </a:lnTo>
                  <a:lnTo>
                    <a:pt x="2024564" y="3407489"/>
                  </a:lnTo>
                  <a:lnTo>
                    <a:pt x="2025685" y="3399291"/>
                  </a:lnTo>
                  <a:lnTo>
                    <a:pt x="1336333" y="3305019"/>
                  </a:lnTo>
                  <a:lnTo>
                    <a:pt x="1461517" y="2389625"/>
                  </a:lnTo>
                  <a:lnTo>
                    <a:pt x="2204914" y="2491287"/>
                  </a:lnTo>
                  <a:lnTo>
                    <a:pt x="2231082" y="2502704"/>
                  </a:lnTo>
                  <a:cubicBezTo>
                    <a:pt x="2319539" y="2529943"/>
                    <a:pt x="2422938" y="2486593"/>
                    <a:pt x="2476418" y="2393962"/>
                  </a:cubicBezTo>
                  <a:lnTo>
                    <a:pt x="2479551" y="2387922"/>
                  </a:lnTo>
                  <a:lnTo>
                    <a:pt x="2481519" y="2385127"/>
                  </a:lnTo>
                  <a:lnTo>
                    <a:pt x="2771772" y="1882394"/>
                  </a:lnTo>
                  <a:lnTo>
                    <a:pt x="2805726" y="1823584"/>
                  </a:lnTo>
                  <a:lnTo>
                    <a:pt x="3095979" y="1320851"/>
                  </a:lnTo>
                  <a:lnTo>
                    <a:pt x="3097415" y="1317749"/>
                  </a:lnTo>
                  <a:lnTo>
                    <a:pt x="3101080" y="1312016"/>
                  </a:lnTo>
                  <a:cubicBezTo>
                    <a:pt x="3162201" y="1206152"/>
                    <a:pt x="3134978" y="1076008"/>
                    <a:pt x="3040276" y="1021331"/>
                  </a:cubicBezTo>
                  <a:cubicBezTo>
                    <a:pt x="2945574" y="966655"/>
                    <a:pt x="2819255" y="1008152"/>
                    <a:pt x="2758134" y="1114016"/>
                  </a:cubicBezTo>
                  <a:lnTo>
                    <a:pt x="2755001" y="1120056"/>
                  </a:lnTo>
                  <a:lnTo>
                    <a:pt x="2753033" y="1122851"/>
                  </a:lnTo>
                  <a:lnTo>
                    <a:pt x="2462780" y="1625584"/>
                  </a:lnTo>
                  <a:lnTo>
                    <a:pt x="2428826" y="1684394"/>
                  </a:lnTo>
                  <a:lnTo>
                    <a:pt x="2296991" y="1912739"/>
                  </a:lnTo>
                  <a:lnTo>
                    <a:pt x="1540874" y="1809337"/>
                  </a:lnTo>
                  <a:lnTo>
                    <a:pt x="1541809" y="1802502"/>
                  </a:lnTo>
                  <a:lnTo>
                    <a:pt x="1159745" y="1750254"/>
                  </a:lnTo>
                  <a:lnTo>
                    <a:pt x="1285818" y="828356"/>
                  </a:lnTo>
                  <a:lnTo>
                    <a:pt x="1276943" y="827142"/>
                  </a:lnTo>
                  <a:lnTo>
                    <a:pt x="1259081" y="768761"/>
                  </a:lnTo>
                  <a:cubicBezTo>
                    <a:pt x="1247565" y="747170"/>
                    <a:pt x="1231626" y="727480"/>
                    <a:pt x="1211414" y="711112"/>
                  </a:cubicBezTo>
                  <a:lnTo>
                    <a:pt x="1206734" y="707699"/>
                  </a:lnTo>
                  <a:lnTo>
                    <a:pt x="1204666" y="705649"/>
                  </a:lnTo>
                  <a:lnTo>
                    <a:pt x="820719" y="394734"/>
                  </a:lnTo>
                  <a:lnTo>
                    <a:pt x="775805" y="358364"/>
                  </a:lnTo>
                  <a:lnTo>
                    <a:pt x="391858" y="47449"/>
                  </a:lnTo>
                  <a:lnTo>
                    <a:pt x="389422" y="45853"/>
                  </a:lnTo>
                  <a:lnTo>
                    <a:pt x="385110" y="41985"/>
                  </a:lnTo>
                  <a:cubicBezTo>
                    <a:pt x="304260" y="-23486"/>
                    <a:pt x="185642" y="-11020"/>
                    <a:pt x="120170" y="69832"/>
                  </a:cubicBezTo>
                  <a:cubicBezTo>
                    <a:pt x="54698" y="150683"/>
                    <a:pt x="67165" y="269301"/>
                    <a:pt x="148016" y="334773"/>
                  </a:cubicBezTo>
                  <a:lnTo>
                    <a:pt x="152695" y="338186"/>
                  </a:lnTo>
                  <a:lnTo>
                    <a:pt x="154763" y="340237"/>
                  </a:lnTo>
                  <a:lnTo>
                    <a:pt x="538711" y="651151"/>
                  </a:lnTo>
                  <a:lnTo>
                    <a:pt x="583624" y="687522"/>
                  </a:lnTo>
                  <a:lnTo>
                    <a:pt x="866101" y="916267"/>
                  </a:lnTo>
                  <a:lnTo>
                    <a:pt x="757029" y="1713845"/>
                  </a:lnTo>
                  <a:lnTo>
                    <a:pt x="761516" y="1714459"/>
                  </a:lnTo>
                  <a:lnTo>
                    <a:pt x="591282" y="2959272"/>
                  </a:lnTo>
                  <a:lnTo>
                    <a:pt x="376747" y="2785545"/>
                  </a:lnTo>
                  <a:lnTo>
                    <a:pt x="376747" y="2471035"/>
                  </a:lnTo>
                  <a:lnTo>
                    <a:pt x="376747" y="2413241"/>
                  </a:lnTo>
                  <a:lnTo>
                    <a:pt x="376747" y="1919193"/>
                  </a:lnTo>
                  <a:lnTo>
                    <a:pt x="376455" y="1916296"/>
                  </a:lnTo>
                  <a:lnTo>
                    <a:pt x="376747" y="1910511"/>
                  </a:lnTo>
                  <a:cubicBezTo>
                    <a:pt x="376747" y="1806476"/>
                    <a:pt x="292410" y="1722138"/>
                    <a:pt x="188373" y="1722138"/>
                  </a:cubicBezTo>
                  <a:cubicBezTo>
                    <a:pt x="84338" y="1722138"/>
                    <a:pt x="0" y="1806476"/>
                    <a:pt x="0" y="1910511"/>
                  </a:cubicBezTo>
                  <a:lnTo>
                    <a:pt x="292" y="1916296"/>
                  </a:lnTo>
                  <a:lnTo>
                    <a:pt x="0" y="1919193"/>
                  </a:lnTo>
                  <a:lnTo>
                    <a:pt x="0" y="2413242"/>
                  </a:lnTo>
                  <a:lnTo>
                    <a:pt x="0" y="2471035"/>
                  </a:lnTo>
                  <a:lnTo>
                    <a:pt x="0" y="2965083"/>
                  </a:lnTo>
                  <a:lnTo>
                    <a:pt x="292" y="2967980"/>
                  </a:lnTo>
                  <a:lnTo>
                    <a:pt x="0" y="2973765"/>
                  </a:lnTo>
                  <a:lnTo>
                    <a:pt x="12066" y="3033530"/>
                  </a:lnTo>
                  <a:lnTo>
                    <a:pt x="14018" y="3035111"/>
                  </a:lnTo>
                  <a:lnTo>
                    <a:pt x="782545" y="3657452"/>
                  </a:lnTo>
                  <a:lnTo>
                    <a:pt x="784013" y="3655639"/>
                  </a:lnTo>
                  <a:lnTo>
                    <a:pt x="1783157" y="3792276"/>
                  </a:lnTo>
                  <a:lnTo>
                    <a:pt x="1783157" y="3847237"/>
                  </a:lnTo>
                  <a:lnTo>
                    <a:pt x="1783156" y="3905031"/>
                  </a:lnTo>
                  <a:lnTo>
                    <a:pt x="1783156" y="4399079"/>
                  </a:lnTo>
                  <a:lnTo>
                    <a:pt x="1783449" y="4401976"/>
                  </a:lnTo>
                  <a:lnTo>
                    <a:pt x="1783156" y="4407761"/>
                  </a:lnTo>
                  <a:cubicBezTo>
                    <a:pt x="1783157" y="4459779"/>
                    <a:pt x="1804241" y="4506872"/>
                    <a:pt x="1838330" y="4540961"/>
                  </a:cubicBezTo>
                  <a:close/>
                </a:path>
              </a:pathLst>
            </a:custGeom>
            <a:grp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15384" name="椭圆 13"/>
            <p:cNvSpPr>
              <a:spLocks noChangeArrowheads="1"/>
            </p:cNvSpPr>
            <p:nvPr/>
          </p:nvSpPr>
          <p:spPr bwMode="auto">
            <a:xfrm flipH="1">
              <a:off x="112002" y="0"/>
              <a:ext cx="213182" cy="213182"/>
            </a:xfrm>
            <a:prstGeom prst="ellipse">
              <a:avLst/>
            </a:prstGeom>
            <a:grpFill/>
            <a:ln>
              <a:noFill/>
            </a:ln>
            <a:extLst>
              <a:ext uri="{91240B29-F687-4F45-9708-019B960494DF}">
                <a14:hiddenLine xmlns:a14="http://schemas.microsoft.com/office/drawing/2010/main" w="12700">
                  <a:solidFill>
                    <a:srgbClr val="42719B"/>
                  </a:solidFill>
                  <a:bevel/>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sp>
        <p:nvSpPr>
          <p:cNvPr id="15370" name="文本框 14"/>
          <p:cNvSpPr>
            <a:spLocks noChangeArrowheads="1"/>
          </p:cNvSpPr>
          <p:nvPr/>
        </p:nvSpPr>
        <p:spPr bwMode="auto">
          <a:xfrm>
            <a:off x="1195388" y="3089275"/>
            <a:ext cx="609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rm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a:solidFill>
                  <a:schemeClr val="bg2"/>
                </a:solidFill>
                <a:latin typeface="Impact" panose="020B0806030902050204" pitchFamily="34" charset="0"/>
                <a:sym typeface="Impact" panose="020B0806030902050204" pitchFamily="34" charset="0"/>
              </a:rPr>
              <a:t>01</a:t>
            </a:r>
            <a:endParaRPr lang="zh-CN" altLang="en-US" sz="3600" b="1">
              <a:solidFill>
                <a:schemeClr val="bg2"/>
              </a:solidFill>
              <a:latin typeface="Impact" panose="020B0806030902050204" pitchFamily="34" charset="0"/>
              <a:sym typeface="Impact" panose="020B0806030902050204" pitchFamily="34" charset="0"/>
            </a:endParaRPr>
          </a:p>
        </p:txBody>
      </p:sp>
      <p:sp>
        <p:nvSpPr>
          <p:cNvPr id="15371" name="文本框 15"/>
          <p:cNvSpPr>
            <a:spLocks noChangeArrowheads="1"/>
          </p:cNvSpPr>
          <p:nvPr/>
        </p:nvSpPr>
        <p:spPr bwMode="auto">
          <a:xfrm>
            <a:off x="3543300" y="4502150"/>
            <a:ext cx="67945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rm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a:solidFill>
                  <a:schemeClr val="bg2"/>
                </a:solidFill>
                <a:latin typeface="Impact" panose="020B0806030902050204" pitchFamily="34" charset="0"/>
                <a:sym typeface="Impact" panose="020B0806030902050204" pitchFamily="34" charset="0"/>
              </a:rPr>
              <a:t>03</a:t>
            </a:r>
            <a:endParaRPr lang="zh-CN" altLang="en-US" sz="3600" b="1">
              <a:solidFill>
                <a:schemeClr val="bg2"/>
              </a:solidFill>
              <a:latin typeface="Impact" panose="020B0806030902050204" pitchFamily="34" charset="0"/>
              <a:sym typeface="Impact" panose="020B0806030902050204" pitchFamily="34" charset="0"/>
            </a:endParaRPr>
          </a:p>
        </p:txBody>
      </p:sp>
      <p:sp>
        <p:nvSpPr>
          <p:cNvPr id="15372" name="文本框 16"/>
          <p:cNvSpPr>
            <a:spLocks noChangeArrowheads="1"/>
          </p:cNvSpPr>
          <p:nvPr/>
        </p:nvSpPr>
        <p:spPr bwMode="auto">
          <a:xfrm>
            <a:off x="2346325" y="3810000"/>
            <a:ext cx="6778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rm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a:solidFill>
                  <a:schemeClr val="bg2"/>
                </a:solidFill>
                <a:latin typeface="Impact" panose="020B0806030902050204" pitchFamily="34" charset="0"/>
                <a:sym typeface="Impact" panose="020B0806030902050204" pitchFamily="34" charset="0"/>
              </a:rPr>
              <a:t>02</a:t>
            </a:r>
            <a:endParaRPr lang="zh-CN" altLang="en-US" sz="3600" b="1">
              <a:solidFill>
                <a:schemeClr val="bg2"/>
              </a:solidFill>
              <a:latin typeface="Impact" panose="020B0806030902050204" pitchFamily="34" charset="0"/>
              <a:sym typeface="Impact" panose="020B0806030902050204" pitchFamily="34" charset="0"/>
            </a:endParaRPr>
          </a:p>
        </p:txBody>
      </p:sp>
      <p:sp>
        <p:nvSpPr>
          <p:cNvPr id="15373" name="矩形 17"/>
          <p:cNvSpPr>
            <a:spLocks noChangeArrowheads="1"/>
          </p:cNvSpPr>
          <p:nvPr/>
        </p:nvSpPr>
        <p:spPr bwMode="auto">
          <a:xfrm>
            <a:off x="7543800" y="2481263"/>
            <a:ext cx="71438" cy="719137"/>
          </a:xfrm>
          <a:prstGeom prst="rect">
            <a:avLst/>
          </a:prstGeom>
          <a:gradFill rotWithShape="1">
            <a:gsLst>
              <a:gs pos="0">
                <a:schemeClr val="accent5"/>
              </a:gs>
              <a:gs pos="100000">
                <a:schemeClr val="accent2"/>
              </a:gs>
            </a:gsLst>
            <a:lin ang="2700000" scaled="1"/>
          </a:gra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5374" name="矩形 18"/>
          <p:cNvSpPr>
            <a:spLocks noChangeArrowheads="1"/>
          </p:cNvSpPr>
          <p:nvPr/>
        </p:nvSpPr>
        <p:spPr bwMode="auto">
          <a:xfrm>
            <a:off x="7543800" y="3422650"/>
            <a:ext cx="71438" cy="719138"/>
          </a:xfrm>
          <a:prstGeom prst="rect">
            <a:avLst/>
          </a:prstGeom>
          <a:gradFill rotWithShape="1">
            <a:gsLst>
              <a:gs pos="0">
                <a:schemeClr val="accent5"/>
              </a:gs>
              <a:gs pos="100000">
                <a:schemeClr val="accent2"/>
              </a:gs>
            </a:gsLst>
            <a:lin ang="2700000" scaled="1"/>
          </a:gra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5375" name="矩形 19"/>
          <p:cNvSpPr>
            <a:spLocks noChangeArrowheads="1"/>
          </p:cNvSpPr>
          <p:nvPr/>
        </p:nvSpPr>
        <p:spPr bwMode="auto">
          <a:xfrm>
            <a:off x="7543800" y="4445000"/>
            <a:ext cx="71438" cy="719138"/>
          </a:xfrm>
          <a:prstGeom prst="rect">
            <a:avLst/>
          </a:prstGeom>
          <a:gradFill rotWithShape="1">
            <a:gsLst>
              <a:gs pos="0">
                <a:schemeClr val="accent5"/>
              </a:gs>
              <a:gs pos="100000">
                <a:schemeClr val="accent2"/>
              </a:gs>
            </a:gsLst>
            <a:lin ang="2700000" scaled="1"/>
          </a:gra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5376" name="矩形 20"/>
          <p:cNvSpPr>
            <a:spLocks noChangeArrowheads="1"/>
          </p:cNvSpPr>
          <p:nvPr/>
        </p:nvSpPr>
        <p:spPr bwMode="auto">
          <a:xfrm>
            <a:off x="7543800" y="5383213"/>
            <a:ext cx="71438" cy="719137"/>
          </a:xfrm>
          <a:prstGeom prst="rect">
            <a:avLst/>
          </a:prstGeom>
          <a:gradFill rotWithShape="1">
            <a:gsLst>
              <a:gs pos="0">
                <a:schemeClr val="accent5"/>
              </a:gs>
              <a:gs pos="100000">
                <a:schemeClr val="accent2"/>
              </a:gs>
            </a:gsLst>
            <a:lin ang="2700000" scaled="1"/>
          </a:gra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5377" name="文本框 21"/>
          <p:cNvSpPr>
            <a:spLocks noChangeArrowheads="1"/>
          </p:cNvSpPr>
          <p:nvPr/>
        </p:nvSpPr>
        <p:spPr bwMode="auto">
          <a:xfrm>
            <a:off x="8016240" y="2433955"/>
            <a:ext cx="3925570" cy="4287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dirty="0">
                <a:solidFill>
                  <a:schemeClr val="bg1"/>
                </a:solidFill>
                <a:latin typeface="+mn-lt"/>
                <a:ea typeface="方正姚体" panose="02010601030101010101" pitchFamily="2" charset="-122"/>
                <a:sym typeface="方正姚体" panose="02010601030101010101" pitchFamily="2" charset="-122"/>
              </a:rPr>
              <a:t>学是前提、是基础。要把深入学习习近平总书记系列重要讲话精神和治国理政新理念新思想新战略贯穿始终，教育团员学而信、学而用、学而行，树立远大志向、坚定理想信念，教育团员深刻认识到，维护习近平总书记的核心地位，就是维护党中央权威；维护党中央权威，首先要维护习近平总书记的核心地位，更加自觉地向习近平总书记学习和看齐，更加坚定地维护党中央权威。</a:t>
            </a:r>
            <a:endParaRPr lang="en-US" altLang="zh-CN" sz="2000" b="1" dirty="0">
              <a:solidFill>
                <a:schemeClr val="bg1"/>
              </a:solidFill>
              <a:latin typeface="+mn-lt"/>
              <a:ea typeface="方正姚体" panose="02010601030101010101" pitchFamily="2" charset="-122"/>
              <a:sym typeface="方正姚体" panose="02010601030101010101" pitchFamily="2" charset="-122"/>
            </a:endParaRPr>
          </a:p>
        </p:txBody>
      </p:sp>
      <p:sp>
        <p:nvSpPr>
          <p:cNvPr id="15378" name="文本框 22"/>
          <p:cNvSpPr>
            <a:spLocks noChangeArrowheads="1"/>
          </p:cNvSpPr>
          <p:nvPr/>
        </p:nvSpPr>
        <p:spPr bwMode="auto">
          <a:xfrm>
            <a:off x="8188325" y="3365500"/>
            <a:ext cx="2553904"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sz="1600" b="1" dirty="0">
                <a:solidFill>
                  <a:schemeClr val="bg1"/>
                </a:solidFill>
                <a:latin typeface="+mn-lt"/>
                <a:ea typeface="方正姚体" panose="02010601030101010101" pitchFamily="2" charset="-122"/>
                <a:sym typeface="方正姚体" panose="02010601030101010101" pitchFamily="2" charset="-122"/>
              </a:rPr>
              <a:t> </a:t>
            </a:r>
            <a:endParaRPr lang="en-US" sz="1100" dirty="0">
              <a:solidFill>
                <a:schemeClr val="bg1"/>
              </a:solidFill>
              <a:latin typeface="+mn-lt"/>
              <a:ea typeface="方正姚体" panose="02010601030101010101" pitchFamily="2" charset="-122"/>
              <a:sym typeface="方正姚体" panose="02010601030101010101" pitchFamily="2" charset="-122"/>
            </a:endParaRPr>
          </a:p>
        </p:txBody>
      </p:sp>
      <p:sp>
        <p:nvSpPr>
          <p:cNvPr id="15379" name="文本框 23"/>
          <p:cNvSpPr>
            <a:spLocks noChangeArrowheads="1"/>
          </p:cNvSpPr>
          <p:nvPr/>
        </p:nvSpPr>
        <p:spPr bwMode="auto">
          <a:xfrm>
            <a:off x="8197850" y="4391025"/>
            <a:ext cx="2553904"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dirty="0">
                <a:solidFill>
                  <a:schemeClr val="bg1"/>
                </a:solidFill>
                <a:latin typeface="+mn-lt"/>
                <a:ea typeface="方正姚体" panose="02010601030101010101" pitchFamily="2" charset="-122"/>
                <a:sym typeface="方正姚体" panose="02010601030101010101" pitchFamily="2" charset="-122"/>
              </a:rPr>
              <a:t> </a:t>
            </a:r>
            <a:endParaRPr lang="en-US" altLang="zh-CN" sz="1100" dirty="0">
              <a:solidFill>
                <a:schemeClr val="bg1"/>
              </a:solidFill>
              <a:latin typeface="+mn-lt"/>
              <a:ea typeface="方正姚体" panose="02010601030101010101" pitchFamily="2" charset="-122"/>
              <a:sym typeface="方正姚体" panose="02010601030101010101" pitchFamily="2" charset="-122"/>
            </a:endParaRPr>
          </a:p>
        </p:txBody>
      </p:sp>
      <p:sp>
        <p:nvSpPr>
          <p:cNvPr id="15380" name="文本框 24"/>
          <p:cNvSpPr>
            <a:spLocks noChangeArrowheads="1"/>
          </p:cNvSpPr>
          <p:nvPr/>
        </p:nvSpPr>
        <p:spPr bwMode="auto">
          <a:xfrm>
            <a:off x="8188325" y="5373688"/>
            <a:ext cx="2553904"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dirty="0">
                <a:solidFill>
                  <a:schemeClr val="bg1"/>
                </a:solidFill>
                <a:latin typeface="+mn-lt"/>
                <a:ea typeface="方正姚体" panose="02010601030101010101" pitchFamily="2" charset="-122"/>
                <a:sym typeface="方正姚体" panose="02010601030101010101" pitchFamily="2" charset="-122"/>
              </a:rPr>
              <a:t> </a:t>
            </a:r>
            <a:endParaRPr lang="en-US" altLang="zh-CN" sz="1100" dirty="0" smtClean="0">
              <a:solidFill>
                <a:schemeClr val="bg1"/>
              </a:solidFill>
              <a:latin typeface="+mn-lt"/>
              <a:ea typeface="方正姚体" panose="02010601030101010101" pitchFamily="2" charset="-122"/>
              <a:sym typeface="方正姚体" panose="02010601030101010101" pitchFamily="2" charset="-122"/>
            </a:endParaRPr>
          </a:p>
        </p:txBody>
      </p:sp>
      <p:sp>
        <p:nvSpPr>
          <p:cNvPr id="2" name="日期占位符 1"/>
          <p:cNvSpPr>
            <a:spLocks noGrp="1"/>
          </p:cNvSpPr>
          <p:nvPr>
            <p:ph type="dt" sz="half" idx="10"/>
          </p:nvPr>
        </p:nvSpPr>
        <p:spPr/>
        <p:txBody>
          <a:bodyPr/>
          <a:p>
            <a:pPr>
              <a:defRPr/>
            </a:pPr>
            <a:fld id="{140A9D86-6A3A-432B-85A1-4F62644A5DEB}" type="datetime1">
              <a:rPr lang="zh-CN" altLang="en-US"/>
            </a:fld>
            <a:endParaRPr lang="zh-CN" altLang="en-US" sz="1800">
              <a:solidFill>
                <a:schemeClr val="tx1"/>
              </a:solidFill>
            </a:endParaRPr>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文本框 4"/>
          <p:cNvSpPr>
            <a:spLocks noChangeArrowheads="1"/>
          </p:cNvSpPr>
          <p:nvPr/>
        </p:nvSpPr>
        <p:spPr bwMode="auto">
          <a:xfrm>
            <a:off x="3397986" y="409575"/>
            <a:ext cx="53960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rm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200" b="1" dirty="0">
                <a:solidFill>
                  <a:schemeClr val="bg1"/>
                </a:solidFill>
                <a:latin typeface="+mj-lt"/>
                <a:cs typeface="Calibri" panose="020F0502020204030204" pitchFamily="34" charset="0"/>
                <a:sym typeface="Calibri" panose="020F0502020204030204" pitchFamily="34" charset="0"/>
              </a:rPr>
              <a:t> </a:t>
            </a:r>
            <a:r>
              <a:rPr lang="zh-CN" altLang="en-US" sz="3200" b="1" u="sng" dirty="0">
                <a:solidFill>
                  <a:schemeClr val="bg1"/>
                </a:solidFill>
                <a:latin typeface="黑体" panose="02010609060101010101" charset="-122"/>
                <a:ea typeface="黑体" panose="02010609060101010101" charset="-122"/>
                <a:cs typeface="Calibri" panose="020F0502020204030204" pitchFamily="34" charset="0"/>
                <a:sym typeface="Calibri" panose="020F0502020204030204" pitchFamily="34" charset="0"/>
              </a:rPr>
              <a:t>做是着力点，落脚点</a:t>
            </a:r>
            <a:endParaRPr lang="zh-CN" altLang="en-US" sz="3200" b="1" u="sng" dirty="0">
              <a:solidFill>
                <a:schemeClr val="bg1"/>
              </a:solidFill>
              <a:latin typeface="黑体" panose="02010609060101010101" charset="-122"/>
              <a:ea typeface="黑体" panose="02010609060101010101" charset="-122"/>
              <a:cs typeface="Calibri" panose="020F0502020204030204" pitchFamily="34" charset="0"/>
              <a:sym typeface="Calibri" panose="020F0502020204030204" pitchFamily="34" charset="0"/>
            </a:endParaRPr>
          </a:p>
        </p:txBody>
      </p:sp>
      <p:sp>
        <p:nvSpPr>
          <p:cNvPr id="15364" name="矩形 6"/>
          <p:cNvSpPr>
            <a:spLocks noChangeArrowheads="1"/>
          </p:cNvSpPr>
          <p:nvPr/>
        </p:nvSpPr>
        <p:spPr bwMode="auto">
          <a:xfrm>
            <a:off x="4451350" y="4645025"/>
            <a:ext cx="1100138" cy="1441450"/>
          </a:xfrm>
          <a:prstGeom prst="rect">
            <a:avLst/>
          </a:prstGeom>
          <a:gradFill rotWithShape="1">
            <a:gsLst>
              <a:gs pos="0">
                <a:schemeClr val="accent5"/>
              </a:gs>
              <a:gs pos="100000">
                <a:schemeClr val="accent2"/>
              </a:gs>
            </a:gsLst>
            <a:lin ang="2700000" scaled="1"/>
          </a:gra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5365" name="文本框 7"/>
          <p:cNvSpPr>
            <a:spLocks noChangeArrowheads="1"/>
          </p:cNvSpPr>
          <p:nvPr/>
        </p:nvSpPr>
        <p:spPr bwMode="auto">
          <a:xfrm>
            <a:off x="4668838" y="5222875"/>
            <a:ext cx="67786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rm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dirty="0">
                <a:solidFill>
                  <a:schemeClr val="bg2"/>
                </a:solidFill>
                <a:latin typeface="Impact" panose="020B0806030902050204" pitchFamily="34" charset="0"/>
                <a:sym typeface="Impact" panose="020B0806030902050204" pitchFamily="34" charset="0"/>
              </a:rPr>
              <a:t>04</a:t>
            </a:r>
            <a:endParaRPr lang="zh-CN" altLang="en-US" sz="3600" b="1" dirty="0">
              <a:solidFill>
                <a:schemeClr val="bg2"/>
              </a:solidFill>
              <a:latin typeface="Impact" panose="020B0806030902050204" pitchFamily="34" charset="0"/>
              <a:sym typeface="Impact" panose="020B0806030902050204" pitchFamily="34" charset="0"/>
            </a:endParaRPr>
          </a:p>
        </p:txBody>
      </p:sp>
      <p:sp>
        <p:nvSpPr>
          <p:cNvPr id="15366" name="矩形 8"/>
          <p:cNvSpPr>
            <a:spLocks noChangeArrowheads="1"/>
          </p:cNvSpPr>
          <p:nvPr/>
        </p:nvSpPr>
        <p:spPr bwMode="auto">
          <a:xfrm>
            <a:off x="981075" y="2495550"/>
            <a:ext cx="1098550" cy="3590925"/>
          </a:xfrm>
          <a:prstGeom prst="rect">
            <a:avLst/>
          </a:prstGeom>
          <a:gradFill rotWithShape="1">
            <a:gsLst>
              <a:gs pos="0">
                <a:schemeClr val="accent5"/>
              </a:gs>
              <a:gs pos="100000">
                <a:schemeClr val="accent2"/>
              </a:gs>
            </a:gsLst>
            <a:lin ang="2700000" scaled="1"/>
          </a:gra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5367" name="矩形 9"/>
          <p:cNvSpPr>
            <a:spLocks noChangeArrowheads="1"/>
          </p:cNvSpPr>
          <p:nvPr/>
        </p:nvSpPr>
        <p:spPr bwMode="auto">
          <a:xfrm>
            <a:off x="2138363" y="3206750"/>
            <a:ext cx="1098550" cy="2879725"/>
          </a:xfrm>
          <a:prstGeom prst="rect">
            <a:avLst/>
          </a:prstGeom>
          <a:gradFill rotWithShape="1">
            <a:gsLst>
              <a:gs pos="0">
                <a:schemeClr val="accent5"/>
              </a:gs>
              <a:gs pos="100000">
                <a:schemeClr val="accent2"/>
              </a:gs>
            </a:gsLst>
            <a:lin ang="2700000" scaled="1"/>
          </a:gra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5368" name="矩形 10"/>
          <p:cNvSpPr>
            <a:spLocks noChangeArrowheads="1"/>
          </p:cNvSpPr>
          <p:nvPr/>
        </p:nvSpPr>
        <p:spPr bwMode="auto">
          <a:xfrm>
            <a:off x="3289300" y="3933825"/>
            <a:ext cx="1100138" cy="2152650"/>
          </a:xfrm>
          <a:prstGeom prst="rect">
            <a:avLst/>
          </a:prstGeom>
          <a:gradFill rotWithShape="1">
            <a:gsLst>
              <a:gs pos="0">
                <a:schemeClr val="accent5"/>
              </a:gs>
              <a:gs pos="100000">
                <a:schemeClr val="accent2"/>
              </a:gs>
            </a:gsLst>
            <a:lin ang="2700000" scaled="1"/>
          </a:gra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nvGrpSpPr>
          <p:cNvPr id="15369" name="组合 11"/>
          <p:cNvGrpSpPr/>
          <p:nvPr/>
        </p:nvGrpSpPr>
        <p:grpSpPr bwMode="auto">
          <a:xfrm>
            <a:off x="4529138" y="3355975"/>
            <a:ext cx="684212" cy="1023938"/>
            <a:chOff x="0" y="0"/>
            <a:chExt cx="758782" cy="1134407"/>
          </a:xfrm>
          <a:solidFill>
            <a:schemeClr val="accent3"/>
          </a:solidFill>
        </p:grpSpPr>
        <p:sp>
          <p:nvSpPr>
            <p:cNvPr id="15383" name="任意多边形 12"/>
            <p:cNvSpPr>
              <a:spLocks noChangeAspect="1" noChangeArrowheads="1"/>
            </p:cNvSpPr>
            <p:nvPr/>
          </p:nvSpPr>
          <p:spPr bwMode="auto">
            <a:xfrm rot="-2340000" flipH="1" flipV="1">
              <a:off x="0" y="21522"/>
              <a:ext cx="758782" cy="1112885"/>
            </a:xfrm>
            <a:custGeom>
              <a:avLst/>
              <a:gdLst>
                <a:gd name="T0" fmla="*/ 1971530 w 3133716"/>
                <a:gd name="T1" fmla="*/ 4596134 h 4596134"/>
                <a:gd name="T2" fmla="*/ 2159612 w 3133716"/>
                <a:gd name="T3" fmla="*/ 4401976 h 4596134"/>
                <a:gd name="T4" fmla="*/ 2159903 w 3133716"/>
                <a:gd name="T5" fmla="*/ 3905031 h 4596134"/>
                <a:gd name="T6" fmla="*/ 2159904 w 3133716"/>
                <a:gd name="T7" fmla="*/ 3425997 h 4596134"/>
                <a:gd name="T8" fmla="*/ 2025685 w 3133716"/>
                <a:gd name="T9" fmla="*/ 3399291 h 4596134"/>
                <a:gd name="T10" fmla="*/ 1461517 w 3133716"/>
                <a:gd name="T11" fmla="*/ 2389625 h 4596134"/>
                <a:gd name="T12" fmla="*/ 2231082 w 3133716"/>
                <a:gd name="T13" fmla="*/ 2502704 h 4596134"/>
                <a:gd name="T14" fmla="*/ 2479551 w 3133716"/>
                <a:gd name="T15" fmla="*/ 2387922 h 4596134"/>
                <a:gd name="T16" fmla="*/ 2771772 w 3133716"/>
                <a:gd name="T17" fmla="*/ 1882394 h 4596134"/>
                <a:gd name="T18" fmla="*/ 3095979 w 3133716"/>
                <a:gd name="T19" fmla="*/ 1320851 h 4596134"/>
                <a:gd name="T20" fmla="*/ 3101080 w 3133716"/>
                <a:gd name="T21" fmla="*/ 1312016 h 4596134"/>
                <a:gd name="T22" fmla="*/ 2758134 w 3133716"/>
                <a:gd name="T23" fmla="*/ 1114016 h 4596134"/>
                <a:gd name="T24" fmla="*/ 2753033 w 3133716"/>
                <a:gd name="T25" fmla="*/ 1122851 h 4596134"/>
                <a:gd name="T26" fmla="*/ 2428826 w 3133716"/>
                <a:gd name="T27" fmla="*/ 1684394 h 4596134"/>
                <a:gd name="T28" fmla="*/ 1540874 w 3133716"/>
                <a:gd name="T29" fmla="*/ 1809337 h 4596134"/>
                <a:gd name="T30" fmla="*/ 1159745 w 3133716"/>
                <a:gd name="T31" fmla="*/ 1750254 h 4596134"/>
                <a:gd name="T32" fmla="*/ 1276943 w 3133716"/>
                <a:gd name="T33" fmla="*/ 827142 h 4596134"/>
                <a:gd name="T34" fmla="*/ 1211414 w 3133716"/>
                <a:gd name="T35" fmla="*/ 711112 h 4596134"/>
                <a:gd name="T36" fmla="*/ 1204666 w 3133716"/>
                <a:gd name="T37" fmla="*/ 705649 h 4596134"/>
                <a:gd name="T38" fmla="*/ 775805 w 3133716"/>
                <a:gd name="T39" fmla="*/ 358364 h 4596134"/>
                <a:gd name="T40" fmla="*/ 389422 w 3133716"/>
                <a:gd name="T41" fmla="*/ 45853 h 4596134"/>
                <a:gd name="T42" fmla="*/ 120170 w 3133716"/>
                <a:gd name="T43" fmla="*/ 69832 h 4596134"/>
                <a:gd name="T44" fmla="*/ 152695 w 3133716"/>
                <a:gd name="T45" fmla="*/ 338186 h 4596134"/>
                <a:gd name="T46" fmla="*/ 538711 w 3133716"/>
                <a:gd name="T47" fmla="*/ 651151 h 4596134"/>
                <a:gd name="T48" fmla="*/ 866101 w 3133716"/>
                <a:gd name="T49" fmla="*/ 916267 h 4596134"/>
                <a:gd name="T50" fmla="*/ 761516 w 3133716"/>
                <a:gd name="T51" fmla="*/ 1714459 h 4596134"/>
                <a:gd name="T52" fmla="*/ 376747 w 3133716"/>
                <a:gd name="T53" fmla="*/ 2785545 h 4596134"/>
                <a:gd name="T54" fmla="*/ 376747 w 3133716"/>
                <a:gd name="T55" fmla="*/ 2413241 h 4596134"/>
                <a:gd name="T56" fmla="*/ 376455 w 3133716"/>
                <a:gd name="T57" fmla="*/ 1916296 h 4596134"/>
                <a:gd name="T58" fmla="*/ 188373 w 3133716"/>
                <a:gd name="T59" fmla="*/ 1722138 h 4596134"/>
                <a:gd name="T60" fmla="*/ 292 w 3133716"/>
                <a:gd name="T61" fmla="*/ 1916296 h 4596134"/>
                <a:gd name="T62" fmla="*/ 0 w 3133716"/>
                <a:gd name="T63" fmla="*/ 2413242 h 4596134"/>
                <a:gd name="T64" fmla="*/ 0 w 3133716"/>
                <a:gd name="T65" fmla="*/ 2965083 h 4596134"/>
                <a:gd name="T66" fmla="*/ 0 w 3133716"/>
                <a:gd name="T67" fmla="*/ 2973765 h 4596134"/>
                <a:gd name="T68" fmla="*/ 14018 w 3133716"/>
                <a:gd name="T69" fmla="*/ 3035111 h 4596134"/>
                <a:gd name="T70" fmla="*/ 782545 w 3133716"/>
                <a:gd name="T71" fmla="*/ 3657452 h 4596134"/>
                <a:gd name="T72" fmla="*/ 1783157 w 3133716"/>
                <a:gd name="T73" fmla="*/ 3792276 h 4596134"/>
                <a:gd name="T74" fmla="*/ 1783156 w 3133716"/>
                <a:gd name="T75" fmla="*/ 3905031 h 4596134"/>
                <a:gd name="T76" fmla="*/ 1783449 w 3133716"/>
                <a:gd name="T77" fmla="*/ 4401976 h 4596134"/>
                <a:gd name="T78" fmla="*/ 1838330 w 3133716"/>
                <a:gd name="T79" fmla="*/ 4540961 h 4596134"/>
                <a:gd name="T80" fmla="*/ 0 w 3133716"/>
                <a:gd name="T81" fmla="*/ 0 h 4596134"/>
                <a:gd name="T82" fmla="*/ 3133716 w 3133716"/>
                <a:gd name="T83" fmla="*/ 4596134 h 4596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T80" t="T81" r="T82" b="T83"/>
              <a:pathLst>
                <a:path w="3133716" h="4596134">
                  <a:moveTo>
                    <a:pt x="1838330" y="4540961"/>
                  </a:moveTo>
                  <a:cubicBezTo>
                    <a:pt x="1872419" y="4575050"/>
                    <a:pt x="1919512" y="4596134"/>
                    <a:pt x="1971530" y="4596134"/>
                  </a:cubicBezTo>
                  <a:cubicBezTo>
                    <a:pt x="2075566" y="4596134"/>
                    <a:pt x="2159903" y="4511796"/>
                    <a:pt x="2159904" y="4407761"/>
                  </a:cubicBezTo>
                  <a:lnTo>
                    <a:pt x="2159612" y="4401976"/>
                  </a:lnTo>
                  <a:lnTo>
                    <a:pt x="2159903" y="4399079"/>
                  </a:lnTo>
                  <a:lnTo>
                    <a:pt x="2159903" y="3905031"/>
                  </a:lnTo>
                  <a:lnTo>
                    <a:pt x="2159903" y="3847237"/>
                  </a:lnTo>
                  <a:lnTo>
                    <a:pt x="2159904" y="3425997"/>
                  </a:lnTo>
                  <a:lnTo>
                    <a:pt x="2024564" y="3407489"/>
                  </a:lnTo>
                  <a:lnTo>
                    <a:pt x="2025685" y="3399291"/>
                  </a:lnTo>
                  <a:lnTo>
                    <a:pt x="1336333" y="3305019"/>
                  </a:lnTo>
                  <a:lnTo>
                    <a:pt x="1461517" y="2389625"/>
                  </a:lnTo>
                  <a:lnTo>
                    <a:pt x="2204914" y="2491287"/>
                  </a:lnTo>
                  <a:lnTo>
                    <a:pt x="2231082" y="2502704"/>
                  </a:lnTo>
                  <a:cubicBezTo>
                    <a:pt x="2319539" y="2529943"/>
                    <a:pt x="2422938" y="2486593"/>
                    <a:pt x="2476418" y="2393962"/>
                  </a:cubicBezTo>
                  <a:lnTo>
                    <a:pt x="2479551" y="2387922"/>
                  </a:lnTo>
                  <a:lnTo>
                    <a:pt x="2481519" y="2385127"/>
                  </a:lnTo>
                  <a:lnTo>
                    <a:pt x="2771772" y="1882394"/>
                  </a:lnTo>
                  <a:lnTo>
                    <a:pt x="2805726" y="1823584"/>
                  </a:lnTo>
                  <a:lnTo>
                    <a:pt x="3095979" y="1320851"/>
                  </a:lnTo>
                  <a:lnTo>
                    <a:pt x="3097415" y="1317749"/>
                  </a:lnTo>
                  <a:lnTo>
                    <a:pt x="3101080" y="1312016"/>
                  </a:lnTo>
                  <a:cubicBezTo>
                    <a:pt x="3162201" y="1206152"/>
                    <a:pt x="3134978" y="1076008"/>
                    <a:pt x="3040276" y="1021331"/>
                  </a:cubicBezTo>
                  <a:cubicBezTo>
                    <a:pt x="2945574" y="966655"/>
                    <a:pt x="2819255" y="1008152"/>
                    <a:pt x="2758134" y="1114016"/>
                  </a:cubicBezTo>
                  <a:lnTo>
                    <a:pt x="2755001" y="1120056"/>
                  </a:lnTo>
                  <a:lnTo>
                    <a:pt x="2753033" y="1122851"/>
                  </a:lnTo>
                  <a:lnTo>
                    <a:pt x="2462780" y="1625584"/>
                  </a:lnTo>
                  <a:lnTo>
                    <a:pt x="2428826" y="1684394"/>
                  </a:lnTo>
                  <a:lnTo>
                    <a:pt x="2296991" y="1912739"/>
                  </a:lnTo>
                  <a:lnTo>
                    <a:pt x="1540874" y="1809337"/>
                  </a:lnTo>
                  <a:lnTo>
                    <a:pt x="1541809" y="1802502"/>
                  </a:lnTo>
                  <a:lnTo>
                    <a:pt x="1159745" y="1750254"/>
                  </a:lnTo>
                  <a:lnTo>
                    <a:pt x="1285818" y="828356"/>
                  </a:lnTo>
                  <a:lnTo>
                    <a:pt x="1276943" y="827142"/>
                  </a:lnTo>
                  <a:lnTo>
                    <a:pt x="1259081" y="768761"/>
                  </a:lnTo>
                  <a:cubicBezTo>
                    <a:pt x="1247565" y="747170"/>
                    <a:pt x="1231626" y="727480"/>
                    <a:pt x="1211414" y="711112"/>
                  </a:cubicBezTo>
                  <a:lnTo>
                    <a:pt x="1206734" y="707699"/>
                  </a:lnTo>
                  <a:lnTo>
                    <a:pt x="1204666" y="705649"/>
                  </a:lnTo>
                  <a:lnTo>
                    <a:pt x="820719" y="394734"/>
                  </a:lnTo>
                  <a:lnTo>
                    <a:pt x="775805" y="358364"/>
                  </a:lnTo>
                  <a:lnTo>
                    <a:pt x="391858" y="47449"/>
                  </a:lnTo>
                  <a:lnTo>
                    <a:pt x="389422" y="45853"/>
                  </a:lnTo>
                  <a:lnTo>
                    <a:pt x="385110" y="41985"/>
                  </a:lnTo>
                  <a:cubicBezTo>
                    <a:pt x="304260" y="-23486"/>
                    <a:pt x="185642" y="-11020"/>
                    <a:pt x="120170" y="69832"/>
                  </a:cubicBezTo>
                  <a:cubicBezTo>
                    <a:pt x="54698" y="150683"/>
                    <a:pt x="67165" y="269301"/>
                    <a:pt x="148016" y="334773"/>
                  </a:cubicBezTo>
                  <a:lnTo>
                    <a:pt x="152695" y="338186"/>
                  </a:lnTo>
                  <a:lnTo>
                    <a:pt x="154763" y="340237"/>
                  </a:lnTo>
                  <a:lnTo>
                    <a:pt x="538711" y="651151"/>
                  </a:lnTo>
                  <a:lnTo>
                    <a:pt x="583624" y="687522"/>
                  </a:lnTo>
                  <a:lnTo>
                    <a:pt x="866101" y="916267"/>
                  </a:lnTo>
                  <a:lnTo>
                    <a:pt x="757029" y="1713845"/>
                  </a:lnTo>
                  <a:lnTo>
                    <a:pt x="761516" y="1714459"/>
                  </a:lnTo>
                  <a:lnTo>
                    <a:pt x="591282" y="2959272"/>
                  </a:lnTo>
                  <a:lnTo>
                    <a:pt x="376747" y="2785545"/>
                  </a:lnTo>
                  <a:lnTo>
                    <a:pt x="376747" y="2471035"/>
                  </a:lnTo>
                  <a:lnTo>
                    <a:pt x="376747" y="2413241"/>
                  </a:lnTo>
                  <a:lnTo>
                    <a:pt x="376747" y="1919193"/>
                  </a:lnTo>
                  <a:lnTo>
                    <a:pt x="376455" y="1916296"/>
                  </a:lnTo>
                  <a:lnTo>
                    <a:pt x="376747" y="1910511"/>
                  </a:lnTo>
                  <a:cubicBezTo>
                    <a:pt x="376747" y="1806476"/>
                    <a:pt x="292410" y="1722138"/>
                    <a:pt x="188373" y="1722138"/>
                  </a:cubicBezTo>
                  <a:cubicBezTo>
                    <a:pt x="84338" y="1722138"/>
                    <a:pt x="0" y="1806476"/>
                    <a:pt x="0" y="1910511"/>
                  </a:cubicBezTo>
                  <a:lnTo>
                    <a:pt x="292" y="1916296"/>
                  </a:lnTo>
                  <a:lnTo>
                    <a:pt x="0" y="1919193"/>
                  </a:lnTo>
                  <a:lnTo>
                    <a:pt x="0" y="2413242"/>
                  </a:lnTo>
                  <a:lnTo>
                    <a:pt x="0" y="2471035"/>
                  </a:lnTo>
                  <a:lnTo>
                    <a:pt x="0" y="2965083"/>
                  </a:lnTo>
                  <a:lnTo>
                    <a:pt x="292" y="2967980"/>
                  </a:lnTo>
                  <a:lnTo>
                    <a:pt x="0" y="2973765"/>
                  </a:lnTo>
                  <a:lnTo>
                    <a:pt x="12066" y="3033530"/>
                  </a:lnTo>
                  <a:lnTo>
                    <a:pt x="14018" y="3035111"/>
                  </a:lnTo>
                  <a:lnTo>
                    <a:pt x="782545" y="3657452"/>
                  </a:lnTo>
                  <a:lnTo>
                    <a:pt x="784013" y="3655639"/>
                  </a:lnTo>
                  <a:lnTo>
                    <a:pt x="1783157" y="3792276"/>
                  </a:lnTo>
                  <a:lnTo>
                    <a:pt x="1783157" y="3847237"/>
                  </a:lnTo>
                  <a:lnTo>
                    <a:pt x="1783156" y="3905031"/>
                  </a:lnTo>
                  <a:lnTo>
                    <a:pt x="1783156" y="4399079"/>
                  </a:lnTo>
                  <a:lnTo>
                    <a:pt x="1783449" y="4401976"/>
                  </a:lnTo>
                  <a:lnTo>
                    <a:pt x="1783156" y="4407761"/>
                  </a:lnTo>
                  <a:cubicBezTo>
                    <a:pt x="1783157" y="4459779"/>
                    <a:pt x="1804241" y="4506872"/>
                    <a:pt x="1838330" y="4540961"/>
                  </a:cubicBezTo>
                  <a:close/>
                </a:path>
              </a:pathLst>
            </a:custGeom>
            <a:grp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15384" name="椭圆 13"/>
            <p:cNvSpPr>
              <a:spLocks noChangeArrowheads="1"/>
            </p:cNvSpPr>
            <p:nvPr/>
          </p:nvSpPr>
          <p:spPr bwMode="auto">
            <a:xfrm flipH="1">
              <a:off x="112002" y="0"/>
              <a:ext cx="213182" cy="213182"/>
            </a:xfrm>
            <a:prstGeom prst="ellipse">
              <a:avLst/>
            </a:prstGeom>
            <a:grpFill/>
            <a:ln>
              <a:noFill/>
            </a:ln>
            <a:extLst>
              <a:ext uri="{91240B29-F687-4F45-9708-019B960494DF}">
                <a14:hiddenLine xmlns:a14="http://schemas.microsoft.com/office/drawing/2010/main" w="12700">
                  <a:solidFill>
                    <a:srgbClr val="42719B"/>
                  </a:solidFill>
                  <a:bevel/>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sp>
        <p:nvSpPr>
          <p:cNvPr id="15370" name="文本框 14"/>
          <p:cNvSpPr>
            <a:spLocks noChangeArrowheads="1"/>
          </p:cNvSpPr>
          <p:nvPr/>
        </p:nvSpPr>
        <p:spPr bwMode="auto">
          <a:xfrm>
            <a:off x="1195388" y="3089275"/>
            <a:ext cx="609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rm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a:solidFill>
                  <a:schemeClr val="bg2"/>
                </a:solidFill>
                <a:latin typeface="Impact" panose="020B0806030902050204" pitchFamily="34" charset="0"/>
                <a:sym typeface="Impact" panose="020B0806030902050204" pitchFamily="34" charset="0"/>
              </a:rPr>
              <a:t>01</a:t>
            </a:r>
            <a:endParaRPr lang="zh-CN" altLang="en-US" sz="3600" b="1">
              <a:solidFill>
                <a:schemeClr val="bg2"/>
              </a:solidFill>
              <a:latin typeface="Impact" panose="020B0806030902050204" pitchFamily="34" charset="0"/>
              <a:sym typeface="Impact" panose="020B0806030902050204" pitchFamily="34" charset="0"/>
            </a:endParaRPr>
          </a:p>
        </p:txBody>
      </p:sp>
      <p:sp>
        <p:nvSpPr>
          <p:cNvPr id="15371" name="文本框 15"/>
          <p:cNvSpPr>
            <a:spLocks noChangeArrowheads="1"/>
          </p:cNvSpPr>
          <p:nvPr/>
        </p:nvSpPr>
        <p:spPr bwMode="auto">
          <a:xfrm>
            <a:off x="3543300" y="4502150"/>
            <a:ext cx="67945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rm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a:solidFill>
                  <a:schemeClr val="bg2"/>
                </a:solidFill>
                <a:latin typeface="Impact" panose="020B0806030902050204" pitchFamily="34" charset="0"/>
                <a:sym typeface="Impact" panose="020B0806030902050204" pitchFamily="34" charset="0"/>
              </a:rPr>
              <a:t>03</a:t>
            </a:r>
            <a:endParaRPr lang="zh-CN" altLang="en-US" sz="3600" b="1">
              <a:solidFill>
                <a:schemeClr val="bg2"/>
              </a:solidFill>
              <a:latin typeface="Impact" panose="020B0806030902050204" pitchFamily="34" charset="0"/>
              <a:sym typeface="Impact" panose="020B0806030902050204" pitchFamily="34" charset="0"/>
            </a:endParaRPr>
          </a:p>
        </p:txBody>
      </p:sp>
      <p:sp>
        <p:nvSpPr>
          <p:cNvPr id="15372" name="文本框 16"/>
          <p:cNvSpPr>
            <a:spLocks noChangeArrowheads="1"/>
          </p:cNvSpPr>
          <p:nvPr/>
        </p:nvSpPr>
        <p:spPr bwMode="auto">
          <a:xfrm>
            <a:off x="2346325" y="3810000"/>
            <a:ext cx="6778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rm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a:solidFill>
                  <a:schemeClr val="bg2"/>
                </a:solidFill>
                <a:latin typeface="Impact" panose="020B0806030902050204" pitchFamily="34" charset="0"/>
                <a:sym typeface="Impact" panose="020B0806030902050204" pitchFamily="34" charset="0"/>
              </a:rPr>
              <a:t>02</a:t>
            </a:r>
            <a:endParaRPr lang="zh-CN" altLang="en-US" sz="3600" b="1">
              <a:solidFill>
                <a:schemeClr val="bg2"/>
              </a:solidFill>
              <a:latin typeface="Impact" panose="020B0806030902050204" pitchFamily="34" charset="0"/>
              <a:sym typeface="Impact" panose="020B0806030902050204" pitchFamily="34" charset="0"/>
            </a:endParaRPr>
          </a:p>
        </p:txBody>
      </p:sp>
      <p:sp>
        <p:nvSpPr>
          <p:cNvPr id="15373" name="矩形 17"/>
          <p:cNvSpPr>
            <a:spLocks noChangeArrowheads="1"/>
          </p:cNvSpPr>
          <p:nvPr/>
        </p:nvSpPr>
        <p:spPr bwMode="auto">
          <a:xfrm>
            <a:off x="7543800" y="2481263"/>
            <a:ext cx="71438" cy="719137"/>
          </a:xfrm>
          <a:prstGeom prst="rect">
            <a:avLst/>
          </a:prstGeom>
          <a:gradFill rotWithShape="1">
            <a:gsLst>
              <a:gs pos="0">
                <a:schemeClr val="accent5"/>
              </a:gs>
              <a:gs pos="100000">
                <a:schemeClr val="accent2"/>
              </a:gs>
            </a:gsLst>
            <a:lin ang="2700000" scaled="1"/>
          </a:gra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5374" name="矩形 18"/>
          <p:cNvSpPr>
            <a:spLocks noChangeArrowheads="1"/>
          </p:cNvSpPr>
          <p:nvPr/>
        </p:nvSpPr>
        <p:spPr bwMode="auto">
          <a:xfrm>
            <a:off x="7543800" y="3422650"/>
            <a:ext cx="71438" cy="719138"/>
          </a:xfrm>
          <a:prstGeom prst="rect">
            <a:avLst/>
          </a:prstGeom>
          <a:gradFill rotWithShape="1">
            <a:gsLst>
              <a:gs pos="0">
                <a:schemeClr val="accent5"/>
              </a:gs>
              <a:gs pos="100000">
                <a:schemeClr val="accent2"/>
              </a:gs>
            </a:gsLst>
            <a:lin ang="2700000" scaled="1"/>
          </a:gra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5375" name="矩形 19"/>
          <p:cNvSpPr>
            <a:spLocks noChangeArrowheads="1"/>
          </p:cNvSpPr>
          <p:nvPr/>
        </p:nvSpPr>
        <p:spPr bwMode="auto">
          <a:xfrm>
            <a:off x="7543800" y="4445000"/>
            <a:ext cx="71438" cy="719138"/>
          </a:xfrm>
          <a:prstGeom prst="rect">
            <a:avLst/>
          </a:prstGeom>
          <a:gradFill rotWithShape="1">
            <a:gsLst>
              <a:gs pos="0">
                <a:schemeClr val="accent5"/>
              </a:gs>
              <a:gs pos="100000">
                <a:schemeClr val="accent2"/>
              </a:gs>
            </a:gsLst>
            <a:lin ang="2700000" scaled="1"/>
          </a:gra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5376" name="矩形 20"/>
          <p:cNvSpPr>
            <a:spLocks noChangeArrowheads="1"/>
          </p:cNvSpPr>
          <p:nvPr/>
        </p:nvSpPr>
        <p:spPr bwMode="auto">
          <a:xfrm>
            <a:off x="7543800" y="5383213"/>
            <a:ext cx="71438" cy="719137"/>
          </a:xfrm>
          <a:prstGeom prst="rect">
            <a:avLst/>
          </a:prstGeom>
          <a:gradFill rotWithShape="1">
            <a:gsLst>
              <a:gs pos="0">
                <a:schemeClr val="accent5"/>
              </a:gs>
              <a:gs pos="100000">
                <a:schemeClr val="accent2"/>
              </a:gs>
            </a:gsLst>
            <a:lin ang="2700000" scaled="1"/>
          </a:gra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5377" name="文本框 21"/>
          <p:cNvSpPr>
            <a:spLocks noChangeArrowheads="1"/>
          </p:cNvSpPr>
          <p:nvPr/>
        </p:nvSpPr>
        <p:spPr bwMode="auto">
          <a:xfrm>
            <a:off x="8188325" y="2456180"/>
            <a:ext cx="3487420" cy="3646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dirty="0">
                <a:solidFill>
                  <a:schemeClr val="bg1"/>
                </a:solidFill>
                <a:latin typeface="+mn-lt"/>
                <a:ea typeface="方正姚体" panose="02010601030101010101" pitchFamily="2" charset="-122"/>
                <a:sym typeface="方正姚体" panose="02010601030101010101" pitchFamily="2" charset="-122"/>
              </a:rPr>
              <a:t>做是着力点、落脚点。做合格共青团员，要在政治上合格、在品行上合格、在作为上合格，对党绝对忠诚，自觉践行党的理论和路线方针政策，自觉践行社会主义核心价值观，在青年中发挥模范带头作用，在经济社会发展各项急难险重任务中当好生力军和突击队。</a:t>
            </a:r>
            <a:endParaRPr lang="en-US" altLang="zh-CN" sz="2000" b="1" dirty="0">
              <a:solidFill>
                <a:schemeClr val="bg1"/>
              </a:solidFill>
              <a:latin typeface="+mn-lt"/>
              <a:ea typeface="方正姚体" panose="02010601030101010101" pitchFamily="2" charset="-122"/>
              <a:sym typeface="方正姚体" panose="02010601030101010101" pitchFamily="2" charset="-122"/>
            </a:endParaRPr>
          </a:p>
        </p:txBody>
      </p:sp>
      <p:sp>
        <p:nvSpPr>
          <p:cNvPr id="15378" name="文本框 22"/>
          <p:cNvSpPr>
            <a:spLocks noChangeArrowheads="1"/>
          </p:cNvSpPr>
          <p:nvPr/>
        </p:nvSpPr>
        <p:spPr bwMode="auto">
          <a:xfrm>
            <a:off x="8188325" y="3365500"/>
            <a:ext cx="2553904"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dirty="0">
                <a:solidFill>
                  <a:schemeClr val="bg1"/>
                </a:solidFill>
                <a:latin typeface="+mn-lt"/>
                <a:ea typeface="方正姚体" panose="02010601030101010101" pitchFamily="2" charset="-122"/>
                <a:sym typeface="方正姚体" panose="02010601030101010101" pitchFamily="2" charset="-122"/>
              </a:rPr>
              <a:t> </a:t>
            </a:r>
            <a:endParaRPr lang="en-US" altLang="zh-CN" sz="1100" dirty="0">
              <a:solidFill>
                <a:schemeClr val="bg1"/>
              </a:solidFill>
              <a:latin typeface="+mn-lt"/>
              <a:ea typeface="方正姚体" panose="02010601030101010101" pitchFamily="2" charset="-122"/>
              <a:sym typeface="方正姚体" panose="02010601030101010101" pitchFamily="2" charset="-122"/>
            </a:endParaRPr>
          </a:p>
        </p:txBody>
      </p:sp>
      <p:sp>
        <p:nvSpPr>
          <p:cNvPr id="15379" name="文本框 23"/>
          <p:cNvSpPr>
            <a:spLocks noChangeArrowheads="1"/>
          </p:cNvSpPr>
          <p:nvPr/>
        </p:nvSpPr>
        <p:spPr bwMode="auto">
          <a:xfrm>
            <a:off x="8197850" y="4391025"/>
            <a:ext cx="2553904"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dirty="0">
                <a:solidFill>
                  <a:schemeClr val="bg1"/>
                </a:solidFill>
                <a:latin typeface="+mn-lt"/>
                <a:ea typeface="方正姚体" panose="02010601030101010101" pitchFamily="2" charset="-122"/>
                <a:sym typeface="方正姚体" panose="02010601030101010101" pitchFamily="2" charset="-122"/>
              </a:rPr>
              <a:t> </a:t>
            </a:r>
            <a:endParaRPr lang="en-US" altLang="zh-CN" sz="1100" dirty="0">
              <a:solidFill>
                <a:schemeClr val="bg1"/>
              </a:solidFill>
              <a:latin typeface="+mn-lt"/>
              <a:ea typeface="方正姚体" panose="02010601030101010101" pitchFamily="2" charset="-122"/>
              <a:sym typeface="方正姚体" panose="02010601030101010101" pitchFamily="2" charset="-122"/>
            </a:endParaRPr>
          </a:p>
        </p:txBody>
      </p:sp>
      <p:sp>
        <p:nvSpPr>
          <p:cNvPr id="15380" name="文本框 24"/>
          <p:cNvSpPr>
            <a:spLocks noChangeArrowheads="1"/>
          </p:cNvSpPr>
          <p:nvPr/>
        </p:nvSpPr>
        <p:spPr bwMode="auto">
          <a:xfrm>
            <a:off x="8188325" y="5373688"/>
            <a:ext cx="2553904"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dirty="0">
                <a:solidFill>
                  <a:schemeClr val="bg1"/>
                </a:solidFill>
                <a:latin typeface="+mn-lt"/>
                <a:ea typeface="方正姚体" panose="02010601030101010101" pitchFamily="2" charset="-122"/>
                <a:sym typeface="方正姚体" panose="02010601030101010101" pitchFamily="2" charset="-122"/>
              </a:rPr>
              <a:t> </a:t>
            </a:r>
            <a:endParaRPr lang="en-US" altLang="zh-CN" sz="1100" dirty="0" smtClean="0">
              <a:solidFill>
                <a:schemeClr val="bg1"/>
              </a:solidFill>
              <a:latin typeface="+mn-lt"/>
              <a:ea typeface="方正姚体" panose="02010601030101010101" pitchFamily="2" charset="-122"/>
              <a:sym typeface="方正姚体" panose="02010601030101010101" pitchFamily="2" charset="-122"/>
            </a:endParaRPr>
          </a:p>
        </p:txBody>
      </p:sp>
      <p:sp>
        <p:nvSpPr>
          <p:cNvPr id="2" name="日期占位符 1"/>
          <p:cNvSpPr>
            <a:spLocks noGrp="1"/>
          </p:cNvSpPr>
          <p:nvPr>
            <p:ph type="dt" sz="half" idx="10"/>
          </p:nvPr>
        </p:nvSpPr>
        <p:spPr/>
        <p:txBody>
          <a:bodyPr/>
          <a:p>
            <a:pPr>
              <a:defRPr/>
            </a:pPr>
            <a:fld id="{140A9D86-6A3A-432B-85A1-4F62644A5DEB}" type="datetime1">
              <a:rPr lang="zh-CN" altLang="en-US"/>
            </a:fld>
            <a:endParaRPr lang="zh-CN" altLang="en-US" sz="1800">
              <a:solidFill>
                <a:schemeClr val="tx1"/>
              </a:solidFill>
            </a:endParaRP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wrap="square" lIns="91440" tIns="45720" rIns="91440" bIns="45720" rtlCol="0" anchor="ctr">
            <a:normAutofit/>
          </a:bodyPr>
          <a:lstStyle/>
          <a:p>
            <a:r>
              <a:rPr lang="en-US" altLang="zh-CN" dirty="0"/>
              <a:t>“</a:t>
            </a:r>
            <a:r>
              <a:rPr lang="zh-CN" altLang="en-US" dirty="0"/>
              <a:t>一学一做</a:t>
            </a:r>
            <a:r>
              <a:rPr lang="en-US" altLang="zh-CN" dirty="0"/>
              <a:t>”</a:t>
            </a:r>
            <a:r>
              <a:rPr lang="zh-CN" altLang="en-US" dirty="0"/>
              <a:t>指导思想</a:t>
            </a:r>
            <a:endParaRPr lang="zh-CN" altLang="en-US" dirty="0"/>
          </a:p>
        </p:txBody>
      </p:sp>
      <p:sp>
        <p:nvSpPr>
          <p:cNvPr id="3" name="内容占位符 2"/>
          <p:cNvSpPr>
            <a:spLocks noGrp="1"/>
          </p:cNvSpPr>
          <p:nvPr>
            <p:ph idx="1"/>
          </p:nvPr>
        </p:nvSpPr>
        <p:spPr/>
        <p:txBody>
          <a:bodyPr>
            <a:normAutofit/>
          </a:bodyPr>
          <a:lstStyle/>
          <a:p>
            <a:pPr algn="just">
              <a:lnSpc>
                <a:spcPct val="120000"/>
              </a:lnSpc>
            </a:pPr>
            <a:r>
              <a:rPr lang="en-US" altLang="zh-CN" sz="2000"/>
              <a:t>高举中国特色社会主义伟大旗帜，深入贯彻党的十八大和十八届三中、四中、五中、六中全会精神，以马克思列宁主义、毛泽东思想、邓小平理论、“三个代表”重要思想、科学发展观为指导，深入贯彻习近平总书记系列重要讲话精神和治国理政新理念新思想新战略，以“学习总书记讲话，做合格共青团员”为主题，以保持和增强政治性、先进性、群众性为根本目标，以增强团员先进性和光荣感为着力点，紧密结合“凝聚青年、服务大局、当好桥梁、从严治团”四维工作格局，在全校广泛深入开展教育实践，教育引导广大团员自觉向党中央看齐，向习近平总书记看齐，更加紧密地团结在以习近平同志为核心的党中央周围，在校党委的坚强领导下，不忘初心、砥砺前行，全力助推京津冀协同发展</a:t>
            </a:r>
            <a:r>
              <a:rPr lang="zh-CN" altLang="en-US" sz="2000"/>
              <a:t>。</a:t>
            </a:r>
            <a:endParaRPr lang="zh-CN" altLang="en-US" sz="2000"/>
          </a:p>
        </p:txBody>
      </p:sp>
      <p:sp>
        <p:nvSpPr>
          <p:cNvPr id="4" name="日期占位符 3"/>
          <p:cNvSpPr>
            <a:spLocks noGrp="1"/>
          </p:cNvSpPr>
          <p:nvPr>
            <p:ph type="dt" sz="half" idx="10"/>
          </p:nvPr>
        </p:nvSpPr>
        <p:spPr/>
        <p:txBody>
          <a:bodyPr/>
          <a:p>
            <a:pPr>
              <a:defRPr/>
            </a:pPr>
            <a:fld id="{635A2C4D-CA49-4837-9751-0A181905012E}" type="datetime1">
              <a:rPr lang="zh-CN" altLang="en-US"/>
            </a:fld>
            <a:endParaRPr lang="zh-CN" altLang="en-US" sz="1800">
              <a:solidFill>
                <a:schemeClr val="tx1"/>
              </a:solidFill>
            </a:endParaRP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连接符 9"/>
          <p:cNvCxnSpPr/>
          <p:nvPr/>
        </p:nvCxnSpPr>
        <p:spPr>
          <a:xfrm>
            <a:off x="493395" y="3293110"/>
            <a:ext cx="11321415" cy="46990"/>
          </a:xfrm>
          <a:prstGeom prst="line">
            <a:avLst/>
          </a:prstGeom>
          <a:ln>
            <a:solidFill>
              <a:schemeClr val="accent3">
                <a:lumMod val="85000"/>
              </a:schemeClr>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493394" y="2075355"/>
            <a:ext cx="11321415" cy="1101090"/>
          </a:xfrm>
          <a:prstGeom prst="rect">
            <a:avLst/>
          </a:prstGeom>
        </p:spPr>
        <p:txBody>
          <a:bodyPr vert="horz" lIns="91440" tIns="45720" rIns="91440" bIns="45720" rtlCol="0" anchor="ctr">
            <a:normAutofit/>
          </a:bodyPr>
          <a:lstStyle>
            <a:defPPr>
              <a:defRPr lang="zh-CN"/>
            </a:defPPr>
            <a:lvl1pPr lvl="0">
              <a:lnSpc>
                <a:spcPct val="90000"/>
              </a:lnSpc>
              <a:spcBef>
                <a:spcPct val="0"/>
              </a:spcBef>
              <a:buNone/>
              <a:defRPr sz="4800">
                <a:solidFill>
                  <a:srgbClr val="00B0F0"/>
                </a:solidFill>
                <a:latin typeface="+mj-lt"/>
                <a:ea typeface="+mj-ea"/>
                <a:cs typeface="+mj-cs"/>
              </a:defRPr>
            </a:lvl1pPr>
          </a:lstStyle>
          <a:p>
            <a:r>
              <a:rPr lang="zh-CN" altLang="en-US" dirty="0">
                <a:solidFill>
                  <a:schemeClr val="tx2"/>
                </a:solidFill>
              </a:rPr>
              <a:t>那么问题来了！</a:t>
            </a:r>
            <a:endParaRPr lang="zh-CN" altLang="en-US" dirty="0">
              <a:solidFill>
                <a:schemeClr val="tx2"/>
              </a:solidFill>
            </a:endParaRPr>
          </a:p>
        </p:txBody>
      </p:sp>
      <p:sp>
        <p:nvSpPr>
          <p:cNvPr id="3" name="文本框 2"/>
          <p:cNvSpPr txBox="1"/>
          <p:nvPr/>
        </p:nvSpPr>
        <p:spPr>
          <a:xfrm>
            <a:off x="493393" y="3426000"/>
            <a:ext cx="11321415" cy="717550"/>
          </a:xfrm>
          <a:prstGeom prst="rect">
            <a:avLst/>
          </a:prstGeom>
        </p:spPr>
        <p:txBody>
          <a:bodyPr vert="horz" lIns="91440" tIns="45720" rIns="91440" bIns="45720" rtlCol="0">
            <a:normAutofit/>
          </a:bodyPr>
          <a:lstStyle>
            <a:defPPr>
              <a:defRPr lang="zh-CN"/>
            </a:defPPr>
            <a:lvl1pPr marR="0" lvl="0" indent="0" eaLnBrk="0" fontAlgn="base" hangingPunct="0">
              <a:lnSpc>
                <a:spcPct val="100000"/>
              </a:lnSpc>
              <a:spcBef>
                <a:spcPct val="0"/>
              </a:spcBef>
              <a:spcAft>
                <a:spcPct val="0"/>
              </a:spcAft>
              <a:buClrTx/>
              <a:buSzTx/>
              <a:buFont typeface="Arial" panose="020B0604020202020204" pitchFamily="34" charset="0"/>
              <a:buNone/>
              <a:defRPr kumimoji="0" sz="3600" b="0" i="0" u="none" strike="noStrike" cap="none" spc="0" normalizeH="0" baseline="0">
                <a:ln>
                  <a:noFill/>
                </a:ln>
                <a:effectLst/>
                <a:uLnTx/>
                <a:uFillTx/>
                <a:latin typeface="Calibri" panose="020F0502020204030204" pitchFamily="34" charset="0"/>
                <a:ea typeface="微软雅黑" panose="020B0503020204020204" charset="-122"/>
              </a:defRPr>
            </a:lvl1pPr>
            <a:lvl2pPr marL="685800" indent="-228600">
              <a:lnSpc>
                <a:spcPct val="90000"/>
              </a:lnSpc>
              <a:spcBef>
                <a:spcPts val="500"/>
              </a:spcBef>
              <a:buFont typeface="Arial" panose="020B0604020202020204" pitchFamily="34" charset="0"/>
              <a:buChar char="•"/>
              <a:defRPr sz="2000">
                <a:solidFill>
                  <a:schemeClr val="bg1">
                    <a:lumMod val="85000"/>
                  </a:schemeClr>
                </a:solidFill>
              </a:defRPr>
            </a:lvl2pPr>
            <a:lvl3pPr marL="1143000" indent="-228600">
              <a:lnSpc>
                <a:spcPct val="90000"/>
              </a:lnSpc>
              <a:spcBef>
                <a:spcPts val="500"/>
              </a:spcBef>
              <a:buFont typeface="Arial" panose="020B0604020202020204" pitchFamily="34" charset="0"/>
              <a:buChar char="•"/>
              <a:defRPr>
                <a:solidFill>
                  <a:schemeClr val="bg1">
                    <a:lumMod val="85000"/>
                  </a:schemeClr>
                </a:solidFill>
              </a:defRPr>
            </a:lvl3pPr>
            <a:lvl4pPr marL="1600200" indent="-228600">
              <a:lnSpc>
                <a:spcPct val="90000"/>
              </a:lnSpc>
              <a:spcBef>
                <a:spcPts val="500"/>
              </a:spcBef>
              <a:buFont typeface="Arial" panose="020B0604020202020204" pitchFamily="34" charset="0"/>
              <a:buChar char="•"/>
              <a:defRPr>
                <a:solidFill>
                  <a:schemeClr val="bg1">
                    <a:lumMod val="85000"/>
                  </a:schemeClr>
                </a:solidFill>
              </a:defRPr>
            </a:lvl4pPr>
            <a:lvl5pPr marL="2057400" indent="-228600">
              <a:lnSpc>
                <a:spcPct val="90000"/>
              </a:lnSpc>
              <a:spcBef>
                <a:spcPts val="500"/>
              </a:spcBef>
              <a:buFont typeface="Arial" panose="020B0604020202020204" pitchFamily="34" charset="0"/>
              <a:buChar char="•"/>
              <a:defRPr>
                <a:solidFill>
                  <a:schemeClr val="bg1">
                    <a:lumMod val="8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solidFill>
                  <a:schemeClr val="bg1"/>
                </a:solidFill>
                <a:latin typeface="+mn-lt"/>
              </a:rPr>
              <a:t>我们，应该怎么做？</a:t>
            </a:r>
            <a:endParaRPr lang="zh-CN" altLang="en-US" dirty="0">
              <a:solidFill>
                <a:schemeClr val="bg1"/>
              </a:solidFill>
              <a:latin typeface="+mn-lt"/>
            </a:endParaRPr>
          </a:p>
        </p:txBody>
      </p:sp>
      <p:sp>
        <p:nvSpPr>
          <p:cNvPr id="4" name="日期占位符 3"/>
          <p:cNvSpPr>
            <a:spLocks noGrp="1"/>
          </p:cNvSpPr>
          <p:nvPr>
            <p:ph type="dt" sz="half" idx="10"/>
          </p:nvPr>
        </p:nvSpPr>
        <p:spPr/>
        <p:txBody>
          <a:bodyPr/>
          <a:p>
            <a:pPr>
              <a:defRPr/>
            </a:pPr>
            <a:fld id="{140A9D86-6A3A-432B-85A1-4F62644A5DEB}" type="datetime1">
              <a:rPr lang="zh-CN" altLang="en-US"/>
            </a:fld>
            <a:endParaRPr lang="zh-CN" altLang="en-US" sz="1800">
              <a:solidFill>
                <a:schemeClr val="tx1"/>
              </a:solidFill>
            </a:endParaRP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reeform 106"/>
          <p:cNvSpPr/>
          <p:nvPr>
            <p:custDataLst>
              <p:tags r:id="rId1"/>
            </p:custDataLst>
          </p:nvPr>
        </p:nvSpPr>
        <p:spPr bwMode="auto">
          <a:xfrm>
            <a:off x="4264837" y="1806756"/>
            <a:ext cx="2241550" cy="2246312"/>
          </a:xfrm>
          <a:custGeom>
            <a:avLst/>
            <a:gdLst>
              <a:gd name="T0" fmla="*/ 0 w 878"/>
              <a:gd name="T1" fmla="*/ 557 h 879"/>
              <a:gd name="T2" fmla="*/ 0 w 878"/>
              <a:gd name="T3" fmla="*/ 879 h 879"/>
              <a:gd name="T4" fmla="*/ 878 w 878"/>
              <a:gd name="T5" fmla="*/ 0 h 879"/>
              <a:gd name="T6" fmla="*/ 557 w 878"/>
              <a:gd name="T7" fmla="*/ 0 h 879"/>
              <a:gd name="T8" fmla="*/ 0 w 878"/>
              <a:gd name="T9" fmla="*/ 557 h 879"/>
            </a:gdLst>
            <a:ahLst/>
            <a:cxnLst>
              <a:cxn ang="0">
                <a:pos x="T0" y="T1"/>
              </a:cxn>
              <a:cxn ang="0">
                <a:pos x="T2" y="T3"/>
              </a:cxn>
              <a:cxn ang="0">
                <a:pos x="T4" y="T5"/>
              </a:cxn>
              <a:cxn ang="0">
                <a:pos x="T6" y="T7"/>
              </a:cxn>
              <a:cxn ang="0">
                <a:pos x="T8" y="T9"/>
              </a:cxn>
            </a:cxnLst>
            <a:rect l="0" t="0" r="r" b="b"/>
            <a:pathLst>
              <a:path w="878" h="879">
                <a:moveTo>
                  <a:pt x="0" y="557"/>
                </a:moveTo>
                <a:cubicBezTo>
                  <a:pt x="0" y="879"/>
                  <a:pt x="0" y="879"/>
                  <a:pt x="0" y="879"/>
                </a:cubicBezTo>
                <a:cubicBezTo>
                  <a:pt x="485" y="879"/>
                  <a:pt x="878" y="486"/>
                  <a:pt x="878" y="0"/>
                </a:cubicBezTo>
                <a:cubicBezTo>
                  <a:pt x="557" y="0"/>
                  <a:pt x="557" y="0"/>
                  <a:pt x="557" y="0"/>
                </a:cubicBezTo>
                <a:cubicBezTo>
                  <a:pt x="557" y="308"/>
                  <a:pt x="307" y="557"/>
                  <a:pt x="0" y="557"/>
                </a:cubicBezTo>
                <a:close/>
              </a:path>
            </a:pathLst>
          </a:custGeom>
          <a:solidFill>
            <a:schemeClr val="accent1"/>
          </a:solidFill>
          <a:ln>
            <a:noFill/>
          </a:ln>
        </p:spPr>
        <p:txBody>
          <a:bodyPr>
            <a:normAutofit/>
          </a:bodyPr>
          <a:lstStyle/>
          <a:p>
            <a:pPr>
              <a:defRPr/>
            </a:pPr>
            <a:endParaRPr lang="zh-CN" altLang="en-US">
              <a:latin typeface="+mn-lt"/>
              <a:ea typeface="+mn-ea"/>
              <a:sym typeface="+mn-lt"/>
            </a:endParaRPr>
          </a:p>
        </p:txBody>
      </p:sp>
      <p:sp>
        <p:nvSpPr>
          <p:cNvPr id="20" name="Freeform 108"/>
          <p:cNvSpPr/>
          <p:nvPr>
            <p:custDataLst>
              <p:tags r:id="rId2"/>
            </p:custDataLst>
          </p:nvPr>
        </p:nvSpPr>
        <p:spPr bwMode="auto">
          <a:xfrm>
            <a:off x="5685649" y="1806756"/>
            <a:ext cx="2243138" cy="2246312"/>
          </a:xfrm>
          <a:custGeom>
            <a:avLst/>
            <a:gdLst>
              <a:gd name="T0" fmla="*/ 321 w 878"/>
              <a:gd name="T1" fmla="*/ 0 h 879"/>
              <a:gd name="T2" fmla="*/ 0 w 878"/>
              <a:gd name="T3" fmla="*/ 0 h 879"/>
              <a:gd name="T4" fmla="*/ 878 w 878"/>
              <a:gd name="T5" fmla="*/ 879 h 879"/>
              <a:gd name="T6" fmla="*/ 878 w 878"/>
              <a:gd name="T7" fmla="*/ 557 h 879"/>
              <a:gd name="T8" fmla="*/ 321 w 878"/>
              <a:gd name="T9" fmla="*/ 0 h 879"/>
            </a:gdLst>
            <a:ahLst/>
            <a:cxnLst>
              <a:cxn ang="0">
                <a:pos x="T0" y="T1"/>
              </a:cxn>
              <a:cxn ang="0">
                <a:pos x="T2" y="T3"/>
              </a:cxn>
              <a:cxn ang="0">
                <a:pos x="T4" y="T5"/>
              </a:cxn>
              <a:cxn ang="0">
                <a:pos x="T6" y="T7"/>
              </a:cxn>
              <a:cxn ang="0">
                <a:pos x="T8" y="T9"/>
              </a:cxn>
            </a:cxnLst>
            <a:rect l="0" t="0" r="r" b="b"/>
            <a:pathLst>
              <a:path w="878" h="879">
                <a:moveTo>
                  <a:pt x="321" y="0"/>
                </a:moveTo>
                <a:cubicBezTo>
                  <a:pt x="0" y="0"/>
                  <a:pt x="0" y="0"/>
                  <a:pt x="0" y="0"/>
                </a:cubicBezTo>
                <a:cubicBezTo>
                  <a:pt x="0" y="486"/>
                  <a:pt x="393" y="879"/>
                  <a:pt x="878" y="879"/>
                </a:cubicBezTo>
                <a:cubicBezTo>
                  <a:pt x="878" y="557"/>
                  <a:pt x="878" y="557"/>
                  <a:pt x="878" y="557"/>
                </a:cubicBezTo>
                <a:cubicBezTo>
                  <a:pt x="571" y="557"/>
                  <a:pt x="321" y="308"/>
                  <a:pt x="321" y="0"/>
                </a:cubicBezTo>
                <a:close/>
              </a:path>
            </a:pathLst>
          </a:custGeom>
          <a:solidFill>
            <a:srgbClr val="0070C0"/>
          </a:solidFill>
          <a:ln>
            <a:noFill/>
          </a:ln>
        </p:spPr>
        <p:txBody>
          <a:bodyPr>
            <a:normAutofit/>
          </a:bodyPr>
          <a:lstStyle/>
          <a:p>
            <a:pPr>
              <a:defRPr/>
            </a:pPr>
            <a:endParaRPr lang="zh-CN" altLang="en-US" dirty="0">
              <a:latin typeface="+mn-lt"/>
              <a:ea typeface="+mn-ea"/>
              <a:sym typeface="+mn-lt"/>
            </a:endParaRPr>
          </a:p>
        </p:txBody>
      </p:sp>
      <p:sp>
        <p:nvSpPr>
          <p:cNvPr id="21" name="Freeform 109"/>
          <p:cNvSpPr/>
          <p:nvPr>
            <p:custDataLst>
              <p:tags r:id="rId3"/>
            </p:custDataLst>
          </p:nvPr>
        </p:nvSpPr>
        <p:spPr bwMode="auto">
          <a:xfrm>
            <a:off x="5685649" y="3231887"/>
            <a:ext cx="2243138" cy="2243137"/>
          </a:xfrm>
          <a:custGeom>
            <a:avLst/>
            <a:gdLst>
              <a:gd name="T0" fmla="*/ 878 w 878"/>
              <a:gd name="T1" fmla="*/ 321 h 878"/>
              <a:gd name="T2" fmla="*/ 878 w 878"/>
              <a:gd name="T3" fmla="*/ 0 h 878"/>
              <a:gd name="T4" fmla="*/ 0 w 878"/>
              <a:gd name="T5" fmla="*/ 878 h 878"/>
              <a:gd name="T6" fmla="*/ 321 w 878"/>
              <a:gd name="T7" fmla="*/ 878 h 878"/>
              <a:gd name="T8" fmla="*/ 878 w 878"/>
              <a:gd name="T9" fmla="*/ 321 h 878"/>
            </a:gdLst>
            <a:ahLst/>
            <a:cxnLst>
              <a:cxn ang="0">
                <a:pos x="T0" y="T1"/>
              </a:cxn>
              <a:cxn ang="0">
                <a:pos x="T2" y="T3"/>
              </a:cxn>
              <a:cxn ang="0">
                <a:pos x="T4" y="T5"/>
              </a:cxn>
              <a:cxn ang="0">
                <a:pos x="T6" y="T7"/>
              </a:cxn>
              <a:cxn ang="0">
                <a:pos x="T8" y="T9"/>
              </a:cxn>
            </a:cxnLst>
            <a:rect l="0" t="0" r="r" b="b"/>
            <a:pathLst>
              <a:path w="878" h="878">
                <a:moveTo>
                  <a:pt x="878" y="321"/>
                </a:moveTo>
                <a:cubicBezTo>
                  <a:pt x="878" y="0"/>
                  <a:pt x="878" y="0"/>
                  <a:pt x="878" y="0"/>
                </a:cubicBezTo>
                <a:cubicBezTo>
                  <a:pt x="393" y="0"/>
                  <a:pt x="0" y="393"/>
                  <a:pt x="0" y="878"/>
                </a:cubicBezTo>
                <a:cubicBezTo>
                  <a:pt x="321" y="878"/>
                  <a:pt x="321" y="878"/>
                  <a:pt x="321" y="878"/>
                </a:cubicBezTo>
                <a:cubicBezTo>
                  <a:pt x="321" y="571"/>
                  <a:pt x="571" y="321"/>
                  <a:pt x="878" y="321"/>
                </a:cubicBezTo>
                <a:close/>
              </a:path>
            </a:pathLst>
          </a:custGeom>
          <a:solidFill>
            <a:schemeClr val="accent4"/>
          </a:solidFill>
          <a:ln>
            <a:noFill/>
          </a:ln>
        </p:spPr>
        <p:txBody>
          <a:bodyPr>
            <a:normAutofit/>
          </a:bodyPr>
          <a:lstStyle/>
          <a:p>
            <a:pPr>
              <a:defRPr/>
            </a:pPr>
            <a:endParaRPr lang="zh-CN" altLang="en-US" dirty="0">
              <a:latin typeface="+mn-lt"/>
              <a:ea typeface="+mn-ea"/>
              <a:sym typeface="+mn-lt"/>
            </a:endParaRPr>
          </a:p>
        </p:txBody>
      </p:sp>
      <p:sp>
        <p:nvSpPr>
          <p:cNvPr id="23" name="Freeform 110"/>
          <p:cNvSpPr>
            <a:spLocks noEditPoints="1"/>
          </p:cNvSpPr>
          <p:nvPr>
            <p:custDataLst>
              <p:tags r:id="rId4"/>
            </p:custDataLst>
          </p:nvPr>
        </p:nvSpPr>
        <p:spPr bwMode="auto">
          <a:xfrm>
            <a:off x="7333474" y="3529193"/>
            <a:ext cx="376238" cy="303213"/>
          </a:xfrm>
          <a:custGeom>
            <a:avLst/>
            <a:gdLst>
              <a:gd name="T0" fmla="*/ 127 w 147"/>
              <a:gd name="T1" fmla="*/ 45 h 119"/>
              <a:gd name="T2" fmla="*/ 116 w 147"/>
              <a:gd name="T3" fmla="*/ 45 h 119"/>
              <a:gd name="T4" fmla="*/ 35 w 147"/>
              <a:gd name="T5" fmla="*/ 18 h 119"/>
              <a:gd name="T6" fmla="*/ 17 w 147"/>
              <a:gd name="T7" fmla="*/ 18 h 119"/>
              <a:gd name="T8" fmla="*/ 34 w 147"/>
              <a:gd name="T9" fmla="*/ 21 h 119"/>
              <a:gd name="T10" fmla="*/ 10 w 147"/>
              <a:gd name="T11" fmla="*/ 21 h 119"/>
              <a:gd name="T12" fmla="*/ 10 w 147"/>
              <a:gd name="T13" fmla="*/ 15 h 119"/>
              <a:gd name="T14" fmla="*/ 13 w 147"/>
              <a:gd name="T15" fmla="*/ 11 h 119"/>
              <a:gd name="T16" fmla="*/ 40 w 147"/>
              <a:gd name="T17" fmla="*/ 4 h 119"/>
              <a:gd name="T18" fmla="*/ 101 w 147"/>
              <a:gd name="T19" fmla="*/ 0 h 119"/>
              <a:gd name="T20" fmla="*/ 113 w 147"/>
              <a:gd name="T21" fmla="*/ 21 h 119"/>
              <a:gd name="T22" fmla="*/ 147 w 147"/>
              <a:gd name="T23" fmla="*/ 26 h 119"/>
              <a:gd name="T24" fmla="*/ 147 w 147"/>
              <a:gd name="T25" fmla="*/ 113 h 119"/>
              <a:gd name="T26" fmla="*/ 141 w 147"/>
              <a:gd name="T27" fmla="*/ 119 h 119"/>
              <a:gd name="T28" fmla="*/ 0 w 147"/>
              <a:gd name="T29" fmla="*/ 113 h 119"/>
              <a:gd name="T30" fmla="*/ 0 w 147"/>
              <a:gd name="T31" fmla="*/ 26 h 119"/>
              <a:gd name="T32" fmla="*/ 6 w 147"/>
              <a:gd name="T33" fmla="*/ 21 h 119"/>
              <a:gd name="T34" fmla="*/ 73 w 147"/>
              <a:gd name="T35" fmla="*/ 43 h 119"/>
              <a:gd name="T36" fmla="*/ 87 w 147"/>
              <a:gd name="T37" fmla="*/ 49 h 119"/>
              <a:gd name="T38" fmla="*/ 73 w 147"/>
              <a:gd name="T39" fmla="*/ 81 h 119"/>
              <a:gd name="T40" fmla="*/ 73 w 147"/>
              <a:gd name="T41" fmla="*/ 43 h 119"/>
              <a:gd name="T42" fmla="*/ 82 w 147"/>
              <a:gd name="T43" fmla="*/ 54 h 119"/>
              <a:gd name="T44" fmla="*/ 61 w 147"/>
              <a:gd name="T45" fmla="*/ 62 h 119"/>
              <a:gd name="T46" fmla="*/ 86 w 147"/>
              <a:gd name="T47" fmla="*/ 62 h 119"/>
              <a:gd name="T48" fmla="*/ 82 w 147"/>
              <a:gd name="T49" fmla="*/ 54 h 119"/>
              <a:gd name="T50" fmla="*/ 38 w 147"/>
              <a:gd name="T51" fmla="*/ 32 h 119"/>
              <a:gd name="T52" fmla="*/ 11 w 147"/>
              <a:gd name="T53" fmla="*/ 108 h 119"/>
              <a:gd name="T54" fmla="*/ 136 w 147"/>
              <a:gd name="T55" fmla="*/ 32 h 119"/>
              <a:gd name="T56" fmla="*/ 109 w 147"/>
              <a:gd name="T57" fmla="*/ 32 h 119"/>
              <a:gd name="T58" fmla="*/ 97 w 147"/>
              <a:gd name="T59" fmla="*/ 12 h 119"/>
              <a:gd name="T60" fmla="*/ 44 w 147"/>
              <a:gd name="T61" fmla="*/ 28 h 119"/>
              <a:gd name="T62" fmla="*/ 73 w 147"/>
              <a:gd name="T63" fmla="*/ 23 h 119"/>
              <a:gd name="T64" fmla="*/ 112 w 147"/>
              <a:gd name="T65" fmla="*/ 62 h 119"/>
              <a:gd name="T66" fmla="*/ 34 w 147"/>
              <a:gd name="T67" fmla="*/ 62 h 119"/>
              <a:gd name="T68" fmla="*/ 73 w 147"/>
              <a:gd name="T69" fmla="*/ 35 h 119"/>
              <a:gd name="T70" fmla="*/ 46 w 147"/>
              <a:gd name="T71" fmla="*/ 62 h 119"/>
              <a:gd name="T72" fmla="*/ 101 w 147"/>
              <a:gd name="T73" fmla="*/ 62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119">
                <a:moveTo>
                  <a:pt x="122" y="40"/>
                </a:moveTo>
                <a:cubicBezTo>
                  <a:pt x="125" y="40"/>
                  <a:pt x="127" y="42"/>
                  <a:pt x="127" y="45"/>
                </a:cubicBezTo>
                <a:cubicBezTo>
                  <a:pt x="127" y="48"/>
                  <a:pt x="125" y="50"/>
                  <a:pt x="122" y="50"/>
                </a:cubicBezTo>
                <a:cubicBezTo>
                  <a:pt x="119" y="50"/>
                  <a:pt x="116" y="48"/>
                  <a:pt x="116" y="45"/>
                </a:cubicBezTo>
                <a:cubicBezTo>
                  <a:pt x="116" y="42"/>
                  <a:pt x="119" y="40"/>
                  <a:pt x="122" y="40"/>
                </a:cubicBezTo>
                <a:close/>
                <a:moveTo>
                  <a:pt x="35" y="18"/>
                </a:moveTo>
                <a:cubicBezTo>
                  <a:pt x="35" y="18"/>
                  <a:pt x="35" y="18"/>
                  <a:pt x="35" y="18"/>
                </a:cubicBezTo>
                <a:cubicBezTo>
                  <a:pt x="17" y="18"/>
                  <a:pt x="17" y="18"/>
                  <a:pt x="17" y="18"/>
                </a:cubicBezTo>
                <a:cubicBezTo>
                  <a:pt x="17" y="21"/>
                  <a:pt x="17" y="21"/>
                  <a:pt x="17" y="21"/>
                </a:cubicBezTo>
                <a:cubicBezTo>
                  <a:pt x="34" y="21"/>
                  <a:pt x="34" y="21"/>
                  <a:pt x="34" y="21"/>
                </a:cubicBezTo>
                <a:cubicBezTo>
                  <a:pt x="35" y="18"/>
                  <a:pt x="35" y="18"/>
                  <a:pt x="35" y="18"/>
                </a:cubicBezTo>
                <a:close/>
                <a:moveTo>
                  <a:pt x="10" y="21"/>
                </a:moveTo>
                <a:cubicBezTo>
                  <a:pt x="10" y="21"/>
                  <a:pt x="10" y="21"/>
                  <a:pt x="10" y="21"/>
                </a:cubicBezTo>
                <a:cubicBezTo>
                  <a:pt x="10" y="15"/>
                  <a:pt x="10" y="15"/>
                  <a:pt x="10" y="15"/>
                </a:cubicBezTo>
                <a:cubicBezTo>
                  <a:pt x="10" y="15"/>
                  <a:pt x="10" y="15"/>
                  <a:pt x="10" y="15"/>
                </a:cubicBezTo>
                <a:cubicBezTo>
                  <a:pt x="10" y="13"/>
                  <a:pt x="12" y="11"/>
                  <a:pt x="13" y="11"/>
                </a:cubicBezTo>
                <a:cubicBezTo>
                  <a:pt x="38" y="11"/>
                  <a:pt x="38" y="11"/>
                  <a:pt x="38" y="11"/>
                </a:cubicBezTo>
                <a:cubicBezTo>
                  <a:pt x="40" y="4"/>
                  <a:pt x="40" y="4"/>
                  <a:pt x="40" y="4"/>
                </a:cubicBezTo>
                <a:cubicBezTo>
                  <a:pt x="41" y="2"/>
                  <a:pt x="44" y="0"/>
                  <a:pt x="46" y="0"/>
                </a:cubicBezTo>
                <a:cubicBezTo>
                  <a:pt x="101" y="0"/>
                  <a:pt x="101" y="0"/>
                  <a:pt x="101" y="0"/>
                </a:cubicBezTo>
                <a:cubicBezTo>
                  <a:pt x="104" y="0"/>
                  <a:pt x="106" y="2"/>
                  <a:pt x="107" y="4"/>
                </a:cubicBezTo>
                <a:cubicBezTo>
                  <a:pt x="113" y="21"/>
                  <a:pt x="113" y="21"/>
                  <a:pt x="113" y="21"/>
                </a:cubicBezTo>
                <a:cubicBezTo>
                  <a:pt x="141" y="21"/>
                  <a:pt x="141" y="21"/>
                  <a:pt x="141" y="21"/>
                </a:cubicBezTo>
                <a:cubicBezTo>
                  <a:pt x="144" y="21"/>
                  <a:pt x="147" y="23"/>
                  <a:pt x="147" y="26"/>
                </a:cubicBezTo>
                <a:cubicBezTo>
                  <a:pt x="147" y="27"/>
                  <a:pt x="147" y="27"/>
                  <a:pt x="147" y="27"/>
                </a:cubicBezTo>
                <a:cubicBezTo>
                  <a:pt x="147" y="113"/>
                  <a:pt x="147" y="113"/>
                  <a:pt x="147" y="113"/>
                </a:cubicBezTo>
                <a:cubicBezTo>
                  <a:pt x="147" y="117"/>
                  <a:pt x="144" y="119"/>
                  <a:pt x="141" y="119"/>
                </a:cubicBezTo>
                <a:cubicBezTo>
                  <a:pt x="141" y="119"/>
                  <a:pt x="141" y="119"/>
                  <a:pt x="141" y="119"/>
                </a:cubicBezTo>
                <a:cubicBezTo>
                  <a:pt x="6" y="119"/>
                  <a:pt x="6" y="119"/>
                  <a:pt x="6" y="119"/>
                </a:cubicBezTo>
                <a:cubicBezTo>
                  <a:pt x="3" y="119"/>
                  <a:pt x="0" y="117"/>
                  <a:pt x="0" y="113"/>
                </a:cubicBezTo>
                <a:cubicBezTo>
                  <a:pt x="0" y="113"/>
                  <a:pt x="0" y="113"/>
                  <a:pt x="0" y="113"/>
                </a:cubicBezTo>
                <a:cubicBezTo>
                  <a:pt x="0" y="26"/>
                  <a:pt x="0" y="26"/>
                  <a:pt x="0" y="26"/>
                </a:cubicBezTo>
                <a:cubicBezTo>
                  <a:pt x="0" y="23"/>
                  <a:pt x="3" y="21"/>
                  <a:pt x="6" y="21"/>
                </a:cubicBezTo>
                <a:cubicBezTo>
                  <a:pt x="6" y="21"/>
                  <a:pt x="6" y="21"/>
                  <a:pt x="6" y="21"/>
                </a:cubicBezTo>
                <a:cubicBezTo>
                  <a:pt x="10" y="21"/>
                  <a:pt x="10" y="21"/>
                  <a:pt x="10" y="21"/>
                </a:cubicBezTo>
                <a:close/>
                <a:moveTo>
                  <a:pt x="73" y="43"/>
                </a:moveTo>
                <a:cubicBezTo>
                  <a:pt x="73" y="43"/>
                  <a:pt x="73" y="43"/>
                  <a:pt x="73" y="43"/>
                </a:cubicBezTo>
                <a:cubicBezTo>
                  <a:pt x="79" y="43"/>
                  <a:pt x="83" y="45"/>
                  <a:pt x="87" y="49"/>
                </a:cubicBezTo>
                <a:cubicBezTo>
                  <a:pt x="90" y="52"/>
                  <a:pt x="92" y="57"/>
                  <a:pt x="92" y="62"/>
                </a:cubicBezTo>
                <a:cubicBezTo>
                  <a:pt x="92" y="73"/>
                  <a:pt x="84" y="81"/>
                  <a:pt x="73" y="81"/>
                </a:cubicBezTo>
                <a:cubicBezTo>
                  <a:pt x="63" y="81"/>
                  <a:pt x="54" y="73"/>
                  <a:pt x="54" y="62"/>
                </a:cubicBezTo>
                <a:cubicBezTo>
                  <a:pt x="54" y="52"/>
                  <a:pt x="63" y="43"/>
                  <a:pt x="73" y="43"/>
                </a:cubicBezTo>
                <a:close/>
                <a:moveTo>
                  <a:pt x="82" y="54"/>
                </a:moveTo>
                <a:cubicBezTo>
                  <a:pt x="82" y="54"/>
                  <a:pt x="82" y="54"/>
                  <a:pt x="82" y="54"/>
                </a:cubicBezTo>
                <a:cubicBezTo>
                  <a:pt x="80" y="51"/>
                  <a:pt x="77" y="50"/>
                  <a:pt x="73" y="50"/>
                </a:cubicBezTo>
                <a:cubicBezTo>
                  <a:pt x="67" y="50"/>
                  <a:pt x="61" y="56"/>
                  <a:pt x="61" y="62"/>
                </a:cubicBezTo>
                <a:cubicBezTo>
                  <a:pt x="61" y="69"/>
                  <a:pt x="67" y="74"/>
                  <a:pt x="73" y="74"/>
                </a:cubicBezTo>
                <a:cubicBezTo>
                  <a:pt x="80" y="74"/>
                  <a:pt x="86" y="69"/>
                  <a:pt x="86" y="62"/>
                </a:cubicBezTo>
                <a:cubicBezTo>
                  <a:pt x="86" y="59"/>
                  <a:pt x="84" y="56"/>
                  <a:pt x="82" y="54"/>
                </a:cubicBezTo>
                <a:cubicBezTo>
                  <a:pt x="82" y="54"/>
                  <a:pt x="82" y="54"/>
                  <a:pt x="82" y="54"/>
                </a:cubicBezTo>
                <a:close/>
                <a:moveTo>
                  <a:pt x="38" y="32"/>
                </a:moveTo>
                <a:cubicBezTo>
                  <a:pt x="38" y="32"/>
                  <a:pt x="38" y="32"/>
                  <a:pt x="38" y="32"/>
                </a:cubicBezTo>
                <a:cubicBezTo>
                  <a:pt x="11" y="32"/>
                  <a:pt x="11" y="32"/>
                  <a:pt x="11" y="32"/>
                </a:cubicBezTo>
                <a:cubicBezTo>
                  <a:pt x="11" y="108"/>
                  <a:pt x="11" y="108"/>
                  <a:pt x="11" y="108"/>
                </a:cubicBezTo>
                <a:cubicBezTo>
                  <a:pt x="136" y="108"/>
                  <a:pt x="136" y="108"/>
                  <a:pt x="136" y="108"/>
                </a:cubicBezTo>
                <a:cubicBezTo>
                  <a:pt x="136" y="32"/>
                  <a:pt x="136" y="32"/>
                  <a:pt x="136" y="32"/>
                </a:cubicBezTo>
                <a:cubicBezTo>
                  <a:pt x="109" y="32"/>
                  <a:pt x="109" y="32"/>
                  <a:pt x="109" y="32"/>
                </a:cubicBezTo>
                <a:cubicBezTo>
                  <a:pt x="109" y="32"/>
                  <a:pt x="109" y="32"/>
                  <a:pt x="109" y="32"/>
                </a:cubicBezTo>
                <a:cubicBezTo>
                  <a:pt x="106" y="32"/>
                  <a:pt x="104" y="31"/>
                  <a:pt x="103" y="28"/>
                </a:cubicBezTo>
                <a:cubicBezTo>
                  <a:pt x="97" y="12"/>
                  <a:pt x="97" y="12"/>
                  <a:pt x="97" y="12"/>
                </a:cubicBezTo>
                <a:cubicBezTo>
                  <a:pt x="50" y="12"/>
                  <a:pt x="50" y="12"/>
                  <a:pt x="50" y="12"/>
                </a:cubicBezTo>
                <a:cubicBezTo>
                  <a:pt x="44" y="28"/>
                  <a:pt x="44" y="28"/>
                  <a:pt x="44" y="28"/>
                </a:cubicBezTo>
                <a:cubicBezTo>
                  <a:pt x="43" y="30"/>
                  <a:pt x="41" y="32"/>
                  <a:pt x="38" y="32"/>
                </a:cubicBezTo>
                <a:close/>
                <a:moveTo>
                  <a:pt x="73" y="23"/>
                </a:moveTo>
                <a:cubicBezTo>
                  <a:pt x="73" y="23"/>
                  <a:pt x="73" y="23"/>
                  <a:pt x="73" y="23"/>
                </a:cubicBezTo>
                <a:cubicBezTo>
                  <a:pt x="95" y="23"/>
                  <a:pt x="112" y="41"/>
                  <a:pt x="112" y="62"/>
                </a:cubicBezTo>
                <a:cubicBezTo>
                  <a:pt x="112" y="84"/>
                  <a:pt x="95" y="101"/>
                  <a:pt x="73" y="101"/>
                </a:cubicBezTo>
                <a:cubicBezTo>
                  <a:pt x="52" y="101"/>
                  <a:pt x="34" y="84"/>
                  <a:pt x="34" y="62"/>
                </a:cubicBezTo>
                <a:cubicBezTo>
                  <a:pt x="34" y="41"/>
                  <a:pt x="52" y="23"/>
                  <a:pt x="73" y="23"/>
                </a:cubicBezTo>
                <a:close/>
                <a:moveTo>
                  <a:pt x="73" y="35"/>
                </a:moveTo>
                <a:cubicBezTo>
                  <a:pt x="73" y="35"/>
                  <a:pt x="73" y="35"/>
                  <a:pt x="73" y="35"/>
                </a:cubicBezTo>
                <a:cubicBezTo>
                  <a:pt x="58" y="35"/>
                  <a:pt x="46" y="47"/>
                  <a:pt x="46" y="62"/>
                </a:cubicBezTo>
                <a:cubicBezTo>
                  <a:pt x="46" y="77"/>
                  <a:pt x="58" y="90"/>
                  <a:pt x="73" y="90"/>
                </a:cubicBezTo>
                <a:cubicBezTo>
                  <a:pt x="89" y="90"/>
                  <a:pt x="101" y="77"/>
                  <a:pt x="101" y="62"/>
                </a:cubicBezTo>
                <a:cubicBezTo>
                  <a:pt x="101" y="47"/>
                  <a:pt x="89" y="35"/>
                  <a:pt x="73" y="35"/>
                </a:cubicBezTo>
                <a:close/>
              </a:path>
            </a:pathLst>
          </a:custGeom>
          <a:solidFill>
            <a:schemeClr val="bg1"/>
          </a:solidFill>
          <a:ln>
            <a:noFill/>
          </a:ln>
        </p:spPr>
        <p:txBody>
          <a:bodyPr>
            <a:normAutofit fontScale="67500"/>
          </a:bodyPr>
          <a:lstStyle/>
          <a:p>
            <a:pPr>
              <a:defRPr/>
            </a:pPr>
            <a:endParaRPr lang="zh-CN" altLang="en-US">
              <a:latin typeface="+mn-lt"/>
              <a:ea typeface="+mn-ea"/>
              <a:sym typeface="+mn-lt"/>
            </a:endParaRPr>
          </a:p>
        </p:txBody>
      </p:sp>
      <p:sp>
        <p:nvSpPr>
          <p:cNvPr id="24" name="Freeform 112"/>
          <p:cNvSpPr>
            <a:spLocks noEditPoints="1"/>
          </p:cNvSpPr>
          <p:nvPr>
            <p:custDataLst>
              <p:tags r:id="rId5"/>
            </p:custDataLst>
          </p:nvPr>
        </p:nvSpPr>
        <p:spPr bwMode="auto">
          <a:xfrm>
            <a:off x="5936924" y="2016306"/>
            <a:ext cx="374650" cy="311150"/>
          </a:xfrm>
          <a:custGeom>
            <a:avLst/>
            <a:gdLst>
              <a:gd name="T0" fmla="*/ 6 w 147"/>
              <a:gd name="T1" fmla="*/ 0 h 122"/>
              <a:gd name="T2" fmla="*/ 6 w 147"/>
              <a:gd name="T3" fmla="*/ 0 h 122"/>
              <a:gd name="T4" fmla="*/ 141 w 147"/>
              <a:gd name="T5" fmla="*/ 0 h 122"/>
              <a:gd name="T6" fmla="*/ 147 w 147"/>
              <a:gd name="T7" fmla="*/ 5 h 122"/>
              <a:gd name="T8" fmla="*/ 147 w 147"/>
              <a:gd name="T9" fmla="*/ 5 h 122"/>
              <a:gd name="T10" fmla="*/ 147 w 147"/>
              <a:gd name="T11" fmla="*/ 103 h 122"/>
              <a:gd name="T12" fmla="*/ 141 w 147"/>
              <a:gd name="T13" fmla="*/ 108 h 122"/>
              <a:gd name="T14" fmla="*/ 141 w 147"/>
              <a:gd name="T15" fmla="*/ 108 h 122"/>
              <a:gd name="T16" fmla="*/ 79 w 147"/>
              <a:gd name="T17" fmla="*/ 108 h 122"/>
              <a:gd name="T18" fmla="*/ 79 w 147"/>
              <a:gd name="T19" fmla="*/ 115 h 122"/>
              <a:gd name="T20" fmla="*/ 79 w 147"/>
              <a:gd name="T21" fmla="*/ 115 h 122"/>
              <a:gd name="T22" fmla="*/ 110 w 147"/>
              <a:gd name="T23" fmla="*/ 115 h 122"/>
              <a:gd name="T24" fmla="*/ 114 w 147"/>
              <a:gd name="T25" fmla="*/ 119 h 122"/>
              <a:gd name="T26" fmla="*/ 110 w 147"/>
              <a:gd name="T27" fmla="*/ 122 h 122"/>
              <a:gd name="T28" fmla="*/ 36 w 147"/>
              <a:gd name="T29" fmla="*/ 122 h 122"/>
              <a:gd name="T30" fmla="*/ 33 w 147"/>
              <a:gd name="T31" fmla="*/ 119 h 122"/>
              <a:gd name="T32" fmla="*/ 36 w 147"/>
              <a:gd name="T33" fmla="*/ 115 h 122"/>
              <a:gd name="T34" fmla="*/ 68 w 147"/>
              <a:gd name="T35" fmla="*/ 115 h 122"/>
              <a:gd name="T36" fmla="*/ 68 w 147"/>
              <a:gd name="T37" fmla="*/ 115 h 122"/>
              <a:gd name="T38" fmla="*/ 68 w 147"/>
              <a:gd name="T39" fmla="*/ 108 h 122"/>
              <a:gd name="T40" fmla="*/ 6 w 147"/>
              <a:gd name="T41" fmla="*/ 108 h 122"/>
              <a:gd name="T42" fmla="*/ 0 w 147"/>
              <a:gd name="T43" fmla="*/ 103 h 122"/>
              <a:gd name="T44" fmla="*/ 0 w 147"/>
              <a:gd name="T45" fmla="*/ 103 h 122"/>
              <a:gd name="T46" fmla="*/ 0 w 147"/>
              <a:gd name="T47" fmla="*/ 5 h 122"/>
              <a:gd name="T48" fmla="*/ 6 w 147"/>
              <a:gd name="T49" fmla="*/ 0 h 122"/>
              <a:gd name="T50" fmla="*/ 125 w 147"/>
              <a:gd name="T51" fmla="*/ 81 h 122"/>
              <a:gd name="T52" fmla="*/ 125 w 147"/>
              <a:gd name="T53" fmla="*/ 81 h 122"/>
              <a:gd name="T54" fmla="*/ 131 w 147"/>
              <a:gd name="T55" fmla="*/ 87 h 122"/>
              <a:gd name="T56" fmla="*/ 125 w 147"/>
              <a:gd name="T57" fmla="*/ 93 h 122"/>
              <a:gd name="T58" fmla="*/ 120 w 147"/>
              <a:gd name="T59" fmla="*/ 87 h 122"/>
              <a:gd name="T60" fmla="*/ 125 w 147"/>
              <a:gd name="T61" fmla="*/ 81 h 122"/>
              <a:gd name="T62" fmla="*/ 135 w 147"/>
              <a:gd name="T63" fmla="*/ 11 h 122"/>
              <a:gd name="T64" fmla="*/ 135 w 147"/>
              <a:gd name="T65" fmla="*/ 11 h 122"/>
              <a:gd name="T66" fmla="*/ 11 w 147"/>
              <a:gd name="T67" fmla="*/ 11 h 122"/>
              <a:gd name="T68" fmla="*/ 11 w 147"/>
              <a:gd name="T69" fmla="*/ 97 h 122"/>
              <a:gd name="T70" fmla="*/ 135 w 147"/>
              <a:gd name="T71" fmla="*/ 97 h 122"/>
              <a:gd name="T72" fmla="*/ 135 w 147"/>
              <a:gd name="T73" fmla="*/ 1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122">
                <a:moveTo>
                  <a:pt x="6" y="0"/>
                </a:moveTo>
                <a:cubicBezTo>
                  <a:pt x="6" y="0"/>
                  <a:pt x="6" y="0"/>
                  <a:pt x="6" y="0"/>
                </a:cubicBezTo>
                <a:cubicBezTo>
                  <a:pt x="141" y="0"/>
                  <a:pt x="141" y="0"/>
                  <a:pt x="141" y="0"/>
                </a:cubicBezTo>
                <a:cubicBezTo>
                  <a:pt x="144" y="0"/>
                  <a:pt x="147" y="2"/>
                  <a:pt x="147" y="5"/>
                </a:cubicBezTo>
                <a:cubicBezTo>
                  <a:pt x="147" y="5"/>
                  <a:pt x="147" y="5"/>
                  <a:pt x="147" y="5"/>
                </a:cubicBezTo>
                <a:cubicBezTo>
                  <a:pt x="147" y="103"/>
                  <a:pt x="147" y="103"/>
                  <a:pt x="147" y="103"/>
                </a:cubicBezTo>
                <a:cubicBezTo>
                  <a:pt x="147" y="106"/>
                  <a:pt x="144" y="108"/>
                  <a:pt x="141" y="108"/>
                </a:cubicBezTo>
                <a:cubicBezTo>
                  <a:pt x="141" y="108"/>
                  <a:pt x="141" y="108"/>
                  <a:pt x="141" y="108"/>
                </a:cubicBezTo>
                <a:cubicBezTo>
                  <a:pt x="79" y="108"/>
                  <a:pt x="79" y="108"/>
                  <a:pt x="79" y="108"/>
                </a:cubicBezTo>
                <a:cubicBezTo>
                  <a:pt x="79" y="115"/>
                  <a:pt x="79" y="115"/>
                  <a:pt x="79" y="115"/>
                </a:cubicBezTo>
                <a:cubicBezTo>
                  <a:pt x="79" y="115"/>
                  <a:pt x="79" y="115"/>
                  <a:pt x="79" y="115"/>
                </a:cubicBezTo>
                <a:cubicBezTo>
                  <a:pt x="110" y="115"/>
                  <a:pt x="110" y="115"/>
                  <a:pt x="110" y="115"/>
                </a:cubicBezTo>
                <a:cubicBezTo>
                  <a:pt x="112" y="115"/>
                  <a:pt x="114" y="117"/>
                  <a:pt x="114" y="119"/>
                </a:cubicBezTo>
                <a:cubicBezTo>
                  <a:pt x="114" y="120"/>
                  <a:pt x="112" y="122"/>
                  <a:pt x="110" y="122"/>
                </a:cubicBezTo>
                <a:cubicBezTo>
                  <a:pt x="36" y="122"/>
                  <a:pt x="36" y="122"/>
                  <a:pt x="36" y="122"/>
                </a:cubicBezTo>
                <a:cubicBezTo>
                  <a:pt x="35" y="122"/>
                  <a:pt x="33" y="120"/>
                  <a:pt x="33" y="119"/>
                </a:cubicBezTo>
                <a:cubicBezTo>
                  <a:pt x="33" y="117"/>
                  <a:pt x="35" y="115"/>
                  <a:pt x="36" y="115"/>
                </a:cubicBezTo>
                <a:cubicBezTo>
                  <a:pt x="68" y="115"/>
                  <a:pt x="68" y="115"/>
                  <a:pt x="68" y="115"/>
                </a:cubicBezTo>
                <a:cubicBezTo>
                  <a:pt x="68" y="115"/>
                  <a:pt x="68" y="115"/>
                  <a:pt x="68" y="115"/>
                </a:cubicBezTo>
                <a:cubicBezTo>
                  <a:pt x="68" y="108"/>
                  <a:pt x="68" y="108"/>
                  <a:pt x="68" y="108"/>
                </a:cubicBezTo>
                <a:cubicBezTo>
                  <a:pt x="6" y="108"/>
                  <a:pt x="6" y="108"/>
                  <a:pt x="6" y="108"/>
                </a:cubicBezTo>
                <a:cubicBezTo>
                  <a:pt x="2" y="108"/>
                  <a:pt x="0" y="106"/>
                  <a:pt x="0" y="103"/>
                </a:cubicBezTo>
                <a:cubicBezTo>
                  <a:pt x="0" y="103"/>
                  <a:pt x="0" y="103"/>
                  <a:pt x="0" y="103"/>
                </a:cubicBezTo>
                <a:cubicBezTo>
                  <a:pt x="0" y="5"/>
                  <a:pt x="0" y="5"/>
                  <a:pt x="0" y="5"/>
                </a:cubicBezTo>
                <a:cubicBezTo>
                  <a:pt x="0" y="2"/>
                  <a:pt x="2" y="0"/>
                  <a:pt x="6" y="0"/>
                </a:cubicBezTo>
                <a:close/>
                <a:moveTo>
                  <a:pt x="125" y="81"/>
                </a:moveTo>
                <a:cubicBezTo>
                  <a:pt x="125" y="81"/>
                  <a:pt x="125" y="81"/>
                  <a:pt x="125" y="81"/>
                </a:cubicBezTo>
                <a:cubicBezTo>
                  <a:pt x="129" y="81"/>
                  <a:pt x="131" y="84"/>
                  <a:pt x="131" y="87"/>
                </a:cubicBezTo>
                <a:cubicBezTo>
                  <a:pt x="131" y="90"/>
                  <a:pt x="129" y="93"/>
                  <a:pt x="125" y="93"/>
                </a:cubicBezTo>
                <a:cubicBezTo>
                  <a:pt x="122" y="93"/>
                  <a:pt x="120" y="90"/>
                  <a:pt x="120" y="87"/>
                </a:cubicBezTo>
                <a:cubicBezTo>
                  <a:pt x="120" y="84"/>
                  <a:pt x="122" y="81"/>
                  <a:pt x="125" y="81"/>
                </a:cubicBezTo>
                <a:close/>
                <a:moveTo>
                  <a:pt x="135" y="11"/>
                </a:moveTo>
                <a:cubicBezTo>
                  <a:pt x="135" y="11"/>
                  <a:pt x="135" y="11"/>
                  <a:pt x="135" y="11"/>
                </a:cubicBezTo>
                <a:cubicBezTo>
                  <a:pt x="11" y="11"/>
                  <a:pt x="11" y="11"/>
                  <a:pt x="11" y="11"/>
                </a:cubicBezTo>
                <a:cubicBezTo>
                  <a:pt x="11" y="40"/>
                  <a:pt x="11" y="68"/>
                  <a:pt x="11" y="97"/>
                </a:cubicBezTo>
                <a:cubicBezTo>
                  <a:pt x="53" y="97"/>
                  <a:pt x="94" y="97"/>
                  <a:pt x="135" y="97"/>
                </a:cubicBezTo>
                <a:cubicBezTo>
                  <a:pt x="135" y="68"/>
                  <a:pt x="135" y="40"/>
                  <a:pt x="135" y="11"/>
                </a:cubicBezTo>
                <a:close/>
              </a:path>
            </a:pathLst>
          </a:custGeom>
          <a:solidFill>
            <a:schemeClr val="bg1"/>
          </a:solidFill>
          <a:ln>
            <a:noFill/>
          </a:ln>
        </p:spPr>
        <p:txBody>
          <a:bodyPr>
            <a:normAutofit fontScale="77500"/>
          </a:bodyPr>
          <a:lstStyle/>
          <a:p>
            <a:pPr>
              <a:defRPr/>
            </a:pPr>
            <a:endParaRPr lang="zh-CN" altLang="en-US">
              <a:latin typeface="+mn-lt"/>
              <a:ea typeface="+mn-ea"/>
              <a:sym typeface="+mn-lt"/>
            </a:endParaRPr>
          </a:p>
        </p:txBody>
      </p:sp>
      <p:sp>
        <p:nvSpPr>
          <p:cNvPr id="26" name="Line 115"/>
          <p:cNvSpPr>
            <a:spLocks noChangeShapeType="1"/>
          </p:cNvSpPr>
          <p:nvPr>
            <p:custDataLst>
              <p:tags r:id="rId6"/>
            </p:custDataLst>
          </p:nvPr>
        </p:nvSpPr>
        <p:spPr bwMode="auto">
          <a:xfrm flipH="1">
            <a:off x="4634724" y="2117906"/>
            <a:ext cx="1016000" cy="0"/>
          </a:xfrm>
          <a:prstGeom prst="line">
            <a:avLst/>
          </a:prstGeom>
          <a:noFill/>
          <a:ln w="6350">
            <a:solidFill>
              <a:srgbClr val="000000"/>
            </a:solidFill>
            <a:prstDash val="dash"/>
            <a:miter lim="800000"/>
            <a:tailEnd type="oval" w="sm" len="sm"/>
          </a:ln>
          <a:extLst>
            <a:ext uri="{909E8E84-426E-40DD-AFC4-6F175D3DCCD1}">
              <a14:hiddenFill xmlns:a14="http://schemas.microsoft.com/office/drawing/2010/main">
                <a:noFill/>
              </a14:hiddenFill>
            </a:ext>
          </a:extLst>
        </p:spPr>
        <p:txBody>
          <a:bodyPr>
            <a:normAutofit fontScale="25000" lnSpcReduction="20000"/>
          </a:bodyPr>
          <a:lstStyle/>
          <a:p>
            <a:pPr>
              <a:defRPr/>
            </a:pPr>
            <a:endParaRPr lang="zh-CN" altLang="en-US">
              <a:latin typeface="+mn-lt"/>
              <a:ea typeface="+mn-ea"/>
              <a:sym typeface="+mn-lt"/>
            </a:endParaRPr>
          </a:p>
        </p:txBody>
      </p:sp>
      <p:sp>
        <p:nvSpPr>
          <p:cNvPr id="27" name="Line 117"/>
          <p:cNvSpPr>
            <a:spLocks noChangeShapeType="1"/>
          </p:cNvSpPr>
          <p:nvPr>
            <p:custDataLst>
              <p:tags r:id="rId7"/>
            </p:custDataLst>
          </p:nvPr>
        </p:nvSpPr>
        <p:spPr bwMode="auto">
          <a:xfrm>
            <a:off x="6557187" y="5103993"/>
            <a:ext cx="962025" cy="0"/>
          </a:xfrm>
          <a:prstGeom prst="line">
            <a:avLst/>
          </a:prstGeom>
          <a:noFill/>
          <a:ln w="6350">
            <a:solidFill>
              <a:srgbClr val="000000"/>
            </a:solidFill>
            <a:prstDash val="dash"/>
            <a:miter lim="800000"/>
            <a:tailEnd type="oval" w="sm" len="sm"/>
          </a:ln>
          <a:extLst>
            <a:ext uri="{909E8E84-426E-40DD-AFC4-6F175D3DCCD1}">
              <a14:hiddenFill xmlns:a14="http://schemas.microsoft.com/office/drawing/2010/main">
                <a:noFill/>
              </a14:hiddenFill>
            </a:ext>
          </a:extLst>
        </p:spPr>
        <p:txBody>
          <a:bodyPr>
            <a:normAutofit fontScale="25000" lnSpcReduction="20000"/>
          </a:bodyPr>
          <a:lstStyle/>
          <a:p>
            <a:pPr>
              <a:defRPr/>
            </a:pPr>
            <a:endParaRPr lang="zh-CN" altLang="en-US">
              <a:latin typeface="+mn-lt"/>
              <a:ea typeface="+mn-ea"/>
              <a:sym typeface="+mn-lt"/>
            </a:endParaRPr>
          </a:p>
        </p:txBody>
      </p:sp>
      <p:sp>
        <p:nvSpPr>
          <p:cNvPr id="28" name="Line 118"/>
          <p:cNvSpPr>
            <a:spLocks noChangeShapeType="1"/>
          </p:cNvSpPr>
          <p:nvPr>
            <p:custDataLst>
              <p:tags r:id="rId8"/>
            </p:custDataLst>
          </p:nvPr>
        </p:nvSpPr>
        <p:spPr bwMode="auto">
          <a:xfrm flipV="1">
            <a:off x="7519212" y="2117906"/>
            <a:ext cx="0" cy="1054100"/>
          </a:xfrm>
          <a:prstGeom prst="line">
            <a:avLst/>
          </a:prstGeom>
          <a:noFill/>
          <a:ln w="6350">
            <a:solidFill>
              <a:srgbClr val="000000"/>
            </a:solidFill>
            <a:prstDash val="dash"/>
            <a:miter lim="800000"/>
            <a:tailEnd type="oval" w="sm" len="sm"/>
          </a:ln>
          <a:extLst>
            <a:ext uri="{909E8E84-426E-40DD-AFC4-6F175D3DCCD1}">
              <a14:hiddenFill xmlns:a14="http://schemas.microsoft.com/office/drawing/2010/main">
                <a:noFill/>
              </a14:hiddenFill>
            </a:ext>
          </a:extLst>
        </p:spPr>
        <p:txBody>
          <a:bodyPr>
            <a:normAutofit fontScale="25000" lnSpcReduction="20000"/>
          </a:bodyPr>
          <a:lstStyle/>
          <a:p>
            <a:pPr>
              <a:defRPr/>
            </a:pPr>
            <a:endParaRPr lang="zh-CN" altLang="en-US">
              <a:latin typeface="+mn-lt"/>
              <a:ea typeface="+mn-ea"/>
              <a:sym typeface="+mn-lt"/>
            </a:endParaRPr>
          </a:p>
        </p:txBody>
      </p:sp>
      <p:sp>
        <p:nvSpPr>
          <p:cNvPr id="34" name="文本框 33"/>
          <p:cNvSpPr txBox="1"/>
          <p:nvPr>
            <p:custDataLst>
              <p:tags r:id="rId9"/>
            </p:custDataLst>
          </p:nvPr>
        </p:nvSpPr>
        <p:spPr>
          <a:xfrm>
            <a:off x="917605" y="1454712"/>
            <a:ext cx="3641259" cy="530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nchorCtr="0">
            <a:normAutofit/>
          </a:bodyPr>
          <a:lstStyle>
            <a:defPPr>
              <a:defRPr lang="zh-CN"/>
            </a:defPPr>
            <a:lvl1pPr algn="r">
              <a:buFont typeface="Arial" panose="020B0604020202020204" pitchFamily="34" charset="0"/>
              <a:buNone/>
              <a:defRPr b="1">
                <a:solidFill>
                  <a:schemeClr val="accent1"/>
                </a:solidFill>
                <a:latin typeface="+mn-lt"/>
              </a:defRPr>
            </a:lvl1pPr>
          </a:lstStyle>
          <a:p>
            <a:r>
              <a:rPr lang="zh-CN" altLang="en-US" sz="2400">
                <a:latin typeface="+mj-lt"/>
                <a:ea typeface="+mj-ea"/>
                <a:cs typeface="+mj-cs"/>
                <a:sym typeface="+mn-lt"/>
              </a:rPr>
              <a:t>讲理想</a:t>
            </a:r>
            <a:endParaRPr lang="zh-CN" altLang="en-US" sz="2400">
              <a:latin typeface="+mj-lt"/>
              <a:ea typeface="+mj-ea"/>
              <a:cs typeface="+mj-cs"/>
              <a:sym typeface="+mn-lt"/>
            </a:endParaRPr>
          </a:p>
        </p:txBody>
      </p:sp>
      <p:sp>
        <p:nvSpPr>
          <p:cNvPr id="35" name="文本框 34"/>
          <p:cNvSpPr txBox="1"/>
          <p:nvPr>
            <p:custDataLst>
              <p:tags r:id="rId10"/>
            </p:custDataLst>
          </p:nvPr>
        </p:nvSpPr>
        <p:spPr>
          <a:xfrm>
            <a:off x="7807649" y="1454712"/>
            <a:ext cx="3643200" cy="530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nchorCtr="0">
            <a:normAutofit/>
          </a:bodyPr>
          <a:lstStyle>
            <a:defPPr>
              <a:defRPr lang="zh-CN"/>
            </a:defPPr>
            <a:lvl1pPr>
              <a:buFont typeface="Arial" panose="020B0604020202020204" pitchFamily="34" charset="0"/>
              <a:buNone/>
              <a:defRPr b="1">
                <a:solidFill>
                  <a:schemeClr val="accent3"/>
                </a:solidFill>
                <a:latin typeface="+mn-lt"/>
              </a:defRPr>
            </a:lvl1pPr>
          </a:lstStyle>
          <a:p>
            <a:r>
              <a:rPr lang="zh-CN" altLang="en-US" sz="2400">
                <a:solidFill>
                  <a:srgbClr val="0070C0"/>
                </a:solidFill>
                <a:latin typeface="+mj-lt"/>
                <a:ea typeface="+mj-ea"/>
                <a:cs typeface="+mj-cs"/>
                <a:sym typeface="+mn-lt"/>
              </a:rPr>
              <a:t>立潮头</a:t>
            </a:r>
            <a:endParaRPr lang="zh-CN" altLang="en-US" sz="2400">
              <a:solidFill>
                <a:srgbClr val="0070C0"/>
              </a:solidFill>
              <a:latin typeface="+mj-lt"/>
              <a:ea typeface="+mj-ea"/>
              <a:cs typeface="+mj-cs"/>
              <a:sym typeface="+mn-lt"/>
            </a:endParaRPr>
          </a:p>
        </p:txBody>
      </p:sp>
      <p:sp>
        <p:nvSpPr>
          <p:cNvPr id="36" name="文本框 35"/>
          <p:cNvSpPr txBox="1"/>
          <p:nvPr>
            <p:custDataLst>
              <p:tags r:id="rId11"/>
            </p:custDataLst>
          </p:nvPr>
        </p:nvSpPr>
        <p:spPr>
          <a:xfrm>
            <a:off x="7807649" y="4333431"/>
            <a:ext cx="3643200" cy="530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nchorCtr="0">
            <a:normAutofit/>
          </a:bodyPr>
          <a:lstStyle>
            <a:defPPr>
              <a:defRPr lang="zh-CN"/>
            </a:defPPr>
            <a:lvl1pPr>
              <a:buFont typeface="Arial" panose="020B0604020202020204" pitchFamily="34" charset="0"/>
              <a:buNone/>
              <a:defRPr b="1">
                <a:solidFill>
                  <a:schemeClr val="accent4"/>
                </a:solidFill>
                <a:latin typeface="+mn-lt"/>
              </a:defRPr>
            </a:lvl1pPr>
          </a:lstStyle>
          <a:p>
            <a:r>
              <a:rPr lang="zh-CN" altLang="en-US" sz="2400">
                <a:latin typeface="+mj-lt"/>
                <a:ea typeface="+mj-ea"/>
                <a:cs typeface="+mj-cs"/>
                <a:sym typeface="+mn-lt"/>
              </a:rPr>
              <a:t>肯付出</a:t>
            </a:r>
            <a:endParaRPr lang="zh-CN" altLang="en-US" sz="2400">
              <a:latin typeface="+mj-lt"/>
              <a:ea typeface="+mj-ea"/>
              <a:cs typeface="+mj-cs"/>
              <a:sym typeface="+mn-lt"/>
            </a:endParaRPr>
          </a:p>
        </p:txBody>
      </p:sp>
      <p:sp>
        <p:nvSpPr>
          <p:cNvPr id="37" name="Freeform 107"/>
          <p:cNvSpPr/>
          <p:nvPr>
            <p:custDataLst>
              <p:tags r:id="rId12"/>
            </p:custDataLst>
          </p:nvPr>
        </p:nvSpPr>
        <p:spPr bwMode="auto">
          <a:xfrm>
            <a:off x="4268788" y="3249409"/>
            <a:ext cx="2241550" cy="2243137"/>
          </a:xfrm>
          <a:custGeom>
            <a:avLst/>
            <a:gdLst>
              <a:gd name="T0" fmla="*/ 557 w 878"/>
              <a:gd name="T1" fmla="*/ 878 h 878"/>
              <a:gd name="T2" fmla="*/ 878 w 878"/>
              <a:gd name="T3" fmla="*/ 878 h 878"/>
              <a:gd name="T4" fmla="*/ 0 w 878"/>
              <a:gd name="T5" fmla="*/ 0 h 878"/>
              <a:gd name="T6" fmla="*/ 0 w 878"/>
              <a:gd name="T7" fmla="*/ 321 h 878"/>
              <a:gd name="T8" fmla="*/ 557 w 878"/>
              <a:gd name="T9" fmla="*/ 878 h 878"/>
            </a:gdLst>
            <a:ahLst/>
            <a:cxnLst>
              <a:cxn ang="0">
                <a:pos x="T0" y="T1"/>
              </a:cxn>
              <a:cxn ang="0">
                <a:pos x="T2" y="T3"/>
              </a:cxn>
              <a:cxn ang="0">
                <a:pos x="T4" y="T5"/>
              </a:cxn>
              <a:cxn ang="0">
                <a:pos x="T6" y="T7"/>
              </a:cxn>
              <a:cxn ang="0">
                <a:pos x="T8" y="T9"/>
              </a:cxn>
            </a:cxnLst>
            <a:rect l="0" t="0" r="r" b="b"/>
            <a:pathLst>
              <a:path w="878" h="878">
                <a:moveTo>
                  <a:pt x="557" y="878"/>
                </a:moveTo>
                <a:cubicBezTo>
                  <a:pt x="878" y="878"/>
                  <a:pt x="878" y="878"/>
                  <a:pt x="878" y="878"/>
                </a:cubicBezTo>
                <a:cubicBezTo>
                  <a:pt x="878" y="393"/>
                  <a:pt x="485" y="0"/>
                  <a:pt x="0" y="0"/>
                </a:cubicBezTo>
                <a:cubicBezTo>
                  <a:pt x="0" y="321"/>
                  <a:pt x="0" y="321"/>
                  <a:pt x="0" y="321"/>
                </a:cubicBezTo>
                <a:cubicBezTo>
                  <a:pt x="307" y="321"/>
                  <a:pt x="557" y="571"/>
                  <a:pt x="557" y="878"/>
                </a:cubicBezTo>
                <a:close/>
              </a:path>
            </a:pathLst>
          </a:custGeom>
          <a:solidFill>
            <a:schemeClr val="accent2"/>
          </a:solidFill>
          <a:ln>
            <a:noFill/>
          </a:ln>
        </p:spPr>
        <p:txBody>
          <a:bodyPr>
            <a:normAutofit/>
          </a:bodyPr>
          <a:lstStyle/>
          <a:p>
            <a:pPr>
              <a:defRPr/>
            </a:pPr>
            <a:endParaRPr lang="zh-CN" altLang="en-US" dirty="0">
              <a:latin typeface="+mn-lt"/>
              <a:ea typeface="+mn-ea"/>
              <a:sym typeface="+mn-lt"/>
            </a:endParaRPr>
          </a:p>
        </p:txBody>
      </p:sp>
      <p:sp>
        <p:nvSpPr>
          <p:cNvPr id="38" name="Freeform 111"/>
          <p:cNvSpPr>
            <a:spLocks noEditPoints="1"/>
          </p:cNvSpPr>
          <p:nvPr>
            <p:custDataLst>
              <p:tags r:id="rId13"/>
            </p:custDataLst>
          </p:nvPr>
        </p:nvSpPr>
        <p:spPr bwMode="auto">
          <a:xfrm>
            <a:off x="4452938" y="3543096"/>
            <a:ext cx="373062" cy="311150"/>
          </a:xfrm>
          <a:custGeom>
            <a:avLst/>
            <a:gdLst>
              <a:gd name="T0" fmla="*/ 146 w 146"/>
              <a:gd name="T1" fmla="*/ 94 h 122"/>
              <a:gd name="T2" fmla="*/ 118 w 146"/>
              <a:gd name="T3" fmla="*/ 122 h 122"/>
              <a:gd name="T4" fmla="*/ 28 w 146"/>
              <a:gd name="T5" fmla="*/ 122 h 122"/>
              <a:gd name="T6" fmla="*/ 0 w 146"/>
              <a:gd name="T7" fmla="*/ 94 h 122"/>
              <a:gd name="T8" fmla="*/ 0 w 146"/>
              <a:gd name="T9" fmla="*/ 28 h 122"/>
              <a:gd name="T10" fmla="*/ 28 w 146"/>
              <a:gd name="T11" fmla="*/ 0 h 122"/>
              <a:gd name="T12" fmla="*/ 118 w 146"/>
              <a:gd name="T13" fmla="*/ 0 h 122"/>
              <a:gd name="T14" fmla="*/ 146 w 146"/>
              <a:gd name="T15" fmla="*/ 28 h 122"/>
              <a:gd name="T16" fmla="*/ 146 w 146"/>
              <a:gd name="T17" fmla="*/ 94 h 122"/>
              <a:gd name="T18" fmla="*/ 49 w 146"/>
              <a:gd name="T19" fmla="*/ 27 h 122"/>
              <a:gd name="T20" fmla="*/ 49 w 146"/>
              <a:gd name="T21" fmla="*/ 27 h 122"/>
              <a:gd name="T22" fmla="*/ 101 w 146"/>
              <a:gd name="T23" fmla="*/ 58 h 122"/>
              <a:gd name="T24" fmla="*/ 102 w 146"/>
              <a:gd name="T25" fmla="*/ 62 h 122"/>
              <a:gd name="T26" fmla="*/ 101 w 146"/>
              <a:gd name="T27" fmla="*/ 64 h 122"/>
              <a:gd name="T28" fmla="*/ 48 w 146"/>
              <a:gd name="T29" fmla="*/ 94 h 122"/>
              <a:gd name="T30" fmla="*/ 44 w 146"/>
              <a:gd name="T31" fmla="*/ 93 h 122"/>
              <a:gd name="T32" fmla="*/ 43 w 146"/>
              <a:gd name="T33" fmla="*/ 91 h 122"/>
              <a:gd name="T34" fmla="*/ 43 w 146"/>
              <a:gd name="T35" fmla="*/ 91 h 122"/>
              <a:gd name="T36" fmla="*/ 43 w 146"/>
              <a:gd name="T37" fmla="*/ 30 h 122"/>
              <a:gd name="T38" fmla="*/ 47 w 146"/>
              <a:gd name="T39" fmla="*/ 27 h 122"/>
              <a:gd name="T40" fmla="*/ 49 w 146"/>
              <a:gd name="T41" fmla="*/ 27 h 122"/>
              <a:gd name="T42" fmla="*/ 50 w 146"/>
              <a:gd name="T43" fmla="*/ 36 h 122"/>
              <a:gd name="T44" fmla="*/ 50 w 146"/>
              <a:gd name="T45" fmla="*/ 36 h 122"/>
              <a:gd name="T46" fmla="*/ 50 w 146"/>
              <a:gd name="T47" fmla="*/ 85 h 122"/>
              <a:gd name="T48" fmla="*/ 93 w 146"/>
              <a:gd name="T49" fmla="*/ 61 h 122"/>
              <a:gd name="T50" fmla="*/ 50 w 146"/>
              <a:gd name="T51" fmla="*/ 36 h 122"/>
              <a:gd name="T52" fmla="*/ 11 w 146"/>
              <a:gd name="T53" fmla="*/ 94 h 122"/>
              <a:gd name="T54" fmla="*/ 11 w 146"/>
              <a:gd name="T55" fmla="*/ 94 h 122"/>
              <a:gd name="T56" fmla="*/ 28 w 146"/>
              <a:gd name="T57" fmla="*/ 110 h 122"/>
              <a:gd name="T58" fmla="*/ 118 w 146"/>
              <a:gd name="T59" fmla="*/ 110 h 122"/>
              <a:gd name="T60" fmla="*/ 135 w 146"/>
              <a:gd name="T61" fmla="*/ 94 h 122"/>
              <a:gd name="T62" fmla="*/ 135 w 146"/>
              <a:gd name="T63" fmla="*/ 28 h 122"/>
              <a:gd name="T64" fmla="*/ 118 w 146"/>
              <a:gd name="T65" fmla="*/ 11 h 122"/>
              <a:gd name="T66" fmla="*/ 28 w 146"/>
              <a:gd name="T67" fmla="*/ 11 h 122"/>
              <a:gd name="T68" fmla="*/ 11 w 146"/>
              <a:gd name="T69" fmla="*/ 28 h 122"/>
              <a:gd name="T70" fmla="*/ 11 w 146"/>
              <a:gd name="T71" fmla="*/ 9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6" h="122">
                <a:moveTo>
                  <a:pt x="146" y="94"/>
                </a:moveTo>
                <a:cubicBezTo>
                  <a:pt x="146" y="109"/>
                  <a:pt x="133" y="122"/>
                  <a:pt x="118" y="122"/>
                </a:cubicBezTo>
                <a:cubicBezTo>
                  <a:pt x="28" y="122"/>
                  <a:pt x="28" y="122"/>
                  <a:pt x="28" y="122"/>
                </a:cubicBezTo>
                <a:cubicBezTo>
                  <a:pt x="13" y="122"/>
                  <a:pt x="0" y="109"/>
                  <a:pt x="0" y="94"/>
                </a:cubicBezTo>
                <a:cubicBezTo>
                  <a:pt x="0" y="28"/>
                  <a:pt x="0" y="28"/>
                  <a:pt x="0" y="28"/>
                </a:cubicBezTo>
                <a:cubicBezTo>
                  <a:pt x="0" y="12"/>
                  <a:pt x="13" y="0"/>
                  <a:pt x="28" y="0"/>
                </a:cubicBezTo>
                <a:cubicBezTo>
                  <a:pt x="118" y="0"/>
                  <a:pt x="118" y="0"/>
                  <a:pt x="118" y="0"/>
                </a:cubicBezTo>
                <a:cubicBezTo>
                  <a:pt x="133" y="0"/>
                  <a:pt x="146" y="12"/>
                  <a:pt x="146" y="28"/>
                </a:cubicBezTo>
                <a:cubicBezTo>
                  <a:pt x="146" y="94"/>
                  <a:pt x="146" y="94"/>
                  <a:pt x="146" y="94"/>
                </a:cubicBezTo>
                <a:close/>
                <a:moveTo>
                  <a:pt x="49" y="27"/>
                </a:moveTo>
                <a:cubicBezTo>
                  <a:pt x="49" y="27"/>
                  <a:pt x="49" y="27"/>
                  <a:pt x="49" y="27"/>
                </a:cubicBezTo>
                <a:cubicBezTo>
                  <a:pt x="66" y="38"/>
                  <a:pt x="84" y="48"/>
                  <a:pt x="101" y="58"/>
                </a:cubicBezTo>
                <a:cubicBezTo>
                  <a:pt x="103" y="59"/>
                  <a:pt x="103" y="61"/>
                  <a:pt x="102" y="62"/>
                </a:cubicBezTo>
                <a:cubicBezTo>
                  <a:pt x="102" y="63"/>
                  <a:pt x="102" y="63"/>
                  <a:pt x="101" y="64"/>
                </a:cubicBezTo>
                <a:cubicBezTo>
                  <a:pt x="84" y="74"/>
                  <a:pt x="66" y="84"/>
                  <a:pt x="48" y="94"/>
                </a:cubicBezTo>
                <a:cubicBezTo>
                  <a:pt x="47" y="95"/>
                  <a:pt x="45" y="94"/>
                  <a:pt x="44" y="93"/>
                </a:cubicBezTo>
                <a:cubicBezTo>
                  <a:pt x="44" y="92"/>
                  <a:pt x="43" y="92"/>
                  <a:pt x="43" y="91"/>
                </a:cubicBezTo>
                <a:cubicBezTo>
                  <a:pt x="43" y="91"/>
                  <a:pt x="43" y="91"/>
                  <a:pt x="43" y="91"/>
                </a:cubicBezTo>
                <a:cubicBezTo>
                  <a:pt x="43" y="71"/>
                  <a:pt x="43" y="51"/>
                  <a:pt x="43" y="30"/>
                </a:cubicBezTo>
                <a:cubicBezTo>
                  <a:pt x="43" y="28"/>
                  <a:pt x="45" y="27"/>
                  <a:pt x="47" y="27"/>
                </a:cubicBezTo>
                <a:cubicBezTo>
                  <a:pt x="47" y="27"/>
                  <a:pt x="48" y="27"/>
                  <a:pt x="49" y="27"/>
                </a:cubicBezTo>
                <a:close/>
                <a:moveTo>
                  <a:pt x="50" y="36"/>
                </a:moveTo>
                <a:cubicBezTo>
                  <a:pt x="50" y="36"/>
                  <a:pt x="50" y="36"/>
                  <a:pt x="50" y="36"/>
                </a:cubicBezTo>
                <a:cubicBezTo>
                  <a:pt x="50" y="53"/>
                  <a:pt x="50" y="69"/>
                  <a:pt x="50" y="85"/>
                </a:cubicBezTo>
                <a:cubicBezTo>
                  <a:pt x="64" y="77"/>
                  <a:pt x="78" y="69"/>
                  <a:pt x="93" y="61"/>
                </a:cubicBezTo>
                <a:cubicBezTo>
                  <a:pt x="78" y="53"/>
                  <a:pt x="64" y="44"/>
                  <a:pt x="50" y="36"/>
                </a:cubicBezTo>
                <a:close/>
                <a:moveTo>
                  <a:pt x="11" y="94"/>
                </a:moveTo>
                <a:cubicBezTo>
                  <a:pt x="11" y="94"/>
                  <a:pt x="11" y="94"/>
                  <a:pt x="11" y="94"/>
                </a:cubicBezTo>
                <a:cubicBezTo>
                  <a:pt x="11" y="103"/>
                  <a:pt x="19" y="110"/>
                  <a:pt x="28" y="110"/>
                </a:cubicBezTo>
                <a:cubicBezTo>
                  <a:pt x="118" y="110"/>
                  <a:pt x="118" y="110"/>
                  <a:pt x="118" y="110"/>
                </a:cubicBezTo>
                <a:cubicBezTo>
                  <a:pt x="127" y="110"/>
                  <a:pt x="135" y="103"/>
                  <a:pt x="135" y="94"/>
                </a:cubicBezTo>
                <a:cubicBezTo>
                  <a:pt x="135" y="28"/>
                  <a:pt x="135" y="28"/>
                  <a:pt x="135" y="28"/>
                </a:cubicBezTo>
                <a:cubicBezTo>
                  <a:pt x="135" y="18"/>
                  <a:pt x="127" y="11"/>
                  <a:pt x="118" y="11"/>
                </a:cubicBezTo>
                <a:cubicBezTo>
                  <a:pt x="28" y="11"/>
                  <a:pt x="28" y="11"/>
                  <a:pt x="28" y="11"/>
                </a:cubicBezTo>
                <a:cubicBezTo>
                  <a:pt x="19" y="11"/>
                  <a:pt x="11" y="18"/>
                  <a:pt x="11" y="28"/>
                </a:cubicBezTo>
                <a:cubicBezTo>
                  <a:pt x="11" y="94"/>
                  <a:pt x="11" y="94"/>
                  <a:pt x="11" y="94"/>
                </a:cubicBezTo>
                <a:close/>
              </a:path>
            </a:pathLst>
          </a:custGeom>
          <a:solidFill>
            <a:schemeClr val="bg1"/>
          </a:solidFill>
          <a:ln>
            <a:noFill/>
          </a:ln>
        </p:spPr>
        <p:txBody>
          <a:bodyPr>
            <a:normAutofit fontScale="77500"/>
          </a:bodyPr>
          <a:lstStyle/>
          <a:p>
            <a:pPr>
              <a:defRPr/>
            </a:pPr>
            <a:endParaRPr lang="zh-CN" altLang="en-US">
              <a:latin typeface="+mn-lt"/>
              <a:ea typeface="+mn-ea"/>
              <a:sym typeface="+mn-lt"/>
            </a:endParaRPr>
          </a:p>
        </p:txBody>
      </p:sp>
      <p:sp>
        <p:nvSpPr>
          <p:cNvPr id="48" name="Line 116"/>
          <p:cNvSpPr>
            <a:spLocks noChangeShapeType="1"/>
          </p:cNvSpPr>
          <p:nvPr>
            <p:custDataLst>
              <p:tags r:id="rId14"/>
            </p:custDataLst>
          </p:nvPr>
        </p:nvSpPr>
        <p:spPr bwMode="auto">
          <a:xfrm>
            <a:off x="4638675" y="4120946"/>
            <a:ext cx="0" cy="1000125"/>
          </a:xfrm>
          <a:prstGeom prst="line">
            <a:avLst/>
          </a:prstGeom>
          <a:noFill/>
          <a:ln w="6350">
            <a:solidFill>
              <a:srgbClr val="000000"/>
            </a:solidFill>
            <a:prstDash val="dash"/>
            <a:miter lim="800000"/>
            <a:tailEnd type="oval" w="sm" len="sm"/>
          </a:ln>
          <a:extLst>
            <a:ext uri="{909E8E84-426E-40DD-AFC4-6F175D3DCCD1}">
              <a14:hiddenFill xmlns:a14="http://schemas.microsoft.com/office/drawing/2010/main">
                <a:noFill/>
              </a14:hiddenFill>
            </a:ext>
          </a:extLst>
        </p:spPr>
        <p:txBody>
          <a:bodyPr>
            <a:normAutofit fontScale="25000" lnSpcReduction="20000"/>
          </a:bodyPr>
          <a:lstStyle/>
          <a:p>
            <a:pPr>
              <a:defRPr/>
            </a:pPr>
            <a:endParaRPr lang="zh-CN" altLang="en-US">
              <a:latin typeface="+mn-lt"/>
              <a:ea typeface="+mn-ea"/>
              <a:sym typeface="+mn-lt"/>
            </a:endParaRPr>
          </a:p>
        </p:txBody>
      </p:sp>
      <p:sp>
        <p:nvSpPr>
          <p:cNvPr id="50" name="文本框 49"/>
          <p:cNvSpPr txBox="1"/>
          <p:nvPr>
            <p:custDataLst>
              <p:tags r:id="rId15"/>
            </p:custDataLst>
          </p:nvPr>
        </p:nvSpPr>
        <p:spPr>
          <a:xfrm>
            <a:off x="858175" y="4437112"/>
            <a:ext cx="3643200" cy="53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nchorCtr="0">
            <a:normAutofit/>
          </a:bodyPr>
          <a:lstStyle>
            <a:defPPr>
              <a:defRPr lang="zh-CN"/>
            </a:defPPr>
            <a:lvl1pPr algn="r">
              <a:buFont typeface="Arial" panose="020B0604020202020204" pitchFamily="34" charset="0"/>
              <a:buNone/>
              <a:defRPr b="1">
                <a:solidFill>
                  <a:schemeClr val="accent2"/>
                </a:solidFill>
                <a:latin typeface="+mn-lt"/>
              </a:defRPr>
            </a:lvl1pPr>
          </a:lstStyle>
          <a:p>
            <a:r>
              <a:rPr lang="zh-CN" altLang="en-US" sz="2400">
                <a:latin typeface="+mj-lt"/>
                <a:ea typeface="+mj-ea"/>
                <a:cs typeface="+mj-cs"/>
                <a:sym typeface="+mn-lt"/>
              </a:rPr>
              <a:t>勇创新</a:t>
            </a:r>
            <a:endParaRPr lang="zh-CN" altLang="en-US" sz="2400">
              <a:latin typeface="+mj-lt"/>
              <a:ea typeface="+mj-ea"/>
              <a:cs typeface="+mj-cs"/>
              <a:sym typeface="+mn-lt"/>
            </a:endParaRPr>
          </a:p>
        </p:txBody>
      </p:sp>
      <p:pic>
        <p:nvPicPr>
          <p:cNvPr id="51" name="图片 50"/>
          <p:cNvPicPr>
            <a:picLocks noChangeAspect="1"/>
          </p:cNvPicPr>
          <p:nvPr>
            <p:custDataLst>
              <p:tags r:id="rId16"/>
            </p:custDataLst>
          </p:nvPr>
        </p:nvPicPr>
        <p:blipFill>
          <a:blip r:embed="rId17" cstate="print">
            <a:extLst>
              <a:ext uri="{28A0092B-C50C-407E-A947-70E740481C1C}">
                <a14:useLocalDpi xmlns:a14="http://schemas.microsoft.com/office/drawing/2010/main" val="0"/>
              </a:ext>
            </a:extLst>
          </a:blip>
          <a:stretch>
            <a:fillRect/>
          </a:stretch>
        </p:blipFill>
        <p:spPr>
          <a:xfrm>
            <a:off x="5858207" y="3384622"/>
            <a:ext cx="483461" cy="470352"/>
          </a:xfrm>
          <a:prstGeom prst="rect">
            <a:avLst/>
          </a:prstGeom>
        </p:spPr>
      </p:pic>
      <p:sp>
        <p:nvSpPr>
          <p:cNvPr id="52" name="文本框 51"/>
          <p:cNvSpPr txBox="1"/>
          <p:nvPr>
            <p:custDataLst>
              <p:tags r:id="rId18"/>
            </p:custDataLst>
          </p:nvPr>
        </p:nvSpPr>
        <p:spPr>
          <a:xfrm>
            <a:off x="915665" y="1959483"/>
            <a:ext cx="3643200" cy="1436769"/>
          </a:xfrm>
          <a:prstGeom prst="rect">
            <a:avLst/>
          </a:prstGeom>
          <a:noFill/>
        </p:spPr>
        <p:txBody>
          <a:bodyPr wrap="square" lIns="90000" tIns="46800" rIns="90000" bIns="46800" rtlCol="0">
            <a:normAutofit/>
          </a:bodyPr>
          <a:lstStyle/>
          <a:p>
            <a:pPr algn="r"/>
            <a:r>
              <a:rPr lang="zh-CN" altLang="en-US" sz="2400" b="0">
                <a:solidFill>
                  <a:schemeClr val="tx1">
                    <a:lumMod val="50000"/>
                    <a:lumOff val="50000"/>
                  </a:schemeClr>
                </a:solidFill>
                <a:latin typeface="+mn-lt"/>
                <a:ea typeface="+mn-ea"/>
                <a:sym typeface="+mn-lt"/>
              </a:rPr>
              <a:t>做一个仰望星空的人</a:t>
            </a:r>
            <a:endParaRPr lang="zh-CN" altLang="en-US" sz="2400" b="0">
              <a:solidFill>
                <a:schemeClr val="tx1">
                  <a:lumMod val="50000"/>
                  <a:lumOff val="50000"/>
                </a:schemeClr>
              </a:solidFill>
              <a:latin typeface="+mn-lt"/>
              <a:ea typeface="+mn-ea"/>
              <a:sym typeface="+mn-lt"/>
            </a:endParaRPr>
          </a:p>
        </p:txBody>
      </p:sp>
      <p:sp>
        <p:nvSpPr>
          <p:cNvPr id="53" name="文本框 52"/>
          <p:cNvSpPr txBox="1"/>
          <p:nvPr>
            <p:custDataLst>
              <p:tags r:id="rId19"/>
            </p:custDataLst>
          </p:nvPr>
        </p:nvSpPr>
        <p:spPr>
          <a:xfrm>
            <a:off x="7808079" y="1992231"/>
            <a:ext cx="3642763" cy="1436769"/>
          </a:xfrm>
          <a:prstGeom prst="rect">
            <a:avLst/>
          </a:prstGeom>
          <a:noFill/>
        </p:spPr>
        <p:txBody>
          <a:bodyPr wrap="square" lIns="90000" tIns="46800" rIns="90000" bIns="46800" rtlCol="0">
            <a:normAutofit/>
          </a:bodyPr>
          <a:lstStyle/>
          <a:p>
            <a:r>
              <a:rPr lang="zh-CN" altLang="en-US" sz="2400" b="0">
                <a:solidFill>
                  <a:schemeClr val="tx1">
                    <a:lumMod val="50000"/>
                    <a:lumOff val="50000"/>
                  </a:schemeClr>
                </a:solidFill>
                <a:latin typeface="+mn-lt"/>
                <a:ea typeface="+mn-ea"/>
                <a:sym typeface="+mn-lt"/>
              </a:rPr>
              <a:t>做一个勇于担当的人</a:t>
            </a:r>
            <a:endParaRPr lang="zh-CN" altLang="en-US" sz="2400" b="0">
              <a:solidFill>
                <a:schemeClr val="tx1">
                  <a:lumMod val="50000"/>
                  <a:lumOff val="50000"/>
                </a:schemeClr>
              </a:solidFill>
              <a:latin typeface="+mn-lt"/>
              <a:ea typeface="+mn-ea"/>
              <a:sym typeface="+mn-lt"/>
            </a:endParaRPr>
          </a:p>
        </p:txBody>
      </p:sp>
      <p:sp>
        <p:nvSpPr>
          <p:cNvPr id="54" name="文本框 53"/>
          <p:cNvSpPr txBox="1"/>
          <p:nvPr>
            <p:custDataLst>
              <p:tags r:id="rId20"/>
            </p:custDataLst>
          </p:nvPr>
        </p:nvSpPr>
        <p:spPr>
          <a:xfrm>
            <a:off x="858175" y="4970028"/>
            <a:ext cx="3643201" cy="1436769"/>
          </a:xfrm>
          <a:prstGeom prst="rect">
            <a:avLst/>
          </a:prstGeom>
          <a:noFill/>
        </p:spPr>
        <p:txBody>
          <a:bodyPr wrap="square" lIns="90000" tIns="46800" rIns="90000" bIns="46800" rtlCol="0">
            <a:normAutofit/>
          </a:bodyPr>
          <a:lstStyle/>
          <a:p>
            <a:pPr algn="r"/>
            <a:r>
              <a:rPr lang="zh-CN" altLang="en-US" sz="2400" b="0">
                <a:solidFill>
                  <a:schemeClr val="tx1">
                    <a:lumMod val="50000"/>
                    <a:lumOff val="50000"/>
                  </a:schemeClr>
                </a:solidFill>
                <a:latin typeface="+mn-lt"/>
                <a:ea typeface="+mn-ea"/>
                <a:sym typeface="+mn-lt"/>
              </a:rPr>
              <a:t>做一个紧跟时代的人</a:t>
            </a:r>
            <a:endParaRPr lang="zh-CN" altLang="en-US" sz="2400" b="0">
              <a:solidFill>
                <a:schemeClr val="tx1">
                  <a:lumMod val="50000"/>
                  <a:lumOff val="50000"/>
                </a:schemeClr>
              </a:solidFill>
              <a:latin typeface="+mn-lt"/>
              <a:ea typeface="+mn-ea"/>
              <a:sym typeface="+mn-lt"/>
            </a:endParaRPr>
          </a:p>
        </p:txBody>
      </p:sp>
      <p:sp>
        <p:nvSpPr>
          <p:cNvPr id="55" name="文本框 54"/>
          <p:cNvSpPr txBox="1"/>
          <p:nvPr>
            <p:custDataLst>
              <p:tags r:id="rId21"/>
            </p:custDataLst>
          </p:nvPr>
        </p:nvSpPr>
        <p:spPr>
          <a:xfrm>
            <a:off x="7808079" y="4864307"/>
            <a:ext cx="3642321" cy="1436769"/>
          </a:xfrm>
          <a:prstGeom prst="rect">
            <a:avLst/>
          </a:prstGeom>
          <a:noFill/>
        </p:spPr>
        <p:txBody>
          <a:bodyPr wrap="square" lIns="90000" tIns="46800" rIns="90000" bIns="46800" rtlCol="0">
            <a:normAutofit/>
          </a:bodyPr>
          <a:lstStyle/>
          <a:p>
            <a:r>
              <a:rPr lang="zh-CN" altLang="en-US" sz="2400" b="0">
                <a:solidFill>
                  <a:schemeClr val="tx1">
                    <a:lumMod val="50000"/>
                    <a:lumOff val="50000"/>
                  </a:schemeClr>
                </a:solidFill>
                <a:latin typeface="+mn-lt"/>
                <a:ea typeface="+mn-ea"/>
                <a:sym typeface="+mn-lt"/>
              </a:rPr>
              <a:t>做一个甘于奉献的人</a:t>
            </a:r>
            <a:endParaRPr lang="zh-CN" altLang="en-US" sz="2400" b="0">
              <a:solidFill>
                <a:schemeClr val="tx1">
                  <a:lumMod val="50000"/>
                  <a:lumOff val="50000"/>
                </a:schemeClr>
              </a:solidFill>
              <a:latin typeface="+mn-lt"/>
              <a:ea typeface="+mn-ea"/>
              <a:sym typeface="+mn-lt"/>
            </a:endParaRPr>
          </a:p>
        </p:txBody>
      </p:sp>
      <p:pic>
        <p:nvPicPr>
          <p:cNvPr id="30" name="图片 29"/>
          <p:cNvPicPr>
            <a:picLocks noChangeAspect="1"/>
          </p:cNvPicPr>
          <p:nvPr>
            <p:custDataLst>
              <p:tags r:id="rId22"/>
            </p:custDataLst>
          </p:nvPr>
        </p:nvPicPr>
        <p:blipFill rotWithShape="1">
          <a:blip r:embed="rId23" cstate="print">
            <a:duotone>
              <a:schemeClr val="accent1">
                <a:shade val="45000"/>
                <a:satMod val="135000"/>
              </a:schemeClr>
              <a:prstClr val="white"/>
            </a:duotone>
            <a:extLst>
              <a:ext uri="{BEBA8EAE-BF5A-486C-A8C5-ECC9F3942E4B}">
                <a14:imgProps xmlns:a14="http://schemas.microsoft.com/office/drawing/2010/main">
                  <a14:imgLayer r:embed="rId24">
                    <a14:imgEffect>
                      <a14:brightnessContrast contrast="-40000"/>
                    </a14:imgEffect>
                  </a14:imgLayer>
                </a14:imgProps>
              </a:ext>
              <a:ext uri="{28A0092B-C50C-407E-A947-70E740481C1C}">
                <a14:useLocalDpi xmlns:a14="http://schemas.microsoft.com/office/drawing/2010/main" val="0"/>
              </a:ext>
            </a:extLst>
          </a:blip>
          <a:srcRect/>
          <a:stretch>
            <a:fillRect/>
          </a:stretch>
        </p:blipFill>
        <p:spPr>
          <a:xfrm>
            <a:off x="0" y="-476012"/>
            <a:ext cx="4988185" cy="2207287"/>
          </a:xfrm>
          <a:prstGeom prst="rect">
            <a:avLst/>
          </a:prstGeom>
        </p:spPr>
      </p:pic>
      <p:sp>
        <p:nvSpPr>
          <p:cNvPr id="31" name="文本框 30"/>
          <p:cNvSpPr txBox="1"/>
          <p:nvPr>
            <p:custDataLst>
              <p:tags r:id="rId25"/>
            </p:custDataLst>
          </p:nvPr>
        </p:nvSpPr>
        <p:spPr>
          <a:xfrm>
            <a:off x="11295" y="375338"/>
            <a:ext cx="3123712" cy="584775"/>
          </a:xfrm>
          <a:prstGeom prst="rect">
            <a:avLst/>
          </a:prstGeom>
          <a:noFill/>
        </p:spPr>
        <p:txBody>
          <a:bodyPr wrap="square" rtlCol="0">
            <a:normAutofit fontScale="97500" lnSpcReduction="20000"/>
          </a:bodyPr>
          <a:lstStyle/>
          <a:p>
            <a:pPr algn="ctr"/>
            <a:r>
              <a:rPr lang="zh-CN" altLang="en-US" sz="3200" b="1">
                <a:solidFill>
                  <a:schemeClr val="accent1"/>
                </a:solidFill>
                <a:latin typeface="+mj-lt"/>
                <a:ea typeface="+mj-ea"/>
                <a:cs typeface="+mj-cs"/>
                <a:sym typeface="+mn-lt"/>
              </a:rPr>
              <a:t>努力方向</a:t>
            </a:r>
            <a:endParaRPr lang="zh-CN" altLang="en-US" sz="3200" b="1">
              <a:solidFill>
                <a:schemeClr val="accent1"/>
              </a:solidFill>
              <a:latin typeface="+mj-lt"/>
              <a:ea typeface="+mj-ea"/>
              <a:cs typeface="+mj-cs"/>
              <a:sym typeface="+mn-lt"/>
            </a:endParaRPr>
          </a:p>
        </p:txBody>
      </p:sp>
      <p:sp>
        <p:nvSpPr>
          <p:cNvPr id="33" name="KSO_Shape"/>
          <p:cNvSpPr/>
          <p:nvPr>
            <p:custDataLst>
              <p:tags r:id="rId26"/>
            </p:custDataLst>
          </p:nvPr>
        </p:nvSpPr>
        <p:spPr>
          <a:xfrm>
            <a:off x="5951541" y="4892307"/>
            <a:ext cx="345416" cy="440957"/>
          </a:xfrm>
          <a:custGeom>
            <a:avLst/>
            <a:gdLst/>
            <a:ahLst/>
            <a:cxnLst/>
            <a:rect l="l" t="t" r="r" b="b"/>
            <a:pathLst>
              <a:path w="926557" h="1124410">
                <a:moveTo>
                  <a:pt x="319502" y="42976"/>
                </a:moveTo>
                <a:cubicBezTo>
                  <a:pt x="167768" y="42976"/>
                  <a:pt x="44763" y="161072"/>
                  <a:pt x="44763" y="306750"/>
                </a:cubicBezTo>
                <a:cubicBezTo>
                  <a:pt x="44763" y="452429"/>
                  <a:pt x="167768" y="570525"/>
                  <a:pt x="319502" y="570525"/>
                </a:cubicBezTo>
                <a:cubicBezTo>
                  <a:pt x="471237" y="570525"/>
                  <a:pt x="594242" y="452429"/>
                  <a:pt x="594242" y="306750"/>
                </a:cubicBezTo>
                <a:cubicBezTo>
                  <a:pt x="594242" y="161072"/>
                  <a:pt x="471237" y="42976"/>
                  <a:pt x="319502" y="42976"/>
                </a:cubicBezTo>
                <a:close/>
                <a:moveTo>
                  <a:pt x="319502" y="0"/>
                </a:moveTo>
                <a:cubicBezTo>
                  <a:pt x="495959" y="0"/>
                  <a:pt x="639005" y="137337"/>
                  <a:pt x="639005" y="306750"/>
                </a:cubicBezTo>
                <a:cubicBezTo>
                  <a:pt x="639005" y="405310"/>
                  <a:pt x="590590" y="493013"/>
                  <a:pt x="515156" y="548896"/>
                </a:cubicBezTo>
                <a:lnTo>
                  <a:pt x="582115" y="648710"/>
                </a:lnTo>
                <a:lnTo>
                  <a:pt x="602593" y="634624"/>
                </a:lnTo>
                <a:cubicBezTo>
                  <a:pt x="861748" y="850694"/>
                  <a:pt x="940987" y="1016410"/>
                  <a:pt x="924472" y="1076071"/>
                </a:cubicBezTo>
                <a:cubicBezTo>
                  <a:pt x="918911" y="1116496"/>
                  <a:pt x="880404" y="1127298"/>
                  <a:pt x="856539" y="1123792"/>
                </a:cubicBezTo>
                <a:cubicBezTo>
                  <a:pt x="699114" y="1087767"/>
                  <a:pt x="580304" y="803802"/>
                  <a:pt x="527916" y="685990"/>
                </a:cubicBezTo>
                <a:lnTo>
                  <a:pt x="547442" y="672559"/>
                </a:lnTo>
                <a:lnTo>
                  <a:pt x="479840" y="571786"/>
                </a:lnTo>
                <a:cubicBezTo>
                  <a:pt x="432836" y="598404"/>
                  <a:pt x="378006" y="613501"/>
                  <a:pt x="319502" y="613501"/>
                </a:cubicBezTo>
                <a:cubicBezTo>
                  <a:pt x="143046" y="613501"/>
                  <a:pt x="0" y="476164"/>
                  <a:pt x="0" y="306750"/>
                </a:cubicBezTo>
                <a:cubicBezTo>
                  <a:pt x="0" y="137337"/>
                  <a:pt x="143046" y="0"/>
                  <a:pt x="319502"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ormAutofit/>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endParaRPr lang="en-US">
              <a:solidFill>
                <a:schemeClr val="tx1"/>
              </a:solidFill>
            </a:endParaRPr>
          </a:p>
        </p:txBody>
      </p:sp>
    </p:spTree>
    <p:custDataLst>
      <p:tags r:id="rId27"/>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nvPr>
        </p:nvSpPr>
        <p:spPr/>
        <p:txBody>
          <a:bodyPr anchor="ctr">
            <a:normAutofit/>
          </a:bodyPr>
          <a:lstStyle/>
          <a:p>
            <a:pPr lvl="0" algn="just" fontAlgn="base">
              <a:lnSpc>
                <a:spcPct val="120000"/>
              </a:lnSpc>
              <a:spcAft>
                <a:spcPct val="0"/>
              </a:spcAft>
              <a:defRPr/>
            </a:pPr>
            <a:r>
              <a:rPr lang="zh-CN" altLang="en-US" sz="8000" dirty="0"/>
              <a:t>组织上入团一生一次</a:t>
            </a:r>
            <a:endParaRPr lang="zh-CN" altLang="en-US" sz="8000" dirty="0"/>
          </a:p>
          <a:p>
            <a:pPr lvl="0" algn="just" fontAlgn="base">
              <a:lnSpc>
                <a:spcPct val="120000"/>
              </a:lnSpc>
              <a:spcAft>
                <a:spcPct val="0"/>
              </a:spcAft>
              <a:defRPr/>
            </a:pPr>
            <a:r>
              <a:rPr lang="zh-CN" altLang="en-US" sz="8000" dirty="0"/>
              <a:t>思想上入团一生一世</a:t>
            </a:r>
            <a:endParaRPr lang="zh-CN" altLang="en-US" sz="8000" dirty="0"/>
          </a:p>
        </p:txBody>
      </p:sp>
      <p:sp>
        <p:nvSpPr>
          <p:cNvPr id="2" name="日期占位符 1"/>
          <p:cNvSpPr>
            <a:spLocks noGrp="1"/>
          </p:cNvSpPr>
          <p:nvPr>
            <p:ph type="dt" sz="half" idx="10"/>
          </p:nvPr>
        </p:nvSpPr>
        <p:spPr/>
        <p:txBody>
          <a:bodyPr/>
          <a:p>
            <a:fld id="{760FBDFE-C587-4B4C-A407-44438C67B59E}" type="datetimeFigureOut">
              <a:rPr lang="zh-CN" altLang="en-US" smtClean="0"/>
            </a:fld>
            <a:endParaRPr lang="zh-CN" altLang="en-US"/>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Line 6"/>
          <p:cNvSpPr>
            <a:spLocks noChangeShapeType="1"/>
          </p:cNvSpPr>
          <p:nvPr/>
        </p:nvSpPr>
        <p:spPr bwMode="auto">
          <a:xfrm>
            <a:off x="2206171" y="1636088"/>
            <a:ext cx="8051734" cy="0"/>
          </a:xfrm>
          <a:prstGeom prst="line">
            <a:avLst/>
          </a:prstGeom>
          <a:noFill/>
          <a:ln w="25400" cap="flat" cmpd="sng">
            <a:solidFill>
              <a:schemeClr val="accent3">
                <a:lumMod val="85000"/>
              </a:schemeClr>
            </a:solidFill>
            <a:prstDash val="solid"/>
            <a:round/>
          </a:ln>
          <a:effectLst/>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s-ES" sz="2000" b="0" i="0" u="none" strike="noStrike" kern="1200" cap="none" spc="0" normalizeH="0" baseline="0" noProof="0">
              <a:ln>
                <a:noFill/>
              </a:ln>
              <a:solidFill>
                <a:srgbClr val="000000"/>
              </a:solidFill>
              <a:effectLst>
                <a:outerShdw blurRad="38100" dist="38100" dir="2700000" algn="tl">
                  <a:srgbClr val="DDDDDD"/>
                </a:outerShdw>
              </a:effectLst>
              <a:uLnTx/>
              <a:uFillTx/>
              <a:latin typeface="Arial" panose="020B0604020202020204"/>
              <a:ea typeface="MS PGothic" panose="020B0600070205080204" charset="-128"/>
              <a:cs typeface="+mn-cs"/>
              <a:sym typeface="Gill Sans" charset="0"/>
            </a:endParaRPr>
          </a:p>
        </p:txBody>
      </p:sp>
      <p:sp>
        <p:nvSpPr>
          <p:cNvPr id="15" name="Line 6"/>
          <p:cNvSpPr>
            <a:spLocks noChangeShapeType="1"/>
          </p:cNvSpPr>
          <p:nvPr/>
        </p:nvSpPr>
        <p:spPr bwMode="auto">
          <a:xfrm>
            <a:off x="1522590" y="4255917"/>
            <a:ext cx="8172953" cy="0"/>
          </a:xfrm>
          <a:prstGeom prst="line">
            <a:avLst/>
          </a:prstGeom>
          <a:noFill/>
          <a:ln w="25400" cap="flat" cmpd="sng">
            <a:solidFill>
              <a:schemeClr val="accent3">
                <a:lumMod val="85000"/>
              </a:schemeClr>
            </a:solidFill>
            <a:prstDash val="solid"/>
            <a:round/>
          </a:ln>
          <a:effectLst/>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s-ES" sz="2000" b="0" i="0" u="none" strike="noStrike" kern="1200" cap="none" spc="0" normalizeH="0" baseline="0" noProof="0">
              <a:ln>
                <a:noFill/>
              </a:ln>
              <a:solidFill>
                <a:srgbClr val="000000"/>
              </a:solidFill>
              <a:effectLst>
                <a:outerShdw blurRad="38100" dist="38100" dir="2700000" algn="tl">
                  <a:srgbClr val="DDDDDD"/>
                </a:outerShdw>
              </a:effectLst>
              <a:uLnTx/>
              <a:uFillTx/>
              <a:latin typeface="Arial" panose="020B0604020202020204"/>
              <a:ea typeface="MS PGothic" panose="020B0600070205080204" charset="-128"/>
              <a:cs typeface="+mn-cs"/>
              <a:sym typeface="Gill Sans" charset="0"/>
            </a:endParaRPr>
          </a:p>
        </p:txBody>
      </p:sp>
      <p:grpSp>
        <p:nvGrpSpPr>
          <p:cNvPr id="5" name="组合 4"/>
          <p:cNvGrpSpPr/>
          <p:nvPr/>
        </p:nvGrpSpPr>
        <p:grpSpPr>
          <a:xfrm>
            <a:off x="1417295" y="1362074"/>
            <a:ext cx="386297" cy="346360"/>
            <a:chOff x="2023840" y="-377671"/>
            <a:chExt cx="386297" cy="346360"/>
          </a:xfrm>
          <a:solidFill>
            <a:schemeClr val="accent5"/>
          </a:solidFill>
        </p:grpSpPr>
        <p:sp>
          <p:nvSpPr>
            <p:cNvPr id="21" name="文本框 20"/>
            <p:cNvSpPr txBox="1"/>
            <p:nvPr/>
          </p:nvSpPr>
          <p:spPr>
            <a:xfrm>
              <a:off x="2023840" y="-377671"/>
              <a:ext cx="163352" cy="346360"/>
            </a:xfrm>
            <a:custGeom>
              <a:avLst/>
              <a:gdLst/>
              <a:ahLst/>
              <a:cxnLst/>
              <a:rect l="l" t="t" r="r" b="b"/>
              <a:pathLst>
                <a:path w="163352" h="346360">
                  <a:moveTo>
                    <a:pt x="119560" y="0"/>
                  </a:moveTo>
                  <a:lnTo>
                    <a:pt x="159371" y="43792"/>
                  </a:lnTo>
                  <a:cubicBezTo>
                    <a:pt x="108943" y="80950"/>
                    <a:pt x="82402" y="126070"/>
                    <a:pt x="79748" y="179152"/>
                  </a:cubicBezTo>
                  <a:cubicBezTo>
                    <a:pt x="116906" y="179152"/>
                    <a:pt x="144774" y="179152"/>
                    <a:pt x="163352" y="179152"/>
                  </a:cubicBezTo>
                  <a:lnTo>
                    <a:pt x="163352" y="346360"/>
                  </a:lnTo>
                  <a:lnTo>
                    <a:pt x="125" y="346360"/>
                  </a:lnTo>
                  <a:lnTo>
                    <a:pt x="125" y="218963"/>
                  </a:lnTo>
                  <a:cubicBezTo>
                    <a:pt x="-2529" y="118107"/>
                    <a:pt x="37282" y="45119"/>
                    <a:pt x="119560"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eaLnBrk="0" fontAlgn="base" latinLnBrk="0" hangingPunct="0">
                <a:lnSpc>
                  <a:spcPct val="100000"/>
                </a:lnSpc>
                <a:spcBef>
                  <a:spcPct val="0"/>
                </a:spcBef>
                <a:spcAft>
                  <a:spcPct val="0"/>
                </a:spcAft>
                <a:buClrTx/>
                <a:buSzTx/>
                <a:buFontTx/>
                <a:buNone/>
                <a:defRPr/>
              </a:pPr>
              <a:endParaRPr kumimoji="0" lang="zh-CN" altLang="en-US" sz="8000" b="0" i="0" u="none" strike="noStrike" kern="1200" cap="none" spc="0" normalizeH="0" baseline="0" noProof="0">
                <a:ln>
                  <a:noFill/>
                </a:ln>
                <a:solidFill>
                  <a:srgbClr val="000000"/>
                </a:solidFill>
                <a:effectLst/>
                <a:uLnTx/>
                <a:uFillTx/>
                <a:latin typeface="方正兰亭粗黑_GBK" panose="02000000000000000000" pitchFamily="2" charset="-122"/>
                <a:ea typeface="方正兰亭粗黑_GBK" panose="02000000000000000000" pitchFamily="2" charset="-122"/>
              </a:endParaRPr>
            </a:p>
          </p:txBody>
        </p:sp>
        <p:sp>
          <p:nvSpPr>
            <p:cNvPr id="20" name="文本框 19"/>
            <p:cNvSpPr txBox="1"/>
            <p:nvPr/>
          </p:nvSpPr>
          <p:spPr>
            <a:xfrm>
              <a:off x="2242807" y="-377671"/>
              <a:ext cx="167330" cy="346360"/>
            </a:xfrm>
            <a:custGeom>
              <a:avLst/>
              <a:gdLst/>
              <a:ahLst/>
              <a:cxnLst/>
              <a:rect l="l" t="t" r="r" b="b"/>
              <a:pathLst>
                <a:path w="167330" h="346360">
                  <a:moveTo>
                    <a:pt x="123537" y="0"/>
                  </a:moveTo>
                  <a:lnTo>
                    <a:pt x="163349" y="43792"/>
                  </a:lnTo>
                  <a:cubicBezTo>
                    <a:pt x="112921" y="80950"/>
                    <a:pt x="85053" y="126070"/>
                    <a:pt x="79745" y="179152"/>
                  </a:cubicBezTo>
                  <a:cubicBezTo>
                    <a:pt x="119556" y="179152"/>
                    <a:pt x="148751" y="179152"/>
                    <a:pt x="167330" y="179152"/>
                  </a:cubicBezTo>
                  <a:lnTo>
                    <a:pt x="167330" y="346360"/>
                  </a:lnTo>
                  <a:lnTo>
                    <a:pt x="121" y="346360"/>
                  </a:lnTo>
                  <a:lnTo>
                    <a:pt x="121" y="218963"/>
                  </a:lnTo>
                  <a:cubicBezTo>
                    <a:pt x="-2533" y="120761"/>
                    <a:pt x="38606" y="47774"/>
                    <a:pt x="123537"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eaLnBrk="0" fontAlgn="base" latinLnBrk="0" hangingPunct="0">
                <a:lnSpc>
                  <a:spcPct val="100000"/>
                </a:lnSpc>
                <a:spcBef>
                  <a:spcPct val="0"/>
                </a:spcBef>
                <a:spcAft>
                  <a:spcPct val="0"/>
                </a:spcAft>
                <a:buClrTx/>
                <a:buSzTx/>
                <a:buFontTx/>
                <a:buNone/>
                <a:defRPr/>
              </a:pPr>
              <a:endParaRPr kumimoji="0" lang="zh-CN" altLang="en-US" sz="8000" b="0" i="0" u="none" strike="noStrike" kern="1200" cap="none" spc="0" normalizeH="0" baseline="0" noProof="0">
                <a:ln>
                  <a:noFill/>
                </a:ln>
                <a:solidFill>
                  <a:srgbClr val="000000"/>
                </a:solidFill>
                <a:effectLst/>
                <a:uLnTx/>
                <a:uFillTx/>
                <a:latin typeface="方正兰亭粗黑_GBK" panose="02000000000000000000" pitchFamily="2" charset="-122"/>
                <a:ea typeface="方正兰亭粗黑_GBK" panose="02000000000000000000" pitchFamily="2" charset="-122"/>
              </a:endParaRPr>
            </a:p>
          </p:txBody>
        </p:sp>
      </p:grpSp>
      <p:grpSp>
        <p:nvGrpSpPr>
          <p:cNvPr id="4" name="组合 3"/>
          <p:cNvGrpSpPr/>
          <p:nvPr/>
        </p:nvGrpSpPr>
        <p:grpSpPr>
          <a:xfrm>
            <a:off x="10005933" y="4101901"/>
            <a:ext cx="386295" cy="346360"/>
            <a:chOff x="2533554" y="-373690"/>
            <a:chExt cx="386295" cy="346360"/>
          </a:xfrm>
          <a:solidFill>
            <a:schemeClr val="accent5"/>
          </a:solidFill>
        </p:grpSpPr>
        <p:sp>
          <p:nvSpPr>
            <p:cNvPr id="19" name="文本框 18"/>
            <p:cNvSpPr txBox="1"/>
            <p:nvPr/>
          </p:nvSpPr>
          <p:spPr>
            <a:xfrm>
              <a:off x="2533554" y="-373690"/>
              <a:ext cx="163351" cy="346360"/>
            </a:xfrm>
            <a:custGeom>
              <a:avLst/>
              <a:gdLst/>
              <a:ahLst/>
              <a:cxnLst/>
              <a:rect l="l" t="t" r="r" b="b"/>
              <a:pathLst>
                <a:path w="163351" h="346360">
                  <a:moveTo>
                    <a:pt x="0" y="0"/>
                  </a:moveTo>
                  <a:lnTo>
                    <a:pt x="163227" y="0"/>
                  </a:lnTo>
                  <a:lnTo>
                    <a:pt x="163227" y="131378"/>
                  </a:lnTo>
                  <a:cubicBezTo>
                    <a:pt x="165881" y="229580"/>
                    <a:pt x="126069" y="301240"/>
                    <a:pt x="43792" y="346360"/>
                  </a:cubicBezTo>
                  <a:lnTo>
                    <a:pt x="3981" y="306549"/>
                  </a:lnTo>
                  <a:cubicBezTo>
                    <a:pt x="57063" y="269391"/>
                    <a:pt x="83604" y="222944"/>
                    <a:pt x="83604" y="167208"/>
                  </a:cubicBezTo>
                  <a:cubicBezTo>
                    <a:pt x="49101" y="167208"/>
                    <a:pt x="21232" y="167208"/>
                    <a:pt x="0" y="167208"/>
                  </a:cubicBezTo>
                  <a:lnTo>
                    <a:pt x="0" y="0"/>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eaLnBrk="0" fontAlgn="base" latinLnBrk="0" hangingPunct="0">
                <a:lnSpc>
                  <a:spcPct val="100000"/>
                </a:lnSpc>
                <a:spcBef>
                  <a:spcPct val="0"/>
                </a:spcBef>
                <a:spcAft>
                  <a:spcPct val="0"/>
                </a:spcAft>
                <a:buClrTx/>
                <a:buSzTx/>
                <a:buFontTx/>
                <a:buNone/>
                <a:defRPr/>
              </a:pPr>
              <a:endParaRPr kumimoji="0" lang="zh-CN" altLang="en-US" sz="8000" b="0" i="0" u="none" strike="noStrike" kern="1200" cap="none" spc="0" normalizeH="0" baseline="0" noProof="0">
                <a:ln>
                  <a:noFill/>
                </a:ln>
                <a:solidFill>
                  <a:srgbClr val="000000"/>
                </a:solidFill>
                <a:effectLst/>
                <a:uLnTx/>
                <a:uFillTx/>
                <a:latin typeface="方正兰亭粗黑_GBK" panose="02000000000000000000" pitchFamily="2" charset="-122"/>
                <a:ea typeface="方正兰亭粗黑_GBK" panose="02000000000000000000" pitchFamily="2" charset="-122"/>
              </a:endParaRPr>
            </a:p>
          </p:txBody>
        </p:sp>
        <p:sp>
          <p:nvSpPr>
            <p:cNvPr id="18" name="文本框 17"/>
            <p:cNvSpPr txBox="1"/>
            <p:nvPr/>
          </p:nvSpPr>
          <p:spPr>
            <a:xfrm>
              <a:off x="2756498" y="-373690"/>
              <a:ext cx="163351" cy="346360"/>
            </a:xfrm>
            <a:custGeom>
              <a:avLst/>
              <a:gdLst/>
              <a:ahLst/>
              <a:cxnLst/>
              <a:rect l="l" t="t" r="r" b="b"/>
              <a:pathLst>
                <a:path w="163351" h="346360">
                  <a:moveTo>
                    <a:pt x="0" y="0"/>
                  </a:moveTo>
                  <a:lnTo>
                    <a:pt x="163227" y="0"/>
                  </a:lnTo>
                  <a:lnTo>
                    <a:pt x="163227" y="131378"/>
                  </a:lnTo>
                  <a:cubicBezTo>
                    <a:pt x="165882" y="229580"/>
                    <a:pt x="126070" y="301240"/>
                    <a:pt x="43793" y="346360"/>
                  </a:cubicBezTo>
                  <a:lnTo>
                    <a:pt x="0" y="306549"/>
                  </a:lnTo>
                  <a:cubicBezTo>
                    <a:pt x="50428" y="272045"/>
                    <a:pt x="78296" y="225599"/>
                    <a:pt x="83604" y="167208"/>
                  </a:cubicBezTo>
                  <a:cubicBezTo>
                    <a:pt x="49101" y="167208"/>
                    <a:pt x="21233" y="167208"/>
                    <a:pt x="0" y="167208"/>
                  </a:cubicBezTo>
                  <a:lnTo>
                    <a:pt x="0" y="0"/>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eaLnBrk="0" fontAlgn="base" latinLnBrk="0" hangingPunct="0">
                <a:lnSpc>
                  <a:spcPct val="100000"/>
                </a:lnSpc>
                <a:spcBef>
                  <a:spcPct val="0"/>
                </a:spcBef>
                <a:spcAft>
                  <a:spcPct val="0"/>
                </a:spcAft>
                <a:buClrTx/>
                <a:buSzTx/>
                <a:buFontTx/>
                <a:buNone/>
                <a:defRPr/>
              </a:pPr>
              <a:endParaRPr kumimoji="0" lang="zh-CN" altLang="en-US" sz="8000" b="0" i="0" u="none" strike="noStrike" kern="1200" cap="none" spc="0" normalizeH="0" baseline="0" noProof="0">
                <a:ln>
                  <a:noFill/>
                </a:ln>
                <a:solidFill>
                  <a:srgbClr val="000000"/>
                </a:solidFill>
                <a:effectLst/>
                <a:uLnTx/>
                <a:uFillTx/>
                <a:latin typeface="方正兰亭粗黑_GBK" panose="02000000000000000000" pitchFamily="2" charset="-122"/>
                <a:ea typeface="方正兰亭粗黑_GBK" panose="02000000000000000000" pitchFamily="2" charset="-122"/>
              </a:endParaRPr>
            </a:p>
          </p:txBody>
        </p:sp>
      </p:grpSp>
      <p:sp>
        <p:nvSpPr>
          <p:cNvPr id="2" name="文本框 1"/>
          <p:cNvSpPr txBox="1"/>
          <p:nvPr/>
        </p:nvSpPr>
        <p:spPr>
          <a:xfrm>
            <a:off x="1804035" y="1847215"/>
            <a:ext cx="9062085" cy="2408555"/>
          </a:xfrm>
          <a:prstGeom prst="rect">
            <a:avLst/>
          </a:prstGeom>
        </p:spPr>
        <p:txBody>
          <a:bodyPr vert="horz" wrap="square" lIns="90000" tIns="46800" rIns="90000" bIns="46800" rtlCol="0" anchor="t">
            <a:normAutofit/>
          </a:bodyPr>
          <a:lstStyle>
            <a:defPPr>
              <a:defRPr lang="zh-CN"/>
            </a:defPPr>
            <a:lvl1pPr marR="0" lvl="0" indent="0" algn="just" fontAlgn="auto">
              <a:lnSpc>
                <a:spcPct val="120000"/>
              </a:lnSpc>
              <a:spcBef>
                <a:spcPts val="1000"/>
              </a:spcBef>
              <a:spcAft>
                <a:spcPts val="0"/>
              </a:spcAft>
              <a:buClrTx/>
              <a:buSzTx/>
              <a:buFont typeface="Arial" panose="020B0604020202020204" pitchFamily="34" charset="0"/>
              <a:buNone/>
              <a:defRPr kumimoji="0" sz="2400" b="0" i="0" u="none" strike="noStrike" cap="none" spc="0" normalizeH="0" baseline="0">
                <a:ln>
                  <a:noFill/>
                </a:ln>
                <a:effectLst/>
                <a:uLnTx/>
                <a:uFillTx/>
                <a:latin typeface="Arial" panose="020B0604020202020204"/>
                <a:ea typeface="黑体" panose="02010609060101010101" charset="-122"/>
              </a:defRPr>
            </a:lvl1pPr>
            <a:lvl2pPr marL="685800" indent="-228600">
              <a:lnSpc>
                <a:spcPct val="90000"/>
              </a:lnSpc>
              <a:spcBef>
                <a:spcPts val="500"/>
              </a:spcBef>
              <a:buFont typeface="Arial" panose="020B0604020202020204" pitchFamily="34" charset="0"/>
              <a:buChar char="•"/>
              <a:defRPr sz="2000">
                <a:solidFill>
                  <a:schemeClr val="bg1">
                    <a:lumMod val="85000"/>
                  </a:schemeClr>
                </a:solidFill>
              </a:defRPr>
            </a:lvl2pPr>
            <a:lvl3pPr marL="1143000" indent="-228600">
              <a:lnSpc>
                <a:spcPct val="90000"/>
              </a:lnSpc>
              <a:spcBef>
                <a:spcPts val="500"/>
              </a:spcBef>
              <a:buFont typeface="Arial" panose="020B0604020202020204" pitchFamily="34" charset="0"/>
              <a:buChar char="•"/>
              <a:defRPr>
                <a:solidFill>
                  <a:schemeClr val="bg1">
                    <a:lumMod val="85000"/>
                  </a:schemeClr>
                </a:solidFill>
              </a:defRPr>
            </a:lvl3pPr>
            <a:lvl4pPr marL="1600200" indent="-228600">
              <a:lnSpc>
                <a:spcPct val="90000"/>
              </a:lnSpc>
              <a:spcBef>
                <a:spcPts val="500"/>
              </a:spcBef>
              <a:buFont typeface="Arial" panose="020B0604020202020204" pitchFamily="34" charset="0"/>
              <a:buChar char="•"/>
              <a:defRPr>
                <a:solidFill>
                  <a:schemeClr val="bg1">
                    <a:lumMod val="85000"/>
                  </a:schemeClr>
                </a:solidFill>
              </a:defRPr>
            </a:lvl4pPr>
            <a:lvl5pPr marL="2057400" indent="-228600">
              <a:lnSpc>
                <a:spcPct val="90000"/>
              </a:lnSpc>
              <a:spcBef>
                <a:spcPts val="500"/>
              </a:spcBef>
              <a:buFont typeface="Arial" panose="020B0604020202020204" pitchFamily="34" charset="0"/>
              <a:buChar char="•"/>
              <a:defRPr>
                <a:solidFill>
                  <a:schemeClr val="bg1">
                    <a:lumMod val="8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smtClean="0">
                <a:solidFill>
                  <a:schemeClr val="bg1"/>
                </a:solidFill>
                <a:latin typeface="+mn-lt"/>
              </a:rPr>
              <a:t>青年朋友们，</a:t>
            </a:r>
            <a:endParaRPr lang="zh-CN" altLang="en-US" dirty="0" smtClean="0">
              <a:solidFill>
                <a:schemeClr val="bg1"/>
              </a:solidFill>
              <a:latin typeface="+mn-lt"/>
            </a:endParaRPr>
          </a:p>
          <a:p>
            <a:r>
              <a:rPr lang="zh-CN" altLang="en-US" dirty="0" smtClean="0">
                <a:solidFill>
                  <a:schemeClr val="bg1"/>
                </a:solidFill>
                <a:latin typeface="+mn-lt"/>
              </a:rPr>
              <a:t>人的一生只有一次青春。</a:t>
            </a:r>
            <a:endParaRPr lang="zh-CN" altLang="en-US" dirty="0" smtClean="0">
              <a:solidFill>
                <a:schemeClr val="bg1"/>
              </a:solidFill>
              <a:latin typeface="+mn-lt"/>
            </a:endParaRPr>
          </a:p>
          <a:p>
            <a:r>
              <a:rPr lang="zh-CN" altLang="en-US" dirty="0" smtClean="0">
                <a:solidFill>
                  <a:schemeClr val="bg1"/>
                </a:solidFill>
                <a:latin typeface="+mn-lt"/>
              </a:rPr>
              <a:t>现在，青春是用来奋斗的；</a:t>
            </a:r>
            <a:endParaRPr lang="zh-CN" altLang="en-US" dirty="0" smtClean="0">
              <a:solidFill>
                <a:schemeClr val="bg1"/>
              </a:solidFill>
              <a:latin typeface="+mn-lt"/>
            </a:endParaRPr>
          </a:p>
          <a:p>
            <a:r>
              <a:rPr lang="zh-CN" altLang="en-US" dirty="0" smtClean="0">
                <a:solidFill>
                  <a:schemeClr val="bg1"/>
                </a:solidFill>
                <a:latin typeface="+mn-lt"/>
              </a:rPr>
              <a:t>将来，青春是用来回忆的。</a:t>
            </a:r>
            <a:endParaRPr lang="zh-CN" altLang="en-US" dirty="0" smtClean="0">
              <a:solidFill>
                <a:schemeClr val="bg1"/>
              </a:solidFill>
              <a:latin typeface="+mn-lt"/>
            </a:endParaRPr>
          </a:p>
        </p:txBody>
      </p:sp>
      <p:sp>
        <p:nvSpPr>
          <p:cNvPr id="3" name="文本框 2"/>
          <p:cNvSpPr txBox="1"/>
          <p:nvPr/>
        </p:nvSpPr>
        <p:spPr>
          <a:xfrm>
            <a:off x="6005830" y="4863465"/>
            <a:ext cx="4860290" cy="866775"/>
          </a:xfrm>
          <a:prstGeom prst="rect">
            <a:avLst/>
          </a:prstGeom>
          <a:ln w="12700">
            <a:miter lim="400000"/>
          </a:ln>
        </p:spPr>
        <p:txBody>
          <a:bodyPr lIns="90000" tIns="46800" rIns="90000" bIns="46800" anchor="t">
            <a:normAutofit lnSpcReduction="20000"/>
          </a:bodyPr>
          <a:lstStyle>
            <a:defPPr>
              <a:defRPr lang="zh-CN"/>
            </a:defPPr>
            <a:lvl1pPr marR="0" lvl="0" indent="0" algn="r" defTabSz="726440" eaLnBrk="0" fontAlgn="base" hangingPunct="0">
              <a:lnSpc>
                <a:spcPct val="100000"/>
              </a:lnSpc>
              <a:spcBef>
                <a:spcPct val="0"/>
              </a:spcBef>
              <a:spcAft>
                <a:spcPct val="0"/>
              </a:spcAft>
              <a:buClrTx/>
              <a:buSzTx/>
              <a:buFontTx/>
              <a:buNone/>
              <a:defRPr kumimoji="0" sz="2000" b="0" i="1" u="none" strike="noStrike" cap="none" spc="0" normalizeH="0" baseline="0">
                <a:ln>
                  <a:noFill/>
                </a:ln>
                <a:effectLst/>
                <a:uLnTx/>
                <a:uFillTx/>
                <a:latin typeface="Calibri" panose="020F0502020204030204" pitchFamily="34" charset="0"/>
                <a:ea typeface="微软雅黑" panose="020B0503020204020204" charset="-122"/>
              </a:defRPr>
            </a:lvl1pPr>
          </a:lstStyle>
          <a:p>
            <a:r>
              <a:rPr lang="en-US" altLang="zh-CN" dirty="0" smtClean="0">
                <a:solidFill>
                  <a:schemeClr val="bg1"/>
                </a:solidFill>
                <a:latin typeface="+mn-lt"/>
              </a:rPr>
              <a:t>— </a:t>
            </a:r>
            <a:r>
              <a:rPr lang="zh-CN" altLang="en-US" sz="3200" dirty="0" smtClean="0">
                <a:solidFill>
                  <a:schemeClr val="bg1"/>
                </a:solidFill>
                <a:latin typeface="+mn-lt"/>
              </a:rPr>
              <a:t>习主席</a:t>
            </a:r>
            <a:endParaRPr lang="zh-CN" altLang="en-US" sz="3200" dirty="0" smtClean="0">
              <a:solidFill>
                <a:schemeClr val="bg1"/>
              </a:solidFill>
              <a:latin typeface="+mn-lt"/>
            </a:endParaRPr>
          </a:p>
        </p:txBody>
      </p:sp>
      <p:sp>
        <p:nvSpPr>
          <p:cNvPr id="6" name="日期占位符 5"/>
          <p:cNvSpPr>
            <a:spLocks noGrp="1"/>
          </p:cNvSpPr>
          <p:nvPr>
            <p:ph type="dt" sz="half" idx="10"/>
          </p:nvPr>
        </p:nvSpPr>
        <p:spPr/>
        <p:txBody>
          <a:bodyPr/>
          <a:p>
            <a:pPr>
              <a:defRPr/>
            </a:pPr>
            <a:fld id="{140A9D86-6A3A-432B-85A1-4F62644A5DEB}" type="datetime1">
              <a:rPr lang="zh-CN" altLang="en-US"/>
            </a:fld>
            <a:endParaRPr lang="zh-CN" altLang="en-US" sz="1800">
              <a:solidFill>
                <a:schemeClr val="tx1"/>
              </a:solidFill>
            </a:endParaRPr>
          </a:p>
        </p:txBody>
      </p: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p:txBody>
          <a:bodyPr/>
          <a:lstStyle/>
          <a:p>
            <a:r>
              <a:rPr lang="zh-CN" altLang="en-US">
                <a:latin typeface="+mj-lt"/>
                <a:cs typeface="+mj-cs"/>
                <a:sym typeface="+mn-lt"/>
              </a:rPr>
              <a:t>感谢观看！</a:t>
            </a:r>
            <a:endParaRPr lang="zh-CN" altLang="en-US">
              <a:latin typeface="+mj-lt"/>
              <a:cs typeface="+mj-cs"/>
              <a:sym typeface="+mn-lt"/>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nvPr>
        </p:nvSpPr>
        <p:spPr/>
        <p:txBody>
          <a:bodyPr anchor="ctr">
            <a:normAutofit/>
          </a:bodyPr>
          <a:lstStyle/>
          <a:p>
            <a:pPr lvl="0" algn="just" fontAlgn="base">
              <a:lnSpc>
                <a:spcPct val="120000"/>
              </a:lnSpc>
              <a:spcAft>
                <a:spcPct val="0"/>
              </a:spcAft>
              <a:defRPr/>
            </a:pPr>
            <a:r>
              <a:rPr lang="en-US" altLang="zh-CN">
                <a:solidFill>
                  <a:schemeClr val="tx2"/>
                </a:solidFill>
              </a:rPr>
              <a:t>年少时我们不枉青春一场，放飞梦想。我们加入中国共产主义青年团，在学习和工作生活中为日后建设社会主义和共产主义打下坚实基础。我们是社会的进步青年，我们是中国共产党联系青年群众的桥梁和纽带，我们是中国共产党的助手和后备军。我们为了这个国家的民主富强，奉献我们的青春和梦想</a:t>
            </a:r>
            <a:r>
              <a:rPr lang="zh-CN" altLang="en-US">
                <a:solidFill>
                  <a:schemeClr val="tx2"/>
                </a:solidFill>
              </a:rPr>
              <a:t>。</a:t>
            </a:r>
            <a:endParaRPr lang="en-US" altLang="zh-CN" sz="2000">
              <a:solidFill>
                <a:schemeClr val="tx2"/>
              </a:solidFill>
            </a:endParaRPr>
          </a:p>
          <a:p>
            <a:pPr lvl="0" algn="just" fontAlgn="base">
              <a:lnSpc>
                <a:spcPct val="120000"/>
              </a:lnSpc>
              <a:spcAft>
                <a:spcPct val="0"/>
              </a:spcAft>
              <a:defRPr/>
            </a:pPr>
            <a:endParaRPr lang="en-US" altLang="zh-CN" sz="2000">
              <a:solidFill>
                <a:schemeClr val="tx2"/>
              </a:solidFill>
            </a:endParaRPr>
          </a:p>
          <a:p>
            <a:pPr lvl="0" algn="just" fontAlgn="base">
              <a:lnSpc>
                <a:spcPct val="120000"/>
              </a:lnSpc>
              <a:spcAft>
                <a:spcPct val="0"/>
              </a:spcAft>
              <a:defRPr/>
            </a:pPr>
            <a:endParaRPr lang="en-US" altLang="zh-CN" sz="2000"/>
          </a:p>
          <a:p>
            <a:pPr lvl="0" algn="just" fontAlgn="base">
              <a:lnSpc>
                <a:spcPct val="120000"/>
              </a:lnSpc>
              <a:spcAft>
                <a:spcPct val="0"/>
              </a:spcAft>
              <a:defRPr/>
            </a:pPr>
            <a:r>
              <a:rPr lang="zh-CN" altLang="en-US" sz="3200" b="1" u="sng">
                <a:solidFill>
                  <a:schemeClr val="bg1"/>
                </a:solidFill>
                <a:latin typeface="黑体" panose="02010609060101010101" charset="-122"/>
                <a:ea typeface="黑体" panose="02010609060101010101" charset="-122"/>
              </a:rPr>
              <a:t>那么，怎么样才能做一名合格的、优秀的共青团员呢？</a:t>
            </a:r>
            <a:endParaRPr lang="zh-CN" altLang="en-US" sz="3200" b="1" u="sng">
              <a:solidFill>
                <a:schemeClr val="bg1"/>
              </a:solidFill>
              <a:latin typeface="黑体" panose="02010609060101010101" charset="-122"/>
              <a:ea typeface="黑体" panose="02010609060101010101" charset="-122"/>
            </a:endParaRPr>
          </a:p>
        </p:txBody>
      </p:sp>
      <p:sp>
        <p:nvSpPr>
          <p:cNvPr id="2" name="日期占位符 1"/>
          <p:cNvSpPr>
            <a:spLocks noGrp="1"/>
          </p:cNvSpPr>
          <p:nvPr>
            <p:ph type="dt" sz="half" idx="10"/>
          </p:nvPr>
        </p:nvSpPr>
        <p:spPr/>
        <p:txBody>
          <a:bodyPr/>
          <a:p>
            <a:fld id="{760FBDFE-C587-4B4C-A407-44438C67B59E}" type="datetimeFigureOut">
              <a:rPr lang="zh-CN" altLang="en-US" smtClean="0"/>
            </a:fld>
            <a:endParaRPr lang="zh-CN" altLang="en-US"/>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 4"/>
          <p:cNvSpPr txBox="1"/>
          <p:nvPr>
            <p:custDataLst>
              <p:tags r:id="rId1"/>
            </p:custDataLst>
          </p:nvPr>
        </p:nvSpPr>
        <p:spPr>
          <a:xfrm>
            <a:off x="3143672" y="2348881"/>
            <a:ext cx="936104" cy="864096"/>
          </a:xfrm>
          <a:prstGeom prst="rect">
            <a:avLst/>
          </a:prstGeom>
        </p:spPr>
        <p:txBody>
          <a:bodyPr vert="horz" lIns="91419" tIns="45709" rIns="91419" bIns="45709"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ct val="20000"/>
              </a:spcBef>
            </a:pPr>
            <a:r>
              <a:rPr lang="en-US" altLang="zh-CN">
                <a:solidFill>
                  <a:schemeClr val="bg1"/>
                </a:solidFill>
                <a:latin typeface="+mn-lt"/>
                <a:ea typeface="+mn-ea"/>
                <a:cs typeface="+mn-cs"/>
                <a:sym typeface="+mn-lt"/>
              </a:rPr>
              <a:t>01</a:t>
            </a:r>
            <a:endParaRPr lang="en-US" altLang="zh-CN">
              <a:solidFill>
                <a:schemeClr val="bg1"/>
              </a:solidFill>
              <a:latin typeface="+mn-lt"/>
              <a:ea typeface="+mn-ea"/>
              <a:cs typeface="+mn-cs"/>
              <a:sym typeface="+mn-lt"/>
            </a:endParaRPr>
          </a:p>
        </p:txBody>
      </p:sp>
      <p:sp>
        <p:nvSpPr>
          <p:cNvPr id="2" name="标题 1"/>
          <p:cNvSpPr>
            <a:spLocks noGrp="1"/>
          </p:cNvSpPr>
          <p:nvPr>
            <p:ph type="title"/>
            <p:custDataLst>
              <p:tags r:id="rId2"/>
            </p:custDataLst>
          </p:nvPr>
        </p:nvSpPr>
        <p:spPr/>
        <p:txBody>
          <a:bodyPr/>
          <a:lstStyle/>
          <a:p>
            <a:r>
              <a:rPr lang="zh-CN" altLang="en-US">
                <a:latin typeface="+mj-lt"/>
                <a:cs typeface="+mj-cs"/>
                <a:sym typeface="+mn-lt"/>
              </a:rPr>
              <a:t>重温团的历史</a:t>
            </a:r>
            <a:endParaRPr lang="zh-CN" altLang="en-US">
              <a:latin typeface="+mj-lt"/>
              <a:cs typeface="+mj-cs"/>
              <a:sym typeface="+mn-lt"/>
            </a:endParaRPr>
          </a:p>
        </p:txBody>
      </p:sp>
      <p:sp>
        <p:nvSpPr>
          <p:cNvPr id="3" name="文本占位符 2"/>
          <p:cNvSpPr>
            <a:spLocks noGrp="1"/>
          </p:cNvSpPr>
          <p:nvPr>
            <p:ph type="body" idx="1"/>
            <p:custDataLst>
              <p:tags r:id="rId3"/>
            </p:custDataLst>
          </p:nvPr>
        </p:nvSpPr>
        <p:spPr/>
        <p:txBody>
          <a:bodyPr/>
          <a:lstStyle/>
          <a:p>
            <a:r>
              <a:rPr lang="en-US" altLang="es-ES">
                <a:cs typeface="+mn-cs"/>
                <a:sym typeface="+mn-lt"/>
              </a:rPr>
              <a:t> </a:t>
            </a:r>
            <a:endParaRPr lang="en-US" altLang="es-ES">
              <a:cs typeface="+mn-cs"/>
              <a:sym typeface="+mn-lt"/>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custDataLst>
              <p:tags r:id="rId1"/>
            </p:custDataLst>
          </p:nvPr>
        </p:nvGrpSpPr>
        <p:grpSpPr>
          <a:xfrm>
            <a:off x="5671472" y="1520776"/>
            <a:ext cx="5668556" cy="5082254"/>
            <a:chOff x="670589" y="1938828"/>
            <a:chExt cx="3421062" cy="3067219"/>
          </a:xfrm>
        </p:grpSpPr>
        <p:sp>
          <p:nvSpPr>
            <p:cNvPr id="52" name="Freeform 6"/>
            <p:cNvSpPr/>
            <p:nvPr>
              <p:custDataLst>
                <p:tags r:id="rId2"/>
              </p:custDataLst>
            </p:nvPr>
          </p:nvSpPr>
          <p:spPr bwMode="auto">
            <a:xfrm>
              <a:off x="670589" y="1938828"/>
              <a:ext cx="3421062" cy="3048000"/>
            </a:xfrm>
            <a:custGeom>
              <a:avLst/>
              <a:gdLst>
                <a:gd name="T0" fmla="*/ 5555 w 6463"/>
                <a:gd name="T1" fmla="*/ 1796 h 5759"/>
                <a:gd name="T2" fmla="*/ 4797 w 6463"/>
                <a:gd name="T3" fmla="*/ 1507 h 5759"/>
                <a:gd name="T4" fmla="*/ 3656 w 6463"/>
                <a:gd name="T5" fmla="*/ 1257 h 5759"/>
                <a:gd name="T6" fmla="*/ 1895 w 6463"/>
                <a:gd name="T7" fmla="*/ 980 h 5759"/>
                <a:gd name="T8" fmla="*/ 1646 w 6463"/>
                <a:gd name="T9" fmla="*/ 890 h 5759"/>
                <a:gd name="T10" fmla="*/ 1622 w 6463"/>
                <a:gd name="T11" fmla="*/ 845 h 5759"/>
                <a:gd name="T12" fmla="*/ 1662 w 6463"/>
                <a:gd name="T13" fmla="*/ 772 h 5759"/>
                <a:gd name="T14" fmla="*/ 1926 w 6463"/>
                <a:gd name="T15" fmla="*/ 655 h 5759"/>
                <a:gd name="T16" fmla="*/ 2900 w 6463"/>
                <a:gd name="T17" fmla="*/ 410 h 5759"/>
                <a:gd name="T18" fmla="*/ 3086 w 6463"/>
                <a:gd name="T19" fmla="*/ 330 h 5759"/>
                <a:gd name="T20" fmla="*/ 3075 w 6463"/>
                <a:gd name="T21" fmla="*/ 294 h 5759"/>
                <a:gd name="T22" fmla="*/ 2785 w 6463"/>
                <a:gd name="T23" fmla="*/ 228 h 5759"/>
                <a:gd name="T24" fmla="*/ 1665 w 6463"/>
                <a:gd name="T25" fmla="*/ 131 h 5759"/>
                <a:gd name="T26" fmla="*/ 1452 w 6463"/>
                <a:gd name="T27" fmla="*/ 98 h 5759"/>
                <a:gd name="T28" fmla="*/ 1522 w 6463"/>
                <a:gd name="T29" fmla="*/ 49 h 5759"/>
                <a:gd name="T30" fmla="*/ 1688 w 6463"/>
                <a:gd name="T31" fmla="*/ 0 h 5759"/>
                <a:gd name="T32" fmla="*/ 959 w 6463"/>
                <a:gd name="T33" fmla="*/ 68 h 5759"/>
                <a:gd name="T34" fmla="*/ 897 w 6463"/>
                <a:gd name="T35" fmla="*/ 95 h 5759"/>
                <a:gd name="T36" fmla="*/ 971 w 6463"/>
                <a:gd name="T37" fmla="*/ 127 h 5759"/>
                <a:gd name="T38" fmla="*/ 1793 w 6463"/>
                <a:gd name="T39" fmla="*/ 219 h 5759"/>
                <a:gd name="T40" fmla="*/ 2257 w 6463"/>
                <a:gd name="T41" fmla="*/ 287 h 5759"/>
                <a:gd name="T42" fmla="*/ 2286 w 6463"/>
                <a:gd name="T43" fmla="*/ 315 h 5759"/>
                <a:gd name="T44" fmla="*/ 2124 w 6463"/>
                <a:gd name="T45" fmla="*/ 370 h 5759"/>
                <a:gd name="T46" fmla="*/ 1337 w 6463"/>
                <a:gd name="T47" fmla="*/ 505 h 5759"/>
                <a:gd name="T48" fmla="*/ 720 w 6463"/>
                <a:gd name="T49" fmla="*/ 674 h 5759"/>
                <a:gd name="T50" fmla="*/ 512 w 6463"/>
                <a:gd name="T51" fmla="*/ 806 h 5759"/>
                <a:gd name="T52" fmla="*/ 466 w 6463"/>
                <a:gd name="T53" fmla="*/ 885 h 5759"/>
                <a:gd name="T54" fmla="*/ 490 w 6463"/>
                <a:gd name="T55" fmla="*/ 993 h 5759"/>
                <a:gd name="T56" fmla="*/ 654 w 6463"/>
                <a:gd name="T57" fmla="*/ 1127 h 5759"/>
                <a:gd name="T58" fmla="*/ 1040 w 6463"/>
                <a:gd name="T59" fmla="*/ 1274 h 5759"/>
                <a:gd name="T60" fmla="*/ 1593 w 6463"/>
                <a:gd name="T61" fmla="*/ 1393 h 5759"/>
                <a:gd name="T62" fmla="*/ 2664 w 6463"/>
                <a:gd name="T63" fmla="*/ 1616 h 5759"/>
                <a:gd name="T64" fmla="*/ 3306 w 6463"/>
                <a:gd name="T65" fmla="*/ 1811 h 5759"/>
                <a:gd name="T66" fmla="*/ 3743 w 6463"/>
                <a:gd name="T67" fmla="*/ 2006 h 5759"/>
                <a:gd name="T68" fmla="*/ 4023 w 6463"/>
                <a:gd name="T69" fmla="*/ 2199 h 5759"/>
                <a:gd name="T70" fmla="*/ 4212 w 6463"/>
                <a:gd name="T71" fmla="*/ 2419 h 5759"/>
                <a:gd name="T72" fmla="*/ 4268 w 6463"/>
                <a:gd name="T73" fmla="*/ 2592 h 5759"/>
                <a:gd name="T74" fmla="*/ 4143 w 6463"/>
                <a:gd name="T75" fmla="*/ 2841 h 5759"/>
                <a:gd name="T76" fmla="*/ 3740 w 6463"/>
                <a:gd name="T77" fmla="*/ 3202 h 5759"/>
                <a:gd name="T78" fmla="*/ 2065 w 6463"/>
                <a:gd name="T79" fmla="*/ 4373 h 5759"/>
                <a:gd name="T80" fmla="*/ 0 w 6463"/>
                <a:gd name="T81" fmla="*/ 5759 h 5759"/>
                <a:gd name="T82" fmla="*/ 5207 w 6463"/>
                <a:gd name="T83" fmla="*/ 4853 h 5759"/>
                <a:gd name="T84" fmla="*/ 6271 w 6463"/>
                <a:gd name="T85" fmla="*/ 3650 h 5759"/>
                <a:gd name="T86" fmla="*/ 6372 w 6463"/>
                <a:gd name="T87" fmla="*/ 3448 h 5759"/>
                <a:gd name="T88" fmla="*/ 6455 w 6463"/>
                <a:gd name="T89" fmla="*/ 3127 h 5759"/>
                <a:gd name="T90" fmla="*/ 6437 w 6463"/>
                <a:gd name="T91" fmla="*/ 2773 h 5759"/>
                <a:gd name="T92" fmla="*/ 6251 w 6463"/>
                <a:gd name="T93" fmla="*/ 2375 h 5759"/>
                <a:gd name="T94" fmla="*/ 5825 w 6463"/>
                <a:gd name="T95" fmla="*/ 1962 h 5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463" h="5759">
                  <a:moveTo>
                    <a:pt x="5722" y="1894"/>
                  </a:moveTo>
                  <a:lnTo>
                    <a:pt x="5669" y="1861"/>
                  </a:lnTo>
                  <a:lnTo>
                    <a:pt x="5555" y="1796"/>
                  </a:lnTo>
                  <a:lnTo>
                    <a:pt x="5370" y="1707"/>
                  </a:lnTo>
                  <a:lnTo>
                    <a:pt x="5095" y="1600"/>
                  </a:lnTo>
                  <a:lnTo>
                    <a:pt x="4797" y="1507"/>
                  </a:lnTo>
                  <a:lnTo>
                    <a:pt x="4480" y="1423"/>
                  </a:lnTo>
                  <a:lnTo>
                    <a:pt x="4154" y="1350"/>
                  </a:lnTo>
                  <a:lnTo>
                    <a:pt x="3656" y="1257"/>
                  </a:lnTo>
                  <a:lnTo>
                    <a:pt x="2702" y="1111"/>
                  </a:lnTo>
                  <a:lnTo>
                    <a:pt x="2085" y="1018"/>
                  </a:lnTo>
                  <a:lnTo>
                    <a:pt x="1895" y="980"/>
                  </a:lnTo>
                  <a:lnTo>
                    <a:pt x="1751" y="941"/>
                  </a:lnTo>
                  <a:lnTo>
                    <a:pt x="1679" y="911"/>
                  </a:lnTo>
                  <a:lnTo>
                    <a:pt x="1646" y="890"/>
                  </a:lnTo>
                  <a:lnTo>
                    <a:pt x="1638" y="878"/>
                  </a:lnTo>
                  <a:lnTo>
                    <a:pt x="1629" y="868"/>
                  </a:lnTo>
                  <a:lnTo>
                    <a:pt x="1622" y="845"/>
                  </a:lnTo>
                  <a:lnTo>
                    <a:pt x="1623" y="823"/>
                  </a:lnTo>
                  <a:lnTo>
                    <a:pt x="1633" y="803"/>
                  </a:lnTo>
                  <a:lnTo>
                    <a:pt x="1662" y="772"/>
                  </a:lnTo>
                  <a:lnTo>
                    <a:pt x="1727" y="731"/>
                  </a:lnTo>
                  <a:lnTo>
                    <a:pt x="1816" y="692"/>
                  </a:lnTo>
                  <a:lnTo>
                    <a:pt x="1926" y="655"/>
                  </a:lnTo>
                  <a:lnTo>
                    <a:pt x="2114" y="600"/>
                  </a:lnTo>
                  <a:lnTo>
                    <a:pt x="2536" y="500"/>
                  </a:lnTo>
                  <a:lnTo>
                    <a:pt x="2900" y="410"/>
                  </a:lnTo>
                  <a:lnTo>
                    <a:pt x="3023" y="370"/>
                  </a:lnTo>
                  <a:lnTo>
                    <a:pt x="3073" y="343"/>
                  </a:lnTo>
                  <a:lnTo>
                    <a:pt x="3086" y="330"/>
                  </a:lnTo>
                  <a:lnTo>
                    <a:pt x="3090" y="324"/>
                  </a:lnTo>
                  <a:lnTo>
                    <a:pt x="3090" y="311"/>
                  </a:lnTo>
                  <a:lnTo>
                    <a:pt x="3075" y="294"/>
                  </a:lnTo>
                  <a:lnTo>
                    <a:pt x="3024" y="272"/>
                  </a:lnTo>
                  <a:lnTo>
                    <a:pt x="2945" y="254"/>
                  </a:lnTo>
                  <a:lnTo>
                    <a:pt x="2785" y="228"/>
                  </a:lnTo>
                  <a:lnTo>
                    <a:pt x="2512" y="197"/>
                  </a:lnTo>
                  <a:lnTo>
                    <a:pt x="2055" y="160"/>
                  </a:lnTo>
                  <a:lnTo>
                    <a:pt x="1665" y="131"/>
                  </a:lnTo>
                  <a:lnTo>
                    <a:pt x="1499" y="113"/>
                  </a:lnTo>
                  <a:lnTo>
                    <a:pt x="1465" y="104"/>
                  </a:lnTo>
                  <a:lnTo>
                    <a:pt x="1452" y="98"/>
                  </a:lnTo>
                  <a:lnTo>
                    <a:pt x="1442" y="87"/>
                  </a:lnTo>
                  <a:lnTo>
                    <a:pt x="1455" y="69"/>
                  </a:lnTo>
                  <a:lnTo>
                    <a:pt x="1522" y="49"/>
                  </a:lnTo>
                  <a:lnTo>
                    <a:pt x="1626" y="29"/>
                  </a:lnTo>
                  <a:lnTo>
                    <a:pt x="1688" y="22"/>
                  </a:lnTo>
                  <a:lnTo>
                    <a:pt x="1688" y="0"/>
                  </a:lnTo>
                  <a:lnTo>
                    <a:pt x="1652" y="3"/>
                  </a:lnTo>
                  <a:lnTo>
                    <a:pt x="1223" y="41"/>
                  </a:lnTo>
                  <a:lnTo>
                    <a:pt x="959" y="68"/>
                  </a:lnTo>
                  <a:lnTo>
                    <a:pt x="909" y="78"/>
                  </a:lnTo>
                  <a:lnTo>
                    <a:pt x="896" y="88"/>
                  </a:lnTo>
                  <a:lnTo>
                    <a:pt x="897" y="95"/>
                  </a:lnTo>
                  <a:lnTo>
                    <a:pt x="915" y="108"/>
                  </a:lnTo>
                  <a:lnTo>
                    <a:pt x="939" y="117"/>
                  </a:lnTo>
                  <a:lnTo>
                    <a:pt x="971" y="127"/>
                  </a:lnTo>
                  <a:lnTo>
                    <a:pt x="1093" y="147"/>
                  </a:lnTo>
                  <a:lnTo>
                    <a:pt x="1361" y="177"/>
                  </a:lnTo>
                  <a:lnTo>
                    <a:pt x="1793" y="219"/>
                  </a:lnTo>
                  <a:lnTo>
                    <a:pt x="2077" y="252"/>
                  </a:lnTo>
                  <a:lnTo>
                    <a:pt x="2214" y="275"/>
                  </a:lnTo>
                  <a:lnTo>
                    <a:pt x="2257" y="287"/>
                  </a:lnTo>
                  <a:lnTo>
                    <a:pt x="2271" y="292"/>
                  </a:lnTo>
                  <a:lnTo>
                    <a:pt x="2287" y="304"/>
                  </a:lnTo>
                  <a:lnTo>
                    <a:pt x="2286" y="315"/>
                  </a:lnTo>
                  <a:lnTo>
                    <a:pt x="2270" y="328"/>
                  </a:lnTo>
                  <a:lnTo>
                    <a:pt x="2224" y="346"/>
                  </a:lnTo>
                  <a:lnTo>
                    <a:pt x="2124" y="370"/>
                  </a:lnTo>
                  <a:lnTo>
                    <a:pt x="1773" y="432"/>
                  </a:lnTo>
                  <a:lnTo>
                    <a:pt x="1502" y="475"/>
                  </a:lnTo>
                  <a:lnTo>
                    <a:pt x="1337" y="505"/>
                  </a:lnTo>
                  <a:lnTo>
                    <a:pt x="1033" y="573"/>
                  </a:lnTo>
                  <a:lnTo>
                    <a:pt x="834" y="631"/>
                  </a:lnTo>
                  <a:lnTo>
                    <a:pt x="720" y="674"/>
                  </a:lnTo>
                  <a:lnTo>
                    <a:pt x="621" y="723"/>
                  </a:lnTo>
                  <a:lnTo>
                    <a:pt x="542" y="776"/>
                  </a:lnTo>
                  <a:lnTo>
                    <a:pt x="512" y="806"/>
                  </a:lnTo>
                  <a:lnTo>
                    <a:pt x="504" y="812"/>
                  </a:lnTo>
                  <a:lnTo>
                    <a:pt x="480" y="845"/>
                  </a:lnTo>
                  <a:lnTo>
                    <a:pt x="466" y="885"/>
                  </a:lnTo>
                  <a:lnTo>
                    <a:pt x="464" y="918"/>
                  </a:lnTo>
                  <a:lnTo>
                    <a:pt x="471" y="954"/>
                  </a:lnTo>
                  <a:lnTo>
                    <a:pt x="490" y="993"/>
                  </a:lnTo>
                  <a:lnTo>
                    <a:pt x="526" y="1036"/>
                  </a:lnTo>
                  <a:lnTo>
                    <a:pt x="579" y="1081"/>
                  </a:lnTo>
                  <a:lnTo>
                    <a:pt x="654" y="1127"/>
                  </a:lnTo>
                  <a:lnTo>
                    <a:pt x="755" y="1176"/>
                  </a:lnTo>
                  <a:lnTo>
                    <a:pt x="882" y="1225"/>
                  </a:lnTo>
                  <a:lnTo>
                    <a:pt x="1040" y="1274"/>
                  </a:lnTo>
                  <a:lnTo>
                    <a:pt x="1233" y="1323"/>
                  </a:lnTo>
                  <a:lnTo>
                    <a:pt x="1462" y="1370"/>
                  </a:lnTo>
                  <a:lnTo>
                    <a:pt x="1593" y="1393"/>
                  </a:lnTo>
                  <a:lnTo>
                    <a:pt x="1943" y="1457"/>
                  </a:lnTo>
                  <a:lnTo>
                    <a:pt x="2396" y="1553"/>
                  </a:lnTo>
                  <a:lnTo>
                    <a:pt x="2664" y="1616"/>
                  </a:lnTo>
                  <a:lnTo>
                    <a:pt x="2903" y="1681"/>
                  </a:lnTo>
                  <a:lnTo>
                    <a:pt x="3116" y="1746"/>
                  </a:lnTo>
                  <a:lnTo>
                    <a:pt x="3306" y="1811"/>
                  </a:lnTo>
                  <a:lnTo>
                    <a:pt x="3472" y="1877"/>
                  </a:lnTo>
                  <a:lnTo>
                    <a:pt x="3617" y="1942"/>
                  </a:lnTo>
                  <a:lnTo>
                    <a:pt x="3743" y="2006"/>
                  </a:lnTo>
                  <a:lnTo>
                    <a:pt x="3852" y="2071"/>
                  </a:lnTo>
                  <a:lnTo>
                    <a:pt x="3944" y="2136"/>
                  </a:lnTo>
                  <a:lnTo>
                    <a:pt x="4023" y="2199"/>
                  </a:lnTo>
                  <a:lnTo>
                    <a:pt x="4090" y="2262"/>
                  </a:lnTo>
                  <a:lnTo>
                    <a:pt x="4170" y="2357"/>
                  </a:lnTo>
                  <a:lnTo>
                    <a:pt x="4212" y="2419"/>
                  </a:lnTo>
                  <a:lnTo>
                    <a:pt x="4234" y="2454"/>
                  </a:lnTo>
                  <a:lnTo>
                    <a:pt x="4261" y="2521"/>
                  </a:lnTo>
                  <a:lnTo>
                    <a:pt x="4268" y="2592"/>
                  </a:lnTo>
                  <a:lnTo>
                    <a:pt x="4254" y="2667"/>
                  </a:lnTo>
                  <a:lnTo>
                    <a:pt x="4212" y="2749"/>
                  </a:lnTo>
                  <a:lnTo>
                    <a:pt x="4143" y="2841"/>
                  </a:lnTo>
                  <a:lnTo>
                    <a:pt x="4044" y="2946"/>
                  </a:lnTo>
                  <a:lnTo>
                    <a:pt x="3910" y="3065"/>
                  </a:lnTo>
                  <a:lnTo>
                    <a:pt x="3740" y="3202"/>
                  </a:lnTo>
                  <a:lnTo>
                    <a:pt x="3531" y="3360"/>
                  </a:lnTo>
                  <a:lnTo>
                    <a:pt x="3142" y="3638"/>
                  </a:lnTo>
                  <a:lnTo>
                    <a:pt x="2065" y="4373"/>
                  </a:lnTo>
                  <a:lnTo>
                    <a:pt x="1024" y="5070"/>
                  </a:lnTo>
                  <a:lnTo>
                    <a:pt x="513" y="5414"/>
                  </a:lnTo>
                  <a:lnTo>
                    <a:pt x="0" y="5759"/>
                  </a:lnTo>
                  <a:lnTo>
                    <a:pt x="4373" y="5759"/>
                  </a:lnTo>
                  <a:lnTo>
                    <a:pt x="4523" y="5601"/>
                  </a:lnTo>
                  <a:lnTo>
                    <a:pt x="5207" y="4853"/>
                  </a:lnTo>
                  <a:lnTo>
                    <a:pt x="5947" y="4047"/>
                  </a:lnTo>
                  <a:lnTo>
                    <a:pt x="6176" y="3778"/>
                  </a:lnTo>
                  <a:lnTo>
                    <a:pt x="6271" y="3650"/>
                  </a:lnTo>
                  <a:lnTo>
                    <a:pt x="6297" y="3606"/>
                  </a:lnTo>
                  <a:lnTo>
                    <a:pt x="6316" y="3569"/>
                  </a:lnTo>
                  <a:lnTo>
                    <a:pt x="6372" y="3448"/>
                  </a:lnTo>
                  <a:lnTo>
                    <a:pt x="6415" y="3326"/>
                  </a:lnTo>
                  <a:lnTo>
                    <a:pt x="6438" y="3231"/>
                  </a:lnTo>
                  <a:lnTo>
                    <a:pt x="6455" y="3127"/>
                  </a:lnTo>
                  <a:lnTo>
                    <a:pt x="6463" y="3016"/>
                  </a:lnTo>
                  <a:lnTo>
                    <a:pt x="6457" y="2897"/>
                  </a:lnTo>
                  <a:lnTo>
                    <a:pt x="6437" y="2773"/>
                  </a:lnTo>
                  <a:lnTo>
                    <a:pt x="6396" y="2644"/>
                  </a:lnTo>
                  <a:lnTo>
                    <a:pt x="6336" y="2510"/>
                  </a:lnTo>
                  <a:lnTo>
                    <a:pt x="6251" y="2375"/>
                  </a:lnTo>
                  <a:lnTo>
                    <a:pt x="6140" y="2236"/>
                  </a:lnTo>
                  <a:lnTo>
                    <a:pt x="5997" y="2100"/>
                  </a:lnTo>
                  <a:lnTo>
                    <a:pt x="5825" y="1962"/>
                  </a:lnTo>
                  <a:lnTo>
                    <a:pt x="5722" y="1894"/>
                  </a:lnTo>
                  <a:close/>
                </a:path>
              </a:pathLst>
            </a:custGeom>
            <a:solidFill>
              <a:schemeClr val="accent1"/>
            </a:solidFill>
            <a:ln>
              <a:noFill/>
            </a:ln>
            <a:extLst>
              <a:ext uri="{91240B29-F687-4F45-9708-019B960494DF}">
                <a14:hiddenLine xmlns:a14="http://schemas.microsoft.com/office/drawing/2010/main" w="9525">
                  <a:solidFill>
                    <a:schemeClr val="accent2"/>
                  </a:solidFill>
                  <a:round/>
                </a14:hiddenLine>
              </a:ext>
            </a:extLst>
          </p:spPr>
          <p:txBody>
            <a:bodyPr vert="horz" wrap="square" lIns="91440" tIns="45720" rIns="91440" bIns="45720" numCol="1" anchor="t" anchorCtr="0" compatLnSpc="1"/>
            <a:lstStyle/>
            <a:p>
              <a:endParaRPr lang="zh-CN" altLang="en-US">
                <a:latin typeface="+mn-lt"/>
                <a:ea typeface="+mn-ea"/>
                <a:sym typeface="+mn-lt"/>
              </a:endParaRPr>
            </a:p>
          </p:txBody>
        </p:sp>
        <p:grpSp>
          <p:nvGrpSpPr>
            <p:cNvPr id="70" name="Group 69"/>
            <p:cNvGrpSpPr>
              <a:grpSpLocks noChangeAspect="1"/>
            </p:cNvGrpSpPr>
            <p:nvPr/>
          </p:nvGrpSpPr>
          <p:grpSpPr bwMode="auto">
            <a:xfrm>
              <a:off x="1250077" y="1986622"/>
              <a:ext cx="2282826" cy="3019425"/>
              <a:chOff x="-921" y="-1324"/>
              <a:chExt cx="1438" cy="1902"/>
            </a:xfrm>
          </p:grpSpPr>
          <p:sp>
            <p:nvSpPr>
              <p:cNvPr id="77" name="Freeform 70"/>
              <p:cNvSpPr/>
              <p:nvPr>
                <p:custDataLst>
                  <p:tags r:id="rId3"/>
                </p:custDataLst>
              </p:nvPr>
            </p:nvSpPr>
            <p:spPr bwMode="auto">
              <a:xfrm>
                <a:off x="-864" y="-1324"/>
                <a:ext cx="30" cy="26"/>
              </a:xfrm>
              <a:custGeom>
                <a:avLst/>
                <a:gdLst>
                  <a:gd name="T0" fmla="*/ 82 w 92"/>
                  <a:gd name="T1" fmla="*/ 1 h 79"/>
                  <a:gd name="T2" fmla="*/ 76 w 92"/>
                  <a:gd name="T3" fmla="*/ 3 h 79"/>
                  <a:gd name="T4" fmla="*/ 52 w 92"/>
                  <a:gd name="T5" fmla="*/ 9 h 79"/>
                  <a:gd name="T6" fmla="*/ 38 w 92"/>
                  <a:gd name="T7" fmla="*/ 13 h 79"/>
                  <a:gd name="T8" fmla="*/ 23 w 92"/>
                  <a:gd name="T9" fmla="*/ 19 h 79"/>
                  <a:gd name="T10" fmla="*/ 14 w 92"/>
                  <a:gd name="T11" fmla="*/ 22 h 79"/>
                  <a:gd name="T12" fmla="*/ 9 w 92"/>
                  <a:gd name="T13" fmla="*/ 27 h 79"/>
                  <a:gd name="T14" fmla="*/ 2 w 92"/>
                  <a:gd name="T15" fmla="*/ 33 h 79"/>
                  <a:gd name="T16" fmla="*/ 4 w 92"/>
                  <a:gd name="T17" fmla="*/ 42 h 79"/>
                  <a:gd name="T18" fmla="*/ 9 w 92"/>
                  <a:gd name="T19" fmla="*/ 49 h 79"/>
                  <a:gd name="T20" fmla="*/ 17 w 92"/>
                  <a:gd name="T21" fmla="*/ 53 h 79"/>
                  <a:gd name="T22" fmla="*/ 25 w 92"/>
                  <a:gd name="T23" fmla="*/ 58 h 79"/>
                  <a:gd name="T24" fmla="*/ 33 w 92"/>
                  <a:gd name="T25" fmla="*/ 62 h 79"/>
                  <a:gd name="T26" fmla="*/ 40 w 92"/>
                  <a:gd name="T27" fmla="*/ 65 h 79"/>
                  <a:gd name="T28" fmla="*/ 49 w 92"/>
                  <a:gd name="T29" fmla="*/ 66 h 79"/>
                  <a:gd name="T30" fmla="*/ 56 w 92"/>
                  <a:gd name="T31" fmla="*/ 69 h 79"/>
                  <a:gd name="T32" fmla="*/ 62 w 92"/>
                  <a:gd name="T33" fmla="*/ 71 h 79"/>
                  <a:gd name="T34" fmla="*/ 92 w 92"/>
                  <a:gd name="T35" fmla="*/ 78 h 79"/>
                  <a:gd name="T36" fmla="*/ 92 w 92"/>
                  <a:gd name="T37" fmla="*/ 79 h 79"/>
                  <a:gd name="T38" fmla="*/ 62 w 92"/>
                  <a:gd name="T39" fmla="*/ 72 h 79"/>
                  <a:gd name="T40" fmla="*/ 55 w 92"/>
                  <a:gd name="T41" fmla="*/ 71 h 79"/>
                  <a:gd name="T42" fmla="*/ 48 w 92"/>
                  <a:gd name="T43" fmla="*/ 68 h 79"/>
                  <a:gd name="T44" fmla="*/ 40 w 92"/>
                  <a:gd name="T45" fmla="*/ 65 h 79"/>
                  <a:gd name="T46" fmla="*/ 32 w 92"/>
                  <a:gd name="T47" fmla="*/ 62 h 79"/>
                  <a:gd name="T48" fmla="*/ 25 w 92"/>
                  <a:gd name="T49" fmla="*/ 59 h 79"/>
                  <a:gd name="T50" fmla="*/ 16 w 92"/>
                  <a:gd name="T51" fmla="*/ 55 h 79"/>
                  <a:gd name="T52" fmla="*/ 9 w 92"/>
                  <a:gd name="T53" fmla="*/ 49 h 79"/>
                  <a:gd name="T54" fmla="*/ 3 w 92"/>
                  <a:gd name="T55" fmla="*/ 42 h 79"/>
                  <a:gd name="T56" fmla="*/ 0 w 92"/>
                  <a:gd name="T57" fmla="*/ 33 h 79"/>
                  <a:gd name="T58" fmla="*/ 7 w 92"/>
                  <a:gd name="T59" fmla="*/ 26 h 79"/>
                  <a:gd name="T60" fmla="*/ 14 w 92"/>
                  <a:gd name="T61" fmla="*/ 22 h 79"/>
                  <a:gd name="T62" fmla="*/ 23 w 92"/>
                  <a:gd name="T63" fmla="*/ 19 h 79"/>
                  <a:gd name="T64" fmla="*/ 38 w 92"/>
                  <a:gd name="T65" fmla="*/ 12 h 79"/>
                  <a:gd name="T66" fmla="*/ 52 w 92"/>
                  <a:gd name="T67" fmla="*/ 7 h 79"/>
                  <a:gd name="T68" fmla="*/ 76 w 92"/>
                  <a:gd name="T69" fmla="*/ 1 h 79"/>
                  <a:gd name="T70" fmla="*/ 82 w 92"/>
                  <a:gd name="T71" fmla="*/ 0 h 79"/>
                  <a:gd name="T72" fmla="*/ 82 w 92"/>
                  <a:gd name="T73" fmla="*/ 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2" h="79">
                    <a:moveTo>
                      <a:pt x="82" y="1"/>
                    </a:moveTo>
                    <a:lnTo>
                      <a:pt x="76" y="3"/>
                    </a:lnTo>
                    <a:lnTo>
                      <a:pt x="52" y="9"/>
                    </a:lnTo>
                    <a:lnTo>
                      <a:pt x="38" y="13"/>
                    </a:lnTo>
                    <a:lnTo>
                      <a:pt x="23" y="19"/>
                    </a:lnTo>
                    <a:lnTo>
                      <a:pt x="14" y="22"/>
                    </a:lnTo>
                    <a:lnTo>
                      <a:pt x="9" y="27"/>
                    </a:lnTo>
                    <a:lnTo>
                      <a:pt x="2" y="33"/>
                    </a:lnTo>
                    <a:lnTo>
                      <a:pt x="4" y="42"/>
                    </a:lnTo>
                    <a:lnTo>
                      <a:pt x="9" y="49"/>
                    </a:lnTo>
                    <a:lnTo>
                      <a:pt x="17" y="53"/>
                    </a:lnTo>
                    <a:lnTo>
                      <a:pt x="25" y="58"/>
                    </a:lnTo>
                    <a:lnTo>
                      <a:pt x="33" y="62"/>
                    </a:lnTo>
                    <a:lnTo>
                      <a:pt x="40" y="65"/>
                    </a:lnTo>
                    <a:lnTo>
                      <a:pt x="49" y="66"/>
                    </a:lnTo>
                    <a:lnTo>
                      <a:pt x="56" y="69"/>
                    </a:lnTo>
                    <a:lnTo>
                      <a:pt x="62" y="71"/>
                    </a:lnTo>
                    <a:lnTo>
                      <a:pt x="92" y="78"/>
                    </a:lnTo>
                    <a:lnTo>
                      <a:pt x="92" y="79"/>
                    </a:lnTo>
                    <a:lnTo>
                      <a:pt x="62" y="72"/>
                    </a:lnTo>
                    <a:lnTo>
                      <a:pt x="55" y="71"/>
                    </a:lnTo>
                    <a:lnTo>
                      <a:pt x="48" y="68"/>
                    </a:lnTo>
                    <a:lnTo>
                      <a:pt x="40" y="65"/>
                    </a:lnTo>
                    <a:lnTo>
                      <a:pt x="32" y="62"/>
                    </a:lnTo>
                    <a:lnTo>
                      <a:pt x="25" y="59"/>
                    </a:lnTo>
                    <a:lnTo>
                      <a:pt x="16" y="55"/>
                    </a:lnTo>
                    <a:lnTo>
                      <a:pt x="9" y="49"/>
                    </a:lnTo>
                    <a:lnTo>
                      <a:pt x="3" y="42"/>
                    </a:lnTo>
                    <a:lnTo>
                      <a:pt x="0" y="33"/>
                    </a:lnTo>
                    <a:lnTo>
                      <a:pt x="7" y="26"/>
                    </a:lnTo>
                    <a:lnTo>
                      <a:pt x="14" y="22"/>
                    </a:lnTo>
                    <a:lnTo>
                      <a:pt x="23" y="19"/>
                    </a:lnTo>
                    <a:lnTo>
                      <a:pt x="38" y="12"/>
                    </a:lnTo>
                    <a:lnTo>
                      <a:pt x="52" y="7"/>
                    </a:lnTo>
                    <a:lnTo>
                      <a:pt x="76" y="1"/>
                    </a:lnTo>
                    <a:lnTo>
                      <a:pt x="82" y="0"/>
                    </a:lnTo>
                    <a:lnTo>
                      <a:pt x="82" y="1"/>
                    </a:lnTo>
                    <a:close/>
                  </a:path>
                </a:pathLst>
              </a:custGeom>
              <a:solidFill>
                <a:schemeClr val="accent3"/>
              </a:solidFill>
              <a:ln>
                <a:noFill/>
              </a:ln>
              <a:extLst>
                <a:ext uri="{91240B29-F687-4F45-9708-019B960494DF}">
                  <a14:hiddenLine xmlns:a14="http://schemas.microsoft.com/office/drawing/2010/main" w="9525">
                    <a:solidFill>
                      <a:schemeClr val="accent2"/>
                    </a:solidFill>
                    <a:round/>
                  </a14:hiddenLine>
                </a:ext>
              </a:extLst>
            </p:spPr>
            <p:txBody>
              <a:bodyPr vert="horz" wrap="square" lIns="91440" tIns="45720" rIns="91440" bIns="45720" numCol="1" anchor="t" anchorCtr="0" compatLnSpc="1"/>
              <a:lstStyle/>
              <a:p>
                <a:endParaRPr lang="zh-CN" altLang="en-US">
                  <a:latin typeface="+mn-lt"/>
                  <a:ea typeface="+mn-ea"/>
                  <a:sym typeface="+mn-lt"/>
                </a:endParaRPr>
              </a:p>
            </p:txBody>
          </p:sp>
          <p:sp>
            <p:nvSpPr>
              <p:cNvPr id="79" name="Freeform 71"/>
              <p:cNvSpPr/>
              <p:nvPr>
                <p:custDataLst>
                  <p:tags r:id="rId4"/>
                </p:custDataLst>
              </p:nvPr>
            </p:nvSpPr>
            <p:spPr bwMode="auto">
              <a:xfrm>
                <a:off x="-786" y="-1294"/>
                <a:ext cx="66" cy="7"/>
              </a:xfrm>
              <a:custGeom>
                <a:avLst/>
                <a:gdLst>
                  <a:gd name="T0" fmla="*/ 0 w 197"/>
                  <a:gd name="T1" fmla="*/ 0 h 22"/>
                  <a:gd name="T2" fmla="*/ 197 w 197"/>
                  <a:gd name="T3" fmla="*/ 21 h 22"/>
                  <a:gd name="T4" fmla="*/ 197 w 197"/>
                  <a:gd name="T5" fmla="*/ 22 h 22"/>
                  <a:gd name="T6" fmla="*/ 0 w 197"/>
                  <a:gd name="T7" fmla="*/ 2 h 22"/>
                  <a:gd name="T8" fmla="*/ 0 w 197"/>
                  <a:gd name="T9" fmla="*/ 0 h 22"/>
                </a:gdLst>
                <a:ahLst/>
                <a:cxnLst>
                  <a:cxn ang="0">
                    <a:pos x="T0" y="T1"/>
                  </a:cxn>
                  <a:cxn ang="0">
                    <a:pos x="T2" y="T3"/>
                  </a:cxn>
                  <a:cxn ang="0">
                    <a:pos x="T4" y="T5"/>
                  </a:cxn>
                  <a:cxn ang="0">
                    <a:pos x="T6" y="T7"/>
                  </a:cxn>
                  <a:cxn ang="0">
                    <a:pos x="T8" y="T9"/>
                  </a:cxn>
                </a:cxnLst>
                <a:rect l="0" t="0" r="r" b="b"/>
                <a:pathLst>
                  <a:path w="197" h="22">
                    <a:moveTo>
                      <a:pt x="0" y="0"/>
                    </a:moveTo>
                    <a:lnTo>
                      <a:pt x="197" y="21"/>
                    </a:lnTo>
                    <a:lnTo>
                      <a:pt x="197" y="22"/>
                    </a:lnTo>
                    <a:lnTo>
                      <a:pt x="0" y="2"/>
                    </a:lnTo>
                    <a:lnTo>
                      <a:pt x="0" y="0"/>
                    </a:lnTo>
                    <a:close/>
                  </a:path>
                </a:pathLst>
              </a:custGeom>
              <a:solidFill>
                <a:schemeClr val="accent3"/>
              </a:solidFill>
              <a:ln>
                <a:noFill/>
              </a:ln>
              <a:extLst>
                <a:ext uri="{91240B29-F687-4F45-9708-019B960494DF}">
                  <a14:hiddenLine xmlns:a14="http://schemas.microsoft.com/office/drawing/2010/main" w="9525">
                    <a:solidFill>
                      <a:schemeClr val="accent2"/>
                    </a:solidFill>
                    <a:round/>
                  </a14:hiddenLine>
                </a:ext>
              </a:extLst>
            </p:spPr>
            <p:txBody>
              <a:bodyPr vert="horz" wrap="square" lIns="91440" tIns="45720" rIns="91440" bIns="45720" numCol="1" anchor="t" anchorCtr="0" compatLnSpc="1"/>
              <a:lstStyle/>
              <a:p>
                <a:endParaRPr lang="zh-CN" altLang="en-US">
                  <a:latin typeface="+mn-lt"/>
                  <a:ea typeface="+mn-ea"/>
                  <a:sym typeface="+mn-lt"/>
                </a:endParaRPr>
              </a:p>
            </p:txBody>
          </p:sp>
          <p:sp>
            <p:nvSpPr>
              <p:cNvPr id="80" name="Freeform 72"/>
              <p:cNvSpPr/>
              <p:nvPr>
                <p:custDataLst>
                  <p:tags r:id="rId5"/>
                </p:custDataLst>
              </p:nvPr>
            </p:nvSpPr>
            <p:spPr bwMode="auto">
              <a:xfrm>
                <a:off x="-654" y="-1281"/>
                <a:ext cx="65" cy="7"/>
              </a:xfrm>
              <a:custGeom>
                <a:avLst/>
                <a:gdLst>
                  <a:gd name="T0" fmla="*/ 0 w 197"/>
                  <a:gd name="T1" fmla="*/ 0 h 22"/>
                  <a:gd name="T2" fmla="*/ 197 w 197"/>
                  <a:gd name="T3" fmla="*/ 19 h 22"/>
                  <a:gd name="T4" fmla="*/ 197 w 197"/>
                  <a:gd name="T5" fmla="*/ 22 h 22"/>
                  <a:gd name="T6" fmla="*/ 0 w 197"/>
                  <a:gd name="T7" fmla="*/ 3 h 22"/>
                  <a:gd name="T8" fmla="*/ 0 w 197"/>
                  <a:gd name="T9" fmla="*/ 0 h 22"/>
                </a:gdLst>
                <a:ahLst/>
                <a:cxnLst>
                  <a:cxn ang="0">
                    <a:pos x="T0" y="T1"/>
                  </a:cxn>
                  <a:cxn ang="0">
                    <a:pos x="T2" y="T3"/>
                  </a:cxn>
                  <a:cxn ang="0">
                    <a:pos x="T4" y="T5"/>
                  </a:cxn>
                  <a:cxn ang="0">
                    <a:pos x="T6" y="T7"/>
                  </a:cxn>
                  <a:cxn ang="0">
                    <a:pos x="T8" y="T9"/>
                  </a:cxn>
                </a:cxnLst>
                <a:rect l="0" t="0" r="r" b="b"/>
                <a:pathLst>
                  <a:path w="197" h="22">
                    <a:moveTo>
                      <a:pt x="0" y="0"/>
                    </a:moveTo>
                    <a:lnTo>
                      <a:pt x="197" y="19"/>
                    </a:lnTo>
                    <a:lnTo>
                      <a:pt x="197" y="22"/>
                    </a:lnTo>
                    <a:lnTo>
                      <a:pt x="0" y="3"/>
                    </a:lnTo>
                    <a:lnTo>
                      <a:pt x="0" y="0"/>
                    </a:lnTo>
                    <a:close/>
                  </a:path>
                </a:pathLst>
              </a:custGeom>
              <a:solidFill>
                <a:schemeClr val="accent3"/>
              </a:solidFill>
              <a:ln>
                <a:noFill/>
              </a:ln>
              <a:extLst>
                <a:ext uri="{91240B29-F687-4F45-9708-019B960494DF}">
                  <a14:hiddenLine xmlns:a14="http://schemas.microsoft.com/office/drawing/2010/main" w="9525">
                    <a:solidFill>
                      <a:schemeClr val="accent2"/>
                    </a:solidFill>
                    <a:round/>
                  </a14:hiddenLine>
                </a:ext>
              </a:extLst>
            </p:spPr>
            <p:txBody>
              <a:bodyPr vert="horz" wrap="square" lIns="91440" tIns="45720" rIns="91440" bIns="45720" numCol="1" anchor="t" anchorCtr="0" compatLnSpc="1"/>
              <a:lstStyle/>
              <a:p>
                <a:endParaRPr lang="zh-CN" altLang="en-US">
                  <a:latin typeface="+mn-lt"/>
                  <a:ea typeface="+mn-ea"/>
                  <a:sym typeface="+mn-lt"/>
                </a:endParaRPr>
              </a:p>
            </p:txBody>
          </p:sp>
          <p:sp>
            <p:nvSpPr>
              <p:cNvPr id="81" name="Freeform 73"/>
              <p:cNvSpPr/>
              <p:nvPr>
                <p:custDataLst>
                  <p:tags r:id="rId6"/>
                </p:custDataLst>
              </p:nvPr>
            </p:nvSpPr>
            <p:spPr bwMode="auto">
              <a:xfrm>
                <a:off x="-523" y="-1268"/>
                <a:ext cx="66" cy="9"/>
              </a:xfrm>
              <a:custGeom>
                <a:avLst/>
                <a:gdLst>
                  <a:gd name="T0" fmla="*/ 0 w 196"/>
                  <a:gd name="T1" fmla="*/ 0 h 28"/>
                  <a:gd name="T2" fmla="*/ 196 w 196"/>
                  <a:gd name="T3" fmla="*/ 25 h 28"/>
                  <a:gd name="T4" fmla="*/ 196 w 196"/>
                  <a:gd name="T5" fmla="*/ 28 h 28"/>
                  <a:gd name="T6" fmla="*/ 0 w 196"/>
                  <a:gd name="T7" fmla="*/ 3 h 28"/>
                  <a:gd name="T8" fmla="*/ 0 w 196"/>
                  <a:gd name="T9" fmla="*/ 0 h 28"/>
                </a:gdLst>
                <a:ahLst/>
                <a:cxnLst>
                  <a:cxn ang="0">
                    <a:pos x="T0" y="T1"/>
                  </a:cxn>
                  <a:cxn ang="0">
                    <a:pos x="T2" y="T3"/>
                  </a:cxn>
                  <a:cxn ang="0">
                    <a:pos x="T4" y="T5"/>
                  </a:cxn>
                  <a:cxn ang="0">
                    <a:pos x="T6" y="T7"/>
                  </a:cxn>
                  <a:cxn ang="0">
                    <a:pos x="T8" y="T9"/>
                  </a:cxn>
                </a:cxnLst>
                <a:rect l="0" t="0" r="r" b="b"/>
                <a:pathLst>
                  <a:path w="196" h="28">
                    <a:moveTo>
                      <a:pt x="0" y="0"/>
                    </a:moveTo>
                    <a:lnTo>
                      <a:pt x="196" y="25"/>
                    </a:lnTo>
                    <a:lnTo>
                      <a:pt x="196" y="28"/>
                    </a:lnTo>
                    <a:lnTo>
                      <a:pt x="0" y="3"/>
                    </a:lnTo>
                    <a:lnTo>
                      <a:pt x="0" y="0"/>
                    </a:lnTo>
                    <a:close/>
                  </a:path>
                </a:pathLst>
              </a:custGeom>
              <a:solidFill>
                <a:schemeClr val="accent3"/>
              </a:solidFill>
              <a:ln>
                <a:noFill/>
              </a:ln>
              <a:extLst>
                <a:ext uri="{91240B29-F687-4F45-9708-019B960494DF}">
                  <a14:hiddenLine xmlns:a14="http://schemas.microsoft.com/office/drawing/2010/main" w="9525">
                    <a:solidFill>
                      <a:schemeClr val="accent2"/>
                    </a:solidFill>
                    <a:round/>
                  </a14:hiddenLine>
                </a:ext>
              </a:extLst>
            </p:spPr>
            <p:txBody>
              <a:bodyPr vert="horz" wrap="square" lIns="91440" tIns="45720" rIns="91440" bIns="45720" numCol="1" anchor="t" anchorCtr="0" compatLnSpc="1"/>
              <a:lstStyle/>
              <a:p>
                <a:endParaRPr lang="zh-CN" altLang="en-US">
                  <a:latin typeface="+mn-lt"/>
                  <a:ea typeface="+mn-ea"/>
                  <a:sym typeface="+mn-lt"/>
                </a:endParaRPr>
              </a:p>
            </p:txBody>
          </p:sp>
          <p:sp>
            <p:nvSpPr>
              <p:cNvPr id="82" name="Freeform 74"/>
              <p:cNvSpPr/>
              <p:nvPr>
                <p:custDataLst>
                  <p:tags r:id="rId7"/>
                </p:custDataLst>
              </p:nvPr>
            </p:nvSpPr>
            <p:spPr bwMode="auto">
              <a:xfrm>
                <a:off x="-408" y="-1248"/>
                <a:ext cx="37" cy="27"/>
              </a:xfrm>
              <a:custGeom>
                <a:avLst/>
                <a:gdLst>
                  <a:gd name="T0" fmla="*/ 47 w 111"/>
                  <a:gd name="T1" fmla="*/ 0 h 82"/>
                  <a:gd name="T2" fmla="*/ 62 w 111"/>
                  <a:gd name="T3" fmla="*/ 4 h 82"/>
                  <a:gd name="T4" fmla="*/ 78 w 111"/>
                  <a:gd name="T5" fmla="*/ 8 h 82"/>
                  <a:gd name="T6" fmla="*/ 92 w 111"/>
                  <a:gd name="T7" fmla="*/ 14 h 82"/>
                  <a:gd name="T8" fmla="*/ 105 w 111"/>
                  <a:gd name="T9" fmla="*/ 24 h 82"/>
                  <a:gd name="T10" fmla="*/ 109 w 111"/>
                  <a:gd name="T11" fmla="*/ 27 h 82"/>
                  <a:gd name="T12" fmla="*/ 111 w 111"/>
                  <a:gd name="T13" fmla="*/ 37 h 82"/>
                  <a:gd name="T14" fmla="*/ 108 w 111"/>
                  <a:gd name="T15" fmla="*/ 42 h 82"/>
                  <a:gd name="T16" fmla="*/ 102 w 111"/>
                  <a:gd name="T17" fmla="*/ 49 h 82"/>
                  <a:gd name="T18" fmla="*/ 94 w 111"/>
                  <a:gd name="T19" fmla="*/ 55 h 82"/>
                  <a:gd name="T20" fmla="*/ 62 w 111"/>
                  <a:gd name="T21" fmla="*/ 68 h 82"/>
                  <a:gd name="T22" fmla="*/ 30 w 111"/>
                  <a:gd name="T23" fmla="*/ 76 h 82"/>
                  <a:gd name="T24" fmla="*/ 6 w 111"/>
                  <a:gd name="T25" fmla="*/ 81 h 82"/>
                  <a:gd name="T26" fmla="*/ 0 w 111"/>
                  <a:gd name="T27" fmla="*/ 82 h 82"/>
                  <a:gd name="T28" fmla="*/ 0 w 111"/>
                  <a:gd name="T29" fmla="*/ 79 h 82"/>
                  <a:gd name="T30" fmla="*/ 6 w 111"/>
                  <a:gd name="T31" fmla="*/ 78 h 82"/>
                  <a:gd name="T32" fmla="*/ 29 w 111"/>
                  <a:gd name="T33" fmla="*/ 72 h 82"/>
                  <a:gd name="T34" fmla="*/ 62 w 111"/>
                  <a:gd name="T35" fmla="*/ 63 h 82"/>
                  <a:gd name="T36" fmla="*/ 94 w 111"/>
                  <a:gd name="T37" fmla="*/ 50 h 82"/>
                  <a:gd name="T38" fmla="*/ 101 w 111"/>
                  <a:gd name="T39" fmla="*/ 46 h 82"/>
                  <a:gd name="T40" fmla="*/ 107 w 111"/>
                  <a:gd name="T41" fmla="*/ 40 h 82"/>
                  <a:gd name="T42" fmla="*/ 108 w 111"/>
                  <a:gd name="T43" fmla="*/ 33 h 82"/>
                  <a:gd name="T44" fmla="*/ 104 w 111"/>
                  <a:gd name="T45" fmla="*/ 27 h 82"/>
                  <a:gd name="T46" fmla="*/ 91 w 111"/>
                  <a:gd name="T47" fmla="*/ 17 h 82"/>
                  <a:gd name="T48" fmla="*/ 76 w 111"/>
                  <a:gd name="T49" fmla="*/ 11 h 82"/>
                  <a:gd name="T50" fmla="*/ 62 w 111"/>
                  <a:gd name="T51" fmla="*/ 7 h 82"/>
                  <a:gd name="T52" fmla="*/ 47 w 111"/>
                  <a:gd name="T53" fmla="*/ 3 h 82"/>
                  <a:gd name="T54" fmla="*/ 47 w 111"/>
                  <a:gd name="T55"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1" h="82">
                    <a:moveTo>
                      <a:pt x="47" y="0"/>
                    </a:moveTo>
                    <a:lnTo>
                      <a:pt x="62" y="4"/>
                    </a:lnTo>
                    <a:lnTo>
                      <a:pt x="78" y="8"/>
                    </a:lnTo>
                    <a:lnTo>
                      <a:pt x="92" y="14"/>
                    </a:lnTo>
                    <a:lnTo>
                      <a:pt x="105" y="24"/>
                    </a:lnTo>
                    <a:lnTo>
                      <a:pt x="109" y="27"/>
                    </a:lnTo>
                    <a:lnTo>
                      <a:pt x="111" y="37"/>
                    </a:lnTo>
                    <a:lnTo>
                      <a:pt x="108" y="42"/>
                    </a:lnTo>
                    <a:lnTo>
                      <a:pt x="102" y="49"/>
                    </a:lnTo>
                    <a:lnTo>
                      <a:pt x="94" y="55"/>
                    </a:lnTo>
                    <a:lnTo>
                      <a:pt x="62" y="68"/>
                    </a:lnTo>
                    <a:lnTo>
                      <a:pt x="30" y="76"/>
                    </a:lnTo>
                    <a:lnTo>
                      <a:pt x="6" y="81"/>
                    </a:lnTo>
                    <a:lnTo>
                      <a:pt x="0" y="82"/>
                    </a:lnTo>
                    <a:lnTo>
                      <a:pt x="0" y="79"/>
                    </a:lnTo>
                    <a:lnTo>
                      <a:pt x="6" y="78"/>
                    </a:lnTo>
                    <a:lnTo>
                      <a:pt x="29" y="72"/>
                    </a:lnTo>
                    <a:lnTo>
                      <a:pt x="62" y="63"/>
                    </a:lnTo>
                    <a:lnTo>
                      <a:pt x="94" y="50"/>
                    </a:lnTo>
                    <a:lnTo>
                      <a:pt x="101" y="46"/>
                    </a:lnTo>
                    <a:lnTo>
                      <a:pt x="107" y="40"/>
                    </a:lnTo>
                    <a:lnTo>
                      <a:pt x="108" y="33"/>
                    </a:lnTo>
                    <a:lnTo>
                      <a:pt x="104" y="27"/>
                    </a:lnTo>
                    <a:lnTo>
                      <a:pt x="91" y="17"/>
                    </a:lnTo>
                    <a:lnTo>
                      <a:pt x="76" y="11"/>
                    </a:lnTo>
                    <a:lnTo>
                      <a:pt x="62" y="7"/>
                    </a:lnTo>
                    <a:lnTo>
                      <a:pt x="47" y="3"/>
                    </a:lnTo>
                    <a:lnTo>
                      <a:pt x="47" y="0"/>
                    </a:lnTo>
                    <a:close/>
                  </a:path>
                </a:pathLst>
              </a:custGeom>
              <a:solidFill>
                <a:schemeClr val="accent3"/>
              </a:solidFill>
              <a:ln>
                <a:noFill/>
              </a:ln>
              <a:extLst>
                <a:ext uri="{91240B29-F687-4F45-9708-019B960494DF}">
                  <a14:hiddenLine xmlns:a14="http://schemas.microsoft.com/office/drawing/2010/main" w="9525">
                    <a:solidFill>
                      <a:schemeClr val="accent2"/>
                    </a:solidFill>
                    <a:round/>
                  </a14:hiddenLine>
                </a:ext>
              </a:extLst>
            </p:spPr>
            <p:txBody>
              <a:bodyPr vert="horz" wrap="square" lIns="91440" tIns="45720" rIns="91440" bIns="45720" numCol="1" anchor="t" anchorCtr="0" compatLnSpc="1"/>
              <a:lstStyle/>
              <a:p>
                <a:endParaRPr lang="zh-CN" altLang="en-US">
                  <a:latin typeface="+mn-lt"/>
                  <a:ea typeface="+mn-ea"/>
                  <a:sym typeface="+mn-lt"/>
                </a:endParaRPr>
              </a:p>
            </p:txBody>
          </p:sp>
          <p:sp>
            <p:nvSpPr>
              <p:cNvPr id="83" name="Freeform 75"/>
              <p:cNvSpPr/>
              <p:nvPr>
                <p:custDataLst>
                  <p:tags r:id="rId8"/>
                </p:custDataLst>
              </p:nvPr>
            </p:nvSpPr>
            <p:spPr bwMode="auto">
              <a:xfrm>
                <a:off x="-538" y="-1209"/>
                <a:ext cx="65" cy="15"/>
              </a:xfrm>
              <a:custGeom>
                <a:avLst/>
                <a:gdLst>
                  <a:gd name="T0" fmla="*/ 194 w 194"/>
                  <a:gd name="T1" fmla="*/ 4 h 43"/>
                  <a:gd name="T2" fmla="*/ 1 w 194"/>
                  <a:gd name="T3" fmla="*/ 43 h 43"/>
                  <a:gd name="T4" fmla="*/ 0 w 194"/>
                  <a:gd name="T5" fmla="*/ 40 h 43"/>
                  <a:gd name="T6" fmla="*/ 194 w 194"/>
                  <a:gd name="T7" fmla="*/ 0 h 43"/>
                  <a:gd name="T8" fmla="*/ 194 w 194"/>
                  <a:gd name="T9" fmla="*/ 4 h 43"/>
                </a:gdLst>
                <a:ahLst/>
                <a:cxnLst>
                  <a:cxn ang="0">
                    <a:pos x="T0" y="T1"/>
                  </a:cxn>
                  <a:cxn ang="0">
                    <a:pos x="T2" y="T3"/>
                  </a:cxn>
                  <a:cxn ang="0">
                    <a:pos x="T4" y="T5"/>
                  </a:cxn>
                  <a:cxn ang="0">
                    <a:pos x="T6" y="T7"/>
                  </a:cxn>
                  <a:cxn ang="0">
                    <a:pos x="T8" y="T9"/>
                  </a:cxn>
                </a:cxnLst>
                <a:rect l="0" t="0" r="r" b="b"/>
                <a:pathLst>
                  <a:path w="194" h="43">
                    <a:moveTo>
                      <a:pt x="194" y="4"/>
                    </a:moveTo>
                    <a:lnTo>
                      <a:pt x="1" y="43"/>
                    </a:lnTo>
                    <a:lnTo>
                      <a:pt x="0" y="40"/>
                    </a:lnTo>
                    <a:lnTo>
                      <a:pt x="194" y="0"/>
                    </a:lnTo>
                    <a:lnTo>
                      <a:pt x="194" y="4"/>
                    </a:lnTo>
                    <a:close/>
                  </a:path>
                </a:pathLst>
              </a:custGeom>
              <a:solidFill>
                <a:schemeClr val="accent3"/>
              </a:solidFill>
              <a:ln>
                <a:noFill/>
              </a:ln>
              <a:extLst>
                <a:ext uri="{91240B29-F687-4F45-9708-019B960494DF}">
                  <a14:hiddenLine xmlns:a14="http://schemas.microsoft.com/office/drawing/2010/main" w="9525">
                    <a:solidFill>
                      <a:schemeClr val="accent2"/>
                    </a:solidFill>
                    <a:round/>
                  </a14:hiddenLine>
                </a:ext>
              </a:extLst>
            </p:spPr>
            <p:txBody>
              <a:bodyPr vert="horz" wrap="square" lIns="91440" tIns="45720" rIns="91440" bIns="45720" numCol="1" anchor="t" anchorCtr="0" compatLnSpc="1"/>
              <a:lstStyle/>
              <a:p>
                <a:endParaRPr lang="zh-CN" altLang="en-US">
                  <a:latin typeface="+mn-lt"/>
                  <a:ea typeface="+mn-ea"/>
                  <a:sym typeface="+mn-lt"/>
                </a:endParaRPr>
              </a:p>
            </p:txBody>
          </p:sp>
          <p:sp>
            <p:nvSpPr>
              <p:cNvPr id="84" name="Freeform 76"/>
              <p:cNvSpPr/>
              <p:nvPr>
                <p:custDataLst>
                  <p:tags r:id="rId9"/>
                </p:custDataLst>
              </p:nvPr>
            </p:nvSpPr>
            <p:spPr bwMode="auto">
              <a:xfrm>
                <a:off x="-667" y="-1181"/>
                <a:ext cx="65" cy="16"/>
              </a:xfrm>
              <a:custGeom>
                <a:avLst/>
                <a:gdLst>
                  <a:gd name="T0" fmla="*/ 195 w 195"/>
                  <a:gd name="T1" fmla="*/ 5 h 49"/>
                  <a:gd name="T2" fmla="*/ 2 w 195"/>
                  <a:gd name="T3" fmla="*/ 49 h 49"/>
                  <a:gd name="T4" fmla="*/ 0 w 195"/>
                  <a:gd name="T5" fmla="*/ 45 h 49"/>
                  <a:gd name="T6" fmla="*/ 194 w 195"/>
                  <a:gd name="T7" fmla="*/ 0 h 49"/>
                  <a:gd name="T8" fmla="*/ 195 w 195"/>
                  <a:gd name="T9" fmla="*/ 5 h 49"/>
                </a:gdLst>
                <a:ahLst/>
                <a:cxnLst>
                  <a:cxn ang="0">
                    <a:pos x="T0" y="T1"/>
                  </a:cxn>
                  <a:cxn ang="0">
                    <a:pos x="T2" y="T3"/>
                  </a:cxn>
                  <a:cxn ang="0">
                    <a:pos x="T4" y="T5"/>
                  </a:cxn>
                  <a:cxn ang="0">
                    <a:pos x="T6" y="T7"/>
                  </a:cxn>
                  <a:cxn ang="0">
                    <a:pos x="T8" y="T9"/>
                  </a:cxn>
                </a:cxnLst>
                <a:rect l="0" t="0" r="r" b="b"/>
                <a:pathLst>
                  <a:path w="195" h="49">
                    <a:moveTo>
                      <a:pt x="195" y="5"/>
                    </a:moveTo>
                    <a:lnTo>
                      <a:pt x="2" y="49"/>
                    </a:lnTo>
                    <a:lnTo>
                      <a:pt x="0" y="45"/>
                    </a:lnTo>
                    <a:lnTo>
                      <a:pt x="194" y="0"/>
                    </a:lnTo>
                    <a:lnTo>
                      <a:pt x="195" y="5"/>
                    </a:lnTo>
                    <a:close/>
                  </a:path>
                </a:pathLst>
              </a:custGeom>
              <a:solidFill>
                <a:schemeClr val="accent3"/>
              </a:solidFill>
              <a:ln>
                <a:noFill/>
              </a:ln>
              <a:extLst>
                <a:ext uri="{91240B29-F687-4F45-9708-019B960494DF}">
                  <a14:hiddenLine xmlns:a14="http://schemas.microsoft.com/office/drawing/2010/main" w="9525">
                    <a:solidFill>
                      <a:schemeClr val="accent2"/>
                    </a:solidFill>
                    <a:round/>
                  </a14:hiddenLine>
                </a:ext>
              </a:extLst>
            </p:spPr>
            <p:txBody>
              <a:bodyPr vert="horz" wrap="square" lIns="91440" tIns="45720" rIns="91440" bIns="45720" numCol="1" anchor="t" anchorCtr="0" compatLnSpc="1"/>
              <a:lstStyle/>
              <a:p>
                <a:endParaRPr lang="zh-CN" altLang="en-US">
                  <a:latin typeface="+mn-lt"/>
                  <a:ea typeface="+mn-ea"/>
                  <a:sym typeface="+mn-lt"/>
                </a:endParaRPr>
              </a:p>
            </p:txBody>
          </p:sp>
          <p:sp>
            <p:nvSpPr>
              <p:cNvPr id="85" name="Freeform 77"/>
              <p:cNvSpPr/>
              <p:nvPr>
                <p:custDataLst>
                  <p:tags r:id="rId10"/>
                </p:custDataLst>
              </p:nvPr>
            </p:nvSpPr>
            <p:spPr bwMode="auto">
              <a:xfrm>
                <a:off x="-794" y="-1150"/>
                <a:ext cx="64" cy="20"/>
              </a:xfrm>
              <a:custGeom>
                <a:avLst/>
                <a:gdLst>
                  <a:gd name="T0" fmla="*/ 191 w 191"/>
                  <a:gd name="T1" fmla="*/ 5 h 60"/>
                  <a:gd name="T2" fmla="*/ 2 w 191"/>
                  <a:gd name="T3" fmla="*/ 60 h 60"/>
                  <a:gd name="T4" fmla="*/ 0 w 191"/>
                  <a:gd name="T5" fmla="*/ 56 h 60"/>
                  <a:gd name="T6" fmla="*/ 190 w 191"/>
                  <a:gd name="T7" fmla="*/ 0 h 60"/>
                  <a:gd name="T8" fmla="*/ 191 w 191"/>
                  <a:gd name="T9" fmla="*/ 5 h 60"/>
                </a:gdLst>
                <a:ahLst/>
                <a:cxnLst>
                  <a:cxn ang="0">
                    <a:pos x="T0" y="T1"/>
                  </a:cxn>
                  <a:cxn ang="0">
                    <a:pos x="T2" y="T3"/>
                  </a:cxn>
                  <a:cxn ang="0">
                    <a:pos x="T4" y="T5"/>
                  </a:cxn>
                  <a:cxn ang="0">
                    <a:pos x="T6" y="T7"/>
                  </a:cxn>
                  <a:cxn ang="0">
                    <a:pos x="T8" y="T9"/>
                  </a:cxn>
                </a:cxnLst>
                <a:rect l="0" t="0" r="r" b="b"/>
                <a:pathLst>
                  <a:path w="191" h="60">
                    <a:moveTo>
                      <a:pt x="191" y="5"/>
                    </a:moveTo>
                    <a:lnTo>
                      <a:pt x="2" y="60"/>
                    </a:lnTo>
                    <a:lnTo>
                      <a:pt x="0" y="56"/>
                    </a:lnTo>
                    <a:lnTo>
                      <a:pt x="190" y="0"/>
                    </a:lnTo>
                    <a:lnTo>
                      <a:pt x="191" y="5"/>
                    </a:lnTo>
                    <a:close/>
                  </a:path>
                </a:pathLst>
              </a:custGeom>
              <a:solidFill>
                <a:schemeClr val="accent3"/>
              </a:solidFill>
              <a:ln>
                <a:noFill/>
              </a:ln>
              <a:extLst>
                <a:ext uri="{91240B29-F687-4F45-9708-019B960494DF}">
                  <a14:hiddenLine xmlns:a14="http://schemas.microsoft.com/office/drawing/2010/main" w="9525">
                    <a:solidFill>
                      <a:schemeClr val="accent2"/>
                    </a:solidFill>
                    <a:round/>
                  </a14:hiddenLine>
                </a:ext>
              </a:extLst>
            </p:spPr>
            <p:txBody>
              <a:bodyPr vert="horz" wrap="square" lIns="91440" tIns="45720" rIns="91440" bIns="45720" numCol="1" anchor="t" anchorCtr="0" compatLnSpc="1"/>
              <a:lstStyle/>
              <a:p>
                <a:endParaRPr lang="zh-CN" altLang="en-US">
                  <a:latin typeface="+mn-lt"/>
                  <a:ea typeface="+mn-ea"/>
                  <a:sym typeface="+mn-lt"/>
                </a:endParaRPr>
              </a:p>
            </p:txBody>
          </p:sp>
          <p:sp>
            <p:nvSpPr>
              <p:cNvPr id="86" name="Freeform 78"/>
              <p:cNvSpPr/>
              <p:nvPr>
                <p:custDataLst>
                  <p:tags r:id="rId11"/>
                </p:custDataLst>
              </p:nvPr>
            </p:nvSpPr>
            <p:spPr bwMode="auto">
              <a:xfrm>
                <a:off x="-914" y="-1110"/>
                <a:ext cx="59" cy="32"/>
              </a:xfrm>
              <a:custGeom>
                <a:avLst/>
                <a:gdLst>
                  <a:gd name="T0" fmla="*/ 177 w 177"/>
                  <a:gd name="T1" fmla="*/ 4 h 95"/>
                  <a:gd name="T2" fmla="*/ 149 w 177"/>
                  <a:gd name="T3" fmla="*/ 17 h 95"/>
                  <a:gd name="T4" fmla="*/ 136 w 177"/>
                  <a:gd name="T5" fmla="*/ 23 h 95"/>
                  <a:gd name="T6" fmla="*/ 120 w 177"/>
                  <a:gd name="T7" fmla="*/ 30 h 95"/>
                  <a:gd name="T8" fmla="*/ 88 w 177"/>
                  <a:gd name="T9" fmla="*/ 44 h 95"/>
                  <a:gd name="T10" fmla="*/ 72 w 177"/>
                  <a:gd name="T11" fmla="*/ 53 h 95"/>
                  <a:gd name="T12" fmla="*/ 56 w 177"/>
                  <a:gd name="T13" fmla="*/ 62 h 95"/>
                  <a:gd name="T14" fmla="*/ 42 w 177"/>
                  <a:gd name="T15" fmla="*/ 69 h 95"/>
                  <a:gd name="T16" fmla="*/ 35 w 177"/>
                  <a:gd name="T17" fmla="*/ 73 h 95"/>
                  <a:gd name="T18" fmla="*/ 29 w 177"/>
                  <a:gd name="T19" fmla="*/ 78 h 95"/>
                  <a:gd name="T20" fmla="*/ 5 w 177"/>
                  <a:gd name="T21" fmla="*/ 95 h 95"/>
                  <a:gd name="T22" fmla="*/ 0 w 177"/>
                  <a:gd name="T23" fmla="*/ 89 h 95"/>
                  <a:gd name="T24" fmla="*/ 26 w 177"/>
                  <a:gd name="T25" fmla="*/ 73 h 95"/>
                  <a:gd name="T26" fmla="*/ 32 w 177"/>
                  <a:gd name="T27" fmla="*/ 69 h 95"/>
                  <a:gd name="T28" fmla="*/ 39 w 177"/>
                  <a:gd name="T29" fmla="*/ 65 h 95"/>
                  <a:gd name="T30" fmla="*/ 52 w 177"/>
                  <a:gd name="T31" fmla="*/ 57 h 95"/>
                  <a:gd name="T32" fmla="*/ 68 w 177"/>
                  <a:gd name="T33" fmla="*/ 49 h 95"/>
                  <a:gd name="T34" fmla="*/ 84 w 177"/>
                  <a:gd name="T35" fmla="*/ 40 h 95"/>
                  <a:gd name="T36" fmla="*/ 117 w 177"/>
                  <a:gd name="T37" fmla="*/ 26 h 95"/>
                  <a:gd name="T38" fmla="*/ 133 w 177"/>
                  <a:gd name="T39" fmla="*/ 18 h 95"/>
                  <a:gd name="T40" fmla="*/ 147 w 177"/>
                  <a:gd name="T41" fmla="*/ 13 h 95"/>
                  <a:gd name="T42" fmla="*/ 175 w 177"/>
                  <a:gd name="T43" fmla="*/ 0 h 95"/>
                  <a:gd name="T44" fmla="*/ 177 w 177"/>
                  <a:gd name="T45" fmla="*/ 4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7" h="95">
                    <a:moveTo>
                      <a:pt x="177" y="4"/>
                    </a:moveTo>
                    <a:lnTo>
                      <a:pt x="149" y="17"/>
                    </a:lnTo>
                    <a:lnTo>
                      <a:pt x="136" y="23"/>
                    </a:lnTo>
                    <a:lnTo>
                      <a:pt x="120" y="30"/>
                    </a:lnTo>
                    <a:lnTo>
                      <a:pt x="88" y="44"/>
                    </a:lnTo>
                    <a:lnTo>
                      <a:pt x="72" y="53"/>
                    </a:lnTo>
                    <a:lnTo>
                      <a:pt x="56" y="62"/>
                    </a:lnTo>
                    <a:lnTo>
                      <a:pt x="42" y="69"/>
                    </a:lnTo>
                    <a:lnTo>
                      <a:pt x="35" y="73"/>
                    </a:lnTo>
                    <a:lnTo>
                      <a:pt x="29" y="78"/>
                    </a:lnTo>
                    <a:lnTo>
                      <a:pt x="5" y="95"/>
                    </a:lnTo>
                    <a:lnTo>
                      <a:pt x="0" y="89"/>
                    </a:lnTo>
                    <a:lnTo>
                      <a:pt x="26" y="73"/>
                    </a:lnTo>
                    <a:lnTo>
                      <a:pt x="32" y="69"/>
                    </a:lnTo>
                    <a:lnTo>
                      <a:pt x="39" y="65"/>
                    </a:lnTo>
                    <a:lnTo>
                      <a:pt x="52" y="57"/>
                    </a:lnTo>
                    <a:lnTo>
                      <a:pt x="68" y="49"/>
                    </a:lnTo>
                    <a:lnTo>
                      <a:pt x="84" y="40"/>
                    </a:lnTo>
                    <a:lnTo>
                      <a:pt x="117" y="26"/>
                    </a:lnTo>
                    <a:lnTo>
                      <a:pt x="133" y="18"/>
                    </a:lnTo>
                    <a:lnTo>
                      <a:pt x="147" y="13"/>
                    </a:lnTo>
                    <a:lnTo>
                      <a:pt x="175" y="0"/>
                    </a:lnTo>
                    <a:lnTo>
                      <a:pt x="177" y="4"/>
                    </a:lnTo>
                    <a:close/>
                  </a:path>
                </a:pathLst>
              </a:custGeom>
              <a:solidFill>
                <a:schemeClr val="accent3"/>
              </a:solidFill>
              <a:ln>
                <a:noFill/>
              </a:ln>
              <a:extLst>
                <a:ext uri="{91240B29-F687-4F45-9708-019B960494DF}">
                  <a14:hiddenLine xmlns:a14="http://schemas.microsoft.com/office/drawing/2010/main" w="9525">
                    <a:solidFill>
                      <a:schemeClr val="accent2"/>
                    </a:solidFill>
                    <a:round/>
                  </a14:hiddenLine>
                </a:ext>
              </a:extLst>
            </p:spPr>
            <p:txBody>
              <a:bodyPr vert="horz" wrap="square" lIns="91440" tIns="45720" rIns="91440" bIns="45720" numCol="1" anchor="t" anchorCtr="0" compatLnSpc="1"/>
              <a:lstStyle/>
              <a:p>
                <a:endParaRPr lang="zh-CN" altLang="en-US">
                  <a:latin typeface="+mn-lt"/>
                  <a:ea typeface="+mn-ea"/>
                  <a:sym typeface="+mn-lt"/>
                </a:endParaRPr>
              </a:p>
            </p:txBody>
          </p:sp>
          <p:sp>
            <p:nvSpPr>
              <p:cNvPr id="87" name="Freeform 79"/>
              <p:cNvSpPr/>
              <p:nvPr>
                <p:custDataLst>
                  <p:tags r:id="rId12"/>
                </p:custDataLst>
              </p:nvPr>
            </p:nvSpPr>
            <p:spPr bwMode="auto">
              <a:xfrm>
                <a:off x="-921" y="-1029"/>
                <a:ext cx="61" cy="28"/>
              </a:xfrm>
              <a:custGeom>
                <a:avLst/>
                <a:gdLst>
                  <a:gd name="T0" fmla="*/ 4 w 182"/>
                  <a:gd name="T1" fmla="*/ 0 h 85"/>
                  <a:gd name="T2" fmla="*/ 29 w 182"/>
                  <a:gd name="T3" fmla="*/ 18 h 85"/>
                  <a:gd name="T4" fmla="*/ 42 w 182"/>
                  <a:gd name="T5" fmla="*/ 25 h 85"/>
                  <a:gd name="T6" fmla="*/ 56 w 182"/>
                  <a:gd name="T7" fmla="*/ 32 h 85"/>
                  <a:gd name="T8" fmla="*/ 72 w 182"/>
                  <a:gd name="T9" fmla="*/ 41 h 85"/>
                  <a:gd name="T10" fmla="*/ 89 w 182"/>
                  <a:gd name="T11" fmla="*/ 47 h 85"/>
                  <a:gd name="T12" fmla="*/ 107 w 182"/>
                  <a:gd name="T13" fmla="*/ 54 h 85"/>
                  <a:gd name="T14" fmla="*/ 123 w 182"/>
                  <a:gd name="T15" fmla="*/ 61 h 85"/>
                  <a:gd name="T16" fmla="*/ 153 w 182"/>
                  <a:gd name="T17" fmla="*/ 71 h 85"/>
                  <a:gd name="T18" fmla="*/ 182 w 182"/>
                  <a:gd name="T19" fmla="*/ 80 h 85"/>
                  <a:gd name="T20" fmla="*/ 180 w 182"/>
                  <a:gd name="T21" fmla="*/ 85 h 85"/>
                  <a:gd name="T22" fmla="*/ 150 w 182"/>
                  <a:gd name="T23" fmla="*/ 77 h 85"/>
                  <a:gd name="T24" fmla="*/ 120 w 182"/>
                  <a:gd name="T25" fmla="*/ 67 h 85"/>
                  <a:gd name="T26" fmla="*/ 104 w 182"/>
                  <a:gd name="T27" fmla="*/ 60 h 85"/>
                  <a:gd name="T28" fmla="*/ 86 w 182"/>
                  <a:gd name="T29" fmla="*/ 52 h 85"/>
                  <a:gd name="T30" fmla="*/ 69 w 182"/>
                  <a:gd name="T31" fmla="*/ 45 h 85"/>
                  <a:gd name="T32" fmla="*/ 55 w 182"/>
                  <a:gd name="T33" fmla="*/ 38 h 85"/>
                  <a:gd name="T34" fmla="*/ 39 w 182"/>
                  <a:gd name="T35" fmla="*/ 29 h 85"/>
                  <a:gd name="T36" fmla="*/ 26 w 182"/>
                  <a:gd name="T37" fmla="*/ 22 h 85"/>
                  <a:gd name="T38" fmla="*/ 0 w 182"/>
                  <a:gd name="T39" fmla="*/ 6 h 85"/>
                  <a:gd name="T40" fmla="*/ 4 w 182"/>
                  <a:gd name="T41"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2" h="85">
                    <a:moveTo>
                      <a:pt x="4" y="0"/>
                    </a:moveTo>
                    <a:lnTo>
                      <a:pt x="29" y="18"/>
                    </a:lnTo>
                    <a:lnTo>
                      <a:pt x="42" y="25"/>
                    </a:lnTo>
                    <a:lnTo>
                      <a:pt x="56" y="32"/>
                    </a:lnTo>
                    <a:lnTo>
                      <a:pt x="72" y="41"/>
                    </a:lnTo>
                    <a:lnTo>
                      <a:pt x="89" y="47"/>
                    </a:lnTo>
                    <a:lnTo>
                      <a:pt x="107" y="54"/>
                    </a:lnTo>
                    <a:lnTo>
                      <a:pt x="123" y="61"/>
                    </a:lnTo>
                    <a:lnTo>
                      <a:pt x="153" y="71"/>
                    </a:lnTo>
                    <a:lnTo>
                      <a:pt x="182" y="80"/>
                    </a:lnTo>
                    <a:lnTo>
                      <a:pt x="180" y="85"/>
                    </a:lnTo>
                    <a:lnTo>
                      <a:pt x="150" y="77"/>
                    </a:lnTo>
                    <a:lnTo>
                      <a:pt x="120" y="67"/>
                    </a:lnTo>
                    <a:lnTo>
                      <a:pt x="104" y="60"/>
                    </a:lnTo>
                    <a:lnTo>
                      <a:pt x="86" y="52"/>
                    </a:lnTo>
                    <a:lnTo>
                      <a:pt x="69" y="45"/>
                    </a:lnTo>
                    <a:lnTo>
                      <a:pt x="55" y="38"/>
                    </a:lnTo>
                    <a:lnTo>
                      <a:pt x="39" y="29"/>
                    </a:lnTo>
                    <a:lnTo>
                      <a:pt x="26" y="22"/>
                    </a:lnTo>
                    <a:lnTo>
                      <a:pt x="0" y="6"/>
                    </a:lnTo>
                    <a:lnTo>
                      <a:pt x="4" y="0"/>
                    </a:lnTo>
                    <a:close/>
                  </a:path>
                </a:pathLst>
              </a:custGeom>
              <a:solidFill>
                <a:schemeClr val="accent3"/>
              </a:solidFill>
              <a:ln>
                <a:noFill/>
              </a:ln>
              <a:extLst>
                <a:ext uri="{91240B29-F687-4F45-9708-019B960494DF}">
                  <a14:hiddenLine xmlns:a14="http://schemas.microsoft.com/office/drawing/2010/main" w="9525">
                    <a:solidFill>
                      <a:schemeClr val="accent2"/>
                    </a:solidFill>
                    <a:round/>
                  </a14:hiddenLine>
                </a:ext>
              </a:extLst>
            </p:spPr>
            <p:txBody>
              <a:bodyPr vert="horz" wrap="square" lIns="91440" tIns="45720" rIns="91440" bIns="45720" numCol="1" anchor="t" anchorCtr="0" compatLnSpc="1"/>
              <a:lstStyle/>
              <a:p>
                <a:endParaRPr lang="zh-CN" altLang="en-US">
                  <a:latin typeface="+mn-lt"/>
                  <a:ea typeface="+mn-ea"/>
                  <a:sym typeface="+mn-lt"/>
                </a:endParaRPr>
              </a:p>
            </p:txBody>
          </p:sp>
          <p:sp>
            <p:nvSpPr>
              <p:cNvPr id="88" name="Freeform 80"/>
              <p:cNvSpPr/>
              <p:nvPr>
                <p:custDataLst>
                  <p:tags r:id="rId13"/>
                </p:custDataLst>
              </p:nvPr>
            </p:nvSpPr>
            <p:spPr bwMode="auto">
              <a:xfrm>
                <a:off x="-798" y="-986"/>
                <a:ext cx="66" cy="16"/>
              </a:xfrm>
              <a:custGeom>
                <a:avLst/>
                <a:gdLst>
                  <a:gd name="T0" fmla="*/ 2 w 196"/>
                  <a:gd name="T1" fmla="*/ 0 h 48"/>
                  <a:gd name="T2" fmla="*/ 196 w 196"/>
                  <a:gd name="T3" fmla="*/ 42 h 48"/>
                  <a:gd name="T4" fmla="*/ 195 w 196"/>
                  <a:gd name="T5" fmla="*/ 48 h 48"/>
                  <a:gd name="T6" fmla="*/ 0 w 196"/>
                  <a:gd name="T7" fmla="*/ 6 h 48"/>
                  <a:gd name="T8" fmla="*/ 2 w 196"/>
                  <a:gd name="T9" fmla="*/ 0 h 48"/>
                </a:gdLst>
                <a:ahLst/>
                <a:cxnLst>
                  <a:cxn ang="0">
                    <a:pos x="T0" y="T1"/>
                  </a:cxn>
                  <a:cxn ang="0">
                    <a:pos x="T2" y="T3"/>
                  </a:cxn>
                  <a:cxn ang="0">
                    <a:pos x="T4" y="T5"/>
                  </a:cxn>
                  <a:cxn ang="0">
                    <a:pos x="T6" y="T7"/>
                  </a:cxn>
                  <a:cxn ang="0">
                    <a:pos x="T8" y="T9"/>
                  </a:cxn>
                </a:cxnLst>
                <a:rect l="0" t="0" r="r" b="b"/>
                <a:pathLst>
                  <a:path w="196" h="48">
                    <a:moveTo>
                      <a:pt x="2" y="0"/>
                    </a:moveTo>
                    <a:lnTo>
                      <a:pt x="196" y="42"/>
                    </a:lnTo>
                    <a:lnTo>
                      <a:pt x="195" y="48"/>
                    </a:lnTo>
                    <a:lnTo>
                      <a:pt x="0" y="6"/>
                    </a:lnTo>
                    <a:lnTo>
                      <a:pt x="2" y="0"/>
                    </a:lnTo>
                    <a:close/>
                  </a:path>
                </a:pathLst>
              </a:custGeom>
              <a:solidFill>
                <a:schemeClr val="accent3"/>
              </a:solidFill>
              <a:ln>
                <a:noFill/>
              </a:ln>
              <a:extLst>
                <a:ext uri="{91240B29-F687-4F45-9708-019B960494DF}">
                  <a14:hiddenLine xmlns:a14="http://schemas.microsoft.com/office/drawing/2010/main" w="9525">
                    <a:solidFill>
                      <a:schemeClr val="accent2"/>
                    </a:solidFill>
                    <a:round/>
                  </a14:hiddenLine>
                </a:ext>
              </a:extLst>
            </p:spPr>
            <p:txBody>
              <a:bodyPr vert="horz" wrap="square" lIns="91440" tIns="45720" rIns="91440" bIns="45720" numCol="1" anchor="t" anchorCtr="0" compatLnSpc="1"/>
              <a:lstStyle/>
              <a:p>
                <a:endParaRPr lang="zh-CN" altLang="en-US">
                  <a:latin typeface="+mn-lt"/>
                  <a:ea typeface="+mn-ea"/>
                  <a:sym typeface="+mn-lt"/>
                </a:endParaRPr>
              </a:p>
            </p:txBody>
          </p:sp>
          <p:sp>
            <p:nvSpPr>
              <p:cNvPr id="89" name="Freeform 81"/>
              <p:cNvSpPr/>
              <p:nvPr>
                <p:custDataLst>
                  <p:tags r:id="rId14"/>
                </p:custDataLst>
              </p:nvPr>
            </p:nvSpPr>
            <p:spPr bwMode="auto">
              <a:xfrm>
                <a:off x="-668" y="-959"/>
                <a:ext cx="65" cy="15"/>
              </a:xfrm>
              <a:custGeom>
                <a:avLst/>
                <a:gdLst>
                  <a:gd name="T0" fmla="*/ 2 w 196"/>
                  <a:gd name="T1" fmla="*/ 0 h 45"/>
                  <a:gd name="T2" fmla="*/ 196 w 196"/>
                  <a:gd name="T3" fmla="*/ 37 h 45"/>
                  <a:gd name="T4" fmla="*/ 195 w 196"/>
                  <a:gd name="T5" fmla="*/ 45 h 45"/>
                  <a:gd name="T6" fmla="*/ 0 w 196"/>
                  <a:gd name="T7" fmla="*/ 7 h 45"/>
                  <a:gd name="T8" fmla="*/ 2 w 196"/>
                  <a:gd name="T9" fmla="*/ 0 h 45"/>
                </a:gdLst>
                <a:ahLst/>
                <a:cxnLst>
                  <a:cxn ang="0">
                    <a:pos x="T0" y="T1"/>
                  </a:cxn>
                  <a:cxn ang="0">
                    <a:pos x="T2" y="T3"/>
                  </a:cxn>
                  <a:cxn ang="0">
                    <a:pos x="T4" y="T5"/>
                  </a:cxn>
                  <a:cxn ang="0">
                    <a:pos x="T6" y="T7"/>
                  </a:cxn>
                  <a:cxn ang="0">
                    <a:pos x="T8" y="T9"/>
                  </a:cxn>
                </a:cxnLst>
                <a:rect l="0" t="0" r="r" b="b"/>
                <a:pathLst>
                  <a:path w="196" h="45">
                    <a:moveTo>
                      <a:pt x="2" y="0"/>
                    </a:moveTo>
                    <a:lnTo>
                      <a:pt x="196" y="37"/>
                    </a:lnTo>
                    <a:lnTo>
                      <a:pt x="195" y="45"/>
                    </a:lnTo>
                    <a:lnTo>
                      <a:pt x="0" y="7"/>
                    </a:lnTo>
                    <a:lnTo>
                      <a:pt x="2" y="0"/>
                    </a:lnTo>
                    <a:close/>
                  </a:path>
                </a:pathLst>
              </a:custGeom>
              <a:solidFill>
                <a:schemeClr val="accent3"/>
              </a:solidFill>
              <a:ln>
                <a:noFill/>
              </a:ln>
              <a:extLst>
                <a:ext uri="{91240B29-F687-4F45-9708-019B960494DF}">
                  <a14:hiddenLine xmlns:a14="http://schemas.microsoft.com/office/drawing/2010/main" w="9525">
                    <a:solidFill>
                      <a:schemeClr val="accent2"/>
                    </a:solidFill>
                    <a:round/>
                  </a14:hiddenLine>
                </a:ext>
              </a:extLst>
            </p:spPr>
            <p:txBody>
              <a:bodyPr vert="horz" wrap="square" lIns="91440" tIns="45720" rIns="91440" bIns="45720" numCol="1" anchor="t" anchorCtr="0" compatLnSpc="1"/>
              <a:lstStyle/>
              <a:p>
                <a:endParaRPr lang="zh-CN" altLang="en-US">
                  <a:latin typeface="+mn-lt"/>
                  <a:ea typeface="+mn-ea"/>
                  <a:sym typeface="+mn-lt"/>
                </a:endParaRPr>
              </a:p>
            </p:txBody>
          </p:sp>
          <p:sp>
            <p:nvSpPr>
              <p:cNvPr id="90" name="Freeform 82"/>
              <p:cNvSpPr/>
              <p:nvPr>
                <p:custDataLst>
                  <p:tags r:id="rId15"/>
                </p:custDataLst>
              </p:nvPr>
            </p:nvSpPr>
            <p:spPr bwMode="auto">
              <a:xfrm>
                <a:off x="-539" y="-934"/>
                <a:ext cx="66" cy="15"/>
              </a:xfrm>
              <a:custGeom>
                <a:avLst/>
                <a:gdLst>
                  <a:gd name="T0" fmla="*/ 2 w 196"/>
                  <a:gd name="T1" fmla="*/ 0 h 45"/>
                  <a:gd name="T2" fmla="*/ 196 w 196"/>
                  <a:gd name="T3" fmla="*/ 38 h 45"/>
                  <a:gd name="T4" fmla="*/ 195 w 196"/>
                  <a:gd name="T5" fmla="*/ 45 h 45"/>
                  <a:gd name="T6" fmla="*/ 0 w 196"/>
                  <a:gd name="T7" fmla="*/ 8 h 45"/>
                  <a:gd name="T8" fmla="*/ 2 w 196"/>
                  <a:gd name="T9" fmla="*/ 0 h 45"/>
                </a:gdLst>
                <a:ahLst/>
                <a:cxnLst>
                  <a:cxn ang="0">
                    <a:pos x="T0" y="T1"/>
                  </a:cxn>
                  <a:cxn ang="0">
                    <a:pos x="T2" y="T3"/>
                  </a:cxn>
                  <a:cxn ang="0">
                    <a:pos x="T4" y="T5"/>
                  </a:cxn>
                  <a:cxn ang="0">
                    <a:pos x="T6" y="T7"/>
                  </a:cxn>
                  <a:cxn ang="0">
                    <a:pos x="T8" y="T9"/>
                  </a:cxn>
                </a:cxnLst>
                <a:rect l="0" t="0" r="r" b="b"/>
                <a:pathLst>
                  <a:path w="196" h="45">
                    <a:moveTo>
                      <a:pt x="2" y="0"/>
                    </a:moveTo>
                    <a:lnTo>
                      <a:pt x="196" y="38"/>
                    </a:lnTo>
                    <a:lnTo>
                      <a:pt x="195" y="45"/>
                    </a:lnTo>
                    <a:lnTo>
                      <a:pt x="0" y="8"/>
                    </a:lnTo>
                    <a:lnTo>
                      <a:pt x="2" y="0"/>
                    </a:lnTo>
                    <a:close/>
                  </a:path>
                </a:pathLst>
              </a:custGeom>
              <a:solidFill>
                <a:schemeClr val="accent3"/>
              </a:solidFill>
              <a:ln>
                <a:noFill/>
              </a:ln>
              <a:extLst>
                <a:ext uri="{91240B29-F687-4F45-9708-019B960494DF}">
                  <a14:hiddenLine xmlns:a14="http://schemas.microsoft.com/office/drawing/2010/main" w="9525">
                    <a:solidFill>
                      <a:schemeClr val="accent2"/>
                    </a:solidFill>
                    <a:round/>
                  </a14:hiddenLine>
                </a:ext>
              </a:extLst>
            </p:spPr>
            <p:txBody>
              <a:bodyPr vert="horz" wrap="square" lIns="91440" tIns="45720" rIns="91440" bIns="45720" numCol="1" anchor="t" anchorCtr="0" compatLnSpc="1"/>
              <a:lstStyle/>
              <a:p>
                <a:endParaRPr lang="zh-CN" altLang="en-US">
                  <a:latin typeface="+mn-lt"/>
                  <a:ea typeface="+mn-ea"/>
                  <a:sym typeface="+mn-lt"/>
                </a:endParaRPr>
              </a:p>
            </p:txBody>
          </p:sp>
          <p:sp>
            <p:nvSpPr>
              <p:cNvPr id="91" name="Freeform 83"/>
              <p:cNvSpPr/>
              <p:nvPr>
                <p:custDataLst>
                  <p:tags r:id="rId16"/>
                </p:custDataLst>
              </p:nvPr>
            </p:nvSpPr>
            <p:spPr bwMode="auto">
              <a:xfrm>
                <a:off x="-409" y="-909"/>
                <a:ext cx="65" cy="15"/>
              </a:xfrm>
              <a:custGeom>
                <a:avLst/>
                <a:gdLst>
                  <a:gd name="T0" fmla="*/ 3 w 196"/>
                  <a:gd name="T1" fmla="*/ 0 h 47"/>
                  <a:gd name="T2" fmla="*/ 196 w 196"/>
                  <a:gd name="T3" fmla="*/ 38 h 47"/>
                  <a:gd name="T4" fmla="*/ 195 w 196"/>
                  <a:gd name="T5" fmla="*/ 47 h 47"/>
                  <a:gd name="T6" fmla="*/ 0 w 196"/>
                  <a:gd name="T7" fmla="*/ 8 h 47"/>
                  <a:gd name="T8" fmla="*/ 3 w 196"/>
                  <a:gd name="T9" fmla="*/ 0 h 47"/>
                </a:gdLst>
                <a:ahLst/>
                <a:cxnLst>
                  <a:cxn ang="0">
                    <a:pos x="T0" y="T1"/>
                  </a:cxn>
                  <a:cxn ang="0">
                    <a:pos x="T2" y="T3"/>
                  </a:cxn>
                  <a:cxn ang="0">
                    <a:pos x="T4" y="T5"/>
                  </a:cxn>
                  <a:cxn ang="0">
                    <a:pos x="T6" y="T7"/>
                  </a:cxn>
                  <a:cxn ang="0">
                    <a:pos x="T8" y="T9"/>
                  </a:cxn>
                </a:cxnLst>
                <a:rect l="0" t="0" r="r" b="b"/>
                <a:pathLst>
                  <a:path w="196" h="47">
                    <a:moveTo>
                      <a:pt x="3" y="0"/>
                    </a:moveTo>
                    <a:lnTo>
                      <a:pt x="196" y="38"/>
                    </a:lnTo>
                    <a:lnTo>
                      <a:pt x="195" y="47"/>
                    </a:lnTo>
                    <a:lnTo>
                      <a:pt x="0" y="8"/>
                    </a:lnTo>
                    <a:lnTo>
                      <a:pt x="3" y="0"/>
                    </a:lnTo>
                    <a:close/>
                  </a:path>
                </a:pathLst>
              </a:custGeom>
              <a:solidFill>
                <a:schemeClr val="accent3"/>
              </a:solidFill>
              <a:ln>
                <a:noFill/>
              </a:ln>
              <a:extLst>
                <a:ext uri="{91240B29-F687-4F45-9708-019B960494DF}">
                  <a14:hiddenLine xmlns:a14="http://schemas.microsoft.com/office/drawing/2010/main" w="9525">
                    <a:solidFill>
                      <a:schemeClr val="accent2"/>
                    </a:solidFill>
                    <a:round/>
                  </a14:hiddenLine>
                </a:ext>
              </a:extLst>
            </p:spPr>
            <p:txBody>
              <a:bodyPr vert="horz" wrap="square" lIns="91440" tIns="45720" rIns="91440" bIns="45720" numCol="1" anchor="t" anchorCtr="0" compatLnSpc="1"/>
              <a:lstStyle/>
              <a:p>
                <a:endParaRPr lang="zh-CN" altLang="en-US">
                  <a:latin typeface="+mn-lt"/>
                  <a:ea typeface="+mn-ea"/>
                  <a:sym typeface="+mn-lt"/>
                </a:endParaRPr>
              </a:p>
            </p:txBody>
          </p:sp>
          <p:sp>
            <p:nvSpPr>
              <p:cNvPr id="92" name="Freeform 84"/>
              <p:cNvSpPr/>
              <p:nvPr>
                <p:custDataLst>
                  <p:tags r:id="rId17"/>
                </p:custDataLst>
              </p:nvPr>
            </p:nvSpPr>
            <p:spPr bwMode="auto">
              <a:xfrm>
                <a:off x="-280" y="-883"/>
                <a:ext cx="65" cy="17"/>
              </a:xfrm>
              <a:custGeom>
                <a:avLst/>
                <a:gdLst>
                  <a:gd name="T0" fmla="*/ 3 w 196"/>
                  <a:gd name="T1" fmla="*/ 0 h 51"/>
                  <a:gd name="T2" fmla="*/ 196 w 196"/>
                  <a:gd name="T3" fmla="*/ 41 h 51"/>
                  <a:gd name="T4" fmla="*/ 193 w 196"/>
                  <a:gd name="T5" fmla="*/ 51 h 51"/>
                  <a:gd name="T6" fmla="*/ 0 w 196"/>
                  <a:gd name="T7" fmla="*/ 9 h 51"/>
                  <a:gd name="T8" fmla="*/ 3 w 196"/>
                  <a:gd name="T9" fmla="*/ 0 h 51"/>
                </a:gdLst>
                <a:ahLst/>
                <a:cxnLst>
                  <a:cxn ang="0">
                    <a:pos x="T0" y="T1"/>
                  </a:cxn>
                  <a:cxn ang="0">
                    <a:pos x="T2" y="T3"/>
                  </a:cxn>
                  <a:cxn ang="0">
                    <a:pos x="T4" y="T5"/>
                  </a:cxn>
                  <a:cxn ang="0">
                    <a:pos x="T6" y="T7"/>
                  </a:cxn>
                  <a:cxn ang="0">
                    <a:pos x="T8" y="T9"/>
                  </a:cxn>
                </a:cxnLst>
                <a:rect l="0" t="0" r="r" b="b"/>
                <a:pathLst>
                  <a:path w="196" h="51">
                    <a:moveTo>
                      <a:pt x="3" y="0"/>
                    </a:moveTo>
                    <a:lnTo>
                      <a:pt x="196" y="41"/>
                    </a:lnTo>
                    <a:lnTo>
                      <a:pt x="193" y="51"/>
                    </a:lnTo>
                    <a:lnTo>
                      <a:pt x="0" y="9"/>
                    </a:lnTo>
                    <a:lnTo>
                      <a:pt x="3" y="0"/>
                    </a:lnTo>
                    <a:close/>
                  </a:path>
                </a:pathLst>
              </a:custGeom>
              <a:solidFill>
                <a:schemeClr val="accent3"/>
              </a:solidFill>
              <a:ln>
                <a:noFill/>
              </a:ln>
              <a:extLst>
                <a:ext uri="{91240B29-F687-4F45-9708-019B960494DF}">
                  <a14:hiddenLine xmlns:a14="http://schemas.microsoft.com/office/drawing/2010/main" w="9525">
                    <a:solidFill>
                      <a:schemeClr val="accent2"/>
                    </a:solidFill>
                    <a:round/>
                  </a14:hiddenLine>
                </a:ext>
              </a:extLst>
            </p:spPr>
            <p:txBody>
              <a:bodyPr vert="horz" wrap="square" lIns="91440" tIns="45720" rIns="91440" bIns="45720" numCol="1" anchor="t" anchorCtr="0" compatLnSpc="1"/>
              <a:lstStyle/>
              <a:p>
                <a:endParaRPr lang="zh-CN" altLang="en-US">
                  <a:latin typeface="+mn-lt"/>
                  <a:ea typeface="+mn-ea"/>
                  <a:sym typeface="+mn-lt"/>
                </a:endParaRPr>
              </a:p>
            </p:txBody>
          </p:sp>
          <p:sp>
            <p:nvSpPr>
              <p:cNvPr id="93" name="Freeform 85"/>
              <p:cNvSpPr/>
              <p:nvPr>
                <p:custDataLst>
                  <p:tags r:id="rId18"/>
                </p:custDataLst>
              </p:nvPr>
            </p:nvSpPr>
            <p:spPr bwMode="auto">
              <a:xfrm>
                <a:off x="-151" y="-855"/>
                <a:ext cx="65" cy="18"/>
              </a:xfrm>
              <a:custGeom>
                <a:avLst/>
                <a:gdLst>
                  <a:gd name="T0" fmla="*/ 3 w 196"/>
                  <a:gd name="T1" fmla="*/ 0 h 56"/>
                  <a:gd name="T2" fmla="*/ 196 w 196"/>
                  <a:gd name="T3" fmla="*/ 45 h 56"/>
                  <a:gd name="T4" fmla="*/ 193 w 196"/>
                  <a:gd name="T5" fmla="*/ 56 h 56"/>
                  <a:gd name="T6" fmla="*/ 0 w 196"/>
                  <a:gd name="T7" fmla="*/ 10 h 56"/>
                  <a:gd name="T8" fmla="*/ 3 w 196"/>
                  <a:gd name="T9" fmla="*/ 0 h 56"/>
                </a:gdLst>
                <a:ahLst/>
                <a:cxnLst>
                  <a:cxn ang="0">
                    <a:pos x="T0" y="T1"/>
                  </a:cxn>
                  <a:cxn ang="0">
                    <a:pos x="T2" y="T3"/>
                  </a:cxn>
                  <a:cxn ang="0">
                    <a:pos x="T4" y="T5"/>
                  </a:cxn>
                  <a:cxn ang="0">
                    <a:pos x="T6" y="T7"/>
                  </a:cxn>
                  <a:cxn ang="0">
                    <a:pos x="T8" y="T9"/>
                  </a:cxn>
                </a:cxnLst>
                <a:rect l="0" t="0" r="r" b="b"/>
                <a:pathLst>
                  <a:path w="196" h="56">
                    <a:moveTo>
                      <a:pt x="3" y="0"/>
                    </a:moveTo>
                    <a:lnTo>
                      <a:pt x="196" y="45"/>
                    </a:lnTo>
                    <a:lnTo>
                      <a:pt x="193" y="56"/>
                    </a:lnTo>
                    <a:lnTo>
                      <a:pt x="0" y="10"/>
                    </a:lnTo>
                    <a:lnTo>
                      <a:pt x="3" y="0"/>
                    </a:lnTo>
                    <a:close/>
                  </a:path>
                </a:pathLst>
              </a:custGeom>
              <a:solidFill>
                <a:schemeClr val="accent3"/>
              </a:solidFill>
              <a:ln>
                <a:noFill/>
              </a:ln>
              <a:extLst>
                <a:ext uri="{91240B29-F687-4F45-9708-019B960494DF}">
                  <a14:hiddenLine xmlns:a14="http://schemas.microsoft.com/office/drawing/2010/main" w="9525">
                    <a:solidFill>
                      <a:schemeClr val="accent2"/>
                    </a:solidFill>
                    <a:round/>
                  </a14:hiddenLine>
                </a:ext>
              </a:extLst>
            </p:spPr>
            <p:txBody>
              <a:bodyPr vert="horz" wrap="square" lIns="91440" tIns="45720" rIns="91440" bIns="45720" numCol="1" anchor="t" anchorCtr="0" compatLnSpc="1"/>
              <a:lstStyle/>
              <a:p>
                <a:endParaRPr lang="zh-CN" altLang="en-US">
                  <a:latin typeface="+mn-lt"/>
                  <a:ea typeface="+mn-ea"/>
                  <a:sym typeface="+mn-lt"/>
                </a:endParaRPr>
              </a:p>
            </p:txBody>
          </p:sp>
          <p:sp>
            <p:nvSpPr>
              <p:cNvPr id="94" name="Freeform 86"/>
              <p:cNvSpPr/>
              <p:nvPr>
                <p:custDataLst>
                  <p:tags r:id="rId19"/>
                </p:custDataLst>
              </p:nvPr>
            </p:nvSpPr>
            <p:spPr bwMode="auto">
              <a:xfrm>
                <a:off x="-24" y="-824"/>
                <a:ext cx="65" cy="21"/>
              </a:xfrm>
              <a:custGeom>
                <a:avLst/>
                <a:gdLst>
                  <a:gd name="T0" fmla="*/ 5 w 195"/>
                  <a:gd name="T1" fmla="*/ 0 h 63"/>
                  <a:gd name="T2" fmla="*/ 195 w 195"/>
                  <a:gd name="T3" fmla="*/ 50 h 63"/>
                  <a:gd name="T4" fmla="*/ 192 w 195"/>
                  <a:gd name="T5" fmla="*/ 63 h 63"/>
                  <a:gd name="T6" fmla="*/ 0 w 195"/>
                  <a:gd name="T7" fmla="*/ 11 h 63"/>
                  <a:gd name="T8" fmla="*/ 5 w 195"/>
                  <a:gd name="T9" fmla="*/ 0 h 63"/>
                </a:gdLst>
                <a:ahLst/>
                <a:cxnLst>
                  <a:cxn ang="0">
                    <a:pos x="T0" y="T1"/>
                  </a:cxn>
                  <a:cxn ang="0">
                    <a:pos x="T2" y="T3"/>
                  </a:cxn>
                  <a:cxn ang="0">
                    <a:pos x="T4" y="T5"/>
                  </a:cxn>
                  <a:cxn ang="0">
                    <a:pos x="T6" y="T7"/>
                  </a:cxn>
                  <a:cxn ang="0">
                    <a:pos x="T8" y="T9"/>
                  </a:cxn>
                </a:cxnLst>
                <a:rect l="0" t="0" r="r" b="b"/>
                <a:pathLst>
                  <a:path w="195" h="63">
                    <a:moveTo>
                      <a:pt x="5" y="0"/>
                    </a:moveTo>
                    <a:lnTo>
                      <a:pt x="195" y="50"/>
                    </a:lnTo>
                    <a:lnTo>
                      <a:pt x="192" y="63"/>
                    </a:lnTo>
                    <a:lnTo>
                      <a:pt x="0" y="11"/>
                    </a:lnTo>
                    <a:lnTo>
                      <a:pt x="5" y="0"/>
                    </a:lnTo>
                    <a:close/>
                  </a:path>
                </a:pathLst>
              </a:custGeom>
              <a:solidFill>
                <a:schemeClr val="accent3"/>
              </a:solidFill>
              <a:ln>
                <a:noFill/>
              </a:ln>
              <a:extLst>
                <a:ext uri="{91240B29-F687-4F45-9708-019B960494DF}">
                  <a14:hiddenLine xmlns:a14="http://schemas.microsoft.com/office/drawing/2010/main" w="9525">
                    <a:solidFill>
                      <a:schemeClr val="accent2"/>
                    </a:solidFill>
                    <a:round/>
                  </a14:hiddenLine>
                </a:ext>
              </a:extLst>
            </p:spPr>
            <p:txBody>
              <a:bodyPr vert="horz" wrap="square" lIns="91440" tIns="45720" rIns="91440" bIns="45720" numCol="1" anchor="t" anchorCtr="0" compatLnSpc="1"/>
              <a:lstStyle/>
              <a:p>
                <a:endParaRPr lang="zh-CN" altLang="en-US">
                  <a:latin typeface="+mn-lt"/>
                  <a:ea typeface="+mn-ea"/>
                  <a:sym typeface="+mn-lt"/>
                </a:endParaRPr>
              </a:p>
            </p:txBody>
          </p:sp>
          <p:sp>
            <p:nvSpPr>
              <p:cNvPr id="95" name="Freeform 87"/>
              <p:cNvSpPr/>
              <p:nvPr>
                <p:custDataLst>
                  <p:tags r:id="rId20"/>
                </p:custDataLst>
              </p:nvPr>
            </p:nvSpPr>
            <p:spPr bwMode="auto">
              <a:xfrm>
                <a:off x="103" y="-789"/>
                <a:ext cx="65" cy="25"/>
              </a:xfrm>
              <a:custGeom>
                <a:avLst/>
                <a:gdLst>
                  <a:gd name="T0" fmla="*/ 4 w 193"/>
                  <a:gd name="T1" fmla="*/ 0 h 74"/>
                  <a:gd name="T2" fmla="*/ 193 w 193"/>
                  <a:gd name="T3" fmla="*/ 60 h 74"/>
                  <a:gd name="T4" fmla="*/ 187 w 193"/>
                  <a:gd name="T5" fmla="*/ 74 h 74"/>
                  <a:gd name="T6" fmla="*/ 0 w 193"/>
                  <a:gd name="T7" fmla="*/ 13 h 74"/>
                  <a:gd name="T8" fmla="*/ 4 w 193"/>
                  <a:gd name="T9" fmla="*/ 0 h 74"/>
                </a:gdLst>
                <a:ahLst/>
                <a:cxnLst>
                  <a:cxn ang="0">
                    <a:pos x="T0" y="T1"/>
                  </a:cxn>
                  <a:cxn ang="0">
                    <a:pos x="T2" y="T3"/>
                  </a:cxn>
                  <a:cxn ang="0">
                    <a:pos x="T4" y="T5"/>
                  </a:cxn>
                  <a:cxn ang="0">
                    <a:pos x="T6" y="T7"/>
                  </a:cxn>
                  <a:cxn ang="0">
                    <a:pos x="T8" y="T9"/>
                  </a:cxn>
                </a:cxnLst>
                <a:rect l="0" t="0" r="r" b="b"/>
                <a:pathLst>
                  <a:path w="193" h="74">
                    <a:moveTo>
                      <a:pt x="4" y="0"/>
                    </a:moveTo>
                    <a:lnTo>
                      <a:pt x="193" y="60"/>
                    </a:lnTo>
                    <a:lnTo>
                      <a:pt x="187" y="74"/>
                    </a:lnTo>
                    <a:lnTo>
                      <a:pt x="0" y="13"/>
                    </a:lnTo>
                    <a:lnTo>
                      <a:pt x="4" y="0"/>
                    </a:lnTo>
                    <a:close/>
                  </a:path>
                </a:pathLst>
              </a:custGeom>
              <a:solidFill>
                <a:schemeClr val="accent3"/>
              </a:solidFill>
              <a:ln>
                <a:noFill/>
              </a:ln>
              <a:extLst>
                <a:ext uri="{91240B29-F687-4F45-9708-019B960494DF}">
                  <a14:hiddenLine xmlns:a14="http://schemas.microsoft.com/office/drawing/2010/main" w="9525">
                    <a:solidFill>
                      <a:schemeClr val="accent2"/>
                    </a:solidFill>
                    <a:round/>
                  </a14:hiddenLine>
                </a:ext>
              </a:extLst>
            </p:spPr>
            <p:txBody>
              <a:bodyPr vert="horz" wrap="square" lIns="91440" tIns="45720" rIns="91440" bIns="45720" numCol="1" anchor="t" anchorCtr="0" compatLnSpc="1"/>
              <a:lstStyle/>
              <a:p>
                <a:endParaRPr lang="zh-CN" altLang="en-US">
                  <a:latin typeface="+mn-lt"/>
                  <a:ea typeface="+mn-ea"/>
                  <a:sym typeface="+mn-lt"/>
                </a:endParaRPr>
              </a:p>
            </p:txBody>
          </p:sp>
          <p:sp>
            <p:nvSpPr>
              <p:cNvPr id="96" name="Freeform 88"/>
              <p:cNvSpPr/>
              <p:nvPr>
                <p:custDataLst>
                  <p:tags r:id="rId21"/>
                </p:custDataLst>
              </p:nvPr>
            </p:nvSpPr>
            <p:spPr bwMode="auto">
              <a:xfrm>
                <a:off x="227" y="-746"/>
                <a:ext cx="64" cy="30"/>
              </a:xfrm>
              <a:custGeom>
                <a:avLst/>
                <a:gdLst>
                  <a:gd name="T0" fmla="*/ 7 w 190"/>
                  <a:gd name="T1" fmla="*/ 0 h 90"/>
                  <a:gd name="T2" fmla="*/ 190 w 190"/>
                  <a:gd name="T3" fmla="*/ 74 h 90"/>
                  <a:gd name="T4" fmla="*/ 183 w 190"/>
                  <a:gd name="T5" fmla="*/ 90 h 90"/>
                  <a:gd name="T6" fmla="*/ 0 w 190"/>
                  <a:gd name="T7" fmla="*/ 15 h 90"/>
                  <a:gd name="T8" fmla="*/ 7 w 190"/>
                  <a:gd name="T9" fmla="*/ 0 h 90"/>
                </a:gdLst>
                <a:ahLst/>
                <a:cxnLst>
                  <a:cxn ang="0">
                    <a:pos x="T0" y="T1"/>
                  </a:cxn>
                  <a:cxn ang="0">
                    <a:pos x="T2" y="T3"/>
                  </a:cxn>
                  <a:cxn ang="0">
                    <a:pos x="T4" y="T5"/>
                  </a:cxn>
                  <a:cxn ang="0">
                    <a:pos x="T6" y="T7"/>
                  </a:cxn>
                  <a:cxn ang="0">
                    <a:pos x="T8" y="T9"/>
                  </a:cxn>
                </a:cxnLst>
                <a:rect l="0" t="0" r="r" b="b"/>
                <a:pathLst>
                  <a:path w="190" h="90">
                    <a:moveTo>
                      <a:pt x="7" y="0"/>
                    </a:moveTo>
                    <a:lnTo>
                      <a:pt x="190" y="74"/>
                    </a:lnTo>
                    <a:lnTo>
                      <a:pt x="183" y="90"/>
                    </a:lnTo>
                    <a:lnTo>
                      <a:pt x="0" y="15"/>
                    </a:lnTo>
                    <a:lnTo>
                      <a:pt x="7" y="0"/>
                    </a:lnTo>
                    <a:close/>
                  </a:path>
                </a:pathLst>
              </a:custGeom>
              <a:solidFill>
                <a:schemeClr val="accent3"/>
              </a:solidFill>
              <a:ln>
                <a:noFill/>
              </a:ln>
              <a:extLst>
                <a:ext uri="{91240B29-F687-4F45-9708-019B960494DF}">
                  <a14:hiddenLine xmlns:a14="http://schemas.microsoft.com/office/drawing/2010/main" w="9525">
                    <a:solidFill>
                      <a:schemeClr val="accent2"/>
                    </a:solidFill>
                    <a:round/>
                  </a14:hiddenLine>
                </a:ext>
              </a:extLst>
            </p:spPr>
            <p:txBody>
              <a:bodyPr vert="horz" wrap="square" lIns="91440" tIns="45720" rIns="91440" bIns="45720" numCol="1" anchor="t" anchorCtr="0" compatLnSpc="1"/>
              <a:lstStyle/>
              <a:p>
                <a:endParaRPr lang="zh-CN" altLang="en-US">
                  <a:latin typeface="+mn-lt"/>
                  <a:ea typeface="+mn-ea"/>
                  <a:sym typeface="+mn-lt"/>
                </a:endParaRPr>
              </a:p>
            </p:txBody>
          </p:sp>
          <p:sp>
            <p:nvSpPr>
              <p:cNvPr id="97" name="Freeform 89"/>
              <p:cNvSpPr/>
              <p:nvPr>
                <p:custDataLst>
                  <p:tags r:id="rId22"/>
                </p:custDataLst>
              </p:nvPr>
            </p:nvSpPr>
            <p:spPr bwMode="auto">
              <a:xfrm>
                <a:off x="347" y="-693"/>
                <a:ext cx="59" cy="38"/>
              </a:xfrm>
              <a:custGeom>
                <a:avLst/>
                <a:gdLst>
                  <a:gd name="T0" fmla="*/ 8 w 178"/>
                  <a:gd name="T1" fmla="*/ 0 h 114"/>
                  <a:gd name="T2" fmla="*/ 95 w 178"/>
                  <a:gd name="T3" fmla="*/ 46 h 114"/>
                  <a:gd name="T4" fmla="*/ 127 w 178"/>
                  <a:gd name="T5" fmla="*/ 67 h 114"/>
                  <a:gd name="T6" fmla="*/ 153 w 178"/>
                  <a:gd name="T7" fmla="*/ 83 h 114"/>
                  <a:gd name="T8" fmla="*/ 178 w 178"/>
                  <a:gd name="T9" fmla="*/ 100 h 114"/>
                  <a:gd name="T10" fmla="*/ 167 w 178"/>
                  <a:gd name="T11" fmla="*/ 114 h 114"/>
                  <a:gd name="T12" fmla="*/ 141 w 178"/>
                  <a:gd name="T13" fmla="*/ 98 h 114"/>
                  <a:gd name="T14" fmla="*/ 117 w 178"/>
                  <a:gd name="T15" fmla="*/ 83 h 114"/>
                  <a:gd name="T16" fmla="*/ 85 w 178"/>
                  <a:gd name="T17" fmla="*/ 62 h 114"/>
                  <a:gd name="T18" fmla="*/ 0 w 178"/>
                  <a:gd name="T19" fmla="*/ 15 h 114"/>
                  <a:gd name="T20" fmla="*/ 8 w 178"/>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8" h="114">
                    <a:moveTo>
                      <a:pt x="8" y="0"/>
                    </a:moveTo>
                    <a:lnTo>
                      <a:pt x="95" y="46"/>
                    </a:lnTo>
                    <a:lnTo>
                      <a:pt x="127" y="67"/>
                    </a:lnTo>
                    <a:lnTo>
                      <a:pt x="153" y="83"/>
                    </a:lnTo>
                    <a:lnTo>
                      <a:pt x="178" y="100"/>
                    </a:lnTo>
                    <a:lnTo>
                      <a:pt x="167" y="114"/>
                    </a:lnTo>
                    <a:lnTo>
                      <a:pt x="141" y="98"/>
                    </a:lnTo>
                    <a:lnTo>
                      <a:pt x="117" y="83"/>
                    </a:lnTo>
                    <a:lnTo>
                      <a:pt x="85" y="62"/>
                    </a:lnTo>
                    <a:lnTo>
                      <a:pt x="0" y="15"/>
                    </a:lnTo>
                    <a:lnTo>
                      <a:pt x="8" y="0"/>
                    </a:lnTo>
                    <a:close/>
                  </a:path>
                </a:pathLst>
              </a:custGeom>
              <a:solidFill>
                <a:schemeClr val="accent3"/>
              </a:solidFill>
              <a:ln>
                <a:noFill/>
              </a:ln>
              <a:extLst>
                <a:ext uri="{91240B29-F687-4F45-9708-019B960494DF}">
                  <a14:hiddenLine xmlns:a14="http://schemas.microsoft.com/office/drawing/2010/main" w="9525">
                    <a:solidFill>
                      <a:schemeClr val="accent2"/>
                    </a:solidFill>
                    <a:round/>
                  </a14:hiddenLine>
                </a:ext>
              </a:extLst>
            </p:spPr>
            <p:txBody>
              <a:bodyPr vert="horz" wrap="square" lIns="91440" tIns="45720" rIns="91440" bIns="45720" numCol="1" anchor="t" anchorCtr="0" compatLnSpc="1"/>
              <a:lstStyle/>
              <a:p>
                <a:endParaRPr lang="zh-CN" altLang="en-US">
                  <a:latin typeface="+mn-lt"/>
                  <a:ea typeface="+mn-ea"/>
                  <a:sym typeface="+mn-lt"/>
                </a:endParaRPr>
              </a:p>
            </p:txBody>
          </p:sp>
          <p:sp>
            <p:nvSpPr>
              <p:cNvPr id="98" name="Freeform 90"/>
              <p:cNvSpPr/>
              <p:nvPr>
                <p:custDataLst>
                  <p:tags r:id="rId23"/>
                </p:custDataLst>
              </p:nvPr>
            </p:nvSpPr>
            <p:spPr bwMode="auto">
              <a:xfrm>
                <a:off x="454" y="-620"/>
                <a:ext cx="45" cy="54"/>
              </a:xfrm>
              <a:custGeom>
                <a:avLst/>
                <a:gdLst>
                  <a:gd name="T0" fmla="*/ 14 w 137"/>
                  <a:gd name="T1" fmla="*/ 0 h 160"/>
                  <a:gd name="T2" fmla="*/ 36 w 137"/>
                  <a:gd name="T3" fmla="*/ 21 h 160"/>
                  <a:gd name="T4" fmla="*/ 46 w 137"/>
                  <a:gd name="T5" fmla="*/ 31 h 160"/>
                  <a:gd name="T6" fmla="*/ 57 w 137"/>
                  <a:gd name="T7" fmla="*/ 43 h 160"/>
                  <a:gd name="T8" fmla="*/ 80 w 137"/>
                  <a:gd name="T9" fmla="*/ 70 h 160"/>
                  <a:gd name="T10" fmla="*/ 86 w 137"/>
                  <a:gd name="T11" fmla="*/ 77 h 160"/>
                  <a:gd name="T12" fmla="*/ 92 w 137"/>
                  <a:gd name="T13" fmla="*/ 85 h 160"/>
                  <a:gd name="T14" fmla="*/ 102 w 137"/>
                  <a:gd name="T15" fmla="*/ 99 h 160"/>
                  <a:gd name="T16" fmla="*/ 112 w 137"/>
                  <a:gd name="T17" fmla="*/ 112 h 160"/>
                  <a:gd name="T18" fmla="*/ 121 w 137"/>
                  <a:gd name="T19" fmla="*/ 125 h 160"/>
                  <a:gd name="T20" fmla="*/ 137 w 137"/>
                  <a:gd name="T21" fmla="*/ 151 h 160"/>
                  <a:gd name="T22" fmla="*/ 118 w 137"/>
                  <a:gd name="T23" fmla="*/ 160 h 160"/>
                  <a:gd name="T24" fmla="*/ 104 w 137"/>
                  <a:gd name="T25" fmla="*/ 135 h 160"/>
                  <a:gd name="T26" fmla="*/ 95 w 137"/>
                  <a:gd name="T27" fmla="*/ 122 h 160"/>
                  <a:gd name="T28" fmla="*/ 86 w 137"/>
                  <a:gd name="T29" fmla="*/ 111 h 160"/>
                  <a:gd name="T30" fmla="*/ 76 w 137"/>
                  <a:gd name="T31" fmla="*/ 96 h 160"/>
                  <a:gd name="T32" fmla="*/ 70 w 137"/>
                  <a:gd name="T33" fmla="*/ 89 h 160"/>
                  <a:gd name="T34" fmla="*/ 65 w 137"/>
                  <a:gd name="T35" fmla="*/ 82 h 160"/>
                  <a:gd name="T36" fmla="*/ 42 w 137"/>
                  <a:gd name="T37" fmla="*/ 56 h 160"/>
                  <a:gd name="T38" fmla="*/ 31 w 137"/>
                  <a:gd name="T39" fmla="*/ 44 h 160"/>
                  <a:gd name="T40" fmla="*/ 21 w 137"/>
                  <a:gd name="T41" fmla="*/ 34 h 160"/>
                  <a:gd name="T42" fmla="*/ 0 w 137"/>
                  <a:gd name="T43" fmla="*/ 13 h 160"/>
                  <a:gd name="T44" fmla="*/ 14 w 137"/>
                  <a:gd name="T45"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 h="160">
                    <a:moveTo>
                      <a:pt x="14" y="0"/>
                    </a:moveTo>
                    <a:lnTo>
                      <a:pt x="36" y="21"/>
                    </a:lnTo>
                    <a:lnTo>
                      <a:pt x="46" y="31"/>
                    </a:lnTo>
                    <a:lnTo>
                      <a:pt x="57" y="43"/>
                    </a:lnTo>
                    <a:lnTo>
                      <a:pt x="80" y="70"/>
                    </a:lnTo>
                    <a:lnTo>
                      <a:pt x="86" y="77"/>
                    </a:lnTo>
                    <a:lnTo>
                      <a:pt x="92" y="85"/>
                    </a:lnTo>
                    <a:lnTo>
                      <a:pt x="102" y="99"/>
                    </a:lnTo>
                    <a:lnTo>
                      <a:pt x="112" y="112"/>
                    </a:lnTo>
                    <a:lnTo>
                      <a:pt x="121" y="125"/>
                    </a:lnTo>
                    <a:lnTo>
                      <a:pt x="137" y="151"/>
                    </a:lnTo>
                    <a:lnTo>
                      <a:pt x="118" y="160"/>
                    </a:lnTo>
                    <a:lnTo>
                      <a:pt x="104" y="135"/>
                    </a:lnTo>
                    <a:lnTo>
                      <a:pt x="95" y="122"/>
                    </a:lnTo>
                    <a:lnTo>
                      <a:pt x="86" y="111"/>
                    </a:lnTo>
                    <a:lnTo>
                      <a:pt x="76" y="96"/>
                    </a:lnTo>
                    <a:lnTo>
                      <a:pt x="70" y="89"/>
                    </a:lnTo>
                    <a:lnTo>
                      <a:pt x="65" y="82"/>
                    </a:lnTo>
                    <a:lnTo>
                      <a:pt x="42" y="56"/>
                    </a:lnTo>
                    <a:lnTo>
                      <a:pt x="31" y="44"/>
                    </a:lnTo>
                    <a:lnTo>
                      <a:pt x="21" y="34"/>
                    </a:lnTo>
                    <a:lnTo>
                      <a:pt x="0" y="13"/>
                    </a:lnTo>
                    <a:lnTo>
                      <a:pt x="14" y="0"/>
                    </a:lnTo>
                    <a:close/>
                  </a:path>
                </a:pathLst>
              </a:custGeom>
              <a:solidFill>
                <a:schemeClr val="accent3"/>
              </a:solidFill>
              <a:ln>
                <a:noFill/>
              </a:ln>
              <a:extLst>
                <a:ext uri="{91240B29-F687-4F45-9708-019B960494DF}">
                  <a14:hiddenLine xmlns:a14="http://schemas.microsoft.com/office/drawing/2010/main" w="9525">
                    <a:solidFill>
                      <a:schemeClr val="accent2"/>
                    </a:solidFill>
                    <a:round/>
                  </a14:hiddenLine>
                </a:ext>
              </a:extLst>
            </p:spPr>
            <p:txBody>
              <a:bodyPr vert="horz" wrap="square" lIns="91440" tIns="45720" rIns="91440" bIns="45720" numCol="1" anchor="t" anchorCtr="0" compatLnSpc="1"/>
              <a:lstStyle/>
              <a:p>
                <a:endParaRPr lang="zh-CN" altLang="en-US">
                  <a:latin typeface="+mn-lt"/>
                  <a:ea typeface="+mn-ea"/>
                  <a:sym typeface="+mn-lt"/>
                </a:endParaRPr>
              </a:p>
            </p:txBody>
          </p:sp>
          <p:sp>
            <p:nvSpPr>
              <p:cNvPr id="99" name="Freeform 91"/>
              <p:cNvSpPr/>
              <p:nvPr>
                <p:custDataLst>
                  <p:tags r:id="rId24"/>
                </p:custDataLst>
              </p:nvPr>
            </p:nvSpPr>
            <p:spPr bwMode="auto">
              <a:xfrm>
                <a:off x="498" y="-508"/>
                <a:ext cx="19" cy="63"/>
              </a:xfrm>
              <a:custGeom>
                <a:avLst/>
                <a:gdLst>
                  <a:gd name="T0" fmla="*/ 57 w 57"/>
                  <a:gd name="T1" fmla="*/ 0 h 188"/>
                  <a:gd name="T2" fmla="*/ 57 w 57"/>
                  <a:gd name="T3" fmla="*/ 30 h 188"/>
                  <a:gd name="T4" fmla="*/ 57 w 57"/>
                  <a:gd name="T5" fmla="*/ 44 h 188"/>
                  <a:gd name="T6" fmla="*/ 56 w 57"/>
                  <a:gd name="T7" fmla="*/ 60 h 188"/>
                  <a:gd name="T8" fmla="*/ 53 w 57"/>
                  <a:gd name="T9" fmla="*/ 79 h 188"/>
                  <a:gd name="T10" fmla="*/ 50 w 57"/>
                  <a:gd name="T11" fmla="*/ 96 h 188"/>
                  <a:gd name="T12" fmla="*/ 42 w 57"/>
                  <a:gd name="T13" fmla="*/ 131 h 188"/>
                  <a:gd name="T14" fmla="*/ 39 w 57"/>
                  <a:gd name="T15" fmla="*/ 139 h 188"/>
                  <a:gd name="T16" fmla="*/ 36 w 57"/>
                  <a:gd name="T17" fmla="*/ 147 h 188"/>
                  <a:gd name="T18" fmla="*/ 31 w 57"/>
                  <a:gd name="T19" fmla="*/ 161 h 188"/>
                  <a:gd name="T20" fmla="*/ 24 w 57"/>
                  <a:gd name="T21" fmla="*/ 181 h 188"/>
                  <a:gd name="T22" fmla="*/ 20 w 57"/>
                  <a:gd name="T23" fmla="*/ 188 h 188"/>
                  <a:gd name="T24" fmla="*/ 0 w 57"/>
                  <a:gd name="T25" fmla="*/ 181 h 188"/>
                  <a:gd name="T26" fmla="*/ 3 w 57"/>
                  <a:gd name="T27" fmla="*/ 173 h 188"/>
                  <a:gd name="T28" fmla="*/ 10 w 57"/>
                  <a:gd name="T29" fmla="*/ 154 h 188"/>
                  <a:gd name="T30" fmla="*/ 14 w 57"/>
                  <a:gd name="T31" fmla="*/ 139 h 188"/>
                  <a:gd name="T32" fmla="*/ 17 w 57"/>
                  <a:gd name="T33" fmla="*/ 132 h 188"/>
                  <a:gd name="T34" fmla="*/ 20 w 57"/>
                  <a:gd name="T35" fmla="*/ 125 h 188"/>
                  <a:gd name="T36" fmla="*/ 29 w 57"/>
                  <a:gd name="T37" fmla="*/ 92 h 188"/>
                  <a:gd name="T38" fmla="*/ 31 w 57"/>
                  <a:gd name="T39" fmla="*/ 76 h 188"/>
                  <a:gd name="T40" fmla="*/ 33 w 57"/>
                  <a:gd name="T41" fmla="*/ 59 h 188"/>
                  <a:gd name="T42" fmla="*/ 36 w 57"/>
                  <a:gd name="T43" fmla="*/ 44 h 188"/>
                  <a:gd name="T44" fmla="*/ 36 w 57"/>
                  <a:gd name="T45" fmla="*/ 30 h 188"/>
                  <a:gd name="T46" fmla="*/ 36 w 57"/>
                  <a:gd name="T47" fmla="*/ 0 h 188"/>
                  <a:gd name="T48" fmla="*/ 57 w 57"/>
                  <a:gd name="T49"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7" h="188">
                    <a:moveTo>
                      <a:pt x="57" y="0"/>
                    </a:moveTo>
                    <a:lnTo>
                      <a:pt x="57" y="30"/>
                    </a:lnTo>
                    <a:lnTo>
                      <a:pt x="57" y="44"/>
                    </a:lnTo>
                    <a:lnTo>
                      <a:pt x="56" y="60"/>
                    </a:lnTo>
                    <a:lnTo>
                      <a:pt x="53" y="79"/>
                    </a:lnTo>
                    <a:lnTo>
                      <a:pt x="50" y="96"/>
                    </a:lnTo>
                    <a:lnTo>
                      <a:pt x="42" y="131"/>
                    </a:lnTo>
                    <a:lnTo>
                      <a:pt x="39" y="139"/>
                    </a:lnTo>
                    <a:lnTo>
                      <a:pt x="36" y="147"/>
                    </a:lnTo>
                    <a:lnTo>
                      <a:pt x="31" y="161"/>
                    </a:lnTo>
                    <a:lnTo>
                      <a:pt x="24" y="181"/>
                    </a:lnTo>
                    <a:lnTo>
                      <a:pt x="20" y="188"/>
                    </a:lnTo>
                    <a:lnTo>
                      <a:pt x="0" y="181"/>
                    </a:lnTo>
                    <a:lnTo>
                      <a:pt x="3" y="173"/>
                    </a:lnTo>
                    <a:lnTo>
                      <a:pt x="10" y="154"/>
                    </a:lnTo>
                    <a:lnTo>
                      <a:pt x="14" y="139"/>
                    </a:lnTo>
                    <a:lnTo>
                      <a:pt x="17" y="132"/>
                    </a:lnTo>
                    <a:lnTo>
                      <a:pt x="20" y="125"/>
                    </a:lnTo>
                    <a:lnTo>
                      <a:pt x="29" y="92"/>
                    </a:lnTo>
                    <a:lnTo>
                      <a:pt x="31" y="76"/>
                    </a:lnTo>
                    <a:lnTo>
                      <a:pt x="33" y="59"/>
                    </a:lnTo>
                    <a:lnTo>
                      <a:pt x="36" y="44"/>
                    </a:lnTo>
                    <a:lnTo>
                      <a:pt x="36" y="30"/>
                    </a:lnTo>
                    <a:lnTo>
                      <a:pt x="36" y="0"/>
                    </a:lnTo>
                    <a:lnTo>
                      <a:pt x="57" y="0"/>
                    </a:lnTo>
                    <a:close/>
                  </a:path>
                </a:pathLst>
              </a:custGeom>
              <a:solidFill>
                <a:schemeClr val="accent3"/>
              </a:solidFill>
              <a:ln>
                <a:noFill/>
              </a:ln>
              <a:extLst>
                <a:ext uri="{91240B29-F687-4F45-9708-019B960494DF}">
                  <a14:hiddenLine xmlns:a14="http://schemas.microsoft.com/office/drawing/2010/main" w="9525">
                    <a:solidFill>
                      <a:schemeClr val="accent2"/>
                    </a:solidFill>
                    <a:round/>
                  </a14:hiddenLine>
                </a:ext>
              </a:extLst>
            </p:spPr>
            <p:txBody>
              <a:bodyPr vert="horz" wrap="square" lIns="91440" tIns="45720" rIns="91440" bIns="45720" numCol="1" anchor="t" anchorCtr="0" compatLnSpc="1"/>
              <a:lstStyle/>
              <a:p>
                <a:endParaRPr lang="zh-CN" altLang="en-US">
                  <a:latin typeface="+mn-lt"/>
                  <a:ea typeface="+mn-ea"/>
                  <a:sym typeface="+mn-lt"/>
                </a:endParaRPr>
              </a:p>
            </p:txBody>
          </p:sp>
          <p:sp>
            <p:nvSpPr>
              <p:cNvPr id="100" name="Freeform 92"/>
              <p:cNvSpPr/>
              <p:nvPr>
                <p:custDataLst>
                  <p:tags r:id="rId25"/>
                </p:custDataLst>
              </p:nvPr>
            </p:nvSpPr>
            <p:spPr bwMode="auto">
              <a:xfrm>
                <a:off x="433" y="-392"/>
                <a:ext cx="42" cy="58"/>
              </a:xfrm>
              <a:custGeom>
                <a:avLst/>
                <a:gdLst>
                  <a:gd name="T0" fmla="*/ 127 w 127"/>
                  <a:gd name="T1" fmla="*/ 12 h 173"/>
                  <a:gd name="T2" fmla="*/ 114 w 127"/>
                  <a:gd name="T3" fmla="*/ 32 h 173"/>
                  <a:gd name="T4" fmla="*/ 75 w 127"/>
                  <a:gd name="T5" fmla="*/ 94 h 173"/>
                  <a:gd name="T6" fmla="*/ 20 w 127"/>
                  <a:gd name="T7" fmla="*/ 173 h 173"/>
                  <a:gd name="T8" fmla="*/ 0 w 127"/>
                  <a:gd name="T9" fmla="*/ 159 h 173"/>
                  <a:gd name="T10" fmla="*/ 55 w 127"/>
                  <a:gd name="T11" fmla="*/ 81 h 173"/>
                  <a:gd name="T12" fmla="*/ 93 w 127"/>
                  <a:gd name="T13" fmla="*/ 20 h 173"/>
                  <a:gd name="T14" fmla="*/ 106 w 127"/>
                  <a:gd name="T15" fmla="*/ 0 h 173"/>
                  <a:gd name="T16" fmla="*/ 127 w 127"/>
                  <a:gd name="T17" fmla="*/ 1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173">
                    <a:moveTo>
                      <a:pt x="127" y="12"/>
                    </a:moveTo>
                    <a:lnTo>
                      <a:pt x="114" y="32"/>
                    </a:lnTo>
                    <a:lnTo>
                      <a:pt x="75" y="94"/>
                    </a:lnTo>
                    <a:lnTo>
                      <a:pt x="20" y="173"/>
                    </a:lnTo>
                    <a:lnTo>
                      <a:pt x="0" y="159"/>
                    </a:lnTo>
                    <a:lnTo>
                      <a:pt x="55" y="81"/>
                    </a:lnTo>
                    <a:lnTo>
                      <a:pt x="93" y="20"/>
                    </a:lnTo>
                    <a:lnTo>
                      <a:pt x="106" y="0"/>
                    </a:lnTo>
                    <a:lnTo>
                      <a:pt x="127" y="12"/>
                    </a:lnTo>
                    <a:close/>
                  </a:path>
                </a:pathLst>
              </a:custGeom>
              <a:solidFill>
                <a:schemeClr val="accent3"/>
              </a:solidFill>
              <a:ln>
                <a:noFill/>
              </a:ln>
              <a:extLst>
                <a:ext uri="{91240B29-F687-4F45-9708-019B960494DF}">
                  <a14:hiddenLine xmlns:a14="http://schemas.microsoft.com/office/drawing/2010/main" w="9525">
                    <a:solidFill>
                      <a:schemeClr val="accent2"/>
                    </a:solidFill>
                    <a:round/>
                  </a14:hiddenLine>
                </a:ext>
              </a:extLst>
            </p:spPr>
            <p:txBody>
              <a:bodyPr vert="horz" wrap="square" lIns="91440" tIns="45720" rIns="91440" bIns="45720" numCol="1" anchor="t" anchorCtr="0" compatLnSpc="1"/>
              <a:lstStyle/>
              <a:p>
                <a:endParaRPr lang="zh-CN" altLang="en-US">
                  <a:latin typeface="+mn-lt"/>
                  <a:ea typeface="+mn-ea"/>
                  <a:sym typeface="+mn-lt"/>
                </a:endParaRPr>
              </a:p>
            </p:txBody>
          </p:sp>
          <p:sp>
            <p:nvSpPr>
              <p:cNvPr id="101" name="Freeform 93"/>
              <p:cNvSpPr/>
              <p:nvPr>
                <p:custDataLst>
                  <p:tags r:id="rId26"/>
                </p:custDataLst>
              </p:nvPr>
            </p:nvSpPr>
            <p:spPr bwMode="auto">
              <a:xfrm>
                <a:off x="352" y="-289"/>
                <a:ext cx="48" cy="55"/>
              </a:xfrm>
              <a:custGeom>
                <a:avLst/>
                <a:gdLst>
                  <a:gd name="T0" fmla="*/ 144 w 144"/>
                  <a:gd name="T1" fmla="*/ 16 h 163"/>
                  <a:gd name="T2" fmla="*/ 18 w 144"/>
                  <a:gd name="T3" fmla="*/ 163 h 163"/>
                  <a:gd name="T4" fmla="*/ 0 w 144"/>
                  <a:gd name="T5" fmla="*/ 147 h 163"/>
                  <a:gd name="T6" fmla="*/ 125 w 144"/>
                  <a:gd name="T7" fmla="*/ 0 h 163"/>
                  <a:gd name="T8" fmla="*/ 144 w 144"/>
                  <a:gd name="T9" fmla="*/ 16 h 163"/>
                </a:gdLst>
                <a:ahLst/>
                <a:cxnLst>
                  <a:cxn ang="0">
                    <a:pos x="T0" y="T1"/>
                  </a:cxn>
                  <a:cxn ang="0">
                    <a:pos x="T2" y="T3"/>
                  </a:cxn>
                  <a:cxn ang="0">
                    <a:pos x="T4" y="T5"/>
                  </a:cxn>
                  <a:cxn ang="0">
                    <a:pos x="T6" y="T7"/>
                  </a:cxn>
                  <a:cxn ang="0">
                    <a:pos x="T8" y="T9"/>
                  </a:cxn>
                </a:cxnLst>
                <a:rect l="0" t="0" r="r" b="b"/>
                <a:pathLst>
                  <a:path w="144" h="163">
                    <a:moveTo>
                      <a:pt x="144" y="16"/>
                    </a:moveTo>
                    <a:lnTo>
                      <a:pt x="18" y="163"/>
                    </a:lnTo>
                    <a:lnTo>
                      <a:pt x="0" y="147"/>
                    </a:lnTo>
                    <a:lnTo>
                      <a:pt x="125" y="0"/>
                    </a:lnTo>
                    <a:lnTo>
                      <a:pt x="144" y="16"/>
                    </a:lnTo>
                    <a:close/>
                  </a:path>
                </a:pathLst>
              </a:custGeom>
              <a:solidFill>
                <a:schemeClr val="accent3"/>
              </a:solidFill>
              <a:ln>
                <a:noFill/>
              </a:ln>
              <a:extLst>
                <a:ext uri="{91240B29-F687-4F45-9708-019B960494DF}">
                  <a14:hiddenLine xmlns:a14="http://schemas.microsoft.com/office/drawing/2010/main" w="9525">
                    <a:solidFill>
                      <a:schemeClr val="accent2"/>
                    </a:solidFill>
                    <a:round/>
                  </a14:hiddenLine>
                </a:ext>
              </a:extLst>
            </p:spPr>
            <p:txBody>
              <a:bodyPr vert="horz" wrap="square" lIns="91440" tIns="45720" rIns="91440" bIns="45720" numCol="1" anchor="t" anchorCtr="0" compatLnSpc="1"/>
              <a:lstStyle/>
              <a:p>
                <a:endParaRPr lang="zh-CN" altLang="en-US">
                  <a:latin typeface="+mn-lt"/>
                  <a:ea typeface="+mn-ea"/>
                  <a:sym typeface="+mn-lt"/>
                </a:endParaRPr>
              </a:p>
            </p:txBody>
          </p:sp>
          <p:sp>
            <p:nvSpPr>
              <p:cNvPr id="102" name="Freeform 94"/>
              <p:cNvSpPr/>
              <p:nvPr>
                <p:custDataLst>
                  <p:tags r:id="rId27"/>
                </p:custDataLst>
              </p:nvPr>
            </p:nvSpPr>
            <p:spPr bwMode="auto">
              <a:xfrm>
                <a:off x="263" y="-193"/>
                <a:ext cx="52" cy="52"/>
              </a:xfrm>
              <a:custGeom>
                <a:avLst/>
                <a:gdLst>
                  <a:gd name="T0" fmla="*/ 156 w 156"/>
                  <a:gd name="T1" fmla="*/ 18 h 156"/>
                  <a:gd name="T2" fmla="*/ 20 w 156"/>
                  <a:gd name="T3" fmla="*/ 156 h 156"/>
                  <a:gd name="T4" fmla="*/ 0 w 156"/>
                  <a:gd name="T5" fmla="*/ 139 h 156"/>
                  <a:gd name="T6" fmla="*/ 135 w 156"/>
                  <a:gd name="T7" fmla="*/ 0 h 156"/>
                  <a:gd name="T8" fmla="*/ 156 w 156"/>
                  <a:gd name="T9" fmla="*/ 18 h 156"/>
                </a:gdLst>
                <a:ahLst/>
                <a:cxnLst>
                  <a:cxn ang="0">
                    <a:pos x="T0" y="T1"/>
                  </a:cxn>
                  <a:cxn ang="0">
                    <a:pos x="T2" y="T3"/>
                  </a:cxn>
                  <a:cxn ang="0">
                    <a:pos x="T4" y="T5"/>
                  </a:cxn>
                  <a:cxn ang="0">
                    <a:pos x="T6" y="T7"/>
                  </a:cxn>
                  <a:cxn ang="0">
                    <a:pos x="T8" y="T9"/>
                  </a:cxn>
                </a:cxnLst>
                <a:rect l="0" t="0" r="r" b="b"/>
                <a:pathLst>
                  <a:path w="156" h="156">
                    <a:moveTo>
                      <a:pt x="156" y="18"/>
                    </a:moveTo>
                    <a:lnTo>
                      <a:pt x="20" y="156"/>
                    </a:lnTo>
                    <a:lnTo>
                      <a:pt x="0" y="139"/>
                    </a:lnTo>
                    <a:lnTo>
                      <a:pt x="135" y="0"/>
                    </a:lnTo>
                    <a:lnTo>
                      <a:pt x="156" y="18"/>
                    </a:lnTo>
                    <a:close/>
                  </a:path>
                </a:pathLst>
              </a:custGeom>
              <a:solidFill>
                <a:schemeClr val="accent3"/>
              </a:solidFill>
              <a:ln>
                <a:noFill/>
              </a:ln>
              <a:extLst>
                <a:ext uri="{91240B29-F687-4F45-9708-019B960494DF}">
                  <a14:hiddenLine xmlns:a14="http://schemas.microsoft.com/office/drawing/2010/main" w="9525">
                    <a:solidFill>
                      <a:schemeClr val="accent2"/>
                    </a:solidFill>
                    <a:round/>
                  </a14:hiddenLine>
                </a:ext>
              </a:extLst>
            </p:spPr>
            <p:txBody>
              <a:bodyPr vert="horz" wrap="square" lIns="91440" tIns="45720" rIns="91440" bIns="45720" numCol="1" anchor="t" anchorCtr="0" compatLnSpc="1"/>
              <a:lstStyle/>
              <a:p>
                <a:endParaRPr lang="zh-CN" altLang="en-US">
                  <a:latin typeface="+mn-lt"/>
                  <a:ea typeface="+mn-ea"/>
                  <a:sym typeface="+mn-lt"/>
                </a:endParaRPr>
              </a:p>
            </p:txBody>
          </p:sp>
          <p:sp>
            <p:nvSpPr>
              <p:cNvPr id="103" name="Freeform 95"/>
              <p:cNvSpPr/>
              <p:nvPr>
                <p:custDataLst>
                  <p:tags r:id="rId28"/>
                </p:custDataLst>
              </p:nvPr>
            </p:nvSpPr>
            <p:spPr bwMode="auto">
              <a:xfrm>
                <a:off x="170" y="-102"/>
                <a:ext cx="54" cy="52"/>
              </a:xfrm>
              <a:custGeom>
                <a:avLst/>
                <a:gdLst>
                  <a:gd name="T0" fmla="*/ 162 w 162"/>
                  <a:gd name="T1" fmla="*/ 20 h 154"/>
                  <a:gd name="T2" fmla="*/ 22 w 162"/>
                  <a:gd name="T3" fmla="*/ 154 h 154"/>
                  <a:gd name="T4" fmla="*/ 0 w 162"/>
                  <a:gd name="T5" fmla="*/ 133 h 154"/>
                  <a:gd name="T6" fmla="*/ 142 w 162"/>
                  <a:gd name="T7" fmla="*/ 0 h 154"/>
                  <a:gd name="T8" fmla="*/ 162 w 162"/>
                  <a:gd name="T9" fmla="*/ 20 h 154"/>
                </a:gdLst>
                <a:ahLst/>
                <a:cxnLst>
                  <a:cxn ang="0">
                    <a:pos x="T0" y="T1"/>
                  </a:cxn>
                  <a:cxn ang="0">
                    <a:pos x="T2" y="T3"/>
                  </a:cxn>
                  <a:cxn ang="0">
                    <a:pos x="T4" y="T5"/>
                  </a:cxn>
                  <a:cxn ang="0">
                    <a:pos x="T6" y="T7"/>
                  </a:cxn>
                  <a:cxn ang="0">
                    <a:pos x="T8" y="T9"/>
                  </a:cxn>
                </a:cxnLst>
                <a:rect l="0" t="0" r="r" b="b"/>
                <a:pathLst>
                  <a:path w="162" h="154">
                    <a:moveTo>
                      <a:pt x="162" y="20"/>
                    </a:moveTo>
                    <a:lnTo>
                      <a:pt x="22" y="154"/>
                    </a:lnTo>
                    <a:lnTo>
                      <a:pt x="0" y="133"/>
                    </a:lnTo>
                    <a:lnTo>
                      <a:pt x="142" y="0"/>
                    </a:lnTo>
                    <a:lnTo>
                      <a:pt x="162" y="20"/>
                    </a:lnTo>
                    <a:close/>
                  </a:path>
                </a:pathLst>
              </a:custGeom>
              <a:solidFill>
                <a:schemeClr val="accent3"/>
              </a:solidFill>
              <a:ln>
                <a:noFill/>
              </a:ln>
              <a:extLst>
                <a:ext uri="{91240B29-F687-4F45-9708-019B960494DF}">
                  <a14:hiddenLine xmlns:a14="http://schemas.microsoft.com/office/drawing/2010/main" w="9525">
                    <a:solidFill>
                      <a:schemeClr val="accent2"/>
                    </a:solidFill>
                    <a:round/>
                  </a14:hiddenLine>
                </a:ext>
              </a:extLst>
            </p:spPr>
            <p:txBody>
              <a:bodyPr vert="horz" wrap="square" lIns="91440" tIns="45720" rIns="91440" bIns="45720" numCol="1" anchor="t" anchorCtr="0" compatLnSpc="1"/>
              <a:lstStyle/>
              <a:p>
                <a:endParaRPr lang="zh-CN" altLang="en-US">
                  <a:latin typeface="+mn-lt"/>
                  <a:ea typeface="+mn-ea"/>
                  <a:sym typeface="+mn-lt"/>
                </a:endParaRPr>
              </a:p>
            </p:txBody>
          </p:sp>
          <p:sp>
            <p:nvSpPr>
              <p:cNvPr id="104" name="Freeform 96"/>
              <p:cNvSpPr/>
              <p:nvPr>
                <p:custDataLst>
                  <p:tags r:id="rId29"/>
                </p:custDataLst>
              </p:nvPr>
            </p:nvSpPr>
            <p:spPr bwMode="auto">
              <a:xfrm>
                <a:off x="74" y="-14"/>
                <a:ext cx="56" cy="51"/>
              </a:xfrm>
              <a:custGeom>
                <a:avLst/>
                <a:gdLst>
                  <a:gd name="T0" fmla="*/ 168 w 168"/>
                  <a:gd name="T1" fmla="*/ 22 h 151"/>
                  <a:gd name="T2" fmla="*/ 23 w 168"/>
                  <a:gd name="T3" fmla="*/ 151 h 151"/>
                  <a:gd name="T4" fmla="*/ 0 w 168"/>
                  <a:gd name="T5" fmla="*/ 128 h 151"/>
                  <a:gd name="T6" fmla="*/ 145 w 168"/>
                  <a:gd name="T7" fmla="*/ 0 h 151"/>
                  <a:gd name="T8" fmla="*/ 168 w 168"/>
                  <a:gd name="T9" fmla="*/ 22 h 151"/>
                </a:gdLst>
                <a:ahLst/>
                <a:cxnLst>
                  <a:cxn ang="0">
                    <a:pos x="T0" y="T1"/>
                  </a:cxn>
                  <a:cxn ang="0">
                    <a:pos x="T2" y="T3"/>
                  </a:cxn>
                  <a:cxn ang="0">
                    <a:pos x="T4" y="T5"/>
                  </a:cxn>
                  <a:cxn ang="0">
                    <a:pos x="T6" y="T7"/>
                  </a:cxn>
                  <a:cxn ang="0">
                    <a:pos x="T8" y="T9"/>
                  </a:cxn>
                </a:cxnLst>
                <a:rect l="0" t="0" r="r" b="b"/>
                <a:pathLst>
                  <a:path w="168" h="151">
                    <a:moveTo>
                      <a:pt x="168" y="22"/>
                    </a:moveTo>
                    <a:lnTo>
                      <a:pt x="23" y="151"/>
                    </a:lnTo>
                    <a:lnTo>
                      <a:pt x="0" y="128"/>
                    </a:lnTo>
                    <a:lnTo>
                      <a:pt x="145" y="0"/>
                    </a:lnTo>
                    <a:lnTo>
                      <a:pt x="168" y="22"/>
                    </a:lnTo>
                    <a:close/>
                  </a:path>
                </a:pathLst>
              </a:custGeom>
              <a:solidFill>
                <a:schemeClr val="accent3"/>
              </a:solidFill>
              <a:ln>
                <a:noFill/>
              </a:ln>
              <a:extLst>
                <a:ext uri="{91240B29-F687-4F45-9708-019B960494DF}">
                  <a14:hiddenLine xmlns:a14="http://schemas.microsoft.com/office/drawing/2010/main" w="9525">
                    <a:solidFill>
                      <a:schemeClr val="accent2"/>
                    </a:solidFill>
                    <a:round/>
                  </a14:hiddenLine>
                </a:ext>
              </a:extLst>
            </p:spPr>
            <p:txBody>
              <a:bodyPr vert="horz" wrap="square" lIns="91440" tIns="45720" rIns="91440" bIns="45720" numCol="1" anchor="t" anchorCtr="0" compatLnSpc="1"/>
              <a:lstStyle/>
              <a:p>
                <a:endParaRPr lang="zh-CN" altLang="en-US">
                  <a:latin typeface="+mn-lt"/>
                  <a:ea typeface="+mn-ea"/>
                  <a:sym typeface="+mn-lt"/>
                </a:endParaRPr>
              </a:p>
            </p:txBody>
          </p:sp>
          <p:sp>
            <p:nvSpPr>
              <p:cNvPr id="105" name="Freeform 97"/>
              <p:cNvSpPr/>
              <p:nvPr>
                <p:custDataLst>
                  <p:tags r:id="rId30"/>
                </p:custDataLst>
              </p:nvPr>
            </p:nvSpPr>
            <p:spPr bwMode="auto">
              <a:xfrm>
                <a:off x="-25" y="71"/>
                <a:ext cx="58" cy="51"/>
              </a:xfrm>
              <a:custGeom>
                <a:avLst/>
                <a:gdLst>
                  <a:gd name="T0" fmla="*/ 173 w 173"/>
                  <a:gd name="T1" fmla="*/ 25 h 152"/>
                  <a:gd name="T2" fmla="*/ 25 w 173"/>
                  <a:gd name="T3" fmla="*/ 152 h 152"/>
                  <a:gd name="T4" fmla="*/ 0 w 173"/>
                  <a:gd name="T5" fmla="*/ 126 h 152"/>
                  <a:gd name="T6" fmla="*/ 149 w 173"/>
                  <a:gd name="T7" fmla="*/ 0 h 152"/>
                  <a:gd name="T8" fmla="*/ 173 w 173"/>
                  <a:gd name="T9" fmla="*/ 25 h 152"/>
                </a:gdLst>
                <a:ahLst/>
                <a:cxnLst>
                  <a:cxn ang="0">
                    <a:pos x="T0" y="T1"/>
                  </a:cxn>
                  <a:cxn ang="0">
                    <a:pos x="T2" y="T3"/>
                  </a:cxn>
                  <a:cxn ang="0">
                    <a:pos x="T4" y="T5"/>
                  </a:cxn>
                  <a:cxn ang="0">
                    <a:pos x="T6" y="T7"/>
                  </a:cxn>
                  <a:cxn ang="0">
                    <a:pos x="T8" y="T9"/>
                  </a:cxn>
                </a:cxnLst>
                <a:rect l="0" t="0" r="r" b="b"/>
                <a:pathLst>
                  <a:path w="173" h="152">
                    <a:moveTo>
                      <a:pt x="173" y="25"/>
                    </a:moveTo>
                    <a:lnTo>
                      <a:pt x="25" y="152"/>
                    </a:lnTo>
                    <a:lnTo>
                      <a:pt x="0" y="126"/>
                    </a:lnTo>
                    <a:lnTo>
                      <a:pt x="149" y="0"/>
                    </a:lnTo>
                    <a:lnTo>
                      <a:pt x="173" y="25"/>
                    </a:lnTo>
                    <a:close/>
                  </a:path>
                </a:pathLst>
              </a:custGeom>
              <a:solidFill>
                <a:schemeClr val="accent3"/>
              </a:solidFill>
              <a:ln>
                <a:noFill/>
              </a:ln>
              <a:extLst>
                <a:ext uri="{91240B29-F687-4F45-9708-019B960494DF}">
                  <a14:hiddenLine xmlns:a14="http://schemas.microsoft.com/office/drawing/2010/main" w="9525">
                    <a:solidFill>
                      <a:schemeClr val="accent2"/>
                    </a:solidFill>
                    <a:round/>
                  </a14:hiddenLine>
                </a:ext>
              </a:extLst>
            </p:spPr>
            <p:txBody>
              <a:bodyPr vert="horz" wrap="square" lIns="91440" tIns="45720" rIns="91440" bIns="45720" numCol="1" anchor="t" anchorCtr="0" compatLnSpc="1"/>
              <a:lstStyle/>
              <a:p>
                <a:endParaRPr lang="zh-CN" altLang="en-US">
                  <a:latin typeface="+mn-lt"/>
                  <a:ea typeface="+mn-ea"/>
                  <a:sym typeface="+mn-lt"/>
                </a:endParaRPr>
              </a:p>
            </p:txBody>
          </p:sp>
          <p:sp>
            <p:nvSpPr>
              <p:cNvPr id="106" name="Freeform 98"/>
              <p:cNvSpPr/>
              <p:nvPr>
                <p:custDataLst>
                  <p:tags r:id="rId31"/>
                </p:custDataLst>
              </p:nvPr>
            </p:nvSpPr>
            <p:spPr bwMode="auto">
              <a:xfrm>
                <a:off x="-125" y="154"/>
                <a:ext cx="59" cy="51"/>
              </a:xfrm>
              <a:custGeom>
                <a:avLst/>
                <a:gdLst>
                  <a:gd name="T0" fmla="*/ 176 w 176"/>
                  <a:gd name="T1" fmla="*/ 29 h 152"/>
                  <a:gd name="T2" fmla="*/ 26 w 176"/>
                  <a:gd name="T3" fmla="*/ 152 h 152"/>
                  <a:gd name="T4" fmla="*/ 0 w 176"/>
                  <a:gd name="T5" fmla="*/ 123 h 152"/>
                  <a:gd name="T6" fmla="*/ 150 w 176"/>
                  <a:gd name="T7" fmla="*/ 0 h 152"/>
                  <a:gd name="T8" fmla="*/ 176 w 176"/>
                  <a:gd name="T9" fmla="*/ 29 h 152"/>
                </a:gdLst>
                <a:ahLst/>
                <a:cxnLst>
                  <a:cxn ang="0">
                    <a:pos x="T0" y="T1"/>
                  </a:cxn>
                  <a:cxn ang="0">
                    <a:pos x="T2" y="T3"/>
                  </a:cxn>
                  <a:cxn ang="0">
                    <a:pos x="T4" y="T5"/>
                  </a:cxn>
                  <a:cxn ang="0">
                    <a:pos x="T6" y="T7"/>
                  </a:cxn>
                  <a:cxn ang="0">
                    <a:pos x="T8" y="T9"/>
                  </a:cxn>
                </a:cxnLst>
                <a:rect l="0" t="0" r="r" b="b"/>
                <a:pathLst>
                  <a:path w="176" h="152">
                    <a:moveTo>
                      <a:pt x="176" y="29"/>
                    </a:moveTo>
                    <a:lnTo>
                      <a:pt x="26" y="152"/>
                    </a:lnTo>
                    <a:lnTo>
                      <a:pt x="0" y="123"/>
                    </a:lnTo>
                    <a:lnTo>
                      <a:pt x="150" y="0"/>
                    </a:lnTo>
                    <a:lnTo>
                      <a:pt x="176" y="29"/>
                    </a:lnTo>
                    <a:close/>
                  </a:path>
                </a:pathLst>
              </a:custGeom>
              <a:solidFill>
                <a:schemeClr val="accent3"/>
              </a:solidFill>
              <a:ln>
                <a:noFill/>
              </a:ln>
              <a:extLst>
                <a:ext uri="{91240B29-F687-4F45-9708-019B960494DF}">
                  <a14:hiddenLine xmlns:a14="http://schemas.microsoft.com/office/drawing/2010/main" w="9525">
                    <a:solidFill>
                      <a:schemeClr val="accent2"/>
                    </a:solidFill>
                    <a:round/>
                  </a14:hiddenLine>
                </a:ext>
              </a:extLst>
            </p:spPr>
            <p:txBody>
              <a:bodyPr vert="horz" wrap="square" lIns="91440" tIns="45720" rIns="91440" bIns="45720" numCol="1" anchor="t" anchorCtr="0" compatLnSpc="1"/>
              <a:lstStyle/>
              <a:p>
                <a:endParaRPr lang="zh-CN" altLang="en-US">
                  <a:latin typeface="+mn-lt"/>
                  <a:ea typeface="+mn-ea"/>
                  <a:sym typeface="+mn-lt"/>
                </a:endParaRPr>
              </a:p>
            </p:txBody>
          </p:sp>
          <p:sp>
            <p:nvSpPr>
              <p:cNvPr id="107" name="Freeform 99"/>
              <p:cNvSpPr/>
              <p:nvPr>
                <p:custDataLst>
                  <p:tags r:id="rId32"/>
                </p:custDataLst>
              </p:nvPr>
            </p:nvSpPr>
            <p:spPr bwMode="auto">
              <a:xfrm>
                <a:off x="-227" y="235"/>
                <a:ext cx="60" cy="51"/>
              </a:xfrm>
              <a:custGeom>
                <a:avLst/>
                <a:gdLst>
                  <a:gd name="T0" fmla="*/ 180 w 180"/>
                  <a:gd name="T1" fmla="*/ 30 h 151"/>
                  <a:gd name="T2" fmla="*/ 27 w 180"/>
                  <a:gd name="T3" fmla="*/ 151 h 151"/>
                  <a:gd name="T4" fmla="*/ 0 w 180"/>
                  <a:gd name="T5" fmla="*/ 121 h 151"/>
                  <a:gd name="T6" fmla="*/ 153 w 180"/>
                  <a:gd name="T7" fmla="*/ 0 h 151"/>
                  <a:gd name="T8" fmla="*/ 180 w 180"/>
                  <a:gd name="T9" fmla="*/ 30 h 151"/>
                </a:gdLst>
                <a:ahLst/>
                <a:cxnLst>
                  <a:cxn ang="0">
                    <a:pos x="T0" y="T1"/>
                  </a:cxn>
                  <a:cxn ang="0">
                    <a:pos x="T2" y="T3"/>
                  </a:cxn>
                  <a:cxn ang="0">
                    <a:pos x="T4" y="T5"/>
                  </a:cxn>
                  <a:cxn ang="0">
                    <a:pos x="T6" y="T7"/>
                  </a:cxn>
                  <a:cxn ang="0">
                    <a:pos x="T8" y="T9"/>
                  </a:cxn>
                </a:cxnLst>
                <a:rect l="0" t="0" r="r" b="b"/>
                <a:pathLst>
                  <a:path w="180" h="151">
                    <a:moveTo>
                      <a:pt x="180" y="30"/>
                    </a:moveTo>
                    <a:lnTo>
                      <a:pt x="27" y="151"/>
                    </a:lnTo>
                    <a:lnTo>
                      <a:pt x="0" y="121"/>
                    </a:lnTo>
                    <a:lnTo>
                      <a:pt x="153" y="0"/>
                    </a:lnTo>
                    <a:lnTo>
                      <a:pt x="180" y="30"/>
                    </a:lnTo>
                    <a:close/>
                  </a:path>
                </a:pathLst>
              </a:custGeom>
              <a:solidFill>
                <a:schemeClr val="accent3"/>
              </a:solidFill>
              <a:ln>
                <a:noFill/>
              </a:ln>
              <a:extLst>
                <a:ext uri="{91240B29-F687-4F45-9708-019B960494DF}">
                  <a14:hiddenLine xmlns:a14="http://schemas.microsoft.com/office/drawing/2010/main" w="9525">
                    <a:solidFill>
                      <a:schemeClr val="accent2"/>
                    </a:solidFill>
                    <a:round/>
                  </a14:hiddenLine>
                </a:ext>
              </a:extLst>
            </p:spPr>
            <p:txBody>
              <a:bodyPr vert="horz" wrap="square" lIns="91440" tIns="45720" rIns="91440" bIns="45720" numCol="1" anchor="t" anchorCtr="0" compatLnSpc="1"/>
              <a:lstStyle/>
              <a:p>
                <a:endParaRPr lang="zh-CN" altLang="en-US">
                  <a:latin typeface="+mn-lt"/>
                  <a:ea typeface="+mn-ea"/>
                  <a:sym typeface="+mn-lt"/>
                </a:endParaRPr>
              </a:p>
            </p:txBody>
          </p:sp>
          <p:sp>
            <p:nvSpPr>
              <p:cNvPr id="108" name="Freeform 100"/>
              <p:cNvSpPr/>
              <p:nvPr>
                <p:custDataLst>
                  <p:tags r:id="rId33"/>
                </p:custDataLst>
              </p:nvPr>
            </p:nvSpPr>
            <p:spPr bwMode="auto">
              <a:xfrm>
                <a:off x="-330" y="315"/>
                <a:ext cx="61" cy="51"/>
              </a:xfrm>
              <a:custGeom>
                <a:avLst/>
                <a:gdLst>
                  <a:gd name="T0" fmla="*/ 182 w 182"/>
                  <a:gd name="T1" fmla="*/ 33 h 153"/>
                  <a:gd name="T2" fmla="*/ 29 w 182"/>
                  <a:gd name="T3" fmla="*/ 153 h 153"/>
                  <a:gd name="T4" fmla="*/ 0 w 182"/>
                  <a:gd name="T5" fmla="*/ 118 h 153"/>
                  <a:gd name="T6" fmla="*/ 155 w 182"/>
                  <a:gd name="T7" fmla="*/ 0 h 153"/>
                  <a:gd name="T8" fmla="*/ 182 w 182"/>
                  <a:gd name="T9" fmla="*/ 33 h 153"/>
                </a:gdLst>
                <a:ahLst/>
                <a:cxnLst>
                  <a:cxn ang="0">
                    <a:pos x="T0" y="T1"/>
                  </a:cxn>
                  <a:cxn ang="0">
                    <a:pos x="T2" y="T3"/>
                  </a:cxn>
                  <a:cxn ang="0">
                    <a:pos x="T4" y="T5"/>
                  </a:cxn>
                  <a:cxn ang="0">
                    <a:pos x="T6" y="T7"/>
                  </a:cxn>
                  <a:cxn ang="0">
                    <a:pos x="T8" y="T9"/>
                  </a:cxn>
                </a:cxnLst>
                <a:rect l="0" t="0" r="r" b="b"/>
                <a:pathLst>
                  <a:path w="182" h="153">
                    <a:moveTo>
                      <a:pt x="182" y="33"/>
                    </a:moveTo>
                    <a:lnTo>
                      <a:pt x="29" y="153"/>
                    </a:lnTo>
                    <a:lnTo>
                      <a:pt x="0" y="118"/>
                    </a:lnTo>
                    <a:lnTo>
                      <a:pt x="155" y="0"/>
                    </a:lnTo>
                    <a:lnTo>
                      <a:pt x="182" y="33"/>
                    </a:lnTo>
                    <a:close/>
                  </a:path>
                </a:pathLst>
              </a:custGeom>
              <a:solidFill>
                <a:schemeClr val="accent3"/>
              </a:solidFill>
              <a:ln>
                <a:noFill/>
              </a:ln>
              <a:extLst>
                <a:ext uri="{91240B29-F687-4F45-9708-019B960494DF}">
                  <a14:hiddenLine xmlns:a14="http://schemas.microsoft.com/office/drawing/2010/main" w="9525">
                    <a:solidFill>
                      <a:schemeClr val="accent2"/>
                    </a:solidFill>
                    <a:round/>
                  </a14:hiddenLine>
                </a:ext>
              </a:extLst>
            </p:spPr>
            <p:txBody>
              <a:bodyPr vert="horz" wrap="square" lIns="91440" tIns="45720" rIns="91440" bIns="45720" numCol="1" anchor="t" anchorCtr="0" compatLnSpc="1"/>
              <a:lstStyle/>
              <a:p>
                <a:endParaRPr lang="zh-CN" altLang="en-US">
                  <a:latin typeface="+mn-lt"/>
                  <a:ea typeface="+mn-ea"/>
                  <a:sym typeface="+mn-lt"/>
                </a:endParaRPr>
              </a:p>
            </p:txBody>
          </p:sp>
          <p:sp>
            <p:nvSpPr>
              <p:cNvPr id="109" name="Freeform 101"/>
              <p:cNvSpPr/>
              <p:nvPr>
                <p:custDataLst>
                  <p:tags r:id="rId34"/>
                </p:custDataLst>
              </p:nvPr>
            </p:nvSpPr>
            <p:spPr bwMode="auto">
              <a:xfrm>
                <a:off x="-434" y="393"/>
                <a:ext cx="62" cy="51"/>
              </a:xfrm>
              <a:custGeom>
                <a:avLst/>
                <a:gdLst>
                  <a:gd name="T0" fmla="*/ 185 w 185"/>
                  <a:gd name="T1" fmla="*/ 36 h 153"/>
                  <a:gd name="T2" fmla="*/ 30 w 185"/>
                  <a:gd name="T3" fmla="*/ 153 h 153"/>
                  <a:gd name="T4" fmla="*/ 0 w 185"/>
                  <a:gd name="T5" fmla="*/ 117 h 153"/>
                  <a:gd name="T6" fmla="*/ 157 w 185"/>
                  <a:gd name="T7" fmla="*/ 0 h 153"/>
                  <a:gd name="T8" fmla="*/ 185 w 185"/>
                  <a:gd name="T9" fmla="*/ 36 h 153"/>
                </a:gdLst>
                <a:ahLst/>
                <a:cxnLst>
                  <a:cxn ang="0">
                    <a:pos x="T0" y="T1"/>
                  </a:cxn>
                  <a:cxn ang="0">
                    <a:pos x="T2" y="T3"/>
                  </a:cxn>
                  <a:cxn ang="0">
                    <a:pos x="T4" y="T5"/>
                  </a:cxn>
                  <a:cxn ang="0">
                    <a:pos x="T6" y="T7"/>
                  </a:cxn>
                  <a:cxn ang="0">
                    <a:pos x="T8" y="T9"/>
                  </a:cxn>
                </a:cxnLst>
                <a:rect l="0" t="0" r="r" b="b"/>
                <a:pathLst>
                  <a:path w="185" h="153">
                    <a:moveTo>
                      <a:pt x="185" y="36"/>
                    </a:moveTo>
                    <a:lnTo>
                      <a:pt x="30" y="153"/>
                    </a:lnTo>
                    <a:lnTo>
                      <a:pt x="0" y="117"/>
                    </a:lnTo>
                    <a:lnTo>
                      <a:pt x="157" y="0"/>
                    </a:lnTo>
                    <a:lnTo>
                      <a:pt x="185" y="36"/>
                    </a:lnTo>
                    <a:close/>
                  </a:path>
                </a:pathLst>
              </a:custGeom>
              <a:solidFill>
                <a:schemeClr val="accent3"/>
              </a:solidFill>
              <a:ln>
                <a:noFill/>
              </a:ln>
              <a:extLst>
                <a:ext uri="{91240B29-F687-4F45-9708-019B960494DF}">
                  <a14:hiddenLine xmlns:a14="http://schemas.microsoft.com/office/drawing/2010/main" w="9525">
                    <a:solidFill>
                      <a:schemeClr val="accent2"/>
                    </a:solidFill>
                    <a:round/>
                  </a14:hiddenLine>
                </a:ext>
              </a:extLst>
            </p:spPr>
            <p:txBody>
              <a:bodyPr vert="horz" wrap="square" lIns="91440" tIns="45720" rIns="91440" bIns="45720" numCol="1" anchor="t" anchorCtr="0" compatLnSpc="1"/>
              <a:lstStyle/>
              <a:p>
                <a:endParaRPr lang="zh-CN" altLang="en-US">
                  <a:latin typeface="+mn-lt"/>
                  <a:ea typeface="+mn-ea"/>
                  <a:sym typeface="+mn-lt"/>
                </a:endParaRPr>
              </a:p>
            </p:txBody>
          </p:sp>
          <p:sp>
            <p:nvSpPr>
              <p:cNvPr id="110" name="Freeform 102"/>
              <p:cNvSpPr/>
              <p:nvPr>
                <p:custDataLst>
                  <p:tags r:id="rId35"/>
                </p:custDataLst>
              </p:nvPr>
            </p:nvSpPr>
            <p:spPr bwMode="auto">
              <a:xfrm>
                <a:off x="-539" y="471"/>
                <a:ext cx="63" cy="51"/>
              </a:xfrm>
              <a:custGeom>
                <a:avLst/>
                <a:gdLst>
                  <a:gd name="T0" fmla="*/ 189 w 189"/>
                  <a:gd name="T1" fmla="*/ 38 h 153"/>
                  <a:gd name="T2" fmla="*/ 32 w 189"/>
                  <a:gd name="T3" fmla="*/ 153 h 153"/>
                  <a:gd name="T4" fmla="*/ 0 w 189"/>
                  <a:gd name="T5" fmla="*/ 114 h 153"/>
                  <a:gd name="T6" fmla="*/ 158 w 189"/>
                  <a:gd name="T7" fmla="*/ 0 h 153"/>
                  <a:gd name="T8" fmla="*/ 189 w 189"/>
                  <a:gd name="T9" fmla="*/ 38 h 153"/>
                </a:gdLst>
                <a:ahLst/>
                <a:cxnLst>
                  <a:cxn ang="0">
                    <a:pos x="T0" y="T1"/>
                  </a:cxn>
                  <a:cxn ang="0">
                    <a:pos x="T2" y="T3"/>
                  </a:cxn>
                  <a:cxn ang="0">
                    <a:pos x="T4" y="T5"/>
                  </a:cxn>
                  <a:cxn ang="0">
                    <a:pos x="T6" y="T7"/>
                  </a:cxn>
                  <a:cxn ang="0">
                    <a:pos x="T8" y="T9"/>
                  </a:cxn>
                </a:cxnLst>
                <a:rect l="0" t="0" r="r" b="b"/>
                <a:pathLst>
                  <a:path w="189" h="153">
                    <a:moveTo>
                      <a:pt x="189" y="38"/>
                    </a:moveTo>
                    <a:lnTo>
                      <a:pt x="32" y="153"/>
                    </a:lnTo>
                    <a:lnTo>
                      <a:pt x="0" y="114"/>
                    </a:lnTo>
                    <a:lnTo>
                      <a:pt x="158" y="0"/>
                    </a:lnTo>
                    <a:lnTo>
                      <a:pt x="189" y="38"/>
                    </a:lnTo>
                    <a:close/>
                  </a:path>
                </a:pathLst>
              </a:custGeom>
              <a:solidFill>
                <a:schemeClr val="accent3"/>
              </a:solidFill>
              <a:ln>
                <a:noFill/>
              </a:ln>
              <a:extLst>
                <a:ext uri="{91240B29-F687-4F45-9708-019B960494DF}">
                  <a14:hiddenLine xmlns:a14="http://schemas.microsoft.com/office/drawing/2010/main" w="9525">
                    <a:solidFill>
                      <a:schemeClr val="accent2"/>
                    </a:solidFill>
                    <a:round/>
                  </a14:hiddenLine>
                </a:ext>
              </a:extLst>
            </p:spPr>
            <p:txBody>
              <a:bodyPr vert="horz" wrap="square" lIns="91440" tIns="45720" rIns="91440" bIns="45720" numCol="1" anchor="t" anchorCtr="0" compatLnSpc="1"/>
              <a:lstStyle/>
              <a:p>
                <a:endParaRPr lang="zh-CN" altLang="en-US">
                  <a:latin typeface="+mn-lt"/>
                  <a:ea typeface="+mn-ea"/>
                  <a:sym typeface="+mn-lt"/>
                </a:endParaRPr>
              </a:p>
            </p:txBody>
          </p:sp>
          <p:sp>
            <p:nvSpPr>
              <p:cNvPr id="111" name="Freeform 103"/>
              <p:cNvSpPr/>
              <p:nvPr>
                <p:custDataLst>
                  <p:tags r:id="rId36"/>
                </p:custDataLst>
              </p:nvPr>
            </p:nvSpPr>
            <p:spPr bwMode="auto">
              <a:xfrm>
                <a:off x="-618" y="546"/>
                <a:ext cx="37" cy="32"/>
              </a:xfrm>
              <a:custGeom>
                <a:avLst/>
                <a:gdLst>
                  <a:gd name="T0" fmla="*/ 112 w 112"/>
                  <a:gd name="T1" fmla="*/ 40 h 96"/>
                  <a:gd name="T2" fmla="*/ 32 w 112"/>
                  <a:gd name="T3" fmla="*/ 96 h 96"/>
                  <a:gd name="T4" fmla="*/ 0 w 112"/>
                  <a:gd name="T5" fmla="*/ 56 h 96"/>
                  <a:gd name="T6" fmla="*/ 81 w 112"/>
                  <a:gd name="T7" fmla="*/ 0 h 96"/>
                  <a:gd name="T8" fmla="*/ 112 w 112"/>
                  <a:gd name="T9" fmla="*/ 40 h 96"/>
                </a:gdLst>
                <a:ahLst/>
                <a:cxnLst>
                  <a:cxn ang="0">
                    <a:pos x="T0" y="T1"/>
                  </a:cxn>
                  <a:cxn ang="0">
                    <a:pos x="T2" y="T3"/>
                  </a:cxn>
                  <a:cxn ang="0">
                    <a:pos x="T4" y="T5"/>
                  </a:cxn>
                  <a:cxn ang="0">
                    <a:pos x="T6" y="T7"/>
                  </a:cxn>
                  <a:cxn ang="0">
                    <a:pos x="T8" y="T9"/>
                  </a:cxn>
                </a:cxnLst>
                <a:rect l="0" t="0" r="r" b="b"/>
                <a:pathLst>
                  <a:path w="112" h="96">
                    <a:moveTo>
                      <a:pt x="112" y="40"/>
                    </a:moveTo>
                    <a:lnTo>
                      <a:pt x="32" y="96"/>
                    </a:lnTo>
                    <a:lnTo>
                      <a:pt x="0" y="56"/>
                    </a:lnTo>
                    <a:lnTo>
                      <a:pt x="81" y="0"/>
                    </a:lnTo>
                    <a:lnTo>
                      <a:pt x="112" y="40"/>
                    </a:lnTo>
                    <a:close/>
                  </a:path>
                </a:pathLst>
              </a:custGeom>
              <a:solidFill>
                <a:schemeClr val="accent3"/>
              </a:solidFill>
              <a:ln>
                <a:noFill/>
              </a:ln>
              <a:extLst>
                <a:ext uri="{91240B29-F687-4F45-9708-019B960494DF}">
                  <a14:hiddenLine xmlns:a14="http://schemas.microsoft.com/office/drawing/2010/main" w="9525">
                    <a:solidFill>
                      <a:schemeClr val="accent2"/>
                    </a:solidFill>
                    <a:round/>
                  </a14:hiddenLine>
                </a:ext>
              </a:extLst>
            </p:spPr>
            <p:txBody>
              <a:bodyPr vert="horz" wrap="square" lIns="91440" tIns="45720" rIns="91440" bIns="45720" numCol="1" anchor="t" anchorCtr="0" compatLnSpc="1"/>
              <a:lstStyle/>
              <a:p>
                <a:endParaRPr lang="zh-CN" altLang="en-US">
                  <a:latin typeface="+mn-lt"/>
                  <a:ea typeface="+mn-ea"/>
                  <a:sym typeface="+mn-lt"/>
                </a:endParaRPr>
              </a:p>
            </p:txBody>
          </p:sp>
        </p:grpSp>
      </p:grpSp>
      <p:grpSp>
        <p:nvGrpSpPr>
          <p:cNvPr id="112" name="组合 111"/>
          <p:cNvGrpSpPr/>
          <p:nvPr>
            <p:custDataLst>
              <p:tags r:id="rId37"/>
            </p:custDataLst>
          </p:nvPr>
        </p:nvGrpSpPr>
        <p:grpSpPr>
          <a:xfrm>
            <a:off x="6460874" y="3572777"/>
            <a:ext cx="1995344" cy="2621589"/>
            <a:chOff x="1418142" y="2644414"/>
            <a:chExt cx="1877508" cy="2466770"/>
          </a:xfrm>
        </p:grpSpPr>
        <p:sp>
          <p:nvSpPr>
            <p:cNvPr id="113" name="椭圆 112"/>
            <p:cNvSpPr/>
            <p:nvPr>
              <p:custDataLst>
                <p:tags r:id="rId38"/>
              </p:custDataLst>
            </p:nvPr>
          </p:nvSpPr>
          <p:spPr>
            <a:xfrm>
              <a:off x="2790825" y="4820474"/>
              <a:ext cx="504825" cy="290710"/>
            </a:xfrm>
            <a:prstGeom prst="ellipse">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114" name="椭圆 113"/>
            <p:cNvSpPr/>
            <p:nvPr>
              <p:custDataLst>
                <p:tags r:id="rId39"/>
              </p:custDataLst>
            </p:nvPr>
          </p:nvSpPr>
          <p:spPr>
            <a:xfrm>
              <a:off x="2920722" y="4896986"/>
              <a:ext cx="245033" cy="141105"/>
            </a:xfrm>
            <a:prstGeom prst="ellipse">
              <a:avLst/>
            </a:prstGeom>
            <a:solidFill>
              <a:schemeClr val="accent4"/>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ym typeface="+mn-lt"/>
              </a:endParaRPr>
            </a:p>
          </p:txBody>
        </p:sp>
        <p:cxnSp>
          <p:nvCxnSpPr>
            <p:cNvPr id="115" name="直接连接符 114"/>
            <p:cNvCxnSpPr>
              <a:endCxn id="114" idx="0"/>
            </p:cNvCxnSpPr>
            <p:nvPr>
              <p:custDataLst>
                <p:tags r:id="rId40"/>
              </p:custDataLst>
            </p:nvPr>
          </p:nvCxnSpPr>
          <p:spPr>
            <a:xfrm>
              <a:off x="3043239" y="2674467"/>
              <a:ext cx="0" cy="2222519"/>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116" name="矩形 115"/>
            <p:cNvSpPr/>
            <p:nvPr>
              <p:custDataLst>
                <p:tags r:id="rId41"/>
              </p:custDataLst>
            </p:nvPr>
          </p:nvSpPr>
          <p:spPr>
            <a:xfrm>
              <a:off x="1418142" y="2644414"/>
              <a:ext cx="1625096" cy="405913"/>
            </a:xfrm>
            <a:prstGeom prst="rect">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grpSp>
      <p:sp>
        <p:nvSpPr>
          <p:cNvPr id="117" name="文本框 116"/>
          <p:cNvSpPr txBox="1"/>
          <p:nvPr>
            <p:custDataLst>
              <p:tags r:id="rId42"/>
            </p:custDataLst>
          </p:nvPr>
        </p:nvSpPr>
        <p:spPr>
          <a:xfrm>
            <a:off x="6102350" y="3536315"/>
            <a:ext cx="2354580" cy="585470"/>
          </a:xfrm>
          <a:prstGeom prst="rect">
            <a:avLst/>
          </a:prstGeom>
          <a:noFill/>
        </p:spPr>
        <p:txBody>
          <a:bodyPr wrap="square" rtlCol="0">
            <a:normAutofit fontScale="62500"/>
          </a:bodyPr>
          <a:lstStyle/>
          <a:p>
            <a:pPr algn="ctr"/>
            <a:r>
              <a:rPr lang="zh-CN" altLang="en-US" sz="2400" b="1">
                <a:latin typeface="+mj-lt"/>
                <a:ea typeface="+mj-ea"/>
                <a:cs typeface="+mj-cs"/>
                <a:sym typeface="+mn-lt"/>
              </a:rPr>
              <a:t>辉煌</a:t>
            </a:r>
            <a:endParaRPr lang="zh-CN" altLang="en-US" sz="2400" b="1">
              <a:latin typeface="+mj-lt"/>
              <a:ea typeface="+mj-ea"/>
              <a:cs typeface="+mj-cs"/>
              <a:sym typeface="+mn-lt"/>
            </a:endParaRPr>
          </a:p>
          <a:p>
            <a:pPr algn="ctr"/>
            <a:r>
              <a:rPr lang="en-US" altLang="zh-CN" sz="2400" b="1">
                <a:latin typeface="+mj-lt"/>
                <a:ea typeface="+mj-ea"/>
                <a:cs typeface="+mj-cs"/>
                <a:sym typeface="+mn-lt"/>
              </a:rPr>
              <a:t>1978~</a:t>
            </a:r>
            <a:r>
              <a:rPr lang="zh-CN" altLang="en-US" sz="2400" b="1">
                <a:latin typeface="+mj-lt"/>
                <a:ea typeface="+mj-ea"/>
                <a:cs typeface="+mj-cs"/>
                <a:sym typeface="+mn-lt"/>
              </a:rPr>
              <a:t>至今</a:t>
            </a:r>
            <a:endParaRPr lang="zh-CN" altLang="en-US" sz="2400" b="1">
              <a:latin typeface="+mj-lt"/>
              <a:ea typeface="+mj-ea"/>
              <a:cs typeface="+mj-cs"/>
              <a:sym typeface="+mn-lt"/>
            </a:endParaRPr>
          </a:p>
        </p:txBody>
      </p:sp>
      <p:sp>
        <p:nvSpPr>
          <p:cNvPr id="118" name="文本框 117"/>
          <p:cNvSpPr txBox="1"/>
          <p:nvPr>
            <p:custDataLst>
              <p:tags r:id="rId43"/>
            </p:custDataLst>
          </p:nvPr>
        </p:nvSpPr>
        <p:spPr>
          <a:xfrm>
            <a:off x="5754834" y="4065546"/>
            <a:ext cx="1764969" cy="1691882"/>
          </a:xfrm>
          <a:prstGeom prst="rect">
            <a:avLst/>
          </a:prstGeom>
          <a:noFill/>
        </p:spPr>
        <p:txBody>
          <a:bodyPr wrap="square" rtlCol="0">
            <a:normAutofit/>
          </a:bodyPr>
          <a:lstStyle/>
          <a:p>
            <a:pPr>
              <a:lnSpc>
                <a:spcPct val="130000"/>
              </a:lnSpc>
            </a:pPr>
            <a:r>
              <a:rPr lang="zh-CN" altLang="en-US" sz="2000" b="0">
                <a:latin typeface="+mn-lt"/>
                <a:ea typeface="+mn-ea"/>
                <a:sym typeface="+mn-lt"/>
              </a:rPr>
              <a:t>在党领导下的改革开放和社会主义现代化建设新时期</a:t>
            </a:r>
            <a:endParaRPr lang="zh-CN" altLang="en-US" sz="2000" b="0">
              <a:latin typeface="+mn-lt"/>
              <a:ea typeface="+mn-ea"/>
              <a:sym typeface="+mn-lt"/>
            </a:endParaRPr>
          </a:p>
        </p:txBody>
      </p:sp>
      <p:grpSp>
        <p:nvGrpSpPr>
          <p:cNvPr id="119" name="组合 118"/>
          <p:cNvGrpSpPr/>
          <p:nvPr>
            <p:custDataLst>
              <p:tags r:id="rId44"/>
            </p:custDataLst>
          </p:nvPr>
        </p:nvGrpSpPr>
        <p:grpSpPr>
          <a:xfrm flipH="1">
            <a:off x="9983979" y="2097154"/>
            <a:ext cx="1739723" cy="2159974"/>
            <a:chOff x="1658667" y="3078768"/>
            <a:chExt cx="1636983" cy="2032416"/>
          </a:xfrm>
        </p:grpSpPr>
        <p:sp>
          <p:nvSpPr>
            <p:cNvPr id="120" name="椭圆 119"/>
            <p:cNvSpPr/>
            <p:nvPr>
              <p:custDataLst>
                <p:tags r:id="rId45"/>
              </p:custDataLst>
            </p:nvPr>
          </p:nvSpPr>
          <p:spPr>
            <a:xfrm>
              <a:off x="2790825" y="4820474"/>
              <a:ext cx="504825" cy="290710"/>
            </a:xfrm>
            <a:prstGeom prst="ellipse">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121" name="椭圆 120"/>
            <p:cNvSpPr/>
            <p:nvPr>
              <p:custDataLst>
                <p:tags r:id="rId46"/>
              </p:custDataLst>
            </p:nvPr>
          </p:nvSpPr>
          <p:spPr>
            <a:xfrm>
              <a:off x="2920722" y="4896986"/>
              <a:ext cx="245033" cy="141105"/>
            </a:xfrm>
            <a:prstGeom prst="ellipse">
              <a:avLst/>
            </a:prstGeom>
            <a:solidFill>
              <a:schemeClr val="accent4"/>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cxnSp>
          <p:nvCxnSpPr>
            <p:cNvPr id="122" name="直接连接符 121"/>
            <p:cNvCxnSpPr>
              <a:endCxn id="121" idx="0"/>
            </p:cNvCxnSpPr>
            <p:nvPr>
              <p:custDataLst>
                <p:tags r:id="rId47"/>
              </p:custDataLst>
            </p:nvPr>
          </p:nvCxnSpPr>
          <p:spPr>
            <a:xfrm flipH="1">
              <a:off x="3043239" y="3111319"/>
              <a:ext cx="0" cy="1785667"/>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123" name="矩形 122"/>
            <p:cNvSpPr/>
            <p:nvPr>
              <p:custDataLst>
                <p:tags r:id="rId48"/>
              </p:custDataLst>
            </p:nvPr>
          </p:nvSpPr>
          <p:spPr>
            <a:xfrm>
              <a:off x="1658667" y="3078768"/>
              <a:ext cx="1388951" cy="405913"/>
            </a:xfrm>
            <a:prstGeom prst="rect">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grpSp>
      <p:sp>
        <p:nvSpPr>
          <p:cNvPr id="124" name="文本框 123"/>
          <p:cNvSpPr txBox="1"/>
          <p:nvPr>
            <p:custDataLst>
              <p:tags r:id="rId49"/>
            </p:custDataLst>
          </p:nvPr>
        </p:nvSpPr>
        <p:spPr>
          <a:xfrm>
            <a:off x="10247630" y="2090420"/>
            <a:ext cx="1545590" cy="574675"/>
          </a:xfrm>
          <a:prstGeom prst="rect">
            <a:avLst/>
          </a:prstGeom>
          <a:noFill/>
        </p:spPr>
        <p:txBody>
          <a:bodyPr wrap="square" rtlCol="0">
            <a:normAutofit lnSpcReduction="20000"/>
          </a:bodyPr>
          <a:lstStyle/>
          <a:p>
            <a:pPr algn="ctr"/>
            <a:r>
              <a:rPr lang="zh-CN" altLang="en-US" sz="2000" b="1">
                <a:latin typeface="+mj-lt"/>
                <a:ea typeface="+mj-ea"/>
                <a:cs typeface="+mj-cs"/>
                <a:sym typeface="+mn-lt"/>
              </a:rPr>
              <a:t>发展</a:t>
            </a:r>
            <a:endParaRPr lang="zh-CN" altLang="en-US" sz="1200" b="1">
              <a:latin typeface="+mj-lt"/>
              <a:ea typeface="+mj-ea"/>
              <a:cs typeface="+mj-cs"/>
              <a:sym typeface="+mn-lt"/>
            </a:endParaRPr>
          </a:p>
          <a:p>
            <a:pPr algn="ctr"/>
            <a:r>
              <a:rPr lang="en-US" altLang="zh-CN" sz="1200" b="1">
                <a:latin typeface="+mj-lt"/>
                <a:ea typeface="+mj-ea"/>
                <a:cs typeface="+mj-cs"/>
                <a:sym typeface="+mn-lt"/>
              </a:rPr>
              <a:t>1949~1978</a:t>
            </a:r>
            <a:endParaRPr lang="en-US" altLang="zh-CN" sz="1200" b="1">
              <a:latin typeface="+mj-lt"/>
              <a:ea typeface="+mj-ea"/>
              <a:cs typeface="+mj-cs"/>
              <a:sym typeface="+mn-lt"/>
            </a:endParaRPr>
          </a:p>
        </p:txBody>
      </p:sp>
      <p:sp>
        <p:nvSpPr>
          <p:cNvPr id="125" name="文本框 124"/>
          <p:cNvSpPr txBox="1"/>
          <p:nvPr>
            <p:custDataLst>
              <p:tags r:id="rId50"/>
            </p:custDataLst>
          </p:nvPr>
        </p:nvSpPr>
        <p:spPr>
          <a:xfrm>
            <a:off x="10174276" y="2519627"/>
            <a:ext cx="1619246" cy="1358214"/>
          </a:xfrm>
          <a:prstGeom prst="rect">
            <a:avLst/>
          </a:prstGeom>
          <a:noFill/>
        </p:spPr>
        <p:txBody>
          <a:bodyPr wrap="square" rtlCol="0">
            <a:noAutofit/>
          </a:bodyPr>
          <a:lstStyle/>
          <a:p>
            <a:pPr>
              <a:lnSpc>
                <a:spcPct val="130000"/>
              </a:lnSpc>
            </a:pPr>
            <a:r>
              <a:rPr lang="zh-CN" altLang="en-US" sz="1600" b="0">
                <a:latin typeface="+mn-lt"/>
                <a:ea typeface="+mn-ea"/>
                <a:sym typeface="+mn-lt"/>
              </a:rPr>
              <a:t>在党领导下从新民主主义转变为社会主义和社会主义建设阶段</a:t>
            </a:r>
            <a:endParaRPr lang="zh-CN" altLang="en-US" sz="1600" b="0">
              <a:latin typeface="+mn-lt"/>
              <a:ea typeface="+mn-ea"/>
              <a:sym typeface="+mn-lt"/>
            </a:endParaRPr>
          </a:p>
        </p:txBody>
      </p:sp>
      <p:sp>
        <p:nvSpPr>
          <p:cNvPr id="126" name="文本框 125"/>
          <p:cNvSpPr txBox="1"/>
          <p:nvPr>
            <p:custDataLst>
              <p:tags r:id="rId51"/>
            </p:custDataLst>
          </p:nvPr>
        </p:nvSpPr>
        <p:spPr>
          <a:xfrm>
            <a:off x="676275" y="2914650"/>
            <a:ext cx="4093845" cy="565785"/>
          </a:xfrm>
          <a:prstGeom prst="rect">
            <a:avLst/>
          </a:prstGeom>
          <a:noFill/>
        </p:spPr>
        <p:txBody>
          <a:bodyPr wrap="square" rtlCol="0">
            <a:noAutofit/>
          </a:bodyPr>
          <a:lstStyle/>
          <a:p>
            <a:pPr>
              <a:lnSpc>
                <a:spcPct val="120000"/>
              </a:lnSpc>
            </a:pPr>
            <a:r>
              <a:rPr lang="en-US" altLang="zh-CN" sz="3600" b="1">
                <a:latin typeface="+mj-lt"/>
                <a:ea typeface="+mj-ea"/>
                <a:cs typeface="+mj-cs"/>
                <a:sym typeface="+mn-lt"/>
              </a:rPr>
              <a:t> </a:t>
            </a:r>
            <a:endParaRPr lang="en-US" altLang="zh-CN" sz="3600" b="1">
              <a:latin typeface="+mj-lt"/>
              <a:ea typeface="+mj-ea"/>
              <a:cs typeface="+mj-cs"/>
              <a:sym typeface="+mn-lt"/>
            </a:endParaRPr>
          </a:p>
        </p:txBody>
      </p:sp>
      <p:sp>
        <p:nvSpPr>
          <p:cNvPr id="127" name="文本框 126"/>
          <p:cNvSpPr txBox="1"/>
          <p:nvPr>
            <p:custDataLst>
              <p:tags r:id="rId52"/>
            </p:custDataLst>
          </p:nvPr>
        </p:nvSpPr>
        <p:spPr>
          <a:xfrm>
            <a:off x="1263788" y="3769571"/>
            <a:ext cx="3428309" cy="2477556"/>
          </a:xfrm>
          <a:prstGeom prst="rect">
            <a:avLst/>
          </a:prstGeom>
          <a:noFill/>
        </p:spPr>
        <p:txBody>
          <a:bodyPr wrap="square" rtlCol="0">
            <a:normAutofit/>
          </a:bodyPr>
          <a:lstStyle/>
          <a:p>
            <a:pPr>
              <a:lnSpc>
                <a:spcPct val="130000"/>
              </a:lnSpc>
            </a:pPr>
            <a:r>
              <a:rPr lang="en-US" altLang="zh-CN" sz="1200" b="0">
                <a:latin typeface="+mn-lt"/>
                <a:ea typeface="+mn-ea"/>
                <a:sym typeface="+mn-lt"/>
              </a:rPr>
              <a:t> </a:t>
            </a:r>
            <a:endParaRPr lang="en-US" altLang="zh-CN" sz="1200" b="0">
              <a:latin typeface="+mn-lt"/>
              <a:ea typeface="+mn-ea"/>
              <a:sym typeface="+mn-lt"/>
            </a:endParaRPr>
          </a:p>
        </p:txBody>
      </p:sp>
      <p:grpSp>
        <p:nvGrpSpPr>
          <p:cNvPr id="128" name="组合 127"/>
          <p:cNvGrpSpPr/>
          <p:nvPr>
            <p:custDataLst>
              <p:tags r:id="rId53"/>
            </p:custDataLst>
          </p:nvPr>
        </p:nvGrpSpPr>
        <p:grpSpPr>
          <a:xfrm>
            <a:off x="6794287" y="2391966"/>
            <a:ext cx="322466" cy="141637"/>
            <a:chOff x="5830677" y="2777579"/>
            <a:chExt cx="504825" cy="221735"/>
          </a:xfrm>
        </p:grpSpPr>
        <p:sp>
          <p:nvSpPr>
            <p:cNvPr id="129" name="椭圆 128"/>
            <p:cNvSpPr/>
            <p:nvPr>
              <p:custDataLst>
                <p:tags r:id="rId54"/>
              </p:custDataLst>
            </p:nvPr>
          </p:nvSpPr>
          <p:spPr>
            <a:xfrm>
              <a:off x="5830677" y="2777579"/>
              <a:ext cx="504825" cy="221735"/>
            </a:xfrm>
            <a:prstGeom prst="ellipse">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130" name="椭圆 129"/>
            <p:cNvSpPr/>
            <p:nvPr>
              <p:custDataLst>
                <p:tags r:id="rId55"/>
              </p:custDataLst>
            </p:nvPr>
          </p:nvSpPr>
          <p:spPr>
            <a:xfrm>
              <a:off x="5960574" y="2835938"/>
              <a:ext cx="245033" cy="107626"/>
            </a:xfrm>
            <a:prstGeom prst="ellipse">
              <a:avLst/>
            </a:prstGeom>
            <a:solidFill>
              <a:schemeClr val="accent4"/>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grpSp>
      <p:pic>
        <p:nvPicPr>
          <p:cNvPr id="73" name="图片 72"/>
          <p:cNvPicPr>
            <a:picLocks noChangeAspect="1"/>
          </p:cNvPicPr>
          <p:nvPr>
            <p:custDataLst>
              <p:tags r:id="rId56"/>
            </p:custDataLst>
          </p:nvPr>
        </p:nvPicPr>
        <p:blipFill>
          <a:blip r:embed="rId57" cstate="print">
            <a:extLst>
              <a:ext uri="{28A0092B-C50C-407E-A947-70E740481C1C}">
                <a14:useLocalDpi xmlns:a14="http://schemas.microsoft.com/office/drawing/2010/main" val="0"/>
              </a:ext>
            </a:extLst>
          </a:blip>
          <a:stretch>
            <a:fillRect/>
          </a:stretch>
        </p:blipFill>
        <p:spPr>
          <a:xfrm>
            <a:off x="11702" y="5655214"/>
            <a:ext cx="2593484" cy="1092918"/>
          </a:xfrm>
          <a:prstGeom prst="rect">
            <a:avLst/>
          </a:prstGeom>
        </p:spPr>
      </p:pic>
      <p:pic>
        <p:nvPicPr>
          <p:cNvPr id="74" name="图片 73"/>
          <p:cNvPicPr>
            <a:picLocks noChangeAspect="1"/>
          </p:cNvPicPr>
          <p:nvPr>
            <p:custDataLst>
              <p:tags r:id="rId58"/>
            </p:custDataLst>
          </p:nvPr>
        </p:nvPicPr>
        <p:blipFill rotWithShape="1">
          <a:blip r:embed="rId59" cstate="print">
            <a:extLst>
              <a:ext uri="{28A0092B-C50C-407E-A947-70E740481C1C}">
                <a14:useLocalDpi xmlns:a14="http://schemas.microsoft.com/office/drawing/2010/main" val="0"/>
              </a:ext>
            </a:extLst>
          </a:blip>
          <a:srcRect b="32906"/>
          <a:stretch>
            <a:fillRect/>
          </a:stretch>
        </p:blipFill>
        <p:spPr>
          <a:xfrm>
            <a:off x="0" y="6281936"/>
            <a:ext cx="12192000" cy="576064"/>
          </a:xfrm>
          <a:prstGeom prst="rect">
            <a:avLst/>
          </a:prstGeom>
        </p:spPr>
      </p:pic>
      <p:cxnSp>
        <p:nvCxnSpPr>
          <p:cNvPr id="131" name="直接连接符 130"/>
          <p:cNvCxnSpPr/>
          <p:nvPr>
            <p:custDataLst>
              <p:tags r:id="rId60"/>
            </p:custDataLst>
          </p:nvPr>
        </p:nvCxnSpPr>
        <p:spPr>
          <a:xfrm>
            <a:off x="6955053" y="542913"/>
            <a:ext cx="2" cy="1906827"/>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132" name="矩形 131"/>
          <p:cNvSpPr/>
          <p:nvPr>
            <p:custDataLst>
              <p:tags r:id="rId61"/>
            </p:custDataLst>
          </p:nvPr>
        </p:nvSpPr>
        <p:spPr>
          <a:xfrm>
            <a:off x="5355626" y="543017"/>
            <a:ext cx="1621836" cy="432331"/>
          </a:xfrm>
          <a:prstGeom prst="rect">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133" name="文本框 132"/>
          <p:cNvSpPr txBox="1"/>
          <p:nvPr>
            <p:custDataLst>
              <p:tags r:id="rId62"/>
            </p:custDataLst>
          </p:nvPr>
        </p:nvSpPr>
        <p:spPr>
          <a:xfrm>
            <a:off x="5245771" y="1259630"/>
            <a:ext cx="1631477" cy="1323959"/>
          </a:xfrm>
          <a:prstGeom prst="rect">
            <a:avLst/>
          </a:prstGeom>
          <a:noFill/>
        </p:spPr>
        <p:txBody>
          <a:bodyPr wrap="square" rtlCol="0">
            <a:normAutofit/>
          </a:bodyPr>
          <a:lstStyle/>
          <a:p>
            <a:pPr>
              <a:lnSpc>
                <a:spcPct val="130000"/>
              </a:lnSpc>
            </a:pPr>
            <a:r>
              <a:rPr lang="zh-CN" altLang="en-US" sz="2000" b="0">
                <a:latin typeface="+mn-lt"/>
                <a:ea typeface="+mn-ea"/>
                <a:sym typeface="+mn-lt"/>
              </a:rPr>
              <a:t>在党领导的新民主主义革命阶段</a:t>
            </a:r>
            <a:endParaRPr lang="zh-CN" altLang="en-US" sz="2000" b="0">
              <a:latin typeface="+mn-lt"/>
              <a:ea typeface="+mn-ea"/>
              <a:sym typeface="+mn-lt"/>
            </a:endParaRPr>
          </a:p>
        </p:txBody>
      </p:sp>
      <p:sp>
        <p:nvSpPr>
          <p:cNvPr id="134" name="文本框 133"/>
          <p:cNvSpPr txBox="1"/>
          <p:nvPr>
            <p:custDataLst>
              <p:tags r:id="rId63"/>
            </p:custDataLst>
          </p:nvPr>
        </p:nvSpPr>
        <p:spPr>
          <a:xfrm>
            <a:off x="5355590" y="542925"/>
            <a:ext cx="1677670" cy="591820"/>
          </a:xfrm>
          <a:prstGeom prst="rect">
            <a:avLst/>
          </a:prstGeom>
          <a:noFill/>
        </p:spPr>
        <p:txBody>
          <a:bodyPr wrap="square" rtlCol="0">
            <a:normAutofit fontScale="72500"/>
          </a:bodyPr>
          <a:lstStyle/>
          <a:p>
            <a:pPr algn="ctr"/>
            <a:r>
              <a:rPr lang="zh-CN" altLang="en-US" sz="2400" b="1">
                <a:latin typeface="+mj-lt"/>
                <a:ea typeface="+mj-ea"/>
                <a:cs typeface="+mj-cs"/>
                <a:sym typeface="+mn-lt"/>
              </a:rPr>
              <a:t>诞生</a:t>
            </a:r>
            <a:endParaRPr lang="zh-CN" altLang="en-US" sz="2400" b="1">
              <a:latin typeface="+mj-lt"/>
              <a:ea typeface="+mj-ea"/>
              <a:cs typeface="+mj-cs"/>
              <a:sym typeface="+mn-lt"/>
            </a:endParaRPr>
          </a:p>
          <a:p>
            <a:pPr algn="ctr"/>
            <a:r>
              <a:rPr lang="en-US" altLang="zh-CN" sz="1600" b="1">
                <a:latin typeface="+mj-lt"/>
                <a:ea typeface="+mj-ea"/>
                <a:cs typeface="+mj-cs"/>
                <a:sym typeface="+mn-lt"/>
              </a:rPr>
              <a:t>1919~1949</a:t>
            </a:r>
            <a:endParaRPr lang="en-US" altLang="zh-CN" sz="2400" b="1">
              <a:latin typeface="+mj-lt"/>
              <a:ea typeface="+mj-ea"/>
              <a:cs typeface="+mj-cs"/>
              <a:sym typeface="+mn-lt"/>
            </a:endParaRPr>
          </a:p>
          <a:p>
            <a:pPr algn="ctr"/>
            <a:endParaRPr lang="zh-CN" altLang="en-US" sz="2400" b="1">
              <a:latin typeface="+mj-lt"/>
              <a:ea typeface="+mj-ea"/>
              <a:cs typeface="+mj-cs"/>
              <a:sym typeface="+mn-lt"/>
            </a:endParaRPr>
          </a:p>
        </p:txBody>
      </p:sp>
      <p:pic>
        <p:nvPicPr>
          <p:cNvPr id="69" name="图片 68"/>
          <p:cNvPicPr>
            <a:picLocks noChangeAspect="1"/>
          </p:cNvPicPr>
          <p:nvPr>
            <p:custDataLst>
              <p:tags r:id="rId64"/>
            </p:custDataLst>
          </p:nvPr>
        </p:nvPicPr>
        <p:blipFill rotWithShape="1">
          <a:blip r:embed="rId65" cstate="print">
            <a:duotone>
              <a:schemeClr val="accent1">
                <a:shade val="45000"/>
                <a:satMod val="135000"/>
              </a:schemeClr>
              <a:prstClr val="white"/>
            </a:duotone>
            <a:extLst>
              <a:ext uri="{BEBA8EAE-BF5A-486C-A8C5-ECC9F3942E4B}">
                <a14:imgProps xmlns:a14="http://schemas.microsoft.com/office/drawing/2010/main">
                  <a14:imgLayer r:embed="rId66">
                    <a14:imgEffect>
                      <a14:brightnessContrast contrast="-40000"/>
                    </a14:imgEffect>
                  </a14:imgLayer>
                </a14:imgProps>
              </a:ext>
              <a:ext uri="{28A0092B-C50C-407E-A947-70E740481C1C}">
                <a14:useLocalDpi xmlns:a14="http://schemas.microsoft.com/office/drawing/2010/main" val="0"/>
              </a:ext>
            </a:extLst>
          </a:blip>
          <a:srcRect/>
          <a:stretch>
            <a:fillRect/>
          </a:stretch>
        </p:blipFill>
        <p:spPr>
          <a:xfrm>
            <a:off x="11430" y="122158"/>
            <a:ext cx="4988185" cy="2207287"/>
          </a:xfrm>
          <a:prstGeom prst="rect">
            <a:avLst/>
          </a:prstGeom>
        </p:spPr>
      </p:pic>
      <p:sp>
        <p:nvSpPr>
          <p:cNvPr id="68" name="文本框 67"/>
          <p:cNvSpPr txBox="1"/>
          <p:nvPr>
            <p:custDataLst>
              <p:tags r:id="rId67"/>
            </p:custDataLst>
          </p:nvPr>
        </p:nvSpPr>
        <p:spPr>
          <a:xfrm>
            <a:off x="100830" y="1004623"/>
            <a:ext cx="3123712" cy="584775"/>
          </a:xfrm>
          <a:prstGeom prst="rect">
            <a:avLst/>
          </a:prstGeom>
          <a:noFill/>
        </p:spPr>
        <p:txBody>
          <a:bodyPr wrap="square" rtlCol="0">
            <a:normAutofit fontScale="87500"/>
          </a:bodyPr>
          <a:lstStyle/>
          <a:p>
            <a:pPr algn="ctr"/>
            <a:r>
              <a:rPr lang="zh-CN" altLang="en-US" sz="3200" b="1">
                <a:solidFill>
                  <a:schemeClr val="accent1"/>
                </a:solidFill>
                <a:latin typeface="+mj-lt"/>
                <a:ea typeface="+mj-ea"/>
                <a:cs typeface="+mj-cs"/>
                <a:sym typeface="+mn-lt"/>
              </a:rPr>
              <a:t>团的三个发展阶段</a:t>
            </a:r>
            <a:endParaRPr lang="zh-CN" altLang="en-US" sz="3200" b="1">
              <a:solidFill>
                <a:schemeClr val="accent1"/>
              </a:solidFill>
              <a:latin typeface="+mj-lt"/>
              <a:ea typeface="+mj-ea"/>
              <a:cs typeface="+mj-cs"/>
              <a:sym typeface="+mn-lt"/>
            </a:endParaRPr>
          </a:p>
        </p:txBody>
      </p:sp>
    </p:spTree>
    <p:custDataLst>
      <p:tags r:id="rId6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11702" y="5655214"/>
            <a:ext cx="2593484" cy="1092918"/>
          </a:xfrm>
          <a:prstGeom prst="rect">
            <a:avLst/>
          </a:prstGeom>
        </p:spPr>
      </p:pic>
      <p:pic>
        <p:nvPicPr>
          <p:cNvPr id="15" name="图片 14"/>
          <p:cNvPicPr>
            <a:picLocks noChangeAspect="1"/>
          </p:cNvPicPr>
          <p:nvPr>
            <p:custDataLst>
              <p:tags r:id="rId3"/>
            </p:custDataLst>
          </p:nvPr>
        </p:nvPicPr>
        <p:blipFill rotWithShape="1">
          <a:blip r:embed="rId4" cstate="print">
            <a:extLst>
              <a:ext uri="{28A0092B-C50C-407E-A947-70E740481C1C}">
                <a14:useLocalDpi xmlns:a14="http://schemas.microsoft.com/office/drawing/2010/main" val="0"/>
              </a:ext>
            </a:extLst>
          </a:blip>
          <a:srcRect b="32906"/>
          <a:stretch>
            <a:fillRect/>
          </a:stretch>
        </p:blipFill>
        <p:spPr>
          <a:xfrm>
            <a:off x="0" y="6281936"/>
            <a:ext cx="12192000" cy="576064"/>
          </a:xfrm>
          <a:prstGeom prst="rect">
            <a:avLst/>
          </a:prstGeom>
        </p:spPr>
      </p:pic>
      <p:sp>
        <p:nvSpPr>
          <p:cNvPr id="86" name="矩形 85"/>
          <p:cNvSpPr/>
          <p:nvPr>
            <p:custDataLst>
              <p:tags r:id="rId5"/>
            </p:custDataLst>
          </p:nvPr>
        </p:nvSpPr>
        <p:spPr>
          <a:xfrm>
            <a:off x="4222135" y="1706930"/>
            <a:ext cx="6855563" cy="372294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88" name="矩形 87"/>
          <p:cNvSpPr/>
          <p:nvPr>
            <p:custDataLst>
              <p:tags r:id="rId6"/>
            </p:custDataLst>
          </p:nvPr>
        </p:nvSpPr>
        <p:spPr>
          <a:xfrm>
            <a:off x="5797550" y="2609850"/>
            <a:ext cx="2634615" cy="2701925"/>
          </a:xfrm>
          <a:prstGeom prst="rect">
            <a:avLst/>
          </a:prstGeom>
        </p:spPr>
        <p:txBody>
          <a:bodyPr wrap="square">
            <a:noAutofit/>
          </a:bodyPr>
          <a:lstStyle/>
          <a:p>
            <a:pPr algn="just">
              <a:lnSpc>
                <a:spcPct val="150000"/>
              </a:lnSpc>
              <a:spcAft>
                <a:spcPts val="1200"/>
              </a:spcAft>
            </a:pPr>
            <a:r>
              <a:rPr lang="zh-CN" altLang="en-US" sz="1200" b="0">
                <a:latin typeface="+mn-lt"/>
                <a:ea typeface="+mn-ea"/>
                <a:sym typeface="+mn-lt"/>
              </a:rPr>
              <a:t>五四运动发生于1919年的5月4日，是一场发生于中国北京、以青年学生为主的学生运动，以及包括广大群众、市民、工商人士等中下阶层广泛参与的一次示威游行、请愿、罢课、罢工、暴力对抗政府等多形式的爱国运动。事件起因在第一次世界大战完结后举行的巴黎和会中，列强肆意践踏中国主权，把德国在山东的权益转让给日本，即山东问题。</a:t>
            </a:r>
            <a:endParaRPr lang="zh-CN" altLang="en-US" sz="1200" b="0">
              <a:latin typeface="+mn-lt"/>
              <a:ea typeface="+mn-ea"/>
              <a:sym typeface="+mn-lt"/>
            </a:endParaRPr>
          </a:p>
        </p:txBody>
      </p:sp>
      <p:sp>
        <p:nvSpPr>
          <p:cNvPr id="89" name="矩形 88"/>
          <p:cNvSpPr/>
          <p:nvPr>
            <p:custDataLst>
              <p:tags r:id="rId7"/>
            </p:custDataLst>
          </p:nvPr>
        </p:nvSpPr>
        <p:spPr>
          <a:xfrm>
            <a:off x="8380730" y="2617470"/>
            <a:ext cx="2755900" cy="3037840"/>
          </a:xfrm>
          <a:prstGeom prst="rect">
            <a:avLst/>
          </a:prstGeom>
        </p:spPr>
        <p:txBody>
          <a:bodyPr wrap="square">
            <a:normAutofit/>
          </a:bodyPr>
          <a:lstStyle/>
          <a:p>
            <a:pPr algn="just">
              <a:lnSpc>
                <a:spcPct val="150000"/>
              </a:lnSpc>
              <a:spcAft>
                <a:spcPts val="1200"/>
              </a:spcAft>
            </a:pPr>
            <a:r>
              <a:rPr lang="zh-CN" altLang="en-US" sz="1200">
                <a:sym typeface="+mn-lt"/>
              </a:rPr>
              <a:t>就此，当时中国的北洋政府未能捍卫国家利益，在列强面前显得软弱，使国人异常不满，从而上街游行表达不满。当时最著名的口号之一是“外争国权（对抗列强侵权），内除国贼（惩除媚日官员）”。</a:t>
            </a:r>
            <a:endParaRPr lang="zh-CN" altLang="en-US" sz="1200" b="0">
              <a:latin typeface="+mn-lt"/>
              <a:ea typeface="+mn-ea"/>
              <a:sym typeface="+mn-lt"/>
            </a:endParaRPr>
          </a:p>
        </p:txBody>
      </p:sp>
      <p:sp>
        <p:nvSpPr>
          <p:cNvPr id="90" name="矩形 89"/>
          <p:cNvSpPr/>
          <p:nvPr>
            <p:custDataLst>
              <p:tags r:id="rId8"/>
            </p:custDataLst>
          </p:nvPr>
        </p:nvSpPr>
        <p:spPr>
          <a:xfrm>
            <a:off x="5915660" y="2092325"/>
            <a:ext cx="4789170" cy="517525"/>
          </a:xfrm>
          <a:prstGeom prst="rect">
            <a:avLst/>
          </a:prstGeom>
        </p:spPr>
        <p:txBody>
          <a:bodyPr wrap="square">
            <a:normAutofit/>
          </a:bodyPr>
          <a:lstStyle/>
          <a:p>
            <a:pPr algn="dist"/>
            <a:r>
              <a:rPr lang="zh-CN" altLang="en-US" sz="2000" b="1">
                <a:solidFill>
                  <a:schemeClr val="tx1">
                    <a:lumMod val="75000"/>
                    <a:lumOff val="25000"/>
                  </a:schemeClr>
                </a:solidFill>
                <a:latin typeface="+mj-lt"/>
                <a:ea typeface="+mj-ea"/>
                <a:cs typeface="+mj-cs"/>
                <a:sym typeface="+mn-lt"/>
              </a:rPr>
              <a:t>五四运动</a:t>
            </a:r>
            <a:endParaRPr lang="zh-CN" altLang="en-US" sz="2000" b="1">
              <a:solidFill>
                <a:schemeClr val="tx1">
                  <a:lumMod val="75000"/>
                  <a:lumOff val="25000"/>
                </a:schemeClr>
              </a:solidFill>
              <a:latin typeface="+mj-lt"/>
              <a:ea typeface="+mj-ea"/>
              <a:cs typeface="+mj-cs"/>
              <a:sym typeface="+mn-lt"/>
            </a:endParaRPr>
          </a:p>
        </p:txBody>
      </p:sp>
      <p:pic>
        <p:nvPicPr>
          <p:cNvPr id="12" name="图片 11"/>
          <p:cNvPicPr>
            <a:picLocks noChangeAspect="1"/>
          </p:cNvPicPr>
          <p:nvPr>
            <p:custDataLst>
              <p:tags r:id="rId9"/>
            </p:custDataLst>
          </p:nvPr>
        </p:nvPicPr>
        <p:blipFill rotWithShape="1">
          <a:blip r:embed="rId10" cstate="print">
            <a:duotone>
              <a:schemeClr val="accent1">
                <a:shade val="45000"/>
                <a:satMod val="135000"/>
              </a:schemeClr>
              <a:prstClr val="white"/>
            </a:duotone>
            <a:extLst>
              <a:ext uri="{BEBA8EAE-BF5A-486C-A8C5-ECC9F3942E4B}">
                <a14:imgProps xmlns:a14="http://schemas.microsoft.com/office/drawing/2010/main">
                  <a14:imgLayer r:embed="rId11">
                    <a14:imgEffect>
                      <a14:brightnessContrast contrast="-40000"/>
                    </a14:imgEffect>
                  </a14:imgLayer>
                </a14:imgProps>
              </a:ext>
              <a:ext uri="{28A0092B-C50C-407E-A947-70E740481C1C}">
                <a14:useLocalDpi xmlns:a14="http://schemas.microsoft.com/office/drawing/2010/main" val="0"/>
              </a:ext>
            </a:extLst>
          </a:blip>
          <a:srcRect/>
          <a:stretch>
            <a:fillRect/>
          </a:stretch>
        </p:blipFill>
        <p:spPr>
          <a:xfrm>
            <a:off x="0" y="-476012"/>
            <a:ext cx="4988185" cy="2207287"/>
          </a:xfrm>
          <a:prstGeom prst="rect">
            <a:avLst/>
          </a:prstGeom>
        </p:spPr>
      </p:pic>
      <p:sp>
        <p:nvSpPr>
          <p:cNvPr id="13" name="文本框 12"/>
          <p:cNvSpPr txBox="1"/>
          <p:nvPr>
            <p:custDataLst>
              <p:tags r:id="rId12"/>
            </p:custDataLst>
          </p:nvPr>
        </p:nvSpPr>
        <p:spPr>
          <a:xfrm>
            <a:off x="11295" y="375338"/>
            <a:ext cx="3123712" cy="584775"/>
          </a:xfrm>
          <a:prstGeom prst="rect">
            <a:avLst/>
          </a:prstGeom>
          <a:noFill/>
        </p:spPr>
        <p:txBody>
          <a:bodyPr wrap="square" rtlCol="0">
            <a:normAutofit fontScale="97500" lnSpcReduction="20000"/>
          </a:bodyPr>
          <a:lstStyle/>
          <a:p>
            <a:pPr algn="ctr"/>
            <a:r>
              <a:rPr lang="zh-CN" altLang="en-US" sz="3200" b="1">
                <a:solidFill>
                  <a:schemeClr val="accent1"/>
                </a:solidFill>
                <a:latin typeface="+mj-lt"/>
                <a:ea typeface="+mj-ea"/>
                <a:cs typeface="+mj-cs"/>
                <a:sym typeface="+mn-lt"/>
              </a:rPr>
              <a:t>团的历史事件</a:t>
            </a:r>
            <a:endParaRPr lang="zh-CN" altLang="en-US" sz="3200" b="1">
              <a:solidFill>
                <a:schemeClr val="accent1"/>
              </a:solidFill>
              <a:latin typeface="+mj-lt"/>
              <a:ea typeface="+mj-ea"/>
              <a:cs typeface="+mj-cs"/>
              <a:sym typeface="+mn-lt"/>
            </a:endParaRPr>
          </a:p>
        </p:txBody>
      </p:sp>
      <p:pic>
        <p:nvPicPr>
          <p:cNvPr id="2" name="图片 1" descr="2fa324bb8058405209fcfca83d6613bb_5283720753648762279"/>
          <p:cNvPicPr>
            <a:picLocks noChangeAspect="1"/>
          </p:cNvPicPr>
          <p:nvPr/>
        </p:nvPicPr>
        <p:blipFill>
          <a:blip r:embed="rId13"/>
          <a:stretch>
            <a:fillRect/>
          </a:stretch>
        </p:blipFill>
        <p:spPr>
          <a:xfrm>
            <a:off x="6225540" y="2540"/>
            <a:ext cx="3825875" cy="1704340"/>
          </a:xfrm>
          <a:prstGeom prst="rect">
            <a:avLst/>
          </a:prstGeom>
        </p:spPr>
      </p:pic>
      <p:pic>
        <p:nvPicPr>
          <p:cNvPr id="3" name="图片 2" descr="4557708cc04c3c81d469c6422c6eef52_138485889"/>
          <p:cNvPicPr>
            <a:picLocks noChangeAspect="1"/>
          </p:cNvPicPr>
          <p:nvPr/>
        </p:nvPicPr>
        <p:blipFill>
          <a:blip r:embed="rId14"/>
          <a:stretch>
            <a:fillRect/>
          </a:stretch>
        </p:blipFill>
        <p:spPr>
          <a:xfrm>
            <a:off x="126365" y="1400810"/>
            <a:ext cx="5671185" cy="4254500"/>
          </a:xfrm>
          <a:prstGeom prst="rect">
            <a:avLst/>
          </a:prstGeom>
        </p:spPr>
      </p:pic>
    </p:spTree>
    <p:custDataLst>
      <p:tags r:id="rId1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wipe(left)">
                                      <p:cBhvr>
                                        <p:cTn id="7" dur="1000"/>
                                        <p:tgtEl>
                                          <p:spTgt spid="86"/>
                                        </p:tgtEl>
                                      </p:cBhvr>
                                    </p:animEffect>
                                  </p:childTnLst>
                                </p:cTn>
                              </p:par>
                            </p:childTnLst>
                          </p:cTn>
                        </p:par>
                        <p:par>
                          <p:cTn id="8" fill="hold">
                            <p:stCondLst>
                              <p:cond delay="1000"/>
                            </p:stCondLst>
                            <p:childTnLst>
                              <p:par>
                                <p:cTn id="9" presetID="2" presetClass="entr" presetSubtype="2" fill="hold" grpId="0" nodeType="afterEffect">
                                  <p:stCondLst>
                                    <p:cond delay="0"/>
                                  </p:stCondLst>
                                  <p:childTnLst>
                                    <p:set>
                                      <p:cBhvr>
                                        <p:cTn id="10" dur="1" fill="hold">
                                          <p:stCondLst>
                                            <p:cond delay="0"/>
                                          </p:stCondLst>
                                        </p:cTn>
                                        <p:tgtEl>
                                          <p:spTgt spid="90"/>
                                        </p:tgtEl>
                                        <p:attrNameLst>
                                          <p:attrName>style.visibility</p:attrName>
                                        </p:attrNameLst>
                                      </p:cBhvr>
                                      <p:to>
                                        <p:strVal val="visible"/>
                                      </p:to>
                                    </p:set>
                                    <p:anim calcmode="lin" valueType="num">
                                      <p:cBhvr additive="base">
                                        <p:cTn id="11" dur="500" fill="hold"/>
                                        <p:tgtEl>
                                          <p:spTgt spid="90"/>
                                        </p:tgtEl>
                                        <p:attrNameLst>
                                          <p:attrName>ppt_x</p:attrName>
                                        </p:attrNameLst>
                                      </p:cBhvr>
                                      <p:tavLst>
                                        <p:tav tm="0">
                                          <p:val>
                                            <p:strVal val="1+#ppt_w/2"/>
                                          </p:val>
                                        </p:tav>
                                        <p:tav tm="100000">
                                          <p:val>
                                            <p:strVal val="#ppt_x"/>
                                          </p:val>
                                        </p:tav>
                                      </p:tavLst>
                                    </p:anim>
                                    <p:anim calcmode="lin" valueType="num">
                                      <p:cBhvr additive="base">
                                        <p:cTn id="12" dur="500" fill="hold"/>
                                        <p:tgtEl>
                                          <p:spTgt spid="90"/>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2" presetClass="entr" presetSubtype="1" fill="hold" grpId="0" nodeType="afterEffect">
                                  <p:stCondLst>
                                    <p:cond delay="0"/>
                                  </p:stCondLst>
                                  <p:childTnLst>
                                    <p:set>
                                      <p:cBhvr>
                                        <p:cTn id="15" dur="1" fill="hold">
                                          <p:stCondLst>
                                            <p:cond delay="0"/>
                                          </p:stCondLst>
                                        </p:cTn>
                                        <p:tgtEl>
                                          <p:spTgt spid="88"/>
                                        </p:tgtEl>
                                        <p:attrNameLst>
                                          <p:attrName>style.visibility</p:attrName>
                                        </p:attrNameLst>
                                      </p:cBhvr>
                                      <p:to>
                                        <p:strVal val="visible"/>
                                      </p:to>
                                    </p:set>
                                    <p:animEffect transition="in" filter="wipe(up)">
                                      <p:cBhvr>
                                        <p:cTn id="16" dur="500"/>
                                        <p:tgtEl>
                                          <p:spTgt spid="88"/>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89"/>
                                        </p:tgtEl>
                                        <p:attrNameLst>
                                          <p:attrName>style.visibility</p:attrName>
                                        </p:attrNameLst>
                                      </p:cBhvr>
                                      <p:to>
                                        <p:strVal val="visible"/>
                                      </p:to>
                                    </p:set>
                                    <p:animEffect transition="in" filter="wipe(up)">
                                      <p:cBhvr>
                                        <p:cTn id="19"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bldLvl="0" animBg="1"/>
      <p:bldP spid="88" grpId="0"/>
      <p:bldP spid="89" grpId="0"/>
      <p:bldP spid="9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连接符 9"/>
          <p:cNvCxnSpPr/>
          <p:nvPr/>
        </p:nvCxnSpPr>
        <p:spPr>
          <a:xfrm>
            <a:off x="493395" y="3293110"/>
            <a:ext cx="11321415" cy="46990"/>
          </a:xfrm>
          <a:prstGeom prst="line">
            <a:avLst/>
          </a:prstGeom>
          <a:ln>
            <a:solidFill>
              <a:schemeClr val="accent3">
                <a:lumMod val="85000"/>
              </a:schemeClr>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493394" y="2075355"/>
            <a:ext cx="11321415" cy="1101090"/>
          </a:xfrm>
          <a:prstGeom prst="rect">
            <a:avLst/>
          </a:prstGeom>
        </p:spPr>
        <p:txBody>
          <a:bodyPr vert="horz" lIns="91440" tIns="45720" rIns="91440" bIns="45720" rtlCol="0" anchor="ctr">
            <a:normAutofit/>
          </a:bodyPr>
          <a:lstStyle>
            <a:defPPr>
              <a:defRPr lang="zh-CN"/>
            </a:defPPr>
            <a:lvl1pPr lvl="0">
              <a:lnSpc>
                <a:spcPct val="90000"/>
              </a:lnSpc>
              <a:spcBef>
                <a:spcPct val="0"/>
              </a:spcBef>
              <a:buNone/>
              <a:defRPr sz="4800">
                <a:solidFill>
                  <a:srgbClr val="00B0F0"/>
                </a:solidFill>
                <a:latin typeface="+mj-lt"/>
                <a:ea typeface="+mj-ea"/>
                <a:cs typeface="+mj-cs"/>
              </a:defRPr>
            </a:lvl1pPr>
          </a:lstStyle>
          <a:p>
            <a:r>
              <a:rPr lang="en-US" altLang="zh-CN" dirty="0">
                <a:solidFill>
                  <a:schemeClr val="tx2"/>
                </a:solidFill>
              </a:rPr>
              <a:t>“</a:t>
            </a:r>
            <a:r>
              <a:rPr lang="zh-CN" altLang="en-US" dirty="0">
                <a:solidFill>
                  <a:schemeClr val="tx2"/>
                </a:solidFill>
                <a:sym typeface="+mn-ea"/>
              </a:rPr>
              <a:t>五四</a:t>
            </a:r>
            <a:r>
              <a:rPr lang="en-US" altLang="zh-CN" dirty="0">
                <a:solidFill>
                  <a:schemeClr val="tx2"/>
                </a:solidFill>
                <a:sym typeface="+mn-ea"/>
              </a:rPr>
              <a:t>”</a:t>
            </a:r>
            <a:r>
              <a:rPr lang="zh-CN" altLang="en-US" dirty="0">
                <a:solidFill>
                  <a:schemeClr val="tx2"/>
                </a:solidFill>
              </a:rPr>
              <a:t>运动的故事</a:t>
            </a:r>
            <a:endParaRPr lang="zh-CN" altLang="en-US" dirty="0">
              <a:solidFill>
                <a:schemeClr val="tx2"/>
              </a:solidFill>
            </a:endParaRPr>
          </a:p>
        </p:txBody>
      </p:sp>
      <p:sp>
        <p:nvSpPr>
          <p:cNvPr id="3" name="文本框 2"/>
          <p:cNvSpPr txBox="1"/>
          <p:nvPr/>
        </p:nvSpPr>
        <p:spPr>
          <a:xfrm>
            <a:off x="493395" y="3425825"/>
            <a:ext cx="10647045" cy="1779905"/>
          </a:xfrm>
          <a:prstGeom prst="rect">
            <a:avLst/>
          </a:prstGeom>
        </p:spPr>
        <p:txBody>
          <a:bodyPr vert="horz" lIns="91440" tIns="45720" rIns="91440" bIns="45720" rtlCol="0">
            <a:normAutofit fontScale="70000"/>
          </a:bodyPr>
          <a:lstStyle>
            <a:defPPr>
              <a:defRPr lang="zh-CN"/>
            </a:defPPr>
            <a:lvl1pPr marR="0" lvl="0" indent="0" eaLnBrk="0" fontAlgn="base" hangingPunct="0">
              <a:lnSpc>
                <a:spcPct val="100000"/>
              </a:lnSpc>
              <a:spcBef>
                <a:spcPct val="0"/>
              </a:spcBef>
              <a:spcAft>
                <a:spcPct val="0"/>
              </a:spcAft>
              <a:buClrTx/>
              <a:buSzTx/>
              <a:buFont typeface="Arial" panose="020B0604020202020204" pitchFamily="34" charset="0"/>
              <a:buNone/>
              <a:defRPr kumimoji="0" sz="3600" b="0" i="0" u="none" strike="noStrike" cap="none" spc="0" normalizeH="0" baseline="0">
                <a:ln>
                  <a:noFill/>
                </a:ln>
                <a:effectLst/>
                <a:uLnTx/>
                <a:uFillTx/>
                <a:latin typeface="Calibri" panose="020F0502020204030204" pitchFamily="34" charset="0"/>
                <a:ea typeface="微软雅黑" panose="020B0503020204020204" charset="-122"/>
              </a:defRPr>
            </a:lvl1pPr>
            <a:lvl2pPr marL="685800" indent="-228600">
              <a:lnSpc>
                <a:spcPct val="90000"/>
              </a:lnSpc>
              <a:spcBef>
                <a:spcPts val="500"/>
              </a:spcBef>
              <a:buFont typeface="Arial" panose="020B0604020202020204" pitchFamily="34" charset="0"/>
              <a:buChar char="•"/>
              <a:defRPr sz="2000">
                <a:solidFill>
                  <a:schemeClr val="bg1">
                    <a:lumMod val="85000"/>
                  </a:schemeClr>
                </a:solidFill>
              </a:defRPr>
            </a:lvl2pPr>
            <a:lvl3pPr marL="1143000" indent="-228600">
              <a:lnSpc>
                <a:spcPct val="90000"/>
              </a:lnSpc>
              <a:spcBef>
                <a:spcPts val="500"/>
              </a:spcBef>
              <a:buFont typeface="Arial" panose="020B0604020202020204" pitchFamily="34" charset="0"/>
              <a:buChar char="•"/>
              <a:defRPr>
                <a:solidFill>
                  <a:schemeClr val="bg1">
                    <a:lumMod val="85000"/>
                  </a:schemeClr>
                </a:solidFill>
              </a:defRPr>
            </a:lvl3pPr>
            <a:lvl4pPr marL="1600200" indent="-228600">
              <a:lnSpc>
                <a:spcPct val="90000"/>
              </a:lnSpc>
              <a:spcBef>
                <a:spcPts val="500"/>
              </a:spcBef>
              <a:buFont typeface="Arial" panose="020B0604020202020204" pitchFamily="34" charset="0"/>
              <a:buChar char="•"/>
              <a:defRPr>
                <a:solidFill>
                  <a:schemeClr val="bg1">
                    <a:lumMod val="85000"/>
                  </a:schemeClr>
                </a:solidFill>
              </a:defRPr>
            </a:lvl4pPr>
            <a:lvl5pPr marL="2057400" indent="-228600">
              <a:lnSpc>
                <a:spcPct val="90000"/>
              </a:lnSpc>
              <a:spcBef>
                <a:spcPts val="500"/>
              </a:spcBef>
              <a:buFont typeface="Arial" panose="020B0604020202020204" pitchFamily="34" charset="0"/>
              <a:buChar char="•"/>
              <a:defRPr>
                <a:solidFill>
                  <a:schemeClr val="bg1">
                    <a:lumMod val="8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smtClean="0">
                <a:solidFill>
                  <a:schemeClr val="bg1"/>
                </a:solidFill>
                <a:latin typeface="+mn-lt"/>
              </a:rPr>
              <a:t>1920年2月27日，张申府、刘清扬、周恩来、赵世炎、陈公培等第一代中国共产党人，高揭共产主义旗帜，在旅欧的中国勤工俭学生和华工中，创建了统一的共产主义组织旅法共产主义小组，又称旅欧共产主义小组。1923</a:t>
            </a:r>
            <a:r>
              <a:rPr lang="zh-CN" altLang="en-US" dirty="0" smtClean="0">
                <a:solidFill>
                  <a:schemeClr val="bg1"/>
                </a:solidFill>
                <a:latin typeface="+mn-lt"/>
              </a:rPr>
              <a:t>年</a:t>
            </a:r>
            <a:r>
              <a:rPr lang="en-US" altLang="zh-CN" dirty="0" smtClean="0">
                <a:solidFill>
                  <a:schemeClr val="bg1"/>
                </a:solidFill>
                <a:latin typeface="+mn-lt"/>
              </a:rPr>
              <a:t>2</a:t>
            </a:r>
            <a:r>
              <a:rPr lang="zh-CN" altLang="en-US" dirty="0" smtClean="0">
                <a:solidFill>
                  <a:schemeClr val="bg1"/>
                </a:solidFill>
                <a:latin typeface="+mn-lt"/>
              </a:rPr>
              <a:t>月，改名为</a:t>
            </a:r>
            <a:r>
              <a:rPr lang="en-US" altLang="zh-CN" dirty="0" smtClean="0">
                <a:solidFill>
                  <a:schemeClr val="bg1"/>
                </a:solidFill>
                <a:latin typeface="+mn-lt"/>
              </a:rPr>
              <a:t>“</a:t>
            </a:r>
            <a:r>
              <a:rPr lang="zh-CN" altLang="en-US" dirty="0" smtClean="0">
                <a:solidFill>
                  <a:schemeClr val="bg1"/>
                </a:solidFill>
                <a:latin typeface="+mn-lt"/>
              </a:rPr>
              <a:t>旅欧中国共产主义青年团</a:t>
            </a:r>
            <a:r>
              <a:rPr lang="en-US" altLang="zh-CN" dirty="0" smtClean="0">
                <a:solidFill>
                  <a:schemeClr val="bg1"/>
                </a:solidFill>
                <a:latin typeface="+mn-lt"/>
              </a:rPr>
              <a:t>”</a:t>
            </a:r>
            <a:endParaRPr lang="en-US" altLang="zh-CN" dirty="0" smtClean="0">
              <a:solidFill>
                <a:schemeClr val="bg1"/>
              </a:solidFill>
              <a:latin typeface="+mn-lt"/>
            </a:endParaRPr>
          </a:p>
        </p:txBody>
      </p:sp>
      <p:sp>
        <p:nvSpPr>
          <p:cNvPr id="4" name="日期占位符 3"/>
          <p:cNvSpPr>
            <a:spLocks noGrp="1"/>
          </p:cNvSpPr>
          <p:nvPr>
            <p:ph type="dt" sz="half" idx="10"/>
          </p:nvPr>
        </p:nvSpPr>
        <p:spPr/>
        <p:txBody>
          <a:bodyPr/>
          <a:p>
            <a:pPr>
              <a:defRPr/>
            </a:pPr>
            <a:fld id="{140A9D86-6A3A-432B-85A1-4F62644A5DEB}" type="datetime1">
              <a:rPr lang="zh-CN" altLang="en-US"/>
            </a:fld>
            <a:endParaRPr lang="zh-CN" altLang="en-US" sz="1800">
              <a:solidFill>
                <a:schemeClr val="tx1"/>
              </a:solidFill>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11702" y="5655214"/>
            <a:ext cx="2593484" cy="1092918"/>
          </a:xfrm>
          <a:prstGeom prst="rect">
            <a:avLst/>
          </a:prstGeom>
        </p:spPr>
      </p:pic>
      <p:pic>
        <p:nvPicPr>
          <p:cNvPr id="18" name="图片 17"/>
          <p:cNvPicPr>
            <a:picLocks noChangeAspect="1"/>
          </p:cNvPicPr>
          <p:nvPr>
            <p:custDataLst>
              <p:tags r:id="rId3"/>
            </p:custDataLst>
          </p:nvPr>
        </p:nvPicPr>
        <p:blipFill rotWithShape="1">
          <a:blip r:embed="rId4" cstate="print">
            <a:extLst>
              <a:ext uri="{28A0092B-C50C-407E-A947-70E740481C1C}">
                <a14:useLocalDpi xmlns:a14="http://schemas.microsoft.com/office/drawing/2010/main" val="0"/>
              </a:ext>
            </a:extLst>
          </a:blip>
          <a:srcRect b="32906"/>
          <a:stretch>
            <a:fillRect/>
          </a:stretch>
        </p:blipFill>
        <p:spPr>
          <a:xfrm>
            <a:off x="0" y="6281936"/>
            <a:ext cx="12192000" cy="576064"/>
          </a:xfrm>
          <a:prstGeom prst="rect">
            <a:avLst/>
          </a:prstGeom>
        </p:spPr>
      </p:pic>
      <p:sp>
        <p:nvSpPr>
          <p:cNvPr id="23" name="矩形 22"/>
          <p:cNvSpPr/>
          <p:nvPr>
            <p:custDataLst>
              <p:tags r:id="rId5"/>
            </p:custDataLst>
          </p:nvPr>
        </p:nvSpPr>
        <p:spPr>
          <a:xfrm>
            <a:off x="574113" y="2037649"/>
            <a:ext cx="1438176" cy="14381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ym typeface="+mn-lt"/>
            </a:endParaRPr>
          </a:p>
        </p:txBody>
      </p:sp>
      <p:sp>
        <p:nvSpPr>
          <p:cNvPr id="24" name="矩形 23"/>
          <p:cNvSpPr/>
          <p:nvPr>
            <p:custDataLst>
              <p:tags r:id="rId6"/>
            </p:custDataLst>
          </p:nvPr>
        </p:nvSpPr>
        <p:spPr>
          <a:xfrm>
            <a:off x="2037715" y="2037715"/>
            <a:ext cx="3817620" cy="1438275"/>
          </a:xfrm>
          <a:prstGeom prst="rect">
            <a:avLst/>
          </a:prstGeom>
          <a:solidFill>
            <a:srgbClr val="D9D9D9">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ym typeface="+mn-lt"/>
            </a:endParaRPr>
          </a:p>
        </p:txBody>
      </p:sp>
      <p:sp>
        <p:nvSpPr>
          <p:cNvPr id="25" name="Rectangle 24"/>
          <p:cNvSpPr>
            <a:spLocks noChangeArrowheads="1"/>
          </p:cNvSpPr>
          <p:nvPr>
            <p:custDataLst>
              <p:tags r:id="rId7"/>
            </p:custDataLst>
          </p:nvPr>
        </p:nvSpPr>
        <p:spPr bwMode="auto">
          <a:xfrm>
            <a:off x="2037715" y="2037080"/>
            <a:ext cx="3705860" cy="1845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oAutofit/>
          </a:bodyPr>
          <a:lstStyle/>
          <a:p>
            <a:pPr>
              <a:lnSpc>
                <a:spcPct val="150000"/>
              </a:lnSpc>
            </a:pPr>
            <a:r>
              <a:rPr lang="en-US" altLang="zh-CN" sz="12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一二·九运动 又称为一二·九抗日救亡运动。 1935年12月9日，北平(北京)大中学生数千人举行了抗日救国示威游行，反对华北自治，反抗日本帝国主义，要求保全中国领土的完整，掀起全国抗日救国新高潮。</a:t>
            </a:r>
            <a:endParaRPr lang="en-US" altLang="zh-CN" sz="12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p:txBody>
      </p:sp>
      <p:sp>
        <p:nvSpPr>
          <p:cNvPr id="26" name="矩形 25"/>
          <p:cNvSpPr/>
          <p:nvPr>
            <p:custDataLst>
              <p:tags r:id="rId8"/>
            </p:custDataLst>
          </p:nvPr>
        </p:nvSpPr>
        <p:spPr>
          <a:xfrm>
            <a:off x="574113" y="3673409"/>
            <a:ext cx="1438176" cy="14381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ym typeface="+mn-lt"/>
            </a:endParaRPr>
          </a:p>
        </p:txBody>
      </p:sp>
      <p:sp>
        <p:nvSpPr>
          <p:cNvPr id="28" name="矩形 27"/>
          <p:cNvSpPr/>
          <p:nvPr>
            <p:custDataLst>
              <p:tags r:id="rId9"/>
            </p:custDataLst>
          </p:nvPr>
        </p:nvSpPr>
        <p:spPr>
          <a:xfrm>
            <a:off x="2037691" y="3673409"/>
            <a:ext cx="3817011" cy="1438176"/>
          </a:xfrm>
          <a:prstGeom prst="rect">
            <a:avLst/>
          </a:prstGeom>
          <a:solidFill>
            <a:srgbClr val="D9D9D9">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ym typeface="+mn-lt"/>
            </a:endParaRPr>
          </a:p>
        </p:txBody>
      </p:sp>
      <p:sp>
        <p:nvSpPr>
          <p:cNvPr id="29" name="Rectangle 24"/>
          <p:cNvSpPr>
            <a:spLocks noChangeArrowheads="1"/>
          </p:cNvSpPr>
          <p:nvPr>
            <p:custDataLst>
              <p:tags r:id="rId10"/>
            </p:custDataLst>
          </p:nvPr>
        </p:nvSpPr>
        <p:spPr bwMode="auto">
          <a:xfrm>
            <a:off x="2037715" y="3673475"/>
            <a:ext cx="3841750"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ormAutofit/>
          </a:bodyPr>
          <a:lstStyle/>
          <a:p>
            <a:pPr>
              <a:lnSpc>
                <a:spcPct val="150000"/>
              </a:lnSpc>
            </a:pPr>
            <a:r>
              <a:rPr lang="en-US" altLang="zh-CN" sz="1600">
                <a:solidFill>
                  <a:schemeClr val="tx1">
                    <a:lumMod val="75000"/>
                    <a:lumOff val="25000"/>
                  </a:schemeClr>
                </a:solidFill>
                <a:latin typeface="+mn-ea"/>
                <a:cs typeface="+mn-ea"/>
                <a:sym typeface="+mn-lt"/>
              </a:rPr>
              <a:t>12月12日，北平学生举行第5次示威游行，高呼"援助绥远抗战"、" 各党派联合起来"等口号。这是中国共产党领导的一次大规模学生爱国运动。</a:t>
            </a:r>
            <a:endParaRPr lang="en-US" altLang="zh-CN" sz="1600">
              <a:solidFill>
                <a:schemeClr val="tx1">
                  <a:lumMod val="75000"/>
                  <a:lumOff val="25000"/>
                </a:schemeClr>
              </a:solidFill>
              <a:latin typeface="+mn-ea"/>
              <a:cs typeface="+mn-ea"/>
              <a:sym typeface="+mn-lt"/>
            </a:endParaRPr>
          </a:p>
        </p:txBody>
      </p:sp>
      <p:sp>
        <p:nvSpPr>
          <p:cNvPr id="30" name="矩形 29"/>
          <p:cNvSpPr/>
          <p:nvPr>
            <p:custDataLst>
              <p:tags r:id="rId11"/>
            </p:custDataLst>
          </p:nvPr>
        </p:nvSpPr>
        <p:spPr>
          <a:xfrm>
            <a:off x="6046722" y="2037649"/>
            <a:ext cx="5086553" cy="3073936"/>
          </a:xfrm>
          <a:prstGeom prst="rect">
            <a:avLst/>
          </a:prstGeom>
          <a:blipFill dpi="0" rotWithShape="1">
            <a:blip r:embed="rId1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ym typeface="+mn-lt"/>
            </a:endParaRPr>
          </a:p>
        </p:txBody>
      </p:sp>
      <p:sp>
        <p:nvSpPr>
          <p:cNvPr id="31" name="Freeform 14"/>
          <p:cNvSpPr>
            <a:spLocks noEditPoints="1"/>
          </p:cNvSpPr>
          <p:nvPr>
            <p:custDataLst>
              <p:tags r:id="rId13"/>
            </p:custDataLst>
          </p:nvPr>
        </p:nvSpPr>
        <p:spPr bwMode="auto">
          <a:xfrm>
            <a:off x="1145754" y="2578617"/>
            <a:ext cx="294895" cy="356241"/>
          </a:xfrm>
          <a:custGeom>
            <a:avLst/>
            <a:gdLst>
              <a:gd name="T0" fmla="*/ 75 w 116"/>
              <a:gd name="T1" fmla="*/ 56 h 140"/>
              <a:gd name="T2" fmla="*/ 97 w 116"/>
              <a:gd name="T3" fmla="*/ 56 h 140"/>
              <a:gd name="T4" fmla="*/ 103 w 116"/>
              <a:gd name="T5" fmla="*/ 61 h 140"/>
              <a:gd name="T6" fmla="*/ 100 w 116"/>
              <a:gd name="T7" fmla="*/ 66 h 140"/>
              <a:gd name="T8" fmla="*/ 9 w 116"/>
              <a:gd name="T9" fmla="*/ 138 h 140"/>
              <a:gd name="T10" fmla="*/ 1 w 116"/>
              <a:gd name="T11" fmla="*/ 137 h 140"/>
              <a:gd name="T12" fmla="*/ 1 w 116"/>
              <a:gd name="T13" fmla="*/ 131 h 140"/>
              <a:gd name="T14" fmla="*/ 36 w 116"/>
              <a:gd name="T15" fmla="*/ 67 h 140"/>
              <a:gd name="T16" fmla="*/ 15 w 116"/>
              <a:gd name="T17" fmla="*/ 67 h 140"/>
              <a:gd name="T18" fmla="*/ 10 w 116"/>
              <a:gd name="T19" fmla="*/ 61 h 140"/>
              <a:gd name="T20" fmla="*/ 11 w 116"/>
              <a:gd name="T21" fmla="*/ 58 h 140"/>
              <a:gd name="T22" fmla="*/ 49 w 116"/>
              <a:gd name="T23" fmla="*/ 3 h 140"/>
              <a:gd name="T24" fmla="*/ 54 w 116"/>
              <a:gd name="T25" fmla="*/ 1 h 140"/>
              <a:gd name="T26" fmla="*/ 54 w 116"/>
              <a:gd name="T27" fmla="*/ 0 h 140"/>
              <a:gd name="T28" fmla="*/ 111 w 116"/>
              <a:gd name="T29" fmla="*/ 0 h 140"/>
              <a:gd name="T30" fmla="*/ 116 w 116"/>
              <a:gd name="T31" fmla="*/ 6 h 140"/>
              <a:gd name="T32" fmla="*/ 114 w 116"/>
              <a:gd name="T33" fmla="*/ 10 h 140"/>
              <a:gd name="T34" fmla="*/ 75 w 116"/>
              <a:gd name="T35" fmla="*/ 56 h 140"/>
              <a:gd name="T36" fmla="*/ 81 w 116"/>
              <a:gd name="T37" fmla="*/ 67 h 140"/>
              <a:gd name="T38" fmla="*/ 81 w 116"/>
              <a:gd name="T39" fmla="*/ 67 h 140"/>
              <a:gd name="T40" fmla="*/ 63 w 116"/>
              <a:gd name="T41" fmla="*/ 67 h 140"/>
              <a:gd name="T42" fmla="*/ 63 w 116"/>
              <a:gd name="T43" fmla="*/ 67 h 140"/>
              <a:gd name="T44" fmla="*/ 60 w 116"/>
              <a:gd name="T45" fmla="*/ 65 h 140"/>
              <a:gd name="T46" fmla="*/ 59 w 116"/>
              <a:gd name="T47" fmla="*/ 58 h 140"/>
              <a:gd name="T48" fmla="*/ 99 w 116"/>
              <a:gd name="T49" fmla="*/ 11 h 140"/>
              <a:gd name="T50" fmla="*/ 57 w 116"/>
              <a:gd name="T51" fmla="*/ 11 h 140"/>
              <a:gd name="T52" fmla="*/ 26 w 116"/>
              <a:gd name="T53" fmla="*/ 56 h 140"/>
              <a:gd name="T54" fmla="*/ 45 w 116"/>
              <a:gd name="T55" fmla="*/ 56 h 140"/>
              <a:gd name="T56" fmla="*/ 45 w 116"/>
              <a:gd name="T57" fmla="*/ 56 h 140"/>
              <a:gd name="T58" fmla="*/ 48 w 116"/>
              <a:gd name="T59" fmla="*/ 56 h 140"/>
              <a:gd name="T60" fmla="*/ 50 w 116"/>
              <a:gd name="T61" fmla="*/ 64 h 140"/>
              <a:gd name="T62" fmla="*/ 23 w 116"/>
              <a:gd name="T63" fmla="*/ 113 h 140"/>
              <a:gd name="T64" fmla="*/ 81 w 116"/>
              <a:gd name="T6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40">
                <a:moveTo>
                  <a:pt x="75" y="56"/>
                </a:moveTo>
                <a:cubicBezTo>
                  <a:pt x="97" y="56"/>
                  <a:pt x="97" y="56"/>
                  <a:pt x="97" y="56"/>
                </a:cubicBezTo>
                <a:cubicBezTo>
                  <a:pt x="100" y="56"/>
                  <a:pt x="103" y="58"/>
                  <a:pt x="103" y="61"/>
                </a:cubicBezTo>
                <a:cubicBezTo>
                  <a:pt x="103" y="63"/>
                  <a:pt x="102" y="65"/>
                  <a:pt x="100" y="66"/>
                </a:cubicBezTo>
                <a:cubicBezTo>
                  <a:pt x="9" y="138"/>
                  <a:pt x="9" y="138"/>
                  <a:pt x="9" y="138"/>
                </a:cubicBezTo>
                <a:cubicBezTo>
                  <a:pt x="6" y="140"/>
                  <a:pt x="3" y="140"/>
                  <a:pt x="1" y="137"/>
                </a:cubicBezTo>
                <a:cubicBezTo>
                  <a:pt x="0" y="136"/>
                  <a:pt x="0" y="133"/>
                  <a:pt x="1" y="131"/>
                </a:cubicBezTo>
                <a:cubicBezTo>
                  <a:pt x="36" y="67"/>
                  <a:pt x="36" y="67"/>
                  <a:pt x="36" y="67"/>
                </a:cubicBezTo>
                <a:cubicBezTo>
                  <a:pt x="15" y="67"/>
                  <a:pt x="15" y="67"/>
                  <a:pt x="15" y="67"/>
                </a:cubicBezTo>
                <a:cubicBezTo>
                  <a:pt x="12" y="67"/>
                  <a:pt x="10" y="64"/>
                  <a:pt x="10" y="61"/>
                </a:cubicBezTo>
                <a:cubicBezTo>
                  <a:pt x="10" y="60"/>
                  <a:pt x="10" y="59"/>
                  <a:pt x="11" y="58"/>
                </a:cubicBezTo>
                <a:cubicBezTo>
                  <a:pt x="49" y="3"/>
                  <a:pt x="49" y="3"/>
                  <a:pt x="49" y="3"/>
                </a:cubicBezTo>
                <a:cubicBezTo>
                  <a:pt x="50" y="1"/>
                  <a:pt x="52" y="1"/>
                  <a:pt x="54" y="1"/>
                </a:cubicBezTo>
                <a:cubicBezTo>
                  <a:pt x="54" y="0"/>
                  <a:pt x="54" y="0"/>
                  <a:pt x="54" y="0"/>
                </a:cubicBezTo>
                <a:cubicBezTo>
                  <a:pt x="111" y="0"/>
                  <a:pt x="111" y="0"/>
                  <a:pt x="111" y="0"/>
                </a:cubicBezTo>
                <a:cubicBezTo>
                  <a:pt x="114" y="0"/>
                  <a:pt x="116" y="3"/>
                  <a:pt x="116" y="6"/>
                </a:cubicBezTo>
                <a:cubicBezTo>
                  <a:pt x="116" y="7"/>
                  <a:pt x="115" y="9"/>
                  <a:pt x="114" y="10"/>
                </a:cubicBezTo>
                <a:cubicBezTo>
                  <a:pt x="75" y="56"/>
                  <a:pt x="75" y="56"/>
                  <a:pt x="75" y="56"/>
                </a:cubicBezTo>
                <a:close/>
                <a:moveTo>
                  <a:pt x="81" y="67"/>
                </a:moveTo>
                <a:cubicBezTo>
                  <a:pt x="81" y="67"/>
                  <a:pt x="81" y="67"/>
                  <a:pt x="81" y="67"/>
                </a:cubicBezTo>
                <a:cubicBezTo>
                  <a:pt x="63" y="67"/>
                  <a:pt x="63" y="67"/>
                  <a:pt x="63" y="67"/>
                </a:cubicBezTo>
                <a:cubicBezTo>
                  <a:pt x="63" y="67"/>
                  <a:pt x="63" y="67"/>
                  <a:pt x="63" y="67"/>
                </a:cubicBezTo>
                <a:cubicBezTo>
                  <a:pt x="62" y="67"/>
                  <a:pt x="61" y="66"/>
                  <a:pt x="60" y="65"/>
                </a:cubicBezTo>
                <a:cubicBezTo>
                  <a:pt x="57" y="63"/>
                  <a:pt x="57" y="60"/>
                  <a:pt x="59" y="58"/>
                </a:cubicBezTo>
                <a:cubicBezTo>
                  <a:pt x="99" y="11"/>
                  <a:pt x="99" y="11"/>
                  <a:pt x="99" y="11"/>
                </a:cubicBezTo>
                <a:cubicBezTo>
                  <a:pt x="57" y="11"/>
                  <a:pt x="57" y="11"/>
                  <a:pt x="57" y="11"/>
                </a:cubicBezTo>
                <a:cubicBezTo>
                  <a:pt x="26" y="56"/>
                  <a:pt x="26" y="56"/>
                  <a:pt x="26" y="56"/>
                </a:cubicBezTo>
                <a:cubicBezTo>
                  <a:pt x="45" y="56"/>
                  <a:pt x="45" y="56"/>
                  <a:pt x="45" y="56"/>
                </a:cubicBezTo>
                <a:cubicBezTo>
                  <a:pt x="45" y="56"/>
                  <a:pt x="45" y="56"/>
                  <a:pt x="45" y="56"/>
                </a:cubicBezTo>
                <a:cubicBezTo>
                  <a:pt x="46" y="56"/>
                  <a:pt x="47" y="56"/>
                  <a:pt x="48" y="56"/>
                </a:cubicBezTo>
                <a:cubicBezTo>
                  <a:pt x="51" y="58"/>
                  <a:pt x="52" y="61"/>
                  <a:pt x="50" y="64"/>
                </a:cubicBezTo>
                <a:cubicBezTo>
                  <a:pt x="23" y="113"/>
                  <a:pt x="23" y="113"/>
                  <a:pt x="23" y="113"/>
                </a:cubicBezTo>
                <a:cubicBezTo>
                  <a:pt x="81" y="67"/>
                  <a:pt x="81" y="67"/>
                  <a:pt x="81" y="67"/>
                </a:cubicBezTo>
                <a:close/>
              </a:path>
            </a:pathLst>
          </a:custGeom>
          <a:solidFill>
            <a:srgbClr val="FFFFFF"/>
          </a:solidFill>
          <a:ln>
            <a:noFill/>
          </a:ln>
        </p:spPr>
        <p:txBody>
          <a:bodyPr vert="horz" wrap="square" lIns="121920" tIns="60960" rIns="121920" bIns="60960" numCol="1" anchor="t" anchorCtr="0" compatLnSpc="1"/>
          <a:lstStyle/>
          <a:p>
            <a:endParaRPr lang="zh-CN" altLang="en-US" sz="3200">
              <a:latin typeface="+mn-lt"/>
              <a:ea typeface="+mn-ea"/>
              <a:sym typeface="+mn-lt"/>
            </a:endParaRPr>
          </a:p>
        </p:txBody>
      </p:sp>
      <p:sp>
        <p:nvSpPr>
          <p:cNvPr id="32" name="Freeform 19"/>
          <p:cNvSpPr>
            <a:spLocks noEditPoints="1"/>
          </p:cNvSpPr>
          <p:nvPr>
            <p:custDataLst>
              <p:tags r:id="rId14"/>
            </p:custDataLst>
          </p:nvPr>
        </p:nvSpPr>
        <p:spPr bwMode="auto">
          <a:xfrm>
            <a:off x="1115620" y="4212762"/>
            <a:ext cx="356241" cy="359471"/>
          </a:xfrm>
          <a:custGeom>
            <a:avLst/>
            <a:gdLst>
              <a:gd name="T0" fmla="*/ 116 w 140"/>
              <a:gd name="T1" fmla="*/ 2 h 141"/>
              <a:gd name="T2" fmla="*/ 122 w 140"/>
              <a:gd name="T3" fmla="*/ 3 h 141"/>
              <a:gd name="T4" fmla="*/ 122 w 140"/>
              <a:gd name="T5" fmla="*/ 3 h 141"/>
              <a:gd name="T6" fmla="*/ 138 w 140"/>
              <a:gd name="T7" fmla="*/ 19 h 141"/>
              <a:gd name="T8" fmla="*/ 138 w 140"/>
              <a:gd name="T9" fmla="*/ 19 h 141"/>
              <a:gd name="T10" fmla="*/ 139 w 140"/>
              <a:gd name="T11" fmla="*/ 25 h 141"/>
              <a:gd name="T12" fmla="*/ 118 w 140"/>
              <a:gd name="T13" fmla="*/ 43 h 141"/>
              <a:gd name="T14" fmla="*/ 103 w 140"/>
              <a:gd name="T15" fmla="*/ 46 h 141"/>
              <a:gd name="T16" fmla="*/ 99 w 140"/>
              <a:gd name="T17" fmla="*/ 102 h 141"/>
              <a:gd name="T18" fmla="*/ 69 w 140"/>
              <a:gd name="T19" fmla="*/ 115 h 141"/>
              <a:gd name="T20" fmla="*/ 26 w 140"/>
              <a:gd name="T21" fmla="*/ 72 h 141"/>
              <a:gd name="T22" fmla="*/ 69 w 140"/>
              <a:gd name="T23" fmla="*/ 29 h 141"/>
              <a:gd name="T24" fmla="*/ 100 w 140"/>
              <a:gd name="T25" fmla="*/ 33 h 141"/>
              <a:gd name="T26" fmla="*/ 98 w 140"/>
              <a:gd name="T27" fmla="*/ 20 h 141"/>
              <a:gd name="T28" fmla="*/ 124 w 140"/>
              <a:gd name="T29" fmla="*/ 55 h 141"/>
              <a:gd name="T30" fmla="*/ 135 w 140"/>
              <a:gd name="T31" fmla="*/ 52 h 141"/>
              <a:gd name="T32" fmla="*/ 138 w 140"/>
              <a:gd name="T33" fmla="*/ 72 h 141"/>
              <a:gd name="T34" fmla="*/ 69 w 140"/>
              <a:gd name="T35" fmla="*/ 141 h 141"/>
              <a:gd name="T36" fmla="*/ 0 w 140"/>
              <a:gd name="T37" fmla="*/ 72 h 141"/>
              <a:gd name="T38" fmla="*/ 69 w 140"/>
              <a:gd name="T39" fmla="*/ 3 h 141"/>
              <a:gd name="T40" fmla="*/ 89 w 140"/>
              <a:gd name="T41" fmla="*/ 6 h 141"/>
              <a:gd name="T42" fmla="*/ 86 w 140"/>
              <a:gd name="T43" fmla="*/ 16 h 141"/>
              <a:gd name="T44" fmla="*/ 69 w 140"/>
              <a:gd name="T45" fmla="*/ 14 h 141"/>
              <a:gd name="T46" fmla="*/ 11 w 140"/>
              <a:gd name="T47" fmla="*/ 72 h 141"/>
              <a:gd name="T48" fmla="*/ 69 w 140"/>
              <a:gd name="T49" fmla="*/ 130 h 141"/>
              <a:gd name="T50" fmla="*/ 127 w 140"/>
              <a:gd name="T51" fmla="*/ 72 h 141"/>
              <a:gd name="T52" fmla="*/ 124 w 140"/>
              <a:gd name="T53" fmla="*/ 55 h 141"/>
              <a:gd name="T54" fmla="*/ 69 w 140"/>
              <a:gd name="T55" fmla="*/ 52 h 141"/>
              <a:gd name="T56" fmla="*/ 90 w 140"/>
              <a:gd name="T57" fmla="*/ 43 h 141"/>
              <a:gd name="T58" fmla="*/ 43 w 140"/>
              <a:gd name="T59" fmla="*/ 46 h 141"/>
              <a:gd name="T60" fmla="*/ 43 w 140"/>
              <a:gd name="T61" fmla="*/ 46 h 141"/>
              <a:gd name="T62" fmla="*/ 43 w 140"/>
              <a:gd name="T63" fmla="*/ 98 h 141"/>
              <a:gd name="T64" fmla="*/ 94 w 140"/>
              <a:gd name="T65" fmla="*/ 98 h 141"/>
              <a:gd name="T66" fmla="*/ 105 w 140"/>
              <a:gd name="T67" fmla="*/ 72 h 141"/>
              <a:gd name="T68" fmla="*/ 86 w 140"/>
              <a:gd name="T69" fmla="*/ 62 h 141"/>
              <a:gd name="T70" fmla="*/ 83 w 140"/>
              <a:gd name="T71" fmla="*/ 86 h 141"/>
              <a:gd name="T72" fmla="*/ 69 w 140"/>
              <a:gd name="T73" fmla="*/ 92 h 141"/>
              <a:gd name="T74" fmla="*/ 55 w 140"/>
              <a:gd name="T75" fmla="*/ 86 h 141"/>
              <a:gd name="T76" fmla="*/ 55 w 140"/>
              <a:gd name="T77" fmla="*/ 58 h 141"/>
              <a:gd name="T78" fmla="*/ 69 w 140"/>
              <a:gd name="T79" fmla="*/ 52 h 141"/>
              <a:gd name="T80" fmla="*/ 73 w 140"/>
              <a:gd name="T81" fmla="*/ 60 h 141"/>
              <a:gd name="T82" fmla="*/ 60 w 140"/>
              <a:gd name="T83" fmla="*/ 63 h 141"/>
              <a:gd name="T84" fmla="*/ 56 w 140"/>
              <a:gd name="T85" fmla="*/ 72 h 141"/>
              <a:gd name="T86" fmla="*/ 69 w 140"/>
              <a:gd name="T87" fmla="*/ 85 h 141"/>
              <a:gd name="T88" fmla="*/ 78 w 140"/>
              <a:gd name="T89" fmla="*/ 81 h 141"/>
              <a:gd name="T90" fmla="*/ 81 w 140"/>
              <a:gd name="T91" fmla="*/ 68 h 141"/>
              <a:gd name="T92" fmla="*/ 65 w 140"/>
              <a:gd name="T93" fmla="*/ 76 h 141"/>
              <a:gd name="T94" fmla="*/ 73 w 140"/>
              <a:gd name="T95" fmla="*/ 60 h 141"/>
              <a:gd name="T96" fmla="*/ 117 w 140"/>
              <a:gd name="T97" fmla="*/ 10 h 141"/>
              <a:gd name="T98" fmla="*/ 106 w 140"/>
              <a:gd name="T99" fmla="*/ 30 h 141"/>
              <a:gd name="T100" fmla="*/ 117 w 140"/>
              <a:gd name="T101" fmla="*/ 10 h 141"/>
              <a:gd name="T102" fmla="*/ 123 w 140"/>
              <a:gd name="T103" fmla="*/ 22 h 141"/>
              <a:gd name="T104" fmla="*/ 118 w 140"/>
              <a:gd name="T105" fmla="*/ 37 h 141"/>
              <a:gd name="T106" fmla="*/ 123 w 140"/>
              <a:gd name="T10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1">
                <a:moveTo>
                  <a:pt x="98" y="20"/>
                </a:moveTo>
                <a:cubicBezTo>
                  <a:pt x="116" y="2"/>
                  <a:pt x="116" y="2"/>
                  <a:pt x="116" y="2"/>
                </a:cubicBezTo>
                <a:cubicBezTo>
                  <a:pt x="118" y="0"/>
                  <a:pt x="120" y="0"/>
                  <a:pt x="121" y="2"/>
                </a:cubicBezTo>
                <a:cubicBezTo>
                  <a:pt x="121" y="2"/>
                  <a:pt x="122" y="3"/>
                  <a:pt x="122" y="3"/>
                </a:cubicBezTo>
                <a:cubicBezTo>
                  <a:pt x="122" y="3"/>
                  <a:pt x="122" y="3"/>
                  <a:pt x="122" y="3"/>
                </a:cubicBezTo>
                <a:cubicBezTo>
                  <a:pt x="122" y="3"/>
                  <a:pt x="122" y="3"/>
                  <a:pt x="122" y="3"/>
                </a:cubicBezTo>
                <a:cubicBezTo>
                  <a:pt x="125" y="16"/>
                  <a:pt x="125" y="16"/>
                  <a:pt x="125" y="16"/>
                </a:cubicBezTo>
                <a:cubicBezTo>
                  <a:pt x="138" y="19"/>
                  <a:pt x="138" y="19"/>
                  <a:pt x="138" y="19"/>
                </a:cubicBezTo>
                <a:cubicBezTo>
                  <a:pt x="138" y="19"/>
                  <a:pt x="138" y="19"/>
                  <a:pt x="138" y="19"/>
                </a:cubicBezTo>
                <a:cubicBezTo>
                  <a:pt x="138" y="19"/>
                  <a:pt x="138" y="19"/>
                  <a:pt x="138" y="19"/>
                </a:cubicBezTo>
                <a:cubicBezTo>
                  <a:pt x="138" y="19"/>
                  <a:pt x="139" y="19"/>
                  <a:pt x="139" y="20"/>
                </a:cubicBezTo>
                <a:cubicBezTo>
                  <a:pt x="140" y="21"/>
                  <a:pt x="140" y="23"/>
                  <a:pt x="139" y="25"/>
                </a:cubicBezTo>
                <a:cubicBezTo>
                  <a:pt x="121" y="43"/>
                  <a:pt x="121" y="43"/>
                  <a:pt x="121" y="43"/>
                </a:cubicBezTo>
                <a:cubicBezTo>
                  <a:pt x="120" y="43"/>
                  <a:pt x="119" y="44"/>
                  <a:pt x="118" y="43"/>
                </a:cubicBezTo>
                <a:cubicBezTo>
                  <a:pt x="108" y="41"/>
                  <a:pt x="108" y="41"/>
                  <a:pt x="108" y="41"/>
                </a:cubicBezTo>
                <a:cubicBezTo>
                  <a:pt x="103" y="46"/>
                  <a:pt x="103" y="46"/>
                  <a:pt x="103" y="46"/>
                </a:cubicBezTo>
                <a:cubicBezTo>
                  <a:pt x="108" y="53"/>
                  <a:pt x="112" y="62"/>
                  <a:pt x="112" y="72"/>
                </a:cubicBezTo>
                <a:cubicBezTo>
                  <a:pt x="112" y="84"/>
                  <a:pt x="107" y="95"/>
                  <a:pt x="99" y="102"/>
                </a:cubicBezTo>
                <a:cubicBezTo>
                  <a:pt x="99" y="102"/>
                  <a:pt x="99" y="102"/>
                  <a:pt x="99" y="102"/>
                </a:cubicBezTo>
                <a:cubicBezTo>
                  <a:pt x="91" y="110"/>
                  <a:pt x="81" y="115"/>
                  <a:pt x="69" y="115"/>
                </a:cubicBezTo>
                <a:cubicBezTo>
                  <a:pt x="57" y="115"/>
                  <a:pt x="46" y="110"/>
                  <a:pt x="39" y="102"/>
                </a:cubicBezTo>
                <a:cubicBezTo>
                  <a:pt x="31" y="95"/>
                  <a:pt x="26" y="84"/>
                  <a:pt x="26" y="72"/>
                </a:cubicBezTo>
                <a:cubicBezTo>
                  <a:pt x="26" y="60"/>
                  <a:pt x="31" y="50"/>
                  <a:pt x="39" y="42"/>
                </a:cubicBezTo>
                <a:cubicBezTo>
                  <a:pt x="46" y="34"/>
                  <a:pt x="57" y="29"/>
                  <a:pt x="69" y="29"/>
                </a:cubicBezTo>
                <a:cubicBezTo>
                  <a:pt x="79" y="29"/>
                  <a:pt x="88" y="33"/>
                  <a:pt x="95" y="38"/>
                </a:cubicBezTo>
                <a:cubicBezTo>
                  <a:pt x="100" y="33"/>
                  <a:pt x="100" y="33"/>
                  <a:pt x="100" y="33"/>
                </a:cubicBezTo>
                <a:cubicBezTo>
                  <a:pt x="98" y="23"/>
                  <a:pt x="98" y="23"/>
                  <a:pt x="98" y="23"/>
                </a:cubicBezTo>
                <a:cubicBezTo>
                  <a:pt x="97" y="22"/>
                  <a:pt x="98" y="21"/>
                  <a:pt x="98" y="20"/>
                </a:cubicBezTo>
                <a:close/>
                <a:moveTo>
                  <a:pt x="124" y="55"/>
                </a:moveTo>
                <a:cubicBezTo>
                  <a:pt x="124" y="55"/>
                  <a:pt x="124" y="55"/>
                  <a:pt x="124" y="55"/>
                </a:cubicBezTo>
                <a:cubicBezTo>
                  <a:pt x="124" y="52"/>
                  <a:pt x="125" y="49"/>
                  <a:pt x="128" y="48"/>
                </a:cubicBezTo>
                <a:cubicBezTo>
                  <a:pt x="131" y="47"/>
                  <a:pt x="134" y="49"/>
                  <a:pt x="135" y="52"/>
                </a:cubicBezTo>
                <a:cubicBezTo>
                  <a:pt x="136" y="55"/>
                  <a:pt x="137" y="58"/>
                  <a:pt x="137" y="62"/>
                </a:cubicBezTo>
                <a:cubicBezTo>
                  <a:pt x="138" y="65"/>
                  <a:pt x="138" y="69"/>
                  <a:pt x="138" y="72"/>
                </a:cubicBezTo>
                <a:cubicBezTo>
                  <a:pt x="138" y="91"/>
                  <a:pt x="130" y="108"/>
                  <a:pt x="118" y="121"/>
                </a:cubicBezTo>
                <a:cubicBezTo>
                  <a:pt x="105" y="133"/>
                  <a:pt x="88" y="141"/>
                  <a:pt x="69" y="141"/>
                </a:cubicBezTo>
                <a:cubicBezTo>
                  <a:pt x="50" y="141"/>
                  <a:pt x="33" y="133"/>
                  <a:pt x="20" y="121"/>
                </a:cubicBezTo>
                <a:cubicBezTo>
                  <a:pt x="8" y="108"/>
                  <a:pt x="0" y="91"/>
                  <a:pt x="0" y="72"/>
                </a:cubicBezTo>
                <a:cubicBezTo>
                  <a:pt x="0" y="53"/>
                  <a:pt x="8" y="36"/>
                  <a:pt x="20" y="23"/>
                </a:cubicBezTo>
                <a:cubicBezTo>
                  <a:pt x="33" y="11"/>
                  <a:pt x="50" y="3"/>
                  <a:pt x="69" y="3"/>
                </a:cubicBezTo>
                <a:cubicBezTo>
                  <a:pt x="72" y="3"/>
                  <a:pt x="76" y="3"/>
                  <a:pt x="79" y="4"/>
                </a:cubicBezTo>
                <a:cubicBezTo>
                  <a:pt x="82" y="4"/>
                  <a:pt x="86" y="5"/>
                  <a:pt x="89" y="6"/>
                </a:cubicBezTo>
                <a:cubicBezTo>
                  <a:pt x="92" y="7"/>
                  <a:pt x="93" y="10"/>
                  <a:pt x="93" y="13"/>
                </a:cubicBezTo>
                <a:cubicBezTo>
                  <a:pt x="92" y="16"/>
                  <a:pt x="89" y="17"/>
                  <a:pt x="86" y="16"/>
                </a:cubicBezTo>
                <a:cubicBezTo>
                  <a:pt x="83" y="16"/>
                  <a:pt x="80" y="15"/>
                  <a:pt x="77" y="15"/>
                </a:cubicBezTo>
                <a:cubicBezTo>
                  <a:pt x="75" y="14"/>
                  <a:pt x="72" y="14"/>
                  <a:pt x="69" y="14"/>
                </a:cubicBezTo>
                <a:cubicBezTo>
                  <a:pt x="53" y="14"/>
                  <a:pt x="38" y="21"/>
                  <a:pt x="28" y="31"/>
                </a:cubicBezTo>
                <a:cubicBezTo>
                  <a:pt x="17" y="42"/>
                  <a:pt x="11" y="56"/>
                  <a:pt x="11" y="72"/>
                </a:cubicBezTo>
                <a:cubicBezTo>
                  <a:pt x="11" y="88"/>
                  <a:pt x="17" y="103"/>
                  <a:pt x="28" y="113"/>
                </a:cubicBezTo>
                <a:cubicBezTo>
                  <a:pt x="38" y="124"/>
                  <a:pt x="53" y="130"/>
                  <a:pt x="69" y="130"/>
                </a:cubicBezTo>
                <a:cubicBezTo>
                  <a:pt x="85" y="130"/>
                  <a:pt x="99" y="124"/>
                  <a:pt x="110" y="113"/>
                </a:cubicBezTo>
                <a:cubicBezTo>
                  <a:pt x="120" y="103"/>
                  <a:pt x="127" y="88"/>
                  <a:pt x="127" y="72"/>
                </a:cubicBezTo>
                <a:cubicBezTo>
                  <a:pt x="127" y="69"/>
                  <a:pt x="127" y="66"/>
                  <a:pt x="126" y="64"/>
                </a:cubicBezTo>
                <a:cubicBezTo>
                  <a:pt x="126" y="61"/>
                  <a:pt x="125" y="58"/>
                  <a:pt x="124" y="55"/>
                </a:cubicBezTo>
                <a:close/>
                <a:moveTo>
                  <a:pt x="69" y="52"/>
                </a:moveTo>
                <a:cubicBezTo>
                  <a:pt x="69" y="52"/>
                  <a:pt x="69" y="52"/>
                  <a:pt x="69" y="52"/>
                </a:cubicBezTo>
                <a:cubicBezTo>
                  <a:pt x="72" y="52"/>
                  <a:pt x="76" y="53"/>
                  <a:pt x="78" y="55"/>
                </a:cubicBezTo>
                <a:cubicBezTo>
                  <a:pt x="90" y="43"/>
                  <a:pt x="90" y="43"/>
                  <a:pt x="90" y="43"/>
                </a:cubicBezTo>
                <a:cubicBezTo>
                  <a:pt x="84" y="38"/>
                  <a:pt x="77" y="36"/>
                  <a:pt x="69" y="36"/>
                </a:cubicBezTo>
                <a:cubicBezTo>
                  <a:pt x="59" y="36"/>
                  <a:pt x="50" y="40"/>
                  <a:pt x="43" y="46"/>
                </a:cubicBezTo>
                <a:cubicBezTo>
                  <a:pt x="43" y="46"/>
                  <a:pt x="43" y="46"/>
                  <a:pt x="43" y="46"/>
                </a:cubicBezTo>
                <a:cubicBezTo>
                  <a:pt x="43" y="46"/>
                  <a:pt x="43" y="46"/>
                  <a:pt x="43" y="46"/>
                </a:cubicBezTo>
                <a:cubicBezTo>
                  <a:pt x="37" y="53"/>
                  <a:pt x="33" y="62"/>
                  <a:pt x="33" y="72"/>
                </a:cubicBezTo>
                <a:cubicBezTo>
                  <a:pt x="33" y="82"/>
                  <a:pt x="37" y="91"/>
                  <a:pt x="43" y="98"/>
                </a:cubicBezTo>
                <a:cubicBezTo>
                  <a:pt x="50" y="104"/>
                  <a:pt x="59" y="108"/>
                  <a:pt x="69" y="108"/>
                </a:cubicBezTo>
                <a:cubicBezTo>
                  <a:pt x="79" y="108"/>
                  <a:pt x="88" y="104"/>
                  <a:pt x="94" y="98"/>
                </a:cubicBezTo>
                <a:cubicBezTo>
                  <a:pt x="95" y="98"/>
                  <a:pt x="95" y="98"/>
                  <a:pt x="95" y="98"/>
                </a:cubicBezTo>
                <a:cubicBezTo>
                  <a:pt x="101" y="91"/>
                  <a:pt x="105" y="82"/>
                  <a:pt x="105" y="72"/>
                </a:cubicBezTo>
                <a:cubicBezTo>
                  <a:pt x="105" y="64"/>
                  <a:pt x="103" y="57"/>
                  <a:pt x="98" y="51"/>
                </a:cubicBezTo>
                <a:cubicBezTo>
                  <a:pt x="86" y="62"/>
                  <a:pt x="86" y="62"/>
                  <a:pt x="86" y="62"/>
                </a:cubicBezTo>
                <a:cubicBezTo>
                  <a:pt x="88" y="65"/>
                  <a:pt x="89" y="69"/>
                  <a:pt x="89" y="72"/>
                </a:cubicBezTo>
                <a:cubicBezTo>
                  <a:pt x="89" y="77"/>
                  <a:pt x="86" y="82"/>
                  <a:pt x="83" y="86"/>
                </a:cubicBezTo>
                <a:cubicBezTo>
                  <a:pt x="83" y="86"/>
                  <a:pt x="83" y="86"/>
                  <a:pt x="83" y="86"/>
                </a:cubicBezTo>
                <a:cubicBezTo>
                  <a:pt x="79" y="90"/>
                  <a:pt x="74" y="92"/>
                  <a:pt x="69" y="92"/>
                </a:cubicBezTo>
                <a:cubicBezTo>
                  <a:pt x="63" y="92"/>
                  <a:pt x="59" y="90"/>
                  <a:pt x="55" y="86"/>
                </a:cubicBezTo>
                <a:cubicBezTo>
                  <a:pt x="55" y="86"/>
                  <a:pt x="55" y="86"/>
                  <a:pt x="55" y="86"/>
                </a:cubicBezTo>
                <a:cubicBezTo>
                  <a:pt x="51" y="82"/>
                  <a:pt x="49" y="78"/>
                  <a:pt x="49" y="72"/>
                </a:cubicBezTo>
                <a:cubicBezTo>
                  <a:pt x="49" y="67"/>
                  <a:pt x="51" y="62"/>
                  <a:pt x="55" y="58"/>
                </a:cubicBezTo>
                <a:cubicBezTo>
                  <a:pt x="55" y="58"/>
                  <a:pt x="55" y="58"/>
                  <a:pt x="55" y="58"/>
                </a:cubicBezTo>
                <a:cubicBezTo>
                  <a:pt x="59" y="55"/>
                  <a:pt x="63" y="52"/>
                  <a:pt x="69" y="52"/>
                </a:cubicBezTo>
                <a:close/>
                <a:moveTo>
                  <a:pt x="73" y="60"/>
                </a:moveTo>
                <a:cubicBezTo>
                  <a:pt x="73" y="60"/>
                  <a:pt x="73" y="60"/>
                  <a:pt x="73" y="60"/>
                </a:cubicBezTo>
                <a:cubicBezTo>
                  <a:pt x="72" y="59"/>
                  <a:pt x="71" y="59"/>
                  <a:pt x="69" y="59"/>
                </a:cubicBezTo>
                <a:cubicBezTo>
                  <a:pt x="65" y="59"/>
                  <a:pt x="62" y="60"/>
                  <a:pt x="60" y="63"/>
                </a:cubicBezTo>
                <a:cubicBezTo>
                  <a:pt x="60" y="63"/>
                  <a:pt x="60" y="63"/>
                  <a:pt x="60" y="63"/>
                </a:cubicBezTo>
                <a:cubicBezTo>
                  <a:pt x="57" y="65"/>
                  <a:pt x="56" y="68"/>
                  <a:pt x="56" y="72"/>
                </a:cubicBezTo>
                <a:cubicBezTo>
                  <a:pt x="56" y="76"/>
                  <a:pt x="57" y="79"/>
                  <a:pt x="60" y="81"/>
                </a:cubicBezTo>
                <a:cubicBezTo>
                  <a:pt x="62" y="84"/>
                  <a:pt x="65" y="85"/>
                  <a:pt x="69" y="85"/>
                </a:cubicBezTo>
                <a:cubicBezTo>
                  <a:pt x="73" y="85"/>
                  <a:pt x="76" y="84"/>
                  <a:pt x="78" y="81"/>
                </a:cubicBezTo>
                <a:cubicBezTo>
                  <a:pt x="78" y="81"/>
                  <a:pt x="78" y="81"/>
                  <a:pt x="78" y="81"/>
                </a:cubicBezTo>
                <a:cubicBezTo>
                  <a:pt x="81" y="79"/>
                  <a:pt x="82" y="76"/>
                  <a:pt x="82" y="72"/>
                </a:cubicBezTo>
                <a:cubicBezTo>
                  <a:pt x="82" y="70"/>
                  <a:pt x="82" y="69"/>
                  <a:pt x="81" y="68"/>
                </a:cubicBezTo>
                <a:cubicBezTo>
                  <a:pt x="73" y="76"/>
                  <a:pt x="73" y="76"/>
                  <a:pt x="73" y="76"/>
                </a:cubicBezTo>
                <a:cubicBezTo>
                  <a:pt x="71" y="78"/>
                  <a:pt x="67" y="78"/>
                  <a:pt x="65" y="76"/>
                </a:cubicBezTo>
                <a:cubicBezTo>
                  <a:pt x="63" y="74"/>
                  <a:pt x="63" y="70"/>
                  <a:pt x="65" y="68"/>
                </a:cubicBezTo>
                <a:cubicBezTo>
                  <a:pt x="73" y="60"/>
                  <a:pt x="73" y="60"/>
                  <a:pt x="73" y="60"/>
                </a:cubicBezTo>
                <a:close/>
                <a:moveTo>
                  <a:pt x="117" y="10"/>
                </a:moveTo>
                <a:cubicBezTo>
                  <a:pt x="117" y="10"/>
                  <a:pt x="117" y="10"/>
                  <a:pt x="117" y="10"/>
                </a:cubicBezTo>
                <a:cubicBezTo>
                  <a:pt x="104" y="23"/>
                  <a:pt x="104" y="23"/>
                  <a:pt x="104" y="23"/>
                </a:cubicBezTo>
                <a:cubicBezTo>
                  <a:pt x="106" y="30"/>
                  <a:pt x="106" y="30"/>
                  <a:pt x="106" y="30"/>
                </a:cubicBezTo>
                <a:cubicBezTo>
                  <a:pt x="119" y="17"/>
                  <a:pt x="119" y="17"/>
                  <a:pt x="119" y="17"/>
                </a:cubicBezTo>
                <a:cubicBezTo>
                  <a:pt x="117" y="10"/>
                  <a:pt x="117" y="10"/>
                  <a:pt x="117" y="10"/>
                </a:cubicBezTo>
                <a:close/>
                <a:moveTo>
                  <a:pt x="123" y="22"/>
                </a:moveTo>
                <a:cubicBezTo>
                  <a:pt x="123" y="22"/>
                  <a:pt x="123" y="22"/>
                  <a:pt x="123" y="22"/>
                </a:cubicBezTo>
                <a:cubicBezTo>
                  <a:pt x="111" y="35"/>
                  <a:pt x="111" y="35"/>
                  <a:pt x="111" y="35"/>
                </a:cubicBezTo>
                <a:cubicBezTo>
                  <a:pt x="118" y="37"/>
                  <a:pt x="118" y="37"/>
                  <a:pt x="118" y="37"/>
                </a:cubicBezTo>
                <a:cubicBezTo>
                  <a:pt x="131" y="24"/>
                  <a:pt x="131" y="24"/>
                  <a:pt x="131" y="24"/>
                </a:cubicBezTo>
                <a:cubicBezTo>
                  <a:pt x="123" y="22"/>
                  <a:pt x="123" y="22"/>
                  <a:pt x="123" y="22"/>
                </a:cubicBezTo>
                <a:close/>
              </a:path>
            </a:pathLst>
          </a:custGeom>
          <a:solidFill>
            <a:srgbClr val="FFFFFF"/>
          </a:solidFill>
          <a:ln>
            <a:noFill/>
          </a:ln>
        </p:spPr>
        <p:txBody>
          <a:bodyPr vert="horz" wrap="square" lIns="121920" tIns="60960" rIns="121920" bIns="60960" numCol="1" anchor="t" anchorCtr="0" compatLnSpc="1"/>
          <a:lstStyle/>
          <a:p>
            <a:endParaRPr lang="zh-CN" altLang="en-US" sz="3200">
              <a:latin typeface="+mn-lt"/>
              <a:ea typeface="+mn-ea"/>
              <a:sym typeface="+mn-lt"/>
            </a:endParaRPr>
          </a:p>
        </p:txBody>
      </p:sp>
      <p:pic>
        <p:nvPicPr>
          <p:cNvPr id="19" name="图片 18"/>
          <p:cNvPicPr>
            <a:picLocks noChangeAspect="1"/>
          </p:cNvPicPr>
          <p:nvPr>
            <p:custDataLst>
              <p:tags r:id="rId15"/>
            </p:custDataLst>
          </p:nvPr>
        </p:nvPicPr>
        <p:blipFill rotWithShape="1">
          <a:blip r:embed="rId16" cstate="print">
            <a:duotone>
              <a:schemeClr val="accent1">
                <a:shade val="45000"/>
                <a:satMod val="135000"/>
              </a:schemeClr>
              <a:prstClr val="white"/>
            </a:duotone>
            <a:extLst>
              <a:ext uri="{BEBA8EAE-BF5A-486C-A8C5-ECC9F3942E4B}">
                <a14:imgProps xmlns:a14="http://schemas.microsoft.com/office/drawing/2010/main">
                  <a14:imgLayer r:embed="rId17">
                    <a14:imgEffect>
                      <a14:brightnessContrast contrast="-40000"/>
                    </a14:imgEffect>
                  </a14:imgLayer>
                </a14:imgProps>
              </a:ext>
              <a:ext uri="{28A0092B-C50C-407E-A947-70E740481C1C}">
                <a14:useLocalDpi xmlns:a14="http://schemas.microsoft.com/office/drawing/2010/main" val="0"/>
              </a:ext>
            </a:extLst>
          </a:blip>
          <a:srcRect/>
          <a:stretch>
            <a:fillRect/>
          </a:stretch>
        </p:blipFill>
        <p:spPr>
          <a:xfrm>
            <a:off x="0" y="-476012"/>
            <a:ext cx="4988185" cy="2207287"/>
          </a:xfrm>
          <a:prstGeom prst="rect">
            <a:avLst/>
          </a:prstGeom>
        </p:spPr>
      </p:pic>
      <p:sp>
        <p:nvSpPr>
          <p:cNvPr id="20" name="文本框 19"/>
          <p:cNvSpPr txBox="1"/>
          <p:nvPr>
            <p:custDataLst>
              <p:tags r:id="rId18"/>
            </p:custDataLst>
          </p:nvPr>
        </p:nvSpPr>
        <p:spPr>
          <a:xfrm>
            <a:off x="11295" y="375338"/>
            <a:ext cx="3123712" cy="584775"/>
          </a:xfrm>
          <a:prstGeom prst="rect">
            <a:avLst/>
          </a:prstGeom>
          <a:noFill/>
        </p:spPr>
        <p:txBody>
          <a:bodyPr wrap="square" rtlCol="0">
            <a:normAutofit fontScale="97500" lnSpcReduction="20000"/>
          </a:bodyPr>
          <a:lstStyle/>
          <a:p>
            <a:pPr algn="ctr"/>
            <a:r>
              <a:rPr lang="zh-CN" altLang="en-US" sz="3200" b="1">
                <a:solidFill>
                  <a:schemeClr val="accent1"/>
                </a:solidFill>
                <a:latin typeface="+mj-lt"/>
                <a:ea typeface="+mj-ea"/>
                <a:cs typeface="+mj-cs"/>
                <a:sym typeface="+mn-lt"/>
              </a:rPr>
              <a:t>一二</a:t>
            </a:r>
            <a:r>
              <a:rPr lang="en-US" altLang="zh-CN" sz="3200" b="1">
                <a:solidFill>
                  <a:schemeClr val="accent1"/>
                </a:solidFill>
                <a:latin typeface="+mj-lt"/>
                <a:ea typeface="+mj-ea"/>
                <a:cs typeface="+mj-cs"/>
                <a:sym typeface="+mn-lt"/>
              </a:rPr>
              <a:t>·</a:t>
            </a:r>
            <a:r>
              <a:rPr lang="zh-CN" altLang="en-US" sz="3200" b="1">
                <a:solidFill>
                  <a:schemeClr val="accent1"/>
                </a:solidFill>
                <a:latin typeface="+mj-lt"/>
                <a:ea typeface="+mj-ea"/>
                <a:cs typeface="+mj-cs"/>
                <a:sym typeface="+mn-lt"/>
              </a:rPr>
              <a:t>九运动</a:t>
            </a:r>
            <a:endParaRPr lang="zh-CN" altLang="en-US" sz="3200" b="1">
              <a:solidFill>
                <a:schemeClr val="accent1"/>
              </a:solidFill>
              <a:latin typeface="+mj-lt"/>
              <a:ea typeface="+mj-ea"/>
              <a:cs typeface="+mj-cs"/>
              <a:sym typeface="+mn-lt"/>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60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par>
                                <p:cTn id="10" presetID="53" presetClass="entr" presetSubtype="16" fill="hold" grpId="0" nodeType="withEffect">
                                  <p:stCondLst>
                                    <p:cond delay="80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par>
                                <p:cTn id="15" presetID="22" presetClass="entr" presetSubtype="8" fill="hold" grpId="0" nodeType="withEffect">
                                  <p:stCondLst>
                                    <p:cond delay="1100"/>
                                  </p:stCondLst>
                                  <p:childTnLst>
                                    <p:set>
                                      <p:cBhvr>
                                        <p:cTn id="16" dur="1" fill="hold">
                                          <p:stCondLst>
                                            <p:cond delay="0"/>
                                          </p:stCondLst>
                                        </p:cTn>
                                        <p:tgtEl>
                                          <p:spTgt spid="24"/>
                                        </p:tgtEl>
                                        <p:attrNameLst>
                                          <p:attrName>style.visibility</p:attrName>
                                        </p:attrNameLst>
                                      </p:cBhvr>
                                      <p:to>
                                        <p:strVal val="visible"/>
                                      </p:to>
                                    </p:set>
                                    <p:animEffect transition="in" filter="wipe(left)">
                                      <p:cBhvr>
                                        <p:cTn id="17" dur="500"/>
                                        <p:tgtEl>
                                          <p:spTgt spid="24"/>
                                        </p:tgtEl>
                                      </p:cBhvr>
                                    </p:animEffect>
                                  </p:childTnLst>
                                </p:cTn>
                              </p:par>
                              <p:par>
                                <p:cTn id="18" presetID="12" presetClass="entr" presetSubtype="2" fill="hold" grpId="0" nodeType="withEffect">
                                  <p:stCondLst>
                                    <p:cond delay="110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p:tgtEl>
                                          <p:spTgt spid="25"/>
                                        </p:tgtEl>
                                        <p:attrNameLst>
                                          <p:attrName>ppt_x</p:attrName>
                                        </p:attrNameLst>
                                      </p:cBhvr>
                                      <p:tavLst>
                                        <p:tav tm="0">
                                          <p:val>
                                            <p:strVal val="#ppt_x+#ppt_w*1.125000"/>
                                          </p:val>
                                        </p:tav>
                                        <p:tav tm="100000">
                                          <p:val>
                                            <p:strVal val="#ppt_x"/>
                                          </p:val>
                                        </p:tav>
                                      </p:tavLst>
                                    </p:anim>
                                    <p:animEffect transition="in" filter="wipe(left)">
                                      <p:cBhvr>
                                        <p:cTn id="21" dur="500"/>
                                        <p:tgtEl>
                                          <p:spTgt spid="25"/>
                                        </p:tgtEl>
                                      </p:cBhvr>
                                    </p:animEffect>
                                  </p:childTnLst>
                                </p:cTn>
                              </p:par>
                              <p:par>
                                <p:cTn id="22" presetID="53" presetClass="entr" presetSubtype="16" fill="hold" grpId="0" nodeType="withEffect">
                                  <p:stCondLst>
                                    <p:cond delay="600"/>
                                  </p:stCondLst>
                                  <p:childTnLst>
                                    <p:set>
                                      <p:cBhvr>
                                        <p:cTn id="23" dur="1" fill="hold">
                                          <p:stCondLst>
                                            <p:cond delay="0"/>
                                          </p:stCondLst>
                                        </p:cTn>
                                        <p:tgtEl>
                                          <p:spTgt spid="26"/>
                                        </p:tgtEl>
                                        <p:attrNameLst>
                                          <p:attrName>style.visibility</p:attrName>
                                        </p:attrNameLst>
                                      </p:cBhvr>
                                      <p:to>
                                        <p:strVal val="visible"/>
                                      </p:to>
                                    </p:set>
                                    <p:anim calcmode="lin" valueType="num">
                                      <p:cBhvr>
                                        <p:cTn id="24" dur="500" fill="hold"/>
                                        <p:tgtEl>
                                          <p:spTgt spid="26"/>
                                        </p:tgtEl>
                                        <p:attrNameLst>
                                          <p:attrName>ppt_w</p:attrName>
                                        </p:attrNameLst>
                                      </p:cBhvr>
                                      <p:tavLst>
                                        <p:tav tm="0">
                                          <p:val>
                                            <p:fltVal val="0"/>
                                          </p:val>
                                        </p:tav>
                                        <p:tav tm="100000">
                                          <p:val>
                                            <p:strVal val="#ppt_w"/>
                                          </p:val>
                                        </p:tav>
                                      </p:tavLst>
                                    </p:anim>
                                    <p:anim calcmode="lin" valueType="num">
                                      <p:cBhvr>
                                        <p:cTn id="25" dur="500" fill="hold"/>
                                        <p:tgtEl>
                                          <p:spTgt spid="26"/>
                                        </p:tgtEl>
                                        <p:attrNameLst>
                                          <p:attrName>ppt_h</p:attrName>
                                        </p:attrNameLst>
                                      </p:cBhvr>
                                      <p:tavLst>
                                        <p:tav tm="0">
                                          <p:val>
                                            <p:fltVal val="0"/>
                                          </p:val>
                                        </p:tav>
                                        <p:tav tm="100000">
                                          <p:val>
                                            <p:strVal val="#ppt_h"/>
                                          </p:val>
                                        </p:tav>
                                      </p:tavLst>
                                    </p:anim>
                                    <p:animEffect transition="in" filter="fade">
                                      <p:cBhvr>
                                        <p:cTn id="26" dur="500"/>
                                        <p:tgtEl>
                                          <p:spTgt spid="26"/>
                                        </p:tgtEl>
                                      </p:cBhvr>
                                    </p:animEffect>
                                  </p:childTnLst>
                                </p:cTn>
                              </p:par>
                              <p:par>
                                <p:cTn id="27" presetID="53" presetClass="entr" presetSubtype="16" fill="hold" grpId="0" nodeType="withEffect">
                                  <p:stCondLst>
                                    <p:cond delay="800"/>
                                  </p:stCondLst>
                                  <p:childTnLst>
                                    <p:set>
                                      <p:cBhvr>
                                        <p:cTn id="28" dur="1" fill="hold">
                                          <p:stCondLst>
                                            <p:cond delay="0"/>
                                          </p:stCondLst>
                                        </p:cTn>
                                        <p:tgtEl>
                                          <p:spTgt spid="32"/>
                                        </p:tgtEl>
                                        <p:attrNameLst>
                                          <p:attrName>style.visibility</p:attrName>
                                        </p:attrNameLst>
                                      </p:cBhvr>
                                      <p:to>
                                        <p:strVal val="visible"/>
                                      </p:to>
                                    </p:set>
                                    <p:anim calcmode="lin" valueType="num">
                                      <p:cBhvr>
                                        <p:cTn id="29" dur="500" fill="hold"/>
                                        <p:tgtEl>
                                          <p:spTgt spid="32"/>
                                        </p:tgtEl>
                                        <p:attrNameLst>
                                          <p:attrName>ppt_w</p:attrName>
                                        </p:attrNameLst>
                                      </p:cBhvr>
                                      <p:tavLst>
                                        <p:tav tm="0">
                                          <p:val>
                                            <p:fltVal val="0"/>
                                          </p:val>
                                        </p:tav>
                                        <p:tav tm="100000">
                                          <p:val>
                                            <p:strVal val="#ppt_w"/>
                                          </p:val>
                                        </p:tav>
                                      </p:tavLst>
                                    </p:anim>
                                    <p:anim calcmode="lin" valueType="num">
                                      <p:cBhvr>
                                        <p:cTn id="30" dur="500" fill="hold"/>
                                        <p:tgtEl>
                                          <p:spTgt spid="32"/>
                                        </p:tgtEl>
                                        <p:attrNameLst>
                                          <p:attrName>ppt_h</p:attrName>
                                        </p:attrNameLst>
                                      </p:cBhvr>
                                      <p:tavLst>
                                        <p:tav tm="0">
                                          <p:val>
                                            <p:fltVal val="0"/>
                                          </p:val>
                                        </p:tav>
                                        <p:tav tm="100000">
                                          <p:val>
                                            <p:strVal val="#ppt_h"/>
                                          </p:val>
                                        </p:tav>
                                      </p:tavLst>
                                    </p:anim>
                                    <p:animEffect transition="in" filter="fade">
                                      <p:cBhvr>
                                        <p:cTn id="31" dur="500"/>
                                        <p:tgtEl>
                                          <p:spTgt spid="32"/>
                                        </p:tgtEl>
                                      </p:cBhvr>
                                    </p:animEffect>
                                  </p:childTnLst>
                                </p:cTn>
                              </p:par>
                              <p:par>
                                <p:cTn id="32" presetID="22" presetClass="entr" presetSubtype="8" fill="hold" grpId="0" nodeType="withEffect">
                                  <p:stCondLst>
                                    <p:cond delay="1100"/>
                                  </p:stCondLst>
                                  <p:childTnLst>
                                    <p:set>
                                      <p:cBhvr>
                                        <p:cTn id="33" dur="1" fill="hold">
                                          <p:stCondLst>
                                            <p:cond delay="0"/>
                                          </p:stCondLst>
                                        </p:cTn>
                                        <p:tgtEl>
                                          <p:spTgt spid="28"/>
                                        </p:tgtEl>
                                        <p:attrNameLst>
                                          <p:attrName>style.visibility</p:attrName>
                                        </p:attrNameLst>
                                      </p:cBhvr>
                                      <p:to>
                                        <p:strVal val="visible"/>
                                      </p:to>
                                    </p:set>
                                    <p:animEffect transition="in" filter="wipe(left)">
                                      <p:cBhvr>
                                        <p:cTn id="34" dur="500"/>
                                        <p:tgtEl>
                                          <p:spTgt spid="28"/>
                                        </p:tgtEl>
                                      </p:cBhvr>
                                    </p:animEffect>
                                  </p:childTnLst>
                                </p:cTn>
                              </p:par>
                              <p:par>
                                <p:cTn id="35" presetID="12" presetClass="entr" presetSubtype="2" fill="hold" grpId="0" nodeType="withEffect">
                                  <p:stCondLst>
                                    <p:cond delay="110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p:tgtEl>
                                          <p:spTgt spid="29"/>
                                        </p:tgtEl>
                                        <p:attrNameLst>
                                          <p:attrName>ppt_x</p:attrName>
                                        </p:attrNameLst>
                                      </p:cBhvr>
                                      <p:tavLst>
                                        <p:tav tm="0">
                                          <p:val>
                                            <p:strVal val="#ppt_x+#ppt_w*1.125000"/>
                                          </p:val>
                                        </p:tav>
                                        <p:tav tm="100000">
                                          <p:val>
                                            <p:strVal val="#ppt_x"/>
                                          </p:val>
                                        </p:tav>
                                      </p:tavLst>
                                    </p:anim>
                                    <p:animEffect transition="in" filter="wipe(left)">
                                      <p:cBhvr>
                                        <p:cTn id="38" dur="500"/>
                                        <p:tgtEl>
                                          <p:spTgt spid="29"/>
                                        </p:tgtEl>
                                      </p:cBhvr>
                                    </p:animEffect>
                                  </p:childTnLst>
                                </p:cTn>
                              </p:par>
                              <p:par>
                                <p:cTn id="39" presetID="42" presetClass="entr" presetSubtype="0" fill="hold" grpId="0" nodeType="withEffect">
                                  <p:stCondLst>
                                    <p:cond delay="160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500"/>
                                        <p:tgtEl>
                                          <p:spTgt spid="30"/>
                                        </p:tgtEl>
                                      </p:cBhvr>
                                    </p:animEffect>
                                    <p:anim calcmode="lin" valueType="num">
                                      <p:cBhvr>
                                        <p:cTn id="42" dur="500" fill="hold"/>
                                        <p:tgtEl>
                                          <p:spTgt spid="30"/>
                                        </p:tgtEl>
                                        <p:attrNameLst>
                                          <p:attrName>ppt_x</p:attrName>
                                        </p:attrNameLst>
                                      </p:cBhvr>
                                      <p:tavLst>
                                        <p:tav tm="0">
                                          <p:val>
                                            <p:strVal val="#ppt_x"/>
                                          </p:val>
                                        </p:tav>
                                        <p:tav tm="100000">
                                          <p:val>
                                            <p:strVal val="#ppt_x"/>
                                          </p:val>
                                        </p:tav>
                                      </p:tavLst>
                                    </p:anim>
                                    <p:anim calcmode="lin" valueType="num">
                                      <p:cBhvr>
                                        <p:cTn id="43" dur="5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24" grpId="0" bldLvl="0" animBg="1"/>
      <p:bldP spid="25" grpId="0"/>
      <p:bldP spid="26" grpId="0" bldLvl="0" animBg="1"/>
      <p:bldP spid="28" grpId="0" bldLvl="0" animBg="1"/>
      <p:bldP spid="29" grpId="0"/>
      <p:bldP spid="30" grpId="0" bldLvl="0" animBg="1"/>
      <p:bldP spid="31" grpId="0" bldLvl="0" animBg="1"/>
      <p:bldP spid="32"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11702" y="5655214"/>
            <a:ext cx="2593484" cy="1092918"/>
          </a:xfrm>
          <a:prstGeom prst="rect">
            <a:avLst/>
          </a:prstGeom>
        </p:spPr>
      </p:pic>
      <p:pic>
        <p:nvPicPr>
          <p:cNvPr id="14" name="图片 13"/>
          <p:cNvPicPr>
            <a:picLocks noChangeAspect="1"/>
          </p:cNvPicPr>
          <p:nvPr>
            <p:custDataLst>
              <p:tags r:id="rId3"/>
            </p:custDataLst>
          </p:nvPr>
        </p:nvPicPr>
        <p:blipFill rotWithShape="1">
          <a:blip r:embed="rId4" cstate="print">
            <a:extLst>
              <a:ext uri="{28A0092B-C50C-407E-A947-70E740481C1C}">
                <a14:useLocalDpi xmlns:a14="http://schemas.microsoft.com/office/drawing/2010/main" val="0"/>
              </a:ext>
            </a:extLst>
          </a:blip>
          <a:srcRect b="32906"/>
          <a:stretch>
            <a:fillRect/>
          </a:stretch>
        </p:blipFill>
        <p:spPr>
          <a:xfrm>
            <a:off x="0" y="6281936"/>
            <a:ext cx="12192000" cy="576064"/>
          </a:xfrm>
          <a:prstGeom prst="rect">
            <a:avLst/>
          </a:prstGeom>
        </p:spPr>
      </p:pic>
      <p:sp>
        <p:nvSpPr>
          <p:cNvPr id="2" name="矩形 1"/>
          <p:cNvSpPr/>
          <p:nvPr>
            <p:custDataLst>
              <p:tags r:id="rId5"/>
            </p:custDataLst>
          </p:nvPr>
        </p:nvSpPr>
        <p:spPr>
          <a:xfrm>
            <a:off x="2711624" y="1700808"/>
            <a:ext cx="8856984" cy="3888432"/>
          </a:xfrm>
          <a:prstGeom prst="rect">
            <a:avLst/>
          </a:prstGeom>
          <a:noFill/>
          <a:ln w="9525">
            <a:solidFill>
              <a:schemeClr val="accent1"/>
            </a:solidFill>
          </a:ln>
          <a:effectLst>
            <a:outerShdw blurRad="279400" dist="266700" dir="7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29" name="矩形 28"/>
          <p:cNvSpPr/>
          <p:nvPr>
            <p:custDataLst>
              <p:tags r:id="rId6"/>
            </p:custDataLst>
          </p:nvPr>
        </p:nvSpPr>
        <p:spPr>
          <a:xfrm>
            <a:off x="10955946" y="5000038"/>
            <a:ext cx="810033" cy="720284"/>
          </a:xfrm>
          <a:prstGeom prst="rect">
            <a:avLst/>
          </a:prstGeom>
          <a:solidFill>
            <a:schemeClr val="accent1"/>
          </a:solidFill>
          <a:ln w="0">
            <a:noFill/>
          </a:ln>
          <a:effectLst>
            <a:outerShdw blurRad="279400" dist="266700" dir="7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42" name="矩形 41"/>
          <p:cNvSpPr/>
          <p:nvPr>
            <p:custDataLst>
              <p:tags r:id="rId7"/>
            </p:custDataLst>
          </p:nvPr>
        </p:nvSpPr>
        <p:spPr>
          <a:xfrm>
            <a:off x="1794645" y="5344494"/>
            <a:ext cx="810033" cy="720284"/>
          </a:xfrm>
          <a:prstGeom prst="rect">
            <a:avLst/>
          </a:prstGeom>
          <a:solidFill>
            <a:schemeClr val="accent1"/>
          </a:solidFill>
          <a:ln w="0">
            <a:noFill/>
          </a:ln>
          <a:effectLst>
            <a:outerShdw blurRad="279400" dist="266700" dir="7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43" name="TextBox 20"/>
          <p:cNvSpPr txBox="1"/>
          <p:nvPr>
            <p:custDataLst>
              <p:tags r:id="rId8"/>
            </p:custDataLst>
          </p:nvPr>
        </p:nvSpPr>
        <p:spPr>
          <a:xfrm>
            <a:off x="3697513" y="1808629"/>
            <a:ext cx="4325692" cy="36724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square" lIns="0" tIns="0" rIns="0" bIns="0" anchor="ctr">
            <a:normAutofit/>
          </a:bodyPr>
          <a:lstStyle>
            <a:defPPr>
              <a:defRPr lang="zh-CN"/>
            </a:defPPr>
            <a:lvl1pPr>
              <a:defRPr b="0">
                <a:ln w="25400">
                  <a:noFill/>
                </a:ln>
                <a:solidFill>
                  <a:srgbClr val="D70802"/>
                </a:solidFill>
                <a:latin typeface="+mj-ea"/>
                <a:ea typeface="+mj-ea"/>
              </a:defRPr>
            </a:lvl1pPr>
          </a:lstStyle>
          <a:p>
            <a:pPr>
              <a:lnSpc>
                <a:spcPct val="130000"/>
              </a:lnSpc>
            </a:pPr>
            <a:r>
              <a:rPr lang="en-US" altLang="zh-CN" sz="2000">
                <a:solidFill>
                  <a:schemeClr val="tx1">
                    <a:lumMod val="75000"/>
                    <a:lumOff val="25000"/>
                  </a:schemeClr>
                </a:solidFill>
                <a:latin typeface="+mn-lt"/>
                <a:ea typeface="+mn-ea"/>
                <a:sym typeface="+mn-lt"/>
              </a:rPr>
              <a:t>1949年4月，任弼时同志代表党中央，在中国新民主主义青年团第一次全国代表大会上向青年团提出了“培养出千千万万有高度政治觉悟又有坚强的实际工作能力的优秀的革命后备军”的任务。共青团作为党的助手和后备军，既是党建立共青团的目的，也是党赋予共青团的光荣使命。</a:t>
            </a:r>
            <a:endParaRPr lang="en-US" altLang="zh-CN" sz="2000">
              <a:solidFill>
                <a:schemeClr val="tx1">
                  <a:lumMod val="75000"/>
                  <a:lumOff val="25000"/>
                </a:schemeClr>
              </a:solidFill>
              <a:latin typeface="+mn-lt"/>
              <a:ea typeface="+mn-ea"/>
              <a:sym typeface="+mn-lt"/>
            </a:endParaRPr>
          </a:p>
        </p:txBody>
      </p:sp>
      <p:sp>
        <p:nvSpPr>
          <p:cNvPr id="45" name="TextBox 20"/>
          <p:cNvSpPr txBox="1"/>
          <p:nvPr>
            <p:custDataLst>
              <p:tags r:id="rId9"/>
            </p:custDataLst>
          </p:nvPr>
        </p:nvSpPr>
        <p:spPr>
          <a:xfrm>
            <a:off x="8930606" y="3248789"/>
            <a:ext cx="2509368" cy="22322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square" lIns="0" tIns="0" rIns="0" bIns="0" anchor="ctr">
            <a:normAutofit/>
          </a:bodyPr>
          <a:lstStyle>
            <a:defPPr>
              <a:defRPr lang="zh-CN"/>
            </a:defPPr>
            <a:lvl1pPr>
              <a:defRPr b="0">
                <a:ln w="25400">
                  <a:noFill/>
                </a:ln>
                <a:solidFill>
                  <a:srgbClr val="D70802"/>
                </a:solidFill>
                <a:latin typeface="+mj-ea"/>
                <a:ea typeface="+mj-ea"/>
              </a:defRPr>
            </a:lvl1pPr>
          </a:lstStyle>
          <a:p>
            <a:pPr>
              <a:lnSpc>
                <a:spcPct val="130000"/>
              </a:lnSpc>
            </a:pPr>
            <a:r>
              <a:rPr lang="en-US" altLang="zh-CN" sz="2000">
                <a:solidFill>
                  <a:schemeClr val="tx1">
                    <a:lumMod val="75000"/>
                    <a:lumOff val="25000"/>
                  </a:schemeClr>
                </a:solidFill>
                <a:latin typeface="+mn-lt"/>
                <a:ea typeface="+mn-ea"/>
                <a:sym typeface="+mn-lt"/>
              </a:rPr>
              <a:t>2013年6月17日至20日，中国共产主义青年团（1957年改名）第十七次全国代表大会在北京召开。</a:t>
            </a:r>
            <a:endParaRPr lang="en-US" altLang="zh-CN" sz="2000">
              <a:solidFill>
                <a:schemeClr val="tx1">
                  <a:lumMod val="75000"/>
                  <a:lumOff val="25000"/>
                </a:schemeClr>
              </a:solidFill>
              <a:latin typeface="+mn-lt"/>
              <a:ea typeface="+mn-ea"/>
              <a:sym typeface="+mn-lt"/>
            </a:endParaRPr>
          </a:p>
        </p:txBody>
      </p:sp>
      <p:pic>
        <p:nvPicPr>
          <p:cNvPr id="15" name="图片 14"/>
          <p:cNvPicPr>
            <a:picLocks noChangeAspect="1"/>
          </p:cNvPicPr>
          <p:nvPr>
            <p:custDataLst>
              <p:tags r:id="rId10"/>
            </p:custDataLst>
          </p:nvPr>
        </p:nvPicPr>
        <p:blipFill rotWithShape="1">
          <a:blip r:embed="rId11" cstate="print">
            <a:duotone>
              <a:schemeClr val="accent1">
                <a:shade val="45000"/>
                <a:satMod val="135000"/>
              </a:schemeClr>
              <a:prstClr val="white"/>
            </a:duotone>
            <a:extLst>
              <a:ext uri="{BEBA8EAE-BF5A-486C-A8C5-ECC9F3942E4B}">
                <a14:imgProps xmlns:a14="http://schemas.microsoft.com/office/drawing/2010/main">
                  <a14:imgLayer r:embed="rId12">
                    <a14:imgEffect>
                      <a14:brightnessContrast contrast="-40000"/>
                    </a14:imgEffect>
                  </a14:imgLayer>
                </a14:imgProps>
              </a:ext>
              <a:ext uri="{28A0092B-C50C-407E-A947-70E740481C1C}">
                <a14:useLocalDpi xmlns:a14="http://schemas.microsoft.com/office/drawing/2010/main" val="0"/>
              </a:ext>
            </a:extLst>
          </a:blip>
          <a:srcRect/>
          <a:stretch>
            <a:fillRect/>
          </a:stretch>
        </p:blipFill>
        <p:spPr>
          <a:xfrm>
            <a:off x="0" y="-476012"/>
            <a:ext cx="4988185" cy="2207287"/>
          </a:xfrm>
          <a:prstGeom prst="rect">
            <a:avLst/>
          </a:prstGeom>
        </p:spPr>
      </p:pic>
      <p:sp>
        <p:nvSpPr>
          <p:cNvPr id="16" name="文本框 15"/>
          <p:cNvSpPr txBox="1"/>
          <p:nvPr>
            <p:custDataLst>
              <p:tags r:id="rId13"/>
            </p:custDataLst>
          </p:nvPr>
        </p:nvSpPr>
        <p:spPr>
          <a:xfrm>
            <a:off x="-131445" y="375285"/>
            <a:ext cx="3456305" cy="1003935"/>
          </a:xfrm>
          <a:prstGeom prst="rect">
            <a:avLst/>
          </a:prstGeom>
          <a:noFill/>
        </p:spPr>
        <p:txBody>
          <a:bodyPr wrap="square" rtlCol="0">
            <a:normAutofit/>
          </a:bodyPr>
          <a:lstStyle/>
          <a:p>
            <a:pPr algn="ctr"/>
            <a:r>
              <a:rPr lang="zh-CN" altLang="en-US" sz="2000" b="1">
                <a:solidFill>
                  <a:schemeClr val="accent1"/>
                </a:solidFill>
                <a:latin typeface="+mj-lt"/>
                <a:ea typeface="+mj-ea"/>
                <a:cs typeface="+mj-cs"/>
                <a:sym typeface="+mn-lt"/>
              </a:rPr>
              <a:t>中国新民主主义青年团</a:t>
            </a:r>
            <a:endParaRPr lang="zh-CN" altLang="en-US" sz="2000" b="1">
              <a:solidFill>
                <a:schemeClr val="accent1"/>
              </a:solidFill>
              <a:latin typeface="+mj-lt"/>
              <a:ea typeface="+mj-ea"/>
              <a:cs typeface="+mj-cs"/>
              <a:sym typeface="+mn-lt"/>
            </a:endParaRPr>
          </a:p>
          <a:p>
            <a:pPr algn="ctr"/>
            <a:r>
              <a:rPr lang="zh-CN" altLang="en-US" sz="2000" b="1">
                <a:solidFill>
                  <a:schemeClr val="accent1"/>
                </a:solidFill>
                <a:latin typeface="+mj-lt"/>
                <a:ea typeface="+mj-ea"/>
                <a:cs typeface="+mj-cs"/>
                <a:sym typeface="+mn-lt"/>
              </a:rPr>
              <a:t>第一次全国代表大会</a:t>
            </a:r>
            <a:endParaRPr lang="zh-CN" altLang="en-US" sz="2000" b="1">
              <a:solidFill>
                <a:schemeClr val="accent1"/>
              </a:solidFill>
              <a:latin typeface="+mj-lt"/>
              <a:ea typeface="+mj-ea"/>
              <a:cs typeface="+mj-cs"/>
              <a:sym typeface="+mn-lt"/>
            </a:endParaRPr>
          </a:p>
        </p:txBody>
      </p:sp>
      <p:pic>
        <p:nvPicPr>
          <p:cNvPr id="3" name="图片 2" descr="(1KBAESG[A7@KD6`]JCH`KT"/>
          <p:cNvPicPr>
            <a:picLocks noChangeAspect="1"/>
          </p:cNvPicPr>
          <p:nvPr/>
        </p:nvPicPr>
        <p:blipFill>
          <a:blip r:embed="rId14"/>
          <a:stretch>
            <a:fillRect/>
          </a:stretch>
        </p:blipFill>
        <p:spPr>
          <a:xfrm>
            <a:off x="8023225" y="201295"/>
            <a:ext cx="4104640" cy="2980690"/>
          </a:xfrm>
          <a:prstGeom prst="rect">
            <a:avLst/>
          </a:prstGeom>
        </p:spPr>
      </p:pic>
    </p:spTree>
    <p:custDataLst>
      <p:tags r:id="rId1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strips(downRight)">
                                      <p:cBhvr>
                                        <p:cTn id="7" dur="1750"/>
                                        <p:tgtEl>
                                          <p:spTgt spid="43"/>
                                        </p:tgtEl>
                                      </p:cBhvr>
                                    </p:animEffect>
                                  </p:childTnLst>
                                </p:cTn>
                              </p:par>
                            </p:childTnLst>
                          </p:cTn>
                        </p:par>
                        <p:par>
                          <p:cTn id="8" fill="hold">
                            <p:stCondLst>
                              <p:cond delay="2000"/>
                            </p:stCondLst>
                            <p:childTnLst>
                              <p:par>
                                <p:cTn id="9" presetID="18" presetClass="entr" presetSubtype="6"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strips(downRight)">
                                      <p:cBhvr>
                                        <p:cTn id="11" dur="175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P spid="45" grpId="0" bldLvl="0" animBg="1"/>
    </p:bldLst>
  </p:timing>
</p:sld>
</file>

<file path=ppt/tags/tag1.xml><?xml version="1.0" encoding="utf-8"?>
<p:tagLst xmlns:p="http://schemas.openxmlformats.org/presentationml/2006/main">
  <p:tag name="KSO_WM_TAG_VERSION" val="1.0"/>
  <p:tag name="KSO_WM_TEMPLATE_CATEGORY" val="basetag"/>
  <p:tag name="KSO_WM_TEMPLATE_INDEX" val="20163634"/>
</p:tagLst>
</file>

<file path=ppt/tags/tag10.xml><?xml version="1.0" encoding="utf-8"?>
<p:tagLst xmlns:p="http://schemas.openxmlformats.org/presentationml/2006/main">
  <p:tag name="KSO_WM_TAG_VERSION" val="1.0"/>
  <p:tag name="KSO_WM_BEAUTIFY_FLAG" val="#wm#"/>
  <p:tag name="KSO_WM_UNIT_TYPE" val="i"/>
  <p:tag name="KSO_WM_UNIT_ID" val="custom20187315_2*i*0"/>
  <p:tag name="KSO_WM_TEMPLATE_CATEGORY" val="custom"/>
  <p:tag name="KSO_WM_TEMPLATE_INDEX" val="20187315"/>
  <p:tag name="KSO_WM_UNIT_INDEX" val="0"/>
</p:tagLst>
</file>

<file path=ppt/tags/tag100.xml><?xml version="1.0" encoding="utf-8"?>
<p:tagLst xmlns:p="http://schemas.openxmlformats.org/presentationml/2006/main">
  <p:tag name="KSO_WM_TEMPLATE_CATEGORY" val="custom"/>
  <p:tag name="KSO_WM_TEMPLATE_INDEX" val="20187315"/>
  <p:tag name="KSO_WM_TAG_VERSION" val="1.0"/>
  <p:tag name="KSO_WM_SLIDE_ID" val="custom20187315_8"/>
  <p:tag name="KSO_WM_SLIDE_INDEX" val="8"/>
  <p:tag name="KSO_WM_SLIDE_ITEM_CNT" val="2"/>
  <p:tag name="KSO_WM_SLIDE_LAYOUT" val="h_d_a"/>
  <p:tag name="KSO_WM_SLIDE_LAYOUT_CNT" val="1_1_1"/>
  <p:tag name="KSO_WM_SLIDE_TYPE" val="text"/>
  <p:tag name="KSO_WM_SLIDE_SUBTYPE" val="picTxt"/>
  <p:tag name="KSO_WM_BEAUTIFY_FLAG" val="#wm#"/>
  <p:tag name="KSO_WM_SLIDE_POSITION" val="68*153"/>
  <p:tag name="KSO_WM_SLIDE_SIZE" val="773*264"/>
  <p:tag name="KSO_WM_SLIDE_MODEL_TYPE" val="timeline"/>
</p:tagLst>
</file>

<file path=ppt/tags/tag101.xml><?xml version="1.0" encoding="utf-8"?>
<p:tagLst xmlns:p="http://schemas.openxmlformats.org/presentationml/2006/main">
  <p:tag name="KSO_WM_TEMPLATE_CATEGORY" val="basetag"/>
  <p:tag name="KSO_WM_TEMPLATE_INDEX" val="20163634"/>
  <p:tag name="KSO_WM_TAG_VERSION" val="1.0"/>
  <p:tag name="KSO_WM_SLIDE_ID" val="basetag20163634_16"/>
  <p:tag name="KSO_WM_SLIDE_INDEX" val="16"/>
  <p:tag name="KSO_WM_SLIDE_ITEM_CNT" val="0"/>
  <p:tag name="KSO_WM_SLIDE_TYPE" val="text"/>
  <p:tag name="KSO_WM_BEAUTIFY_FLAG" val="#wm#"/>
  <p:tag name="KSO_WM_SLIDE_POSITION" val="66*144"/>
  <p:tag name="KSO_WM_SLIDE_SIZE" val="828*343"/>
  <p:tag name="KSO_WM_SLIDE_SUBTYPE" val="pureTxt"/>
  <p:tag name="KSO_WM_SLIDE_MODEL_TYPE" val="timeline"/>
</p:tagLst>
</file>

<file path=ppt/tags/tag102.xml><?xml version="1.0" encoding="utf-8"?>
<p:tagLst xmlns:p="http://schemas.openxmlformats.org/presentationml/2006/main">
  <p:tag name="KSO_WM_TAG_VERSION" val="1.0"/>
  <p:tag name="KSO_WM_BEAUTIFY_FLAG" val="#wm#"/>
  <p:tag name="KSO_WM_UNIT_TYPE" val="i"/>
  <p:tag name="KSO_WM_UNIT_ID" val="custom20187315_17*i*0"/>
  <p:tag name="KSO_WM_TEMPLATE_CATEGORY" val="custom"/>
  <p:tag name="KSO_WM_TEMPLATE_INDEX" val="20187315"/>
  <p:tag name="KSO_WM_UNIT_INDEX" val="0"/>
</p:tagLst>
</file>

<file path=ppt/tags/tag103.xml><?xml version="1.0" encoding="utf-8"?>
<p:tagLst xmlns:p="http://schemas.openxmlformats.org/presentationml/2006/main">
  <p:tag name="KSO_WM_TAG_VERSION" val="1.0"/>
  <p:tag name="KSO_WM_BEAUTIFY_FLAG" val="#wm#"/>
  <p:tag name="KSO_WM_UNIT_TYPE" val="i"/>
  <p:tag name="KSO_WM_UNIT_ID" val="custom20187315_17*i*1"/>
  <p:tag name="KSO_WM_TEMPLATE_CATEGORY" val="custom"/>
  <p:tag name="KSO_WM_TEMPLATE_INDEX" val="20187315"/>
  <p:tag name="KSO_WM_UNIT_INDEX" val="1"/>
</p:tagLst>
</file>

<file path=ppt/tags/tag104.xml><?xml version="1.0" encoding="utf-8"?>
<p:tagLst xmlns:p="http://schemas.openxmlformats.org/presentationml/2006/main">
  <p:tag name="KSO_WM_TEMPLATE_CATEGORY" val="custom"/>
  <p:tag name="KSO_WM_TEMPLATE_INDEX" val="20187315"/>
  <p:tag name="KSO_WM_UNIT_TYPE" val="l_h_i"/>
  <p:tag name="KSO_WM_UNIT_INDEX" val="1_1_1"/>
  <p:tag name="KSO_WM_UNIT_ID" val="custom20187315_17*l_h_i*1_1_1"/>
  <p:tag name="KSO_WM_UNIT_LAYERLEVEL" val="1_1_1"/>
  <p:tag name="KSO_WM_BEAUTIFY_FLAG" val="#wm#"/>
  <p:tag name="KSO_WM_TAG_VERSION" val="1.0"/>
  <p:tag name="KSO_WM_DIAGRAM_GROUP_CODE" val="l1-4"/>
  <p:tag name="KSO_WM_UNIT_FILL_FORE_SCHEMECOLOR_INDEX" val="5"/>
  <p:tag name="KSO_WM_UNIT_FILL_TYPE" val="1"/>
  <p:tag name="KSO_WM_UNIT_TEXT_FILL_FORE_SCHEMECOLOR_INDEX" val="2"/>
  <p:tag name="KSO_WM_UNIT_TEXT_FILL_TYPE" val="1"/>
  <p:tag name="KSO_WM_UNIT_USESOURCEFORMAT_APPLY" val="1"/>
</p:tagLst>
</file>

<file path=ppt/tags/tag105.xml><?xml version="1.0" encoding="utf-8"?>
<p:tagLst xmlns:p="http://schemas.openxmlformats.org/presentationml/2006/main">
  <p:tag name="KSO_WM_TEMPLATE_CATEGORY" val="custom"/>
  <p:tag name="KSO_WM_TEMPLATE_INDEX" val="20187315"/>
  <p:tag name="KSO_WM_UNIT_TYPE" val="l_h_i"/>
  <p:tag name="KSO_WM_UNIT_INDEX" val="1_1_2"/>
  <p:tag name="KSO_WM_UNIT_ID" val="custom20187315_17*l_h_i*1_1_2"/>
  <p:tag name="KSO_WM_UNIT_LAYERLEVEL" val="1_1_1"/>
  <p:tag name="KSO_WM_BEAUTIFY_FLAG" val="#wm#"/>
  <p:tag name="KSO_WM_TAG_VERSION" val="1.0"/>
  <p:tag name="KSO_WM_DIAGRAM_GROUP_CODE" val="l1-4"/>
  <p:tag name="KSO_WM_UNIT_TEXT_FILL_FORE_SCHEMECOLOR_INDEX" val="2"/>
  <p:tag name="KSO_WM_UNIT_TEXT_FILL_TYPE" val="1"/>
  <p:tag name="KSO_WM_UNIT_USESOURCEFORMAT_APPLY" val="1"/>
</p:tagLst>
</file>

<file path=ppt/tags/tag106.xml><?xml version="1.0" encoding="utf-8"?>
<p:tagLst xmlns:p="http://schemas.openxmlformats.org/presentationml/2006/main">
  <p:tag name="KSO_WM_TEMPLATE_CATEGORY" val="custom"/>
  <p:tag name="KSO_WM_TEMPLATE_INDEX" val="20187315"/>
  <p:tag name="KSO_WM_UNIT_TYPE" val="l_h_f"/>
  <p:tag name="KSO_WM_UNIT_INDEX" val="1_1_1"/>
  <p:tag name="KSO_WM_UNIT_ID" val="custom20187315_17*l_h_f*1_1_1"/>
  <p:tag name="KSO_WM_UNIT_LAYERLEVEL" val="1_1_1"/>
  <p:tag name="KSO_WM_UNIT_VALUE" val="110"/>
  <p:tag name="KSO_WM_UNIT_HIGHLIGHT" val="0"/>
  <p:tag name="KSO_WM_UNIT_COMPATIBLE" val="0"/>
  <p:tag name="KSO_WM_UNIT_CLEAR" val="0"/>
  <p:tag name="KSO_WM_BEAUTIFY_FLAG" val="#wm#"/>
  <p:tag name="KSO_WM_TAG_VERSION" val="1.0"/>
  <p:tag name="KSO_WM_DIAGRAM_GROUP_CODE" val="l1-4"/>
  <p:tag name="KSO_WM_UNIT_PRESET_TEXT" val="This is an example text . Go ahead and replace it. Add your text here. This is an example text . Go ahead and replace it. Add your text here. This is an example text"/>
  <p:tag name="KSO_WM_UNIT_TEXT_FILL_FORE_SCHEMECOLOR_INDEX" val="13"/>
  <p:tag name="KSO_WM_UNIT_TEXT_FILL_TYPE" val="1"/>
  <p:tag name="KSO_WM_UNIT_USESOURCEFORMAT_APPLY" val="1"/>
</p:tagLst>
</file>

<file path=ppt/tags/tag107.xml><?xml version="1.0" encoding="utf-8"?>
<p:tagLst xmlns:p="http://schemas.openxmlformats.org/presentationml/2006/main">
  <p:tag name="KSO_WM_TEMPLATE_CATEGORY" val="custom"/>
  <p:tag name="KSO_WM_TEMPLATE_INDEX" val="20187315"/>
  <p:tag name="KSO_WM_UNIT_TYPE" val="l_h_i"/>
  <p:tag name="KSO_WM_UNIT_INDEX" val="1_2_1"/>
  <p:tag name="KSO_WM_UNIT_ID" val="custom20187315_17*l_h_i*1_2_1"/>
  <p:tag name="KSO_WM_UNIT_LAYERLEVEL" val="1_1_1"/>
  <p:tag name="KSO_WM_BEAUTIFY_FLAG" val="#wm#"/>
  <p:tag name="KSO_WM_TAG_VERSION" val="1.0"/>
  <p:tag name="KSO_WM_DIAGRAM_GROUP_CODE" val="l1-4"/>
  <p:tag name="KSO_WM_UNIT_FILL_FORE_SCHEMECOLOR_INDEX" val="6"/>
  <p:tag name="KSO_WM_UNIT_FILL_TYPE" val="1"/>
  <p:tag name="KSO_WM_UNIT_TEXT_FILL_FORE_SCHEMECOLOR_INDEX" val="2"/>
  <p:tag name="KSO_WM_UNIT_TEXT_FILL_TYPE" val="1"/>
  <p:tag name="KSO_WM_UNIT_USESOURCEFORMAT_APPLY" val="1"/>
</p:tagLst>
</file>

<file path=ppt/tags/tag108.xml><?xml version="1.0" encoding="utf-8"?>
<p:tagLst xmlns:p="http://schemas.openxmlformats.org/presentationml/2006/main">
  <p:tag name="KSO_WM_TEMPLATE_CATEGORY" val="custom"/>
  <p:tag name="KSO_WM_TEMPLATE_INDEX" val="20187315"/>
  <p:tag name="KSO_WM_UNIT_TYPE" val="l_h_i"/>
  <p:tag name="KSO_WM_UNIT_INDEX" val="1_2_2"/>
  <p:tag name="KSO_WM_UNIT_ID" val="custom20187315_17*l_h_i*1_2_2"/>
  <p:tag name="KSO_WM_UNIT_LAYERLEVEL" val="1_1_1"/>
  <p:tag name="KSO_WM_BEAUTIFY_FLAG" val="#wm#"/>
  <p:tag name="KSO_WM_TAG_VERSION" val="1.0"/>
  <p:tag name="KSO_WM_DIAGRAM_GROUP_CODE" val="l1-4"/>
  <p:tag name="KSO_WM_UNIT_TEXT_FILL_FORE_SCHEMECOLOR_INDEX" val="2"/>
  <p:tag name="KSO_WM_UNIT_TEXT_FILL_TYPE" val="1"/>
  <p:tag name="KSO_WM_UNIT_USESOURCEFORMAT_APPLY" val="1"/>
</p:tagLst>
</file>

<file path=ppt/tags/tag109.xml><?xml version="1.0" encoding="utf-8"?>
<p:tagLst xmlns:p="http://schemas.openxmlformats.org/presentationml/2006/main">
  <p:tag name="KSO_WM_TEMPLATE_CATEGORY" val="custom"/>
  <p:tag name="KSO_WM_TEMPLATE_INDEX" val="20187315"/>
  <p:tag name="KSO_WM_UNIT_TYPE" val="l_h_f"/>
  <p:tag name="KSO_WM_UNIT_INDEX" val="1_2_1"/>
  <p:tag name="KSO_WM_UNIT_ID" val="custom20187315_17*l_h_f*1_2_1"/>
  <p:tag name="KSO_WM_UNIT_LAYERLEVEL" val="1_1_1"/>
  <p:tag name="KSO_WM_UNIT_VALUE" val="110"/>
  <p:tag name="KSO_WM_UNIT_HIGHLIGHT" val="0"/>
  <p:tag name="KSO_WM_UNIT_COMPATIBLE" val="0"/>
  <p:tag name="KSO_WM_UNIT_CLEAR" val="0"/>
  <p:tag name="KSO_WM_BEAUTIFY_FLAG" val="#wm#"/>
  <p:tag name="KSO_WM_TAG_VERSION" val="1.0"/>
  <p:tag name="KSO_WM_DIAGRAM_GROUP_CODE" val="l1-4"/>
  <p:tag name="KSO_WM_UNIT_PRESET_TEXT" val="This is an example text . Go ahead and replace it. Add your text here. This is an example text . Go ahead and replace it. Add your text here. This is an example text"/>
  <p:tag name="KSO_WM_UNIT_TEXT_FILL_FORE_SCHEMECOLOR_INDEX" val="13"/>
  <p:tag name="KSO_WM_UNIT_TEXT_FILL_TYPE" val="1"/>
  <p:tag name="KSO_WM_UNIT_USESOURCEFORMAT_APPLY" val="1"/>
</p:tagLst>
</file>

<file path=ppt/tags/tag11.xml><?xml version="1.0" encoding="utf-8"?>
<p:tagLst xmlns:p="http://schemas.openxmlformats.org/presentationml/2006/main">
  <p:tag name="KSO_WM_TEMPLATE_CATEGORY" val="custom"/>
  <p:tag name="KSO_WM_TEMPLATE_INDEX" val="20187315"/>
  <p:tag name="KSO_WM_DIAGRAM_GROUP_CODE" val="l1-1"/>
  <p:tag name="KSO_WM_TAG_VERSION" val="1.0"/>
  <p:tag name="KSO_WM_UNIT_TYPE" val="l_h_f"/>
  <p:tag name="KSO_WM_UNIT_INDEX" val="1_1_1"/>
  <p:tag name="KSO_WM_UNIT_ID" val="custom20187315_2*l_h_f*1_1_1"/>
  <p:tag name="KSO_WM_UNIT_LAYERLEVEL" val="1_1_1"/>
  <p:tag name="KSO_WM_UNIT_VALUE" val="16"/>
  <p:tag name="KSO_WM_UNIT_HIGHLIGHT" val="0"/>
  <p:tag name="KSO_WM_UNIT_COMPATIBLE" val="0"/>
  <p:tag name="KSO_WM_UNIT_CLEAR" val="0"/>
  <p:tag name="KSO_WM_BEAUTIFY_FLAG" val="#wm#"/>
  <p:tag name="KSO_WM_UNIT_PRESET_TEXT" val="请输入标题"/>
  <p:tag name="KSO_WM_UNIT_TEXT_FILL_FORE_SCHEMECOLOR_INDEX" val="13"/>
  <p:tag name="KSO_WM_UNIT_TEXT_FILL_TYPE" val="1"/>
  <p:tag name="KSO_WM_UNIT_USESOURCEFORMAT_APPLY" val="1"/>
</p:tagLst>
</file>

<file path=ppt/tags/tag110.xml><?xml version="1.0" encoding="utf-8"?>
<p:tagLst xmlns:p="http://schemas.openxmlformats.org/presentationml/2006/main">
  <p:tag name="KSO_WM_TEMPLATE_CATEGORY" val="custom"/>
  <p:tag name="KSO_WM_TEMPLATE_INDEX" val="20187315"/>
  <p:tag name="KSO_WM_UNIT_TYPE" val="d"/>
  <p:tag name="KSO_WM_UNIT_INDEX" val="1"/>
  <p:tag name="KSO_WM_UNIT_ID" val="custom20187315_17*d*1"/>
  <p:tag name="KSO_WM_UNIT_LAYERLEVEL" val="1"/>
  <p:tag name="KSO_WM_UNIT_VALUE" val="853*1412"/>
  <p:tag name="KSO_WM_UNIT_HIGHLIGHT" val="0"/>
  <p:tag name="KSO_WM_UNIT_COMPATIBLE" val="0"/>
  <p:tag name="KSO_WM_UNIT_CLEAR" val="0"/>
  <p:tag name="KSO_WM_BEAUTIFY_FLAG" val="#wm#"/>
  <p:tag name="KSO_WM_TAG_VERSION" val="1.0"/>
</p:tagLst>
</file>

<file path=ppt/tags/tag111.xml><?xml version="1.0" encoding="utf-8"?>
<p:tagLst xmlns:p="http://schemas.openxmlformats.org/presentationml/2006/main">
  <p:tag name="KSO_WM_TEMPLATE_CATEGORY" val="custom"/>
  <p:tag name="KSO_WM_TEMPLATE_INDEX" val="20187315"/>
  <p:tag name="KSO_WM_UNIT_TYPE" val="l_h_i"/>
  <p:tag name="KSO_WM_UNIT_INDEX" val="1_1_3"/>
  <p:tag name="KSO_WM_UNIT_ID" val="custom20187315_17*l_h_i*1_1_3"/>
  <p:tag name="KSO_WM_UNIT_LAYERLEVEL" val="1_1_1"/>
  <p:tag name="KSO_WM_BEAUTIFY_FLAG" val="#wm#"/>
  <p:tag name="KSO_WM_TAG_VERSION" val="1.0"/>
  <p:tag name="KSO_WM_DIAGRAM_GROUP_CODE" val="l1-4"/>
  <p:tag name="KSO_WM_UNIT_TEXT_FILL_FORE_SCHEMECOLOR_INDEX" val="13"/>
  <p:tag name="KSO_WM_UNIT_TEXT_FILL_TYPE" val="1"/>
  <p:tag name="KSO_WM_UNIT_USESOURCEFORMAT_APPLY" val="1"/>
</p:tagLst>
</file>

<file path=ppt/tags/tag112.xml><?xml version="1.0" encoding="utf-8"?>
<p:tagLst xmlns:p="http://schemas.openxmlformats.org/presentationml/2006/main">
  <p:tag name="KSO_WM_TEMPLATE_CATEGORY" val="custom"/>
  <p:tag name="KSO_WM_TEMPLATE_INDEX" val="20187315"/>
  <p:tag name="KSO_WM_UNIT_TYPE" val="l_h_i"/>
  <p:tag name="KSO_WM_UNIT_INDEX" val="1_2_3"/>
  <p:tag name="KSO_WM_UNIT_ID" val="custom20187315_17*l_h_i*1_2_3"/>
  <p:tag name="KSO_WM_UNIT_LAYERLEVEL" val="1_1_1"/>
  <p:tag name="KSO_WM_BEAUTIFY_FLAG" val="#wm#"/>
  <p:tag name="KSO_WM_TAG_VERSION" val="1.0"/>
  <p:tag name="KSO_WM_DIAGRAM_GROUP_CODE" val="l1-4"/>
  <p:tag name="KSO_WM_UNIT_TEXT_FILL_FORE_SCHEMECOLOR_INDEX" val="13"/>
  <p:tag name="KSO_WM_UNIT_TEXT_FILL_TYPE" val="1"/>
  <p:tag name="KSO_WM_UNIT_USESOURCEFORMAT_APPLY" val="1"/>
</p:tagLst>
</file>

<file path=ppt/tags/tag113.xml><?xml version="1.0" encoding="utf-8"?>
<p:tagLst xmlns:p="http://schemas.openxmlformats.org/presentationml/2006/main">
  <p:tag name="KSO_WM_TAG_VERSION" val="1.0"/>
  <p:tag name="KSO_WM_BEAUTIFY_FLAG" val="#wm#"/>
  <p:tag name="KSO_WM_UNIT_TYPE" val="i"/>
  <p:tag name="KSO_WM_UNIT_ID" val="custom20187315_17*i*11"/>
  <p:tag name="KSO_WM_TEMPLATE_CATEGORY" val="custom"/>
  <p:tag name="KSO_WM_TEMPLATE_INDEX" val="20187315"/>
  <p:tag name="KSO_WM_UNIT_INDEX" val="11"/>
</p:tagLst>
</file>

<file path=ppt/tags/tag114.xml><?xml version="1.0" encoding="utf-8"?>
<p:tagLst xmlns:p="http://schemas.openxmlformats.org/presentationml/2006/main">
  <p:tag name="KSO_WM_TEMPLATE_CATEGORY" val="custom"/>
  <p:tag name="KSO_WM_TEMPLATE_INDEX" val="20187315"/>
  <p:tag name="KSO_WM_UNIT_TYPE" val="a"/>
  <p:tag name="KSO_WM_UNIT_INDEX" val="1"/>
  <p:tag name="KSO_WM_UNIT_ID" val="custom20187315_17*a*1"/>
  <p:tag name="KSO_WM_UNIT_LAYERLEVEL" val="1"/>
  <p:tag name="KSO_WM_UNIT_VALUE" val="8"/>
  <p:tag name="KSO_WM_UNIT_ISCONTENTSTITLE" val="0"/>
  <p:tag name="KSO_WM_UNIT_HIGHLIGHT" val="0"/>
  <p:tag name="KSO_WM_UNIT_COMPATIBLE" val="0"/>
  <p:tag name="KSO_WM_UNIT_CLEAR" val="0"/>
  <p:tag name="KSO_WM_BEAUTIFY_FLAG" val="#wm#"/>
  <p:tag name="KSO_WM_TAG_VERSION" val="1.0"/>
  <p:tag name="KSO_WM_UNIT_PRESET_TEXT" val="修改相关主题"/>
</p:tagLst>
</file>

<file path=ppt/tags/tag115.xml><?xml version="1.0" encoding="utf-8"?>
<p:tagLst xmlns:p="http://schemas.openxmlformats.org/presentationml/2006/main">
  <p:tag name="KSO_WM_TEMPLATE_CATEGORY" val="custom"/>
  <p:tag name="KSO_WM_TEMPLATE_INDEX" val="20187315"/>
  <p:tag name="KSO_WM_TAG_VERSION" val="1.0"/>
  <p:tag name="KSO_WM_SLIDE_ID" val="custom20187315_17"/>
  <p:tag name="KSO_WM_SLIDE_INDEX" val="17"/>
  <p:tag name="KSO_WM_SLIDE_ITEM_CNT" val="3"/>
  <p:tag name="KSO_WM_SLIDE_LAYOUT" val="a_l_d"/>
  <p:tag name="KSO_WM_SLIDE_LAYOUT_CNT" val="1_1_1"/>
  <p:tag name="KSO_WM_SLIDE_TYPE" val="text"/>
  <p:tag name="KSO_WM_SLIDE_SUBTYPE" val="diag"/>
  <p:tag name="KSO_WM_BEAUTIFY_FLAG" val="#wm#"/>
  <p:tag name="KSO_WM_SLIDE_POSITION" val="45*160"/>
  <p:tag name="KSO_WM_SLIDE_SIZE" val="831*242"/>
  <p:tag name="KSO_WM_DIAGRAM_GROUP_CODE" val="l1-4"/>
  <p:tag name="KSO_WM_SLIDE_MODEL_TYPE" val="timeline"/>
</p:tagLst>
</file>

<file path=ppt/tags/tag116.xml><?xml version="1.0" encoding="utf-8"?>
<p:tagLst xmlns:p="http://schemas.openxmlformats.org/presentationml/2006/main">
  <p:tag name="KSO_WM_TAG_VERSION" val="1.0"/>
  <p:tag name="KSO_WM_BEAUTIFY_FLAG" val="#wm#"/>
  <p:tag name="KSO_WM_UNIT_TYPE" val="i"/>
  <p:tag name="KSO_WM_UNIT_ID" val="custom20187315_16*i*0"/>
  <p:tag name="KSO_WM_TEMPLATE_CATEGORY" val="custom"/>
  <p:tag name="KSO_WM_TEMPLATE_INDEX" val="20187315"/>
  <p:tag name="KSO_WM_UNIT_INDEX" val="0"/>
</p:tagLst>
</file>

<file path=ppt/tags/tag117.xml><?xml version="1.0" encoding="utf-8"?>
<p:tagLst xmlns:p="http://schemas.openxmlformats.org/presentationml/2006/main">
  <p:tag name="KSO_WM_TAG_VERSION" val="1.0"/>
  <p:tag name="KSO_WM_BEAUTIFY_FLAG" val="#wm#"/>
  <p:tag name="KSO_WM_UNIT_TYPE" val="i"/>
  <p:tag name="KSO_WM_UNIT_ID" val="custom20187315_16*i*1"/>
  <p:tag name="KSO_WM_TEMPLATE_CATEGORY" val="custom"/>
  <p:tag name="KSO_WM_TEMPLATE_INDEX" val="20187315"/>
  <p:tag name="KSO_WM_UNIT_INDEX" val="1"/>
</p:tagLst>
</file>

<file path=ppt/tags/tag118.xml><?xml version="1.0" encoding="utf-8"?>
<p:tagLst xmlns:p="http://schemas.openxmlformats.org/presentationml/2006/main">
  <p:tag name="KSO_WM_TAG_VERSION" val="1.0"/>
  <p:tag name="KSO_WM_BEAUTIFY_FLAG" val="#wm#"/>
  <p:tag name="KSO_WM_UNIT_TYPE" val="i"/>
  <p:tag name="KSO_WM_UNIT_ID" val="custom20187315_16*i*2"/>
  <p:tag name="KSO_WM_TEMPLATE_CATEGORY" val="custom"/>
  <p:tag name="KSO_WM_TEMPLATE_INDEX" val="20187315"/>
  <p:tag name="KSO_WM_UNIT_INDEX" val="2"/>
</p:tagLst>
</file>

<file path=ppt/tags/tag119.xml><?xml version="1.0" encoding="utf-8"?>
<p:tagLst xmlns:p="http://schemas.openxmlformats.org/presentationml/2006/main">
  <p:tag name="KSO_WM_TAG_VERSION" val="1.0"/>
  <p:tag name="KSO_WM_BEAUTIFY_FLAG" val="#wm#"/>
  <p:tag name="KSO_WM_UNIT_TYPE" val="i"/>
  <p:tag name="KSO_WM_UNIT_ID" val="custom20187315_16*i*5"/>
  <p:tag name="KSO_WM_TEMPLATE_CATEGORY" val="custom"/>
  <p:tag name="KSO_WM_TEMPLATE_INDEX" val="20187315"/>
  <p:tag name="KSO_WM_UNIT_INDEX" val="5"/>
</p:tagLst>
</file>

<file path=ppt/tags/tag12.xml><?xml version="1.0" encoding="utf-8"?>
<p:tagLst xmlns:p="http://schemas.openxmlformats.org/presentationml/2006/main">
  <p:tag name="KSO_WM_TEMPLATE_CATEGORY" val="custom"/>
  <p:tag name="KSO_WM_TEMPLATE_INDEX" val="20187315"/>
  <p:tag name="KSO_WM_DIAGRAM_GROUP_CODE" val="l1-1"/>
  <p:tag name="KSO_WM_TAG_VERSION" val="1.0"/>
  <p:tag name="KSO_WM_UNIT_TYPE" val="l_h_i"/>
  <p:tag name="KSO_WM_UNIT_INDEX" val="1_1_1"/>
  <p:tag name="KSO_WM_UNIT_ID" val="custom20187315_2*l_h_i*1_1_1"/>
  <p:tag name="KSO_WM_UNIT_LAYERLEVEL" val="1_1_1"/>
  <p:tag name="KSO_WM_BEAUTIFY_FLAG" val="#wm#"/>
  <p:tag name="KSO_WM_UNIT_TEXT_FILL_FORE_SCHEMECOLOR_INDEX" val="13"/>
  <p:tag name="KSO_WM_UNIT_TEXT_FILL_TYPE" val="1"/>
  <p:tag name="KSO_WM_UNIT_USESOURCEFORMAT_APPLY" val="1"/>
</p:tagLst>
</file>

<file path=ppt/tags/tag120.xml><?xml version="1.0" encoding="utf-8"?>
<p:tagLst xmlns:p="http://schemas.openxmlformats.org/presentationml/2006/main">
  <p:tag name="KSO_WM_TAG_VERSION" val="1.0"/>
  <p:tag name="KSO_WM_BEAUTIFY_FLAG" val="#wm#"/>
  <p:tag name="KSO_WM_UNIT_TYPE" val="i"/>
  <p:tag name="KSO_WM_UNIT_ID" val="custom20187315_16*i*6"/>
  <p:tag name="KSO_WM_TEMPLATE_CATEGORY" val="custom"/>
  <p:tag name="KSO_WM_TEMPLATE_INDEX" val="20187315"/>
  <p:tag name="KSO_WM_UNIT_INDEX" val="6"/>
</p:tagLst>
</file>

<file path=ppt/tags/tag121.xml><?xml version="1.0" encoding="utf-8"?>
<p:tagLst xmlns:p="http://schemas.openxmlformats.org/presentationml/2006/main">
  <p:tag name="KSO_WM_TEMPLATE_CATEGORY" val="custom"/>
  <p:tag name="KSO_WM_TEMPLATE_INDEX" val="20187315"/>
  <p:tag name="KSO_WM_UNIT_TYPE" val="f"/>
  <p:tag name="KSO_WM_UNIT_INDEX" val="1"/>
  <p:tag name="KSO_WM_UNIT_ID" val="custom20187315_16*f*1"/>
  <p:tag name="KSO_WM_UNIT_LAYERLEVEL" val="1"/>
  <p:tag name="KSO_WM_UNIT_VALUE" val="312"/>
  <p:tag name="KSO_WM_UNIT_HIGHLIGHT" val="0"/>
  <p:tag name="KSO_WM_UNIT_COMPATIBLE" val="0"/>
  <p:tag name="KSO_WM_UNIT_CLEAR" val="0"/>
  <p:tag name="KSO_WM_BEAUTIFY_FLAG" val="#wm#"/>
  <p:tag name="KSO_WM_TAG_VERSION" val="1.0"/>
  <p:tag name="KSO_WM_UNIT_PRESET_TEXT" val="Lorem ipsum dolor sit amet, consectetur adipisicing elit, sed do eiusmod tempor incididunt ut labore et dolore magna aliqua. Ut enim ad minim veniam, quis nostrud exercitation ullamco laboris nisi ut aliquip ex ea commodo consequat. Lorem ipsum dolor sit amet, consectetur adipisicing elit, sed do eiusmod tempor incididunt ut labore et dolore magna aliqua."/>
</p:tagLst>
</file>

<file path=ppt/tags/tag122.xml><?xml version="1.0" encoding="utf-8"?>
<p:tagLst xmlns:p="http://schemas.openxmlformats.org/presentationml/2006/main">
  <p:tag name="KSO_WM_TEMPLATE_CATEGORY" val="custom"/>
  <p:tag name="KSO_WM_TEMPLATE_INDEX" val="20187315"/>
  <p:tag name="KSO_WM_UNIT_TYPE" val="f"/>
  <p:tag name="KSO_WM_UNIT_INDEX" val="2"/>
  <p:tag name="KSO_WM_UNIT_ID" val="custom20187315_16*f*2"/>
  <p:tag name="KSO_WM_UNIT_LAYERLEVEL" val="1"/>
  <p:tag name="KSO_WM_UNIT_VALUE" val="112"/>
  <p:tag name="KSO_WM_UNIT_HIGHLIGHT" val="0"/>
  <p:tag name="KSO_WM_UNIT_COMPATIBLE" val="0"/>
  <p:tag name="KSO_WM_UNIT_CLEAR" val="0"/>
  <p:tag name="KSO_WM_BEAUTIFY_FLAG" val="#wm#"/>
  <p:tag name="KSO_WM_TAG_VERSION" val="1.0"/>
  <p:tag name="KSO_WM_UNIT_PRESET_TEXT" val="Lorem ipsum dolor sit amet, consectetur adipisicing elit, sed do eiusmod tempor incididunt ut labore et dolore magna aliqua. Ut enim ad minim veniam"/>
</p:tagLst>
</file>

<file path=ppt/tags/tag123.xml><?xml version="1.0" encoding="utf-8"?>
<p:tagLst xmlns:p="http://schemas.openxmlformats.org/presentationml/2006/main">
  <p:tag name="KSO_WM_TAG_VERSION" val="1.0"/>
  <p:tag name="KSO_WM_BEAUTIFY_FLAG" val="#wm#"/>
  <p:tag name="KSO_WM_UNIT_TYPE" val="i"/>
  <p:tag name="KSO_WM_UNIT_ID" val="custom20187315_16*i*9"/>
  <p:tag name="KSO_WM_TEMPLATE_CATEGORY" val="custom"/>
  <p:tag name="KSO_WM_TEMPLATE_INDEX" val="20187315"/>
  <p:tag name="KSO_WM_UNIT_INDEX" val="9"/>
</p:tagLst>
</file>

<file path=ppt/tags/tag124.xml><?xml version="1.0" encoding="utf-8"?>
<p:tagLst xmlns:p="http://schemas.openxmlformats.org/presentationml/2006/main">
  <p:tag name="KSO_WM_TEMPLATE_CATEGORY" val="custom"/>
  <p:tag name="KSO_WM_TEMPLATE_INDEX" val="20187315"/>
  <p:tag name="KSO_WM_UNIT_TYPE" val="a"/>
  <p:tag name="KSO_WM_UNIT_INDEX" val="1"/>
  <p:tag name="KSO_WM_UNIT_ID" val="custom20187315_16*a*1"/>
  <p:tag name="KSO_WM_UNIT_LAYERLEVEL" val="1"/>
  <p:tag name="KSO_WM_UNIT_VALUE" val="8"/>
  <p:tag name="KSO_WM_UNIT_ISCONTENTSTITLE" val="0"/>
  <p:tag name="KSO_WM_UNIT_HIGHLIGHT" val="0"/>
  <p:tag name="KSO_WM_UNIT_COMPATIBLE" val="0"/>
  <p:tag name="KSO_WM_UNIT_CLEAR" val="0"/>
  <p:tag name="KSO_WM_BEAUTIFY_FLAG" val="#wm#"/>
  <p:tag name="KSO_WM_TAG_VERSION" val="1.0"/>
  <p:tag name="KSO_WM_UNIT_PRESET_TEXT" val="修改相关主题"/>
</p:tagLst>
</file>

<file path=ppt/tags/tag125.xml><?xml version="1.0" encoding="utf-8"?>
<p:tagLst xmlns:p="http://schemas.openxmlformats.org/presentationml/2006/main">
  <p:tag name="KSO_WM_TEMPLATE_CATEGORY" val="custom"/>
  <p:tag name="KSO_WM_TEMPLATE_INDEX" val="20187315"/>
  <p:tag name="KSO_WM_TAG_VERSION" val="1.0"/>
  <p:tag name="KSO_WM_SLIDE_ID" val="custom20187315_16"/>
  <p:tag name="KSO_WM_SLIDE_INDEX" val="16"/>
  <p:tag name="KSO_WM_SLIDE_ITEM_CNT" val="4"/>
  <p:tag name="KSO_WM_SLIDE_LAYOUT" val="f_a_d"/>
  <p:tag name="KSO_WM_SLIDE_LAYOUT_CNT" val="2_1_2"/>
  <p:tag name="KSO_WM_SLIDE_TYPE" val="text"/>
  <p:tag name="KSO_WM_SLIDE_SUBTYPE" val="picTxt"/>
  <p:tag name="KSO_WM_BEAUTIFY_FLAG" val="#wm#"/>
  <p:tag name="KSO_WM_SLIDE_POSITION" val="26*75"/>
  <p:tag name="KSO_WM_SLIDE_SIZE" val="919*359"/>
</p:tagLst>
</file>

<file path=ppt/tags/tag126.xml><?xml version="1.0" encoding="utf-8"?>
<p:tagLst xmlns:p="http://schemas.openxmlformats.org/presentationml/2006/main">
  <p:tag name="KSO_WM_TEMPLATE_CATEGORY" val="custom"/>
  <p:tag name="KSO_WM_TEMPLATE_INDEX" val="20187315"/>
  <p:tag name="KSO_WM_UNIT_TYPE" val="e"/>
  <p:tag name="KSO_WM_UNIT_INDEX" val="1"/>
  <p:tag name="KSO_WM_UNIT_ID" val="custom20187315_4*e*1"/>
  <p:tag name="KSO_WM_UNIT_LAYERLEVEL" val="1"/>
  <p:tag name="KSO_WM_UNIT_VALUE" val="1"/>
  <p:tag name="KSO_WM_UNIT_HIGHLIGHT" val="0"/>
  <p:tag name="KSO_WM_UNIT_COMPATIBLE" val="1"/>
  <p:tag name="KSO_WM_UNIT_CLEAR" val="0"/>
  <p:tag name="KSO_WM_BEAUTIFY_FLAG" val="#wm#"/>
  <p:tag name="KSO_WM_TAG_VERSION" val="1.0"/>
  <p:tag name="KSO_WM_UNIT_PRESET_TEXT" val="01"/>
</p:tagLst>
</file>

<file path=ppt/tags/tag127.xml><?xml version="1.0" encoding="utf-8"?>
<p:tagLst xmlns:p="http://schemas.openxmlformats.org/presentationml/2006/main">
  <p:tag name="KSO_WM_TEMPLATE_CATEGORY" val="custom"/>
  <p:tag name="KSO_WM_TEMPLATE_INDEX" val="20187315"/>
  <p:tag name="KSO_WM_UNIT_TYPE" val="a"/>
  <p:tag name="KSO_WM_UNIT_INDEX" val="1"/>
  <p:tag name="KSO_WM_UNIT_ID" val="custom20187315_4*a*1"/>
  <p:tag name="KSO_WM_UNIT_LAYERLEVEL" val="1"/>
  <p:tag name="KSO_WM_UNIT_VALUE" val="30"/>
  <p:tag name="KSO_WM_UNIT_ISCONTENTSTITLE" val="0"/>
  <p:tag name="KSO_WM_UNIT_HIGHLIGHT" val="0"/>
  <p:tag name="KSO_WM_UNIT_COMPATIBLE" val="0"/>
  <p:tag name="KSO_WM_UNIT_CLEAR" val="0"/>
  <p:tag name="KSO_WM_BEAUTIFY_FLAG" val="#wm#"/>
  <p:tag name="KSO_WM_TAG_VERSION" val="1.0"/>
  <p:tag name="KSO_WM_UNIT_PRESET_TEXT" val="点击此处添加标题"/>
</p:tagLst>
</file>

<file path=ppt/tags/tag128.xml><?xml version="1.0" encoding="utf-8"?>
<p:tagLst xmlns:p="http://schemas.openxmlformats.org/presentationml/2006/main">
  <p:tag name="KSO_WM_TEMPLATE_CATEGORY" val="custom"/>
  <p:tag name="KSO_WM_TEMPLATE_INDEX" val="20187315"/>
  <p:tag name="KSO_WM_UNIT_TYPE" val="b"/>
  <p:tag name="KSO_WM_UNIT_INDEX" val="1"/>
  <p:tag name="KSO_WM_UNIT_ID" val="custom20187315_4*b*1"/>
  <p:tag name="KSO_WM_UNIT_LAYERLEVEL" val="1"/>
  <p:tag name="KSO_WM_UNIT_VALUE" val="204"/>
  <p:tag name="KSO_WM_UNIT_ISCONTENTSTITLE" val="0"/>
  <p:tag name="KSO_WM_UNIT_HIGHLIGHT" val="0"/>
  <p:tag name="KSO_WM_UNIT_COMPATIBLE" val="0"/>
  <p:tag name="KSO_WM_UNIT_CLEAR" val="0"/>
  <p:tag name="KSO_WM_BEAUTIFY_FLAG" val="#wm#"/>
  <p:tag name="KSO_WM_TAG_VERSION" val="1.0"/>
  <p:tag name="KSO_WM_UNIT_PRESET_TEXT" val="Lorem ipsum dolor sit amet, consectetur adipiscing elit. Integer mollis vehicula ligula ut faucibus. Curabitur vestibulum consequat urna et vehicula. Suspendisse feugiat biben- dum egestas. Sed bibendum urna id sem tincidunt commodoat dictum lectus elis"/>
</p:tagLst>
</file>

<file path=ppt/tags/tag129.xml><?xml version="1.0" encoding="utf-8"?>
<p:tagLst xmlns:p="http://schemas.openxmlformats.org/presentationml/2006/main">
  <p:tag name="KSO_WM_TEMPLATE_CATEGORY" val="custom"/>
  <p:tag name="KSO_WM_TEMPLATE_INDEX" val="20187315"/>
  <p:tag name="KSO_WM_TAG_VERSION" val="1.0"/>
  <p:tag name="KSO_WM_SLIDE_ID" val="custom20187315_4"/>
  <p:tag name="KSO_WM_SLIDE_INDEX" val="4"/>
  <p:tag name="KSO_WM_SLIDE_ITEM_CNT" val="2"/>
  <p:tag name="KSO_WM_SLIDE_LAYOUT" val="a_b_e"/>
  <p:tag name="KSO_WM_SLIDE_LAYOUT_CNT" val="1_1_1"/>
  <p:tag name="KSO_WM_SLIDE_TYPE" val="sectionTitle"/>
  <p:tag name="KSO_WM_SLIDE_SUBTYPE" val="pureTxt"/>
  <p:tag name="KSO_WM_BEAUTIFY_FLAG" val="#wm#"/>
</p:tagLst>
</file>

<file path=ppt/tags/tag13.xml><?xml version="1.0" encoding="utf-8"?>
<p:tagLst xmlns:p="http://schemas.openxmlformats.org/presentationml/2006/main">
  <p:tag name="KSO_WM_TEMPLATE_CATEGORY" val="custom"/>
  <p:tag name="KSO_WM_TEMPLATE_INDEX" val="20187315"/>
  <p:tag name="KSO_WM_DIAGRAM_GROUP_CODE" val="l1-1"/>
  <p:tag name="KSO_WM_TAG_VERSION" val="1.0"/>
  <p:tag name="KSO_WM_UNIT_TYPE" val="l_h_i"/>
  <p:tag name="KSO_WM_UNIT_INDEX" val="1_2_1"/>
  <p:tag name="KSO_WM_UNIT_ID" val="custom20187315_2*l_h_i*1_2_1"/>
  <p:tag name="KSO_WM_UNIT_LAYERLEVEL" val="1_1_1"/>
  <p:tag name="KSO_WM_BEAUTIFY_FLAG" val="#wm#"/>
  <p:tag name="KSO_WM_UNIT_TEXT_FILL_FORE_SCHEMECOLOR_INDEX" val="13"/>
  <p:tag name="KSO_WM_UNIT_TEXT_FILL_TYPE" val="1"/>
  <p:tag name="KSO_WM_UNIT_USESOURCEFORMAT_APPLY" val="1"/>
</p:tagLst>
</file>

<file path=ppt/tags/tag130.xml><?xml version="1.0" encoding="utf-8"?>
<p:tagLst xmlns:p="http://schemas.openxmlformats.org/presentationml/2006/main">
  <p:tag name="KSO_WM_TAG_VERSION" val="1.0"/>
  <p:tag name="KSO_WM_BEAUTIFY_FLAG" val="#wm#"/>
  <p:tag name="KSO_WM_UNIT_TYPE" val="i"/>
  <p:tag name="KSO_WM_UNIT_ID" val="custom20187315_9*i*0"/>
  <p:tag name="KSO_WM_TEMPLATE_CATEGORY" val="custom"/>
  <p:tag name="KSO_WM_TEMPLATE_INDEX" val="20187315"/>
  <p:tag name="KSO_WM_UNIT_INDEX" val="0"/>
</p:tagLst>
</file>

<file path=ppt/tags/tag131.xml><?xml version="1.0" encoding="utf-8"?>
<p:tagLst xmlns:p="http://schemas.openxmlformats.org/presentationml/2006/main">
  <p:tag name="KSO_WM_TAG_VERSION" val="1.0"/>
  <p:tag name="KSO_WM_BEAUTIFY_FLAG" val="#wm#"/>
  <p:tag name="KSO_WM_UNIT_TYPE" val="i"/>
  <p:tag name="KSO_WM_UNIT_ID" val="custom20187315_9*i*1"/>
  <p:tag name="KSO_WM_TEMPLATE_CATEGORY" val="custom"/>
  <p:tag name="KSO_WM_TEMPLATE_INDEX" val="20187315"/>
  <p:tag name="KSO_WM_UNIT_INDEX" val="1"/>
</p:tagLst>
</file>

<file path=ppt/tags/tag132.xml><?xml version="1.0" encoding="utf-8"?>
<p:tagLst xmlns:p="http://schemas.openxmlformats.org/presentationml/2006/main">
  <p:tag name="KSO_WM_TEMPLATE_CATEGORY" val="custom"/>
  <p:tag name="KSO_WM_TEMPLATE_INDEX" val="20187315"/>
  <p:tag name="KSO_WM_TAG_VERSION" val="1.0"/>
  <p:tag name="KSO_WM_UNIT_TYPE" val="l_h_i"/>
  <p:tag name="KSO_WM_UNIT_INDEX" val="1_1_1"/>
  <p:tag name="KSO_WM_UNIT_ID" val="custom20187315_9*l_h_i*1_1_1"/>
  <p:tag name="KSO_WM_UNIT_LAYERLEVEL" val="1_1_1"/>
  <p:tag name="KSO_WM_BEAUTIFY_FLAG" val="#wm#"/>
  <p:tag name="KSO_WM_DIAGRAM_GROUP_CODE" val="l1-3"/>
  <p:tag name="KSO_WM_UNIT_FILL_FORE_SCHEMECOLOR_INDEX" val="5"/>
  <p:tag name="KSO_WM_UNIT_FILL_TYPE" val="1"/>
  <p:tag name="KSO_WM_UNIT_LINE_FORE_SCHEMECOLOR_INDEX" val="14"/>
  <p:tag name="KSO_WM_UNIT_LINE_FILL_TYPE" val="2"/>
  <p:tag name="KSO_WM_UNIT_USESOURCEFORMAT_APPLY" val="1"/>
</p:tagLst>
</file>

<file path=ppt/tags/tag133.xml><?xml version="1.0" encoding="utf-8"?>
<p:tagLst xmlns:p="http://schemas.openxmlformats.org/presentationml/2006/main">
  <p:tag name="KSO_WM_TEMPLATE_CATEGORY" val="custom"/>
  <p:tag name="KSO_WM_TEMPLATE_INDEX" val="20187315"/>
  <p:tag name="KSO_WM_TAG_VERSION" val="1.0"/>
  <p:tag name="KSO_WM_UNIT_TYPE" val="l_h_i"/>
  <p:tag name="KSO_WM_UNIT_INDEX" val="1_1_2"/>
  <p:tag name="KSO_WM_UNIT_ID" val="custom20187315_9*l_h_i*1_1_2"/>
  <p:tag name="KSO_WM_UNIT_LAYERLEVEL" val="1_1_1"/>
  <p:tag name="KSO_WM_BEAUTIFY_FLAG" val="#wm#"/>
  <p:tag name="KSO_WM_DIAGRAM_GROUP_CODE" val="l1-3"/>
  <p:tag name="KSO_WM_UNIT_USESOURCEFORMAT_APPLY" val="1"/>
</p:tagLst>
</file>

<file path=ppt/tags/tag134.xml><?xml version="1.0" encoding="utf-8"?>
<p:tagLst xmlns:p="http://schemas.openxmlformats.org/presentationml/2006/main">
  <p:tag name="KSO_WM_TEMPLATE_CATEGORY" val="custom"/>
  <p:tag name="KSO_WM_TEMPLATE_INDEX" val="20187315"/>
  <p:tag name="KSO_WM_TAG_VERSION" val="1.0"/>
  <p:tag name="KSO_WM_UNIT_TYPE" val="l_h_i"/>
  <p:tag name="KSO_WM_UNIT_INDEX" val="1_2_1"/>
  <p:tag name="KSO_WM_UNIT_ID" val="custom20187315_9*l_h_i*1_2_1"/>
  <p:tag name="KSO_WM_UNIT_LAYERLEVEL" val="1_1_1"/>
  <p:tag name="KSO_WM_BEAUTIFY_FLAG" val="#wm#"/>
  <p:tag name="KSO_WM_DIAGRAM_GROUP_CODE" val="l1-3"/>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35.xml><?xml version="1.0" encoding="utf-8"?>
<p:tagLst xmlns:p="http://schemas.openxmlformats.org/presentationml/2006/main">
  <p:tag name="KSO_WM_TEMPLATE_CATEGORY" val="custom"/>
  <p:tag name="KSO_WM_TEMPLATE_INDEX" val="20187315"/>
  <p:tag name="KSO_WM_TAG_VERSION" val="1.0"/>
  <p:tag name="KSO_WM_UNIT_TYPE" val="l_h_i"/>
  <p:tag name="KSO_WM_UNIT_INDEX" val="1_2_2"/>
  <p:tag name="KSO_WM_UNIT_ID" val="custom20187315_9*l_h_i*1_2_2"/>
  <p:tag name="KSO_WM_UNIT_LAYERLEVEL" val="1_1_1"/>
  <p:tag name="KSO_WM_BEAUTIFY_FLAG" val="#wm#"/>
  <p:tag name="KSO_WM_DIAGRAM_GROUP_CODE" val="l1-3"/>
  <p:tag name="KSO_WM_UNIT_USESOURCEFORMAT_APPLY" val="1"/>
</p:tagLst>
</file>

<file path=ppt/tags/tag136.xml><?xml version="1.0" encoding="utf-8"?>
<p:tagLst xmlns:p="http://schemas.openxmlformats.org/presentationml/2006/main">
  <p:tag name="KSO_WM_TEMPLATE_CATEGORY" val="custom"/>
  <p:tag name="KSO_WM_TEMPLATE_INDEX" val="20187315"/>
  <p:tag name="KSO_WM_TAG_VERSION" val="1.0"/>
  <p:tag name="KSO_WM_UNIT_TYPE" val="l_h_f"/>
  <p:tag name="KSO_WM_UNIT_INDEX" val="1_1_1"/>
  <p:tag name="KSO_WM_UNIT_ID" val="custom20187315_9*l_h_f*1_1_1"/>
  <p:tag name="KSO_WM_UNIT_LAYERLEVEL" val="1_1_1"/>
  <p:tag name="KSO_WM_UNIT_VALUE" val="48"/>
  <p:tag name="KSO_WM_UNIT_HIGHLIGHT" val="0"/>
  <p:tag name="KSO_WM_UNIT_COMPATIBLE" val="0"/>
  <p:tag name="KSO_WM_UNIT_CLEAR" val="0"/>
  <p:tag name="KSO_WM_BEAUTIFY_FLAG" val="#wm#"/>
  <p:tag name="KSO_WM_DIAGRAM_GROUP_CODE" val="l1-3"/>
  <p:tag name="KSO_WM_UNIT_PRESET_TEXT" val="请在这里输入您的内容文字请在这里输入您的内容文字请在这里输入您的内容文字请在这里输入您的内容文字"/>
  <p:tag name="KSO_WM_UNIT_TEXT_FILL_FORE_SCHEMECOLOR_INDEX" val="13"/>
  <p:tag name="KSO_WM_UNIT_TEXT_FILL_TYPE" val="1"/>
  <p:tag name="KSO_WM_UNIT_USESOURCEFORMAT_APPLY" val="1"/>
</p:tagLst>
</file>

<file path=ppt/tags/tag137.xml><?xml version="1.0" encoding="utf-8"?>
<p:tagLst xmlns:p="http://schemas.openxmlformats.org/presentationml/2006/main">
  <p:tag name="KSO_WM_TEMPLATE_CATEGORY" val="custom"/>
  <p:tag name="KSO_WM_TEMPLATE_INDEX" val="20187315"/>
  <p:tag name="KSO_WM_TAG_VERSION" val="1.0"/>
  <p:tag name="KSO_WM_UNIT_TYPE" val="l_h_a"/>
  <p:tag name="KSO_WM_UNIT_INDEX" val="1_1_1"/>
  <p:tag name="KSO_WM_UNIT_ID" val="custom20187315_9*l_h_a*1_1_1"/>
  <p:tag name="KSO_WM_UNIT_LAYERLEVEL" val="1_1_1"/>
  <p:tag name="KSO_WM_UNIT_VALUE" val="18"/>
  <p:tag name="KSO_WM_UNIT_HIGHLIGHT" val="0"/>
  <p:tag name="KSO_WM_UNIT_COMPATIBLE" val="0"/>
  <p:tag name="KSO_WM_UNIT_CLEAR" val="0"/>
  <p:tag name="KSO_WM_BEAUTIFY_FLAG" val="#wm#"/>
  <p:tag name="KSO_WM_DIAGRAM_GROUP_CODE" val="l1-3"/>
  <p:tag name="KSO_WM_UNIT_PRESET_TEXT" val="SUBTITLE HERE"/>
  <p:tag name="KSO_WM_UNIT_TEXT_FILL_FORE_SCHEMECOLOR_INDEX" val="13"/>
  <p:tag name="KSO_WM_UNIT_TEXT_FILL_TYPE" val="1"/>
  <p:tag name="KSO_WM_UNIT_USESOURCEFORMAT_APPLY" val="1"/>
</p:tagLst>
</file>

<file path=ppt/tags/tag138.xml><?xml version="1.0" encoding="utf-8"?>
<p:tagLst xmlns:p="http://schemas.openxmlformats.org/presentationml/2006/main">
  <p:tag name="KSO_WM_TEMPLATE_CATEGORY" val="custom"/>
  <p:tag name="KSO_WM_TEMPLATE_INDEX" val="20187315"/>
  <p:tag name="KSO_WM_TAG_VERSION" val="1.0"/>
  <p:tag name="KSO_WM_UNIT_TYPE" val="l_h_f"/>
  <p:tag name="KSO_WM_UNIT_INDEX" val="1_3_1"/>
  <p:tag name="KSO_WM_UNIT_ID" val="custom20187315_9*l_h_f*1_3_1"/>
  <p:tag name="KSO_WM_UNIT_LAYERLEVEL" val="1_1_1"/>
  <p:tag name="KSO_WM_UNIT_VALUE" val="48"/>
  <p:tag name="KSO_WM_UNIT_HIGHLIGHT" val="0"/>
  <p:tag name="KSO_WM_UNIT_COMPATIBLE" val="0"/>
  <p:tag name="KSO_WM_UNIT_CLEAR" val="0"/>
  <p:tag name="KSO_WM_BEAUTIFY_FLAG" val="#wm#"/>
  <p:tag name="KSO_WM_DIAGRAM_GROUP_CODE" val="l1-3"/>
  <p:tag name="KSO_WM_UNIT_PRESET_TEXT" val="请在这里输入您的内容文字请在这里输入您的内容文字请在这里输入您的内容文字请在这里输入您的内容文字"/>
  <p:tag name="KSO_WM_UNIT_TEXT_FILL_FORE_SCHEMECOLOR_INDEX" val="13"/>
  <p:tag name="KSO_WM_UNIT_TEXT_FILL_TYPE" val="1"/>
  <p:tag name="KSO_WM_UNIT_USESOURCEFORMAT_APPLY" val="1"/>
</p:tagLst>
</file>

<file path=ppt/tags/tag139.xml><?xml version="1.0" encoding="utf-8"?>
<p:tagLst xmlns:p="http://schemas.openxmlformats.org/presentationml/2006/main">
  <p:tag name="KSO_WM_TEMPLATE_CATEGORY" val="custom"/>
  <p:tag name="KSO_WM_TEMPLATE_INDEX" val="20187315"/>
  <p:tag name="KSO_WM_TAG_VERSION" val="1.0"/>
  <p:tag name="KSO_WM_UNIT_TYPE" val="l_h_a"/>
  <p:tag name="KSO_WM_UNIT_INDEX" val="1_3_1"/>
  <p:tag name="KSO_WM_UNIT_ID" val="custom20187315_9*l_h_a*1_3_1"/>
  <p:tag name="KSO_WM_UNIT_LAYERLEVEL" val="1_1_1"/>
  <p:tag name="KSO_WM_UNIT_VALUE" val="18"/>
  <p:tag name="KSO_WM_UNIT_HIGHLIGHT" val="0"/>
  <p:tag name="KSO_WM_UNIT_COMPATIBLE" val="0"/>
  <p:tag name="KSO_WM_UNIT_CLEAR" val="0"/>
  <p:tag name="KSO_WM_BEAUTIFY_FLAG" val="#wm#"/>
  <p:tag name="KSO_WM_DIAGRAM_GROUP_CODE" val="l1-3"/>
  <p:tag name="KSO_WM_UNIT_PRESET_TEXT" val="SUBTITLE HERE"/>
  <p:tag name="KSO_WM_UNIT_TEXT_FILL_FORE_SCHEMECOLOR_INDEX" val="13"/>
  <p:tag name="KSO_WM_UNIT_TEXT_FILL_TYPE" val="1"/>
  <p:tag name="KSO_WM_UNIT_USESOURCEFORMAT_APPLY" val="1"/>
</p:tagLst>
</file>

<file path=ppt/tags/tag14.xml><?xml version="1.0" encoding="utf-8"?>
<p:tagLst xmlns:p="http://schemas.openxmlformats.org/presentationml/2006/main">
  <p:tag name="KSO_WM_TEMPLATE_CATEGORY" val="custom"/>
  <p:tag name="KSO_WM_TEMPLATE_INDEX" val="20187315"/>
  <p:tag name="KSO_WM_DIAGRAM_GROUP_CODE" val="l1-1"/>
  <p:tag name="KSO_WM_TAG_VERSION" val="1.0"/>
  <p:tag name="KSO_WM_UNIT_TYPE" val="l_h_f"/>
  <p:tag name="KSO_WM_UNIT_INDEX" val="1_2_1"/>
  <p:tag name="KSO_WM_UNIT_ID" val="custom20187315_2*l_h_f*1_2_1"/>
  <p:tag name="KSO_WM_UNIT_LAYERLEVEL" val="1_1_1"/>
  <p:tag name="KSO_WM_UNIT_VALUE" val="16"/>
  <p:tag name="KSO_WM_UNIT_HIGHLIGHT" val="0"/>
  <p:tag name="KSO_WM_UNIT_COMPATIBLE" val="0"/>
  <p:tag name="KSO_WM_UNIT_CLEAR" val="0"/>
  <p:tag name="KSO_WM_BEAUTIFY_FLAG" val="#wm#"/>
  <p:tag name="KSO_WM_UNIT_PRESET_TEXT" val="请输入标题"/>
  <p:tag name="KSO_WM_UNIT_TEXT_FILL_FORE_SCHEMECOLOR_INDEX" val="13"/>
  <p:tag name="KSO_WM_UNIT_TEXT_FILL_TYPE" val="1"/>
  <p:tag name="KSO_WM_UNIT_USESOURCEFORMAT_APPLY" val="1"/>
</p:tagLst>
</file>

<file path=ppt/tags/tag140.xml><?xml version="1.0" encoding="utf-8"?>
<p:tagLst xmlns:p="http://schemas.openxmlformats.org/presentationml/2006/main">
  <p:tag name="KSO_WM_TEMPLATE_CATEGORY" val="custom"/>
  <p:tag name="KSO_WM_TEMPLATE_INDEX" val="20187315"/>
  <p:tag name="KSO_WM_TAG_VERSION" val="1.0"/>
  <p:tag name="KSO_WM_UNIT_TYPE" val="l_h_f"/>
  <p:tag name="KSO_WM_UNIT_INDEX" val="1_2_1"/>
  <p:tag name="KSO_WM_UNIT_ID" val="custom20187315_9*l_h_f*1_2_1"/>
  <p:tag name="KSO_WM_UNIT_LAYERLEVEL" val="1_1_1"/>
  <p:tag name="KSO_WM_UNIT_VALUE" val="48"/>
  <p:tag name="KSO_WM_UNIT_HIGHLIGHT" val="0"/>
  <p:tag name="KSO_WM_UNIT_COMPATIBLE" val="0"/>
  <p:tag name="KSO_WM_UNIT_CLEAR" val="0"/>
  <p:tag name="KSO_WM_BEAUTIFY_FLAG" val="#wm#"/>
  <p:tag name="KSO_WM_DIAGRAM_GROUP_CODE" val="l1-3"/>
  <p:tag name="KSO_WM_UNIT_PRESET_TEXT" val="请在这里输入您的内容文字请在这里输入您的内容文字请在这里输入您的内容文字请在这里输入您的内容文字"/>
  <p:tag name="KSO_WM_UNIT_TEXT_FILL_FORE_SCHEMECOLOR_INDEX" val="13"/>
  <p:tag name="KSO_WM_UNIT_TEXT_FILL_TYPE" val="1"/>
  <p:tag name="KSO_WM_UNIT_USESOURCEFORMAT_APPLY" val="1"/>
</p:tagLst>
</file>

<file path=ppt/tags/tag141.xml><?xml version="1.0" encoding="utf-8"?>
<p:tagLst xmlns:p="http://schemas.openxmlformats.org/presentationml/2006/main">
  <p:tag name="KSO_WM_TEMPLATE_CATEGORY" val="custom"/>
  <p:tag name="KSO_WM_TEMPLATE_INDEX" val="20187315"/>
  <p:tag name="KSO_WM_TAG_VERSION" val="1.0"/>
  <p:tag name="KSO_WM_UNIT_TYPE" val="l_h_a"/>
  <p:tag name="KSO_WM_UNIT_INDEX" val="1_2_1"/>
  <p:tag name="KSO_WM_UNIT_ID" val="custom20187315_9*l_h_a*1_2_1"/>
  <p:tag name="KSO_WM_UNIT_LAYERLEVEL" val="1_1_1"/>
  <p:tag name="KSO_WM_UNIT_VALUE" val="18"/>
  <p:tag name="KSO_WM_UNIT_HIGHLIGHT" val="0"/>
  <p:tag name="KSO_WM_UNIT_COMPATIBLE" val="0"/>
  <p:tag name="KSO_WM_UNIT_CLEAR" val="0"/>
  <p:tag name="KSO_WM_BEAUTIFY_FLAG" val="#wm#"/>
  <p:tag name="KSO_WM_DIAGRAM_GROUP_CODE" val="l1-3"/>
  <p:tag name="KSO_WM_UNIT_PRESET_TEXT" val="SUBTITLE HERE"/>
  <p:tag name="KSO_WM_UNIT_TEXT_FILL_FORE_SCHEMECOLOR_INDEX" val="13"/>
  <p:tag name="KSO_WM_UNIT_TEXT_FILL_TYPE" val="1"/>
  <p:tag name="KSO_WM_UNIT_USESOURCEFORMAT_APPLY" val="1"/>
</p:tagLst>
</file>

<file path=ppt/tags/tag142.xml><?xml version="1.0" encoding="utf-8"?>
<p:tagLst xmlns:p="http://schemas.openxmlformats.org/presentationml/2006/main">
  <p:tag name="KSO_WM_TEMPLATE_CATEGORY" val="custom"/>
  <p:tag name="KSO_WM_TEMPLATE_INDEX" val="20187315"/>
  <p:tag name="KSO_WM_TAG_VERSION" val="1.0"/>
  <p:tag name="KSO_WM_UNIT_TYPE" val="l_h_f"/>
  <p:tag name="KSO_WM_UNIT_INDEX" val="1_4_1"/>
  <p:tag name="KSO_WM_UNIT_ID" val="custom20187315_9*l_h_f*1_4_1"/>
  <p:tag name="KSO_WM_UNIT_LAYERLEVEL" val="1_1_1"/>
  <p:tag name="KSO_WM_UNIT_VALUE" val="48"/>
  <p:tag name="KSO_WM_UNIT_HIGHLIGHT" val="0"/>
  <p:tag name="KSO_WM_UNIT_COMPATIBLE" val="0"/>
  <p:tag name="KSO_WM_UNIT_CLEAR" val="0"/>
  <p:tag name="KSO_WM_BEAUTIFY_FLAG" val="#wm#"/>
  <p:tag name="KSO_WM_DIAGRAM_GROUP_CODE" val="l1-3"/>
  <p:tag name="KSO_WM_UNIT_PRESET_TEXT" val="请在这里输入您的内容文字请在这里输入您的内容文字请在这里输入您的内容文字请在这里输入您的内容文字"/>
  <p:tag name="KSO_WM_UNIT_TEXT_FILL_FORE_SCHEMECOLOR_INDEX" val="13"/>
  <p:tag name="KSO_WM_UNIT_TEXT_FILL_TYPE" val="1"/>
  <p:tag name="KSO_WM_UNIT_USESOURCEFORMAT_APPLY" val="1"/>
</p:tagLst>
</file>

<file path=ppt/tags/tag143.xml><?xml version="1.0" encoding="utf-8"?>
<p:tagLst xmlns:p="http://schemas.openxmlformats.org/presentationml/2006/main">
  <p:tag name="KSO_WM_TEMPLATE_CATEGORY" val="custom"/>
  <p:tag name="KSO_WM_TEMPLATE_INDEX" val="20187315"/>
  <p:tag name="KSO_WM_TAG_VERSION" val="1.0"/>
  <p:tag name="KSO_WM_UNIT_TYPE" val="l_h_a"/>
  <p:tag name="KSO_WM_UNIT_INDEX" val="1_4_1"/>
  <p:tag name="KSO_WM_UNIT_ID" val="custom20187315_9*l_h_a*1_4_1"/>
  <p:tag name="KSO_WM_UNIT_LAYERLEVEL" val="1_1_1"/>
  <p:tag name="KSO_WM_UNIT_VALUE" val="18"/>
  <p:tag name="KSO_WM_UNIT_HIGHLIGHT" val="0"/>
  <p:tag name="KSO_WM_UNIT_COMPATIBLE" val="0"/>
  <p:tag name="KSO_WM_UNIT_CLEAR" val="0"/>
  <p:tag name="KSO_WM_BEAUTIFY_FLAG" val="#wm#"/>
  <p:tag name="KSO_WM_DIAGRAM_GROUP_CODE" val="l1-3"/>
  <p:tag name="KSO_WM_UNIT_PRESET_TEXT" val="SUBTITLE HERE"/>
  <p:tag name="KSO_WM_UNIT_TEXT_FILL_FORE_SCHEMECOLOR_INDEX" val="13"/>
  <p:tag name="KSO_WM_UNIT_TEXT_FILL_TYPE" val="1"/>
  <p:tag name="KSO_WM_UNIT_USESOURCEFORMAT_APPLY" val="1"/>
</p:tagLst>
</file>

<file path=ppt/tags/tag144.xml><?xml version="1.0" encoding="utf-8"?>
<p:tagLst xmlns:p="http://schemas.openxmlformats.org/presentationml/2006/main">
  <p:tag name="KSO_WM_TEMPLATE_CATEGORY" val="custom"/>
  <p:tag name="KSO_WM_TEMPLATE_INDEX" val="20187315"/>
  <p:tag name="KSO_WM_TAG_VERSION" val="1.0"/>
  <p:tag name="KSO_WM_UNIT_TYPE" val="l_h_i"/>
  <p:tag name="KSO_WM_UNIT_INDEX" val="1_3_3"/>
  <p:tag name="KSO_WM_UNIT_ID" val="custom20187315_9*l_h_i*1_3_3"/>
  <p:tag name="KSO_WM_UNIT_LAYERLEVEL" val="1_1_1"/>
  <p:tag name="KSO_WM_BEAUTIFY_FLAG" val="#wm#"/>
  <p:tag name="KSO_WM_DIAGRAM_GROUP_CODE" val="l1-3"/>
  <p:tag name="KSO_WM_UNIT_FILL_FORE_SCHEMECOLOR_INDEX" val="14"/>
  <p:tag name="KSO_WM_UNIT_FILL_TYPE" val="1"/>
  <p:tag name="KSO_WM_UNIT_LINE_FORE_SCHEMECOLOR_INDEX" val="14"/>
  <p:tag name="KSO_WM_UNIT_LINE_FILL_TYPE" val="2"/>
  <p:tag name="KSO_WM_UNIT_TEXT_FILL_FORE_SCHEMECOLOR_INDEX" val="1"/>
  <p:tag name="KSO_WM_UNIT_TEXT_FILL_TYPE" val="1"/>
  <p:tag name="KSO_WM_UNIT_USESOURCEFORMAT_APPLY" val="1"/>
</p:tagLst>
</file>

<file path=ppt/tags/tag145.xml><?xml version="1.0" encoding="utf-8"?>
<p:tagLst xmlns:p="http://schemas.openxmlformats.org/presentationml/2006/main">
  <p:tag name="KSO_WM_TEMPLATE_CATEGORY" val="custom"/>
  <p:tag name="KSO_WM_TEMPLATE_INDEX" val="20187315"/>
  <p:tag name="KSO_WM_TAG_VERSION" val="1.0"/>
  <p:tag name="KSO_WM_UNIT_TYPE" val="l_h_i"/>
  <p:tag name="KSO_WM_UNIT_INDEX" val="1_1_3"/>
  <p:tag name="KSO_WM_UNIT_ID" val="custom20187315_9*l_h_i*1_1_3"/>
  <p:tag name="KSO_WM_UNIT_LAYERLEVEL" val="1_1_1"/>
  <p:tag name="KSO_WM_BEAUTIFY_FLAG" val="#wm#"/>
  <p:tag name="KSO_WM_DIAGRAM_GROUP_CODE" val="l1-3"/>
  <p:tag name="KSO_WM_UNIT_FILL_FORE_SCHEMECOLOR_INDEX" val="14"/>
  <p:tag name="KSO_WM_UNIT_FILL_TYPE" val="1"/>
  <p:tag name="KSO_WM_UNIT_LINE_FORE_SCHEMECOLOR_INDEX" val="14"/>
  <p:tag name="KSO_WM_UNIT_LINE_FILL_TYPE" val="2"/>
  <p:tag name="KSO_WM_UNIT_TEXT_FILL_FORE_SCHEMECOLOR_INDEX" val="1"/>
  <p:tag name="KSO_WM_UNIT_TEXT_FILL_TYPE" val="1"/>
  <p:tag name="KSO_WM_UNIT_USESOURCEFORMAT_APPLY" val="1"/>
</p:tagLst>
</file>

<file path=ppt/tags/tag146.xml><?xml version="1.0" encoding="utf-8"?>
<p:tagLst xmlns:p="http://schemas.openxmlformats.org/presentationml/2006/main">
  <p:tag name="KSO_WM_TEMPLATE_CATEGORY" val="custom"/>
  <p:tag name="KSO_WM_TEMPLATE_INDEX" val="20187315"/>
  <p:tag name="KSO_WM_TAG_VERSION" val="1.0"/>
  <p:tag name="KSO_WM_UNIT_TYPE" val="l_h_i"/>
  <p:tag name="KSO_WM_UNIT_INDEX" val="1_2_3"/>
  <p:tag name="KSO_WM_UNIT_ID" val="custom20187315_9*l_h_i*1_2_3"/>
  <p:tag name="KSO_WM_UNIT_LAYERLEVEL" val="1_1_1"/>
  <p:tag name="KSO_WM_BEAUTIFY_FLAG" val="#wm#"/>
  <p:tag name="KSO_WM_DIAGRAM_GROUP_CODE" val="l1-3"/>
  <p:tag name="KSO_WM_UNIT_FILL_FORE_SCHEMECOLOR_INDEX" val="14"/>
  <p:tag name="KSO_WM_UNIT_FILL_TYPE" val="1"/>
  <p:tag name="KSO_WM_UNIT_TEXT_FILL_FORE_SCHEMECOLOR_INDEX" val="1"/>
  <p:tag name="KSO_WM_UNIT_TEXT_FILL_TYPE" val="1"/>
  <p:tag name="KSO_WM_UNIT_USESOURCEFORMAT_APPLY" val="1"/>
</p:tagLst>
</file>

<file path=ppt/tags/tag147.xml><?xml version="1.0" encoding="utf-8"?>
<p:tagLst xmlns:p="http://schemas.openxmlformats.org/presentationml/2006/main">
  <p:tag name="KSO_WM_TEMPLATE_CATEGORY" val="custom"/>
  <p:tag name="KSO_WM_TEMPLATE_INDEX" val="20187315"/>
  <p:tag name="KSO_WM_TAG_VERSION" val="1.0"/>
  <p:tag name="KSO_WM_UNIT_TYPE" val="l_h_i"/>
  <p:tag name="KSO_WM_UNIT_INDEX" val="1_4_3"/>
  <p:tag name="KSO_WM_UNIT_ID" val="custom20187315_9*l_h_i*1_4_3"/>
  <p:tag name="KSO_WM_UNIT_LAYERLEVEL" val="1_1_1"/>
  <p:tag name="KSO_WM_BEAUTIFY_FLAG" val="#wm#"/>
  <p:tag name="KSO_WM_DIAGRAM_GROUP_CODE" val="l1-3"/>
  <p:tag name="KSO_WM_UNIT_FILL_FORE_SCHEMECOLOR_INDEX" val="14"/>
  <p:tag name="KSO_WM_UNIT_FILL_TYPE" val="1"/>
  <p:tag name="KSO_WM_UNIT_TEXT_FILL_FORE_SCHEMECOLOR_INDEX" val="1"/>
  <p:tag name="KSO_WM_UNIT_TEXT_FILL_TYPE" val="1"/>
  <p:tag name="KSO_WM_UNIT_USESOURCEFORMAT_APPLY" val="1"/>
</p:tagLst>
</file>

<file path=ppt/tags/tag148.xml><?xml version="1.0" encoding="utf-8"?>
<p:tagLst xmlns:p="http://schemas.openxmlformats.org/presentationml/2006/main">
  <p:tag name="KSO_WM_TAG_VERSION" val="1.0"/>
  <p:tag name="KSO_WM_BEAUTIFY_FLAG" val="#wm#"/>
  <p:tag name="KSO_WM_UNIT_TYPE" val="i"/>
  <p:tag name="KSO_WM_UNIT_ID" val="custom20187315_9*i*22"/>
  <p:tag name="KSO_WM_TEMPLATE_CATEGORY" val="custom"/>
  <p:tag name="KSO_WM_TEMPLATE_INDEX" val="20187315"/>
  <p:tag name="KSO_WM_UNIT_INDEX" val="22"/>
</p:tagLst>
</file>

<file path=ppt/tags/tag149.xml><?xml version="1.0" encoding="utf-8"?>
<p:tagLst xmlns:p="http://schemas.openxmlformats.org/presentationml/2006/main">
  <p:tag name="KSO_WM_TEMPLATE_CATEGORY" val="custom"/>
  <p:tag name="KSO_WM_TEMPLATE_INDEX" val="20187315"/>
  <p:tag name="KSO_WM_TAG_VERSION" val="1.0"/>
  <p:tag name="KSO_WM_UNIT_TYPE" val="a"/>
  <p:tag name="KSO_WM_UNIT_INDEX" val="1"/>
  <p:tag name="KSO_WM_UNIT_ID" val="custom20187315_9*a*1"/>
  <p:tag name="KSO_WM_UNIT_LAYERLEVEL" val="1"/>
  <p:tag name="KSO_WM_UNIT_VALUE" val="8"/>
  <p:tag name="KSO_WM_UNIT_ISCONTENTSTITLE" val="0"/>
  <p:tag name="KSO_WM_UNIT_HIGHLIGHT" val="0"/>
  <p:tag name="KSO_WM_UNIT_COMPATIBLE" val="0"/>
  <p:tag name="KSO_WM_UNIT_CLEAR" val="0"/>
  <p:tag name="KSO_WM_BEAUTIFY_FLAG" val="#wm#"/>
  <p:tag name="KSO_WM_UNIT_PRESET_TEXT" val="修改相关主题"/>
</p:tagLst>
</file>

<file path=ppt/tags/tag15.xml><?xml version="1.0" encoding="utf-8"?>
<p:tagLst xmlns:p="http://schemas.openxmlformats.org/presentationml/2006/main">
  <p:tag name="KSO_WM_TEMPLATE_CATEGORY" val="custom"/>
  <p:tag name="KSO_WM_TEMPLATE_INDEX" val="20187315"/>
  <p:tag name="KSO_WM_DIAGRAM_GROUP_CODE" val="l1-1"/>
  <p:tag name="KSO_WM_TAG_VERSION" val="1.0"/>
  <p:tag name="KSO_WM_UNIT_TYPE" val="l_h_i"/>
  <p:tag name="KSO_WM_UNIT_INDEX" val="1_3_1"/>
  <p:tag name="KSO_WM_UNIT_ID" val="custom20187315_2*l_h_i*1_3_1"/>
  <p:tag name="KSO_WM_UNIT_LAYERLEVEL" val="1_1_1"/>
  <p:tag name="KSO_WM_BEAUTIFY_FLAG" val="#wm#"/>
  <p:tag name="KSO_WM_UNIT_TEXT_FILL_FORE_SCHEMECOLOR_INDEX" val="13"/>
  <p:tag name="KSO_WM_UNIT_TEXT_FILL_TYPE" val="1"/>
  <p:tag name="KSO_WM_UNIT_USESOURCEFORMAT_APPLY" val="1"/>
</p:tagLst>
</file>

<file path=ppt/tags/tag150.xml><?xml version="1.0" encoding="utf-8"?>
<p:tagLst xmlns:p="http://schemas.openxmlformats.org/presentationml/2006/main">
  <p:tag name="KSO_WM_TEMPLATE_CATEGORY" val="custom"/>
  <p:tag name="KSO_WM_TEMPLATE_INDEX" val="20187315"/>
  <p:tag name="KSO_WM_TAG_VERSION" val="1.0"/>
  <p:tag name="KSO_WM_SLIDE_ID" val="custom20187315_9"/>
  <p:tag name="KSO_WM_SLIDE_INDEX" val="9"/>
  <p:tag name="KSO_WM_SLIDE_ITEM_CNT" val="4"/>
  <p:tag name="KSO_WM_SLIDE_LAYOUT" val="a_l"/>
  <p:tag name="KSO_WM_SLIDE_LAYOUT_CNT" val="1_1"/>
  <p:tag name="KSO_WM_SLIDE_TYPE" val="text"/>
  <p:tag name="KSO_WM_SLIDE_SUBTYPE" val="diag"/>
  <p:tag name="KSO_WM_BEAUTIFY_FLAG" val="#wm#"/>
  <p:tag name="KSO_WM_SLIDE_POSITION" val="72*145"/>
  <p:tag name="KSO_WM_SLIDE_SIZE" val="816*183"/>
  <p:tag name="KSO_WM_DIAGRAM_GROUP_CODE" val="l1-3"/>
</p:tagLst>
</file>

<file path=ppt/tags/tag151.xml><?xml version="1.0" encoding="utf-8"?>
<p:tagLst xmlns:p="http://schemas.openxmlformats.org/presentationml/2006/main">
  <p:tag name="KSO_WM_TAG_VERSION" val="1.0"/>
  <p:tag name="KSO_WM_BEAUTIFY_FLAG" val="#wm#"/>
  <p:tag name="KSO_WM_UNIT_TYPE" val="i"/>
  <p:tag name="KSO_WM_UNIT_ID" val="custom20187315_9*i*0"/>
  <p:tag name="KSO_WM_TEMPLATE_CATEGORY" val="custom"/>
  <p:tag name="KSO_WM_TEMPLATE_INDEX" val="20187315"/>
  <p:tag name="KSO_WM_UNIT_INDEX" val="0"/>
</p:tagLst>
</file>

<file path=ppt/tags/tag152.xml><?xml version="1.0" encoding="utf-8"?>
<p:tagLst xmlns:p="http://schemas.openxmlformats.org/presentationml/2006/main">
  <p:tag name="KSO_WM_TAG_VERSION" val="1.0"/>
  <p:tag name="KSO_WM_BEAUTIFY_FLAG" val="#wm#"/>
  <p:tag name="KSO_WM_UNIT_TYPE" val="i"/>
  <p:tag name="KSO_WM_UNIT_ID" val="custom20187315_9*i*1"/>
  <p:tag name="KSO_WM_TEMPLATE_CATEGORY" val="custom"/>
  <p:tag name="KSO_WM_TEMPLATE_INDEX" val="20187315"/>
  <p:tag name="KSO_WM_UNIT_INDEX" val="1"/>
</p:tagLst>
</file>

<file path=ppt/tags/tag153.xml><?xml version="1.0" encoding="utf-8"?>
<p:tagLst xmlns:p="http://schemas.openxmlformats.org/presentationml/2006/main">
  <p:tag name="KSO_WM_TEMPLATE_CATEGORY" val="custom"/>
  <p:tag name="KSO_WM_TEMPLATE_INDEX" val="20187315"/>
  <p:tag name="KSO_WM_TAG_VERSION" val="1.0"/>
  <p:tag name="KSO_WM_UNIT_TYPE" val="l_h_i"/>
  <p:tag name="KSO_WM_UNIT_INDEX" val="1_1_1"/>
  <p:tag name="KSO_WM_UNIT_ID" val="custom20187315_9*l_h_i*1_1_1"/>
  <p:tag name="KSO_WM_UNIT_LAYERLEVEL" val="1_1_1"/>
  <p:tag name="KSO_WM_BEAUTIFY_FLAG" val="#wm#"/>
  <p:tag name="KSO_WM_DIAGRAM_GROUP_CODE" val="l1-3"/>
  <p:tag name="KSO_WM_UNIT_FILL_FORE_SCHEMECOLOR_INDEX" val="5"/>
  <p:tag name="KSO_WM_UNIT_FILL_TYPE" val="1"/>
  <p:tag name="KSO_WM_UNIT_LINE_FORE_SCHEMECOLOR_INDEX" val="14"/>
  <p:tag name="KSO_WM_UNIT_LINE_FILL_TYPE" val="2"/>
  <p:tag name="KSO_WM_UNIT_USESOURCEFORMAT_APPLY" val="1"/>
</p:tagLst>
</file>

<file path=ppt/tags/tag154.xml><?xml version="1.0" encoding="utf-8"?>
<p:tagLst xmlns:p="http://schemas.openxmlformats.org/presentationml/2006/main">
  <p:tag name="KSO_WM_TEMPLATE_CATEGORY" val="custom"/>
  <p:tag name="KSO_WM_TEMPLATE_INDEX" val="20187315"/>
  <p:tag name="KSO_WM_TAG_VERSION" val="1.0"/>
  <p:tag name="KSO_WM_UNIT_TYPE" val="l_h_i"/>
  <p:tag name="KSO_WM_UNIT_INDEX" val="1_1_2"/>
  <p:tag name="KSO_WM_UNIT_ID" val="custom20187315_9*l_h_i*1_1_2"/>
  <p:tag name="KSO_WM_UNIT_LAYERLEVEL" val="1_1_1"/>
  <p:tag name="KSO_WM_BEAUTIFY_FLAG" val="#wm#"/>
  <p:tag name="KSO_WM_DIAGRAM_GROUP_CODE" val="l1-3"/>
  <p:tag name="KSO_WM_UNIT_USESOURCEFORMAT_APPLY" val="1"/>
</p:tagLst>
</file>

<file path=ppt/tags/tag155.xml><?xml version="1.0" encoding="utf-8"?>
<p:tagLst xmlns:p="http://schemas.openxmlformats.org/presentationml/2006/main">
  <p:tag name="KSO_WM_TEMPLATE_CATEGORY" val="custom"/>
  <p:tag name="KSO_WM_TEMPLATE_INDEX" val="20187315"/>
  <p:tag name="KSO_WM_TAG_VERSION" val="1.0"/>
  <p:tag name="KSO_WM_UNIT_TYPE" val="l_h_i"/>
  <p:tag name="KSO_WM_UNIT_INDEX" val="1_2_1"/>
  <p:tag name="KSO_WM_UNIT_ID" val="custom20187315_9*l_h_i*1_2_1"/>
  <p:tag name="KSO_WM_UNIT_LAYERLEVEL" val="1_1_1"/>
  <p:tag name="KSO_WM_BEAUTIFY_FLAG" val="#wm#"/>
  <p:tag name="KSO_WM_DIAGRAM_GROUP_CODE" val="l1-3"/>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56.xml><?xml version="1.0" encoding="utf-8"?>
<p:tagLst xmlns:p="http://schemas.openxmlformats.org/presentationml/2006/main">
  <p:tag name="KSO_WM_TEMPLATE_CATEGORY" val="custom"/>
  <p:tag name="KSO_WM_TEMPLATE_INDEX" val="20187315"/>
  <p:tag name="KSO_WM_TAG_VERSION" val="1.0"/>
  <p:tag name="KSO_WM_UNIT_TYPE" val="l_h_i"/>
  <p:tag name="KSO_WM_UNIT_INDEX" val="1_2_2"/>
  <p:tag name="KSO_WM_UNIT_ID" val="custom20187315_9*l_h_i*1_2_2"/>
  <p:tag name="KSO_WM_UNIT_LAYERLEVEL" val="1_1_1"/>
  <p:tag name="KSO_WM_BEAUTIFY_FLAG" val="#wm#"/>
  <p:tag name="KSO_WM_DIAGRAM_GROUP_CODE" val="l1-3"/>
  <p:tag name="KSO_WM_UNIT_USESOURCEFORMAT_APPLY" val="1"/>
</p:tagLst>
</file>

<file path=ppt/tags/tag157.xml><?xml version="1.0" encoding="utf-8"?>
<p:tagLst xmlns:p="http://schemas.openxmlformats.org/presentationml/2006/main">
  <p:tag name="KSO_WM_TEMPLATE_CATEGORY" val="custom"/>
  <p:tag name="KSO_WM_TEMPLATE_INDEX" val="20187315"/>
  <p:tag name="KSO_WM_TAG_VERSION" val="1.0"/>
  <p:tag name="KSO_WM_UNIT_TYPE" val="l_h_f"/>
  <p:tag name="KSO_WM_UNIT_INDEX" val="1_1_1"/>
  <p:tag name="KSO_WM_UNIT_ID" val="custom20187315_9*l_h_f*1_1_1"/>
  <p:tag name="KSO_WM_UNIT_LAYERLEVEL" val="1_1_1"/>
  <p:tag name="KSO_WM_UNIT_VALUE" val="48"/>
  <p:tag name="KSO_WM_UNIT_HIGHLIGHT" val="0"/>
  <p:tag name="KSO_WM_UNIT_COMPATIBLE" val="0"/>
  <p:tag name="KSO_WM_UNIT_CLEAR" val="0"/>
  <p:tag name="KSO_WM_BEAUTIFY_FLAG" val="#wm#"/>
  <p:tag name="KSO_WM_DIAGRAM_GROUP_CODE" val="l1-3"/>
  <p:tag name="KSO_WM_UNIT_PRESET_TEXT" val="请在这里输入您的内容文字请在这里输入您的内容文字请在这里输入您的内容文字请在这里输入您的内容文字"/>
  <p:tag name="KSO_WM_UNIT_TEXT_FILL_FORE_SCHEMECOLOR_INDEX" val="13"/>
  <p:tag name="KSO_WM_UNIT_TEXT_FILL_TYPE" val="1"/>
  <p:tag name="KSO_WM_UNIT_USESOURCEFORMAT_APPLY" val="1"/>
</p:tagLst>
</file>

<file path=ppt/tags/tag158.xml><?xml version="1.0" encoding="utf-8"?>
<p:tagLst xmlns:p="http://schemas.openxmlformats.org/presentationml/2006/main">
  <p:tag name="KSO_WM_TEMPLATE_CATEGORY" val="custom"/>
  <p:tag name="KSO_WM_TEMPLATE_INDEX" val="20187315"/>
  <p:tag name="KSO_WM_TAG_VERSION" val="1.0"/>
  <p:tag name="KSO_WM_UNIT_TYPE" val="l_h_a"/>
  <p:tag name="KSO_WM_UNIT_INDEX" val="1_1_1"/>
  <p:tag name="KSO_WM_UNIT_ID" val="custom20187315_9*l_h_a*1_1_1"/>
  <p:tag name="KSO_WM_UNIT_LAYERLEVEL" val="1_1_1"/>
  <p:tag name="KSO_WM_UNIT_VALUE" val="18"/>
  <p:tag name="KSO_WM_UNIT_HIGHLIGHT" val="0"/>
  <p:tag name="KSO_WM_UNIT_COMPATIBLE" val="0"/>
  <p:tag name="KSO_WM_UNIT_CLEAR" val="0"/>
  <p:tag name="KSO_WM_BEAUTIFY_FLAG" val="#wm#"/>
  <p:tag name="KSO_WM_DIAGRAM_GROUP_CODE" val="l1-3"/>
  <p:tag name="KSO_WM_UNIT_PRESET_TEXT" val="SUBTITLE HERE"/>
  <p:tag name="KSO_WM_UNIT_TEXT_FILL_FORE_SCHEMECOLOR_INDEX" val="13"/>
  <p:tag name="KSO_WM_UNIT_TEXT_FILL_TYPE" val="1"/>
  <p:tag name="KSO_WM_UNIT_USESOURCEFORMAT_APPLY" val="1"/>
</p:tagLst>
</file>

<file path=ppt/tags/tag159.xml><?xml version="1.0" encoding="utf-8"?>
<p:tagLst xmlns:p="http://schemas.openxmlformats.org/presentationml/2006/main">
  <p:tag name="KSO_WM_TEMPLATE_CATEGORY" val="custom"/>
  <p:tag name="KSO_WM_TEMPLATE_INDEX" val="20187315"/>
  <p:tag name="KSO_WM_TAG_VERSION" val="1.0"/>
  <p:tag name="KSO_WM_UNIT_TYPE" val="l_h_f"/>
  <p:tag name="KSO_WM_UNIT_INDEX" val="1_3_1"/>
  <p:tag name="KSO_WM_UNIT_ID" val="custom20187315_9*l_h_f*1_3_1"/>
  <p:tag name="KSO_WM_UNIT_LAYERLEVEL" val="1_1_1"/>
  <p:tag name="KSO_WM_UNIT_VALUE" val="48"/>
  <p:tag name="KSO_WM_UNIT_HIGHLIGHT" val="0"/>
  <p:tag name="KSO_WM_UNIT_COMPATIBLE" val="0"/>
  <p:tag name="KSO_WM_UNIT_CLEAR" val="0"/>
  <p:tag name="KSO_WM_BEAUTIFY_FLAG" val="#wm#"/>
  <p:tag name="KSO_WM_DIAGRAM_GROUP_CODE" val="l1-3"/>
  <p:tag name="KSO_WM_UNIT_PRESET_TEXT" val="请在这里输入您的内容文字请在这里输入您的内容文字请在这里输入您的内容文字请在这里输入您的内容文字"/>
  <p:tag name="KSO_WM_UNIT_TEXT_FILL_FORE_SCHEMECOLOR_INDEX" val="13"/>
  <p:tag name="KSO_WM_UNIT_TEXT_FILL_TYPE" val="1"/>
  <p:tag name="KSO_WM_UNIT_USESOURCEFORMAT_APPLY" val="1"/>
</p:tagLst>
</file>

<file path=ppt/tags/tag16.xml><?xml version="1.0" encoding="utf-8"?>
<p:tagLst xmlns:p="http://schemas.openxmlformats.org/presentationml/2006/main">
  <p:tag name="KSO_WM_TEMPLATE_CATEGORY" val="custom"/>
  <p:tag name="KSO_WM_TEMPLATE_INDEX" val="20187315"/>
  <p:tag name="KSO_WM_DIAGRAM_GROUP_CODE" val="l1-1"/>
  <p:tag name="KSO_WM_TAG_VERSION" val="1.0"/>
  <p:tag name="KSO_WM_UNIT_TYPE" val="l_h_i"/>
  <p:tag name="KSO_WM_UNIT_INDEX" val="1_4_1"/>
  <p:tag name="KSO_WM_UNIT_ID" val="custom20187315_2*l_h_i*1_4_1"/>
  <p:tag name="KSO_WM_UNIT_LAYERLEVEL" val="1_1_1"/>
  <p:tag name="KSO_WM_BEAUTIFY_FLAG" val="#wm#"/>
  <p:tag name="KSO_WM_UNIT_TEXT_FILL_FORE_SCHEMECOLOR_INDEX" val="13"/>
  <p:tag name="KSO_WM_UNIT_TEXT_FILL_TYPE" val="1"/>
  <p:tag name="KSO_WM_UNIT_USESOURCEFORMAT_APPLY" val="1"/>
</p:tagLst>
</file>

<file path=ppt/tags/tag160.xml><?xml version="1.0" encoding="utf-8"?>
<p:tagLst xmlns:p="http://schemas.openxmlformats.org/presentationml/2006/main">
  <p:tag name="KSO_WM_TEMPLATE_CATEGORY" val="custom"/>
  <p:tag name="KSO_WM_TEMPLATE_INDEX" val="20187315"/>
  <p:tag name="KSO_WM_TAG_VERSION" val="1.0"/>
  <p:tag name="KSO_WM_UNIT_TYPE" val="l_h_a"/>
  <p:tag name="KSO_WM_UNIT_INDEX" val="1_3_1"/>
  <p:tag name="KSO_WM_UNIT_ID" val="custom20187315_9*l_h_a*1_3_1"/>
  <p:tag name="KSO_WM_UNIT_LAYERLEVEL" val="1_1_1"/>
  <p:tag name="KSO_WM_UNIT_VALUE" val="18"/>
  <p:tag name="KSO_WM_UNIT_HIGHLIGHT" val="0"/>
  <p:tag name="KSO_WM_UNIT_COMPATIBLE" val="0"/>
  <p:tag name="KSO_WM_UNIT_CLEAR" val="0"/>
  <p:tag name="KSO_WM_BEAUTIFY_FLAG" val="#wm#"/>
  <p:tag name="KSO_WM_DIAGRAM_GROUP_CODE" val="l1-3"/>
  <p:tag name="KSO_WM_UNIT_PRESET_TEXT" val="SUBTITLE HERE"/>
  <p:tag name="KSO_WM_UNIT_TEXT_FILL_FORE_SCHEMECOLOR_INDEX" val="13"/>
  <p:tag name="KSO_WM_UNIT_TEXT_FILL_TYPE" val="1"/>
  <p:tag name="KSO_WM_UNIT_USESOURCEFORMAT_APPLY" val="1"/>
</p:tagLst>
</file>

<file path=ppt/tags/tag161.xml><?xml version="1.0" encoding="utf-8"?>
<p:tagLst xmlns:p="http://schemas.openxmlformats.org/presentationml/2006/main">
  <p:tag name="KSO_WM_TEMPLATE_CATEGORY" val="custom"/>
  <p:tag name="KSO_WM_TEMPLATE_INDEX" val="20187315"/>
  <p:tag name="KSO_WM_TAG_VERSION" val="1.0"/>
  <p:tag name="KSO_WM_UNIT_TYPE" val="l_h_f"/>
  <p:tag name="KSO_WM_UNIT_INDEX" val="1_2_1"/>
  <p:tag name="KSO_WM_UNIT_ID" val="custom20187315_9*l_h_f*1_2_1"/>
  <p:tag name="KSO_WM_UNIT_LAYERLEVEL" val="1_1_1"/>
  <p:tag name="KSO_WM_UNIT_VALUE" val="48"/>
  <p:tag name="KSO_WM_UNIT_HIGHLIGHT" val="0"/>
  <p:tag name="KSO_WM_UNIT_COMPATIBLE" val="0"/>
  <p:tag name="KSO_WM_UNIT_CLEAR" val="0"/>
  <p:tag name="KSO_WM_BEAUTIFY_FLAG" val="#wm#"/>
  <p:tag name="KSO_WM_DIAGRAM_GROUP_CODE" val="l1-3"/>
  <p:tag name="KSO_WM_UNIT_PRESET_TEXT" val="请在这里输入您的内容文字请在这里输入您的内容文字请在这里输入您的内容文字请在这里输入您的内容文字"/>
  <p:tag name="KSO_WM_UNIT_TEXT_FILL_FORE_SCHEMECOLOR_INDEX" val="13"/>
  <p:tag name="KSO_WM_UNIT_TEXT_FILL_TYPE" val="1"/>
  <p:tag name="KSO_WM_UNIT_USESOURCEFORMAT_APPLY" val="1"/>
</p:tagLst>
</file>

<file path=ppt/tags/tag162.xml><?xml version="1.0" encoding="utf-8"?>
<p:tagLst xmlns:p="http://schemas.openxmlformats.org/presentationml/2006/main">
  <p:tag name="KSO_WM_TEMPLATE_CATEGORY" val="custom"/>
  <p:tag name="KSO_WM_TEMPLATE_INDEX" val="20187315"/>
  <p:tag name="KSO_WM_TAG_VERSION" val="1.0"/>
  <p:tag name="KSO_WM_UNIT_TYPE" val="l_h_a"/>
  <p:tag name="KSO_WM_UNIT_INDEX" val="1_2_1"/>
  <p:tag name="KSO_WM_UNIT_ID" val="custom20187315_9*l_h_a*1_2_1"/>
  <p:tag name="KSO_WM_UNIT_LAYERLEVEL" val="1_1_1"/>
  <p:tag name="KSO_WM_UNIT_VALUE" val="18"/>
  <p:tag name="KSO_WM_UNIT_HIGHLIGHT" val="0"/>
  <p:tag name="KSO_WM_UNIT_COMPATIBLE" val="0"/>
  <p:tag name="KSO_WM_UNIT_CLEAR" val="0"/>
  <p:tag name="KSO_WM_BEAUTIFY_FLAG" val="#wm#"/>
  <p:tag name="KSO_WM_DIAGRAM_GROUP_CODE" val="l1-3"/>
  <p:tag name="KSO_WM_UNIT_PRESET_TEXT" val="SUBTITLE HERE"/>
  <p:tag name="KSO_WM_UNIT_TEXT_FILL_FORE_SCHEMECOLOR_INDEX" val="13"/>
  <p:tag name="KSO_WM_UNIT_TEXT_FILL_TYPE" val="1"/>
  <p:tag name="KSO_WM_UNIT_USESOURCEFORMAT_APPLY" val="1"/>
</p:tagLst>
</file>

<file path=ppt/tags/tag163.xml><?xml version="1.0" encoding="utf-8"?>
<p:tagLst xmlns:p="http://schemas.openxmlformats.org/presentationml/2006/main">
  <p:tag name="KSO_WM_TEMPLATE_CATEGORY" val="custom"/>
  <p:tag name="KSO_WM_TEMPLATE_INDEX" val="20187315"/>
  <p:tag name="KSO_WM_TAG_VERSION" val="1.0"/>
  <p:tag name="KSO_WM_UNIT_TYPE" val="l_h_f"/>
  <p:tag name="KSO_WM_UNIT_INDEX" val="1_4_1"/>
  <p:tag name="KSO_WM_UNIT_ID" val="custom20187315_9*l_h_f*1_4_1"/>
  <p:tag name="KSO_WM_UNIT_LAYERLEVEL" val="1_1_1"/>
  <p:tag name="KSO_WM_UNIT_VALUE" val="48"/>
  <p:tag name="KSO_WM_UNIT_HIGHLIGHT" val="0"/>
  <p:tag name="KSO_WM_UNIT_COMPATIBLE" val="0"/>
  <p:tag name="KSO_WM_UNIT_CLEAR" val="0"/>
  <p:tag name="KSO_WM_BEAUTIFY_FLAG" val="#wm#"/>
  <p:tag name="KSO_WM_DIAGRAM_GROUP_CODE" val="l1-3"/>
  <p:tag name="KSO_WM_UNIT_PRESET_TEXT" val="请在这里输入您的内容文字请在这里输入您的内容文字请在这里输入您的内容文字请在这里输入您的内容文字"/>
  <p:tag name="KSO_WM_UNIT_TEXT_FILL_FORE_SCHEMECOLOR_INDEX" val="13"/>
  <p:tag name="KSO_WM_UNIT_TEXT_FILL_TYPE" val="1"/>
  <p:tag name="KSO_WM_UNIT_USESOURCEFORMAT_APPLY" val="1"/>
</p:tagLst>
</file>

<file path=ppt/tags/tag164.xml><?xml version="1.0" encoding="utf-8"?>
<p:tagLst xmlns:p="http://schemas.openxmlformats.org/presentationml/2006/main">
  <p:tag name="KSO_WM_TEMPLATE_CATEGORY" val="custom"/>
  <p:tag name="KSO_WM_TEMPLATE_INDEX" val="20187315"/>
  <p:tag name="KSO_WM_TAG_VERSION" val="1.0"/>
  <p:tag name="KSO_WM_UNIT_TYPE" val="l_h_a"/>
  <p:tag name="KSO_WM_UNIT_INDEX" val="1_4_1"/>
  <p:tag name="KSO_WM_UNIT_ID" val="custom20187315_9*l_h_a*1_4_1"/>
  <p:tag name="KSO_WM_UNIT_LAYERLEVEL" val="1_1_1"/>
  <p:tag name="KSO_WM_UNIT_VALUE" val="18"/>
  <p:tag name="KSO_WM_UNIT_HIGHLIGHT" val="0"/>
  <p:tag name="KSO_WM_UNIT_COMPATIBLE" val="0"/>
  <p:tag name="KSO_WM_UNIT_CLEAR" val="0"/>
  <p:tag name="KSO_WM_BEAUTIFY_FLAG" val="#wm#"/>
  <p:tag name="KSO_WM_DIAGRAM_GROUP_CODE" val="l1-3"/>
  <p:tag name="KSO_WM_UNIT_PRESET_TEXT" val="SUBTITLE HERE"/>
  <p:tag name="KSO_WM_UNIT_TEXT_FILL_FORE_SCHEMECOLOR_INDEX" val="13"/>
  <p:tag name="KSO_WM_UNIT_TEXT_FILL_TYPE" val="1"/>
  <p:tag name="KSO_WM_UNIT_USESOURCEFORMAT_APPLY" val="1"/>
</p:tagLst>
</file>

<file path=ppt/tags/tag165.xml><?xml version="1.0" encoding="utf-8"?>
<p:tagLst xmlns:p="http://schemas.openxmlformats.org/presentationml/2006/main">
  <p:tag name="KSO_WM_TEMPLATE_CATEGORY" val="custom"/>
  <p:tag name="KSO_WM_TEMPLATE_INDEX" val="20187315"/>
  <p:tag name="KSO_WM_TAG_VERSION" val="1.0"/>
  <p:tag name="KSO_WM_UNIT_TYPE" val="l_h_i"/>
  <p:tag name="KSO_WM_UNIT_INDEX" val="1_3_3"/>
  <p:tag name="KSO_WM_UNIT_ID" val="custom20187315_9*l_h_i*1_3_3"/>
  <p:tag name="KSO_WM_UNIT_LAYERLEVEL" val="1_1_1"/>
  <p:tag name="KSO_WM_BEAUTIFY_FLAG" val="#wm#"/>
  <p:tag name="KSO_WM_DIAGRAM_GROUP_CODE" val="l1-3"/>
  <p:tag name="KSO_WM_UNIT_FILL_FORE_SCHEMECOLOR_INDEX" val="14"/>
  <p:tag name="KSO_WM_UNIT_FILL_TYPE" val="1"/>
  <p:tag name="KSO_WM_UNIT_LINE_FORE_SCHEMECOLOR_INDEX" val="14"/>
  <p:tag name="KSO_WM_UNIT_LINE_FILL_TYPE" val="2"/>
  <p:tag name="KSO_WM_UNIT_TEXT_FILL_FORE_SCHEMECOLOR_INDEX" val="1"/>
  <p:tag name="KSO_WM_UNIT_TEXT_FILL_TYPE" val="1"/>
  <p:tag name="KSO_WM_UNIT_USESOURCEFORMAT_APPLY" val="1"/>
</p:tagLst>
</file>

<file path=ppt/tags/tag166.xml><?xml version="1.0" encoding="utf-8"?>
<p:tagLst xmlns:p="http://schemas.openxmlformats.org/presentationml/2006/main">
  <p:tag name="KSO_WM_TEMPLATE_CATEGORY" val="custom"/>
  <p:tag name="KSO_WM_TEMPLATE_INDEX" val="20187315"/>
  <p:tag name="KSO_WM_TAG_VERSION" val="1.0"/>
  <p:tag name="KSO_WM_UNIT_TYPE" val="l_h_i"/>
  <p:tag name="KSO_WM_UNIT_INDEX" val="1_1_3"/>
  <p:tag name="KSO_WM_UNIT_ID" val="custom20187315_9*l_h_i*1_1_3"/>
  <p:tag name="KSO_WM_UNIT_LAYERLEVEL" val="1_1_1"/>
  <p:tag name="KSO_WM_BEAUTIFY_FLAG" val="#wm#"/>
  <p:tag name="KSO_WM_DIAGRAM_GROUP_CODE" val="l1-3"/>
  <p:tag name="KSO_WM_UNIT_FILL_FORE_SCHEMECOLOR_INDEX" val="14"/>
  <p:tag name="KSO_WM_UNIT_FILL_TYPE" val="1"/>
  <p:tag name="KSO_WM_UNIT_LINE_FORE_SCHEMECOLOR_INDEX" val="14"/>
  <p:tag name="KSO_WM_UNIT_LINE_FILL_TYPE" val="2"/>
  <p:tag name="KSO_WM_UNIT_TEXT_FILL_FORE_SCHEMECOLOR_INDEX" val="1"/>
  <p:tag name="KSO_WM_UNIT_TEXT_FILL_TYPE" val="1"/>
  <p:tag name="KSO_WM_UNIT_USESOURCEFORMAT_APPLY" val="1"/>
</p:tagLst>
</file>

<file path=ppt/tags/tag167.xml><?xml version="1.0" encoding="utf-8"?>
<p:tagLst xmlns:p="http://schemas.openxmlformats.org/presentationml/2006/main">
  <p:tag name="KSO_WM_TEMPLATE_CATEGORY" val="custom"/>
  <p:tag name="KSO_WM_TEMPLATE_INDEX" val="20187315"/>
  <p:tag name="KSO_WM_TAG_VERSION" val="1.0"/>
  <p:tag name="KSO_WM_UNIT_TYPE" val="l_h_i"/>
  <p:tag name="KSO_WM_UNIT_INDEX" val="1_2_3"/>
  <p:tag name="KSO_WM_UNIT_ID" val="custom20187315_9*l_h_i*1_2_3"/>
  <p:tag name="KSO_WM_UNIT_LAYERLEVEL" val="1_1_1"/>
  <p:tag name="KSO_WM_BEAUTIFY_FLAG" val="#wm#"/>
  <p:tag name="KSO_WM_DIAGRAM_GROUP_CODE" val="l1-3"/>
  <p:tag name="KSO_WM_UNIT_FILL_FORE_SCHEMECOLOR_INDEX" val="14"/>
  <p:tag name="KSO_WM_UNIT_FILL_TYPE" val="1"/>
  <p:tag name="KSO_WM_UNIT_TEXT_FILL_FORE_SCHEMECOLOR_INDEX" val="1"/>
  <p:tag name="KSO_WM_UNIT_TEXT_FILL_TYPE" val="1"/>
  <p:tag name="KSO_WM_UNIT_USESOURCEFORMAT_APPLY" val="1"/>
</p:tagLst>
</file>

<file path=ppt/tags/tag168.xml><?xml version="1.0" encoding="utf-8"?>
<p:tagLst xmlns:p="http://schemas.openxmlformats.org/presentationml/2006/main">
  <p:tag name="KSO_WM_TAG_VERSION" val="1.0"/>
  <p:tag name="KSO_WM_BEAUTIFY_FLAG" val="#wm#"/>
  <p:tag name="KSO_WM_UNIT_TYPE" val="i"/>
  <p:tag name="KSO_WM_UNIT_ID" val="custom20187315_9*i*22"/>
  <p:tag name="KSO_WM_TEMPLATE_CATEGORY" val="custom"/>
  <p:tag name="KSO_WM_TEMPLATE_INDEX" val="20187315"/>
  <p:tag name="KSO_WM_UNIT_INDEX" val="22"/>
</p:tagLst>
</file>

<file path=ppt/tags/tag169.xml><?xml version="1.0" encoding="utf-8"?>
<p:tagLst xmlns:p="http://schemas.openxmlformats.org/presentationml/2006/main">
  <p:tag name="KSO_WM_TEMPLATE_CATEGORY" val="custom"/>
  <p:tag name="KSO_WM_TEMPLATE_INDEX" val="20187315"/>
  <p:tag name="KSO_WM_TAG_VERSION" val="1.0"/>
  <p:tag name="KSO_WM_UNIT_TYPE" val="a"/>
  <p:tag name="KSO_WM_UNIT_INDEX" val="1"/>
  <p:tag name="KSO_WM_UNIT_ID" val="custom20187315_9*a*1"/>
  <p:tag name="KSO_WM_UNIT_LAYERLEVEL" val="1"/>
  <p:tag name="KSO_WM_UNIT_VALUE" val="8"/>
  <p:tag name="KSO_WM_UNIT_ISCONTENTSTITLE" val="0"/>
  <p:tag name="KSO_WM_UNIT_HIGHLIGHT" val="0"/>
  <p:tag name="KSO_WM_UNIT_COMPATIBLE" val="0"/>
  <p:tag name="KSO_WM_UNIT_CLEAR" val="0"/>
  <p:tag name="KSO_WM_BEAUTIFY_FLAG" val="#wm#"/>
  <p:tag name="KSO_WM_UNIT_PRESET_TEXT" val="修改相关主题"/>
</p:tagLst>
</file>

<file path=ppt/tags/tag17.xml><?xml version="1.0" encoding="utf-8"?>
<p:tagLst xmlns:p="http://schemas.openxmlformats.org/presentationml/2006/main">
  <p:tag name="KSO_WM_TEMPLATE_CATEGORY" val="custom"/>
  <p:tag name="KSO_WM_TEMPLATE_INDEX" val="20187315"/>
  <p:tag name="KSO_WM_DIAGRAM_GROUP_CODE" val="l1-1"/>
  <p:tag name="KSO_WM_TAG_VERSION" val="1.0"/>
  <p:tag name="KSO_WM_UNIT_TYPE" val="l_h_f"/>
  <p:tag name="KSO_WM_UNIT_INDEX" val="1_3_1"/>
  <p:tag name="KSO_WM_UNIT_ID" val="custom20187315_2*l_h_f*1_3_1"/>
  <p:tag name="KSO_WM_UNIT_LAYERLEVEL" val="1_1_1"/>
  <p:tag name="KSO_WM_UNIT_VALUE" val="16"/>
  <p:tag name="KSO_WM_UNIT_HIGHLIGHT" val="0"/>
  <p:tag name="KSO_WM_UNIT_COMPATIBLE" val="0"/>
  <p:tag name="KSO_WM_UNIT_CLEAR" val="0"/>
  <p:tag name="KSO_WM_BEAUTIFY_FLAG" val="#wm#"/>
  <p:tag name="KSO_WM_UNIT_PRESET_TEXT" val="请输入标题"/>
  <p:tag name="KSO_WM_UNIT_TEXT_FILL_FORE_SCHEMECOLOR_INDEX" val="13"/>
  <p:tag name="KSO_WM_UNIT_TEXT_FILL_TYPE" val="1"/>
  <p:tag name="KSO_WM_UNIT_USESOURCEFORMAT_APPLY" val="1"/>
</p:tagLst>
</file>

<file path=ppt/tags/tag170.xml><?xml version="1.0" encoding="utf-8"?>
<p:tagLst xmlns:p="http://schemas.openxmlformats.org/presentationml/2006/main">
  <p:tag name="KSO_WM_TEMPLATE_CATEGORY" val="custom"/>
  <p:tag name="KSO_WM_TEMPLATE_INDEX" val="20187315"/>
  <p:tag name="KSO_WM_TAG_VERSION" val="1.0"/>
  <p:tag name="KSO_WM_SLIDE_ID" val="custom20187315_9"/>
  <p:tag name="KSO_WM_SLIDE_INDEX" val="9"/>
  <p:tag name="KSO_WM_SLIDE_ITEM_CNT" val="4"/>
  <p:tag name="KSO_WM_SLIDE_LAYOUT" val="a_l"/>
  <p:tag name="KSO_WM_SLIDE_LAYOUT_CNT" val="1_1"/>
  <p:tag name="KSO_WM_SLIDE_TYPE" val="text"/>
  <p:tag name="KSO_WM_SLIDE_SUBTYPE" val="diag"/>
  <p:tag name="KSO_WM_BEAUTIFY_FLAG" val="#wm#"/>
  <p:tag name="KSO_WM_SLIDE_POSITION" val="72*145"/>
  <p:tag name="KSO_WM_SLIDE_SIZE" val="816*183"/>
  <p:tag name="KSO_WM_DIAGRAM_GROUP_CODE" val="l1-3"/>
</p:tagLst>
</file>

<file path=ppt/tags/tag171.xml><?xml version="1.0" encoding="utf-8"?>
<p:tagLst xmlns:p="http://schemas.openxmlformats.org/presentationml/2006/main">
  <p:tag name="KSO_WM_TAG_VERSION" val="1.0"/>
  <p:tag name="KSO_WM_BEAUTIFY_FLAG" val="#wm#"/>
  <p:tag name="KSO_WM_UNIT_TYPE" val="i"/>
  <p:tag name="KSO_WM_UNIT_ID" val="custom20187315_23*i*0"/>
  <p:tag name="KSO_WM_TEMPLATE_CATEGORY" val="custom"/>
  <p:tag name="KSO_WM_TEMPLATE_INDEX" val="20187315"/>
  <p:tag name="KSO_WM_UNIT_INDEX" val="0"/>
</p:tagLst>
</file>

<file path=ppt/tags/tag172.xml><?xml version="1.0" encoding="utf-8"?>
<p:tagLst xmlns:p="http://schemas.openxmlformats.org/presentationml/2006/main">
  <p:tag name="KSO_WM_TAG_VERSION" val="1.0"/>
  <p:tag name="KSO_WM_BEAUTIFY_FLAG" val="#wm#"/>
  <p:tag name="KSO_WM_UNIT_TYPE" val="i"/>
  <p:tag name="KSO_WM_UNIT_ID" val="custom20187315_23*i*1"/>
  <p:tag name="KSO_WM_TEMPLATE_CATEGORY" val="custom"/>
  <p:tag name="KSO_WM_TEMPLATE_INDEX" val="20187315"/>
  <p:tag name="KSO_WM_UNIT_INDEX" val="1"/>
</p:tagLst>
</file>

<file path=ppt/tags/tag173.xml><?xml version="1.0" encoding="utf-8"?>
<p:tagLst xmlns:p="http://schemas.openxmlformats.org/presentationml/2006/main">
  <p:tag name="KSO_WM_TEMPLATE_CATEGORY" val="custom"/>
  <p:tag name="KSO_WM_TEMPLATE_INDEX" val="20187315"/>
  <p:tag name="KSO_WM_TAG_VERSION" val="1.0"/>
  <p:tag name="KSO_WM_BEAUTIFY_FLAG" val="#wm#"/>
  <p:tag name="KSO_WM_UNIT_TYPE" val="f"/>
  <p:tag name="KSO_WM_UNIT_ID" val="custom20187315_23*f*1"/>
  <p:tag name="KSO_WM_UNIT_INDEX" val="1"/>
  <p:tag name="KSO_WM_UNIT_LAYERLEVEL" val="1"/>
  <p:tag name="KSO_WM_UNIT_VALUE" val="108"/>
  <p:tag name="KSO_WM_UNIT_HIGHLIGHT" val="0"/>
  <p:tag name="KSO_WM_UNIT_COMPATIBLE" val="0"/>
  <p:tag name="KSO_WM_UNIT_CLEAR" val="0"/>
  <p:tag name="KSO_WM_UNIT_PRESET_TEXT" val="请在这里输入您的内容文字请在这里输入您的内容文字请在这里输入您的内容文字请在这里输入您的内容文字&#13;请在这里输入您的内容文字请在这里输入您的内容文字请在这里输入您的内容文字请在这里输入您的内容文字"/>
</p:tagLst>
</file>

<file path=ppt/tags/tag174.xml><?xml version="1.0" encoding="utf-8"?>
<p:tagLst xmlns:p="http://schemas.openxmlformats.org/presentationml/2006/main">
  <p:tag name="KSO_WM_TAG_VERSION" val="1.0"/>
  <p:tag name="KSO_WM_TEMPLATE_CATEGORY" val="custom"/>
  <p:tag name="KSO_WM_TEMPLATE_INDEX" val="20187315"/>
  <p:tag name="KSO_WM_UNIT_TYPE" val="g"/>
  <p:tag name="KSO_WM_UNIT_INDEX" val="1"/>
  <p:tag name="KSO_WM_UNIT_ID" val="custom20187315_23*g*1"/>
  <p:tag name="KSO_WM_UNIT_LAYERLEVEL" val="1"/>
  <p:tag name="KSO_WM_UNIT_VALUE" val="8"/>
  <p:tag name="KSO_WM_UNIT_HIGHLIGHT" val="0"/>
  <p:tag name="KSO_WM_UNIT_COMPATIBLE" val="1"/>
  <p:tag name="KSO_WM_UNIT_CLEAR" val="0"/>
  <p:tag name="KSO_WM_UNIT_RELATE_UNITID" val="custom20187315_23*l*1"/>
  <p:tag name="KSO_WM_BEAUTIFY_FLAG" val="#wm#"/>
  <p:tag name="KSO_WM_UNIT_PRESET_TEXT" val="Add the title here"/>
</p:tagLst>
</file>

<file path=ppt/tags/tag175.xml><?xml version="1.0" encoding="utf-8"?>
<p:tagLst xmlns:p="http://schemas.openxmlformats.org/presentationml/2006/main">
  <p:tag name="KSO_WM_TEMPLATE_CATEGORY" val="custom"/>
  <p:tag name="KSO_WM_TEMPLATE_INDEX" val="20187315"/>
  <p:tag name="KSO_WM_TAG_VERSION" val="1.0"/>
  <p:tag name="KSO_WM_BEAUTIFY_FLAG" val="#wm#"/>
  <p:tag name="KSO_WM_UNIT_TYPE" val="l_h_f"/>
  <p:tag name="KSO_WM_UNIT_ID" val="custom20187315_23*l_h_f*1_1_1"/>
  <p:tag name="KSO_WM_UNIT_INDEX" val="1_1_1"/>
  <p:tag name="KSO_WM_UNIT_LAYERLEVEL" val="1_1_1"/>
  <p:tag name="KSO_WM_UNIT_VALUE" val="48"/>
  <p:tag name="KSO_WM_UNIT_HIGHLIGHT" val="0"/>
  <p:tag name="KSO_WM_UNIT_COMPATIBLE" val="0"/>
  <p:tag name="KSO_WM_UNIT_CLEAR" val="0"/>
  <p:tag name="KSO_WM_DIAGRAM_GROUP_CODE" val="l1-5"/>
  <p:tag name="KSO_WM_UNIT_PRESET_TEXT" val="请在这里输入您的内容文字请在这里输入您的内容文字请在这里输入您的内容文字请在这里输入您的内容文字"/>
  <p:tag name="KSO_WM_UNIT_TEXT_FILL_FORE_SCHEMECOLOR_INDEX" val="13"/>
  <p:tag name="KSO_WM_UNIT_TEXT_FILL_TYPE" val="1"/>
  <p:tag name="KSO_WM_UNIT_USESOURCEFORMAT_APPLY" val="1"/>
</p:tagLst>
</file>

<file path=ppt/tags/tag176.xml><?xml version="1.0" encoding="utf-8"?>
<p:tagLst xmlns:p="http://schemas.openxmlformats.org/presentationml/2006/main">
  <p:tag name="KSO_WM_TEMPLATE_CATEGORY" val="custom"/>
  <p:tag name="KSO_WM_TEMPLATE_INDEX" val="20187315"/>
  <p:tag name="KSO_WM_TAG_VERSION" val="1.0"/>
  <p:tag name="KSO_WM_BEAUTIFY_FLAG" val="#wm#"/>
  <p:tag name="KSO_WM_UNIT_TYPE" val="l_h_f"/>
  <p:tag name="KSO_WM_UNIT_ID" val="custom20187315_23*l_h_f*1_2_1"/>
  <p:tag name="KSO_WM_UNIT_INDEX" val="1_2_1"/>
  <p:tag name="KSO_WM_UNIT_LAYERLEVEL" val="1_1_1"/>
  <p:tag name="KSO_WM_UNIT_VALUE" val="48"/>
  <p:tag name="KSO_WM_UNIT_HIGHLIGHT" val="0"/>
  <p:tag name="KSO_WM_UNIT_COMPATIBLE" val="0"/>
  <p:tag name="KSO_WM_UNIT_CLEAR" val="0"/>
  <p:tag name="KSO_WM_DIAGRAM_GROUP_CODE" val="l1-5"/>
  <p:tag name="KSO_WM_UNIT_PRESET_TEXT" val="请在这里输入您的内容文字请在这里输入您的内容文字请在这里输入您的内容文字请在这里输入您的内容文字"/>
  <p:tag name="KSO_WM_UNIT_TEXT_FILL_FORE_SCHEMECOLOR_INDEX" val="13"/>
  <p:tag name="KSO_WM_UNIT_TEXT_FILL_TYPE" val="1"/>
  <p:tag name="KSO_WM_UNIT_USESOURCEFORMAT_APPLY" val="1"/>
</p:tagLst>
</file>

<file path=ppt/tags/tag177.xml><?xml version="1.0" encoding="utf-8"?>
<p:tagLst xmlns:p="http://schemas.openxmlformats.org/presentationml/2006/main">
  <p:tag name="KSO_WM_TEMPLATE_CATEGORY" val="custom"/>
  <p:tag name="KSO_WM_TEMPLATE_INDEX" val="20187315"/>
  <p:tag name="KSO_WM_TAG_VERSION" val="1.0"/>
  <p:tag name="KSO_WM_BEAUTIFY_FLAG" val="#wm#"/>
  <p:tag name="KSO_WM_UNIT_TYPE" val="l_h_f"/>
  <p:tag name="KSO_WM_UNIT_ID" val="custom20187315_23*l_h_f*1_3_1"/>
  <p:tag name="KSO_WM_UNIT_INDEX" val="1_3_1"/>
  <p:tag name="KSO_WM_UNIT_LAYERLEVEL" val="1_1_1"/>
  <p:tag name="KSO_WM_UNIT_VALUE" val="48"/>
  <p:tag name="KSO_WM_UNIT_HIGHLIGHT" val="0"/>
  <p:tag name="KSO_WM_UNIT_COMPATIBLE" val="0"/>
  <p:tag name="KSO_WM_UNIT_CLEAR" val="0"/>
  <p:tag name="KSO_WM_DIAGRAM_GROUP_CODE" val="l1-5"/>
  <p:tag name="KSO_WM_UNIT_PRESET_TEXT" val="请在这里输入您的内容文字请在这里输入您的内容文字请在这里输入您的内容文字请在这里输入您的内容文字"/>
  <p:tag name="KSO_WM_UNIT_TEXT_FILL_FORE_SCHEMECOLOR_INDEX" val="13"/>
  <p:tag name="KSO_WM_UNIT_TEXT_FILL_TYPE" val="1"/>
  <p:tag name="KSO_WM_UNIT_USESOURCEFORMAT_APPLY" val="1"/>
</p:tagLst>
</file>

<file path=ppt/tags/tag178.xml><?xml version="1.0" encoding="utf-8"?>
<p:tagLst xmlns:p="http://schemas.openxmlformats.org/presentationml/2006/main">
  <p:tag name="KSO_WM_TEMPLATE_CATEGORY" val="custom"/>
  <p:tag name="KSO_WM_TEMPLATE_INDEX" val="20187315"/>
  <p:tag name="KSO_WM_TAG_VERSION" val="1.0"/>
  <p:tag name="KSO_WM_BEAUTIFY_FLAG" val="#wm#"/>
  <p:tag name="KSO_WM_UNIT_TYPE" val="l_h_f"/>
  <p:tag name="KSO_WM_UNIT_ID" val="custom20187315_23*l_h_f*1_4_1"/>
  <p:tag name="KSO_WM_UNIT_INDEX" val="1_4_1"/>
  <p:tag name="KSO_WM_UNIT_LAYERLEVEL" val="1_1_1"/>
  <p:tag name="KSO_WM_UNIT_VALUE" val="48"/>
  <p:tag name="KSO_WM_UNIT_HIGHLIGHT" val="0"/>
  <p:tag name="KSO_WM_UNIT_COMPATIBLE" val="0"/>
  <p:tag name="KSO_WM_UNIT_CLEAR" val="0"/>
  <p:tag name="KSO_WM_DIAGRAM_GROUP_CODE" val="l1-5"/>
  <p:tag name="KSO_WM_UNIT_PRESET_TEXT" val="请在这里输入您的内容文字请在这里输入您的内容文字请在这里输入您的内容文字请在这里输入您的内容文字"/>
  <p:tag name="KSO_WM_UNIT_TEXT_FILL_FORE_SCHEMECOLOR_INDEX" val="13"/>
  <p:tag name="KSO_WM_UNIT_TEXT_FILL_TYPE" val="1"/>
  <p:tag name="KSO_WM_UNIT_USESOURCEFORMAT_APPLY" val="1"/>
</p:tagLst>
</file>

<file path=ppt/tags/tag179.xml><?xml version="1.0" encoding="utf-8"?>
<p:tagLst xmlns:p="http://schemas.openxmlformats.org/presentationml/2006/main">
  <p:tag name="KSO_WM_TEMPLATE_CATEGORY" val="custom"/>
  <p:tag name="KSO_WM_TEMPLATE_INDEX" val="20187315"/>
  <p:tag name="KSO_WM_TAG_VERSION" val="1.0"/>
  <p:tag name="KSO_WM_BEAUTIFY_FLAG" val="#wm#"/>
  <p:tag name="KSO_WM_UNIT_TYPE" val="l_h_i"/>
  <p:tag name="KSO_WM_UNIT_ID" val="custom20187315_23*l_h_i*1_1_1"/>
  <p:tag name="KSO_WM_UNIT_INDEX" val="1_1_1"/>
  <p:tag name="KSO_WM_UNIT_LAYERLEVEL" val="1_1_1"/>
  <p:tag name="KSO_WM_DIAGRAM_GROUP_CODE" val="l1-5"/>
  <p:tag name="KSO_WM_UNIT_TEXT_FILL_FORE_SCHEMECOLOR_INDEX" val="1"/>
  <p:tag name="KSO_WM_UNIT_TEXT_FILL_TYPE" val="1"/>
  <p:tag name="KSO_WM_UNIT_USESOURCEFORMAT_APPLY" val="1"/>
</p:tagLst>
</file>

<file path=ppt/tags/tag18.xml><?xml version="1.0" encoding="utf-8"?>
<p:tagLst xmlns:p="http://schemas.openxmlformats.org/presentationml/2006/main">
  <p:tag name="KSO_WM_TEMPLATE_CATEGORY" val="custom"/>
  <p:tag name="KSO_WM_TEMPLATE_INDEX" val="20187315"/>
  <p:tag name="KSO_WM_DIAGRAM_GROUP_CODE" val="l1-1"/>
  <p:tag name="KSO_WM_TAG_VERSION" val="1.0"/>
  <p:tag name="KSO_WM_UNIT_TYPE" val="l_h_f"/>
  <p:tag name="KSO_WM_UNIT_INDEX" val="1_4_1"/>
  <p:tag name="KSO_WM_UNIT_ID" val="custom20187315_2*l_h_f*1_4_1"/>
  <p:tag name="KSO_WM_UNIT_LAYERLEVEL" val="1_1_1"/>
  <p:tag name="KSO_WM_UNIT_VALUE" val="16"/>
  <p:tag name="KSO_WM_UNIT_HIGHLIGHT" val="0"/>
  <p:tag name="KSO_WM_UNIT_COMPATIBLE" val="0"/>
  <p:tag name="KSO_WM_UNIT_CLEAR" val="0"/>
  <p:tag name="KSO_WM_BEAUTIFY_FLAG" val="#wm#"/>
  <p:tag name="KSO_WM_UNIT_PRESET_TEXT" val="请输入标题"/>
  <p:tag name="KSO_WM_UNIT_TEXT_FILL_FORE_SCHEMECOLOR_INDEX" val="13"/>
  <p:tag name="KSO_WM_UNIT_TEXT_FILL_TYPE" val="1"/>
  <p:tag name="KSO_WM_UNIT_USESOURCEFORMAT_APPLY" val="1"/>
</p:tagLst>
</file>

<file path=ppt/tags/tag180.xml><?xml version="1.0" encoding="utf-8"?>
<p:tagLst xmlns:p="http://schemas.openxmlformats.org/presentationml/2006/main">
  <p:tag name="KSO_WM_TEMPLATE_CATEGORY" val="custom"/>
  <p:tag name="KSO_WM_TEMPLATE_INDEX" val="20187315"/>
  <p:tag name="KSO_WM_TAG_VERSION" val="1.0"/>
  <p:tag name="KSO_WM_BEAUTIFY_FLAG" val="#wm#"/>
  <p:tag name="KSO_WM_UNIT_TYPE" val="l_h_i"/>
  <p:tag name="KSO_WM_UNIT_ID" val="custom20187315_23*l_h_i*1_3_1"/>
  <p:tag name="KSO_WM_UNIT_INDEX" val="1_3_1"/>
  <p:tag name="KSO_WM_UNIT_LAYERLEVEL" val="1_1_1"/>
  <p:tag name="KSO_WM_DIAGRAM_GROUP_CODE" val="l1-5"/>
  <p:tag name="KSO_WM_UNIT_TEXT_FILL_FORE_SCHEMECOLOR_INDEX" val="1"/>
  <p:tag name="KSO_WM_UNIT_TEXT_FILL_TYPE" val="1"/>
  <p:tag name="KSO_WM_UNIT_USESOURCEFORMAT_APPLY" val="1"/>
</p:tagLst>
</file>

<file path=ppt/tags/tag181.xml><?xml version="1.0" encoding="utf-8"?>
<p:tagLst xmlns:p="http://schemas.openxmlformats.org/presentationml/2006/main">
  <p:tag name="KSO_WM_TEMPLATE_CATEGORY" val="custom"/>
  <p:tag name="KSO_WM_TEMPLATE_INDEX" val="20187315"/>
  <p:tag name="KSO_WM_TAG_VERSION" val="1.0"/>
  <p:tag name="KSO_WM_BEAUTIFY_FLAG" val="#wm#"/>
  <p:tag name="KSO_WM_UNIT_TYPE" val="l_h_i"/>
  <p:tag name="KSO_WM_UNIT_ID" val="custom20187315_23*l_h_i*1_4_1"/>
  <p:tag name="KSO_WM_UNIT_INDEX" val="1_4_1"/>
  <p:tag name="KSO_WM_UNIT_LAYERLEVEL" val="1_1_1"/>
  <p:tag name="KSO_WM_DIAGRAM_GROUP_CODE" val="l1-5"/>
  <p:tag name="KSO_WM_UNIT_TEXT_FILL_FORE_SCHEMECOLOR_INDEX" val="1"/>
  <p:tag name="KSO_WM_UNIT_TEXT_FILL_TYPE" val="1"/>
  <p:tag name="KSO_WM_UNIT_USESOURCEFORMAT_APPLY" val="1"/>
</p:tagLst>
</file>

<file path=ppt/tags/tag182.xml><?xml version="1.0" encoding="utf-8"?>
<p:tagLst xmlns:p="http://schemas.openxmlformats.org/presentationml/2006/main">
  <p:tag name="KSO_WM_TAG_VERSION" val="1.0"/>
  <p:tag name="KSO_WM_BEAUTIFY_FLAG" val="#wm#"/>
  <p:tag name="KSO_WM_UNIT_TYPE" val="i"/>
  <p:tag name="KSO_WM_UNIT_ID" val="custom20187315_23*i*13"/>
  <p:tag name="KSO_WM_TEMPLATE_CATEGORY" val="custom"/>
  <p:tag name="KSO_WM_TEMPLATE_INDEX" val="20187315"/>
  <p:tag name="KSO_WM_UNIT_INDEX" val="13"/>
</p:tagLst>
</file>

<file path=ppt/tags/tag183.xml><?xml version="1.0" encoding="utf-8"?>
<p:tagLst xmlns:p="http://schemas.openxmlformats.org/presentationml/2006/main">
  <p:tag name="KSO_WM_TEMPLATE_CATEGORY" val="custom"/>
  <p:tag name="KSO_WM_TEMPLATE_INDEX" val="20187315"/>
  <p:tag name="KSO_WM_TAG_VERSION" val="1.0"/>
  <p:tag name="KSO_WM_BEAUTIFY_FLAG" val="#wm#"/>
  <p:tag name="KSO_WM_UNIT_TYPE" val="a"/>
  <p:tag name="KSO_WM_UNIT_ID" val="custom20187315_23*a*1"/>
  <p:tag name="KSO_WM_UNIT_INDEX" val="1"/>
  <p:tag name="KSO_WM_UNIT_LAYERLEVEL" val="1"/>
  <p:tag name="KSO_WM_UNIT_VALUE" val="8"/>
  <p:tag name="KSO_WM_UNIT_ISCONTENTSTITLE" val="0"/>
  <p:tag name="KSO_WM_UNIT_HIGHLIGHT" val="0"/>
  <p:tag name="KSO_WM_UNIT_COMPATIBLE" val="0"/>
  <p:tag name="KSO_WM_UNIT_CLEAR" val="0"/>
  <p:tag name="KSO_WM_UNIT_PRESET_TEXT" val="修改相关主题"/>
</p:tagLst>
</file>

<file path=ppt/tags/tag184.xml><?xml version="1.0" encoding="utf-8"?>
<p:tagLst xmlns:p="http://schemas.openxmlformats.org/presentationml/2006/main">
  <p:tag name="KSO_WM_TEMPLATE_CATEGORY" val="custom"/>
  <p:tag name="KSO_WM_TEMPLATE_INDEX" val="20187315"/>
  <p:tag name="KSO_WM_TAG_VERSION" val="1.0"/>
  <p:tag name="KSO_WM_BEAUTIFY_FLAG" val="#wm#"/>
  <p:tag name="KSO_WM_UNIT_TYPE" val="l_h_i"/>
  <p:tag name="KSO_WM_UNIT_ID" val="custom20187315_23*l_h_i*1_2_1"/>
  <p:tag name="KSO_WM_UNIT_INDEX" val="1_2_1"/>
  <p:tag name="KSO_WM_UNIT_LAYERLEVEL" val="1_1_1"/>
  <p:tag name="KSO_WM_DIAGRAM_GROUP_CODE" val="l1-5"/>
  <p:tag name="KSO_WM_UNIT_TEXT_FILL_FORE_SCHEMECOLOR_INDEX" val="1"/>
  <p:tag name="KSO_WM_UNIT_TEXT_FILL_TYPE" val="1"/>
  <p:tag name="KSO_WM_UNIT_USESOURCEFORMAT_APPLY" val="1"/>
</p:tagLst>
</file>

<file path=ppt/tags/tag185.xml><?xml version="1.0" encoding="utf-8"?>
<p:tagLst xmlns:p="http://schemas.openxmlformats.org/presentationml/2006/main">
  <p:tag name="KSO_WM_TEMPLATE_CATEGORY" val="custom"/>
  <p:tag name="KSO_WM_TEMPLATE_INDEX" val="20187315"/>
  <p:tag name="KSO_WM_TAG_VERSION" val="1.0"/>
  <p:tag name="KSO_WM_UNIT_TYPE" val="l_h_i"/>
  <p:tag name="KSO_WM_UNIT_INDEX" val="1_6_3"/>
  <p:tag name="KSO_WM_UNIT_ID" val="custom20187315_11*l_h_i*1_6_3"/>
  <p:tag name="KSO_WM_UNIT_LAYERLEVEL" val="1_1_1"/>
  <p:tag name="KSO_WM_BEAUTIFY_FLAG" val="#wm#"/>
  <p:tag name="KSO_WM_DIAGRAM_GROUP_CODE" val="l1-3"/>
  <p:tag name="KSO_WM_UNIT_FILL_FORE_SCHEMECOLOR_INDEX" val="14"/>
  <p:tag name="KSO_WM_UNIT_FILL_TYPE" val="1"/>
  <p:tag name="KSO_WM_UNIT_TEXT_FILL_FORE_SCHEMECOLOR_INDEX" val="1"/>
  <p:tag name="KSO_WM_UNIT_TEXT_FILL_TYPE" val="1"/>
  <p:tag name="KSO_WM_UNIT_USESOURCEFORMAT_APPLY" val="1"/>
</p:tagLst>
</file>

<file path=ppt/tags/tag186.xml><?xml version="1.0" encoding="utf-8"?>
<p:tagLst xmlns:p="http://schemas.openxmlformats.org/presentationml/2006/main">
  <p:tag name="KSO_WM_TEMPLATE_CATEGORY" val="custom"/>
  <p:tag name="KSO_WM_TEMPLATE_INDEX" val="20187315"/>
  <p:tag name="KSO_WM_TAG_VERSION" val="1.0"/>
  <p:tag name="KSO_WM_SLIDE_ID" val="custom20187315_23"/>
  <p:tag name="KSO_WM_SLIDE_INDEX" val="23"/>
  <p:tag name="KSO_WM_SLIDE_ITEM_CNT" val="5"/>
  <p:tag name="KSO_WM_SLIDE_LAYOUT" val="a_f_l_g"/>
  <p:tag name="KSO_WM_SLIDE_LAYOUT_CNT" val="1_1_1_1"/>
  <p:tag name="KSO_WM_SLIDE_TYPE" val="text"/>
  <p:tag name="KSO_WM_SLIDE_SUBTYPE" val="diag"/>
  <p:tag name="KSO_WM_BEAUTIFY_FLAG" val="#wm#"/>
  <p:tag name="KSO_WM_SLIDE_POSITION" val="144*142"/>
  <p:tag name="KSO_WM_SLIDE_SIZE" val="671*280"/>
  <p:tag name="KSO_WM_DIAGRAM_GROUP_CODE" val="l1-5"/>
</p:tagLst>
</file>

<file path=ppt/tags/tag187.xml><?xml version="1.0" encoding="utf-8"?>
<p:tagLst xmlns:p="http://schemas.openxmlformats.org/presentationml/2006/main">
  <p:tag name="KSO_WM_TAG_VERSION" val="1.0"/>
  <p:tag name="KSO_WM_BEAUTIFY_FLAG" val="#wm#"/>
  <p:tag name="KSO_WM_UNIT_TYPE" val="i"/>
  <p:tag name="KSO_WM_UNIT_ID" val="custom20187315_11*i*0"/>
  <p:tag name="KSO_WM_TEMPLATE_CATEGORY" val="custom"/>
  <p:tag name="KSO_WM_TEMPLATE_INDEX" val="20187315"/>
  <p:tag name="KSO_WM_UNIT_INDEX" val="0"/>
</p:tagLst>
</file>

<file path=ppt/tags/tag188.xml><?xml version="1.0" encoding="utf-8"?>
<p:tagLst xmlns:p="http://schemas.openxmlformats.org/presentationml/2006/main">
  <p:tag name="KSO_WM_TAG_VERSION" val="1.0"/>
  <p:tag name="KSO_WM_BEAUTIFY_FLAG" val="#wm#"/>
  <p:tag name="KSO_WM_UNIT_TYPE" val="i"/>
  <p:tag name="KSO_WM_UNIT_ID" val="custom20187315_11*i*1"/>
  <p:tag name="KSO_WM_TEMPLATE_CATEGORY" val="custom"/>
  <p:tag name="KSO_WM_TEMPLATE_INDEX" val="20187315"/>
  <p:tag name="KSO_WM_UNIT_INDEX" val="1"/>
</p:tagLst>
</file>

<file path=ppt/tags/tag189.xml><?xml version="1.0" encoding="utf-8"?>
<p:tagLst xmlns:p="http://schemas.openxmlformats.org/presentationml/2006/main">
  <p:tag name="KSO_WM_TEMPLATE_CATEGORY" val="custom"/>
  <p:tag name="KSO_WM_TEMPLATE_INDEX" val="20187315"/>
  <p:tag name="KSO_WM_TAG_VERSION" val="1.0"/>
  <p:tag name="KSO_WM_UNIT_TYPE" val="l_h_i"/>
  <p:tag name="KSO_WM_UNIT_INDEX" val="1_1_1"/>
  <p:tag name="KSO_WM_UNIT_ID" val="custom20187315_11*l_h_i*1_1_1"/>
  <p:tag name="KSO_WM_UNIT_LAYERLEVEL" val="1_1_1"/>
  <p:tag name="KSO_WM_BEAUTIFY_FLAG" val="#wm#"/>
  <p:tag name="KSO_WM_DIAGRAM_GROUP_CODE" val="l1-3"/>
  <p:tag name="KSO_WM_UNIT_FILL_FORE_SCHEMECOLOR_INDEX" val="5"/>
  <p:tag name="KSO_WM_UNIT_FILL_TYPE" val="1"/>
  <p:tag name="KSO_WM_UNIT_LINE_FORE_SCHEMECOLOR_INDEX" val="14"/>
  <p:tag name="KSO_WM_UNIT_LINE_FILL_TYPE" val="2"/>
  <p:tag name="KSO_WM_UNIT_USESOURCEFORMAT_APPLY" val="1"/>
</p:tagLst>
</file>

<file path=ppt/tags/tag19.xml><?xml version="1.0" encoding="utf-8"?>
<p:tagLst xmlns:p="http://schemas.openxmlformats.org/presentationml/2006/main">
  <p:tag name="KSO_WM_TAG_VERSION" val="1.0"/>
  <p:tag name="KSO_WM_BEAUTIFY_FLAG" val="#wm#"/>
  <p:tag name="KSO_WM_UNIT_TYPE" val="i"/>
  <p:tag name="KSO_WM_UNIT_ID" val="custom20187315_2*i*9"/>
  <p:tag name="KSO_WM_TEMPLATE_CATEGORY" val="custom"/>
  <p:tag name="KSO_WM_TEMPLATE_INDEX" val="20187315"/>
  <p:tag name="KSO_WM_UNIT_INDEX" val="9"/>
</p:tagLst>
</file>

<file path=ppt/tags/tag190.xml><?xml version="1.0" encoding="utf-8"?>
<p:tagLst xmlns:p="http://schemas.openxmlformats.org/presentationml/2006/main">
  <p:tag name="KSO_WM_TEMPLATE_CATEGORY" val="custom"/>
  <p:tag name="KSO_WM_TEMPLATE_INDEX" val="20187315"/>
  <p:tag name="KSO_WM_TAG_VERSION" val="1.0"/>
  <p:tag name="KSO_WM_UNIT_TYPE" val="l_h_i"/>
  <p:tag name="KSO_WM_UNIT_INDEX" val="1_1_2"/>
  <p:tag name="KSO_WM_UNIT_ID" val="custom20187315_11*l_h_i*1_1_2"/>
  <p:tag name="KSO_WM_UNIT_LAYERLEVEL" val="1_1_1"/>
  <p:tag name="KSO_WM_BEAUTIFY_FLAG" val="#wm#"/>
  <p:tag name="KSO_WM_DIAGRAM_GROUP_CODE" val="l1-3"/>
  <p:tag name="KSO_WM_UNIT_USESOURCEFORMAT_APPLY" val="1"/>
</p:tagLst>
</file>

<file path=ppt/tags/tag191.xml><?xml version="1.0" encoding="utf-8"?>
<p:tagLst xmlns:p="http://schemas.openxmlformats.org/presentationml/2006/main">
  <p:tag name="KSO_WM_TEMPLATE_CATEGORY" val="custom"/>
  <p:tag name="KSO_WM_TEMPLATE_INDEX" val="20187315"/>
  <p:tag name="KSO_WM_TAG_VERSION" val="1.0"/>
  <p:tag name="KSO_WM_UNIT_TYPE" val="l_h_i"/>
  <p:tag name="KSO_WM_UNIT_INDEX" val="1_3_1"/>
  <p:tag name="KSO_WM_UNIT_ID" val="custom20187315_11*l_h_i*1_3_1"/>
  <p:tag name="KSO_WM_UNIT_LAYERLEVEL" val="1_1_1"/>
  <p:tag name="KSO_WM_BEAUTIFY_FLAG" val="#wm#"/>
  <p:tag name="KSO_WM_DIAGRAM_GROUP_CODE" val="l1-3"/>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92.xml><?xml version="1.0" encoding="utf-8"?>
<p:tagLst xmlns:p="http://schemas.openxmlformats.org/presentationml/2006/main">
  <p:tag name="KSO_WM_TEMPLATE_CATEGORY" val="custom"/>
  <p:tag name="KSO_WM_TEMPLATE_INDEX" val="20187315"/>
  <p:tag name="KSO_WM_TAG_VERSION" val="1.0"/>
  <p:tag name="KSO_WM_UNIT_TYPE" val="l_h_i"/>
  <p:tag name="KSO_WM_UNIT_INDEX" val="1_3_2"/>
  <p:tag name="KSO_WM_UNIT_ID" val="custom20187315_11*l_h_i*1_3_2"/>
  <p:tag name="KSO_WM_UNIT_LAYERLEVEL" val="1_1_1"/>
  <p:tag name="KSO_WM_BEAUTIFY_FLAG" val="#wm#"/>
  <p:tag name="KSO_WM_DIAGRAM_GROUP_CODE" val="l1-3"/>
  <p:tag name="KSO_WM_UNIT_USESOURCEFORMAT_APPLY" val="1"/>
</p:tagLst>
</file>

<file path=ppt/tags/tag193.xml><?xml version="1.0" encoding="utf-8"?>
<p:tagLst xmlns:p="http://schemas.openxmlformats.org/presentationml/2006/main">
  <p:tag name="KSO_WM_TEMPLATE_CATEGORY" val="custom"/>
  <p:tag name="KSO_WM_TEMPLATE_INDEX" val="20187315"/>
  <p:tag name="KSO_WM_TAG_VERSION" val="1.0"/>
  <p:tag name="KSO_WM_UNIT_TYPE" val="l_h_i"/>
  <p:tag name="KSO_WM_UNIT_INDEX" val="1_5_1"/>
  <p:tag name="KSO_WM_UNIT_ID" val="custom20187315_11*l_h_i*1_5_1"/>
  <p:tag name="KSO_WM_UNIT_LAYERLEVEL" val="1_1_1"/>
  <p:tag name="KSO_WM_BEAUTIFY_FLAG" val="#wm#"/>
  <p:tag name="KSO_WM_DIAGRAM_GROUP_CODE" val="l1-3"/>
  <p:tag name="KSO_WM_UNIT_FILL_FORE_SCHEMECOLOR_INDEX" val="5"/>
  <p:tag name="KSO_WM_UNIT_FILL_TYPE" val="1"/>
  <p:tag name="KSO_WM_UNIT_LINE_FORE_SCHEMECOLOR_INDEX" val="14"/>
  <p:tag name="KSO_WM_UNIT_LINE_FILL_TYPE" val="2"/>
  <p:tag name="KSO_WM_UNIT_USESOURCEFORMAT_APPLY" val="1"/>
</p:tagLst>
</file>

<file path=ppt/tags/tag194.xml><?xml version="1.0" encoding="utf-8"?>
<p:tagLst xmlns:p="http://schemas.openxmlformats.org/presentationml/2006/main">
  <p:tag name="KSO_WM_TEMPLATE_CATEGORY" val="custom"/>
  <p:tag name="KSO_WM_TEMPLATE_INDEX" val="20187315"/>
  <p:tag name="KSO_WM_TAG_VERSION" val="1.0"/>
  <p:tag name="KSO_WM_UNIT_TYPE" val="l_h_i"/>
  <p:tag name="KSO_WM_UNIT_INDEX" val="1_5_2"/>
  <p:tag name="KSO_WM_UNIT_ID" val="custom20187315_11*l_h_i*1_5_2"/>
  <p:tag name="KSO_WM_UNIT_LAYERLEVEL" val="1_1_1"/>
  <p:tag name="KSO_WM_BEAUTIFY_FLAG" val="#wm#"/>
  <p:tag name="KSO_WM_DIAGRAM_GROUP_CODE" val="l1-3"/>
  <p:tag name="KSO_WM_UNIT_USESOURCEFORMAT_APPLY" val="1"/>
</p:tagLst>
</file>

<file path=ppt/tags/tag195.xml><?xml version="1.0" encoding="utf-8"?>
<p:tagLst xmlns:p="http://schemas.openxmlformats.org/presentationml/2006/main">
  <p:tag name="KSO_WM_TEMPLATE_CATEGORY" val="custom"/>
  <p:tag name="KSO_WM_TEMPLATE_INDEX" val="20187315"/>
  <p:tag name="KSO_WM_TAG_VERSION" val="1.0"/>
  <p:tag name="KSO_WM_UNIT_TYPE" val="l_h_i"/>
  <p:tag name="KSO_WM_UNIT_INDEX" val="1_2_1"/>
  <p:tag name="KSO_WM_UNIT_ID" val="custom20187315_11*l_h_i*1_2_1"/>
  <p:tag name="KSO_WM_UNIT_LAYERLEVEL" val="1_1_1"/>
  <p:tag name="KSO_WM_BEAUTIFY_FLAG" val="#wm#"/>
  <p:tag name="KSO_WM_DIAGRAM_GROUP_CODE" val="l1-3"/>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96.xml><?xml version="1.0" encoding="utf-8"?>
<p:tagLst xmlns:p="http://schemas.openxmlformats.org/presentationml/2006/main">
  <p:tag name="KSO_WM_TEMPLATE_CATEGORY" val="custom"/>
  <p:tag name="KSO_WM_TEMPLATE_INDEX" val="20187315"/>
  <p:tag name="KSO_WM_TAG_VERSION" val="1.0"/>
  <p:tag name="KSO_WM_UNIT_TYPE" val="l_h_i"/>
  <p:tag name="KSO_WM_UNIT_INDEX" val="1_2_2"/>
  <p:tag name="KSO_WM_UNIT_ID" val="custom20187315_11*l_h_i*1_2_2"/>
  <p:tag name="KSO_WM_UNIT_LAYERLEVEL" val="1_1_1"/>
  <p:tag name="KSO_WM_BEAUTIFY_FLAG" val="#wm#"/>
  <p:tag name="KSO_WM_DIAGRAM_GROUP_CODE" val="l1-3"/>
  <p:tag name="KSO_WM_UNIT_USESOURCEFORMAT_APPLY" val="1"/>
</p:tagLst>
</file>

<file path=ppt/tags/tag197.xml><?xml version="1.0" encoding="utf-8"?>
<p:tagLst xmlns:p="http://schemas.openxmlformats.org/presentationml/2006/main">
  <p:tag name="KSO_WM_TEMPLATE_CATEGORY" val="custom"/>
  <p:tag name="KSO_WM_TEMPLATE_INDEX" val="20187315"/>
  <p:tag name="KSO_WM_TAG_VERSION" val="1.0"/>
  <p:tag name="KSO_WM_UNIT_TYPE" val="l_h_i"/>
  <p:tag name="KSO_WM_UNIT_INDEX" val="1_4_1"/>
  <p:tag name="KSO_WM_UNIT_ID" val="custom20187315_11*l_h_i*1_4_1"/>
  <p:tag name="KSO_WM_UNIT_LAYERLEVEL" val="1_1_1"/>
  <p:tag name="KSO_WM_BEAUTIFY_FLAG" val="#wm#"/>
  <p:tag name="KSO_WM_DIAGRAM_GROUP_CODE" val="l1-3"/>
  <p:tag name="KSO_WM_UNIT_FILL_FORE_SCHEMECOLOR_INDEX" val="5"/>
  <p:tag name="KSO_WM_UNIT_FILL_TYPE" val="1"/>
  <p:tag name="KSO_WM_UNIT_LINE_FORE_SCHEMECOLOR_INDEX" val="14"/>
  <p:tag name="KSO_WM_UNIT_LINE_FILL_TYPE" val="2"/>
  <p:tag name="KSO_WM_UNIT_USESOURCEFORMAT_APPLY" val="1"/>
</p:tagLst>
</file>

<file path=ppt/tags/tag198.xml><?xml version="1.0" encoding="utf-8"?>
<p:tagLst xmlns:p="http://schemas.openxmlformats.org/presentationml/2006/main">
  <p:tag name="KSO_WM_TEMPLATE_CATEGORY" val="custom"/>
  <p:tag name="KSO_WM_TEMPLATE_INDEX" val="20187315"/>
  <p:tag name="KSO_WM_TAG_VERSION" val="1.0"/>
  <p:tag name="KSO_WM_UNIT_TYPE" val="l_h_i"/>
  <p:tag name="KSO_WM_UNIT_INDEX" val="1_4_2"/>
  <p:tag name="KSO_WM_UNIT_ID" val="custom20187315_11*l_h_i*1_4_2"/>
  <p:tag name="KSO_WM_UNIT_LAYERLEVEL" val="1_1_1"/>
  <p:tag name="KSO_WM_BEAUTIFY_FLAG" val="#wm#"/>
  <p:tag name="KSO_WM_DIAGRAM_GROUP_CODE" val="l1-3"/>
  <p:tag name="KSO_WM_UNIT_USESOURCEFORMAT_APPLY" val="1"/>
</p:tagLst>
</file>

<file path=ppt/tags/tag199.xml><?xml version="1.0" encoding="utf-8"?>
<p:tagLst xmlns:p="http://schemas.openxmlformats.org/presentationml/2006/main">
  <p:tag name="KSO_WM_TEMPLATE_CATEGORY" val="custom"/>
  <p:tag name="KSO_WM_TEMPLATE_INDEX" val="20187315"/>
  <p:tag name="KSO_WM_TAG_VERSION" val="1.0"/>
  <p:tag name="KSO_WM_UNIT_TYPE" val="l_h_i"/>
  <p:tag name="KSO_WM_UNIT_INDEX" val="1_6_1"/>
  <p:tag name="KSO_WM_UNIT_ID" val="custom20187315_11*l_h_i*1_6_1"/>
  <p:tag name="KSO_WM_UNIT_LAYERLEVEL" val="1_1_1"/>
  <p:tag name="KSO_WM_BEAUTIFY_FLAG" val="#wm#"/>
  <p:tag name="KSO_WM_DIAGRAM_GROUP_CODE" val="l1-3"/>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xml><?xml version="1.0" encoding="utf-8"?>
<p:tagLst xmlns:p="http://schemas.openxmlformats.org/presentationml/2006/main">
  <p:tag name="KSO_WM_TAG_VERSION" val="1.0"/>
  <p:tag name="KSO_WM_TEMPLATE_CATEGORY" val="basetag"/>
  <p:tag name="KSO_WM_TEMPLATE_INDEX" val="20163634"/>
</p:tagLst>
</file>

<file path=ppt/tags/tag20.xml><?xml version="1.0" encoding="utf-8"?>
<p:tagLst xmlns:p="http://schemas.openxmlformats.org/presentationml/2006/main">
  <p:tag name="KSO_WM_TEMPLATE_CATEGORY" val="custom"/>
  <p:tag name="KSO_WM_TEMPLATE_INDEX" val="20187315"/>
  <p:tag name="KSO_WM_DIAGRAM_GROUP_CODE" val="l1_1"/>
  <p:tag name="KSO_WM_UNIT_TYPE" val="a"/>
  <p:tag name="KSO_WM_UNIT_INDEX" val="1"/>
  <p:tag name="KSO_WM_UNIT_ID" val="custom20187315_2*a*1"/>
  <p:tag name="KSO_WM_UNIT_LAYERLEVEL" val="1"/>
  <p:tag name="KSO_WM_UNIT_ISCONTENTSTITLE" val="1"/>
  <p:tag name="KSO_WM_UNIT_VALUE" val="5"/>
  <p:tag name="KSO_WM_UNIT_HIGHLIGHT" val="0"/>
  <p:tag name="KSO_WM_UNIT_COMPATIBLE" val="0"/>
  <p:tag name="KSO_WM_UNIT_CLEAR" val="0"/>
  <p:tag name="KSO_WM_UNIT_RELATE_UNITID" val="custom20187315_2*l*1"/>
  <p:tag name="KSO_WM_BEAUTIFY_FLAG" val="#wm#"/>
  <p:tag name="KSO_WM_TAG_VERSION" val="1.0"/>
  <p:tag name="KSO_WM_UNIT_PRESET_TEXT" val="目录"/>
  <p:tag name="KSO_WM_UNIT_TEXT_FILL_FORE_SCHEMECOLOR_INDEX" val="5"/>
  <p:tag name="KSO_WM_UNIT_TEXT_FILL_TYPE" val="1"/>
  <p:tag name="KSO_WM_UNIT_USESOURCEFORMAT_APPLY" val="1"/>
</p:tagLst>
</file>

<file path=ppt/tags/tag200.xml><?xml version="1.0" encoding="utf-8"?>
<p:tagLst xmlns:p="http://schemas.openxmlformats.org/presentationml/2006/main">
  <p:tag name="KSO_WM_TEMPLATE_CATEGORY" val="custom"/>
  <p:tag name="KSO_WM_TEMPLATE_INDEX" val="20187315"/>
  <p:tag name="KSO_WM_TAG_VERSION" val="1.0"/>
  <p:tag name="KSO_WM_UNIT_TYPE" val="l_h_i"/>
  <p:tag name="KSO_WM_UNIT_INDEX" val="1_6_2"/>
  <p:tag name="KSO_WM_UNIT_ID" val="custom20187315_11*l_h_i*1_6_2"/>
  <p:tag name="KSO_WM_UNIT_LAYERLEVEL" val="1_1_1"/>
  <p:tag name="KSO_WM_BEAUTIFY_FLAG" val="#wm#"/>
  <p:tag name="KSO_WM_DIAGRAM_GROUP_CODE" val="l1-3"/>
  <p:tag name="KSO_WM_UNIT_USESOURCEFORMAT_APPLY" val="1"/>
</p:tagLst>
</file>

<file path=ppt/tags/tag201.xml><?xml version="1.0" encoding="utf-8"?>
<p:tagLst xmlns:p="http://schemas.openxmlformats.org/presentationml/2006/main">
  <p:tag name="KSO_WM_TEMPLATE_CATEGORY" val="custom"/>
  <p:tag name="KSO_WM_TEMPLATE_INDEX" val="20187315"/>
  <p:tag name="KSO_WM_TAG_VERSION" val="1.0"/>
  <p:tag name="KSO_WM_UNIT_TYPE" val="l_h_f"/>
  <p:tag name="KSO_WM_UNIT_INDEX" val="1_1_1"/>
  <p:tag name="KSO_WM_UNIT_ID" val="custom20187315_11*l_h_f*1_1_1"/>
  <p:tag name="KSO_WM_UNIT_LAYERLEVEL" val="1_1_1"/>
  <p:tag name="KSO_WM_UNIT_VALUE" val="48"/>
  <p:tag name="KSO_WM_UNIT_HIGHLIGHT" val="0"/>
  <p:tag name="KSO_WM_UNIT_COMPATIBLE" val="0"/>
  <p:tag name="KSO_WM_UNIT_CLEAR" val="0"/>
  <p:tag name="KSO_WM_BEAUTIFY_FLAG" val="#wm#"/>
  <p:tag name="KSO_WM_DIAGRAM_GROUP_CODE" val="l1-3"/>
  <p:tag name="KSO_WM_UNIT_PRESET_TEXT" val="请在这里输入您的内容文字请在这里输入您的内容文字请在这里输入您的内容文字请在这里输入您的内容文字"/>
  <p:tag name="KSO_WM_UNIT_TEXT_FILL_FORE_SCHEMECOLOR_INDEX" val="13"/>
  <p:tag name="KSO_WM_UNIT_TEXT_FILL_TYPE" val="1"/>
  <p:tag name="KSO_WM_UNIT_USESOURCEFORMAT_APPLY" val="1"/>
</p:tagLst>
</file>

<file path=ppt/tags/tag202.xml><?xml version="1.0" encoding="utf-8"?>
<p:tagLst xmlns:p="http://schemas.openxmlformats.org/presentationml/2006/main">
  <p:tag name="KSO_WM_TEMPLATE_CATEGORY" val="custom"/>
  <p:tag name="KSO_WM_TEMPLATE_INDEX" val="20187315"/>
  <p:tag name="KSO_WM_TAG_VERSION" val="1.0"/>
  <p:tag name="KSO_WM_UNIT_TYPE" val="l_h_a"/>
  <p:tag name="KSO_WM_UNIT_INDEX" val="1_1_1"/>
  <p:tag name="KSO_WM_UNIT_ID" val="custom20187315_11*l_h_a*1_1_1"/>
  <p:tag name="KSO_WM_UNIT_LAYERLEVEL" val="1_1_1"/>
  <p:tag name="KSO_WM_UNIT_VALUE" val="18"/>
  <p:tag name="KSO_WM_UNIT_HIGHLIGHT" val="0"/>
  <p:tag name="KSO_WM_UNIT_COMPATIBLE" val="0"/>
  <p:tag name="KSO_WM_UNIT_CLEAR" val="0"/>
  <p:tag name="KSO_WM_BEAUTIFY_FLAG" val="#wm#"/>
  <p:tag name="KSO_WM_DIAGRAM_GROUP_CODE" val="l1-3"/>
  <p:tag name="KSO_WM_UNIT_PRESET_TEXT" val="SUBTITLE HERE"/>
  <p:tag name="KSO_WM_UNIT_TEXT_FILL_FORE_SCHEMECOLOR_INDEX" val="13"/>
  <p:tag name="KSO_WM_UNIT_TEXT_FILL_TYPE" val="1"/>
  <p:tag name="KSO_WM_UNIT_USESOURCEFORMAT_APPLY" val="1"/>
</p:tagLst>
</file>

<file path=ppt/tags/tag203.xml><?xml version="1.0" encoding="utf-8"?>
<p:tagLst xmlns:p="http://schemas.openxmlformats.org/presentationml/2006/main">
  <p:tag name="KSO_WM_TEMPLATE_CATEGORY" val="custom"/>
  <p:tag name="KSO_WM_TEMPLATE_INDEX" val="20187315"/>
  <p:tag name="KSO_WM_TAG_VERSION" val="1.0"/>
  <p:tag name="KSO_WM_UNIT_TYPE" val="l_h_f"/>
  <p:tag name="KSO_WM_UNIT_INDEX" val="1_3_1"/>
  <p:tag name="KSO_WM_UNIT_ID" val="custom20187315_11*l_h_f*1_3_1"/>
  <p:tag name="KSO_WM_UNIT_LAYERLEVEL" val="1_1_1"/>
  <p:tag name="KSO_WM_UNIT_VALUE" val="48"/>
  <p:tag name="KSO_WM_UNIT_HIGHLIGHT" val="0"/>
  <p:tag name="KSO_WM_UNIT_COMPATIBLE" val="0"/>
  <p:tag name="KSO_WM_UNIT_CLEAR" val="0"/>
  <p:tag name="KSO_WM_BEAUTIFY_FLAG" val="#wm#"/>
  <p:tag name="KSO_WM_DIAGRAM_GROUP_CODE" val="l1-3"/>
  <p:tag name="KSO_WM_UNIT_PRESET_TEXT" val="请在这里输入您的内容文字请在这里输入您的内容文字请在这里输入您的内容文字请在这里输入您的内容文字"/>
  <p:tag name="KSO_WM_UNIT_TEXT_FILL_FORE_SCHEMECOLOR_INDEX" val="13"/>
  <p:tag name="KSO_WM_UNIT_TEXT_FILL_TYPE" val="1"/>
  <p:tag name="KSO_WM_UNIT_USESOURCEFORMAT_APPLY" val="1"/>
</p:tagLst>
</file>

<file path=ppt/tags/tag204.xml><?xml version="1.0" encoding="utf-8"?>
<p:tagLst xmlns:p="http://schemas.openxmlformats.org/presentationml/2006/main">
  <p:tag name="KSO_WM_TEMPLATE_CATEGORY" val="custom"/>
  <p:tag name="KSO_WM_TEMPLATE_INDEX" val="20187315"/>
  <p:tag name="KSO_WM_TAG_VERSION" val="1.0"/>
  <p:tag name="KSO_WM_UNIT_TYPE" val="l_h_a"/>
  <p:tag name="KSO_WM_UNIT_INDEX" val="1_3_1"/>
  <p:tag name="KSO_WM_UNIT_ID" val="custom20187315_11*l_h_a*1_3_1"/>
  <p:tag name="KSO_WM_UNIT_LAYERLEVEL" val="1_1_1"/>
  <p:tag name="KSO_WM_UNIT_VALUE" val="18"/>
  <p:tag name="KSO_WM_UNIT_HIGHLIGHT" val="0"/>
  <p:tag name="KSO_WM_UNIT_COMPATIBLE" val="0"/>
  <p:tag name="KSO_WM_UNIT_CLEAR" val="0"/>
  <p:tag name="KSO_WM_BEAUTIFY_FLAG" val="#wm#"/>
  <p:tag name="KSO_WM_DIAGRAM_GROUP_CODE" val="l1-3"/>
  <p:tag name="KSO_WM_UNIT_PRESET_TEXT" val="SUBTITLE HERE"/>
  <p:tag name="KSO_WM_UNIT_TEXT_FILL_FORE_SCHEMECOLOR_INDEX" val="13"/>
  <p:tag name="KSO_WM_UNIT_TEXT_FILL_TYPE" val="1"/>
  <p:tag name="KSO_WM_UNIT_USESOURCEFORMAT_APPLY" val="1"/>
</p:tagLst>
</file>

<file path=ppt/tags/tag205.xml><?xml version="1.0" encoding="utf-8"?>
<p:tagLst xmlns:p="http://schemas.openxmlformats.org/presentationml/2006/main">
  <p:tag name="KSO_WM_TEMPLATE_CATEGORY" val="custom"/>
  <p:tag name="KSO_WM_TEMPLATE_INDEX" val="20187315"/>
  <p:tag name="KSO_WM_TAG_VERSION" val="1.0"/>
  <p:tag name="KSO_WM_UNIT_TYPE" val="l_h_f"/>
  <p:tag name="KSO_WM_UNIT_INDEX" val="1_5_1"/>
  <p:tag name="KSO_WM_UNIT_ID" val="custom20187315_11*l_h_f*1_5_1"/>
  <p:tag name="KSO_WM_UNIT_LAYERLEVEL" val="1_1_1"/>
  <p:tag name="KSO_WM_UNIT_VALUE" val="48"/>
  <p:tag name="KSO_WM_UNIT_HIGHLIGHT" val="0"/>
  <p:tag name="KSO_WM_UNIT_COMPATIBLE" val="0"/>
  <p:tag name="KSO_WM_UNIT_CLEAR" val="0"/>
  <p:tag name="KSO_WM_BEAUTIFY_FLAG" val="#wm#"/>
  <p:tag name="KSO_WM_DIAGRAM_GROUP_CODE" val="l1-3"/>
  <p:tag name="KSO_WM_UNIT_PRESET_TEXT" val="请在这里输入您的内容文字请在这里输入您的内容文字请在这里输入您的内容文字请在这里输入您的内容文字"/>
  <p:tag name="KSO_WM_UNIT_TEXT_FILL_FORE_SCHEMECOLOR_INDEX" val="13"/>
  <p:tag name="KSO_WM_UNIT_TEXT_FILL_TYPE" val="1"/>
  <p:tag name="KSO_WM_UNIT_USESOURCEFORMAT_APPLY" val="1"/>
</p:tagLst>
</file>

<file path=ppt/tags/tag206.xml><?xml version="1.0" encoding="utf-8"?>
<p:tagLst xmlns:p="http://schemas.openxmlformats.org/presentationml/2006/main">
  <p:tag name="KSO_WM_TEMPLATE_CATEGORY" val="custom"/>
  <p:tag name="KSO_WM_TEMPLATE_INDEX" val="20187315"/>
  <p:tag name="KSO_WM_TAG_VERSION" val="1.0"/>
  <p:tag name="KSO_WM_UNIT_TYPE" val="l_h_a"/>
  <p:tag name="KSO_WM_UNIT_INDEX" val="1_5_1"/>
  <p:tag name="KSO_WM_UNIT_ID" val="custom20187315_11*l_h_a*1_5_1"/>
  <p:tag name="KSO_WM_UNIT_LAYERLEVEL" val="1_1_1"/>
  <p:tag name="KSO_WM_UNIT_VALUE" val="18"/>
  <p:tag name="KSO_WM_UNIT_HIGHLIGHT" val="0"/>
  <p:tag name="KSO_WM_UNIT_COMPATIBLE" val="0"/>
  <p:tag name="KSO_WM_UNIT_CLEAR" val="0"/>
  <p:tag name="KSO_WM_BEAUTIFY_FLAG" val="#wm#"/>
  <p:tag name="KSO_WM_DIAGRAM_GROUP_CODE" val="l1-3"/>
  <p:tag name="KSO_WM_UNIT_PRESET_TEXT" val="SUBTITLE HERE"/>
  <p:tag name="KSO_WM_UNIT_TEXT_FILL_FORE_SCHEMECOLOR_INDEX" val="13"/>
  <p:tag name="KSO_WM_UNIT_TEXT_FILL_TYPE" val="1"/>
  <p:tag name="KSO_WM_UNIT_USESOURCEFORMAT_APPLY" val="1"/>
</p:tagLst>
</file>

<file path=ppt/tags/tag207.xml><?xml version="1.0" encoding="utf-8"?>
<p:tagLst xmlns:p="http://schemas.openxmlformats.org/presentationml/2006/main">
  <p:tag name="KSO_WM_TEMPLATE_CATEGORY" val="custom"/>
  <p:tag name="KSO_WM_TEMPLATE_INDEX" val="20187315"/>
  <p:tag name="KSO_WM_TAG_VERSION" val="1.0"/>
  <p:tag name="KSO_WM_UNIT_TYPE" val="l_h_f"/>
  <p:tag name="KSO_WM_UNIT_INDEX" val="1_2_1"/>
  <p:tag name="KSO_WM_UNIT_ID" val="custom20187315_11*l_h_f*1_2_1"/>
  <p:tag name="KSO_WM_UNIT_LAYERLEVEL" val="1_1_1"/>
  <p:tag name="KSO_WM_UNIT_VALUE" val="48"/>
  <p:tag name="KSO_WM_UNIT_HIGHLIGHT" val="0"/>
  <p:tag name="KSO_WM_UNIT_COMPATIBLE" val="0"/>
  <p:tag name="KSO_WM_UNIT_CLEAR" val="0"/>
  <p:tag name="KSO_WM_BEAUTIFY_FLAG" val="#wm#"/>
  <p:tag name="KSO_WM_DIAGRAM_GROUP_CODE" val="l1-3"/>
  <p:tag name="KSO_WM_UNIT_PRESET_TEXT" val="请在这里输入您的内容文字请在这里输入您的内容文字请在这里输入您的内容文字请在这里输入您的内容文字"/>
  <p:tag name="KSO_WM_UNIT_TEXT_FILL_FORE_SCHEMECOLOR_INDEX" val="13"/>
  <p:tag name="KSO_WM_UNIT_TEXT_FILL_TYPE" val="1"/>
  <p:tag name="KSO_WM_UNIT_USESOURCEFORMAT_APPLY" val="1"/>
</p:tagLst>
</file>

<file path=ppt/tags/tag208.xml><?xml version="1.0" encoding="utf-8"?>
<p:tagLst xmlns:p="http://schemas.openxmlformats.org/presentationml/2006/main">
  <p:tag name="KSO_WM_TEMPLATE_CATEGORY" val="custom"/>
  <p:tag name="KSO_WM_TEMPLATE_INDEX" val="20187315"/>
  <p:tag name="KSO_WM_TAG_VERSION" val="1.0"/>
  <p:tag name="KSO_WM_UNIT_TYPE" val="l_h_a"/>
  <p:tag name="KSO_WM_UNIT_INDEX" val="1_2_1"/>
  <p:tag name="KSO_WM_UNIT_ID" val="custom20187315_11*l_h_a*1_2_1"/>
  <p:tag name="KSO_WM_UNIT_LAYERLEVEL" val="1_1_1"/>
  <p:tag name="KSO_WM_UNIT_VALUE" val="18"/>
  <p:tag name="KSO_WM_UNIT_HIGHLIGHT" val="0"/>
  <p:tag name="KSO_WM_UNIT_COMPATIBLE" val="0"/>
  <p:tag name="KSO_WM_UNIT_CLEAR" val="0"/>
  <p:tag name="KSO_WM_BEAUTIFY_FLAG" val="#wm#"/>
  <p:tag name="KSO_WM_DIAGRAM_GROUP_CODE" val="l1-3"/>
  <p:tag name="KSO_WM_UNIT_PRESET_TEXT" val="SUBTITLE HERE"/>
  <p:tag name="KSO_WM_UNIT_TEXT_FILL_FORE_SCHEMECOLOR_INDEX" val="13"/>
  <p:tag name="KSO_WM_UNIT_TEXT_FILL_TYPE" val="1"/>
  <p:tag name="KSO_WM_UNIT_USESOURCEFORMAT_APPLY" val="1"/>
</p:tagLst>
</file>

<file path=ppt/tags/tag209.xml><?xml version="1.0" encoding="utf-8"?>
<p:tagLst xmlns:p="http://schemas.openxmlformats.org/presentationml/2006/main">
  <p:tag name="KSO_WM_TEMPLATE_CATEGORY" val="custom"/>
  <p:tag name="KSO_WM_TEMPLATE_INDEX" val="20187315"/>
  <p:tag name="KSO_WM_TAG_VERSION" val="1.0"/>
  <p:tag name="KSO_WM_UNIT_TYPE" val="l_h_f"/>
  <p:tag name="KSO_WM_UNIT_INDEX" val="1_4_1"/>
  <p:tag name="KSO_WM_UNIT_ID" val="custom20187315_11*l_h_f*1_4_1"/>
  <p:tag name="KSO_WM_UNIT_LAYERLEVEL" val="1_1_1"/>
  <p:tag name="KSO_WM_UNIT_VALUE" val="48"/>
  <p:tag name="KSO_WM_UNIT_HIGHLIGHT" val="0"/>
  <p:tag name="KSO_WM_UNIT_COMPATIBLE" val="0"/>
  <p:tag name="KSO_WM_UNIT_CLEAR" val="0"/>
  <p:tag name="KSO_WM_BEAUTIFY_FLAG" val="#wm#"/>
  <p:tag name="KSO_WM_DIAGRAM_GROUP_CODE" val="l1-3"/>
  <p:tag name="KSO_WM_UNIT_PRESET_TEXT" val="请在这里输入您的内容文字请在这里输入您的内容文字请在这里输入您的内容文字请在这里输入您的内容文字"/>
  <p:tag name="KSO_WM_UNIT_TEXT_FILL_FORE_SCHEMECOLOR_INDEX" val="13"/>
  <p:tag name="KSO_WM_UNIT_TEXT_FILL_TYPE" val="1"/>
  <p:tag name="KSO_WM_UNIT_USESOURCEFORMAT_APPLY" val="1"/>
</p:tagLst>
</file>

<file path=ppt/tags/tag21.xml><?xml version="1.0" encoding="utf-8"?>
<p:tagLst xmlns:p="http://schemas.openxmlformats.org/presentationml/2006/main">
  <p:tag name="KSO_WM_TAG_VERSION" val="1.0"/>
  <p:tag name="KSO_WM_BEAUTIFY_FLAG" val="#wm#"/>
  <p:tag name="KSO_WM_UNIT_TYPE" val="i"/>
  <p:tag name="KSO_WM_UNIT_ID" val="custom20187315_2*i*11"/>
  <p:tag name="KSO_WM_TEMPLATE_CATEGORY" val="custom"/>
  <p:tag name="KSO_WM_TEMPLATE_INDEX" val="20187315"/>
  <p:tag name="KSO_WM_UNIT_INDEX" val="11"/>
</p:tagLst>
</file>

<file path=ppt/tags/tag210.xml><?xml version="1.0" encoding="utf-8"?>
<p:tagLst xmlns:p="http://schemas.openxmlformats.org/presentationml/2006/main">
  <p:tag name="KSO_WM_TEMPLATE_CATEGORY" val="custom"/>
  <p:tag name="KSO_WM_TEMPLATE_INDEX" val="20187315"/>
  <p:tag name="KSO_WM_TAG_VERSION" val="1.0"/>
  <p:tag name="KSO_WM_UNIT_TYPE" val="l_h_a"/>
  <p:tag name="KSO_WM_UNIT_INDEX" val="1_4_1"/>
  <p:tag name="KSO_WM_UNIT_ID" val="custom20187315_11*l_h_a*1_4_1"/>
  <p:tag name="KSO_WM_UNIT_LAYERLEVEL" val="1_1_1"/>
  <p:tag name="KSO_WM_UNIT_VALUE" val="18"/>
  <p:tag name="KSO_WM_UNIT_HIGHLIGHT" val="0"/>
  <p:tag name="KSO_WM_UNIT_COMPATIBLE" val="0"/>
  <p:tag name="KSO_WM_UNIT_CLEAR" val="0"/>
  <p:tag name="KSO_WM_BEAUTIFY_FLAG" val="#wm#"/>
  <p:tag name="KSO_WM_DIAGRAM_GROUP_CODE" val="l1-3"/>
  <p:tag name="KSO_WM_UNIT_PRESET_TEXT" val="SUBTITLE HERE"/>
  <p:tag name="KSO_WM_UNIT_TEXT_FILL_FORE_SCHEMECOLOR_INDEX" val="13"/>
  <p:tag name="KSO_WM_UNIT_TEXT_FILL_TYPE" val="1"/>
  <p:tag name="KSO_WM_UNIT_USESOURCEFORMAT_APPLY" val="1"/>
</p:tagLst>
</file>

<file path=ppt/tags/tag211.xml><?xml version="1.0" encoding="utf-8"?>
<p:tagLst xmlns:p="http://schemas.openxmlformats.org/presentationml/2006/main">
  <p:tag name="KSO_WM_TEMPLATE_CATEGORY" val="custom"/>
  <p:tag name="KSO_WM_TEMPLATE_INDEX" val="20187315"/>
  <p:tag name="KSO_WM_TAG_VERSION" val="1.0"/>
  <p:tag name="KSO_WM_UNIT_TYPE" val="l_h_f"/>
  <p:tag name="KSO_WM_UNIT_INDEX" val="1_6_1"/>
  <p:tag name="KSO_WM_UNIT_ID" val="custom20187315_11*l_h_f*1_6_1"/>
  <p:tag name="KSO_WM_UNIT_LAYERLEVEL" val="1_1_1"/>
  <p:tag name="KSO_WM_UNIT_VALUE" val="48"/>
  <p:tag name="KSO_WM_UNIT_HIGHLIGHT" val="0"/>
  <p:tag name="KSO_WM_UNIT_COMPATIBLE" val="0"/>
  <p:tag name="KSO_WM_UNIT_CLEAR" val="0"/>
  <p:tag name="KSO_WM_BEAUTIFY_FLAG" val="#wm#"/>
  <p:tag name="KSO_WM_DIAGRAM_GROUP_CODE" val="l1-3"/>
  <p:tag name="KSO_WM_UNIT_PRESET_TEXT" val="请在这里输入您的内容文字请在这里输入您的内容文字请在这里输入您的内容文字请在这里输入您的内容文字"/>
  <p:tag name="KSO_WM_UNIT_TEXT_FILL_FORE_SCHEMECOLOR_INDEX" val="13"/>
  <p:tag name="KSO_WM_UNIT_TEXT_FILL_TYPE" val="1"/>
  <p:tag name="KSO_WM_UNIT_USESOURCEFORMAT_APPLY" val="1"/>
</p:tagLst>
</file>

<file path=ppt/tags/tag212.xml><?xml version="1.0" encoding="utf-8"?>
<p:tagLst xmlns:p="http://schemas.openxmlformats.org/presentationml/2006/main">
  <p:tag name="KSO_WM_TEMPLATE_CATEGORY" val="custom"/>
  <p:tag name="KSO_WM_TEMPLATE_INDEX" val="20187315"/>
  <p:tag name="KSO_WM_TAG_VERSION" val="1.0"/>
  <p:tag name="KSO_WM_UNIT_TYPE" val="l_h_a"/>
  <p:tag name="KSO_WM_UNIT_INDEX" val="1_6_1"/>
  <p:tag name="KSO_WM_UNIT_ID" val="custom20187315_11*l_h_a*1_6_1"/>
  <p:tag name="KSO_WM_UNIT_LAYERLEVEL" val="1_1_1"/>
  <p:tag name="KSO_WM_UNIT_VALUE" val="18"/>
  <p:tag name="KSO_WM_UNIT_HIGHLIGHT" val="0"/>
  <p:tag name="KSO_WM_UNIT_COMPATIBLE" val="0"/>
  <p:tag name="KSO_WM_UNIT_CLEAR" val="0"/>
  <p:tag name="KSO_WM_BEAUTIFY_FLAG" val="#wm#"/>
  <p:tag name="KSO_WM_DIAGRAM_GROUP_CODE" val="l1-3"/>
  <p:tag name="KSO_WM_UNIT_PRESET_TEXT" val="SUBTITLE HERE"/>
  <p:tag name="KSO_WM_UNIT_TEXT_FILL_FORE_SCHEMECOLOR_INDEX" val="13"/>
  <p:tag name="KSO_WM_UNIT_TEXT_FILL_TYPE" val="1"/>
  <p:tag name="KSO_WM_UNIT_USESOURCEFORMAT_APPLY" val="1"/>
</p:tagLst>
</file>

<file path=ppt/tags/tag213.xml><?xml version="1.0" encoding="utf-8"?>
<p:tagLst xmlns:p="http://schemas.openxmlformats.org/presentationml/2006/main">
  <p:tag name="KSO_WM_TEMPLATE_CATEGORY" val="custom"/>
  <p:tag name="KSO_WM_TEMPLATE_INDEX" val="20187315"/>
  <p:tag name="KSO_WM_TAG_VERSION" val="1.0"/>
  <p:tag name="KSO_WM_UNIT_TYPE" val="l_h_i"/>
  <p:tag name="KSO_WM_UNIT_INDEX" val="1_5_3"/>
  <p:tag name="KSO_WM_UNIT_ID" val="custom20187315_11*l_h_i*1_5_3"/>
  <p:tag name="KSO_WM_UNIT_LAYERLEVEL" val="1_1_1"/>
  <p:tag name="KSO_WM_BEAUTIFY_FLAG" val="#wm#"/>
  <p:tag name="KSO_WM_DIAGRAM_GROUP_CODE" val="l1-3"/>
  <p:tag name="KSO_WM_UNIT_FILL_FORE_SCHEMECOLOR_INDEX" val="14"/>
  <p:tag name="KSO_WM_UNIT_FILL_TYPE" val="1"/>
  <p:tag name="KSO_WM_UNIT_LINE_FORE_SCHEMECOLOR_INDEX" val="14"/>
  <p:tag name="KSO_WM_UNIT_LINE_FILL_TYPE" val="2"/>
  <p:tag name="KSO_WM_UNIT_TEXT_FILL_FORE_SCHEMECOLOR_INDEX" val="1"/>
  <p:tag name="KSO_WM_UNIT_TEXT_FILL_TYPE" val="1"/>
  <p:tag name="KSO_WM_UNIT_USESOURCEFORMAT_APPLY" val="1"/>
</p:tagLst>
</file>

<file path=ppt/tags/tag214.xml><?xml version="1.0" encoding="utf-8"?>
<p:tagLst xmlns:p="http://schemas.openxmlformats.org/presentationml/2006/main">
  <p:tag name="KSO_WM_TEMPLATE_CATEGORY" val="custom"/>
  <p:tag name="KSO_WM_TEMPLATE_INDEX" val="20187315"/>
  <p:tag name="KSO_WM_TAG_VERSION" val="1.0"/>
  <p:tag name="KSO_WM_UNIT_TYPE" val="l_h_i"/>
  <p:tag name="KSO_WM_UNIT_INDEX" val="1_3_3"/>
  <p:tag name="KSO_WM_UNIT_ID" val="custom20187315_11*l_h_i*1_3_3"/>
  <p:tag name="KSO_WM_UNIT_LAYERLEVEL" val="1_1_1"/>
  <p:tag name="KSO_WM_BEAUTIFY_FLAG" val="#wm#"/>
  <p:tag name="KSO_WM_DIAGRAM_GROUP_CODE" val="l1-3"/>
  <p:tag name="KSO_WM_UNIT_FILL_FORE_SCHEMECOLOR_INDEX" val="14"/>
  <p:tag name="KSO_WM_UNIT_FILL_TYPE" val="1"/>
  <p:tag name="KSO_WM_UNIT_LINE_FORE_SCHEMECOLOR_INDEX" val="14"/>
  <p:tag name="KSO_WM_UNIT_LINE_FILL_TYPE" val="2"/>
  <p:tag name="KSO_WM_UNIT_TEXT_FILL_FORE_SCHEMECOLOR_INDEX" val="1"/>
  <p:tag name="KSO_WM_UNIT_TEXT_FILL_TYPE" val="1"/>
  <p:tag name="KSO_WM_UNIT_USESOURCEFORMAT_APPLY" val="1"/>
</p:tagLst>
</file>

<file path=ppt/tags/tag215.xml><?xml version="1.0" encoding="utf-8"?>
<p:tagLst xmlns:p="http://schemas.openxmlformats.org/presentationml/2006/main">
  <p:tag name="KSO_WM_TEMPLATE_CATEGORY" val="custom"/>
  <p:tag name="KSO_WM_TEMPLATE_INDEX" val="20187315"/>
  <p:tag name="KSO_WM_TAG_VERSION" val="1.0"/>
  <p:tag name="KSO_WM_UNIT_TYPE" val="l_h_i"/>
  <p:tag name="KSO_WM_UNIT_INDEX" val="1_1_3"/>
  <p:tag name="KSO_WM_UNIT_ID" val="custom20187315_11*l_h_i*1_1_3"/>
  <p:tag name="KSO_WM_UNIT_LAYERLEVEL" val="1_1_1"/>
  <p:tag name="KSO_WM_BEAUTIFY_FLAG" val="#wm#"/>
  <p:tag name="KSO_WM_DIAGRAM_GROUP_CODE" val="l1-3"/>
  <p:tag name="KSO_WM_UNIT_FILL_FORE_SCHEMECOLOR_INDEX" val="14"/>
  <p:tag name="KSO_WM_UNIT_FILL_TYPE" val="1"/>
  <p:tag name="KSO_WM_UNIT_LINE_FORE_SCHEMECOLOR_INDEX" val="14"/>
  <p:tag name="KSO_WM_UNIT_LINE_FILL_TYPE" val="2"/>
  <p:tag name="KSO_WM_UNIT_TEXT_FILL_FORE_SCHEMECOLOR_INDEX" val="1"/>
  <p:tag name="KSO_WM_UNIT_TEXT_FILL_TYPE" val="1"/>
  <p:tag name="KSO_WM_UNIT_USESOURCEFORMAT_APPLY" val="1"/>
</p:tagLst>
</file>

<file path=ppt/tags/tag216.xml><?xml version="1.0" encoding="utf-8"?>
<p:tagLst xmlns:p="http://schemas.openxmlformats.org/presentationml/2006/main">
  <p:tag name="KSO_WM_TEMPLATE_CATEGORY" val="custom"/>
  <p:tag name="KSO_WM_TEMPLATE_INDEX" val="20187315"/>
  <p:tag name="KSO_WM_TAG_VERSION" val="1.0"/>
  <p:tag name="KSO_WM_UNIT_TYPE" val="l_h_i"/>
  <p:tag name="KSO_WM_UNIT_INDEX" val="1_2_3"/>
  <p:tag name="KSO_WM_UNIT_ID" val="custom20187315_11*l_h_i*1_2_3"/>
  <p:tag name="KSO_WM_UNIT_LAYERLEVEL" val="1_1_1"/>
  <p:tag name="KSO_WM_BEAUTIFY_FLAG" val="#wm#"/>
  <p:tag name="KSO_WM_DIAGRAM_GROUP_CODE" val="l1-3"/>
  <p:tag name="KSO_WM_UNIT_FILL_FORE_SCHEMECOLOR_INDEX" val="14"/>
  <p:tag name="KSO_WM_UNIT_FILL_TYPE" val="1"/>
  <p:tag name="KSO_WM_UNIT_TEXT_FILL_FORE_SCHEMECOLOR_INDEX" val="1"/>
  <p:tag name="KSO_WM_UNIT_TEXT_FILL_TYPE" val="1"/>
  <p:tag name="KSO_WM_UNIT_USESOURCEFORMAT_APPLY" val="1"/>
</p:tagLst>
</file>

<file path=ppt/tags/tag217.xml><?xml version="1.0" encoding="utf-8"?>
<p:tagLst xmlns:p="http://schemas.openxmlformats.org/presentationml/2006/main">
  <p:tag name="KSO_WM_TEMPLATE_CATEGORY" val="custom"/>
  <p:tag name="KSO_WM_TEMPLATE_INDEX" val="20187315"/>
  <p:tag name="KSO_WM_TAG_VERSION" val="1.0"/>
  <p:tag name="KSO_WM_UNIT_TYPE" val="l_h_i"/>
  <p:tag name="KSO_WM_UNIT_INDEX" val="1_4_3"/>
  <p:tag name="KSO_WM_UNIT_ID" val="custom20187315_11*l_h_i*1_4_3"/>
  <p:tag name="KSO_WM_UNIT_LAYERLEVEL" val="1_1_1"/>
  <p:tag name="KSO_WM_BEAUTIFY_FLAG" val="#wm#"/>
  <p:tag name="KSO_WM_DIAGRAM_GROUP_CODE" val="l1-3"/>
  <p:tag name="KSO_WM_UNIT_FILL_FORE_SCHEMECOLOR_INDEX" val="14"/>
  <p:tag name="KSO_WM_UNIT_FILL_TYPE" val="1"/>
  <p:tag name="KSO_WM_UNIT_TEXT_FILL_FORE_SCHEMECOLOR_INDEX" val="1"/>
  <p:tag name="KSO_WM_UNIT_TEXT_FILL_TYPE" val="1"/>
  <p:tag name="KSO_WM_UNIT_USESOURCEFORMAT_APPLY" val="1"/>
</p:tagLst>
</file>

<file path=ppt/tags/tag218.xml><?xml version="1.0" encoding="utf-8"?>
<p:tagLst xmlns:p="http://schemas.openxmlformats.org/presentationml/2006/main">
  <p:tag name="KSO_WM_TEMPLATE_CATEGORY" val="custom"/>
  <p:tag name="KSO_WM_TEMPLATE_INDEX" val="20187315"/>
  <p:tag name="KSO_WM_TAG_VERSION" val="1.0"/>
  <p:tag name="KSO_WM_UNIT_TYPE" val="l_h_i"/>
  <p:tag name="KSO_WM_UNIT_INDEX" val="1_6_3"/>
  <p:tag name="KSO_WM_UNIT_ID" val="custom20187315_11*l_h_i*1_6_3"/>
  <p:tag name="KSO_WM_UNIT_LAYERLEVEL" val="1_1_1"/>
  <p:tag name="KSO_WM_BEAUTIFY_FLAG" val="#wm#"/>
  <p:tag name="KSO_WM_DIAGRAM_GROUP_CODE" val="l1-3"/>
  <p:tag name="KSO_WM_UNIT_FILL_FORE_SCHEMECOLOR_INDEX" val="14"/>
  <p:tag name="KSO_WM_UNIT_FILL_TYPE" val="1"/>
  <p:tag name="KSO_WM_UNIT_TEXT_FILL_FORE_SCHEMECOLOR_INDEX" val="1"/>
  <p:tag name="KSO_WM_UNIT_TEXT_FILL_TYPE" val="1"/>
  <p:tag name="KSO_WM_UNIT_USESOURCEFORMAT_APPLY" val="1"/>
</p:tagLst>
</file>

<file path=ppt/tags/tag219.xml><?xml version="1.0" encoding="utf-8"?>
<p:tagLst xmlns:p="http://schemas.openxmlformats.org/presentationml/2006/main">
  <p:tag name="KSO_WM_TAG_VERSION" val="1.0"/>
  <p:tag name="KSO_WM_BEAUTIFY_FLAG" val="#wm#"/>
  <p:tag name="KSO_WM_UNIT_TYPE" val="i"/>
  <p:tag name="KSO_WM_UNIT_ID" val="custom20187315_11*i*32"/>
  <p:tag name="KSO_WM_TEMPLATE_CATEGORY" val="custom"/>
  <p:tag name="KSO_WM_TEMPLATE_INDEX" val="20187315"/>
  <p:tag name="KSO_WM_UNIT_INDEX" val="32"/>
</p:tagLst>
</file>

<file path=ppt/tags/tag22.xml><?xml version="1.0" encoding="utf-8"?>
<p:tagLst xmlns:p="http://schemas.openxmlformats.org/presentationml/2006/main">
  <p:tag name="KSO_WM_TEMPLATE_CATEGORY" val="custom"/>
  <p:tag name="KSO_WM_TEMPLATE_INDEX" val="20187315"/>
  <p:tag name="KSO_WM_TAG_VERSION" val="1.0"/>
  <p:tag name="KSO_WM_SLIDE_ID" val="custom20187315_2"/>
  <p:tag name="KSO_WM_SLIDE_INDEX" val="2"/>
  <p:tag name="KSO_WM_SLIDE_ITEM_CNT" val="4"/>
  <p:tag name="KSO_WM_SLIDE_LAYOUT" val="l_a"/>
  <p:tag name="KSO_WM_SLIDE_LAYOUT_CNT" val="1_1"/>
  <p:tag name="KSO_WM_SLIDE_TYPE" val="contents"/>
  <p:tag name="KSO_WM_SLIDE_SUBTYPE" val="diag"/>
  <p:tag name="KSO_WM_BEAUTIFY_FLAG" val="#wm#"/>
  <p:tag name="KSO_WM_DIAGRAM_GROUP_CODE" val="l1-1"/>
</p:tagLst>
</file>

<file path=ppt/tags/tag220.xml><?xml version="1.0" encoding="utf-8"?>
<p:tagLst xmlns:p="http://schemas.openxmlformats.org/presentationml/2006/main">
  <p:tag name="KSO_WM_TEMPLATE_CATEGORY" val="custom"/>
  <p:tag name="KSO_WM_TEMPLATE_INDEX" val="20187315"/>
  <p:tag name="KSO_WM_TAG_VERSION" val="1.0"/>
  <p:tag name="KSO_WM_UNIT_TYPE" val="a"/>
  <p:tag name="KSO_WM_UNIT_INDEX" val="1"/>
  <p:tag name="KSO_WM_UNIT_ID" val="custom20187315_11*a*1"/>
  <p:tag name="KSO_WM_UNIT_LAYERLEVEL" val="1"/>
  <p:tag name="KSO_WM_UNIT_VALUE" val="8"/>
  <p:tag name="KSO_WM_UNIT_ISCONTENTSTITLE" val="0"/>
  <p:tag name="KSO_WM_UNIT_HIGHLIGHT" val="0"/>
  <p:tag name="KSO_WM_UNIT_COMPATIBLE" val="0"/>
  <p:tag name="KSO_WM_UNIT_CLEAR" val="0"/>
  <p:tag name="KSO_WM_BEAUTIFY_FLAG" val="#wm#"/>
  <p:tag name="KSO_WM_UNIT_PRESET_TEXT" val="修改相关主题"/>
</p:tagLst>
</file>

<file path=ppt/tags/tag221.xml><?xml version="1.0" encoding="utf-8"?>
<p:tagLst xmlns:p="http://schemas.openxmlformats.org/presentationml/2006/main">
  <p:tag name="KSO_WM_TEMPLATE_CATEGORY" val="custom"/>
  <p:tag name="KSO_WM_TEMPLATE_INDEX" val="20187315"/>
  <p:tag name="KSO_WM_TAG_VERSION" val="1.0"/>
  <p:tag name="KSO_WM_SLIDE_ID" val="custom20187315_11"/>
  <p:tag name="KSO_WM_SLIDE_INDEX" val="11"/>
  <p:tag name="KSO_WM_SLIDE_ITEM_CNT" val="6"/>
  <p:tag name="KSO_WM_SLIDE_LAYOUT" val="a_l"/>
  <p:tag name="KSO_WM_SLIDE_LAYOUT_CNT" val="1_1"/>
  <p:tag name="KSO_WM_SLIDE_TYPE" val="text"/>
  <p:tag name="KSO_WM_SLIDE_SUBTYPE" val="diag"/>
  <p:tag name="KSO_WM_BEAUTIFY_FLAG" val="#wm#"/>
  <p:tag name="KSO_WM_SLIDE_POSITION" val="72*145"/>
  <p:tag name="KSO_WM_SLIDE_SIZE" val="816*292"/>
  <p:tag name="KSO_WM_DIAGRAM_GROUP_CODE" val="l1-3"/>
</p:tagLst>
</file>

<file path=ppt/tags/tag222.xml><?xml version="1.0" encoding="utf-8"?>
<p:tagLst xmlns:p="http://schemas.openxmlformats.org/presentationml/2006/main">
  <p:tag name="KSO_WM_TEMPLATE_CATEGORY" val="basetag"/>
  <p:tag name="KSO_WM_TEMPLATE_INDEX" val="20163634"/>
  <p:tag name="KSO_WM_TAG_VERSION" val="1.0"/>
  <p:tag name="KSO_WM_SLIDE_ID" val="basetag20163634_10"/>
  <p:tag name="KSO_WM_SLIDE_INDEX" val="10"/>
  <p:tag name="KSO_WM_SLIDE_ITEM_CNT" val="0"/>
  <p:tag name="KSO_WM_SLIDE_TYPE" val="text"/>
  <p:tag name="KSO_WM_BEAUTIFY_FLAG" val="#wm#"/>
  <p:tag name="KSO_WM_SLIDE_SUBTYPE" val="pureTxt"/>
</p:tagLst>
</file>

<file path=ppt/tags/tag223.xml><?xml version="1.0" encoding="utf-8"?>
<p:tagLst xmlns:p="http://schemas.openxmlformats.org/presentationml/2006/main">
  <p:tag name="KSO_WM_TEMPLATE_CATEGORY" val="custom"/>
  <p:tag name="KSO_WM_TEMPLATE_INDEX" val="20187315"/>
  <p:tag name="KSO_WM_UNIT_TYPE" val="e"/>
  <p:tag name="KSO_WM_UNIT_INDEX" val="1"/>
  <p:tag name="KSO_WM_UNIT_ID" val="custom20187315_4*e*1"/>
  <p:tag name="KSO_WM_UNIT_LAYERLEVEL" val="1"/>
  <p:tag name="KSO_WM_UNIT_VALUE" val="1"/>
  <p:tag name="KSO_WM_UNIT_HIGHLIGHT" val="0"/>
  <p:tag name="KSO_WM_UNIT_COMPATIBLE" val="1"/>
  <p:tag name="KSO_WM_UNIT_CLEAR" val="0"/>
  <p:tag name="KSO_WM_BEAUTIFY_FLAG" val="#wm#"/>
  <p:tag name="KSO_WM_TAG_VERSION" val="1.0"/>
  <p:tag name="KSO_WM_UNIT_PRESET_TEXT" val="01"/>
</p:tagLst>
</file>

<file path=ppt/tags/tag224.xml><?xml version="1.0" encoding="utf-8"?>
<p:tagLst xmlns:p="http://schemas.openxmlformats.org/presentationml/2006/main">
  <p:tag name="KSO_WM_TEMPLATE_CATEGORY" val="custom"/>
  <p:tag name="KSO_WM_TEMPLATE_INDEX" val="20187315"/>
  <p:tag name="KSO_WM_UNIT_TYPE" val="a"/>
  <p:tag name="KSO_WM_UNIT_INDEX" val="1"/>
  <p:tag name="KSO_WM_UNIT_ID" val="custom20187315_4*a*1"/>
  <p:tag name="KSO_WM_UNIT_LAYERLEVEL" val="1"/>
  <p:tag name="KSO_WM_UNIT_VALUE" val="30"/>
  <p:tag name="KSO_WM_UNIT_ISCONTENTSTITLE" val="0"/>
  <p:tag name="KSO_WM_UNIT_HIGHLIGHT" val="0"/>
  <p:tag name="KSO_WM_UNIT_COMPATIBLE" val="0"/>
  <p:tag name="KSO_WM_UNIT_CLEAR" val="0"/>
  <p:tag name="KSO_WM_BEAUTIFY_FLAG" val="#wm#"/>
  <p:tag name="KSO_WM_TAG_VERSION" val="1.0"/>
  <p:tag name="KSO_WM_UNIT_PRESET_TEXT" val="点击此处添加标题"/>
</p:tagLst>
</file>

<file path=ppt/tags/tag225.xml><?xml version="1.0" encoding="utf-8"?>
<p:tagLst xmlns:p="http://schemas.openxmlformats.org/presentationml/2006/main">
  <p:tag name="KSO_WM_TEMPLATE_CATEGORY" val="custom"/>
  <p:tag name="KSO_WM_TEMPLATE_INDEX" val="20187315"/>
  <p:tag name="KSO_WM_UNIT_TYPE" val="b"/>
  <p:tag name="KSO_WM_UNIT_INDEX" val="1"/>
  <p:tag name="KSO_WM_UNIT_ID" val="custom20187315_4*b*1"/>
  <p:tag name="KSO_WM_UNIT_LAYERLEVEL" val="1"/>
  <p:tag name="KSO_WM_UNIT_VALUE" val="204"/>
  <p:tag name="KSO_WM_UNIT_ISCONTENTSTITLE" val="0"/>
  <p:tag name="KSO_WM_UNIT_HIGHLIGHT" val="0"/>
  <p:tag name="KSO_WM_UNIT_COMPATIBLE" val="0"/>
  <p:tag name="KSO_WM_UNIT_CLEAR" val="0"/>
  <p:tag name="KSO_WM_BEAUTIFY_FLAG" val="#wm#"/>
  <p:tag name="KSO_WM_TAG_VERSION" val="1.0"/>
  <p:tag name="KSO_WM_UNIT_PRESET_TEXT" val="Lorem ipsum dolor sit amet, consectetur adipiscing elit. Integer mollis vehicula ligula ut faucibus. Curabitur vestibulum consequat urna et vehicula. Suspendisse feugiat biben- dum egestas. Sed bibendum urna id sem tincidunt commodoat dictum lectus elis"/>
</p:tagLst>
</file>

<file path=ppt/tags/tag226.xml><?xml version="1.0" encoding="utf-8"?>
<p:tagLst xmlns:p="http://schemas.openxmlformats.org/presentationml/2006/main">
  <p:tag name="KSO_WM_TEMPLATE_CATEGORY" val="custom"/>
  <p:tag name="KSO_WM_TEMPLATE_INDEX" val="20187315"/>
  <p:tag name="KSO_WM_TAG_VERSION" val="1.0"/>
  <p:tag name="KSO_WM_SLIDE_ID" val="custom20187315_4"/>
  <p:tag name="KSO_WM_SLIDE_INDEX" val="4"/>
  <p:tag name="KSO_WM_SLIDE_ITEM_CNT" val="2"/>
  <p:tag name="KSO_WM_SLIDE_LAYOUT" val="a_b_e"/>
  <p:tag name="KSO_WM_SLIDE_LAYOUT_CNT" val="1_1_1"/>
  <p:tag name="KSO_WM_SLIDE_TYPE" val="sectionTitle"/>
  <p:tag name="KSO_WM_SLIDE_SUBTYPE" val="pureTxt"/>
  <p:tag name="KSO_WM_BEAUTIFY_FLAG" val="#wm#"/>
</p:tagLst>
</file>

<file path=ppt/tags/tag227.xml><?xml version="1.0" encoding="utf-8"?>
<p:tagLst xmlns:p="http://schemas.openxmlformats.org/presentationml/2006/main">
  <p:tag name="KSO_WM_TEMPLATE_CATEGORY" val="basetag"/>
  <p:tag name="KSO_WM_TEMPLATE_INDEX" val="20163634"/>
  <p:tag name="KSO_WM_TAG_VERSION" val="1.0"/>
  <p:tag name="KSO_WM_SLIDE_ID" val="basetag20163634_12"/>
  <p:tag name="KSO_WM_SLIDE_INDEX" val="12"/>
  <p:tag name="KSO_WM_SLIDE_ITEM_CNT" val="0"/>
  <p:tag name="KSO_WM_SLIDE_TYPE" val="text"/>
  <p:tag name="KSO_WM_BEAUTIFY_FLAG" val="#wm#"/>
  <p:tag name="KSO_WM_SLIDE_SUBTYPE" val="pureTxt"/>
</p:tagLst>
</file>

<file path=ppt/tags/tag228.xml><?xml version="1.0" encoding="utf-8"?>
<p:tagLst xmlns:p="http://schemas.openxmlformats.org/presentationml/2006/main">
  <p:tag name="KSO_WM_TAG_VERSION" val="1.0"/>
  <p:tag name="KSO_WM_BEAUTIFY_FLAG" val="#wm#"/>
  <p:tag name="KSO_WM_UNIT_TYPE" val="i"/>
  <p:tag name="KSO_WM_UNIT_ID" val="custom20187315_16*i*0"/>
  <p:tag name="KSO_WM_TEMPLATE_CATEGORY" val="custom"/>
  <p:tag name="KSO_WM_TEMPLATE_INDEX" val="20187315"/>
  <p:tag name="KSO_WM_UNIT_INDEX" val="0"/>
</p:tagLst>
</file>

<file path=ppt/tags/tag229.xml><?xml version="1.0" encoding="utf-8"?>
<p:tagLst xmlns:p="http://schemas.openxmlformats.org/presentationml/2006/main">
  <p:tag name="KSO_WM_TAG_VERSION" val="1.0"/>
  <p:tag name="KSO_WM_BEAUTIFY_FLAG" val="#wm#"/>
  <p:tag name="KSO_WM_UNIT_TYPE" val="i"/>
  <p:tag name="KSO_WM_UNIT_ID" val="custom20187315_16*i*1"/>
  <p:tag name="KSO_WM_TEMPLATE_CATEGORY" val="custom"/>
  <p:tag name="KSO_WM_TEMPLATE_INDEX" val="20187315"/>
  <p:tag name="KSO_WM_UNIT_INDEX" val="1"/>
</p:tagLst>
</file>

<file path=ppt/tags/tag23.xml><?xml version="1.0" encoding="utf-8"?>
<p:tagLst xmlns:p="http://schemas.openxmlformats.org/presentationml/2006/main">
  <p:tag name="KSO_WM_TEMPLATE_CATEGORY" val="basetag"/>
  <p:tag name="KSO_WM_TEMPLATE_INDEX" val="20163634"/>
  <p:tag name="KSO_WM_TAG_VERSION" val="1.0"/>
  <p:tag name="KSO_WM_SLIDE_ID" val="basetag20163634_17"/>
  <p:tag name="KSO_WM_SLIDE_INDEX" val="17"/>
  <p:tag name="KSO_WM_SLIDE_ITEM_CNT" val="0"/>
  <p:tag name="KSO_WM_SLIDE_TYPE" val="text"/>
  <p:tag name="KSO_WM_BEAUTIFY_FLAG" val="#wm#"/>
  <p:tag name="KSO_WM_SLIDE_SUBTYPE" val="pureTxt"/>
</p:tagLst>
</file>

<file path=ppt/tags/tag230.xml><?xml version="1.0" encoding="utf-8"?>
<p:tagLst xmlns:p="http://schemas.openxmlformats.org/presentationml/2006/main">
  <p:tag name="KSO_WM_TAG_VERSION" val="1.0"/>
  <p:tag name="KSO_WM_BEAUTIFY_FLAG" val="#wm#"/>
  <p:tag name="KSO_WM_UNIT_TYPE" val="i"/>
  <p:tag name="KSO_WM_UNIT_ID" val="custom20187315_16*i*2"/>
  <p:tag name="KSO_WM_TEMPLATE_CATEGORY" val="custom"/>
  <p:tag name="KSO_WM_TEMPLATE_INDEX" val="20187315"/>
  <p:tag name="KSO_WM_UNIT_INDEX" val="2"/>
</p:tagLst>
</file>

<file path=ppt/tags/tag231.xml><?xml version="1.0" encoding="utf-8"?>
<p:tagLst xmlns:p="http://schemas.openxmlformats.org/presentationml/2006/main">
  <p:tag name="KSO_WM_TAG_VERSION" val="1.0"/>
  <p:tag name="KSO_WM_BEAUTIFY_FLAG" val="#wm#"/>
  <p:tag name="KSO_WM_UNIT_TYPE" val="i"/>
  <p:tag name="KSO_WM_UNIT_ID" val="custom20187315_16*i*5"/>
  <p:tag name="KSO_WM_TEMPLATE_CATEGORY" val="custom"/>
  <p:tag name="KSO_WM_TEMPLATE_INDEX" val="20187315"/>
  <p:tag name="KSO_WM_UNIT_INDEX" val="5"/>
</p:tagLst>
</file>

<file path=ppt/tags/tag232.xml><?xml version="1.0" encoding="utf-8"?>
<p:tagLst xmlns:p="http://schemas.openxmlformats.org/presentationml/2006/main">
  <p:tag name="KSO_WM_TAG_VERSION" val="1.0"/>
  <p:tag name="KSO_WM_BEAUTIFY_FLAG" val="#wm#"/>
  <p:tag name="KSO_WM_UNIT_TYPE" val="i"/>
  <p:tag name="KSO_WM_UNIT_ID" val="custom20187315_16*i*6"/>
  <p:tag name="KSO_WM_TEMPLATE_CATEGORY" val="custom"/>
  <p:tag name="KSO_WM_TEMPLATE_INDEX" val="20187315"/>
  <p:tag name="KSO_WM_UNIT_INDEX" val="6"/>
</p:tagLst>
</file>

<file path=ppt/tags/tag233.xml><?xml version="1.0" encoding="utf-8"?>
<p:tagLst xmlns:p="http://schemas.openxmlformats.org/presentationml/2006/main">
  <p:tag name="KSO_WM_TEMPLATE_CATEGORY" val="custom"/>
  <p:tag name="KSO_WM_TEMPLATE_INDEX" val="20187315"/>
  <p:tag name="KSO_WM_UNIT_TYPE" val="f"/>
  <p:tag name="KSO_WM_UNIT_INDEX" val="1"/>
  <p:tag name="KSO_WM_UNIT_ID" val="custom20187315_16*f*1"/>
  <p:tag name="KSO_WM_UNIT_LAYERLEVEL" val="1"/>
  <p:tag name="KSO_WM_UNIT_VALUE" val="312"/>
  <p:tag name="KSO_WM_UNIT_HIGHLIGHT" val="0"/>
  <p:tag name="KSO_WM_UNIT_COMPATIBLE" val="0"/>
  <p:tag name="KSO_WM_UNIT_CLEAR" val="0"/>
  <p:tag name="KSO_WM_BEAUTIFY_FLAG" val="#wm#"/>
  <p:tag name="KSO_WM_TAG_VERSION" val="1.0"/>
  <p:tag name="KSO_WM_UNIT_PRESET_TEXT" val="Lorem ipsum dolor sit amet, consectetur adipisicing elit, sed do eiusmod tempor incididunt ut labore et dolore magna aliqua. Ut enim ad minim veniam, quis nostrud exercitation ullamco laboris nisi ut aliquip ex ea commodo consequat. Lorem ipsum dolor sit amet, consectetur adipisicing elit, sed do eiusmod tempor incididunt ut labore et dolore magna aliqua."/>
</p:tagLst>
</file>

<file path=ppt/tags/tag234.xml><?xml version="1.0" encoding="utf-8"?>
<p:tagLst xmlns:p="http://schemas.openxmlformats.org/presentationml/2006/main">
  <p:tag name="KSO_WM_TEMPLATE_CATEGORY" val="custom"/>
  <p:tag name="KSO_WM_TEMPLATE_INDEX" val="20187315"/>
  <p:tag name="KSO_WM_UNIT_TYPE" val="f"/>
  <p:tag name="KSO_WM_UNIT_INDEX" val="2"/>
  <p:tag name="KSO_WM_UNIT_ID" val="custom20187315_16*f*2"/>
  <p:tag name="KSO_WM_UNIT_LAYERLEVEL" val="1"/>
  <p:tag name="KSO_WM_UNIT_VALUE" val="112"/>
  <p:tag name="KSO_WM_UNIT_HIGHLIGHT" val="0"/>
  <p:tag name="KSO_WM_UNIT_COMPATIBLE" val="0"/>
  <p:tag name="KSO_WM_UNIT_CLEAR" val="0"/>
  <p:tag name="KSO_WM_BEAUTIFY_FLAG" val="#wm#"/>
  <p:tag name="KSO_WM_TAG_VERSION" val="1.0"/>
  <p:tag name="KSO_WM_UNIT_PRESET_TEXT" val="Lorem ipsum dolor sit amet, consectetur adipisicing elit, sed do eiusmod tempor incididunt ut labore et dolore magna aliqua. Ut enim ad minim veniam"/>
</p:tagLst>
</file>

<file path=ppt/tags/tag235.xml><?xml version="1.0" encoding="utf-8"?>
<p:tagLst xmlns:p="http://schemas.openxmlformats.org/presentationml/2006/main">
  <p:tag name="KSO_WM_TAG_VERSION" val="1.0"/>
  <p:tag name="KSO_WM_BEAUTIFY_FLAG" val="#wm#"/>
  <p:tag name="KSO_WM_UNIT_TYPE" val="i"/>
  <p:tag name="KSO_WM_UNIT_ID" val="custom20187315_16*i*9"/>
  <p:tag name="KSO_WM_TEMPLATE_CATEGORY" val="custom"/>
  <p:tag name="KSO_WM_TEMPLATE_INDEX" val="20187315"/>
  <p:tag name="KSO_WM_UNIT_INDEX" val="9"/>
</p:tagLst>
</file>

<file path=ppt/tags/tag236.xml><?xml version="1.0" encoding="utf-8"?>
<p:tagLst xmlns:p="http://schemas.openxmlformats.org/presentationml/2006/main">
  <p:tag name="KSO_WM_TEMPLATE_CATEGORY" val="custom"/>
  <p:tag name="KSO_WM_TEMPLATE_INDEX" val="20187315"/>
  <p:tag name="KSO_WM_UNIT_TYPE" val="a"/>
  <p:tag name="KSO_WM_UNIT_INDEX" val="1"/>
  <p:tag name="KSO_WM_UNIT_ID" val="custom20187315_16*a*1"/>
  <p:tag name="KSO_WM_UNIT_LAYERLEVEL" val="1"/>
  <p:tag name="KSO_WM_UNIT_VALUE" val="8"/>
  <p:tag name="KSO_WM_UNIT_ISCONTENTSTITLE" val="0"/>
  <p:tag name="KSO_WM_UNIT_HIGHLIGHT" val="0"/>
  <p:tag name="KSO_WM_UNIT_COMPATIBLE" val="0"/>
  <p:tag name="KSO_WM_UNIT_CLEAR" val="0"/>
  <p:tag name="KSO_WM_BEAUTIFY_FLAG" val="#wm#"/>
  <p:tag name="KSO_WM_TAG_VERSION" val="1.0"/>
  <p:tag name="KSO_WM_UNIT_PRESET_TEXT" val="修改相关主题"/>
</p:tagLst>
</file>

<file path=ppt/tags/tag237.xml><?xml version="1.0" encoding="utf-8"?>
<p:tagLst xmlns:p="http://schemas.openxmlformats.org/presentationml/2006/main">
  <p:tag name="KSO_WM_TEMPLATE_CATEGORY" val="custom"/>
  <p:tag name="KSO_WM_TEMPLATE_INDEX" val="20187315"/>
  <p:tag name="KSO_WM_TAG_VERSION" val="1.0"/>
  <p:tag name="KSO_WM_SLIDE_ID" val="custom20187315_16"/>
  <p:tag name="KSO_WM_SLIDE_INDEX" val="16"/>
  <p:tag name="KSO_WM_SLIDE_ITEM_CNT" val="4"/>
  <p:tag name="KSO_WM_SLIDE_LAYOUT" val="f_a_d"/>
  <p:tag name="KSO_WM_SLIDE_LAYOUT_CNT" val="2_1_2"/>
  <p:tag name="KSO_WM_SLIDE_TYPE" val="text"/>
  <p:tag name="KSO_WM_SLIDE_SUBTYPE" val="picTxt"/>
  <p:tag name="KSO_WM_BEAUTIFY_FLAG" val="#wm#"/>
  <p:tag name="KSO_WM_SLIDE_POSITION" val="26*75"/>
  <p:tag name="KSO_WM_SLIDE_SIZE" val="919*359"/>
</p:tagLst>
</file>

<file path=ppt/tags/tag238.xml><?xml version="1.0" encoding="utf-8"?>
<p:tagLst xmlns:p="http://schemas.openxmlformats.org/presentationml/2006/main">
  <p:tag name="KSO_WM_TEMPLATE_CATEGORY" val="basetag"/>
  <p:tag name="KSO_WM_TEMPLATE_INDEX" val="20163634"/>
  <p:tag name="KSO_WM_TAG_VERSION" val="1.0"/>
  <p:tag name="KSO_WM_SLIDE_ID" val="basetag20163634_2"/>
  <p:tag name="KSO_WM_SLIDE_INDEX" val="2"/>
  <p:tag name="KSO_WM_SLIDE_ITEM_CNT" val="0"/>
  <p:tag name="KSO_WM_SLIDE_TYPE" val="text"/>
  <p:tag name="KSO_WM_BEAUTIFY_FLAG" val="#wm#"/>
  <p:tag name="KSO_WM_SLIDE_SUBTYPE" val="pureTxt"/>
</p:tagLst>
</file>

<file path=ppt/tags/tag239.xml><?xml version="1.0" encoding="utf-8"?>
<p:tagLst xmlns:p="http://schemas.openxmlformats.org/presentationml/2006/main">
  <p:tag name="KSO_WM_TEMPLATE_CATEGORY" val="basetag"/>
  <p:tag name="KSO_WM_TEMPLATE_INDEX" val="20163634"/>
  <p:tag name="KSO_WM_TAG_VERSION" val="1.0"/>
  <p:tag name="KSO_WM_SLIDE_ID" val="basetag20163634_19"/>
  <p:tag name="KSO_WM_SLIDE_INDEX" val="19"/>
  <p:tag name="KSO_WM_SLIDE_ITEM_CNT" val="0"/>
  <p:tag name="KSO_WM_SLIDE_TYPE" val="text"/>
  <p:tag name="KSO_WM_BEAUTIFY_FLAG" val="#wm#"/>
  <p:tag name="KSO_WM_SLIDE_SUBTYPE" val="diag"/>
</p:tagLst>
</file>

<file path=ppt/tags/tag24.xml><?xml version="1.0" encoding="utf-8"?>
<p:tagLst xmlns:p="http://schemas.openxmlformats.org/presentationml/2006/main">
  <p:tag name="KSO_WM_TEMPLATE_CATEGORY" val="custom"/>
  <p:tag name="KSO_WM_TEMPLATE_INDEX" val="20187315"/>
  <p:tag name="KSO_WM_UNIT_TYPE" val="e"/>
  <p:tag name="KSO_WM_UNIT_INDEX" val="1"/>
  <p:tag name="KSO_WM_UNIT_ID" val="custom20187315_4*e*1"/>
  <p:tag name="KSO_WM_UNIT_LAYERLEVEL" val="1"/>
  <p:tag name="KSO_WM_UNIT_VALUE" val="1"/>
  <p:tag name="KSO_WM_UNIT_HIGHLIGHT" val="0"/>
  <p:tag name="KSO_WM_UNIT_COMPATIBLE" val="1"/>
  <p:tag name="KSO_WM_UNIT_CLEAR" val="0"/>
  <p:tag name="KSO_WM_BEAUTIFY_FLAG" val="#wm#"/>
  <p:tag name="KSO_WM_TAG_VERSION" val="1.0"/>
  <p:tag name="KSO_WM_UNIT_PRESET_TEXT" val="01"/>
</p:tagLst>
</file>

<file path=ppt/tags/tag240.xml><?xml version="1.0" encoding="utf-8"?>
<p:tagLst xmlns:p="http://schemas.openxmlformats.org/presentationml/2006/main">
  <p:tag name="KSO_WM_TEMPLATE_CATEGORY" val="basetag"/>
  <p:tag name="KSO_WM_TEMPLATE_INDEX" val="20163634"/>
  <p:tag name="KSO_WM_TAG_VERSION" val="1.0"/>
  <p:tag name="KSO_WM_SLIDE_ID" val="basetag20163634_19"/>
  <p:tag name="KSO_WM_SLIDE_INDEX" val="19"/>
  <p:tag name="KSO_WM_SLIDE_ITEM_CNT" val="0"/>
  <p:tag name="KSO_WM_SLIDE_TYPE" val="text"/>
  <p:tag name="KSO_WM_BEAUTIFY_FLAG" val="#wm#"/>
  <p:tag name="KSO_WM_SLIDE_SUBTYPE" val="diag"/>
</p:tagLst>
</file>

<file path=ppt/tags/tag241.xml><?xml version="1.0" encoding="utf-8"?>
<p:tagLst xmlns:p="http://schemas.openxmlformats.org/presentationml/2006/main">
  <p:tag name="KSO_WM_TEMPLATE_CATEGORY" val="basetag"/>
  <p:tag name="KSO_WM_TEMPLATE_INDEX" val="20163634"/>
  <p:tag name="KSO_WM_TAG_VERSION" val="1.0"/>
  <p:tag name="KSO_WM_SLIDE_ID" val="basetag20163634_2"/>
  <p:tag name="KSO_WM_SLIDE_INDEX" val="2"/>
  <p:tag name="KSO_WM_SLIDE_ITEM_CNT" val="0"/>
  <p:tag name="KSO_WM_SLIDE_TYPE" val="text"/>
  <p:tag name="KSO_WM_BEAUTIFY_FLAG" val="#wm#"/>
  <p:tag name="KSO_WM_SLIDE_SUBTYPE" val="pureTxt"/>
</p:tagLst>
</file>

<file path=ppt/tags/tag242.xml><?xml version="1.0" encoding="utf-8"?>
<p:tagLst xmlns:p="http://schemas.openxmlformats.org/presentationml/2006/main">
  <p:tag name="KSO_WM_TEMPLATE_CATEGORY" val="basetag"/>
  <p:tag name="KSO_WM_TEMPLATE_INDEX" val="20163634"/>
  <p:tag name="KSO_WM_TAG_VERSION" val="1.0"/>
  <p:tag name="KSO_WM_SLIDE_ID" val="basetag20163634_16"/>
  <p:tag name="KSO_WM_SLIDE_INDEX" val="16"/>
  <p:tag name="KSO_WM_SLIDE_ITEM_CNT" val="0"/>
  <p:tag name="KSO_WM_SLIDE_TYPE" val="text"/>
  <p:tag name="KSO_WM_BEAUTIFY_FLAG" val="#wm#"/>
  <p:tag name="KSO_WM_SLIDE_POSITION" val="66*144"/>
  <p:tag name="KSO_WM_SLIDE_SIZE" val="828*343"/>
  <p:tag name="KSO_WM_SLIDE_SUBTYPE" val="pureTxt"/>
</p:tagLst>
</file>

<file path=ppt/tags/tag243.xml><?xml version="1.0" encoding="utf-8"?>
<p:tagLst xmlns:p="http://schemas.openxmlformats.org/presentationml/2006/main">
  <p:tag name="KSO_WM_TEMPLATE_CATEGORY" val="custom"/>
  <p:tag name="KSO_WM_TEMPLATE_INDEX" val="20187315"/>
  <p:tag name="KSO_WM_UNIT_TYPE" val="q_h_i"/>
  <p:tag name="KSO_WM_UNIT_INDEX" val="1_1_3"/>
  <p:tag name="KSO_WM_UNIT_ID" val="custom20187315_15*q_h_i*1_1_3"/>
  <p:tag name="KSO_WM_UNIT_LAYERLEVEL" val="1_1_1"/>
  <p:tag name="KSO_WM_BEAUTIFY_FLAG" val="#wm#"/>
  <p:tag name="KSO_WM_TAG_VERSION" val="1.0"/>
  <p:tag name="KSO_WM_DIAGRAM_GROUP_CODE" val="q1-1"/>
  <p:tag name="KSO_WM_UNIT_FILL_FORE_SCHEMECOLOR_INDEX" val="5"/>
  <p:tag name="KSO_WM_UNIT_FILL_TYPE" val="1"/>
  <p:tag name="KSO_WM_UNIT_TEXT_FILL_FORE_SCHEMECOLOR_INDEX" val="13"/>
  <p:tag name="KSO_WM_UNIT_TEXT_FILL_TYPE" val="1"/>
  <p:tag name="KSO_WM_UNIT_USESOURCEFORMAT_APPLY" val="1"/>
</p:tagLst>
</file>

<file path=ppt/tags/tag244.xml><?xml version="1.0" encoding="utf-8"?>
<p:tagLst xmlns:p="http://schemas.openxmlformats.org/presentationml/2006/main">
  <p:tag name="KSO_WM_TEMPLATE_CATEGORY" val="custom"/>
  <p:tag name="KSO_WM_TEMPLATE_INDEX" val="20187315"/>
  <p:tag name="KSO_WM_UNIT_TYPE" val="q_h_i"/>
  <p:tag name="KSO_WM_UNIT_INDEX" val="1_2_3"/>
  <p:tag name="KSO_WM_UNIT_ID" val="custom20187315_15*q_h_i*1_2_3"/>
  <p:tag name="KSO_WM_UNIT_LAYERLEVEL" val="1_1_1"/>
  <p:tag name="KSO_WM_BEAUTIFY_FLAG" val="#wm#"/>
  <p:tag name="KSO_WM_TAG_VERSION" val="1.0"/>
  <p:tag name="KSO_WM_DIAGRAM_GROUP_CODE" val="q1-1"/>
  <p:tag name="KSO_WM_UNIT_FILL_FORE_SCHEMECOLOR_INDEX" val="9"/>
  <p:tag name="KSO_WM_UNIT_FILL_TYPE" val="1"/>
  <p:tag name="KSO_WM_UNIT_TEXT_FILL_FORE_SCHEMECOLOR_INDEX" val="13"/>
  <p:tag name="KSO_WM_UNIT_TEXT_FILL_TYPE" val="1"/>
  <p:tag name="KSO_WM_UNIT_USESOURCEFORMAT_APPLY" val="1"/>
</p:tagLst>
</file>

<file path=ppt/tags/tag245.xml><?xml version="1.0" encoding="utf-8"?>
<p:tagLst xmlns:p="http://schemas.openxmlformats.org/presentationml/2006/main">
  <p:tag name="KSO_WM_TEMPLATE_CATEGORY" val="custom"/>
  <p:tag name="KSO_WM_TEMPLATE_INDEX" val="20187315"/>
  <p:tag name="KSO_WM_UNIT_TYPE" val="q_h_i"/>
  <p:tag name="KSO_WM_UNIT_INDEX" val="1_3_3"/>
  <p:tag name="KSO_WM_UNIT_ID" val="custom20187315_15*q_h_i*1_3_3"/>
  <p:tag name="KSO_WM_UNIT_LAYERLEVEL" val="1_1_1"/>
  <p:tag name="KSO_WM_BEAUTIFY_FLAG" val="#wm#"/>
  <p:tag name="KSO_WM_TAG_VERSION" val="1.0"/>
  <p:tag name="KSO_WM_DIAGRAM_GROUP_CODE" val="q1-1"/>
  <p:tag name="KSO_WM_UNIT_FILL_FORE_SCHEMECOLOR_INDEX" val="8"/>
  <p:tag name="KSO_WM_UNIT_FILL_TYPE" val="1"/>
  <p:tag name="KSO_WM_UNIT_TEXT_FILL_FORE_SCHEMECOLOR_INDEX" val="13"/>
  <p:tag name="KSO_WM_UNIT_TEXT_FILL_TYPE" val="1"/>
  <p:tag name="KSO_WM_UNIT_USESOURCEFORMAT_APPLY" val="1"/>
</p:tagLst>
</file>

<file path=ppt/tags/tag246.xml><?xml version="1.0" encoding="utf-8"?>
<p:tagLst xmlns:p="http://schemas.openxmlformats.org/presentationml/2006/main">
  <p:tag name="KSO_WM_TEMPLATE_CATEGORY" val="custom"/>
  <p:tag name="KSO_WM_TEMPLATE_INDEX" val="20187315"/>
  <p:tag name="KSO_WM_UNIT_TYPE" val="q_h_i"/>
  <p:tag name="KSO_WM_UNIT_INDEX" val="1_2_1"/>
  <p:tag name="KSO_WM_UNIT_ID" val="custom20187315_15*q_h_i*1_2_1"/>
  <p:tag name="KSO_WM_UNIT_LAYERLEVEL" val="1_1_1"/>
  <p:tag name="KSO_WM_BEAUTIFY_FLAG" val="#wm#"/>
  <p:tag name="KSO_WM_TAG_VERSION" val="1.0"/>
  <p:tag name="KSO_WM_DIAGRAM_GROUP_CODE" val="q1-1"/>
  <p:tag name="KSO_WM_UNIT_FILL_FORE_SCHEMECOLOR_INDEX" val="14"/>
  <p:tag name="KSO_WM_UNIT_FILL_TYPE" val="1"/>
  <p:tag name="KSO_WM_UNIT_TEXT_FILL_FORE_SCHEMECOLOR_INDEX" val="13"/>
  <p:tag name="KSO_WM_UNIT_TEXT_FILL_TYPE" val="1"/>
  <p:tag name="KSO_WM_UNIT_USESOURCEFORMAT_APPLY" val="1"/>
</p:tagLst>
</file>

<file path=ppt/tags/tag247.xml><?xml version="1.0" encoding="utf-8"?>
<p:tagLst xmlns:p="http://schemas.openxmlformats.org/presentationml/2006/main">
  <p:tag name="KSO_WM_TEMPLATE_CATEGORY" val="custom"/>
  <p:tag name="KSO_WM_TEMPLATE_INDEX" val="20187315"/>
  <p:tag name="KSO_WM_UNIT_TYPE" val="q_h_i"/>
  <p:tag name="KSO_WM_UNIT_INDEX" val="1_1_1"/>
  <p:tag name="KSO_WM_UNIT_ID" val="custom20187315_15*q_h_i*1_1_1"/>
  <p:tag name="KSO_WM_UNIT_LAYERLEVEL" val="1_1_1"/>
  <p:tag name="KSO_WM_BEAUTIFY_FLAG" val="#wm#"/>
  <p:tag name="KSO_WM_TAG_VERSION" val="1.0"/>
  <p:tag name="KSO_WM_DIAGRAM_GROUP_CODE" val="q1-1"/>
  <p:tag name="KSO_WM_UNIT_FILL_FORE_SCHEMECOLOR_INDEX" val="14"/>
  <p:tag name="KSO_WM_UNIT_FILL_TYPE" val="1"/>
  <p:tag name="KSO_WM_UNIT_TEXT_FILL_FORE_SCHEMECOLOR_INDEX" val="13"/>
  <p:tag name="KSO_WM_UNIT_TEXT_FILL_TYPE" val="1"/>
  <p:tag name="KSO_WM_UNIT_USESOURCEFORMAT_APPLY" val="1"/>
</p:tagLst>
</file>

<file path=ppt/tags/tag248.xml><?xml version="1.0" encoding="utf-8"?>
<p:tagLst xmlns:p="http://schemas.openxmlformats.org/presentationml/2006/main">
  <p:tag name="KSO_WM_TEMPLATE_CATEGORY" val="custom"/>
  <p:tag name="KSO_WM_TEMPLATE_INDEX" val="20187315"/>
  <p:tag name="KSO_WM_UNIT_TYPE" val="q_h_i"/>
  <p:tag name="KSO_WM_UNIT_INDEX" val="1_1_2"/>
  <p:tag name="KSO_WM_UNIT_ID" val="custom20187315_15*q_h_i*1_1_2"/>
  <p:tag name="KSO_WM_UNIT_LAYERLEVEL" val="1_1_1"/>
  <p:tag name="KSO_WM_BEAUTIFY_FLAG" val="#wm#"/>
  <p:tag name="KSO_WM_TAG_VERSION" val="1.0"/>
  <p:tag name="KSO_WM_DIAGRAM_GROUP_CODE" val="q1-1"/>
  <p:tag name="KSO_WM_UNIT_TEXT_FILL_FORE_SCHEMECOLOR_INDEX" val="13"/>
  <p:tag name="KSO_WM_UNIT_TEXT_FILL_TYPE" val="1"/>
  <p:tag name="KSO_WM_UNIT_USESOURCEFORMAT_APPLY" val="1"/>
</p:tagLst>
</file>

<file path=ppt/tags/tag249.xml><?xml version="1.0" encoding="utf-8"?>
<p:tagLst xmlns:p="http://schemas.openxmlformats.org/presentationml/2006/main">
  <p:tag name="KSO_WM_TEMPLATE_CATEGORY" val="custom"/>
  <p:tag name="KSO_WM_TEMPLATE_INDEX" val="20187315"/>
  <p:tag name="KSO_WM_UNIT_TYPE" val="q_h_i"/>
  <p:tag name="KSO_WM_UNIT_INDEX" val="1_3_1"/>
  <p:tag name="KSO_WM_UNIT_ID" val="custom20187315_15*q_h_i*1_3_1"/>
  <p:tag name="KSO_WM_UNIT_LAYERLEVEL" val="1_1_1"/>
  <p:tag name="KSO_WM_BEAUTIFY_FLAG" val="#wm#"/>
  <p:tag name="KSO_WM_TAG_VERSION" val="1.0"/>
  <p:tag name="KSO_WM_DIAGRAM_GROUP_CODE" val="q1-1"/>
  <p:tag name="KSO_WM_UNIT_TEXT_FILL_FORE_SCHEMECOLOR_INDEX" val="13"/>
  <p:tag name="KSO_WM_UNIT_TEXT_FILL_TYPE" val="1"/>
  <p:tag name="KSO_WM_UNIT_USESOURCEFORMAT_APPLY" val="1"/>
</p:tagLst>
</file>

<file path=ppt/tags/tag25.xml><?xml version="1.0" encoding="utf-8"?>
<p:tagLst xmlns:p="http://schemas.openxmlformats.org/presentationml/2006/main">
  <p:tag name="KSO_WM_TEMPLATE_CATEGORY" val="custom"/>
  <p:tag name="KSO_WM_TEMPLATE_INDEX" val="20187315"/>
  <p:tag name="KSO_WM_UNIT_TYPE" val="a"/>
  <p:tag name="KSO_WM_UNIT_INDEX" val="1"/>
  <p:tag name="KSO_WM_UNIT_ID" val="custom20187315_4*a*1"/>
  <p:tag name="KSO_WM_UNIT_LAYERLEVEL" val="1"/>
  <p:tag name="KSO_WM_UNIT_VALUE" val="30"/>
  <p:tag name="KSO_WM_UNIT_ISCONTENTSTITLE" val="0"/>
  <p:tag name="KSO_WM_UNIT_HIGHLIGHT" val="0"/>
  <p:tag name="KSO_WM_UNIT_COMPATIBLE" val="0"/>
  <p:tag name="KSO_WM_UNIT_CLEAR" val="0"/>
  <p:tag name="KSO_WM_BEAUTIFY_FLAG" val="#wm#"/>
  <p:tag name="KSO_WM_TAG_VERSION" val="1.0"/>
  <p:tag name="KSO_WM_UNIT_PRESET_TEXT" val="点击此处添加标题"/>
</p:tagLst>
</file>

<file path=ppt/tags/tag250.xml><?xml version="1.0" encoding="utf-8"?>
<p:tagLst xmlns:p="http://schemas.openxmlformats.org/presentationml/2006/main">
  <p:tag name="KSO_WM_TEMPLATE_CATEGORY" val="custom"/>
  <p:tag name="KSO_WM_TEMPLATE_INDEX" val="20187315"/>
  <p:tag name="KSO_WM_UNIT_TYPE" val="q_h_i"/>
  <p:tag name="KSO_WM_UNIT_INDEX" val="1_2_2"/>
  <p:tag name="KSO_WM_UNIT_ID" val="custom20187315_15*q_h_i*1_2_2"/>
  <p:tag name="KSO_WM_UNIT_LAYERLEVEL" val="1_1_1"/>
  <p:tag name="KSO_WM_BEAUTIFY_FLAG" val="#wm#"/>
  <p:tag name="KSO_WM_TAG_VERSION" val="1.0"/>
  <p:tag name="KSO_WM_DIAGRAM_GROUP_CODE" val="q1-1"/>
  <p:tag name="KSO_WM_UNIT_TEXT_FILL_FORE_SCHEMECOLOR_INDEX" val="13"/>
  <p:tag name="KSO_WM_UNIT_TEXT_FILL_TYPE" val="1"/>
  <p:tag name="KSO_WM_UNIT_USESOURCEFORMAT_APPLY" val="1"/>
</p:tagLst>
</file>

<file path=ppt/tags/tag251.xml><?xml version="1.0" encoding="utf-8"?>
<p:tagLst xmlns:p="http://schemas.openxmlformats.org/presentationml/2006/main">
  <p:tag name="KSO_WM_TEMPLATE_CATEGORY" val="custom"/>
  <p:tag name="KSO_WM_TEMPLATE_INDEX" val="20187315"/>
  <p:tag name="KSO_WM_UNIT_TYPE" val="q_h_a"/>
  <p:tag name="KSO_WM_UNIT_INDEX" val="1_1_1"/>
  <p:tag name="KSO_WM_UNIT_ID" val="custom20187315_15*q_h_a*1_1_1"/>
  <p:tag name="KSO_WM_UNIT_LAYERLEVEL" val="1_1_1"/>
  <p:tag name="KSO_WM_UNIT_VALUE" val="13"/>
  <p:tag name="KSO_WM_UNIT_HIGHLIGHT" val="0"/>
  <p:tag name="KSO_WM_UNIT_COMPATIBLE" val="0"/>
  <p:tag name="KSO_WM_UNIT_CLEAR" val="0"/>
  <p:tag name="KSO_WM_BEAUTIFY_FLAG" val="#wm#"/>
  <p:tag name="KSO_WM_TAG_VERSION" val="1.0"/>
  <p:tag name="KSO_WM_DIAGRAM_GROUP_CODE" val="q1-1"/>
  <p:tag name="KSO_WM_UNIT_PRESET_TEXT" val="请输入标题"/>
  <p:tag name="KSO_WM_UNIT_TEXT_FILL_FORE_SCHEMECOLOR_INDEX" val="5"/>
  <p:tag name="KSO_WM_UNIT_TEXT_FILL_TYPE" val="1"/>
  <p:tag name="KSO_WM_UNIT_USESOURCEFORMAT_APPLY" val="1"/>
</p:tagLst>
</file>

<file path=ppt/tags/tag252.xml><?xml version="1.0" encoding="utf-8"?>
<p:tagLst xmlns:p="http://schemas.openxmlformats.org/presentationml/2006/main">
  <p:tag name="KSO_WM_TEMPLATE_CATEGORY" val="custom"/>
  <p:tag name="KSO_WM_TEMPLATE_INDEX" val="20187315"/>
  <p:tag name="KSO_WM_UNIT_TYPE" val="q_h_a"/>
  <p:tag name="KSO_WM_UNIT_INDEX" val="1_2_1"/>
  <p:tag name="KSO_WM_UNIT_ID" val="custom20187315_15*q_h_a*1_2_1"/>
  <p:tag name="KSO_WM_UNIT_LAYERLEVEL" val="1_1_1"/>
  <p:tag name="KSO_WM_UNIT_VALUE" val="13"/>
  <p:tag name="KSO_WM_UNIT_HIGHLIGHT" val="0"/>
  <p:tag name="KSO_WM_UNIT_COMPATIBLE" val="0"/>
  <p:tag name="KSO_WM_UNIT_CLEAR" val="0"/>
  <p:tag name="KSO_WM_BEAUTIFY_FLAG" val="#wm#"/>
  <p:tag name="KSO_WM_TAG_VERSION" val="1.0"/>
  <p:tag name="KSO_WM_DIAGRAM_GROUP_CODE" val="q1-1"/>
  <p:tag name="KSO_WM_UNIT_PRESET_TEXT" val="请输入标题"/>
  <p:tag name="KSO_WM_UNIT_TEXT_FILL_FORE_SCHEMECOLOR_INDEX" val="9"/>
  <p:tag name="KSO_WM_UNIT_TEXT_FILL_TYPE" val="1"/>
  <p:tag name="KSO_WM_UNIT_USESOURCEFORMAT_APPLY" val="1"/>
</p:tagLst>
</file>

<file path=ppt/tags/tag253.xml><?xml version="1.0" encoding="utf-8"?>
<p:tagLst xmlns:p="http://schemas.openxmlformats.org/presentationml/2006/main">
  <p:tag name="KSO_WM_TEMPLATE_CATEGORY" val="custom"/>
  <p:tag name="KSO_WM_TEMPLATE_INDEX" val="20187315"/>
  <p:tag name="KSO_WM_UNIT_TYPE" val="q_h_a"/>
  <p:tag name="KSO_WM_UNIT_INDEX" val="1_3_1"/>
  <p:tag name="KSO_WM_UNIT_ID" val="custom20187315_15*q_h_a*1_3_1"/>
  <p:tag name="KSO_WM_UNIT_LAYERLEVEL" val="1_1_1"/>
  <p:tag name="KSO_WM_UNIT_VALUE" val="13"/>
  <p:tag name="KSO_WM_UNIT_HIGHLIGHT" val="0"/>
  <p:tag name="KSO_WM_UNIT_COMPATIBLE" val="0"/>
  <p:tag name="KSO_WM_UNIT_CLEAR" val="0"/>
  <p:tag name="KSO_WM_BEAUTIFY_FLAG" val="#wm#"/>
  <p:tag name="KSO_WM_TAG_VERSION" val="1.0"/>
  <p:tag name="KSO_WM_DIAGRAM_GROUP_CODE" val="q1-1"/>
  <p:tag name="KSO_WM_UNIT_PRESET_TEXT" val="请输入标题"/>
  <p:tag name="KSO_WM_UNIT_TEXT_FILL_FORE_SCHEMECOLOR_INDEX" val="8"/>
  <p:tag name="KSO_WM_UNIT_TEXT_FILL_TYPE" val="1"/>
  <p:tag name="KSO_WM_UNIT_USESOURCEFORMAT_APPLY" val="1"/>
</p:tagLst>
</file>

<file path=ppt/tags/tag254.xml><?xml version="1.0" encoding="utf-8"?>
<p:tagLst xmlns:p="http://schemas.openxmlformats.org/presentationml/2006/main">
  <p:tag name="KSO_WM_TEMPLATE_CATEGORY" val="custom"/>
  <p:tag name="KSO_WM_TEMPLATE_INDEX" val="20187315"/>
  <p:tag name="KSO_WM_UNIT_TYPE" val="q_h_i"/>
  <p:tag name="KSO_WM_UNIT_INDEX" val="1_4_3"/>
  <p:tag name="KSO_WM_UNIT_ID" val="custom20187315_15*q_h_i*1_4_3"/>
  <p:tag name="KSO_WM_UNIT_LAYERLEVEL" val="1_1_1"/>
  <p:tag name="KSO_WM_BEAUTIFY_FLAG" val="#wm#"/>
  <p:tag name="KSO_WM_TAG_VERSION" val="1.0"/>
  <p:tag name="KSO_WM_DIAGRAM_GROUP_CODE" val="q1-1"/>
  <p:tag name="KSO_WM_UNIT_FILL_FORE_SCHEMECOLOR_INDEX" val="6"/>
  <p:tag name="KSO_WM_UNIT_FILL_TYPE" val="1"/>
  <p:tag name="KSO_WM_UNIT_TEXT_FILL_FORE_SCHEMECOLOR_INDEX" val="13"/>
  <p:tag name="KSO_WM_UNIT_TEXT_FILL_TYPE" val="1"/>
  <p:tag name="KSO_WM_UNIT_USESOURCEFORMAT_APPLY" val="1"/>
</p:tagLst>
</file>

<file path=ppt/tags/tag255.xml><?xml version="1.0" encoding="utf-8"?>
<p:tagLst xmlns:p="http://schemas.openxmlformats.org/presentationml/2006/main">
  <p:tag name="KSO_WM_TEMPLATE_CATEGORY" val="custom"/>
  <p:tag name="KSO_WM_TEMPLATE_INDEX" val="20187315"/>
  <p:tag name="KSO_WM_UNIT_TYPE" val="q_h_i"/>
  <p:tag name="KSO_WM_UNIT_INDEX" val="1_4_1"/>
  <p:tag name="KSO_WM_UNIT_ID" val="custom20187315_15*q_h_i*1_4_1"/>
  <p:tag name="KSO_WM_UNIT_LAYERLEVEL" val="1_1_1"/>
  <p:tag name="KSO_WM_BEAUTIFY_FLAG" val="#wm#"/>
  <p:tag name="KSO_WM_TAG_VERSION" val="1.0"/>
  <p:tag name="KSO_WM_DIAGRAM_GROUP_CODE" val="q1-1"/>
  <p:tag name="KSO_WM_UNIT_FILL_FORE_SCHEMECOLOR_INDEX" val="14"/>
  <p:tag name="KSO_WM_UNIT_FILL_TYPE" val="1"/>
  <p:tag name="KSO_WM_UNIT_TEXT_FILL_FORE_SCHEMECOLOR_INDEX" val="13"/>
  <p:tag name="KSO_WM_UNIT_TEXT_FILL_TYPE" val="1"/>
  <p:tag name="KSO_WM_UNIT_USESOURCEFORMAT_APPLY" val="1"/>
</p:tagLst>
</file>

<file path=ppt/tags/tag256.xml><?xml version="1.0" encoding="utf-8"?>
<p:tagLst xmlns:p="http://schemas.openxmlformats.org/presentationml/2006/main">
  <p:tag name="KSO_WM_TEMPLATE_CATEGORY" val="custom"/>
  <p:tag name="KSO_WM_TEMPLATE_INDEX" val="20187315"/>
  <p:tag name="KSO_WM_UNIT_TYPE" val="q_h_i"/>
  <p:tag name="KSO_WM_UNIT_INDEX" val="1_4_2"/>
  <p:tag name="KSO_WM_UNIT_ID" val="custom20187315_15*q_h_i*1_4_2"/>
  <p:tag name="KSO_WM_UNIT_LAYERLEVEL" val="1_1_1"/>
  <p:tag name="KSO_WM_BEAUTIFY_FLAG" val="#wm#"/>
  <p:tag name="KSO_WM_TAG_VERSION" val="1.0"/>
  <p:tag name="KSO_WM_DIAGRAM_GROUP_CODE" val="q1-1"/>
  <p:tag name="KSO_WM_UNIT_TEXT_FILL_FORE_SCHEMECOLOR_INDEX" val="13"/>
  <p:tag name="KSO_WM_UNIT_TEXT_FILL_TYPE" val="1"/>
  <p:tag name="KSO_WM_UNIT_USESOURCEFORMAT_APPLY" val="1"/>
</p:tagLst>
</file>

<file path=ppt/tags/tag257.xml><?xml version="1.0" encoding="utf-8"?>
<p:tagLst xmlns:p="http://schemas.openxmlformats.org/presentationml/2006/main">
  <p:tag name="KSO_WM_TEMPLATE_CATEGORY" val="custom"/>
  <p:tag name="KSO_WM_TEMPLATE_INDEX" val="20187315"/>
  <p:tag name="KSO_WM_UNIT_TYPE" val="q_h_a"/>
  <p:tag name="KSO_WM_UNIT_INDEX" val="1_4_1"/>
  <p:tag name="KSO_WM_UNIT_ID" val="custom20187315_15*q_h_a*1_4_1"/>
  <p:tag name="KSO_WM_UNIT_LAYERLEVEL" val="1_1_1"/>
  <p:tag name="KSO_WM_UNIT_VALUE" val="13"/>
  <p:tag name="KSO_WM_UNIT_HIGHLIGHT" val="0"/>
  <p:tag name="KSO_WM_UNIT_COMPATIBLE" val="0"/>
  <p:tag name="KSO_WM_UNIT_CLEAR" val="0"/>
  <p:tag name="KSO_WM_BEAUTIFY_FLAG" val="#wm#"/>
  <p:tag name="KSO_WM_TAG_VERSION" val="1.0"/>
  <p:tag name="KSO_WM_DIAGRAM_GROUP_CODE" val="q1-1"/>
  <p:tag name="KSO_WM_UNIT_PRESET_TEXT" val="请输入标题"/>
  <p:tag name="KSO_WM_UNIT_TEXT_FILL_FORE_SCHEMECOLOR_INDEX" val="6"/>
  <p:tag name="KSO_WM_UNIT_TEXT_FILL_TYPE" val="1"/>
  <p:tag name="KSO_WM_UNIT_USESOURCEFORMAT_APPLY" val="1"/>
</p:tagLst>
</file>

<file path=ppt/tags/tag258.xml><?xml version="1.0" encoding="utf-8"?>
<p:tagLst xmlns:p="http://schemas.openxmlformats.org/presentationml/2006/main">
  <p:tag name="KSO_WM_TEMPLATE_CATEGORY" val="custom"/>
  <p:tag name="KSO_WM_TEMPLATE_INDEX" val="20187315"/>
  <p:tag name="KSO_WM_UNIT_TYPE" val="q_i"/>
  <p:tag name="KSO_WM_UNIT_INDEX" val="1_12"/>
  <p:tag name="KSO_WM_UNIT_ID" val="custom20187315_15*q_i*1_12"/>
  <p:tag name="KSO_WM_UNIT_LAYERLEVEL" val="1_1"/>
  <p:tag name="KSO_WM_BEAUTIFY_FLAG" val="#wm#"/>
  <p:tag name="KSO_WM_TAG_VERSION" val="1.0"/>
  <p:tag name="KSO_WM_DIAGRAM_GROUP_CODE" val="q1-1"/>
  <p:tag name="KSO_WM_UNIT_USESOURCEFORMAT_APPLY" val="1"/>
</p:tagLst>
</file>

<file path=ppt/tags/tag259.xml><?xml version="1.0" encoding="utf-8"?>
<p:tagLst xmlns:p="http://schemas.openxmlformats.org/presentationml/2006/main">
  <p:tag name="KSO_WM_TEMPLATE_CATEGORY" val="custom"/>
  <p:tag name="KSO_WM_TEMPLATE_INDEX" val="20187315"/>
  <p:tag name="KSO_WM_UNIT_TYPE" val="q_h_f"/>
  <p:tag name="KSO_WM_UNIT_INDEX" val="1_1_1"/>
  <p:tag name="KSO_WM_UNIT_ID" val="custom20187315_15*q_h_f*1_1_1"/>
  <p:tag name="KSO_WM_UNIT_LAYERLEVEL" val="1_1_1"/>
  <p:tag name="KSO_WM_UNIT_VALUE" val="154"/>
  <p:tag name="KSO_WM_UNIT_HIGHLIGHT" val="0"/>
  <p:tag name="KSO_WM_UNIT_COMPATIBLE" val="0"/>
  <p:tag name="KSO_WM_UNIT_CLEAR" val="0"/>
  <p:tag name="KSO_WM_BEAUTIFY_FLAG" val="#wm#"/>
  <p:tag name="KSO_WM_TAG_VERSION" val="1.0"/>
  <p:tag name="KSO_WM_DIAGRAM_GROUP_CODE" val="q1-1"/>
  <p:tag name="KSO_WM_UNIT_PRESET_TEXT" val="Supporting text here.&#13;You can use the icon library in iSlide  (www.islide.cc) to filter and replace existing icon elements with one click."/>
  <p:tag name="KSO_WM_UNIT_TEXT_FILL_FORE_SCHEMECOLOR_INDEX" val="13"/>
  <p:tag name="KSO_WM_UNIT_TEXT_FILL_TYPE" val="1"/>
  <p:tag name="KSO_WM_UNIT_USESOURCEFORMAT_APPLY" val="1"/>
</p:tagLst>
</file>

<file path=ppt/tags/tag26.xml><?xml version="1.0" encoding="utf-8"?>
<p:tagLst xmlns:p="http://schemas.openxmlformats.org/presentationml/2006/main">
  <p:tag name="KSO_WM_TEMPLATE_CATEGORY" val="custom"/>
  <p:tag name="KSO_WM_TEMPLATE_INDEX" val="20187315"/>
  <p:tag name="KSO_WM_UNIT_TYPE" val="b"/>
  <p:tag name="KSO_WM_UNIT_INDEX" val="1"/>
  <p:tag name="KSO_WM_UNIT_ID" val="custom20187315_4*b*1"/>
  <p:tag name="KSO_WM_UNIT_LAYERLEVEL" val="1"/>
  <p:tag name="KSO_WM_UNIT_VALUE" val="204"/>
  <p:tag name="KSO_WM_UNIT_ISCONTENTSTITLE" val="0"/>
  <p:tag name="KSO_WM_UNIT_HIGHLIGHT" val="0"/>
  <p:tag name="KSO_WM_UNIT_COMPATIBLE" val="0"/>
  <p:tag name="KSO_WM_UNIT_CLEAR" val="0"/>
  <p:tag name="KSO_WM_BEAUTIFY_FLAG" val="#wm#"/>
  <p:tag name="KSO_WM_TAG_VERSION" val="1.0"/>
  <p:tag name="KSO_WM_UNIT_PRESET_TEXT" val="Lorem ipsum dolor sit amet, consectetur adipiscing elit. Integer mollis vehicula ligula ut faucibus. Curabitur vestibulum consequat urna et vehicula. Suspendisse feugiat biben- dum egestas. Sed bibendum urna id sem tincidunt commodoat dictum lectus elis"/>
</p:tagLst>
</file>

<file path=ppt/tags/tag260.xml><?xml version="1.0" encoding="utf-8"?>
<p:tagLst xmlns:p="http://schemas.openxmlformats.org/presentationml/2006/main">
  <p:tag name="KSO_WM_TEMPLATE_CATEGORY" val="custom"/>
  <p:tag name="KSO_WM_TEMPLATE_INDEX" val="20187315"/>
  <p:tag name="KSO_WM_UNIT_TYPE" val="q_h_f"/>
  <p:tag name="KSO_WM_UNIT_INDEX" val="1_2_1"/>
  <p:tag name="KSO_WM_UNIT_ID" val="custom20187315_15*q_h_f*1_2_1"/>
  <p:tag name="KSO_WM_UNIT_LAYERLEVEL" val="1_1_1"/>
  <p:tag name="KSO_WM_UNIT_VALUE" val="154"/>
  <p:tag name="KSO_WM_UNIT_HIGHLIGHT" val="0"/>
  <p:tag name="KSO_WM_UNIT_COMPATIBLE" val="0"/>
  <p:tag name="KSO_WM_UNIT_CLEAR" val="0"/>
  <p:tag name="KSO_WM_BEAUTIFY_FLAG" val="#wm#"/>
  <p:tag name="KSO_WM_TAG_VERSION" val="1.0"/>
  <p:tag name="KSO_WM_DIAGRAM_GROUP_CODE" val="q1-1"/>
  <p:tag name="KSO_WM_UNIT_PRESET_TEXT" val="Supporting text here.&#13;You can use the icon library in iSlide  (www.islide.cc) to filter and replace existing icon elements with one click."/>
  <p:tag name="KSO_WM_UNIT_TEXT_FILL_FORE_SCHEMECOLOR_INDEX" val="13"/>
  <p:tag name="KSO_WM_UNIT_TEXT_FILL_TYPE" val="1"/>
  <p:tag name="KSO_WM_UNIT_USESOURCEFORMAT_APPLY" val="1"/>
</p:tagLst>
</file>

<file path=ppt/tags/tag261.xml><?xml version="1.0" encoding="utf-8"?>
<p:tagLst xmlns:p="http://schemas.openxmlformats.org/presentationml/2006/main">
  <p:tag name="KSO_WM_TEMPLATE_CATEGORY" val="custom"/>
  <p:tag name="KSO_WM_TEMPLATE_INDEX" val="20187315"/>
  <p:tag name="KSO_WM_UNIT_TYPE" val="q_h_f"/>
  <p:tag name="KSO_WM_UNIT_INDEX" val="1_4_1"/>
  <p:tag name="KSO_WM_UNIT_ID" val="custom20187315_15*q_h_f*1_4_1"/>
  <p:tag name="KSO_WM_UNIT_LAYERLEVEL" val="1_1_1"/>
  <p:tag name="KSO_WM_UNIT_VALUE" val="154"/>
  <p:tag name="KSO_WM_UNIT_HIGHLIGHT" val="0"/>
  <p:tag name="KSO_WM_UNIT_COMPATIBLE" val="0"/>
  <p:tag name="KSO_WM_UNIT_CLEAR" val="0"/>
  <p:tag name="KSO_WM_BEAUTIFY_FLAG" val="#wm#"/>
  <p:tag name="KSO_WM_TAG_VERSION" val="1.0"/>
  <p:tag name="KSO_WM_DIAGRAM_GROUP_CODE" val="q1-1"/>
  <p:tag name="KSO_WM_UNIT_PRESET_TEXT" val="Supporting text here.&#13;You can use the icon library in iSlide  (www.islide.cc) to filter and replace existing icon elements with one click."/>
  <p:tag name="KSO_WM_UNIT_TEXT_FILL_FORE_SCHEMECOLOR_INDEX" val="13"/>
  <p:tag name="KSO_WM_UNIT_TEXT_FILL_TYPE" val="1"/>
  <p:tag name="KSO_WM_UNIT_USESOURCEFORMAT_APPLY" val="1"/>
</p:tagLst>
</file>

<file path=ppt/tags/tag262.xml><?xml version="1.0" encoding="utf-8"?>
<p:tagLst xmlns:p="http://schemas.openxmlformats.org/presentationml/2006/main">
  <p:tag name="KSO_WM_TEMPLATE_CATEGORY" val="custom"/>
  <p:tag name="KSO_WM_TEMPLATE_INDEX" val="20187315"/>
  <p:tag name="KSO_WM_UNIT_TYPE" val="q_h_f"/>
  <p:tag name="KSO_WM_UNIT_INDEX" val="1_3_1"/>
  <p:tag name="KSO_WM_UNIT_ID" val="custom20187315_15*q_h_f*1_3_1"/>
  <p:tag name="KSO_WM_UNIT_LAYERLEVEL" val="1_1_1"/>
  <p:tag name="KSO_WM_UNIT_VALUE" val="154"/>
  <p:tag name="KSO_WM_UNIT_HIGHLIGHT" val="0"/>
  <p:tag name="KSO_WM_UNIT_COMPATIBLE" val="0"/>
  <p:tag name="KSO_WM_UNIT_CLEAR" val="0"/>
  <p:tag name="KSO_WM_BEAUTIFY_FLAG" val="#wm#"/>
  <p:tag name="KSO_WM_TAG_VERSION" val="1.0"/>
  <p:tag name="KSO_WM_DIAGRAM_GROUP_CODE" val="q1-1"/>
  <p:tag name="KSO_WM_UNIT_PRESET_TEXT" val="Supporting text here.&#13;You can use th&#13;e icon library in iSlide  (www.islide.cc) to filter and replace existing icon elements with one click."/>
  <p:tag name="KSO_WM_UNIT_TEXT_FILL_FORE_SCHEMECOLOR_INDEX" val="13"/>
  <p:tag name="KSO_WM_UNIT_TEXT_FILL_TYPE" val="1"/>
  <p:tag name="KSO_WM_UNIT_USESOURCEFORMAT_APPLY" val="1"/>
</p:tagLst>
</file>

<file path=ppt/tags/tag263.xml><?xml version="1.0" encoding="utf-8"?>
<p:tagLst xmlns:p="http://schemas.openxmlformats.org/presentationml/2006/main">
  <p:tag name="KSO_WM_TAG_VERSION" val="1.0"/>
  <p:tag name="KSO_WM_BEAUTIFY_FLAG" val="#wm#"/>
  <p:tag name="KSO_WM_UNIT_TYPE" val="i"/>
  <p:tag name="KSO_WM_UNIT_ID" val="custom20187315_15*i*20"/>
  <p:tag name="KSO_WM_TEMPLATE_CATEGORY" val="custom"/>
  <p:tag name="KSO_WM_TEMPLATE_INDEX" val="20187315"/>
  <p:tag name="KSO_WM_UNIT_INDEX" val="20"/>
</p:tagLst>
</file>

<file path=ppt/tags/tag264.xml><?xml version="1.0" encoding="utf-8"?>
<p:tagLst xmlns:p="http://schemas.openxmlformats.org/presentationml/2006/main">
  <p:tag name="KSO_WM_TEMPLATE_CATEGORY" val="custom"/>
  <p:tag name="KSO_WM_TEMPLATE_INDEX" val="20187315"/>
  <p:tag name="KSO_WM_UNIT_TYPE" val="a"/>
  <p:tag name="KSO_WM_UNIT_INDEX" val="1"/>
  <p:tag name="KSO_WM_UNIT_ID" val="custom20187315_15*a*1"/>
  <p:tag name="KSO_WM_UNIT_LAYERLEVEL" val="1"/>
  <p:tag name="KSO_WM_UNIT_VALUE" val="8"/>
  <p:tag name="KSO_WM_UNIT_ISCONTENTSTITLE" val="0"/>
  <p:tag name="KSO_WM_UNIT_HIGHLIGHT" val="0"/>
  <p:tag name="KSO_WM_UNIT_COMPATIBLE" val="0"/>
  <p:tag name="KSO_WM_UNIT_CLEAR" val="0"/>
  <p:tag name="KSO_WM_BEAUTIFY_FLAG" val="#wm#"/>
  <p:tag name="KSO_WM_TAG_VERSION" val="1.0"/>
  <p:tag name="KSO_WM_UNIT_PRESET_TEXT" val="修改相关主题"/>
</p:tagLst>
</file>

<file path=ppt/tags/tag265.xml><?xml version="1.0" encoding="utf-8"?>
<p:tagLst xmlns:p="http://schemas.openxmlformats.org/presentationml/2006/main">
  <p:tag name="KSO_WM_TEMPLATE_CATEGORY" val="custom"/>
  <p:tag name="KSO_WM_TEMPLATE_INDEX" val="20187315"/>
  <p:tag name="KSO_WM_UNIT_TYPE" val="q_h_i"/>
  <p:tag name="KSO_WM_UNIT_INDEX" val="1_3_2"/>
  <p:tag name="KSO_WM_UNIT_ID" val="custom20187315_15*q_h_i*1_3_2"/>
  <p:tag name="KSO_WM_UNIT_LAYERLEVEL" val="1_1_1"/>
  <p:tag name="KSO_WM_BEAUTIFY_FLAG" val="#wm#"/>
  <p:tag name="KSO_WM_TAG_VERSION" val="1.0"/>
  <p:tag name="KSO_WM_DIAGRAM_GROUP_CODE" val="q1-1"/>
  <p:tag name="KSO_WM_UNIT_FILL_FORE_SCHEMECOLOR_INDEX" val="14"/>
  <p:tag name="KSO_WM_UNIT_FILL_TYPE" val="1"/>
  <p:tag name="KSO_WM_UNIT_TEXT_FILL_FORE_SCHEMECOLOR_INDEX" val="13"/>
  <p:tag name="KSO_WM_UNIT_TEXT_FILL_TYPE" val="1"/>
  <p:tag name="KSO_WM_UNIT_USESOURCEFORMAT_APPLY" val="1"/>
</p:tagLst>
</file>

<file path=ppt/tags/tag266.xml><?xml version="1.0" encoding="utf-8"?>
<p:tagLst xmlns:p="http://schemas.openxmlformats.org/presentationml/2006/main">
  <p:tag name="KSO_WM_TEMPLATE_CATEGORY" val="custom"/>
  <p:tag name="KSO_WM_TEMPLATE_INDEX" val="20187315"/>
  <p:tag name="KSO_WM_TAG_VERSION" val="1.0"/>
  <p:tag name="KSO_WM_SLIDE_ID" val="custom20187315_15"/>
  <p:tag name="KSO_WM_SLIDE_INDEX" val="15"/>
  <p:tag name="KSO_WM_SLIDE_ITEM_CNT" val="4"/>
  <p:tag name="KSO_WM_SLIDE_LAYOUT" val="a_q"/>
  <p:tag name="KSO_WM_SLIDE_LAYOUT_CNT" val="1_1"/>
  <p:tag name="KSO_WM_SLIDE_TYPE" val="text"/>
  <p:tag name="KSO_WM_SLIDE_SUBTYPE" val="diag"/>
  <p:tag name="KSO_WM_BEAUTIFY_FLAG" val="#wm#"/>
  <p:tag name="KSO_WM_SLIDE_POSITION" val="67*114"/>
  <p:tag name="KSO_WM_SLIDE_SIZE" val="833*392"/>
  <p:tag name="KSO_WM_DIAGRAM_GROUP_CODE" val="q1-1"/>
</p:tagLst>
</file>

<file path=ppt/tags/tag267.xml><?xml version="1.0" encoding="utf-8"?>
<p:tagLst xmlns:p="http://schemas.openxmlformats.org/presentationml/2006/main">
  <p:tag name="KSO_WM_TEMPLATE_CATEGORY" val="basetag"/>
  <p:tag name="KSO_WM_TEMPLATE_INDEX" val="20163634"/>
  <p:tag name="KSO_WM_TAG_VERSION" val="1.0"/>
  <p:tag name="KSO_WM_SLIDE_ID" val="basetag20163634_17"/>
  <p:tag name="KSO_WM_SLIDE_INDEX" val="17"/>
  <p:tag name="KSO_WM_SLIDE_ITEM_CNT" val="0"/>
  <p:tag name="KSO_WM_SLIDE_TYPE" val="text"/>
  <p:tag name="KSO_WM_BEAUTIFY_FLAG" val="#wm#"/>
  <p:tag name="KSO_WM_SLIDE_SUBTYPE" val="pureTxt"/>
</p:tagLst>
</file>

<file path=ppt/tags/tag268.xml><?xml version="1.0" encoding="utf-8"?>
<p:tagLst xmlns:p="http://schemas.openxmlformats.org/presentationml/2006/main">
  <p:tag name="KSO_WM_TEMPLATE_CATEGORY" val="basetag"/>
  <p:tag name="KSO_WM_TEMPLATE_INDEX" val="20163634"/>
  <p:tag name="KSO_WM_TAG_VERSION" val="1.0"/>
  <p:tag name="KSO_WM_SLIDE_ID" val="basetag20163634_18"/>
  <p:tag name="KSO_WM_SLIDE_INDEX" val="18"/>
  <p:tag name="KSO_WM_SLIDE_ITEM_CNT" val="0"/>
  <p:tag name="KSO_WM_SLIDE_TYPE" val="text"/>
  <p:tag name="KSO_WM_BEAUTIFY_FLAG" val="#wm#"/>
  <p:tag name="KSO_WM_SLIDE_SUBTYPE" val="pureTxt"/>
</p:tagLst>
</file>

<file path=ppt/tags/tag269.xml><?xml version="1.0" encoding="utf-8"?>
<p:tagLst xmlns:p="http://schemas.openxmlformats.org/presentationml/2006/main">
  <p:tag name="KSO_WM_TEMPLATE_CATEGORY" val="custom"/>
  <p:tag name="KSO_WM_TEMPLATE_INDEX" val="20187315"/>
  <p:tag name="KSO_WM_UNIT_TYPE" val="a"/>
  <p:tag name="KSO_WM_UNIT_INDEX" val="1"/>
  <p:tag name="KSO_WM_UNIT_ID" val="custom20187315_25*a*1"/>
  <p:tag name="KSO_WM_UNIT_LAYERLEVEL" val="1"/>
  <p:tag name="KSO_WM_UNIT_VALUE" val="10"/>
  <p:tag name="KSO_WM_UNIT_ISCONTENTSTITLE" val="0"/>
  <p:tag name="KSO_WM_UNIT_HIGHLIGHT" val="0"/>
  <p:tag name="KSO_WM_UNIT_COMPATIBLE" val="0"/>
  <p:tag name="KSO_WM_UNIT_CLEAR" val="0"/>
  <p:tag name="KSO_WM_BEAUTIFY_FLAG" val="#wm#"/>
  <p:tag name="KSO_WM_TAG_VERSION" val="1.0"/>
  <p:tag name="KSO_WM_UNIT_PRESET_TEXT" val="感谢观看 为民服务"/>
</p:tagLst>
</file>

<file path=ppt/tags/tag27.xml><?xml version="1.0" encoding="utf-8"?>
<p:tagLst xmlns:p="http://schemas.openxmlformats.org/presentationml/2006/main">
  <p:tag name="KSO_WM_TEMPLATE_CATEGORY" val="custom"/>
  <p:tag name="KSO_WM_TEMPLATE_INDEX" val="20187315"/>
  <p:tag name="KSO_WM_TAG_VERSION" val="1.0"/>
  <p:tag name="KSO_WM_SLIDE_ID" val="custom20187315_4"/>
  <p:tag name="KSO_WM_SLIDE_INDEX" val="4"/>
  <p:tag name="KSO_WM_SLIDE_ITEM_CNT" val="2"/>
  <p:tag name="KSO_WM_SLIDE_LAYOUT" val="a_b_e"/>
  <p:tag name="KSO_WM_SLIDE_LAYOUT_CNT" val="1_1_1"/>
  <p:tag name="KSO_WM_SLIDE_TYPE" val="sectionTitle"/>
  <p:tag name="KSO_WM_SLIDE_SUBTYPE" val="pureTxt"/>
  <p:tag name="KSO_WM_BEAUTIFY_FLAG" val="#wm#"/>
</p:tagLst>
</file>

<file path=ppt/tags/tag270.xml><?xml version="1.0" encoding="utf-8"?>
<p:tagLst xmlns:p="http://schemas.openxmlformats.org/presentationml/2006/main">
  <p:tag name="KSO_WM_TEMPLATE_CATEGORY" val="custom"/>
  <p:tag name="KSO_WM_TEMPLATE_INDEX" val="20187315"/>
  <p:tag name="KSO_WM_TAG_VERSION" val="1.0"/>
  <p:tag name="KSO_WM_SLIDE_ID" val="custom20187315_25"/>
  <p:tag name="KSO_WM_SLIDE_INDEX" val="25"/>
  <p:tag name="KSO_WM_SLIDE_ITEM_CNT" val="1"/>
  <p:tag name="KSO_WM_SLIDE_LAYOUT" val="a"/>
  <p:tag name="KSO_WM_SLIDE_LAYOUT_CNT" val="1"/>
  <p:tag name="KSO_WM_SLIDE_TYPE" val="endPage"/>
  <p:tag name="KSO_WM_SLIDE_SUBTYPE" val="pureTxt"/>
  <p:tag name="KSO_WM_BEAUTIFY_FLAG" val="#wm#"/>
</p:tagLst>
</file>

<file path=ppt/tags/tag28.xml><?xml version="1.0" encoding="utf-8"?>
<p:tagLst xmlns:p="http://schemas.openxmlformats.org/presentationml/2006/main">
  <p:tag name="KSO_WM_TAG_VERSION" val="1.0"/>
  <p:tag name="KSO_WM_BEAUTIFY_FLAG" val="#wm#"/>
  <p:tag name="KSO_WM_UNIT_TYPE" val="i"/>
  <p:tag name="KSO_WM_UNIT_ID" val="custom20187315_6*i*0"/>
  <p:tag name="KSO_WM_TEMPLATE_CATEGORY" val="custom"/>
  <p:tag name="KSO_WM_TEMPLATE_INDEX" val="20187315"/>
  <p:tag name="KSO_WM_UNIT_INDEX" val="0"/>
</p:tagLst>
</file>

<file path=ppt/tags/tag29.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i"/>
  <p:tag name="KSO_WM_UNIT_INDEX" val="1_1"/>
  <p:tag name="KSO_WM_UNIT_ID" val="custom20187315_6*m_i*1_1"/>
  <p:tag name="KSO_WM_UNIT_LAYERLEVEL" val="1_1"/>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3.xml><?xml version="1.0" encoding="utf-8"?>
<p:tagLst xmlns:p="http://schemas.openxmlformats.org/presentationml/2006/main">
  <p:tag name="KSO_WM_TEMPLATE_CATEGORY" val="basetag"/>
  <p:tag name="KSO_WM_TEMPLATE_INDEX" val="20163634"/>
  <p:tag name="KSO_WM_TAG_VERSION" val="1.0"/>
  <p:tag name="KSO_WM_TEMPLATE_THUMBS_INDEX" val="1、4、6、7、8、9、13、15、18、19、25、29、38"/>
  <p:tag name="KSO_WM_BEAUTIFY_FLAG" val="#wm#"/>
</p:tagLst>
</file>

<file path=ppt/tags/tag30.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i"/>
  <p:tag name="KSO_WM_UNIT_INDEX" val="1_2"/>
  <p:tag name="KSO_WM_UNIT_ID" val="custom20187315_6*m_i*1_2"/>
  <p:tag name="KSO_WM_UNIT_LAYERLEVEL" val="1_1"/>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31.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i"/>
  <p:tag name="KSO_WM_UNIT_INDEX" val="1_3"/>
  <p:tag name="KSO_WM_UNIT_ID" val="custom20187315_6*m_i*1_3"/>
  <p:tag name="KSO_WM_UNIT_LAYERLEVEL" val="1_1"/>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32.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i"/>
  <p:tag name="KSO_WM_UNIT_INDEX" val="1_4"/>
  <p:tag name="KSO_WM_UNIT_ID" val="custom20187315_6*m_i*1_4"/>
  <p:tag name="KSO_WM_UNIT_LAYERLEVEL" val="1_1"/>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33.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i"/>
  <p:tag name="KSO_WM_UNIT_INDEX" val="1_5"/>
  <p:tag name="KSO_WM_UNIT_ID" val="custom20187315_6*m_i*1_5"/>
  <p:tag name="KSO_WM_UNIT_LAYERLEVEL" val="1_1"/>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34.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i"/>
  <p:tag name="KSO_WM_UNIT_INDEX" val="1_6"/>
  <p:tag name="KSO_WM_UNIT_ID" val="custom20187315_6*m_i*1_6"/>
  <p:tag name="KSO_WM_UNIT_LAYERLEVEL" val="1_1"/>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35.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i"/>
  <p:tag name="KSO_WM_UNIT_INDEX" val="1_7"/>
  <p:tag name="KSO_WM_UNIT_ID" val="custom20187315_6*m_i*1_7"/>
  <p:tag name="KSO_WM_UNIT_LAYERLEVEL" val="1_1"/>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36.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i"/>
  <p:tag name="KSO_WM_UNIT_INDEX" val="1_8"/>
  <p:tag name="KSO_WM_UNIT_ID" val="custom20187315_6*m_i*1_8"/>
  <p:tag name="KSO_WM_UNIT_LAYERLEVEL" val="1_1"/>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37.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i"/>
  <p:tag name="KSO_WM_UNIT_INDEX" val="1_9"/>
  <p:tag name="KSO_WM_UNIT_ID" val="custom20187315_6*m_i*1_9"/>
  <p:tag name="KSO_WM_UNIT_LAYERLEVEL" val="1_1"/>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38.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i"/>
  <p:tag name="KSO_WM_UNIT_INDEX" val="1_10"/>
  <p:tag name="KSO_WM_UNIT_ID" val="custom20187315_6*m_i*1_10"/>
  <p:tag name="KSO_WM_UNIT_LAYERLEVEL" val="1_1"/>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39.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i"/>
  <p:tag name="KSO_WM_UNIT_INDEX" val="1_11"/>
  <p:tag name="KSO_WM_UNIT_ID" val="custom20187315_6*m_i*1_11"/>
  <p:tag name="KSO_WM_UNIT_LAYERLEVEL" val="1_1"/>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4.xml><?xml version="1.0" encoding="utf-8"?>
<p:tagLst xmlns:p="http://schemas.openxmlformats.org/presentationml/2006/main">
  <p:tag name="KSO_WM_TAG_VERSION" val="1.0"/>
  <p:tag name="KSO_WM_TEMPLATE_CATEGORY" val="custom"/>
  <p:tag name="KSO_WM_TEMPLATE_INDEX" val="20187315"/>
</p:tagLst>
</file>

<file path=ppt/tags/tag40.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i"/>
  <p:tag name="KSO_WM_UNIT_INDEX" val="1_12"/>
  <p:tag name="KSO_WM_UNIT_ID" val="custom20187315_6*m_i*1_12"/>
  <p:tag name="KSO_WM_UNIT_LAYERLEVEL" val="1_1"/>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41.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i"/>
  <p:tag name="KSO_WM_UNIT_INDEX" val="1_13"/>
  <p:tag name="KSO_WM_UNIT_ID" val="custom20187315_6*m_i*1_13"/>
  <p:tag name="KSO_WM_UNIT_LAYERLEVEL" val="1_1"/>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42.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i"/>
  <p:tag name="KSO_WM_UNIT_INDEX" val="1_14"/>
  <p:tag name="KSO_WM_UNIT_ID" val="custom20187315_6*m_i*1_14"/>
  <p:tag name="KSO_WM_UNIT_LAYERLEVEL" val="1_1"/>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43.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i"/>
  <p:tag name="KSO_WM_UNIT_INDEX" val="1_15"/>
  <p:tag name="KSO_WM_UNIT_ID" val="custom20187315_6*m_i*1_15"/>
  <p:tag name="KSO_WM_UNIT_LAYERLEVEL" val="1_1"/>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44.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i"/>
  <p:tag name="KSO_WM_UNIT_INDEX" val="1_16"/>
  <p:tag name="KSO_WM_UNIT_ID" val="custom20187315_6*m_i*1_16"/>
  <p:tag name="KSO_WM_UNIT_LAYERLEVEL" val="1_1"/>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45.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i"/>
  <p:tag name="KSO_WM_UNIT_INDEX" val="1_17"/>
  <p:tag name="KSO_WM_UNIT_ID" val="custom20187315_6*m_i*1_17"/>
  <p:tag name="KSO_WM_UNIT_LAYERLEVEL" val="1_1"/>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46.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i"/>
  <p:tag name="KSO_WM_UNIT_INDEX" val="1_18"/>
  <p:tag name="KSO_WM_UNIT_ID" val="custom20187315_6*m_i*1_18"/>
  <p:tag name="KSO_WM_UNIT_LAYERLEVEL" val="1_1"/>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47.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i"/>
  <p:tag name="KSO_WM_UNIT_INDEX" val="1_19"/>
  <p:tag name="KSO_WM_UNIT_ID" val="custom20187315_6*m_i*1_19"/>
  <p:tag name="KSO_WM_UNIT_LAYERLEVEL" val="1_1"/>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48.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i"/>
  <p:tag name="KSO_WM_UNIT_INDEX" val="1_20"/>
  <p:tag name="KSO_WM_UNIT_ID" val="custom20187315_6*m_i*1_20"/>
  <p:tag name="KSO_WM_UNIT_LAYERLEVEL" val="1_1"/>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49.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i"/>
  <p:tag name="KSO_WM_UNIT_INDEX" val="1_21"/>
  <p:tag name="KSO_WM_UNIT_ID" val="custom20187315_6*m_i*1_21"/>
  <p:tag name="KSO_WM_UNIT_LAYERLEVEL" val="1_1"/>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5.xml><?xml version="1.0" encoding="utf-8"?>
<p:tagLst xmlns:p="http://schemas.openxmlformats.org/presentationml/2006/main">
  <p:tag name="KSO_WM_TAG_VERSION" val="1.0"/>
  <p:tag name="KSO_WM_TEMPLATE_CATEGORY" val="custom"/>
  <p:tag name="KSO_WM_TEMPLATE_INDEX" val="20187315"/>
</p:tagLst>
</file>

<file path=ppt/tags/tag50.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i"/>
  <p:tag name="KSO_WM_UNIT_INDEX" val="1_22"/>
  <p:tag name="KSO_WM_UNIT_ID" val="custom20187315_6*m_i*1_22"/>
  <p:tag name="KSO_WM_UNIT_LAYERLEVEL" val="1_1"/>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51.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i"/>
  <p:tag name="KSO_WM_UNIT_INDEX" val="1_23"/>
  <p:tag name="KSO_WM_UNIT_ID" val="custom20187315_6*m_i*1_23"/>
  <p:tag name="KSO_WM_UNIT_LAYERLEVEL" val="1_1"/>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52.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i"/>
  <p:tag name="KSO_WM_UNIT_INDEX" val="1_24"/>
  <p:tag name="KSO_WM_UNIT_ID" val="custom20187315_6*m_i*1_24"/>
  <p:tag name="KSO_WM_UNIT_LAYERLEVEL" val="1_1"/>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53.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i"/>
  <p:tag name="KSO_WM_UNIT_INDEX" val="1_25"/>
  <p:tag name="KSO_WM_UNIT_ID" val="custom20187315_6*m_i*1_25"/>
  <p:tag name="KSO_WM_UNIT_LAYERLEVEL" val="1_1"/>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54.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i"/>
  <p:tag name="KSO_WM_UNIT_INDEX" val="1_26"/>
  <p:tag name="KSO_WM_UNIT_ID" val="custom20187315_6*m_i*1_26"/>
  <p:tag name="KSO_WM_UNIT_LAYERLEVEL" val="1_1"/>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55.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i"/>
  <p:tag name="KSO_WM_UNIT_INDEX" val="1_27"/>
  <p:tag name="KSO_WM_UNIT_ID" val="custom20187315_6*m_i*1_27"/>
  <p:tag name="KSO_WM_UNIT_LAYERLEVEL" val="1_1"/>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56.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i"/>
  <p:tag name="KSO_WM_UNIT_INDEX" val="1_28"/>
  <p:tag name="KSO_WM_UNIT_ID" val="custom20187315_6*m_i*1_28"/>
  <p:tag name="KSO_WM_UNIT_LAYERLEVEL" val="1_1"/>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57.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i"/>
  <p:tag name="KSO_WM_UNIT_INDEX" val="1_29"/>
  <p:tag name="KSO_WM_UNIT_ID" val="custom20187315_6*m_i*1_29"/>
  <p:tag name="KSO_WM_UNIT_LAYERLEVEL" val="1_1"/>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58.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i"/>
  <p:tag name="KSO_WM_UNIT_INDEX" val="1_30"/>
  <p:tag name="KSO_WM_UNIT_ID" val="custom20187315_6*m_i*1_30"/>
  <p:tag name="KSO_WM_UNIT_LAYERLEVEL" val="1_1"/>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59.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i"/>
  <p:tag name="KSO_WM_UNIT_INDEX" val="1_31"/>
  <p:tag name="KSO_WM_UNIT_ID" val="custom20187315_6*m_i*1_31"/>
  <p:tag name="KSO_WM_UNIT_LAYERLEVEL" val="1_1"/>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6.xml><?xml version="1.0" encoding="utf-8"?>
<p:tagLst xmlns:p="http://schemas.openxmlformats.org/presentationml/2006/main">
  <p:tag name="KSO_WM_TEMPLATE_CATEGORY" val="custom"/>
  <p:tag name="KSO_WM_TEMPLATE_INDEX" val="20187315"/>
  <p:tag name="KSO_WM_TAG_VERSION" val="1.0"/>
  <p:tag name="KSO_WM_BEAUTIFY_FLAG" val="#wm#"/>
  <p:tag name="KSO_WM_TEMPLATE_THUMBS_INDEX" val="1、3、4、5、8、11、12、15、16、17、21、22、23、24、25"/>
</p:tagLst>
</file>

<file path=ppt/tags/tag60.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i"/>
  <p:tag name="KSO_WM_UNIT_INDEX" val="1_32"/>
  <p:tag name="KSO_WM_UNIT_ID" val="custom20187315_6*m_i*1_32"/>
  <p:tag name="KSO_WM_UNIT_LAYERLEVEL" val="1_1"/>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61.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i"/>
  <p:tag name="KSO_WM_UNIT_INDEX" val="1_33"/>
  <p:tag name="KSO_WM_UNIT_ID" val="custom20187315_6*m_i*1_33"/>
  <p:tag name="KSO_WM_UNIT_LAYERLEVEL" val="1_1"/>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62.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i"/>
  <p:tag name="KSO_WM_UNIT_INDEX" val="1_34"/>
  <p:tag name="KSO_WM_UNIT_ID" val="custom20187315_6*m_i*1_34"/>
  <p:tag name="KSO_WM_UNIT_LAYERLEVEL" val="1_1"/>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63.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i"/>
  <p:tag name="KSO_WM_UNIT_INDEX" val="1_35"/>
  <p:tag name="KSO_WM_UNIT_ID" val="custom20187315_6*m_i*1_35"/>
  <p:tag name="KSO_WM_UNIT_LAYERLEVEL" val="1_1"/>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64.xml><?xml version="1.0" encoding="utf-8"?>
<p:tagLst xmlns:p="http://schemas.openxmlformats.org/presentationml/2006/main">
  <p:tag name="KSO_WM_TAG_VERSION" val="1.0"/>
  <p:tag name="KSO_WM_BEAUTIFY_FLAG" val="#wm#"/>
  <p:tag name="KSO_WM_UNIT_TYPE" val="i"/>
  <p:tag name="KSO_WM_UNIT_ID" val="custom20187315_6*i*71"/>
  <p:tag name="KSO_WM_TEMPLATE_CATEGORY" val="custom"/>
  <p:tag name="KSO_WM_TEMPLATE_INDEX" val="20187315"/>
  <p:tag name="KSO_WM_UNIT_INDEX" val="71"/>
</p:tagLst>
</file>

<file path=ppt/tags/tag65.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h_i"/>
  <p:tag name="KSO_WM_UNIT_INDEX" val="1_1_1"/>
  <p:tag name="KSO_WM_UNIT_ID" val="custom20187315_6*m_h_i*1_1_1"/>
  <p:tag name="KSO_WM_UNIT_LAYERLEVEL" val="1_1_1"/>
  <p:tag name="KSO_WM_BEAUTIFY_FLAG" val="#wm#"/>
  <p:tag name="KSO_WM_UNIT_LINE_FORE_SCHEMECOLOR_INDEX" val="8"/>
  <p:tag name="KSO_WM_UNIT_LINE_FILL_TYPE" val="2"/>
  <p:tag name="KSO_WM_UNIT_TEXT_FILL_FORE_SCHEMECOLOR_INDEX" val="2"/>
  <p:tag name="KSO_WM_UNIT_TEXT_FILL_TYPE" val="1"/>
  <p:tag name="KSO_WM_UNIT_USESOURCEFORMAT_APPLY" val="1"/>
</p:tagLst>
</file>

<file path=ppt/tags/tag66.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h_i"/>
  <p:tag name="KSO_WM_UNIT_INDEX" val="1_1_2"/>
  <p:tag name="KSO_WM_UNIT_ID" val="custom20187315_6*m_h_i*1_1_2"/>
  <p:tag name="KSO_WM_UNIT_LAYERLEVEL" val="1_1_1"/>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67.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h_i"/>
  <p:tag name="KSO_WM_UNIT_INDEX" val="1_1_3"/>
  <p:tag name="KSO_WM_UNIT_ID" val="custom20187315_6*m_h_i*1_1_3"/>
  <p:tag name="KSO_WM_UNIT_LAYERLEVEL" val="1_1_1"/>
  <p:tag name="KSO_WM_BEAUTIFY_FLAG" val="#wm#"/>
  <p:tag name="KSO_WM_UNIT_LINE_FORE_SCHEMECOLOR_INDEX" val="8"/>
  <p:tag name="KSO_WM_UNIT_LINE_FILL_TYPE" val="2"/>
  <p:tag name="KSO_WM_UNIT_USESOURCEFORMAT_APPLY" val="1"/>
</p:tagLst>
</file>

<file path=ppt/tags/tag68.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h_i"/>
  <p:tag name="KSO_WM_UNIT_INDEX" val="1_1_4"/>
  <p:tag name="KSO_WM_UNIT_ID" val="custom20187315_6*m_h_i*1_1_4"/>
  <p:tag name="KSO_WM_UNIT_LAYERLEVEL" val="1_1_1"/>
  <p:tag name="KSO_WM_BEAUTIFY_FLAG" val="#wm#"/>
  <p:tag name="KSO_WM_UNIT_LINE_FORE_SCHEMECOLOR_INDEX" val="8"/>
  <p:tag name="KSO_WM_UNIT_LINE_FILL_TYPE" val="2"/>
  <p:tag name="KSO_WM_UNIT_TEXT_FILL_FORE_SCHEMECOLOR_INDEX" val="2"/>
  <p:tag name="KSO_WM_UNIT_TEXT_FILL_TYPE" val="1"/>
  <p:tag name="KSO_WM_UNIT_USESOURCEFORMAT_APPLY" val="1"/>
</p:tagLst>
</file>

<file path=ppt/tags/tag69.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h_a"/>
  <p:tag name="KSO_WM_UNIT_INDEX" val="1_1_1"/>
  <p:tag name="KSO_WM_UNIT_ID" val="custom20187315_6*m_h_a*1_1_1"/>
  <p:tag name="KSO_WM_UNIT_LAYERLEVEL" val="1_1_1"/>
  <p:tag name="KSO_WM_UNIT_VALUE" val="5"/>
  <p:tag name="KSO_WM_UNIT_HIGHLIGHT" val="0"/>
  <p:tag name="KSO_WM_UNIT_COMPATIBLE" val="0"/>
  <p:tag name="KSO_WM_UNIT_CLEAR" val="0"/>
  <p:tag name="KSO_WM_BEAUTIFY_FLAG" val="#wm#"/>
  <p:tag name="KSO_WM_UNIT_PRESET_TEXT" val="2017"/>
  <p:tag name="KSO_WM_UNIT_TEXT_FILL_FORE_SCHEMECOLOR_INDEX" val="13"/>
  <p:tag name="KSO_WM_UNIT_TEXT_FILL_TYPE" val="1"/>
  <p:tag name="KSO_WM_UNIT_USESOURCEFORMAT_APPLY" val="1"/>
</p:tagLst>
</file>

<file path=ppt/tags/tag7.xml><?xml version="1.0" encoding="utf-8"?>
<p:tagLst xmlns:p="http://schemas.openxmlformats.org/presentationml/2006/main">
  <p:tag name="KSO_WM_TEMPLATE_CATEGORY" val="custom"/>
  <p:tag name="KSO_WM_TEMPLATE_INDEX" val="20187315"/>
  <p:tag name="KSO_WM_TAG_VERSION" val="1.0"/>
  <p:tag name="KSO_WM_UNIT_TYPE" val="a"/>
  <p:tag name="KSO_WM_UNIT_INDEX" val="1"/>
  <p:tag name="KSO_WM_UNIT_ID" val="custom20187315_1*a*1"/>
  <p:tag name="KSO_WM_UNIT_LAYERLEVEL" val="1"/>
  <p:tag name="KSO_WM_UNIT_VALUE" val="10"/>
  <p:tag name="KSO_WM_UNIT_ISCONTENTSTITLE" val="0"/>
  <p:tag name="KSO_WM_UNIT_HIGHLIGHT" val="0"/>
  <p:tag name="KSO_WM_UNIT_COMPATIBLE" val="0"/>
  <p:tag name="KSO_WM_UNIT_CLEAR" val="0"/>
  <p:tag name="KSO_WM_BEAUTIFY_FLAG" val="#wm#"/>
  <p:tag name="KSO_WM_UNIT_PRESET_TEXT" val="七一·建党节"/>
</p:tagLst>
</file>

<file path=ppt/tags/tag70.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h_f"/>
  <p:tag name="KSO_WM_UNIT_INDEX" val="1_1_1"/>
  <p:tag name="KSO_WM_UNIT_ID" val="custom20187315_6*m_h_f*1_1_1"/>
  <p:tag name="KSO_WM_UNIT_LAYERLEVEL" val="1_1_1"/>
  <p:tag name="KSO_WM_UNIT_VALUE" val="54"/>
  <p:tag name="KSO_WM_UNIT_HIGHLIGHT" val="0"/>
  <p:tag name="KSO_WM_UNIT_COMPATIBLE" val="0"/>
  <p:tag name="KSO_WM_UNIT_CLEAR" val="0"/>
  <p:tag name="KSO_WM_BEAUTIFY_FLAG" val="#wm#"/>
  <p:tag name="KSO_WM_UNIT_PRESET_TEXT" val="请在这里输入您的内容文字请在这里输入您的内容文字请在这里输入您的内容文字"/>
  <p:tag name="KSO_WM_UNIT_TEXT_FILL_FORE_SCHEMECOLOR_INDEX" val="13"/>
  <p:tag name="KSO_WM_UNIT_TEXT_FILL_TYPE" val="1"/>
  <p:tag name="KSO_WM_UNIT_USESOURCEFORMAT_APPLY" val="1"/>
</p:tagLst>
</file>

<file path=ppt/tags/tag71.xml><?xml version="1.0" encoding="utf-8"?>
<p:tagLst xmlns:p="http://schemas.openxmlformats.org/presentationml/2006/main">
  <p:tag name="KSO_WM_TAG_VERSION" val="1.0"/>
  <p:tag name="KSO_WM_BEAUTIFY_FLAG" val="#wm#"/>
  <p:tag name="KSO_WM_UNIT_TYPE" val="i"/>
  <p:tag name="KSO_WM_UNIT_ID" val="custom20187315_6*i*82"/>
  <p:tag name="KSO_WM_TEMPLATE_CATEGORY" val="custom"/>
  <p:tag name="KSO_WM_TEMPLATE_INDEX" val="20187315"/>
  <p:tag name="KSO_WM_UNIT_INDEX" val="82"/>
</p:tagLst>
</file>

<file path=ppt/tags/tag72.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h_i"/>
  <p:tag name="KSO_WM_UNIT_INDEX" val="1_2_1"/>
  <p:tag name="KSO_WM_UNIT_ID" val="custom20187315_6*m_h_i*1_2_1"/>
  <p:tag name="KSO_WM_UNIT_LAYERLEVEL" val="1_1_1"/>
  <p:tag name="KSO_WM_BEAUTIFY_FLAG" val="#wm#"/>
  <p:tag name="KSO_WM_UNIT_LINE_FORE_SCHEMECOLOR_INDEX" val="8"/>
  <p:tag name="KSO_WM_UNIT_LINE_FILL_TYPE" val="2"/>
  <p:tag name="KSO_WM_UNIT_TEXT_FILL_FORE_SCHEMECOLOR_INDEX" val="2"/>
  <p:tag name="KSO_WM_UNIT_TEXT_FILL_TYPE" val="1"/>
  <p:tag name="KSO_WM_UNIT_USESOURCEFORMAT_APPLY" val="1"/>
</p:tagLst>
</file>

<file path=ppt/tags/tag73.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h_i"/>
  <p:tag name="KSO_WM_UNIT_INDEX" val="1_2_2"/>
  <p:tag name="KSO_WM_UNIT_ID" val="custom20187315_6*m_h_i*1_2_2"/>
  <p:tag name="KSO_WM_UNIT_LAYERLEVEL" val="1_1_1"/>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74.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h_i"/>
  <p:tag name="KSO_WM_UNIT_INDEX" val="1_2_3"/>
  <p:tag name="KSO_WM_UNIT_ID" val="custom20187315_6*m_h_i*1_2_3"/>
  <p:tag name="KSO_WM_UNIT_LAYERLEVEL" val="1_1_1"/>
  <p:tag name="KSO_WM_BEAUTIFY_FLAG" val="#wm#"/>
  <p:tag name="KSO_WM_UNIT_LINE_FORE_SCHEMECOLOR_INDEX" val="8"/>
  <p:tag name="KSO_WM_UNIT_LINE_FILL_TYPE" val="2"/>
  <p:tag name="KSO_WM_UNIT_USESOURCEFORMAT_APPLY" val="1"/>
</p:tagLst>
</file>

<file path=ppt/tags/tag75.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h_i"/>
  <p:tag name="KSO_WM_UNIT_INDEX" val="1_2_4"/>
  <p:tag name="KSO_WM_UNIT_ID" val="custom20187315_6*m_h_i*1_2_4"/>
  <p:tag name="KSO_WM_UNIT_LAYERLEVEL" val="1_1_1"/>
  <p:tag name="KSO_WM_BEAUTIFY_FLAG" val="#wm#"/>
  <p:tag name="KSO_WM_UNIT_LINE_FORE_SCHEMECOLOR_INDEX" val="8"/>
  <p:tag name="KSO_WM_UNIT_LINE_FILL_TYPE" val="2"/>
  <p:tag name="KSO_WM_UNIT_TEXT_FILL_FORE_SCHEMECOLOR_INDEX" val="2"/>
  <p:tag name="KSO_WM_UNIT_TEXT_FILL_TYPE" val="1"/>
  <p:tag name="KSO_WM_UNIT_USESOURCEFORMAT_APPLY" val="1"/>
</p:tagLst>
</file>

<file path=ppt/tags/tag76.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h_a"/>
  <p:tag name="KSO_WM_UNIT_INDEX" val="1_2_1"/>
  <p:tag name="KSO_WM_UNIT_ID" val="custom20187315_6*m_h_a*1_2_1"/>
  <p:tag name="KSO_WM_UNIT_LAYERLEVEL" val="1_1_1"/>
  <p:tag name="KSO_WM_UNIT_VALUE" val="5"/>
  <p:tag name="KSO_WM_UNIT_HIGHLIGHT" val="0"/>
  <p:tag name="KSO_WM_UNIT_COMPATIBLE" val="0"/>
  <p:tag name="KSO_WM_UNIT_CLEAR" val="0"/>
  <p:tag name="KSO_WM_BEAUTIFY_FLAG" val="#wm#"/>
  <p:tag name="KSO_WM_UNIT_PRESET_TEXT" val="2016"/>
  <p:tag name="KSO_WM_UNIT_TEXT_FILL_FORE_SCHEMECOLOR_INDEX" val="13"/>
  <p:tag name="KSO_WM_UNIT_TEXT_FILL_TYPE" val="1"/>
  <p:tag name="KSO_WM_UNIT_USESOURCEFORMAT_APPLY" val="1"/>
</p:tagLst>
</file>

<file path=ppt/tags/tag77.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h_f"/>
  <p:tag name="KSO_WM_UNIT_INDEX" val="1_2_1"/>
  <p:tag name="KSO_WM_UNIT_ID" val="custom20187315_6*m_h_f*1_2_1"/>
  <p:tag name="KSO_WM_UNIT_LAYERLEVEL" val="1_1_1"/>
  <p:tag name="KSO_WM_UNIT_VALUE" val="40"/>
  <p:tag name="KSO_WM_UNIT_HIGHLIGHT" val="0"/>
  <p:tag name="KSO_WM_UNIT_COMPATIBLE" val="0"/>
  <p:tag name="KSO_WM_UNIT_CLEAR" val="0"/>
  <p:tag name="KSO_WM_BEAUTIFY_FLAG" val="#wm#"/>
  <p:tag name="KSO_WM_UNIT_PRESET_TEXT" val="请在这里输入您的内容文字请在这里输入您的内容文字"/>
  <p:tag name="KSO_WM_UNIT_TEXT_FILL_FORE_SCHEMECOLOR_INDEX" val="13"/>
  <p:tag name="KSO_WM_UNIT_TEXT_FILL_TYPE" val="1"/>
  <p:tag name="KSO_WM_UNIT_USESOURCEFORMAT_APPLY" val="1"/>
</p:tagLst>
</file>

<file path=ppt/tags/tag78.xml><?xml version="1.0" encoding="utf-8"?>
<p:tagLst xmlns:p="http://schemas.openxmlformats.org/presentationml/2006/main">
  <p:tag name="KSO_WM_TEMPLATE_CATEGORY" val="custom"/>
  <p:tag name="KSO_WM_TEMPLATE_INDEX" val="20187315"/>
  <p:tag name="KSO_WM_UNIT_ISCONTENTSTITLE" val="0"/>
  <p:tag name="KSO_WM_TAG_VERSION" val="1.0"/>
  <p:tag name="KSO_WM_UNIT_TYPE" val="h_a"/>
  <p:tag name="KSO_WM_UNIT_INDEX" val="1_1"/>
  <p:tag name="KSO_WM_UNIT_ID" val="custom20187315_6*h_a*1_1"/>
  <p:tag name="KSO_WM_UNIT_LAYERLEVEL" val="1_1"/>
  <p:tag name="KSO_WM_UNIT_VALUE" val="10"/>
  <p:tag name="KSO_WM_UNIT_HIGHLIGHT" val="0"/>
  <p:tag name="KSO_WM_UNIT_COMPATIBLE" val="0"/>
  <p:tag name="KSO_WM_UNIT_CLEAR" val="0"/>
  <p:tag name="KSO_WM_BEAUTIFY_FLAG" val="#wm#"/>
  <p:tag name="KSO_WM_UNIT_PRESET_TEXT" val="您的标题文字"/>
</p:tagLst>
</file>

<file path=ppt/tags/tag79.xml><?xml version="1.0" encoding="utf-8"?>
<p:tagLst xmlns:p="http://schemas.openxmlformats.org/presentationml/2006/main">
  <p:tag name="KSO_WM_TEMPLATE_CATEGORY" val="custom"/>
  <p:tag name="KSO_WM_TEMPLATE_INDEX" val="20187315"/>
  <p:tag name="KSO_WM_TAG_VERSION" val="1.0"/>
  <p:tag name="KSO_WM_UNIT_TYPE" val="h_f"/>
  <p:tag name="KSO_WM_UNIT_INDEX" val="1_1"/>
  <p:tag name="KSO_WM_UNIT_ID" val="custom20187315_6*h_f*1_1"/>
  <p:tag name="KSO_WM_UNIT_LAYERLEVEL" val="1_1"/>
  <p:tag name="KSO_WM_UNIT_VALUE" val="210"/>
  <p:tag name="KSO_WM_UNIT_HIGHLIGHT" val="0"/>
  <p:tag name="KSO_WM_UNIT_COMPATIBLE" val="0"/>
  <p:tag name="KSO_WM_UNIT_CLEAR" val="0"/>
  <p:tag name="KSO_WM_BEAUTIFY_FLAG" val="#wm#"/>
  <p:tag name="KSO_WM_UNIT_PRESET_TEXT" val="请在这里输入您的内容文字请在这里输入您的内容文字请在这里输入您的内容文字请在这里输入您的内容文字请在这里输入您的内容文字请在这里输入您的内容文字请在这里输入您的内容文字请在这里输入您的内容文字请在这里输入您的内容文字"/>
</p:tagLst>
</file>

<file path=ppt/tags/tag8.xml><?xml version="1.0" encoding="utf-8"?>
<p:tagLst xmlns:p="http://schemas.openxmlformats.org/presentationml/2006/main">
  <p:tag name="KSO_WM_TEMPLATE_CATEGORY" val="custom"/>
  <p:tag name="KSO_WM_TEMPLATE_INDEX" val="20187315"/>
  <p:tag name="KSO_WM_TAG_VERSION" val="1.0"/>
  <p:tag name="KSO_WM_UNIT_TYPE" val="b"/>
  <p:tag name="KSO_WM_UNIT_INDEX" val="1"/>
  <p:tag name="KSO_WM_UNIT_ID" val="custom20187315_1*b*1"/>
  <p:tag name="KSO_WM_UNIT_LAYERLEVEL" val="1"/>
  <p:tag name="KSO_WM_UNIT_VALUE" val="126"/>
  <p:tag name="KSO_WM_UNIT_ISCONTENTSTITLE" val="0"/>
  <p:tag name="KSO_WM_UNIT_HIGHLIGHT" val="0"/>
  <p:tag name="KSO_WM_UNIT_COMPATIBLE" val="0"/>
  <p:tag name="KSO_WM_UNIT_CLEAR" val="0"/>
  <p:tag name="KSO_WM_BEAUTIFY_FLAG" val="#wm#"/>
  <p:tag name="KSO_WM_UNIT_PRESET_TEXT" val="庆贺中国共产党诞生"/>
</p:tagLst>
</file>

<file path=ppt/tags/tag80.xml><?xml version="1.0" encoding="utf-8"?>
<p:tagLst xmlns:p="http://schemas.openxmlformats.org/presentationml/2006/main">
  <p:tag name="KSO_WM_TAG_VERSION" val="1.0"/>
  <p:tag name="KSO_WM_BEAUTIFY_FLAG" val="#wm#"/>
  <p:tag name="KSO_WM_UNIT_TYPE" val="i"/>
  <p:tag name="KSO_WM_UNIT_ID" val="custom20187315_6*i*95"/>
  <p:tag name="KSO_WM_TEMPLATE_CATEGORY" val="custom"/>
  <p:tag name="KSO_WM_TEMPLATE_INDEX" val="20187315"/>
  <p:tag name="KSO_WM_UNIT_INDEX" val="95"/>
</p:tagLst>
</file>

<file path=ppt/tags/tag81.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h_i"/>
  <p:tag name="KSO_WM_UNIT_INDEX" val="1_3_1"/>
  <p:tag name="KSO_WM_UNIT_ID" val="custom20187315_6*m_h_i*1_3_1"/>
  <p:tag name="KSO_WM_UNIT_LAYERLEVEL" val="1_1_1"/>
  <p:tag name="KSO_WM_BEAUTIFY_FLAG" val="#wm#"/>
  <p:tag name="KSO_WM_UNIT_LINE_FORE_SCHEMECOLOR_INDEX" val="8"/>
  <p:tag name="KSO_WM_UNIT_LINE_FILL_TYPE" val="2"/>
  <p:tag name="KSO_WM_UNIT_TEXT_FILL_FORE_SCHEMECOLOR_INDEX" val="2"/>
  <p:tag name="KSO_WM_UNIT_TEXT_FILL_TYPE" val="1"/>
  <p:tag name="KSO_WM_UNIT_USESOURCEFORMAT_APPLY" val="1"/>
</p:tagLst>
</file>

<file path=ppt/tags/tag82.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h_i"/>
  <p:tag name="KSO_WM_UNIT_INDEX" val="1_3_2"/>
  <p:tag name="KSO_WM_UNIT_ID" val="custom20187315_6*m_h_i*1_3_2"/>
  <p:tag name="KSO_WM_UNIT_LAYERLEVEL" val="1_1_1"/>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83.xml><?xml version="1.0" encoding="utf-8"?>
<p:tagLst xmlns:p="http://schemas.openxmlformats.org/presentationml/2006/main">
  <p:tag name="KSO_WM_TAG_VERSION" val="1.0"/>
  <p:tag name="KSO_WM_BEAUTIFY_FLAG" val="#wm#"/>
  <p:tag name="KSO_WM_UNIT_TYPE" val="i"/>
  <p:tag name="KSO_WM_UNIT_ID" val="custom20187315_6*i*100"/>
  <p:tag name="KSO_WM_TEMPLATE_CATEGORY" val="custom"/>
  <p:tag name="KSO_WM_TEMPLATE_INDEX" val="20187315"/>
  <p:tag name="KSO_WM_UNIT_INDEX" val="100"/>
</p:tagLst>
</file>

<file path=ppt/tags/tag84.xml><?xml version="1.0" encoding="utf-8"?>
<p:tagLst xmlns:p="http://schemas.openxmlformats.org/presentationml/2006/main">
  <p:tag name="KSO_WM_TAG_VERSION" val="1.0"/>
  <p:tag name="KSO_WM_BEAUTIFY_FLAG" val="#wm#"/>
  <p:tag name="KSO_WM_UNIT_TYPE" val="i"/>
  <p:tag name="KSO_WM_UNIT_ID" val="custom20187315_6*i*101"/>
  <p:tag name="KSO_WM_TEMPLATE_CATEGORY" val="custom"/>
  <p:tag name="KSO_WM_TEMPLATE_INDEX" val="20187315"/>
  <p:tag name="KSO_WM_UNIT_INDEX" val="101"/>
</p:tagLst>
</file>

<file path=ppt/tags/tag85.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h_i"/>
  <p:tag name="KSO_WM_UNIT_INDEX" val="1_3_3"/>
  <p:tag name="KSO_WM_UNIT_ID" val="custom20187315_6*m_h_i*1_3_3"/>
  <p:tag name="KSO_WM_UNIT_LAYERLEVEL" val="1_1_1"/>
  <p:tag name="KSO_WM_BEAUTIFY_FLAG" val="#wm#"/>
  <p:tag name="KSO_WM_UNIT_LINE_FORE_SCHEMECOLOR_INDEX" val="8"/>
  <p:tag name="KSO_WM_UNIT_LINE_FILL_TYPE" val="2"/>
  <p:tag name="KSO_WM_UNIT_USESOURCEFORMAT_APPLY" val="1"/>
</p:tagLst>
</file>

<file path=ppt/tags/tag86.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h_i"/>
  <p:tag name="KSO_WM_UNIT_INDEX" val="1_3_4"/>
  <p:tag name="KSO_WM_UNIT_ID" val="custom20187315_6*m_h_i*1_3_4"/>
  <p:tag name="KSO_WM_UNIT_LAYERLEVEL" val="1_1_1"/>
  <p:tag name="KSO_WM_BEAUTIFY_FLAG" val="#wm#"/>
  <p:tag name="KSO_WM_UNIT_LINE_FORE_SCHEMECOLOR_INDEX" val="8"/>
  <p:tag name="KSO_WM_UNIT_LINE_FILL_TYPE" val="2"/>
  <p:tag name="KSO_WM_UNIT_TEXT_FILL_FORE_SCHEMECOLOR_INDEX" val="2"/>
  <p:tag name="KSO_WM_UNIT_TEXT_FILL_TYPE" val="1"/>
  <p:tag name="KSO_WM_UNIT_USESOURCEFORMAT_APPLY" val="1"/>
</p:tagLst>
</file>

<file path=ppt/tags/tag87.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h_f"/>
  <p:tag name="KSO_WM_UNIT_INDEX" val="1_3_1"/>
  <p:tag name="KSO_WM_UNIT_ID" val="custom20187315_6*m_h_f*1_3_1"/>
  <p:tag name="KSO_WM_UNIT_LAYERLEVEL" val="1_1_1"/>
  <p:tag name="KSO_WM_UNIT_VALUE" val="40"/>
  <p:tag name="KSO_WM_UNIT_HIGHLIGHT" val="0"/>
  <p:tag name="KSO_WM_UNIT_COMPATIBLE" val="0"/>
  <p:tag name="KSO_WM_UNIT_CLEAR" val="0"/>
  <p:tag name="KSO_WM_BEAUTIFY_FLAG" val="#wm#"/>
  <p:tag name="KSO_WM_UNIT_PRESET_TEXT" val="请在这里输入您的内容文字请在这里输入您的内容文字"/>
  <p:tag name="KSO_WM_UNIT_TEXT_FILL_FORE_SCHEMECOLOR_INDEX" val="13"/>
  <p:tag name="KSO_WM_UNIT_TEXT_FILL_TYPE" val="1"/>
  <p:tag name="KSO_WM_UNIT_USESOURCEFORMAT_APPLY" val="1"/>
</p:tagLst>
</file>

<file path=ppt/tags/tag88.xml><?xml version="1.0" encoding="utf-8"?>
<p:tagLst xmlns:p="http://schemas.openxmlformats.org/presentationml/2006/main">
  <p:tag name="KSO_WM_TEMPLATE_CATEGORY" val="custom"/>
  <p:tag name="KSO_WM_TEMPLATE_INDEX" val="20187315"/>
  <p:tag name="KSO_WM_DIAGRAM_GROUP_CODE" val="m1-2"/>
  <p:tag name="KSO_WM_TAG_VERSION" val="1.0"/>
  <p:tag name="KSO_WM_UNIT_TYPE" val="m_h_a"/>
  <p:tag name="KSO_WM_UNIT_INDEX" val="1_3_1"/>
  <p:tag name="KSO_WM_UNIT_ID" val="custom20187315_6*m_h_a*1_3_1"/>
  <p:tag name="KSO_WM_UNIT_LAYERLEVEL" val="1_1_1"/>
  <p:tag name="KSO_WM_UNIT_VALUE" val="5"/>
  <p:tag name="KSO_WM_UNIT_HIGHLIGHT" val="0"/>
  <p:tag name="KSO_WM_UNIT_COMPATIBLE" val="0"/>
  <p:tag name="KSO_WM_UNIT_CLEAR" val="0"/>
  <p:tag name="KSO_WM_BEAUTIFY_FLAG" val="#wm#"/>
  <p:tag name="KSO_WM_UNIT_PRESET_TEXT" val="2015"/>
  <p:tag name="KSO_WM_UNIT_TEXT_FILL_FORE_SCHEMECOLOR_INDEX" val="13"/>
  <p:tag name="KSO_WM_UNIT_TEXT_FILL_TYPE" val="1"/>
  <p:tag name="KSO_WM_UNIT_USESOURCEFORMAT_APPLY" val="1"/>
</p:tagLst>
</file>

<file path=ppt/tags/tag89.xml><?xml version="1.0" encoding="utf-8"?>
<p:tagLst xmlns:p="http://schemas.openxmlformats.org/presentationml/2006/main">
  <p:tag name="KSO_WM_TAG_VERSION" val="1.0"/>
  <p:tag name="KSO_WM_BEAUTIFY_FLAG" val="#wm#"/>
  <p:tag name="KSO_WM_UNIT_TYPE" val="i"/>
  <p:tag name="KSO_WM_UNIT_ID" val="custom20187315_6*i*106"/>
  <p:tag name="KSO_WM_TEMPLATE_CATEGORY" val="custom"/>
  <p:tag name="KSO_WM_TEMPLATE_INDEX" val="20187315"/>
  <p:tag name="KSO_WM_UNIT_INDEX" val="106"/>
</p:tagLst>
</file>

<file path=ppt/tags/tag9.xml><?xml version="1.0" encoding="utf-8"?>
<p:tagLst xmlns:p="http://schemas.openxmlformats.org/presentationml/2006/main">
  <p:tag name="KSO_WM_TEMPLATE_CATEGORY" val="custom"/>
  <p:tag name="KSO_WM_TEMPLATE_INDEX" val="20187315"/>
  <p:tag name="KSO_WM_TAG_VERSION" val="1.0"/>
  <p:tag name="KSO_WM_SLIDE_ID" val="custom20187315_1"/>
  <p:tag name="KSO_WM_SLIDE_INDEX" val="1"/>
  <p:tag name="KSO_WM_SLIDE_ITEM_CNT" val="2"/>
  <p:tag name="KSO_WM_SLIDE_LAYOUT" val="b_a"/>
  <p:tag name="KSO_WM_SLIDE_LAYOUT_CNT" val="1_1"/>
  <p:tag name="KSO_WM_SLIDE_TYPE" val="title"/>
  <p:tag name="KSO_WM_SLIDE_SUBTYPE" val="pureTxt"/>
  <p:tag name="KSO_WM_BEAUTIFY_FLAG" val="#wm#"/>
  <p:tag name="KSO_WM_TEMPLATE_THUMBS_INDEX" val="1、3、4、5、8、11、12、15、16、17、21、22、23、24、25、"/>
</p:tagLst>
</file>

<file path=ppt/tags/tag90.xml><?xml version="1.0" encoding="utf-8"?>
<p:tagLst xmlns:p="http://schemas.openxmlformats.org/presentationml/2006/main">
  <p:tag name="KSO_WM_TEMPLATE_CATEGORY" val="custom"/>
  <p:tag name="KSO_WM_TEMPLATE_INDEX" val="20187315"/>
  <p:tag name="KSO_WM_TAG_VERSION" val="1.0"/>
  <p:tag name="KSO_WM_UNIT_TYPE" val="a"/>
  <p:tag name="KSO_WM_UNIT_INDEX" val="1"/>
  <p:tag name="KSO_WM_UNIT_ID" val="custom20187315_6*a*1"/>
  <p:tag name="KSO_WM_UNIT_LAYERLEVEL" val="1"/>
  <p:tag name="KSO_WM_UNIT_VALUE" val="8"/>
  <p:tag name="KSO_WM_UNIT_ISCONTENTSTITLE" val="0"/>
  <p:tag name="KSO_WM_UNIT_HIGHLIGHT" val="0"/>
  <p:tag name="KSO_WM_UNIT_COMPATIBLE" val="0"/>
  <p:tag name="KSO_WM_UNIT_CLEAR" val="0"/>
  <p:tag name="KSO_WM_BEAUTIFY_FLAG" val="#wm#"/>
  <p:tag name="KSO_WM_UNIT_PRESET_TEXT" val="修改相关主题"/>
</p:tagLst>
</file>

<file path=ppt/tags/tag91.xml><?xml version="1.0" encoding="utf-8"?>
<p:tagLst xmlns:p="http://schemas.openxmlformats.org/presentationml/2006/main">
  <p:tag name="KSO_WM_TEMPLATE_CATEGORY" val="custom"/>
  <p:tag name="KSO_WM_TEMPLATE_INDEX" val="20187315"/>
  <p:tag name="KSO_WM_TAG_VERSION" val="1.0"/>
  <p:tag name="KSO_WM_SLIDE_ID" val="custom20187315_6"/>
  <p:tag name="KSO_WM_SLIDE_INDEX" val="6"/>
  <p:tag name="KSO_WM_SLIDE_ITEM_CNT" val="3"/>
  <p:tag name="KSO_WM_SLIDE_LAYOUT" val="h_a_m"/>
  <p:tag name="KSO_WM_SLIDE_LAYOUT_CNT" val="1_1_1"/>
  <p:tag name="KSO_WM_SLIDE_TYPE" val="text"/>
  <p:tag name="KSO_WM_SLIDE_SUBTYPE" val="diag"/>
  <p:tag name="KSO_WM_BEAUTIFY_FLAG" val="#wm#"/>
  <p:tag name="KSO_WM_SLIDE_POSITION" val="55*78"/>
  <p:tag name="KSO_WM_SLIDE_SIZE" val="871*464"/>
  <p:tag name="KSO_WM_DIAGRAM_GROUP_CODE" val="m1-2"/>
  <p:tag name="KSO_WM_SLIDE_MODEL_TYPE" val="timeline"/>
</p:tagLst>
</file>

<file path=ppt/tags/tag92.xml><?xml version="1.0" encoding="utf-8"?>
<p:tagLst xmlns:p="http://schemas.openxmlformats.org/presentationml/2006/main">
  <p:tag name="KSO_WM_TAG_VERSION" val="1.0"/>
  <p:tag name="KSO_WM_BEAUTIFY_FLAG" val="#wm#"/>
  <p:tag name="KSO_WM_UNIT_TYPE" val="i"/>
  <p:tag name="KSO_WM_UNIT_ID" val="custom20187315_8*i*0"/>
  <p:tag name="KSO_WM_TEMPLATE_CATEGORY" val="custom"/>
  <p:tag name="KSO_WM_TEMPLATE_INDEX" val="20187315"/>
  <p:tag name="KSO_WM_UNIT_INDEX" val="0"/>
</p:tagLst>
</file>

<file path=ppt/tags/tag93.xml><?xml version="1.0" encoding="utf-8"?>
<p:tagLst xmlns:p="http://schemas.openxmlformats.org/presentationml/2006/main">
  <p:tag name="KSO_WM_TAG_VERSION" val="1.0"/>
  <p:tag name="KSO_WM_BEAUTIFY_FLAG" val="#wm#"/>
  <p:tag name="KSO_WM_UNIT_TYPE" val="i"/>
  <p:tag name="KSO_WM_UNIT_ID" val="custom20187315_8*i*1"/>
  <p:tag name="KSO_WM_TEMPLATE_CATEGORY" val="custom"/>
  <p:tag name="KSO_WM_TEMPLATE_INDEX" val="20187315"/>
  <p:tag name="KSO_WM_UNIT_INDEX" val="1"/>
</p:tagLst>
</file>

<file path=ppt/tags/tag94.xml><?xml version="1.0" encoding="utf-8"?>
<p:tagLst xmlns:p="http://schemas.openxmlformats.org/presentationml/2006/main">
  <p:tag name="KSO_WM_TAG_VERSION" val="1.0"/>
  <p:tag name="KSO_WM_BEAUTIFY_FLAG" val="#wm#"/>
  <p:tag name="KSO_WM_UNIT_TYPE" val="i"/>
  <p:tag name="KSO_WM_UNIT_ID" val="custom20187315_8*i*2"/>
  <p:tag name="KSO_WM_TEMPLATE_CATEGORY" val="custom"/>
  <p:tag name="KSO_WM_TEMPLATE_INDEX" val="20187315"/>
  <p:tag name="KSO_WM_UNIT_INDEX" val="2"/>
</p:tagLst>
</file>

<file path=ppt/tags/tag95.xml><?xml version="1.0" encoding="utf-8"?>
<p:tagLst xmlns:p="http://schemas.openxmlformats.org/presentationml/2006/main">
  <p:tag name="KSO_WM_TEMPLATE_CATEGORY" val="custom"/>
  <p:tag name="KSO_WM_TEMPLATE_INDEX" val="20187315"/>
  <p:tag name="KSO_WM_TAG_VERSION" val="1.0"/>
  <p:tag name="KSO_WM_UNIT_TYPE" val="h_f"/>
  <p:tag name="KSO_WM_UNIT_INDEX" val="1_1"/>
  <p:tag name="KSO_WM_UNIT_ID" val="custom20187315_8*h_f*1_1"/>
  <p:tag name="KSO_WM_UNIT_LAYERLEVEL" val="1_1"/>
  <p:tag name="KSO_WM_UNIT_VALUE" val="144"/>
  <p:tag name="KSO_WM_UNIT_HIGHLIGHT" val="0"/>
  <p:tag name="KSO_WM_UNIT_COMPATIBLE" val="0"/>
  <p:tag name="KSO_WM_UNIT_CLEAR" val="0"/>
  <p:tag name="KSO_WM_BEAUTIFY_FLAG" val="#wm#"/>
  <p:tag name="KSO_WM_UNIT_PRESET_TEXT" val="请在这里输入您的内容文字请在这里输入您的内容文字请在这里输入您的内容文字请在这里输入您的内容文字请在这里输入您的内容文字请在这里输入您的内容文字"/>
</p:tagLst>
</file>

<file path=ppt/tags/tag96.xml><?xml version="1.0" encoding="utf-8"?>
<p:tagLst xmlns:p="http://schemas.openxmlformats.org/presentationml/2006/main">
  <p:tag name="KSO_WM_TEMPLATE_CATEGORY" val="custom"/>
  <p:tag name="KSO_WM_TEMPLATE_INDEX" val="20187315"/>
  <p:tag name="KSO_WM_TAG_VERSION" val="1.0"/>
  <p:tag name="KSO_WM_UNIT_TYPE" val="h_f"/>
  <p:tag name="KSO_WM_UNIT_INDEX" val="1_2"/>
  <p:tag name="KSO_WM_UNIT_ID" val="custom20187315_8*h_f*1_2"/>
  <p:tag name="KSO_WM_UNIT_LAYERLEVEL" val="1_1"/>
  <p:tag name="KSO_WM_UNIT_VALUE" val="144"/>
  <p:tag name="KSO_WM_UNIT_HIGHLIGHT" val="0"/>
  <p:tag name="KSO_WM_UNIT_COMPATIBLE" val="0"/>
  <p:tag name="KSO_WM_UNIT_CLEAR" val="0"/>
  <p:tag name="KSO_WM_BEAUTIFY_FLAG" val="#wm#"/>
  <p:tag name="KSO_WM_UNIT_PRESET_TEXT" val="请在这里输入您的内容文字请在这里输入您的内容文字请在这里输入您的内容文字请在这里输入您的内容文字请在这里输入您的内容文字请在这里输入您的内容文字"/>
</p:tagLst>
</file>

<file path=ppt/tags/tag97.xml><?xml version="1.0" encoding="utf-8"?>
<p:tagLst xmlns:p="http://schemas.openxmlformats.org/presentationml/2006/main">
  <p:tag name="KSO_WM_TEMPLATE_CATEGORY" val="custom"/>
  <p:tag name="KSO_WM_TEMPLATE_INDEX" val="20187315"/>
  <p:tag name="KSO_WM_TAG_VERSION" val="1.0"/>
  <p:tag name="KSO_WM_UNIT_TYPE" val="h_a"/>
  <p:tag name="KSO_WM_UNIT_INDEX" val="1_1"/>
  <p:tag name="KSO_WM_UNIT_ID" val="custom20187315_8*h_a*1_1"/>
  <p:tag name="KSO_WM_UNIT_LAYERLEVEL" val="1_1"/>
  <p:tag name="KSO_WM_UNIT_VALUE" val="25"/>
  <p:tag name="KSO_WM_UNIT_HIGHLIGHT" val="0"/>
  <p:tag name="KSO_WM_UNIT_COMPATIBLE" val="0"/>
  <p:tag name="KSO_WM_UNIT_CLEAR" val="0"/>
  <p:tag name="KSO_WM_BEAUTIFY_FLAG" val="#wm#"/>
  <p:tag name="KSO_WM_UNIT_PRESET_TEXT" val="请在此输入标题"/>
</p:tagLst>
</file>

<file path=ppt/tags/tag98.xml><?xml version="1.0" encoding="utf-8"?>
<p:tagLst xmlns:p="http://schemas.openxmlformats.org/presentationml/2006/main">
  <p:tag name="KSO_WM_TAG_VERSION" val="1.0"/>
  <p:tag name="KSO_WM_BEAUTIFY_FLAG" val="#wm#"/>
  <p:tag name="KSO_WM_UNIT_TYPE" val="i"/>
  <p:tag name="KSO_WM_UNIT_ID" val="custom20187315_8*i*7"/>
  <p:tag name="KSO_WM_TEMPLATE_CATEGORY" val="custom"/>
  <p:tag name="KSO_WM_TEMPLATE_INDEX" val="20187315"/>
  <p:tag name="KSO_WM_UNIT_INDEX" val="7"/>
</p:tagLst>
</file>

<file path=ppt/tags/tag99.xml><?xml version="1.0" encoding="utf-8"?>
<p:tagLst xmlns:p="http://schemas.openxmlformats.org/presentationml/2006/main">
  <p:tag name="KSO_WM_TEMPLATE_CATEGORY" val="custom"/>
  <p:tag name="KSO_WM_TEMPLATE_INDEX" val="20187315"/>
  <p:tag name="KSO_WM_TAG_VERSION" val="1.0"/>
  <p:tag name="KSO_WM_UNIT_TYPE" val="a"/>
  <p:tag name="KSO_WM_UNIT_INDEX" val="1"/>
  <p:tag name="KSO_WM_UNIT_ID" val="custom20187315_8*a*1"/>
  <p:tag name="KSO_WM_UNIT_LAYERLEVEL" val="1"/>
  <p:tag name="KSO_WM_UNIT_VALUE" val="8"/>
  <p:tag name="KSO_WM_UNIT_ISCONTENTSTITLE" val="0"/>
  <p:tag name="KSO_WM_UNIT_HIGHLIGHT" val="0"/>
  <p:tag name="KSO_WM_UNIT_COMPATIBLE" val="0"/>
  <p:tag name="KSO_WM_UNIT_CLEAR" val="0"/>
  <p:tag name="KSO_WM_BEAUTIFY_FLAG" val="#wm#"/>
  <p:tag name="KSO_WM_UNIT_PRESET_TEXT" val="修改相关主题"/>
</p:tagLst>
</file>

<file path=ppt/theme/theme1.xml><?xml version="1.0" encoding="utf-8"?>
<a:theme xmlns:a="http://schemas.openxmlformats.org/drawingml/2006/main" name="1_Office 主题">
  <a:themeElements>
    <a:clrScheme name="">
      <a:dk1>
        <a:srgbClr val="000000"/>
      </a:dk1>
      <a:lt1>
        <a:srgbClr val="FFFFFF"/>
      </a:lt1>
      <a:dk2>
        <a:srgbClr val="FCEF75"/>
      </a:dk2>
      <a:lt2>
        <a:srgbClr val="C31E0A"/>
      </a:lt2>
      <a:accent1>
        <a:srgbClr val="C31E0A"/>
      </a:accent1>
      <a:accent2>
        <a:srgbClr val="D3A02D"/>
      </a:accent2>
      <a:accent3>
        <a:srgbClr val="FFFFFF"/>
      </a:accent3>
      <a:accent4>
        <a:srgbClr val="000000"/>
      </a:accent4>
      <a:accent5>
        <a:srgbClr val="FCEF75"/>
      </a:accent5>
      <a:accent6>
        <a:srgbClr val="D7712B"/>
      </a:accent6>
      <a:hlink>
        <a:srgbClr val="0563C1"/>
      </a:hlink>
      <a:folHlink>
        <a:srgbClr val="954F72"/>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5">
      <a:dk1>
        <a:srgbClr val="000000"/>
      </a:dk1>
      <a:lt1>
        <a:srgbClr val="FFFFFF"/>
      </a:lt1>
      <a:dk2>
        <a:srgbClr val="505046"/>
      </a:dk2>
      <a:lt2>
        <a:srgbClr val="EEECE1"/>
      </a:lt2>
      <a:accent1>
        <a:srgbClr val="C00000"/>
      </a:accent1>
      <a:accent2>
        <a:srgbClr val="FFBD47"/>
      </a:accent2>
      <a:accent3>
        <a:srgbClr val="FCDD07"/>
      </a:accent3>
      <a:accent4>
        <a:srgbClr val="FF8427"/>
      </a:accent4>
      <a:accent5>
        <a:srgbClr val="F6DE64"/>
      </a:accent5>
      <a:accent6>
        <a:srgbClr val="B22600"/>
      </a:accent6>
      <a:hlink>
        <a:srgbClr val="F5F3EB"/>
      </a:hlink>
      <a:folHlink>
        <a:srgbClr val="F9B100"/>
      </a:folHlink>
    </a:clrScheme>
    <a:fontScheme name="g5jtkinr">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FCEF75"/>
    </a:dk2>
    <a:lt2>
      <a:srgbClr val="C31E0A"/>
    </a:lt2>
    <a:accent1>
      <a:srgbClr val="C31E0A"/>
    </a:accent1>
    <a:accent2>
      <a:srgbClr val="D3A02D"/>
    </a:accent2>
    <a:accent3>
      <a:srgbClr val="FFFFFF"/>
    </a:accent3>
    <a:accent4>
      <a:srgbClr val="000000"/>
    </a:accent4>
    <a:accent5>
      <a:srgbClr val="FCEF75"/>
    </a:accent5>
    <a:accent6>
      <a:srgbClr val="D7712B"/>
    </a:accent6>
    <a:hlink>
      <a:srgbClr val="0563C1"/>
    </a:hlink>
    <a:folHlink>
      <a:srgbClr val="954F72"/>
    </a:folHlink>
  </a:clrScheme>
</a:themeOverride>
</file>

<file path=ppt/theme/themeOverride10.xml><?xml version="1.0" encoding="utf-8"?>
<a:themeOverride xmlns:a="http://schemas.openxmlformats.org/drawingml/2006/main">
  <a:clrScheme name="">
    <a:dk1>
      <a:srgbClr val="000000"/>
    </a:dk1>
    <a:lt1>
      <a:srgbClr val="FFFFFF"/>
    </a:lt1>
    <a:dk2>
      <a:srgbClr val="FCEF75"/>
    </a:dk2>
    <a:lt2>
      <a:srgbClr val="C31E0A"/>
    </a:lt2>
    <a:accent1>
      <a:srgbClr val="C31E0A"/>
    </a:accent1>
    <a:accent2>
      <a:srgbClr val="D3A02D"/>
    </a:accent2>
    <a:accent3>
      <a:srgbClr val="FFFFFF"/>
    </a:accent3>
    <a:accent4>
      <a:srgbClr val="000000"/>
    </a:accent4>
    <a:accent5>
      <a:srgbClr val="FCEF75"/>
    </a:accent5>
    <a:accent6>
      <a:srgbClr val="D7712B"/>
    </a:accent6>
    <a:hlink>
      <a:srgbClr val="0563C1"/>
    </a:hlink>
    <a:folHlink>
      <a:srgbClr val="954F72"/>
    </a:folHlink>
  </a:clrScheme>
</a:themeOverride>
</file>

<file path=ppt/theme/themeOverride11.xml><?xml version="1.0" encoding="utf-8"?>
<a:themeOverride xmlns:a="http://schemas.openxmlformats.org/drawingml/2006/main">
  <a:clrScheme name="">
    <a:dk1>
      <a:srgbClr val="000000"/>
    </a:dk1>
    <a:lt1>
      <a:srgbClr val="FFFFFF"/>
    </a:lt1>
    <a:dk2>
      <a:srgbClr val="FCEF75"/>
    </a:dk2>
    <a:lt2>
      <a:srgbClr val="C31E0A"/>
    </a:lt2>
    <a:accent1>
      <a:srgbClr val="C31E0A"/>
    </a:accent1>
    <a:accent2>
      <a:srgbClr val="D3A02D"/>
    </a:accent2>
    <a:accent3>
      <a:srgbClr val="FFFFFF"/>
    </a:accent3>
    <a:accent4>
      <a:srgbClr val="000000"/>
    </a:accent4>
    <a:accent5>
      <a:srgbClr val="FCEF75"/>
    </a:accent5>
    <a:accent6>
      <a:srgbClr val="D7712B"/>
    </a:accent6>
    <a:hlink>
      <a:srgbClr val="0563C1"/>
    </a:hlink>
    <a:folHlink>
      <a:srgbClr val="954F72"/>
    </a:folHlink>
  </a:clrScheme>
</a:themeOverride>
</file>

<file path=ppt/theme/themeOverride2.xml><?xml version="1.0" encoding="utf-8"?>
<a:themeOverride xmlns:a="http://schemas.openxmlformats.org/drawingml/2006/main">
  <a:clrScheme name="">
    <a:dk1>
      <a:srgbClr val="000000"/>
    </a:dk1>
    <a:lt1>
      <a:srgbClr val="FFFFFF"/>
    </a:lt1>
    <a:dk2>
      <a:srgbClr val="FCEF75"/>
    </a:dk2>
    <a:lt2>
      <a:srgbClr val="C31E0A"/>
    </a:lt2>
    <a:accent1>
      <a:srgbClr val="C31E0A"/>
    </a:accent1>
    <a:accent2>
      <a:srgbClr val="D3A02D"/>
    </a:accent2>
    <a:accent3>
      <a:srgbClr val="FFFFFF"/>
    </a:accent3>
    <a:accent4>
      <a:srgbClr val="000000"/>
    </a:accent4>
    <a:accent5>
      <a:srgbClr val="FCEF75"/>
    </a:accent5>
    <a:accent6>
      <a:srgbClr val="D7712B"/>
    </a:accent6>
    <a:hlink>
      <a:srgbClr val="0563C1"/>
    </a:hlink>
    <a:folHlink>
      <a:srgbClr val="954F72"/>
    </a:folHlink>
  </a:clrScheme>
</a:themeOverride>
</file>

<file path=ppt/theme/themeOverride3.xml><?xml version="1.0" encoding="utf-8"?>
<a:themeOverride xmlns:a="http://schemas.openxmlformats.org/drawingml/2006/main">
  <a:clrScheme name="">
    <a:dk1>
      <a:srgbClr val="000000"/>
    </a:dk1>
    <a:lt1>
      <a:srgbClr val="FFFFFF"/>
    </a:lt1>
    <a:dk2>
      <a:srgbClr val="FCEF75"/>
    </a:dk2>
    <a:lt2>
      <a:srgbClr val="C31E0A"/>
    </a:lt2>
    <a:accent1>
      <a:srgbClr val="C31E0A"/>
    </a:accent1>
    <a:accent2>
      <a:srgbClr val="D3A02D"/>
    </a:accent2>
    <a:accent3>
      <a:srgbClr val="FFFFFF"/>
    </a:accent3>
    <a:accent4>
      <a:srgbClr val="000000"/>
    </a:accent4>
    <a:accent5>
      <a:srgbClr val="FCEF75"/>
    </a:accent5>
    <a:accent6>
      <a:srgbClr val="D7712B"/>
    </a:accent6>
    <a:hlink>
      <a:srgbClr val="0563C1"/>
    </a:hlink>
    <a:folHlink>
      <a:srgbClr val="954F72"/>
    </a:folHlink>
  </a:clrScheme>
</a:themeOverride>
</file>

<file path=ppt/theme/themeOverride4.xml><?xml version="1.0" encoding="utf-8"?>
<a:themeOverride xmlns:a="http://schemas.openxmlformats.org/drawingml/2006/main">
  <a:clrScheme name="">
    <a:dk1>
      <a:srgbClr val="000000"/>
    </a:dk1>
    <a:lt1>
      <a:srgbClr val="FFFFFF"/>
    </a:lt1>
    <a:dk2>
      <a:srgbClr val="FCEF75"/>
    </a:dk2>
    <a:lt2>
      <a:srgbClr val="C31E0A"/>
    </a:lt2>
    <a:accent1>
      <a:srgbClr val="C31E0A"/>
    </a:accent1>
    <a:accent2>
      <a:srgbClr val="D3A02D"/>
    </a:accent2>
    <a:accent3>
      <a:srgbClr val="FFFFFF"/>
    </a:accent3>
    <a:accent4>
      <a:srgbClr val="000000"/>
    </a:accent4>
    <a:accent5>
      <a:srgbClr val="FCEF75"/>
    </a:accent5>
    <a:accent6>
      <a:srgbClr val="D7712B"/>
    </a:accent6>
    <a:hlink>
      <a:srgbClr val="0563C1"/>
    </a:hlink>
    <a:folHlink>
      <a:srgbClr val="954F72"/>
    </a:folHlink>
  </a:clrScheme>
</a:themeOverride>
</file>

<file path=ppt/theme/themeOverride5.xml><?xml version="1.0" encoding="utf-8"?>
<a:themeOverride xmlns:a="http://schemas.openxmlformats.org/drawingml/2006/main">
  <a:clrScheme name="">
    <a:dk1>
      <a:srgbClr val="000000"/>
    </a:dk1>
    <a:lt1>
      <a:srgbClr val="FFFFFF"/>
    </a:lt1>
    <a:dk2>
      <a:srgbClr val="FCEF75"/>
    </a:dk2>
    <a:lt2>
      <a:srgbClr val="C31E0A"/>
    </a:lt2>
    <a:accent1>
      <a:srgbClr val="C31E0A"/>
    </a:accent1>
    <a:accent2>
      <a:srgbClr val="D3A02D"/>
    </a:accent2>
    <a:accent3>
      <a:srgbClr val="FFFFFF"/>
    </a:accent3>
    <a:accent4>
      <a:srgbClr val="000000"/>
    </a:accent4>
    <a:accent5>
      <a:srgbClr val="FCEF75"/>
    </a:accent5>
    <a:accent6>
      <a:srgbClr val="D7712B"/>
    </a:accent6>
    <a:hlink>
      <a:srgbClr val="0563C1"/>
    </a:hlink>
    <a:folHlink>
      <a:srgbClr val="954F72"/>
    </a:folHlink>
  </a:clrScheme>
</a:themeOverride>
</file>

<file path=ppt/theme/themeOverride6.xml><?xml version="1.0" encoding="utf-8"?>
<a:themeOverride xmlns:a="http://schemas.openxmlformats.org/drawingml/2006/main">
  <a:clrScheme name="">
    <a:dk1>
      <a:srgbClr val="000000"/>
    </a:dk1>
    <a:lt1>
      <a:srgbClr val="FFFFFF"/>
    </a:lt1>
    <a:dk2>
      <a:srgbClr val="FCEF75"/>
    </a:dk2>
    <a:lt2>
      <a:srgbClr val="C31E0A"/>
    </a:lt2>
    <a:accent1>
      <a:srgbClr val="C31E0A"/>
    </a:accent1>
    <a:accent2>
      <a:srgbClr val="D3A02D"/>
    </a:accent2>
    <a:accent3>
      <a:srgbClr val="FFFFFF"/>
    </a:accent3>
    <a:accent4>
      <a:srgbClr val="000000"/>
    </a:accent4>
    <a:accent5>
      <a:srgbClr val="FCEF75"/>
    </a:accent5>
    <a:accent6>
      <a:srgbClr val="D7712B"/>
    </a:accent6>
    <a:hlink>
      <a:srgbClr val="0563C1"/>
    </a:hlink>
    <a:folHlink>
      <a:srgbClr val="954F72"/>
    </a:folHlink>
  </a:clrScheme>
</a:themeOverride>
</file>

<file path=ppt/theme/themeOverride7.xml><?xml version="1.0" encoding="utf-8"?>
<a:themeOverride xmlns:a="http://schemas.openxmlformats.org/drawingml/2006/main">
  <a:clrScheme name="">
    <a:dk1>
      <a:srgbClr val="000000"/>
    </a:dk1>
    <a:lt1>
      <a:srgbClr val="FFFFFF"/>
    </a:lt1>
    <a:dk2>
      <a:srgbClr val="FCEF75"/>
    </a:dk2>
    <a:lt2>
      <a:srgbClr val="C31E0A"/>
    </a:lt2>
    <a:accent1>
      <a:srgbClr val="C31E0A"/>
    </a:accent1>
    <a:accent2>
      <a:srgbClr val="D3A02D"/>
    </a:accent2>
    <a:accent3>
      <a:srgbClr val="FFFFFF"/>
    </a:accent3>
    <a:accent4>
      <a:srgbClr val="000000"/>
    </a:accent4>
    <a:accent5>
      <a:srgbClr val="FCEF75"/>
    </a:accent5>
    <a:accent6>
      <a:srgbClr val="D7712B"/>
    </a:accent6>
    <a:hlink>
      <a:srgbClr val="0563C1"/>
    </a:hlink>
    <a:folHlink>
      <a:srgbClr val="954F72"/>
    </a:folHlink>
  </a:clrScheme>
</a:themeOverride>
</file>

<file path=ppt/theme/themeOverride8.xml><?xml version="1.0" encoding="utf-8"?>
<a:themeOverride xmlns:a="http://schemas.openxmlformats.org/drawingml/2006/main">
  <a:clrScheme name="">
    <a:dk1>
      <a:srgbClr val="000000"/>
    </a:dk1>
    <a:lt1>
      <a:srgbClr val="FFFFFF"/>
    </a:lt1>
    <a:dk2>
      <a:srgbClr val="FCEF75"/>
    </a:dk2>
    <a:lt2>
      <a:srgbClr val="C31E0A"/>
    </a:lt2>
    <a:accent1>
      <a:srgbClr val="C31E0A"/>
    </a:accent1>
    <a:accent2>
      <a:srgbClr val="D3A02D"/>
    </a:accent2>
    <a:accent3>
      <a:srgbClr val="FFFFFF"/>
    </a:accent3>
    <a:accent4>
      <a:srgbClr val="000000"/>
    </a:accent4>
    <a:accent5>
      <a:srgbClr val="FCEF75"/>
    </a:accent5>
    <a:accent6>
      <a:srgbClr val="D7712B"/>
    </a:accent6>
    <a:hlink>
      <a:srgbClr val="0563C1"/>
    </a:hlink>
    <a:folHlink>
      <a:srgbClr val="954F72"/>
    </a:folHlink>
  </a:clrScheme>
</a:themeOverride>
</file>

<file path=ppt/theme/themeOverride9.xml><?xml version="1.0" encoding="utf-8"?>
<a:themeOverride xmlns:a="http://schemas.openxmlformats.org/drawingml/2006/main">
  <a:clrScheme name="">
    <a:dk1>
      <a:srgbClr val="000000"/>
    </a:dk1>
    <a:lt1>
      <a:srgbClr val="FFFFFF"/>
    </a:lt1>
    <a:dk2>
      <a:srgbClr val="FCEF75"/>
    </a:dk2>
    <a:lt2>
      <a:srgbClr val="C31E0A"/>
    </a:lt2>
    <a:accent1>
      <a:srgbClr val="C31E0A"/>
    </a:accent1>
    <a:accent2>
      <a:srgbClr val="D3A02D"/>
    </a:accent2>
    <a:accent3>
      <a:srgbClr val="FFFFFF"/>
    </a:accent3>
    <a:accent4>
      <a:srgbClr val="000000"/>
    </a:accent4>
    <a:accent5>
      <a:srgbClr val="FCEF75"/>
    </a:accent5>
    <a:accent6>
      <a:srgbClr val="D7712B"/>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0</TotalTime>
  <Words>3102</Words>
  <Application>WPS 演示</Application>
  <PresentationFormat>宽屏</PresentationFormat>
  <Paragraphs>322</Paragraphs>
  <Slides>27</Slides>
  <Notes>0</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27</vt:i4>
      </vt:variant>
    </vt:vector>
  </HeadingPairs>
  <TitlesOfParts>
    <vt:vector size="48" baseType="lpstr">
      <vt:lpstr>Arial</vt:lpstr>
      <vt:lpstr>宋体</vt:lpstr>
      <vt:lpstr>Wingdings</vt:lpstr>
      <vt:lpstr>Calibri Light</vt:lpstr>
      <vt:lpstr>Calibri</vt:lpstr>
      <vt:lpstr>明兰_UI_TC</vt:lpstr>
      <vt:lpstr>微软雅黑</vt:lpstr>
      <vt:lpstr>Segoe UI Semibold</vt:lpstr>
      <vt:lpstr>Impact</vt:lpstr>
      <vt:lpstr>黑体</vt:lpstr>
      <vt:lpstr>方正正纤黑简体</vt:lpstr>
      <vt:lpstr>方正姚体</vt:lpstr>
      <vt:lpstr>Arial Unicode MS</vt:lpstr>
      <vt:lpstr>黑体-繁</vt:lpstr>
      <vt:lpstr>Arial</vt:lpstr>
      <vt:lpstr>MS PGothic</vt:lpstr>
      <vt:lpstr>Gill Sans</vt:lpstr>
      <vt:lpstr>方正兰亭粗黑_GBK</vt:lpstr>
      <vt:lpstr>Segoe Print</vt:lpstr>
      <vt:lpstr>1_Office 主题</vt:lpstr>
      <vt:lpstr>Office 主题​​</vt:lpstr>
      <vt:lpstr>践行“一学一做” 争当合格团员</vt:lpstr>
      <vt:lpstr>PowerPoint 演示文稿</vt:lpstr>
      <vt:lpstr>PowerPoint 演示文稿</vt:lpstr>
      <vt:lpstr>重温团的历史</vt:lpstr>
      <vt:lpstr>PowerPoint 演示文稿</vt:lpstr>
      <vt:lpstr>PowerPoint 演示文稿</vt:lpstr>
      <vt:lpstr>PowerPoint 演示文稿</vt:lpstr>
      <vt:lpstr>PowerPoint 演示文稿</vt:lpstr>
      <vt:lpstr>PowerPoint 演示文稿</vt:lpstr>
      <vt:lpstr>学习团章 做合格共青团员</vt:lpstr>
      <vt:lpstr>PowerPoint 演示文稿</vt:lpstr>
      <vt:lpstr>PowerPoint 演示文稿</vt:lpstr>
      <vt:lpstr>PowerPoint 演示文稿</vt:lpstr>
      <vt:lpstr>PowerPoint 演示文稿</vt:lpstr>
      <vt:lpstr>PowerPoint 演示文稿</vt:lpstr>
      <vt:lpstr>团的性质与奋斗目标</vt:lpstr>
      <vt:lpstr>PowerPoint 演示文稿</vt:lpstr>
      <vt:lpstr>PowerPoint 演示文稿</vt:lpstr>
      <vt:lpstr>LOREM IPSUM DOLOR</vt:lpstr>
      <vt:lpstr>PowerPoint 演示文稿</vt:lpstr>
      <vt:lpstr>PowerPoint 演示文稿</vt:lpstr>
      <vt:lpstr>LOREM IPSUM DOLOR</vt:lpstr>
      <vt:lpstr>PowerPoint 演示文稿</vt:lpstr>
      <vt:lpstr>PowerPoint 演示文稿</vt:lpstr>
      <vt:lpstr>PowerPoint 演示文稿</vt:lpstr>
      <vt:lpstr>PowerPoint 演示文稿</vt:lpstr>
      <vt:lpstr>感谢观看 为民服务</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Kingsoft</dc:creator>
  <cp:lastModifiedBy>一觉初回</cp:lastModifiedBy>
  <cp:revision>3</cp:revision>
  <dcterms:created xsi:type="dcterms:W3CDTF">2018-03-08T03:26:00Z</dcterms:created>
  <dcterms:modified xsi:type="dcterms:W3CDTF">2018-10-16T15:10:35Z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2052-10.1.0.7566</vt:lpwstr>
  </property>
</Properties>
</file>