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handoutMasterIdLst>
    <p:handoutMasterId r:id="rId39"/>
  </p:handoutMasterIdLst>
  <p:sldIdLst>
    <p:sldId id="256" r:id="rId2"/>
    <p:sldId id="282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258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13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87F6422-3C76-40E3-9CB7-CBE6E11022A5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A1718C1-1638-432D-A2C3-6CC465BC50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B108665-2553-43EB-9B4C-F89DD5CF8557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396E64-9AF4-46F0-80EC-AA53CBCCB6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D6BF29-7ED6-4BB5-B032-E18A1276EE6C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F56E6-C3B0-4885-9A88-F238B38B7EF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546EB4-6882-44CF-924C-5C101DFC19B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B0D54-B697-4463-9EE0-2EE1756ACF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498616-E7AD-4DD9-8CD9-A1AAF069413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DC673-E137-4558-BD92-962B6D4948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A6D0A4-8C26-4A27-A8CC-31D0DB617FE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07A75-4752-4C8D-B15C-EF99070FE1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BF3DF-C2D6-450F-8F51-4F753FBB525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DBB37-ACC8-4FC7-A2F8-BA6D8B5F86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230FD0-E747-4107-8AC5-167AE448E76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4C6E4-DA6D-4443-9D0A-9E7C2E6C2EB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FACBD7-4E09-4D8B-837A-AD13A3BD311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38413-2490-4B8E-84F0-3CC012900F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588E81-8DF1-42F6-AFAD-374A3781779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89F79-656D-4F81-9F71-F8191C6F8E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A905F0-52F4-4270-8EB6-D891D4404B4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DF4BF-B2CB-4A4D-8F8C-5459888B660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89712B-0688-4743-9F34-5CF958617A6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34456-6D2F-4576-B43D-E6E26C9474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A1F379-8691-4CBD-A0BB-D41E63BC311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06AC8E-7058-4B80-BE5D-EB995826CF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673D6A8-311B-4D41-AC57-96DDBA2BD29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5A10E6-9C0E-4E22-B9D0-23D61EBB177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7.png"/><Relationship Id="rId7" Type="http://schemas.openxmlformats.org/officeDocument/2006/relationships/slide" Target="slide1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9.png"/><Relationship Id="rId7" Type="http://schemas.openxmlformats.org/officeDocument/2006/relationships/slide" Target="slide10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3.png"/><Relationship Id="rId7" Type="http://schemas.openxmlformats.org/officeDocument/2006/relationships/slide" Target="slide10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5.png"/><Relationship Id="rId7" Type="http://schemas.openxmlformats.org/officeDocument/2006/relationships/slide" Target="slide10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27.png"/><Relationship Id="rId7" Type="http://schemas.openxmlformats.org/officeDocument/2006/relationships/slide" Target="slide1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27.png"/><Relationship Id="rId7" Type="http://schemas.openxmlformats.org/officeDocument/2006/relationships/slide" Target="slide1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30.png"/><Relationship Id="rId7" Type="http://schemas.openxmlformats.org/officeDocument/2006/relationships/slide" Target="slide15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2.png"/><Relationship Id="rId7" Type="http://schemas.openxmlformats.org/officeDocument/2006/relationships/slide" Target="slide1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6.png"/><Relationship Id="rId9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8.png"/><Relationship Id="rId7" Type="http://schemas.openxmlformats.org/officeDocument/2006/relationships/slide" Target="slide10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39.png"/><Relationship Id="rId9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43.png"/><Relationship Id="rId7" Type="http://schemas.openxmlformats.org/officeDocument/2006/relationships/slide" Target="slide10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44.png"/><Relationship Id="rId9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46.png"/><Relationship Id="rId7" Type="http://schemas.openxmlformats.org/officeDocument/2006/relationships/slide" Target="slide15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48.png"/><Relationship Id="rId7" Type="http://schemas.openxmlformats.org/officeDocument/2006/relationships/slide" Target="slide15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6138" y="2168525"/>
            <a:ext cx="509428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613" y="741363"/>
            <a:ext cx="6308725" cy="510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630238"/>
            <a:ext cx="6161088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8475" y="3028950"/>
            <a:ext cx="44958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3643313"/>
            <a:ext cx="6494462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0363" y="504825"/>
            <a:ext cx="52736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9300" y="1460500"/>
            <a:ext cx="361473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0363" y="1962150"/>
            <a:ext cx="5427662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635000"/>
            <a:ext cx="5605462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842963"/>
            <a:ext cx="58007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9950" y="671513"/>
            <a:ext cx="51149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8" y="2057400"/>
            <a:ext cx="8489950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8150" y="2546350"/>
            <a:ext cx="4683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591050"/>
            <a:ext cx="83851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623888"/>
            <a:ext cx="83502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767263"/>
            <a:ext cx="803275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145891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13700" y="145891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1851025"/>
            <a:ext cx="492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13700" y="1851025"/>
            <a:ext cx="492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231616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13700" y="231616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5913" y="2708275"/>
            <a:ext cx="492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4313" y="264001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15275" y="3098800"/>
            <a:ext cx="4921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690563"/>
            <a:ext cx="8247062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850" y="1109663"/>
            <a:ext cx="80867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4288" y="1922463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" y="4394200"/>
            <a:ext cx="80867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679450"/>
            <a:ext cx="8569325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7350" y="679450"/>
            <a:ext cx="492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" y="4462463"/>
            <a:ext cx="82423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606425"/>
            <a:ext cx="8267700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00" y="4097338"/>
            <a:ext cx="79692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8350" y="931863"/>
            <a:ext cx="112553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931863"/>
            <a:ext cx="11239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125" y="1323975"/>
            <a:ext cx="11255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4463" y="1795463"/>
            <a:ext cx="61436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63" y="1803400"/>
            <a:ext cx="6143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6375" y="2192338"/>
            <a:ext cx="612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2428875"/>
            <a:ext cx="4799012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71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98475"/>
            <a:ext cx="84470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457450"/>
            <a:ext cx="57721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1209675" y="3848100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65</a:t>
            </a:r>
            <a:r>
              <a:rPr lang="zh-CN" altLang="en-US" sz="3200"/>
              <a:t>页</a:t>
            </a:r>
          </a:p>
        </p:txBody>
      </p: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300163"/>
            <a:ext cx="84470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579438"/>
            <a:ext cx="8548688" cy="443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" y="957263"/>
            <a:ext cx="83613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2601913"/>
            <a:ext cx="83613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" y="4240213"/>
            <a:ext cx="83613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619125"/>
            <a:ext cx="8450263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" y="1971675"/>
            <a:ext cx="836136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5" y="3733800"/>
            <a:ext cx="83613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676275"/>
            <a:ext cx="8470900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2743200"/>
            <a:ext cx="8294687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75" y="473075"/>
            <a:ext cx="43751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1508125"/>
            <a:ext cx="7143750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7025" y="1998663"/>
            <a:ext cx="612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038" y="460375"/>
            <a:ext cx="72263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072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75" y="569913"/>
            <a:ext cx="7969250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3963" y="1154113"/>
            <a:ext cx="614362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88" y="492125"/>
            <a:ext cx="7985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27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675" y="584200"/>
            <a:ext cx="7526338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379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0" y="598488"/>
            <a:ext cx="701675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788" y="2584450"/>
            <a:ext cx="7161212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3" y="544513"/>
            <a:ext cx="7837487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9850" y="625475"/>
            <a:ext cx="59436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900" y="674688"/>
            <a:ext cx="7759700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2400" y="2797175"/>
            <a:ext cx="21050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25" y="2797175"/>
            <a:ext cx="27209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775" y="3314700"/>
            <a:ext cx="8255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0775" y="4918075"/>
            <a:ext cx="34782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582613"/>
            <a:ext cx="63420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1243013" y="2016125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67</a:t>
            </a:r>
            <a:r>
              <a:rPr lang="zh-CN" altLang="en-US" sz="3200"/>
              <a:t>页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188" y="847725"/>
            <a:ext cx="8059737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833563"/>
            <a:ext cx="77978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025" y="4357688"/>
            <a:ext cx="7594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00" y="606425"/>
            <a:ext cx="7524750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350" y="1966913"/>
            <a:ext cx="7770813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612775"/>
            <a:ext cx="827405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5" y="1746250"/>
            <a:ext cx="80883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639763"/>
            <a:ext cx="83597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0838" y="2246313"/>
            <a:ext cx="709136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438" y="2797175"/>
            <a:ext cx="19208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4175" y="3330575"/>
            <a:ext cx="70897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488" y="3857625"/>
            <a:ext cx="79851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488" y="4381500"/>
            <a:ext cx="10033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675" y="768350"/>
            <a:ext cx="2609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4"/>
          <p:cNvSpPr txBox="1">
            <a:spLocks noChangeArrowheads="1"/>
          </p:cNvSpPr>
          <p:nvPr/>
        </p:nvSpPr>
        <p:spPr bwMode="auto">
          <a:xfrm>
            <a:off x="1343025" y="1476375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68</a:t>
            </a:r>
            <a:r>
              <a:rPr lang="zh-CN" altLang="en-US" sz="3200"/>
              <a:t>页</a:t>
            </a: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4198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665163"/>
            <a:ext cx="5797550" cy="49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1325" y="552450"/>
            <a:ext cx="5230813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4963" y="1897063"/>
            <a:ext cx="36671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6050" y="1897063"/>
            <a:ext cx="7762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2444750"/>
            <a:ext cx="609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1963" y="2444750"/>
            <a:ext cx="5349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50" y="2982913"/>
            <a:ext cx="27463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1338" y="2982913"/>
            <a:ext cx="3810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50" y="3487738"/>
            <a:ext cx="3810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8163" y="3487738"/>
            <a:ext cx="9525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4016375"/>
            <a:ext cx="1320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1963" y="4016375"/>
            <a:ext cx="6254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50" y="4537075"/>
            <a:ext cx="4857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1963" y="4537075"/>
            <a:ext cx="124301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8650" y="5083175"/>
            <a:ext cx="4857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8163" y="5083175"/>
            <a:ext cx="41116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6750" y="5605463"/>
            <a:ext cx="4476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8163" y="5605463"/>
            <a:ext cx="5492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3488" y="769938"/>
            <a:ext cx="58197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7688" y="1492250"/>
            <a:ext cx="4492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0625" y="1543050"/>
            <a:ext cx="4476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7688" y="2241550"/>
            <a:ext cx="4492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0625" y="2165350"/>
            <a:ext cx="447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7688" y="2976563"/>
            <a:ext cx="4492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1363" y="2976563"/>
            <a:ext cx="4492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8425" y="3633788"/>
            <a:ext cx="523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1363" y="3633788"/>
            <a:ext cx="4492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8425" y="4338638"/>
            <a:ext cx="523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1363" y="4338638"/>
            <a:ext cx="4492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8425" y="5019675"/>
            <a:ext cx="5238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0625" y="5019675"/>
            <a:ext cx="4476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800" y="487363"/>
            <a:ext cx="5472113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2975" y="946150"/>
            <a:ext cx="29940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2175" y="1447800"/>
            <a:ext cx="5905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2175" y="1947863"/>
            <a:ext cx="36163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2975" y="2393950"/>
            <a:ext cx="3616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525" y="2968625"/>
            <a:ext cx="36163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4538" y="3470275"/>
            <a:ext cx="45799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4913" y="3970338"/>
            <a:ext cx="36147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4913" y="4408488"/>
            <a:ext cx="36147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525" y="5029200"/>
            <a:ext cx="3616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8050" y="5529263"/>
            <a:ext cx="361473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1513" y="517525"/>
            <a:ext cx="5160962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525" y="517525"/>
            <a:ext cx="3614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965200"/>
            <a:ext cx="361473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466850"/>
            <a:ext cx="36147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966913"/>
            <a:ext cx="36147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75" y="2466975"/>
            <a:ext cx="3614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9600" y="2971800"/>
            <a:ext cx="3616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471863"/>
            <a:ext cx="36147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971925"/>
            <a:ext cx="36147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4471988"/>
            <a:ext cx="36147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5988" y="4972050"/>
            <a:ext cx="361473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4650" y="5473700"/>
            <a:ext cx="3614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5513" y="576263"/>
            <a:ext cx="698976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3575" y="576263"/>
            <a:ext cx="361473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5513" y="1339850"/>
            <a:ext cx="53101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4838" y="2036763"/>
            <a:ext cx="36734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738</Words>
  <Application>WPS 演示</Application>
  <PresentationFormat>全屏显示(4:3)</PresentationFormat>
  <Paragraphs>63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30</cp:revision>
  <dcterms:created xsi:type="dcterms:W3CDTF">2016-07-05T04:43:00Z</dcterms:created>
  <dcterms:modified xsi:type="dcterms:W3CDTF">2018-09-07T01:37:30Z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