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7" r:id="rId9"/>
    <p:sldId id="263" r:id="rId10"/>
    <p:sldId id="266" r:id="rId11"/>
    <p:sldId id="264" r:id="rId12"/>
    <p:sldId id="265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43CC7-500F-4377-B94A-0403F3617159}" type="datetimeFigureOut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673AD-F4C2-4483-BC35-7F85080B52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69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43CC7-500F-4377-B94A-0403F3617159}" type="datetimeFigureOut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673AD-F4C2-4483-BC35-7F85080B52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4679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43CC7-500F-4377-B94A-0403F3617159}" type="datetimeFigureOut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673AD-F4C2-4483-BC35-7F85080B52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345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43CC7-500F-4377-B94A-0403F3617159}" type="datetimeFigureOut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673AD-F4C2-4483-BC35-7F85080B52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378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43CC7-500F-4377-B94A-0403F3617159}" type="datetimeFigureOut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673AD-F4C2-4483-BC35-7F85080B52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134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43CC7-500F-4377-B94A-0403F3617159}" type="datetimeFigureOut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673AD-F4C2-4483-BC35-7F85080B52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606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43CC7-500F-4377-B94A-0403F3617159}" type="datetimeFigureOut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673AD-F4C2-4483-BC35-7F85080B52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40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43CC7-500F-4377-B94A-0403F3617159}" type="datetimeFigureOut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673AD-F4C2-4483-BC35-7F85080B52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4045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43CC7-500F-4377-B94A-0403F3617159}" type="datetimeFigureOut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673AD-F4C2-4483-BC35-7F85080B52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995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43CC7-500F-4377-B94A-0403F3617159}" type="datetimeFigureOut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673AD-F4C2-4483-BC35-7F85080B52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111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43CC7-500F-4377-B94A-0403F3617159}" type="datetimeFigureOut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673AD-F4C2-4483-BC35-7F85080B52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712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343CC7-500F-4377-B94A-0403F3617159}" type="datetimeFigureOut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673AD-F4C2-4483-BC35-7F85080B52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296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秋天的怀念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史铁生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524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从此，作者像秋风中盛开的菊花一样，活得泼泼洒洒、烂烂漫漫；从此，作者振作起来，成为了一位大作家。</a:t>
            </a:r>
          </a:p>
        </p:txBody>
      </p:sp>
    </p:spTree>
    <p:extLst>
      <p:ext uri="{BB962C8B-B14F-4D97-AF65-F5344CB8AC3E}">
        <p14:creationId xmlns:p14="http://schemas.microsoft.com/office/powerpoint/2010/main" val="3092909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龙应台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目送</a:t>
            </a:r>
            <a:r>
              <a:rPr lang="en-US" altLang="zh-CN" dirty="0" smtClean="0"/>
              <a:t>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我慢慢地、慢慢地了解到，所谓父女母子一场，只不过意味着，你和他的缘分就是今生今世不断地在目送他的背影渐行渐远。你站立在小路的这一端，看着他逐渐消失在小路转弯的地方，而且，他用背影默默告诉你：不必追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1107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我</a:t>
            </a:r>
            <a:r>
              <a:rPr lang="zh-CN" altLang="en-US" dirty="0"/>
              <a:t>想我们每一个人都没有见过上帝，但却无一例外地拥有上帝所</a:t>
            </a:r>
            <a:r>
              <a:rPr lang="zh-CN" altLang="en-US" dirty="0" smtClean="0"/>
              <a:t>派来的天使，那就是爱</a:t>
            </a:r>
            <a:r>
              <a:rPr lang="zh-CN" altLang="en-US" dirty="0"/>
              <a:t>我们</a:t>
            </a:r>
            <a:r>
              <a:rPr lang="zh-CN" altLang="en-US" dirty="0" smtClean="0"/>
              <a:t>的父母。同学们，学会</a:t>
            </a:r>
            <a:r>
              <a:rPr lang="zh-CN" altLang="en-US" dirty="0" smtClean="0"/>
              <a:t>感恩，感恩我们最无私的父母。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32619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我的妈妈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457200">
              <a:buNone/>
            </a:pPr>
            <a:r>
              <a:rPr lang="zh-CN" altLang="en-US" dirty="0"/>
              <a:t>我的</a:t>
            </a:r>
            <a:r>
              <a:rPr lang="zh-CN" altLang="en-US" dirty="0" smtClean="0"/>
              <a:t>妈妈有着一头黄色依稀掺杂斑白</a:t>
            </a:r>
            <a:r>
              <a:rPr lang="zh-CN" altLang="en-US" dirty="0"/>
              <a:t>的头发，那是为我操劳而至的</a:t>
            </a:r>
            <a:r>
              <a:rPr lang="zh-CN" altLang="en-US" dirty="0" smtClean="0"/>
              <a:t>。额头铺满深深</a:t>
            </a:r>
            <a:r>
              <a:rPr lang="zh-CN" altLang="en-US" dirty="0"/>
              <a:t>的皱纹，</a:t>
            </a:r>
            <a:r>
              <a:rPr lang="zh-CN" altLang="en-US" dirty="0" smtClean="0"/>
              <a:t>一张灵巧</a:t>
            </a:r>
            <a:r>
              <a:rPr lang="zh-CN" altLang="en-US" dirty="0"/>
              <a:t>的</a:t>
            </a:r>
            <a:r>
              <a:rPr lang="zh-CN" altLang="en-US" dirty="0" smtClean="0"/>
              <a:t>嘴时刻</a:t>
            </a:r>
            <a:r>
              <a:rPr lang="zh-CN" altLang="en-US" dirty="0"/>
              <a:t>“唠叨”我，还有那小巧的手每天为我洗衣服</a:t>
            </a:r>
            <a:r>
              <a:rPr lang="zh-CN" altLang="en-US" dirty="0" smtClean="0"/>
              <a:t>，也显得</a:t>
            </a:r>
            <a:r>
              <a:rPr lang="zh-CN" altLang="en-US" dirty="0"/>
              <a:t>粗糙不堪。</a:t>
            </a:r>
          </a:p>
          <a:p>
            <a:pPr marL="0" indent="457200">
              <a:buNone/>
            </a:pPr>
            <a:r>
              <a:rPr lang="zh-CN" altLang="en-US" dirty="0"/>
              <a:t>妈妈不算胖，但总是以减肥的借口把好吃的让给我吃。人们常说吃鱼聪明，所以妈妈每个星期都会给我买鱼吃，而且给我做最爱吃的蒸鱼。每次等我</a:t>
            </a:r>
            <a:r>
              <a:rPr lang="zh-CN" altLang="en-US" dirty="0" smtClean="0"/>
              <a:t>吃到一半</a:t>
            </a:r>
            <a:r>
              <a:rPr lang="zh-CN" altLang="en-US" dirty="0"/>
              <a:t>，妈妈才坐下来吃饭</a:t>
            </a:r>
            <a:r>
              <a:rPr lang="zh-CN" altLang="en-US" dirty="0" smtClean="0"/>
              <a:t>，妈妈</a:t>
            </a:r>
            <a:r>
              <a:rPr lang="zh-CN" altLang="en-US" dirty="0"/>
              <a:t>看到鱼的这一面吃完了，于是把鱼翻了过来。我瞅准了鱼肚子，弄下一大块肉放到嘴里，用嘴吧唧吧唧，真香</a:t>
            </a:r>
            <a:r>
              <a:rPr lang="zh-CN" altLang="en-US" dirty="0" smtClean="0"/>
              <a:t>。</a:t>
            </a:r>
            <a:r>
              <a:rPr lang="zh-CN" altLang="en-US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875529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我的妈妈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457200">
              <a:buNone/>
            </a:pPr>
            <a:r>
              <a:rPr lang="zh-CN" altLang="en-US" dirty="0"/>
              <a:t>爸爸吃了一点鱼尾，而妈妈只弄了一块土豆放到嘴里，满意的说了声：“太好吃了！”我看到妈妈只吃了一块土豆，于是让她吃鱼，可妈妈说：</a:t>
            </a:r>
            <a:r>
              <a:rPr lang="zh-CN" altLang="en-US" dirty="0" smtClean="0"/>
              <a:t>“你们</a:t>
            </a:r>
            <a:r>
              <a:rPr lang="zh-CN" altLang="en-US" dirty="0"/>
              <a:t>吃吧，你看我胖的，还得减肥呢！”在我的印象中，这句话不下千遍，一开始我真的以为妈妈想减肥而且吃过了，可后来我才知道妈妈是为了让我吃</a:t>
            </a:r>
            <a:r>
              <a:rPr lang="zh-CN" altLang="en-US" dirty="0" smtClean="0"/>
              <a:t>好。妈妈无私为我付出了太多的爱，又毫无怨言。 我的好妈妈</a:t>
            </a:r>
            <a:r>
              <a:rPr lang="zh-CN" altLang="en-US" dirty="0"/>
              <a:t>，</a:t>
            </a:r>
            <a:r>
              <a:rPr lang="zh-CN" altLang="en-US" dirty="0" smtClean="0"/>
              <a:t>我该拿</a:t>
            </a:r>
            <a:r>
              <a:rPr lang="zh-CN" altLang="en-US" dirty="0"/>
              <a:t>什么来报答您呢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1651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2563" y="903040"/>
            <a:ext cx="460851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母爱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25734" y="3909927"/>
            <a:ext cx="178217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感恩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39952" y="2090172"/>
            <a:ext cx="366318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不同的感动</a:t>
            </a:r>
            <a:endParaRPr lang="en-US" altLang="zh-CN" sz="5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zh-CN" alt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不同的诠释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07464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060848"/>
            <a:ext cx="5400600" cy="36004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秋天的怀念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                     </a:t>
            </a:r>
            <a:r>
              <a:rPr lang="zh-CN" altLang="en-US" sz="3100" dirty="0" smtClean="0"/>
              <a:t>史</a:t>
            </a:r>
            <a:r>
              <a:rPr lang="zh-CN" altLang="en-US" sz="3100" dirty="0"/>
              <a:t>铁生</a:t>
            </a:r>
          </a:p>
        </p:txBody>
      </p:sp>
    </p:spTree>
    <p:extLst>
      <p:ext uri="{BB962C8B-B14F-4D97-AF65-F5344CB8AC3E}">
        <p14:creationId xmlns:p14="http://schemas.microsoft.com/office/powerpoint/2010/main" val="2738288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作者简介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zh-CN" altLang="en-US" sz="2800" dirty="0"/>
              <a:t>史铁生</a:t>
            </a:r>
            <a:r>
              <a:rPr lang="en-US" altLang="zh-CN" sz="2800" dirty="0"/>
              <a:t>(1951</a:t>
            </a:r>
            <a:r>
              <a:rPr lang="zh-CN" altLang="en-US" sz="2800" dirty="0"/>
              <a:t>年</a:t>
            </a:r>
            <a:r>
              <a:rPr lang="en-US" altLang="zh-CN" sz="2800" dirty="0"/>
              <a:t>1</a:t>
            </a:r>
            <a:r>
              <a:rPr lang="zh-CN" altLang="en-US" sz="2800" dirty="0"/>
              <a:t>月</a:t>
            </a:r>
            <a:r>
              <a:rPr lang="en-US" altLang="zh-CN" sz="2800" dirty="0"/>
              <a:t>4</a:t>
            </a:r>
            <a:r>
              <a:rPr lang="zh-CN" altLang="en-US" sz="2800" dirty="0"/>
              <a:t>日</a:t>
            </a:r>
            <a:r>
              <a:rPr lang="en-US" altLang="zh-CN" sz="2800" dirty="0"/>
              <a:t>—2010</a:t>
            </a:r>
            <a:r>
              <a:rPr lang="zh-CN" altLang="en-US" sz="2800" dirty="0"/>
              <a:t>年</a:t>
            </a:r>
            <a:r>
              <a:rPr lang="en-US" altLang="zh-CN" sz="2800" dirty="0"/>
              <a:t>12</a:t>
            </a:r>
            <a:r>
              <a:rPr lang="zh-CN" altLang="en-US" sz="2800" dirty="0"/>
              <a:t>月</a:t>
            </a:r>
            <a:r>
              <a:rPr lang="en-US" altLang="zh-CN" sz="2800" dirty="0"/>
              <a:t>31</a:t>
            </a:r>
            <a:r>
              <a:rPr lang="zh-CN" altLang="en-US" sz="2800" dirty="0"/>
              <a:t>日</a:t>
            </a:r>
            <a:r>
              <a:rPr lang="en-US" altLang="zh-CN" sz="2800" dirty="0"/>
              <a:t>)</a:t>
            </a:r>
            <a:r>
              <a:rPr lang="zh-CN" altLang="en-US" sz="2800" dirty="0"/>
              <a:t>男，北京人。著名</a:t>
            </a:r>
            <a:r>
              <a:rPr lang="zh-CN" altLang="en-US" sz="2800" dirty="0">
                <a:solidFill>
                  <a:srgbClr val="FF0000"/>
                </a:solidFill>
              </a:rPr>
              <a:t>小说家，散文家</a:t>
            </a:r>
            <a:r>
              <a:rPr lang="zh-CN" altLang="en-US" sz="2800" dirty="0" smtClean="0"/>
              <a:t>。北京作家协会北京作家协会</a:t>
            </a:r>
            <a:r>
              <a:rPr lang="zh-CN" altLang="en-US" sz="2800" dirty="0"/>
              <a:t>副主席、驻会作家，中国作家协会第五、六、七届全国委员会委员，中国残疾人作家协会副主席，一级作家职称。多年来他与</a:t>
            </a:r>
            <a:r>
              <a:rPr lang="zh-CN" altLang="en-US" sz="2800" dirty="0">
                <a:solidFill>
                  <a:srgbClr val="FF0000"/>
                </a:solidFill>
              </a:rPr>
              <a:t>疾病</a:t>
            </a:r>
            <a:r>
              <a:rPr lang="zh-CN" altLang="en-US" sz="2800" dirty="0"/>
              <a:t>顽强抗争，在病榻上创作出了大量优秀的、广为人知的文学作品。主要作品有中短篇小说集</a:t>
            </a:r>
            <a:r>
              <a:rPr lang="en-US" altLang="zh-CN" sz="2800" dirty="0"/>
              <a:t>《</a:t>
            </a:r>
            <a:r>
              <a:rPr lang="zh-CN" altLang="en-US" sz="2800" dirty="0"/>
              <a:t>我的遥远的清平湾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等</a:t>
            </a:r>
            <a:r>
              <a:rPr lang="zh-CN" altLang="en-US" sz="2800" dirty="0"/>
              <a:t>，长篇小说</a:t>
            </a:r>
            <a:r>
              <a:rPr lang="en-US" altLang="zh-CN" sz="2800" dirty="0"/>
              <a:t>《</a:t>
            </a:r>
            <a:r>
              <a:rPr lang="zh-CN" altLang="en-US" sz="2800" dirty="0"/>
              <a:t>务虚笔记</a:t>
            </a:r>
            <a:r>
              <a:rPr lang="en-US" altLang="zh-CN" sz="2800" dirty="0"/>
              <a:t>》</a:t>
            </a:r>
            <a:r>
              <a:rPr lang="zh-CN" altLang="en-US" sz="2800" dirty="0" smtClean="0"/>
              <a:t>等</a:t>
            </a:r>
            <a:r>
              <a:rPr lang="zh-CN" altLang="en-US" sz="2800" dirty="0"/>
              <a:t>，</a:t>
            </a:r>
            <a:r>
              <a:rPr lang="zh-CN" altLang="en-US" sz="2800" dirty="0" smtClean="0"/>
              <a:t>散文</a:t>
            </a:r>
            <a:r>
              <a:rPr lang="en-US" altLang="zh-CN" sz="2800" dirty="0"/>
              <a:t>《</a:t>
            </a:r>
            <a:r>
              <a:rPr lang="zh-CN" altLang="en-US" sz="2800" dirty="0">
                <a:solidFill>
                  <a:srgbClr val="FF0000"/>
                </a:solidFill>
              </a:rPr>
              <a:t>我与地坛</a:t>
            </a:r>
            <a:r>
              <a:rPr lang="en-US" altLang="zh-CN" sz="2800" dirty="0"/>
              <a:t>》</a:t>
            </a:r>
            <a:r>
              <a:rPr lang="zh-CN" altLang="en-US" sz="2800" dirty="0"/>
              <a:t>等</a:t>
            </a:r>
            <a:r>
              <a:rPr lang="zh-CN" altLang="en-US" sz="2800" dirty="0" smtClean="0"/>
              <a:t>作品获得</a:t>
            </a:r>
            <a:r>
              <a:rPr lang="zh-CN" altLang="en-US" sz="2800" dirty="0"/>
              <a:t>了很大影响。</a:t>
            </a:r>
            <a:r>
              <a:rPr lang="en-US" altLang="zh-CN" sz="2800" dirty="0" smtClean="0"/>
              <a:t>2010</a:t>
            </a:r>
            <a:r>
              <a:rPr lang="zh-CN" altLang="en-US" sz="2800" dirty="0" smtClean="0"/>
              <a:t>年</a:t>
            </a:r>
            <a:r>
              <a:rPr lang="en-US" altLang="zh-CN" sz="2800" dirty="0" smtClean="0"/>
              <a:t> 12</a:t>
            </a:r>
            <a:r>
              <a:rPr lang="zh-CN" altLang="en-US" sz="2800" dirty="0" smtClean="0"/>
              <a:t>月</a:t>
            </a:r>
            <a:r>
              <a:rPr lang="en-US" altLang="zh-CN" sz="2800" dirty="0" smtClean="0"/>
              <a:t>31</a:t>
            </a:r>
            <a:r>
              <a:rPr lang="zh-CN" altLang="en-US" sz="2800" dirty="0" smtClean="0"/>
              <a:t>日突发</a:t>
            </a:r>
            <a:r>
              <a:rPr lang="zh-CN" altLang="en-US" sz="2800" dirty="0"/>
              <a:t>脑溢血，之后经抢救</a:t>
            </a:r>
            <a:r>
              <a:rPr lang="zh-CN" altLang="en-US" sz="2800" dirty="0" smtClean="0"/>
              <a:t>无效离开人世。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895443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字词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翻来覆去</a:t>
            </a:r>
            <a:endParaRPr lang="en-US" altLang="zh-CN" dirty="0" smtClean="0"/>
          </a:p>
          <a:p>
            <a:r>
              <a:rPr lang="zh-CN" altLang="en-US" dirty="0" smtClean="0"/>
              <a:t>憔悴</a:t>
            </a:r>
            <a:endParaRPr lang="en-US" altLang="zh-CN" dirty="0" smtClean="0"/>
          </a:p>
          <a:p>
            <a:r>
              <a:rPr lang="zh-CN" altLang="en-US" dirty="0" smtClean="0"/>
              <a:t>诀别</a:t>
            </a:r>
            <a:endParaRPr lang="en-US" altLang="zh-CN" dirty="0" smtClean="0"/>
          </a:p>
          <a:p>
            <a:r>
              <a:rPr lang="zh-CN" altLang="en-US" dirty="0" smtClean="0"/>
              <a:t>烂漫</a:t>
            </a:r>
            <a:endParaRPr lang="en-US" altLang="zh-CN" dirty="0" smtClean="0"/>
          </a:p>
          <a:p>
            <a:r>
              <a:rPr lang="zh-CN" altLang="en-US" dirty="0"/>
              <a:t>喜出望外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0154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读一读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文</a:t>
            </a:r>
            <a:r>
              <a:rPr lang="zh-CN" altLang="en-US" dirty="0" smtClean="0"/>
              <a:t>中涉及几个人物，其中主要人物是哪两个？了解他们之间的故事。</a:t>
            </a:r>
            <a:endParaRPr lang="en-US" altLang="zh-CN" dirty="0" smtClean="0"/>
          </a:p>
          <a:p>
            <a:r>
              <a:rPr lang="zh-CN" altLang="en-US" dirty="0" smtClean="0"/>
              <a:t>作者</a:t>
            </a:r>
            <a:r>
              <a:rPr lang="zh-CN" altLang="en-US" dirty="0"/>
              <a:t>前后</a:t>
            </a:r>
            <a:r>
              <a:rPr lang="zh-CN" altLang="en-US" dirty="0" smtClean="0"/>
              <a:t>性格</a:t>
            </a:r>
            <a:r>
              <a:rPr lang="en-US" altLang="zh-CN" dirty="0" smtClean="0"/>
              <a:t>/</a:t>
            </a:r>
            <a:r>
              <a:rPr lang="zh-CN" altLang="en-US" dirty="0" smtClean="0"/>
              <a:t>态度是怎样的？谁影响了他。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659559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zh-CN" altLang="en-US" dirty="0"/>
              <a:t>秋天的怀念 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sz="4800" dirty="0" smtClean="0"/>
              <a:t/>
            </a:r>
            <a:br>
              <a:rPr lang="zh-CN" altLang="en-US" sz="4800" dirty="0" smtClean="0"/>
            </a:br>
            <a:r>
              <a:rPr lang="zh-CN" altLang="en-US" sz="4800" dirty="0"/>
              <a:t>双腿瘫痪后，我的脾气变得暴怒无常。望着望着天上北归的雁阵，我会突然把面前的玻璃砸碎；听着听着李谷一甜美的歌声，我会猛地把手边的东西摔向四周的墙壁。母亲就悄悄地躲出去，在我看不见的地方偷偷地听着我的动静。当一切恢复沉寂，她又悄悄地进来，眼边红红的，看着我。“听说北海的花儿都开了，我推着你去走走。”她总是这么说。母亲喜欢花，可自从我的腿瘫痪后，她侍弄的那些花都死了。“不，我不去！” </a:t>
            </a:r>
            <a:r>
              <a:rPr lang="zh-CN" altLang="en-US" sz="4800" dirty="0" smtClean="0"/>
              <a:t/>
            </a:r>
            <a:br>
              <a:rPr lang="zh-CN" altLang="en-US" sz="4800" dirty="0" smtClean="0"/>
            </a:br>
            <a:r>
              <a:rPr lang="zh-CN" altLang="en-US" sz="4800" dirty="0" smtClean="0"/>
              <a:t/>
            </a:r>
            <a:br>
              <a:rPr lang="zh-CN" altLang="en-US" sz="4800" dirty="0" smtClean="0"/>
            </a:br>
            <a:r>
              <a:rPr lang="zh-CN" altLang="en-US" sz="4800" dirty="0"/>
              <a:t>我狠命地捶打这两条可恨的腿，喊着：“我活着有什么劲！”母亲扑过来抓住我的手，忍住哭声说：“咱娘儿俩在一块儿，好好儿活，好好儿活</a:t>
            </a:r>
            <a:r>
              <a:rPr lang="en-US" altLang="zh-CN" sz="4800" dirty="0"/>
              <a:t>……”</a:t>
            </a:r>
            <a:r>
              <a:rPr lang="zh-CN" altLang="en-US" sz="4800" dirty="0"/>
              <a:t>可我却一直都不知道，她的病已经到了那步田地。后来妹妹告诉我，她常常肝疼得整宿整宿翻来覆去地睡不了觉。 </a:t>
            </a:r>
            <a:r>
              <a:rPr lang="zh-CN" altLang="en-US" sz="4800" dirty="0" smtClean="0"/>
              <a:t/>
            </a:r>
            <a:br>
              <a:rPr lang="zh-CN" altLang="en-US" sz="4800" dirty="0" smtClean="0"/>
            </a:br>
            <a:r>
              <a:rPr lang="zh-CN" altLang="en-US" sz="4800" dirty="0" smtClean="0"/>
              <a:t/>
            </a:r>
            <a:br>
              <a:rPr lang="zh-CN" altLang="en-US" sz="4800" dirty="0" smtClean="0"/>
            </a:br>
            <a:r>
              <a:rPr lang="zh-CN" altLang="en-US" sz="4800" dirty="0"/>
              <a:t>那天我又独自坐在屋里，看着窗外的树叶“唰唰啦啦”地飘落。母亲进来了，挡在窗前：“北海的菊花开了，我推着你去看看吧。”她憔悴的脸上现出央求般的神色。 </a:t>
            </a:r>
            <a:r>
              <a:rPr lang="zh-CN" altLang="en-US" sz="4800" dirty="0" smtClean="0"/>
              <a:t/>
            </a:r>
            <a:br>
              <a:rPr lang="zh-CN" altLang="en-US" sz="4800" dirty="0" smtClean="0"/>
            </a:br>
            <a:r>
              <a:rPr lang="zh-CN" altLang="en-US" sz="4800" dirty="0" smtClean="0"/>
              <a:t/>
            </a:r>
            <a:br>
              <a:rPr lang="zh-CN" altLang="en-US" sz="4800" dirty="0" smtClean="0"/>
            </a:br>
            <a:r>
              <a:rPr lang="zh-CN" altLang="en-US" sz="4800" dirty="0"/>
              <a:t>“什么时候？”“你要是愿意，就明天？”她说。我的回答已经让她喜出望外了。“好吧，就明天。”我说。她高兴得一会坐下，一会站起：“那就赶紧准备准备。”“唉呀，烦不烦？几步路，有什么好准备的！”她也笑了，坐在我身边，絮絮叨叨地说着：“看完菊花，咱们就去‘仿膳’，你小时候最爱吃那儿的豌豆黄儿。还记得那回我带你去北海吗？你偏说那杨树花是毛毛虫，跑着，一脚踩扁一个</a:t>
            </a:r>
            <a:r>
              <a:rPr lang="en-US" altLang="zh-CN" sz="4800" dirty="0"/>
              <a:t>……”</a:t>
            </a:r>
            <a:r>
              <a:rPr lang="zh-CN" altLang="en-US" sz="4800" dirty="0"/>
              <a:t>她忽然不说了。对于“跑”和“踩”一类的字眼儿。她比我还敏感。她又悄悄地出去了。 </a:t>
            </a:r>
            <a:r>
              <a:rPr lang="zh-CN" altLang="en-US" sz="4800" dirty="0" smtClean="0"/>
              <a:t/>
            </a:r>
            <a:br>
              <a:rPr lang="zh-CN" altLang="en-US" sz="4800" dirty="0" smtClean="0"/>
            </a:br>
            <a:r>
              <a:rPr lang="zh-CN" altLang="en-US" sz="4800" dirty="0" smtClean="0"/>
              <a:t/>
            </a:r>
            <a:br>
              <a:rPr lang="zh-CN" altLang="en-US" sz="4800" dirty="0" smtClean="0"/>
            </a:br>
            <a:r>
              <a:rPr lang="zh-CN" altLang="en-US" sz="4800" dirty="0"/>
              <a:t>她出去了。就再也没回来。 </a:t>
            </a:r>
            <a:r>
              <a:rPr lang="zh-CN" altLang="en-US" sz="4800" dirty="0" smtClean="0"/>
              <a:t/>
            </a:r>
            <a:br>
              <a:rPr lang="zh-CN" altLang="en-US" sz="4800" dirty="0" smtClean="0"/>
            </a:br>
            <a:r>
              <a:rPr lang="zh-CN" altLang="en-US" sz="4800" dirty="0" smtClean="0"/>
              <a:t/>
            </a:r>
            <a:br>
              <a:rPr lang="zh-CN" altLang="en-US" sz="4800" dirty="0" smtClean="0"/>
            </a:br>
            <a:r>
              <a:rPr lang="zh-CN" altLang="en-US" sz="4800" dirty="0"/>
              <a:t>邻居们把她抬上车时，她还在大口大口地吐着鲜血。我没想到她已经病成那样。看着三轮车远去，也绝没有想到那竟是永远的诀别。 </a:t>
            </a:r>
            <a:r>
              <a:rPr lang="zh-CN" altLang="en-US" sz="4800" dirty="0" smtClean="0"/>
              <a:t/>
            </a:r>
            <a:br>
              <a:rPr lang="zh-CN" altLang="en-US" sz="4800" dirty="0" smtClean="0"/>
            </a:br>
            <a:r>
              <a:rPr lang="zh-CN" altLang="en-US" sz="4800" dirty="0" smtClean="0"/>
              <a:t/>
            </a:r>
            <a:br>
              <a:rPr lang="zh-CN" altLang="en-US" sz="4800" dirty="0" smtClean="0"/>
            </a:br>
            <a:r>
              <a:rPr lang="zh-CN" altLang="en-US" sz="4800" dirty="0"/>
              <a:t>邻居的小伙子背着我去看她的时候，她正艰难地呼吸着，像她那一生艰难的生活。 </a:t>
            </a:r>
            <a:r>
              <a:rPr lang="zh-CN" altLang="en-US" sz="4800" dirty="0" smtClean="0"/>
              <a:t/>
            </a:r>
            <a:br>
              <a:rPr lang="zh-CN" altLang="en-US" sz="4800" dirty="0" smtClean="0"/>
            </a:br>
            <a:r>
              <a:rPr lang="zh-CN" altLang="en-US" sz="4800" dirty="0" smtClean="0"/>
              <a:t/>
            </a:r>
            <a:br>
              <a:rPr lang="zh-CN" altLang="en-US" sz="4800" dirty="0" smtClean="0"/>
            </a:br>
            <a:r>
              <a:rPr lang="zh-CN" altLang="en-US" sz="4800" dirty="0"/>
              <a:t>别人告诉我，她昏迷前的最后一句话是：“我那个有病的儿子和我那个还未成年的女儿</a:t>
            </a:r>
            <a:r>
              <a:rPr lang="en-US" altLang="zh-CN" sz="4800" dirty="0"/>
              <a:t>……” </a:t>
            </a:r>
            <a:r>
              <a:rPr lang="zh-CN" altLang="en-US" sz="4800" dirty="0" smtClean="0"/>
              <a:t/>
            </a:r>
            <a:br>
              <a:rPr lang="zh-CN" altLang="en-US" sz="4800" dirty="0" smtClean="0"/>
            </a:br>
            <a:r>
              <a:rPr lang="zh-CN" altLang="en-US" sz="4800" dirty="0" smtClean="0"/>
              <a:t/>
            </a:r>
            <a:br>
              <a:rPr lang="zh-CN" altLang="en-US" sz="4800" dirty="0" smtClean="0"/>
            </a:br>
            <a:r>
              <a:rPr lang="zh-CN" altLang="en-US" sz="4800" dirty="0"/>
              <a:t>又是秋天，妹妹推我去北海看了菊花。黄色的花淡雅、白色的花高洁、紫红色的花热烈而深沉，泼泼洒洒，秋风中正开得烂漫。我懂得母亲没有说完的话。妹妹也懂。我俩在一块儿，要好好儿活</a:t>
            </a:r>
            <a:r>
              <a:rPr lang="en-US" altLang="zh-CN" sz="4800" dirty="0"/>
              <a:t>……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62922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631</Words>
  <Application>Microsoft Office PowerPoint</Application>
  <PresentationFormat>全屏显示(4:3)</PresentationFormat>
  <Paragraphs>28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主题​​</vt:lpstr>
      <vt:lpstr>秋天的怀念</vt:lpstr>
      <vt:lpstr>我的妈妈</vt:lpstr>
      <vt:lpstr>我的妈妈</vt:lpstr>
      <vt:lpstr>PowerPoint 演示文稿</vt:lpstr>
      <vt:lpstr>秋天的怀念                      史铁生</vt:lpstr>
      <vt:lpstr>作者简介</vt:lpstr>
      <vt:lpstr>字词</vt:lpstr>
      <vt:lpstr>读一读</vt:lpstr>
      <vt:lpstr>PowerPoint 演示文稿</vt:lpstr>
      <vt:lpstr>PowerPoint 演示文稿</vt:lpstr>
      <vt:lpstr>龙应台《目送》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秋天的怀念</dc:title>
  <dc:creator>Lenovo</dc:creator>
  <cp:lastModifiedBy>Lenovo</cp:lastModifiedBy>
  <cp:revision>10</cp:revision>
  <dcterms:created xsi:type="dcterms:W3CDTF">2018-07-29T15:34:15Z</dcterms:created>
  <dcterms:modified xsi:type="dcterms:W3CDTF">2018-08-02T10:06:14Z</dcterms:modified>
</cp:coreProperties>
</file>