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1" r:id="rId3"/>
    <p:sldMasterId id="2147483674" r:id="rId4"/>
  </p:sldMasterIdLst>
  <p:notesMasterIdLst>
    <p:notesMasterId r:id="rId5"/>
  </p:notesMasterIdLst>
  <p:sldIdLst>
    <p:sldId id="355" r:id="rId6"/>
    <p:sldId id="517" r:id="rId7"/>
    <p:sldId id="402" r:id="rId8"/>
    <p:sldId id="518" r:id="rId9"/>
    <p:sldId id="468" r:id="rId10"/>
    <p:sldId id="505" r:id="rId11"/>
    <p:sldId id="504" r:id="rId12"/>
    <p:sldId id="529" r:id="rId13"/>
    <p:sldId id="530" r:id="rId14"/>
    <p:sldId id="531" r:id="rId15"/>
    <p:sldId id="532" r:id="rId16"/>
    <p:sldId id="533" r:id="rId17"/>
    <p:sldId id="534" r:id="rId18"/>
    <p:sldId id="535" r:id="rId19"/>
    <p:sldId id="536" r:id="rId20"/>
    <p:sldId id="537" r:id="rId21"/>
    <p:sldId id="545" r:id="rId22"/>
    <p:sldId id="543" r:id="rId23"/>
    <p:sldId id="544" r:id="rId24"/>
    <p:sldId id="538" r:id="rId25"/>
    <p:sldId id="539" r:id="rId26"/>
    <p:sldId id="540" r:id="rId27"/>
    <p:sldId id="541" r:id="rId28"/>
    <p:sldId id="542" r:id="rId29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一点 设计" initials="一点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198" y="-84"/>
      </p:cViewPr>
      <p:guideLst>
        <p:guide orient="horz" pos="214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199" cy="76199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tags" Target="tags/tag540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Master" Target="slideMasters/slideMaster3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1.xml" /><Relationship Id="rId2" Type="http://schemas.openxmlformats.org/officeDocument/2006/relationships/tags" Target="../tags/tag332.xml" /><Relationship Id="rId3" Type="http://schemas.openxmlformats.org/officeDocument/2006/relationships/tags" Target="../tags/tag333.xml" /><Relationship Id="rId4" Type="http://schemas.openxmlformats.org/officeDocument/2006/relationships/tags" Target="../tags/tag334.xml" /><Relationship Id="rId5" Type="http://schemas.openxmlformats.org/officeDocument/2006/relationships/tags" Target="../tags/tag335.xml" /><Relationship Id="rId6" Type="http://schemas.openxmlformats.org/officeDocument/2006/relationships/tags" Target="../tags/tag336.xml" /><Relationship Id="rId7" Type="http://schemas.openxmlformats.org/officeDocument/2006/relationships/tags" Target="../tags/tag337.xml" /><Relationship Id="rId8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image" Target="../media/image1.png" /><Relationship Id="rId6" Type="http://schemas.openxmlformats.org/officeDocument/2006/relationships/tags" Target="../tags/tag86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image" Target="../media/image2.png" /><Relationship Id="rId6" Type="http://schemas.openxmlformats.org/officeDocument/2006/relationships/tags" Target="../tags/tag91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image" Target="../media/image3.png" /><Relationship Id="rId6" Type="http://schemas.openxmlformats.org/officeDocument/2006/relationships/tags" Target="../tags/tag96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tags" Target="../tags/tag103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tags" Target="../tags/tag111.xml" /><Relationship Id="rId9" Type="http://schemas.openxmlformats.org/officeDocument/2006/relationships/tags" Target="../tags/tag11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2.xml" /><Relationship Id="rId2" Type="http://schemas.openxmlformats.org/officeDocument/2006/relationships/tags" Target="../tags/tag123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tags" Target="../tags/tag127.xml" /><Relationship Id="rId7" Type="http://schemas.openxmlformats.org/officeDocument/2006/relationships/tags" Target="../tags/tag128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Relationship Id="rId7" Type="http://schemas.openxmlformats.org/officeDocument/2006/relationships/tags" Target="../tags/tag135.xml" /><Relationship Id="rId8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6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2.xml" /><Relationship Id="rId2" Type="http://schemas.openxmlformats.org/officeDocument/2006/relationships/tags" Target="../tags/tag143.xml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8.xml" /><Relationship Id="rId2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5.xml" /><Relationship Id="rId10" Type="http://schemas.openxmlformats.org/officeDocument/2006/relationships/tags" Target="../tags/tag160.xml" /><Relationship Id="rId11" Type="http://schemas.openxmlformats.org/officeDocument/2006/relationships/tags" Target="../tags/tag161.xml" /><Relationship Id="rId12" Type="http://schemas.openxmlformats.org/officeDocument/2006/relationships/tags" Target="../tags/tag162.xml" /><Relationship Id="rId13" Type="http://schemas.openxmlformats.org/officeDocument/2006/relationships/tags" Target="../tags/tag163.xml" /><Relationship Id="rId14" Type="http://schemas.openxmlformats.org/officeDocument/2006/relationships/tags" Target="../tags/tag164.xml" /><Relationship Id="rId15" Type="http://schemas.openxmlformats.org/officeDocument/2006/relationships/slideMaster" Target="../slideMasters/slideMaster3.xml" /><Relationship Id="rId2" Type="http://schemas.openxmlformats.org/officeDocument/2006/relationships/image" Target="../media/image4.png" /><Relationship Id="rId3" Type="http://schemas.openxmlformats.org/officeDocument/2006/relationships/tags" Target="../tags/tag156.xml" /><Relationship Id="rId4" Type="http://schemas.openxmlformats.org/officeDocument/2006/relationships/image" Target="../media/image5.png" /><Relationship Id="rId5" Type="http://schemas.openxmlformats.org/officeDocument/2006/relationships/tags" Target="../tags/tag157.xml" /><Relationship Id="rId6" Type="http://schemas.openxmlformats.org/officeDocument/2006/relationships/image" Target="../media/image6.png" /><Relationship Id="rId7" Type="http://schemas.openxmlformats.org/officeDocument/2006/relationships/tags" Target="../tags/tag158.xml" /><Relationship Id="rId8" Type="http://schemas.openxmlformats.org/officeDocument/2006/relationships/image" Target="../media/image7.png" /><Relationship Id="rId9" Type="http://schemas.openxmlformats.org/officeDocument/2006/relationships/tags" Target="../tags/tag159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5.xml" /><Relationship Id="rId10" Type="http://schemas.openxmlformats.org/officeDocument/2006/relationships/tags" Target="../tags/tag172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8.png" /><Relationship Id="rId3" Type="http://schemas.openxmlformats.org/officeDocument/2006/relationships/tags" Target="../tags/tag166.xml" /><Relationship Id="rId4" Type="http://schemas.openxmlformats.org/officeDocument/2006/relationships/image" Target="../media/image9.png" /><Relationship Id="rId5" Type="http://schemas.openxmlformats.org/officeDocument/2006/relationships/tags" Target="../tags/tag167.xml" /><Relationship Id="rId6" Type="http://schemas.openxmlformats.org/officeDocument/2006/relationships/tags" Target="../tags/tag168.xml" /><Relationship Id="rId7" Type="http://schemas.openxmlformats.org/officeDocument/2006/relationships/tags" Target="../tags/tag169.xml" /><Relationship Id="rId8" Type="http://schemas.openxmlformats.org/officeDocument/2006/relationships/tags" Target="../tags/tag170.xml" /><Relationship Id="rId9" Type="http://schemas.openxmlformats.org/officeDocument/2006/relationships/tags" Target="../tags/tag17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3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174.xml" /><Relationship Id="rId3" Type="http://schemas.openxmlformats.org/officeDocument/2006/relationships/image" Target="../media/image10.png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tags" Target="../tags/tag178.xml" /><Relationship Id="rId8" Type="http://schemas.openxmlformats.org/officeDocument/2006/relationships/tags" Target="../tags/tag179.xml" /><Relationship Id="rId9" Type="http://schemas.openxmlformats.org/officeDocument/2006/relationships/tags" Target="../tags/tag180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1.xml" /><Relationship Id="rId10" Type="http://schemas.openxmlformats.org/officeDocument/2006/relationships/tags" Target="../tags/tag188.xml" /><Relationship Id="rId11" Type="http://schemas.openxmlformats.org/officeDocument/2006/relationships/tags" Target="../tags/tag189.xml" /><Relationship Id="rId12" Type="http://schemas.openxmlformats.org/officeDocument/2006/relationships/tags" Target="../tags/tag190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182.xml" /><Relationship Id="rId3" Type="http://schemas.openxmlformats.org/officeDocument/2006/relationships/image" Target="../media/image11.png" /><Relationship Id="rId4" Type="http://schemas.openxmlformats.org/officeDocument/2006/relationships/tags" Target="../tags/tag183.xml" /><Relationship Id="rId5" Type="http://schemas.openxmlformats.org/officeDocument/2006/relationships/image" Target="../media/image9.png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tags" Target="../tags/tag186.xml" /><Relationship Id="rId9" Type="http://schemas.openxmlformats.org/officeDocument/2006/relationships/tags" Target="../tags/tag187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1.xml" /><Relationship Id="rId10" Type="http://schemas.openxmlformats.org/officeDocument/2006/relationships/tags" Target="../tags/tag198.xml" /><Relationship Id="rId11" Type="http://schemas.openxmlformats.org/officeDocument/2006/relationships/tags" Target="../tags/tag199.xml" /><Relationship Id="rId12" Type="http://schemas.openxmlformats.org/officeDocument/2006/relationships/tags" Target="../tags/tag200.xml" /><Relationship Id="rId13" Type="http://schemas.openxmlformats.org/officeDocument/2006/relationships/tags" Target="../tags/tag201.xml" /><Relationship Id="rId14" Type="http://schemas.openxmlformats.org/officeDocument/2006/relationships/tags" Target="../tags/tag202.xml" /><Relationship Id="rId15" Type="http://schemas.openxmlformats.org/officeDocument/2006/relationships/slideMaster" Target="../slideMasters/slideMaster3.xml" /><Relationship Id="rId2" Type="http://schemas.openxmlformats.org/officeDocument/2006/relationships/tags" Target="../tags/tag192.xml" /><Relationship Id="rId3" Type="http://schemas.openxmlformats.org/officeDocument/2006/relationships/image" Target="../media/image11.png" /><Relationship Id="rId4" Type="http://schemas.openxmlformats.org/officeDocument/2006/relationships/tags" Target="../tags/tag193.xml" /><Relationship Id="rId5" Type="http://schemas.openxmlformats.org/officeDocument/2006/relationships/image" Target="../media/image9.png" /><Relationship Id="rId6" Type="http://schemas.openxmlformats.org/officeDocument/2006/relationships/tags" Target="../tags/tag194.xml" /><Relationship Id="rId7" Type="http://schemas.openxmlformats.org/officeDocument/2006/relationships/tags" Target="../tags/tag195.xml" /><Relationship Id="rId8" Type="http://schemas.openxmlformats.org/officeDocument/2006/relationships/tags" Target="../tags/tag196.xml" /><Relationship Id="rId9" Type="http://schemas.openxmlformats.org/officeDocument/2006/relationships/tags" Target="../tags/tag197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3.xml" /><Relationship Id="rId10" Type="http://schemas.openxmlformats.org/officeDocument/2006/relationships/tags" Target="../tags/tag210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204.xml" /><Relationship Id="rId3" Type="http://schemas.openxmlformats.org/officeDocument/2006/relationships/image" Target="../media/image11.png" /><Relationship Id="rId4" Type="http://schemas.openxmlformats.org/officeDocument/2006/relationships/tags" Target="../tags/tag205.xml" /><Relationship Id="rId5" Type="http://schemas.openxmlformats.org/officeDocument/2006/relationships/image" Target="../media/image9.png" /><Relationship Id="rId6" Type="http://schemas.openxmlformats.org/officeDocument/2006/relationships/tags" Target="../tags/tag206.xml" /><Relationship Id="rId7" Type="http://schemas.openxmlformats.org/officeDocument/2006/relationships/tags" Target="../tags/tag207.xml" /><Relationship Id="rId8" Type="http://schemas.openxmlformats.org/officeDocument/2006/relationships/tags" Target="../tags/tag208.xml" /><Relationship Id="rId9" Type="http://schemas.openxmlformats.org/officeDocument/2006/relationships/tags" Target="../tags/tag209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1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212.xml" /><Relationship Id="rId3" Type="http://schemas.openxmlformats.org/officeDocument/2006/relationships/image" Target="../media/image11.png" /><Relationship Id="rId4" Type="http://schemas.openxmlformats.org/officeDocument/2006/relationships/tags" Target="../tags/tag213.xml" /><Relationship Id="rId5" Type="http://schemas.openxmlformats.org/officeDocument/2006/relationships/image" Target="../media/image9.png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8.xml" /><Relationship Id="rId10" Type="http://schemas.openxmlformats.org/officeDocument/2006/relationships/tags" Target="../tags/tag225.xml" /><Relationship Id="rId11" Type="http://schemas.openxmlformats.org/officeDocument/2006/relationships/tags" Target="../tags/tag226.xml" /><Relationship Id="rId12" Type="http://schemas.openxmlformats.org/officeDocument/2006/relationships/tags" Target="../tags/tag227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219.xml" /><Relationship Id="rId3" Type="http://schemas.openxmlformats.org/officeDocument/2006/relationships/image" Target="../media/image11.png" /><Relationship Id="rId4" Type="http://schemas.openxmlformats.org/officeDocument/2006/relationships/tags" Target="../tags/tag220.xml" /><Relationship Id="rId5" Type="http://schemas.openxmlformats.org/officeDocument/2006/relationships/image" Target="../media/image9.png" /><Relationship Id="rId6" Type="http://schemas.openxmlformats.org/officeDocument/2006/relationships/tags" Target="../tags/tag221.xml" /><Relationship Id="rId7" Type="http://schemas.openxmlformats.org/officeDocument/2006/relationships/tags" Target="../tags/tag222.xml" /><Relationship Id="rId8" Type="http://schemas.openxmlformats.org/officeDocument/2006/relationships/tags" Target="../tags/tag223.xml" /><Relationship Id="rId9" Type="http://schemas.openxmlformats.org/officeDocument/2006/relationships/tags" Target="../tags/tag224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8.xml" /><Relationship Id="rId10" Type="http://schemas.openxmlformats.org/officeDocument/2006/relationships/tags" Target="../tags/tag235.xml" /><Relationship Id="rId11" Type="http://schemas.openxmlformats.org/officeDocument/2006/relationships/tags" Target="../tags/tag236.xml" /><Relationship Id="rId12" Type="http://schemas.openxmlformats.org/officeDocument/2006/relationships/tags" Target="../tags/tag237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229.xml" /><Relationship Id="rId3" Type="http://schemas.openxmlformats.org/officeDocument/2006/relationships/image" Target="../media/image12.png" /><Relationship Id="rId4" Type="http://schemas.openxmlformats.org/officeDocument/2006/relationships/tags" Target="../tags/tag230.xml" /><Relationship Id="rId5" Type="http://schemas.openxmlformats.org/officeDocument/2006/relationships/tags" Target="../tags/tag231.xml" /><Relationship Id="rId6" Type="http://schemas.openxmlformats.org/officeDocument/2006/relationships/image" Target="../media/image13.png" /><Relationship Id="rId7" Type="http://schemas.openxmlformats.org/officeDocument/2006/relationships/tags" Target="../tags/tag232.xml" /><Relationship Id="rId8" Type="http://schemas.openxmlformats.org/officeDocument/2006/relationships/tags" Target="../tags/tag233.xml" /><Relationship Id="rId9" Type="http://schemas.openxmlformats.org/officeDocument/2006/relationships/tags" Target="../tags/tag234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8.xml" /><Relationship Id="rId10" Type="http://schemas.openxmlformats.org/officeDocument/2006/relationships/tags" Target="../tags/tag245.xml" /><Relationship Id="rId11" Type="http://schemas.openxmlformats.org/officeDocument/2006/relationships/tags" Target="../tags/tag246.xml" /><Relationship Id="rId12" Type="http://schemas.openxmlformats.org/officeDocument/2006/relationships/slideMaster" Target="../slideMasters/slideMaster3.xml" /><Relationship Id="rId2" Type="http://schemas.openxmlformats.org/officeDocument/2006/relationships/tags" Target="../tags/tag239.xml" /><Relationship Id="rId3" Type="http://schemas.openxmlformats.org/officeDocument/2006/relationships/image" Target="../media/image14.png" /><Relationship Id="rId4" Type="http://schemas.openxmlformats.org/officeDocument/2006/relationships/tags" Target="../tags/tag240.xml" /><Relationship Id="rId5" Type="http://schemas.openxmlformats.org/officeDocument/2006/relationships/tags" Target="../tags/tag241.xml" /><Relationship Id="rId6" Type="http://schemas.openxmlformats.org/officeDocument/2006/relationships/image" Target="../media/image13.png" /><Relationship Id="rId7" Type="http://schemas.openxmlformats.org/officeDocument/2006/relationships/tags" Target="../tags/tag242.xml" /><Relationship Id="rId8" Type="http://schemas.openxmlformats.org/officeDocument/2006/relationships/tags" Target="../tags/tag243.xml" /><Relationship Id="rId9" Type="http://schemas.openxmlformats.org/officeDocument/2006/relationships/tags" Target="../tags/tag24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7.xml" /><Relationship Id="rId2" Type="http://schemas.openxmlformats.org/officeDocument/2006/relationships/image" Target="../media/image15.png" /><Relationship Id="rId3" Type="http://schemas.openxmlformats.org/officeDocument/2006/relationships/tags" Target="../tags/tag248.xml" /><Relationship Id="rId4" Type="http://schemas.openxmlformats.org/officeDocument/2006/relationships/tags" Target="../tags/tag249.xml" /><Relationship Id="rId5" Type="http://schemas.openxmlformats.org/officeDocument/2006/relationships/tags" Target="../tags/tag250.xml" /><Relationship Id="rId6" Type="http://schemas.openxmlformats.org/officeDocument/2006/relationships/tags" Target="../tags/tag251.xml" /><Relationship Id="rId7" Type="http://schemas.openxmlformats.org/officeDocument/2006/relationships/tags" Target="../tags/tag252.xml" /><Relationship Id="rId8" Type="http://schemas.openxmlformats.org/officeDocument/2006/relationships/image" Target="../media/image16.png" /><Relationship Id="rId9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3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11.png" /><Relationship Id="rId3" Type="http://schemas.openxmlformats.org/officeDocument/2006/relationships/tags" Target="../tags/tag254.xml" /><Relationship Id="rId4" Type="http://schemas.openxmlformats.org/officeDocument/2006/relationships/image" Target="../media/image9.png" /><Relationship Id="rId5" Type="http://schemas.openxmlformats.org/officeDocument/2006/relationships/tags" Target="../tags/tag255.xml" /><Relationship Id="rId6" Type="http://schemas.openxmlformats.org/officeDocument/2006/relationships/tags" Target="../tags/tag256.xml" /><Relationship Id="rId7" Type="http://schemas.openxmlformats.org/officeDocument/2006/relationships/tags" Target="../tags/tag257.xml" /><Relationship Id="rId8" Type="http://schemas.openxmlformats.org/officeDocument/2006/relationships/tags" Target="../tags/tag258.xml" /><Relationship Id="rId9" Type="http://schemas.openxmlformats.org/officeDocument/2006/relationships/tags" Target="../tags/tag259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0.xml" /><Relationship Id="rId10" Type="http://schemas.openxmlformats.org/officeDocument/2006/relationships/tags" Target="../tags/tag267.xml" /><Relationship Id="rId11" Type="http://schemas.openxmlformats.org/officeDocument/2006/relationships/tags" Target="../tags/tag268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14.png" /><Relationship Id="rId3" Type="http://schemas.openxmlformats.org/officeDocument/2006/relationships/tags" Target="../tags/tag261.xml" /><Relationship Id="rId4" Type="http://schemas.openxmlformats.org/officeDocument/2006/relationships/tags" Target="../tags/tag262.xml" /><Relationship Id="rId5" Type="http://schemas.openxmlformats.org/officeDocument/2006/relationships/image" Target="../media/image13.png" /><Relationship Id="rId6" Type="http://schemas.openxmlformats.org/officeDocument/2006/relationships/tags" Target="../tags/tag263.xml" /><Relationship Id="rId7" Type="http://schemas.openxmlformats.org/officeDocument/2006/relationships/tags" Target="../tags/tag264.xml" /><Relationship Id="rId8" Type="http://schemas.openxmlformats.org/officeDocument/2006/relationships/tags" Target="../tags/tag265.xml" /><Relationship Id="rId9" Type="http://schemas.openxmlformats.org/officeDocument/2006/relationships/tags" Target="../tags/tag266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9.xml" /><Relationship Id="rId10" Type="http://schemas.openxmlformats.org/officeDocument/2006/relationships/tags" Target="../tags/tag276.xml" /><Relationship Id="rId11" Type="http://schemas.openxmlformats.org/officeDocument/2006/relationships/tags" Target="../tags/tag277.xml" /><Relationship Id="rId12" Type="http://schemas.openxmlformats.org/officeDocument/2006/relationships/tags" Target="../tags/tag278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270.xml" /><Relationship Id="rId3" Type="http://schemas.openxmlformats.org/officeDocument/2006/relationships/image" Target="../media/image11.png" /><Relationship Id="rId4" Type="http://schemas.openxmlformats.org/officeDocument/2006/relationships/tags" Target="../tags/tag271.xml" /><Relationship Id="rId5" Type="http://schemas.openxmlformats.org/officeDocument/2006/relationships/image" Target="../media/image9.png" /><Relationship Id="rId6" Type="http://schemas.openxmlformats.org/officeDocument/2006/relationships/tags" Target="../tags/tag272.xml" /><Relationship Id="rId7" Type="http://schemas.openxmlformats.org/officeDocument/2006/relationships/tags" Target="../tags/tag273.xml" /><Relationship Id="rId8" Type="http://schemas.openxmlformats.org/officeDocument/2006/relationships/tags" Target="../tags/tag274.xml" /><Relationship Id="rId9" Type="http://schemas.openxmlformats.org/officeDocument/2006/relationships/tags" Target="../tags/tag275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9.xml" /><Relationship Id="rId10" Type="http://schemas.openxmlformats.org/officeDocument/2006/relationships/tags" Target="../tags/tag286.xml" /><Relationship Id="rId11" Type="http://schemas.openxmlformats.org/officeDocument/2006/relationships/tags" Target="../tags/tag287.xml" /><Relationship Id="rId12" Type="http://schemas.openxmlformats.org/officeDocument/2006/relationships/tags" Target="../tags/tag288.xml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11.png" /><Relationship Id="rId3" Type="http://schemas.openxmlformats.org/officeDocument/2006/relationships/tags" Target="../tags/tag280.xml" /><Relationship Id="rId4" Type="http://schemas.openxmlformats.org/officeDocument/2006/relationships/image" Target="../media/image9.png" /><Relationship Id="rId5" Type="http://schemas.openxmlformats.org/officeDocument/2006/relationships/tags" Target="../tags/tag281.xml" /><Relationship Id="rId6" Type="http://schemas.openxmlformats.org/officeDocument/2006/relationships/tags" Target="../tags/tag282.xml" /><Relationship Id="rId7" Type="http://schemas.openxmlformats.org/officeDocument/2006/relationships/tags" Target="../tags/tag283.xml" /><Relationship Id="rId8" Type="http://schemas.openxmlformats.org/officeDocument/2006/relationships/tags" Target="../tags/tag284.xml" /><Relationship Id="rId9" Type="http://schemas.openxmlformats.org/officeDocument/2006/relationships/tags" Target="../tags/tag285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9.xml" /><Relationship Id="rId10" Type="http://schemas.openxmlformats.org/officeDocument/2006/relationships/tags" Target="../tags/tag296.xml" /><Relationship Id="rId11" Type="http://schemas.openxmlformats.org/officeDocument/2006/relationships/tags" Target="../tags/tag297.xml" /><Relationship Id="rId12" Type="http://schemas.openxmlformats.org/officeDocument/2006/relationships/tags" Target="../tags/tag298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290.xml" /><Relationship Id="rId3" Type="http://schemas.openxmlformats.org/officeDocument/2006/relationships/image" Target="../media/image11.png" /><Relationship Id="rId4" Type="http://schemas.openxmlformats.org/officeDocument/2006/relationships/tags" Target="../tags/tag291.xml" /><Relationship Id="rId5" Type="http://schemas.openxmlformats.org/officeDocument/2006/relationships/image" Target="../media/image9.png" /><Relationship Id="rId6" Type="http://schemas.openxmlformats.org/officeDocument/2006/relationships/tags" Target="../tags/tag292.xml" /><Relationship Id="rId7" Type="http://schemas.openxmlformats.org/officeDocument/2006/relationships/tags" Target="../tags/tag293.xml" /><Relationship Id="rId8" Type="http://schemas.openxmlformats.org/officeDocument/2006/relationships/tags" Target="../tags/tag294.xml" /><Relationship Id="rId9" Type="http://schemas.openxmlformats.org/officeDocument/2006/relationships/tags" Target="../tags/tag295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9.xml" /><Relationship Id="rId10" Type="http://schemas.openxmlformats.org/officeDocument/2006/relationships/tags" Target="../tags/tag306.xml" /><Relationship Id="rId11" Type="http://schemas.openxmlformats.org/officeDocument/2006/relationships/tags" Target="../tags/tag307.xml" /><Relationship Id="rId12" Type="http://schemas.openxmlformats.org/officeDocument/2006/relationships/tags" Target="../tags/tag308.xml" /><Relationship Id="rId13" Type="http://schemas.openxmlformats.org/officeDocument/2006/relationships/tags" Target="../tags/tag309.xml" /><Relationship Id="rId14" Type="http://schemas.openxmlformats.org/officeDocument/2006/relationships/tags" Target="../tags/tag310.xml" /><Relationship Id="rId15" Type="http://schemas.openxmlformats.org/officeDocument/2006/relationships/slideMaster" Target="../slideMasters/slideMaster3.xml" /><Relationship Id="rId2" Type="http://schemas.openxmlformats.org/officeDocument/2006/relationships/image" Target="../media/image11.png" /><Relationship Id="rId3" Type="http://schemas.openxmlformats.org/officeDocument/2006/relationships/tags" Target="../tags/tag300.xml" /><Relationship Id="rId4" Type="http://schemas.openxmlformats.org/officeDocument/2006/relationships/image" Target="../media/image9.png" /><Relationship Id="rId5" Type="http://schemas.openxmlformats.org/officeDocument/2006/relationships/tags" Target="../tags/tag301.xml" /><Relationship Id="rId6" Type="http://schemas.openxmlformats.org/officeDocument/2006/relationships/tags" Target="../tags/tag302.xml" /><Relationship Id="rId7" Type="http://schemas.openxmlformats.org/officeDocument/2006/relationships/tags" Target="../tags/tag303.xml" /><Relationship Id="rId8" Type="http://schemas.openxmlformats.org/officeDocument/2006/relationships/tags" Target="../tags/tag304.xml" /><Relationship Id="rId9" Type="http://schemas.openxmlformats.org/officeDocument/2006/relationships/tags" Target="../tags/tag305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1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17.png" /><Relationship Id="rId3" Type="http://schemas.openxmlformats.org/officeDocument/2006/relationships/tags" Target="../tags/tag312.xml" /><Relationship Id="rId4" Type="http://schemas.openxmlformats.org/officeDocument/2006/relationships/tags" Target="../tags/tag313.xml" /><Relationship Id="rId5" Type="http://schemas.openxmlformats.org/officeDocument/2006/relationships/tags" Target="../tags/tag314.xml" /><Relationship Id="rId6" Type="http://schemas.openxmlformats.org/officeDocument/2006/relationships/tags" Target="../tags/tag315.xml" /><Relationship Id="rId7" Type="http://schemas.openxmlformats.org/officeDocument/2006/relationships/tags" Target="../tags/tag316.xml" /><Relationship Id="rId8" Type="http://schemas.openxmlformats.org/officeDocument/2006/relationships/tags" Target="../tags/tag317.xml" /><Relationship Id="rId9" Type="http://schemas.openxmlformats.org/officeDocument/2006/relationships/tags" Target="../tags/tag318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9.xml" /><Relationship Id="rId2" Type="http://schemas.openxmlformats.org/officeDocument/2006/relationships/tags" Target="../tags/tag320.xml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tags" Target="../tags/tag323.xml" /><Relationship Id="rId6" Type="http://schemas.openxmlformats.org/officeDocument/2006/relationships/slideMaster" Target="../slideMasters/slideMaster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>
  <p:cSld name="标题和表格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  <p:custDataLst>
              <p:tags r:id="rId3"/>
            </p:custDataLst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6D48E-07E5-4908-AE80-533F57858CB7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A6290F4-4D2F-4AD3-BE14-3A816D632F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B7D6FFF-2EFE-4506-AB79-605C066779FD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A6290F4-4D2F-4AD3-BE14-3A816D632F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B7D6FFF-2EFE-4506-AB79-605C066779FD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A6290F4-4D2F-4AD3-BE14-3A816D632F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B7D6FFF-2EFE-4506-AB79-605C066779FD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A6290F4-4D2F-4AD3-BE14-3A816D632F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B7D6FFF-2EFE-4506-AB79-605C066779F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2A6290F4-4D2F-4AD3-BE14-3A816D632F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B7D6FFF-2EFE-4506-AB79-605C066779F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2A6290F4-4D2F-4AD3-BE14-3A816D632F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B7D6FFF-2EFE-4506-AB79-605C066779F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A6290F4-4D2F-4AD3-BE14-3A816D632F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B7D6FFF-2EFE-4506-AB79-605C066779F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A6290F4-4D2F-4AD3-BE14-3A816D632F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B7D6FFF-2EFE-4506-AB79-605C066779F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A6290F4-4D2F-4AD3-BE14-3A816D632F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B7D6FFF-2EFE-4506-AB79-605C066779F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A6290F4-4D2F-4AD3-BE14-3A816D632F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B7D6FFF-2EFE-4506-AB79-605C066779F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2A6290F4-4D2F-4AD3-BE14-3A816D632F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B7D6FFF-2EFE-4506-AB79-605C066779F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3175" y="3321354"/>
            <a:ext cx="683923" cy="287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9144000" cy="68519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92282" y="4374500"/>
            <a:ext cx="7205287" cy="25074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313261" y="4948573"/>
            <a:ext cx="546053" cy="10523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1143000" y="1122363"/>
            <a:ext cx="6858000" cy="1209357"/>
          </a:xfrm>
        </p:spPr>
        <p:txBody>
          <a:bodyPr anchor="b">
            <a:normAutofit/>
          </a:bodyPr>
          <a:lstStyle>
            <a:lvl1pPr algn="ctr">
              <a:defRPr sz="4500" b="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1"/>
            </p:custDataLst>
          </p:nvPr>
        </p:nvSpPr>
        <p:spPr>
          <a:xfrm>
            <a:off x="1140143" y="2397586"/>
            <a:ext cx="6858000" cy="608503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48F73B5E-9348-4092-9D18-77FA72FD5E4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9CC4D6AE-67AD-4BBA-806F-8A1C347698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3236"/>
            <a:ext cx="9144000" cy="2334764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8001205" y="5990907"/>
            <a:ext cx="963491" cy="835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502412" y="443234"/>
            <a:ext cx="8139178" cy="441964"/>
          </a:xfrm>
        </p:spPr>
        <p:txBody>
          <a:bodyPr vert="horz" lIns="100800" tIns="39600" rIns="75600" bIns="396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  <p:custDataLst>
              <p:tags r:id="rId7"/>
            </p:custDataLst>
          </p:nvPr>
        </p:nvSpPr>
        <p:spPr>
          <a:xfrm>
            <a:off x="502412" y="952508"/>
            <a:ext cx="8139178" cy="5388907"/>
          </a:xfrm>
        </p:spPr>
        <p:txBody>
          <a:bodyPr vert="horz" lIns="100800" tIns="0" rIns="8280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7569098" y="1328103"/>
            <a:ext cx="781050" cy="19177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538366"/>
            <a:ext cx="9144000" cy="33105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2245995" y="1328104"/>
            <a:ext cx="5245950" cy="1917700"/>
          </a:xfrm>
        </p:spPr>
        <p:txBody>
          <a:bodyPr anchor="ctr" anchorCtr="0">
            <a:normAutofit/>
          </a:bodyPr>
          <a:lstStyle>
            <a:lvl1pPr algn="r">
              <a:defRPr sz="4050" b="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7569098" y="1328103"/>
            <a:ext cx="781050" cy="1917700"/>
          </a:xfrm>
        </p:spPr>
        <p:txBody>
          <a:bodyPr vert="eaVert" anchor="ctr" anchorCtr="0">
            <a:normAutofit/>
          </a:bodyPr>
          <a:lstStyle>
            <a:lvl1pPr marL="0" indent="0" algn="ctr"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48F73B5E-9348-4092-9D18-77FA72FD5E4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9CC4D6AE-67AD-4BBA-806F-8A1C347698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572" y="4523236"/>
            <a:ext cx="9142857" cy="2334764"/>
            <a:chOff x="762" y="4523236"/>
            <a:chExt cx="12190476" cy="2334764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523236"/>
              <a:ext cx="12190476" cy="2334764"/>
            </a:xfrm>
            <a:custGeom>
              <a:gdLst>
                <a:gd name="connsiteX0" fmla="*/ 0 w 12190476"/>
                <a:gd name="connsiteY0" fmla="*/ 0 h 2334764"/>
                <a:gd name="connsiteX1" fmla="*/ 12190476 w 12190476"/>
                <a:gd name="connsiteY1" fmla="*/ 0 h 2334764"/>
                <a:gd name="connsiteX2" fmla="*/ 12190476 w 12190476"/>
                <a:gd name="connsiteY2" fmla="*/ 2334764 h 2334764"/>
                <a:gd name="connsiteX3" fmla="*/ 0 w 12190476"/>
                <a:gd name="connsiteY3" fmla="*/ 2334764 h 233476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0476" h="2334764">
                  <a:moveTo>
                    <a:pt x="0" y="0"/>
                  </a:moveTo>
                  <a:lnTo>
                    <a:pt x="12190476" y="0"/>
                  </a:lnTo>
                  <a:lnTo>
                    <a:pt x="12190476" y="2334764"/>
                  </a:lnTo>
                  <a:lnTo>
                    <a:pt x="0" y="2334764"/>
                  </a:lnTo>
                  <a:close/>
                </a:path>
              </a:pathLst>
            </a:cu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10668273" y="5990907"/>
              <a:ext cx="1284654" cy="83563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443234"/>
            <a:ext cx="8139178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952508"/>
            <a:ext cx="3962432" cy="5388907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572" y="4523236"/>
            <a:ext cx="9142857" cy="2334764"/>
            <a:chOff x="762" y="4523236"/>
            <a:chExt cx="12190476" cy="2334764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523236"/>
              <a:ext cx="12190476" cy="2334764"/>
            </a:xfrm>
            <a:custGeom>
              <a:gdLst>
                <a:gd name="connsiteX0" fmla="*/ 0 w 12190476"/>
                <a:gd name="connsiteY0" fmla="*/ 0 h 2334764"/>
                <a:gd name="connsiteX1" fmla="*/ 12190476 w 12190476"/>
                <a:gd name="connsiteY1" fmla="*/ 0 h 2334764"/>
                <a:gd name="connsiteX2" fmla="*/ 12190476 w 12190476"/>
                <a:gd name="connsiteY2" fmla="*/ 2334764 h 2334764"/>
                <a:gd name="connsiteX3" fmla="*/ 0 w 12190476"/>
                <a:gd name="connsiteY3" fmla="*/ 2334764 h 233476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0476" h="2334764">
                  <a:moveTo>
                    <a:pt x="0" y="0"/>
                  </a:moveTo>
                  <a:lnTo>
                    <a:pt x="12190476" y="0"/>
                  </a:lnTo>
                  <a:lnTo>
                    <a:pt x="12190476" y="2334764"/>
                  </a:lnTo>
                  <a:lnTo>
                    <a:pt x="0" y="2334764"/>
                  </a:lnTo>
                  <a:close/>
                </a:path>
              </a:pathLst>
            </a:custGeom>
          </p:spPr>
        </p:pic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10668273" y="5990907"/>
              <a:ext cx="1284654" cy="83563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443234"/>
            <a:ext cx="8139178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952508"/>
            <a:ext cx="396243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406525"/>
            <a:ext cx="3962400" cy="4934752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952508"/>
            <a:ext cx="396243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406525"/>
            <a:ext cx="3962432" cy="4934752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572" y="4523236"/>
            <a:ext cx="9142857" cy="2334764"/>
            <a:chOff x="762" y="4523236"/>
            <a:chExt cx="12190476" cy="2334764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523236"/>
              <a:ext cx="12190476" cy="2334764"/>
            </a:xfrm>
            <a:custGeom>
              <a:gdLst>
                <a:gd name="connsiteX0" fmla="*/ 0 w 12190476"/>
                <a:gd name="connsiteY0" fmla="*/ 0 h 2334764"/>
                <a:gd name="connsiteX1" fmla="*/ 12190476 w 12190476"/>
                <a:gd name="connsiteY1" fmla="*/ 0 h 2334764"/>
                <a:gd name="connsiteX2" fmla="*/ 12190476 w 12190476"/>
                <a:gd name="connsiteY2" fmla="*/ 2334764 h 2334764"/>
                <a:gd name="connsiteX3" fmla="*/ 0 w 12190476"/>
                <a:gd name="connsiteY3" fmla="*/ 2334764 h 233476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0476" h="2334764">
                  <a:moveTo>
                    <a:pt x="0" y="0"/>
                  </a:moveTo>
                  <a:lnTo>
                    <a:pt x="12190476" y="0"/>
                  </a:lnTo>
                  <a:lnTo>
                    <a:pt x="12190476" y="2334764"/>
                  </a:lnTo>
                  <a:lnTo>
                    <a:pt x="0" y="2334764"/>
                  </a:lnTo>
                  <a:close/>
                </a:path>
              </a:pathLst>
            </a:cu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10668273" y="5990907"/>
              <a:ext cx="1284654" cy="83563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572" y="4523236"/>
            <a:ext cx="9142857" cy="2334764"/>
            <a:chOff x="762" y="4523236"/>
            <a:chExt cx="12190476" cy="2334764"/>
          </a:xfrm>
        </p:grpSpPr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523236"/>
              <a:ext cx="12190476" cy="2334764"/>
            </a:xfrm>
            <a:custGeom>
              <a:gdLst>
                <a:gd name="connsiteX0" fmla="*/ 0 w 12190476"/>
                <a:gd name="connsiteY0" fmla="*/ 0 h 2334764"/>
                <a:gd name="connsiteX1" fmla="*/ 12190476 w 12190476"/>
                <a:gd name="connsiteY1" fmla="*/ 0 h 2334764"/>
                <a:gd name="connsiteX2" fmla="*/ 12190476 w 12190476"/>
                <a:gd name="connsiteY2" fmla="*/ 2334764 h 2334764"/>
                <a:gd name="connsiteX3" fmla="*/ 0 w 12190476"/>
                <a:gd name="connsiteY3" fmla="*/ 2334764 h 233476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0476" h="2334764">
                  <a:moveTo>
                    <a:pt x="0" y="0"/>
                  </a:moveTo>
                  <a:lnTo>
                    <a:pt x="12190476" y="0"/>
                  </a:lnTo>
                  <a:lnTo>
                    <a:pt x="12190476" y="2334764"/>
                  </a:lnTo>
                  <a:lnTo>
                    <a:pt x="0" y="2334764"/>
                  </a:lnTo>
                  <a:close/>
                </a:path>
              </a:pathLst>
            </a:custGeom>
          </p:spPr>
        </p:pic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10668273" y="5990907"/>
              <a:ext cx="1284654" cy="835635"/>
            </a:xfrm>
            <a:prstGeom prst="rect">
              <a:avLst/>
            </a:prstGeom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572" y="4523236"/>
            <a:ext cx="9142857" cy="2334764"/>
            <a:chOff x="762" y="4523236"/>
            <a:chExt cx="12190476" cy="2334764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523236"/>
              <a:ext cx="12190476" cy="2334764"/>
            </a:xfrm>
            <a:custGeom>
              <a:gdLst>
                <a:gd name="connsiteX0" fmla="*/ 0 w 12190476"/>
                <a:gd name="connsiteY0" fmla="*/ 0 h 2334764"/>
                <a:gd name="connsiteX1" fmla="*/ 12190476 w 12190476"/>
                <a:gd name="connsiteY1" fmla="*/ 0 h 2334764"/>
                <a:gd name="connsiteX2" fmla="*/ 12190476 w 12190476"/>
                <a:gd name="connsiteY2" fmla="*/ 2334764 h 2334764"/>
                <a:gd name="connsiteX3" fmla="*/ 0 w 12190476"/>
                <a:gd name="connsiteY3" fmla="*/ 2334764 h 233476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0476" h="2334764">
                  <a:moveTo>
                    <a:pt x="0" y="0"/>
                  </a:moveTo>
                  <a:lnTo>
                    <a:pt x="12190476" y="0"/>
                  </a:lnTo>
                  <a:lnTo>
                    <a:pt x="12190476" y="2334764"/>
                  </a:lnTo>
                  <a:lnTo>
                    <a:pt x="0" y="2334764"/>
                  </a:lnTo>
                  <a:close/>
                </a:path>
              </a:pathLst>
            </a:cu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10668273" y="5990907"/>
              <a:ext cx="1284654" cy="83563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48" y="443234"/>
            <a:ext cx="8139178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502448" y="952508"/>
            <a:ext cx="396243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4679194" y="952508"/>
            <a:ext cx="3962432" cy="5388907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-1" y="8466"/>
            <a:ext cx="9144001" cy="6849535"/>
            <a:chOff x="-1" y="8466"/>
            <a:chExt cx="12192001" cy="6849535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8466"/>
              <a:ext cx="12192001" cy="6841067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5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63500" y="5892813"/>
              <a:ext cx="1738630" cy="965188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-1" y="0"/>
            <a:ext cx="9144001" cy="6858001"/>
            <a:chOff x="-1" y="0"/>
            <a:chExt cx="12192001" cy="6858001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 userDrawn="1">
              <p:custDataLst>
                <p:tags r:id="rId5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63500" y="5892813"/>
              <a:ext cx="1738630" cy="965188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末尾幻灯片">
    <p:bg>
      <p:bgPr>
        <a:blipFill dpi="0" rotWithShape="1">
          <a:blip r:embed="rId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6204" y="6026048"/>
            <a:ext cx="1051909" cy="82877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32441" y="1781609"/>
            <a:ext cx="5457825" cy="1325563"/>
          </a:xfrm>
        </p:spPr>
        <p:txBody>
          <a:bodyPr anchor="ctr" anchorCtr="0">
            <a:normAutofit/>
          </a:bodyPr>
          <a:lstStyle>
            <a:lvl1pPr algn="ctr">
              <a:defRPr sz="4500" b="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48F73B5E-9348-4092-9D18-77FA72FD5E4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CC4D6AE-67AD-4BBA-806F-8A1C3476988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523105"/>
            <a:ext cx="9143048" cy="2334895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8001000" y="5990590"/>
            <a:ext cx="963454" cy="8356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7625" y="5892800"/>
            <a:ext cx="1303973" cy="965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1249200"/>
            <a:ext cx="7219800" cy="723600"/>
          </a:xfrm>
        </p:spPr>
        <p:txBody>
          <a:bodyPr anchor="ctr"/>
          <a:lstStyle>
            <a:lvl1pPr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2163600"/>
            <a:ext cx="721995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523105"/>
            <a:ext cx="9143048" cy="2334895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001000" y="5990590"/>
            <a:ext cx="963454" cy="8356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437400" y="770400"/>
            <a:ext cx="2970000" cy="882000"/>
          </a:xfrm>
        </p:spPr>
        <p:txBody>
          <a:bodyPr anchor="ctr"/>
          <a:lstStyle>
            <a:lvl1pPr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40100" y="1764000"/>
            <a:ext cx="29673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3825900" y="769938"/>
            <a:ext cx="486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523105"/>
            <a:ext cx="9143048" cy="2334895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8001000" y="5990590"/>
            <a:ext cx="963454" cy="835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baseline="0">
              <a:solidFill>
                <a:schemeClr val="tx1">
                  <a:lumMod val="75000"/>
                  <a:lumOff val="2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9000" y="781200"/>
            <a:ext cx="8232300" cy="626400"/>
          </a:xfrm>
        </p:spPr>
        <p:txBody>
          <a:bodyPr anchor="ctr"/>
          <a:lstStyle>
            <a:lvl1pPr algn="ctr"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59000" y="1659600"/>
            <a:ext cx="8231981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59581" y="2808000"/>
            <a:ext cx="82242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523105"/>
            <a:ext cx="9143048" cy="2334895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001000" y="5990590"/>
            <a:ext cx="963454" cy="8356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3600" y="669600"/>
            <a:ext cx="8232300" cy="565200"/>
          </a:xfrm>
        </p:spPr>
        <p:txBody>
          <a:bodyPr anchor="ctr"/>
          <a:lstStyle>
            <a:lvl1pPr algn="ctr"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53628" y="1681200"/>
            <a:ext cx="82431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445500" y="5180400"/>
            <a:ext cx="82512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523105"/>
            <a:ext cx="9143048" cy="2334895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8001000" y="5990590"/>
            <a:ext cx="963454" cy="835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34700" y="237600"/>
            <a:ext cx="8278200" cy="441964"/>
          </a:xfrm>
        </p:spPr>
        <p:txBody>
          <a:bodyPr/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34700" y="1663200"/>
            <a:ext cx="40068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4681800" y="1663200"/>
            <a:ext cx="40257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429300" y="4816800"/>
            <a:ext cx="40068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4689900" y="4813200"/>
            <a:ext cx="40257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959224"/>
            <a:ext cx="9144000" cy="4939553"/>
          </a:xfrm>
          <a:prstGeom prst="rect">
            <a:avLst/>
          </a:prstGeom>
          <a:solidFill>
            <a:schemeClr val="tx2">
              <a:alpha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baseline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42100" y="1339200"/>
            <a:ext cx="6858000" cy="2386800"/>
          </a:xfrm>
        </p:spPr>
        <p:txBody>
          <a:bodyPr anchor="b"/>
          <a:lstStyle>
            <a:lvl1pPr algn="ctr">
              <a:defRPr sz="45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141810" y="3862800"/>
            <a:ext cx="6858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6.xml" /><Relationship Id="rId14" Type="http://schemas.openxmlformats.org/officeDocument/2006/relationships/tags" Target="../tags/tag77.xml" /><Relationship Id="rId15" Type="http://schemas.openxmlformats.org/officeDocument/2006/relationships/tags" Target="../tags/tag78.xml" /><Relationship Id="rId16" Type="http://schemas.openxmlformats.org/officeDocument/2006/relationships/tags" Target="../tags/tag79.xml" /><Relationship Id="rId17" Type="http://schemas.openxmlformats.org/officeDocument/2006/relationships/tags" Target="../tags/tag80.xml" /><Relationship Id="rId18" Type="http://schemas.openxmlformats.org/officeDocument/2006/relationships/tags" Target="../tags/tag81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tags" Target="../tags/tag149.xml" /><Relationship Id="rId14" Type="http://schemas.openxmlformats.org/officeDocument/2006/relationships/tags" Target="../tags/tag150.xml" /><Relationship Id="rId15" Type="http://schemas.openxmlformats.org/officeDocument/2006/relationships/tags" Target="../tags/tag151.xml" /><Relationship Id="rId16" Type="http://schemas.openxmlformats.org/officeDocument/2006/relationships/tags" Target="../tags/tag152.xml" /><Relationship Id="rId17" Type="http://schemas.openxmlformats.org/officeDocument/2006/relationships/tags" Target="../tags/tag153.xml" /><Relationship Id="rId18" Type="http://schemas.openxmlformats.org/officeDocument/2006/relationships/tags" Target="../tags/tag154.xml" /><Relationship Id="rId19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slideLayout" Target="../slideLayouts/slideLayout34.xml" /><Relationship Id="rId11" Type="http://schemas.openxmlformats.org/officeDocument/2006/relationships/slideLayout" Target="../slideLayouts/slideLayout35.xml" /><Relationship Id="rId12" Type="http://schemas.openxmlformats.org/officeDocument/2006/relationships/slideLayout" Target="../slideLayouts/slideLayout36.xml" /><Relationship Id="rId13" Type="http://schemas.openxmlformats.org/officeDocument/2006/relationships/slideLayout" Target="../slideLayouts/slideLayout37.xml" /><Relationship Id="rId14" Type="http://schemas.openxmlformats.org/officeDocument/2006/relationships/slideLayout" Target="../slideLayouts/slideLayout38.xml" /><Relationship Id="rId15" Type="http://schemas.openxmlformats.org/officeDocument/2006/relationships/slideLayout" Target="../slideLayouts/slideLayout39.xml" /><Relationship Id="rId16" Type="http://schemas.openxmlformats.org/officeDocument/2006/relationships/slideLayout" Target="../slideLayouts/slideLayout40.xml" /><Relationship Id="rId17" Type="http://schemas.openxmlformats.org/officeDocument/2006/relationships/slideLayout" Target="../slideLayouts/slideLayout41.xml" /><Relationship Id="rId18" Type="http://schemas.openxmlformats.org/officeDocument/2006/relationships/slideLayout" Target="../slideLayouts/slideLayout42.xml" /><Relationship Id="rId19" Type="http://schemas.openxmlformats.org/officeDocument/2006/relationships/slideLayout" Target="../slideLayouts/slideLayout43.xml" /><Relationship Id="rId2" Type="http://schemas.openxmlformats.org/officeDocument/2006/relationships/slideLayout" Target="../slideLayouts/slideLayout26.xml" /><Relationship Id="rId20" Type="http://schemas.openxmlformats.org/officeDocument/2006/relationships/tags" Target="../tags/tag324.xml" /><Relationship Id="rId21" Type="http://schemas.openxmlformats.org/officeDocument/2006/relationships/tags" Target="../tags/tag325.xml" /><Relationship Id="rId22" Type="http://schemas.openxmlformats.org/officeDocument/2006/relationships/tags" Target="../tags/tag326.xml" /><Relationship Id="rId23" Type="http://schemas.openxmlformats.org/officeDocument/2006/relationships/tags" Target="../tags/tag327.xml" /><Relationship Id="rId24" Type="http://schemas.openxmlformats.org/officeDocument/2006/relationships/tags" Target="../tags/tag328.xml" /><Relationship Id="rId25" Type="http://schemas.openxmlformats.org/officeDocument/2006/relationships/tags" Target="../tags/tag329.xml" /><Relationship Id="rId26" Type="http://schemas.openxmlformats.org/officeDocument/2006/relationships/tags" Target="../tags/tag330.xml" /><Relationship Id="rId27" Type="http://schemas.openxmlformats.org/officeDocument/2006/relationships/theme" Target="../theme/theme3.xml" /><Relationship Id="rId3" Type="http://schemas.openxmlformats.org/officeDocument/2006/relationships/slideLayout" Target="../slideLayouts/slideLayout27.xml" /><Relationship Id="rId4" Type="http://schemas.openxmlformats.org/officeDocument/2006/relationships/slideLayout" Target="../slideLayouts/slideLayout28.xml" /><Relationship Id="rId5" Type="http://schemas.openxmlformats.org/officeDocument/2006/relationships/slideLayout" Target="../slideLayouts/slideLayout29.xml" /><Relationship Id="rId6" Type="http://schemas.openxmlformats.org/officeDocument/2006/relationships/slideLayout" Target="../slideLayouts/slideLayout30.xml" /><Relationship Id="rId7" Type="http://schemas.openxmlformats.org/officeDocument/2006/relationships/slideLayout" Target="../slideLayouts/slideLayout31.xml" /><Relationship Id="rId8" Type="http://schemas.openxmlformats.org/officeDocument/2006/relationships/slideLayout" Target="../slideLayouts/slideLayout32.xml" /><Relationship Id="rId9" Type="http://schemas.openxmlformats.org/officeDocument/2006/relationships/slideLayout" Target="../slideLayouts/slideLayout3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/>
      <p:sp>
        <p:nvSpPr>
          <p:cNvPr id="1026" name="Rectangle 2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  <p:custDataLst>
              <p:tags r:id="rId15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6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7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8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290F4-4D2F-4AD3-BE14-3A816D632F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D6FFF-2EFE-4506-AB79-605C066779F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02412" y="443230"/>
            <a:ext cx="8139178" cy="441964"/>
          </a:xfrm>
          <a:prstGeom prst="rect">
            <a:avLst/>
          </a:prstGeom>
        </p:spPr>
        <p:txBody>
          <a:bodyPr vert="horz" lIns="100800" tIns="39600" rIns="75600" bIns="396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502412" y="952508"/>
            <a:ext cx="8139178" cy="5388907"/>
          </a:xfrm>
          <a:prstGeom prst="rect">
            <a:avLst/>
          </a:prstGeom>
        </p:spPr>
        <p:txBody>
          <a:bodyPr vert="horz" lIns="100800" tIns="0" rIns="8280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38.xml" /><Relationship Id="rId3" Type="http://schemas.openxmlformats.org/officeDocument/2006/relationships/image" Target="../media/image18.png" /><Relationship Id="rId4" Type="http://schemas.openxmlformats.org/officeDocument/2006/relationships/tags" Target="../tags/tag339.xml" /><Relationship Id="rId5" Type="http://schemas.openxmlformats.org/officeDocument/2006/relationships/tags" Target="../tags/tag340.xml" /><Relationship Id="rId6" Type="http://schemas.openxmlformats.org/officeDocument/2006/relationships/image" Target="../media/image19.jpeg" /><Relationship Id="rId7" Type="http://schemas.openxmlformats.org/officeDocument/2006/relationships/tags" Target="../tags/tag341.xml" /><Relationship Id="rId8" Type="http://schemas.openxmlformats.org/officeDocument/2006/relationships/tags" Target="../tags/tag34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407.xml" /><Relationship Id="rId11" Type="http://schemas.openxmlformats.org/officeDocument/2006/relationships/tags" Target="../tags/tag408.xml" /><Relationship Id="rId12" Type="http://schemas.openxmlformats.org/officeDocument/2006/relationships/tags" Target="../tags/tag409.xml" /><Relationship Id="rId13" Type="http://schemas.openxmlformats.org/officeDocument/2006/relationships/tags" Target="../tags/tag410.xml" /><Relationship Id="rId14" Type="http://schemas.openxmlformats.org/officeDocument/2006/relationships/tags" Target="../tags/tag411.xml" /><Relationship Id="rId15" Type="http://schemas.openxmlformats.org/officeDocument/2006/relationships/tags" Target="../tags/tag412.xml" /><Relationship Id="rId16" Type="http://schemas.openxmlformats.org/officeDocument/2006/relationships/tags" Target="../tags/tag413.xml" /><Relationship Id="rId17" Type="http://schemas.openxmlformats.org/officeDocument/2006/relationships/tags" Target="../tags/tag414.xml" /><Relationship Id="rId18" Type="http://schemas.openxmlformats.org/officeDocument/2006/relationships/tags" Target="../tags/tag415.xml" /><Relationship Id="rId19" Type="http://schemas.openxmlformats.org/officeDocument/2006/relationships/tags" Target="../tags/tag416.xml" /><Relationship Id="rId2" Type="http://schemas.openxmlformats.org/officeDocument/2006/relationships/tags" Target="../tags/tag401.xml" /><Relationship Id="rId20" Type="http://schemas.openxmlformats.org/officeDocument/2006/relationships/tags" Target="../tags/tag417.xml" /><Relationship Id="rId21" Type="http://schemas.openxmlformats.org/officeDocument/2006/relationships/tags" Target="../tags/tag418.xml" /><Relationship Id="rId22" Type="http://schemas.openxmlformats.org/officeDocument/2006/relationships/tags" Target="../tags/tag419.xml" /><Relationship Id="rId23" Type="http://schemas.openxmlformats.org/officeDocument/2006/relationships/image" Target="../media/image21.png" /><Relationship Id="rId24" Type="http://schemas.openxmlformats.org/officeDocument/2006/relationships/image" Target="../media/image22.svg" /><Relationship Id="rId25" Type="http://schemas.openxmlformats.org/officeDocument/2006/relationships/tags" Target="../tags/tag420.xml" /><Relationship Id="rId26" Type="http://schemas.openxmlformats.org/officeDocument/2006/relationships/tags" Target="../tags/tag421.xml" /><Relationship Id="rId27" Type="http://schemas.openxmlformats.org/officeDocument/2006/relationships/tags" Target="../tags/tag422.xml" /><Relationship Id="rId28" Type="http://schemas.openxmlformats.org/officeDocument/2006/relationships/tags" Target="../tags/tag423.xml" /><Relationship Id="rId3" Type="http://schemas.openxmlformats.org/officeDocument/2006/relationships/image" Target="../media/image11.png" /><Relationship Id="rId4" Type="http://schemas.openxmlformats.org/officeDocument/2006/relationships/tags" Target="../tags/tag402.xml" /><Relationship Id="rId5" Type="http://schemas.openxmlformats.org/officeDocument/2006/relationships/image" Target="../media/image9.png" /><Relationship Id="rId6" Type="http://schemas.openxmlformats.org/officeDocument/2006/relationships/tags" Target="../tags/tag403.xml" /><Relationship Id="rId7" Type="http://schemas.openxmlformats.org/officeDocument/2006/relationships/tags" Target="../tags/tag404.xml" /><Relationship Id="rId8" Type="http://schemas.openxmlformats.org/officeDocument/2006/relationships/tags" Target="../tags/tag405.xml" /><Relationship Id="rId9" Type="http://schemas.openxmlformats.org/officeDocument/2006/relationships/tags" Target="../tags/tag40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429.xml" /><Relationship Id="rId11" Type="http://schemas.openxmlformats.org/officeDocument/2006/relationships/tags" Target="../tags/tag430.xml" /><Relationship Id="rId12" Type="http://schemas.openxmlformats.org/officeDocument/2006/relationships/tags" Target="../tags/tag431.xml" /><Relationship Id="rId13" Type="http://schemas.openxmlformats.org/officeDocument/2006/relationships/image" Target="../media/image23.png" /><Relationship Id="rId14" Type="http://schemas.openxmlformats.org/officeDocument/2006/relationships/image" Target="../media/image24.svg" /><Relationship Id="rId15" Type="http://schemas.openxmlformats.org/officeDocument/2006/relationships/tags" Target="../tags/tag432.xml" /><Relationship Id="rId16" Type="http://schemas.openxmlformats.org/officeDocument/2006/relationships/tags" Target="../tags/tag433.xml" /><Relationship Id="rId17" Type="http://schemas.openxmlformats.org/officeDocument/2006/relationships/tags" Target="../tags/tag434.xml" /><Relationship Id="rId18" Type="http://schemas.openxmlformats.org/officeDocument/2006/relationships/tags" Target="../tags/tag435.xml" /><Relationship Id="rId2" Type="http://schemas.openxmlformats.org/officeDocument/2006/relationships/tags" Target="../tags/tag424.xml" /><Relationship Id="rId3" Type="http://schemas.openxmlformats.org/officeDocument/2006/relationships/image" Target="../media/image11.png" /><Relationship Id="rId4" Type="http://schemas.openxmlformats.org/officeDocument/2006/relationships/tags" Target="../tags/tag425.xml" /><Relationship Id="rId5" Type="http://schemas.openxmlformats.org/officeDocument/2006/relationships/image" Target="../media/image9.png" /><Relationship Id="rId6" Type="http://schemas.openxmlformats.org/officeDocument/2006/relationships/tags" Target="../tags/tag426.xml" /><Relationship Id="rId7" Type="http://schemas.openxmlformats.org/officeDocument/2006/relationships/image" Target="../media/image21.png" /><Relationship Id="rId8" Type="http://schemas.openxmlformats.org/officeDocument/2006/relationships/tags" Target="../tags/tag427.xml" /><Relationship Id="rId9" Type="http://schemas.openxmlformats.org/officeDocument/2006/relationships/tags" Target="../tags/tag42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441.xml" /><Relationship Id="rId11" Type="http://schemas.openxmlformats.org/officeDocument/2006/relationships/tags" Target="../tags/tag442.xml" /><Relationship Id="rId12" Type="http://schemas.openxmlformats.org/officeDocument/2006/relationships/tags" Target="../tags/tag443.xml" /><Relationship Id="rId13" Type="http://schemas.openxmlformats.org/officeDocument/2006/relationships/tags" Target="../tags/tag444.xml" /><Relationship Id="rId2" Type="http://schemas.openxmlformats.org/officeDocument/2006/relationships/tags" Target="../tags/tag436.xml" /><Relationship Id="rId3" Type="http://schemas.openxmlformats.org/officeDocument/2006/relationships/image" Target="../media/image11.png" /><Relationship Id="rId4" Type="http://schemas.openxmlformats.org/officeDocument/2006/relationships/tags" Target="../tags/tag437.xml" /><Relationship Id="rId5" Type="http://schemas.openxmlformats.org/officeDocument/2006/relationships/image" Target="../media/image9.png" /><Relationship Id="rId6" Type="http://schemas.openxmlformats.org/officeDocument/2006/relationships/tags" Target="../tags/tag438.xml" /><Relationship Id="rId7" Type="http://schemas.openxmlformats.org/officeDocument/2006/relationships/image" Target="../media/image21.png" /><Relationship Id="rId8" Type="http://schemas.openxmlformats.org/officeDocument/2006/relationships/tags" Target="../tags/tag439.xml" /><Relationship Id="rId9" Type="http://schemas.openxmlformats.org/officeDocument/2006/relationships/tags" Target="../tags/tag44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450.xml" /><Relationship Id="rId11" Type="http://schemas.openxmlformats.org/officeDocument/2006/relationships/tags" Target="../tags/tag451.xml" /><Relationship Id="rId12" Type="http://schemas.openxmlformats.org/officeDocument/2006/relationships/tags" Target="../tags/tag452.xml" /><Relationship Id="rId13" Type="http://schemas.openxmlformats.org/officeDocument/2006/relationships/tags" Target="../tags/tag453.xml" /><Relationship Id="rId2" Type="http://schemas.openxmlformats.org/officeDocument/2006/relationships/tags" Target="../tags/tag445.xml" /><Relationship Id="rId3" Type="http://schemas.openxmlformats.org/officeDocument/2006/relationships/image" Target="../media/image11.png" /><Relationship Id="rId4" Type="http://schemas.openxmlformats.org/officeDocument/2006/relationships/tags" Target="../tags/tag446.xml" /><Relationship Id="rId5" Type="http://schemas.openxmlformats.org/officeDocument/2006/relationships/image" Target="../media/image9.png" /><Relationship Id="rId6" Type="http://schemas.openxmlformats.org/officeDocument/2006/relationships/tags" Target="../tags/tag447.xml" /><Relationship Id="rId7" Type="http://schemas.openxmlformats.org/officeDocument/2006/relationships/image" Target="../media/image21.png" /><Relationship Id="rId8" Type="http://schemas.openxmlformats.org/officeDocument/2006/relationships/tags" Target="../tags/tag448.xml" /><Relationship Id="rId9" Type="http://schemas.openxmlformats.org/officeDocument/2006/relationships/tags" Target="../tags/tag44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459.xml" /><Relationship Id="rId11" Type="http://schemas.openxmlformats.org/officeDocument/2006/relationships/tags" Target="../tags/tag460.xml" /><Relationship Id="rId12" Type="http://schemas.openxmlformats.org/officeDocument/2006/relationships/tags" Target="../tags/tag461.xml" /><Relationship Id="rId13" Type="http://schemas.openxmlformats.org/officeDocument/2006/relationships/tags" Target="../tags/tag462.xml" /><Relationship Id="rId2" Type="http://schemas.openxmlformats.org/officeDocument/2006/relationships/tags" Target="../tags/tag454.xml" /><Relationship Id="rId3" Type="http://schemas.openxmlformats.org/officeDocument/2006/relationships/image" Target="../media/image11.png" /><Relationship Id="rId4" Type="http://schemas.openxmlformats.org/officeDocument/2006/relationships/tags" Target="../tags/tag455.xml" /><Relationship Id="rId5" Type="http://schemas.openxmlformats.org/officeDocument/2006/relationships/image" Target="../media/image9.png" /><Relationship Id="rId6" Type="http://schemas.openxmlformats.org/officeDocument/2006/relationships/tags" Target="../tags/tag456.xml" /><Relationship Id="rId7" Type="http://schemas.openxmlformats.org/officeDocument/2006/relationships/image" Target="../media/image21.png" /><Relationship Id="rId8" Type="http://schemas.openxmlformats.org/officeDocument/2006/relationships/tags" Target="../tags/tag457.xml" /><Relationship Id="rId9" Type="http://schemas.openxmlformats.org/officeDocument/2006/relationships/tags" Target="../tags/tag45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468.xml" /><Relationship Id="rId11" Type="http://schemas.openxmlformats.org/officeDocument/2006/relationships/tags" Target="../tags/tag469.xml" /><Relationship Id="rId12" Type="http://schemas.openxmlformats.org/officeDocument/2006/relationships/tags" Target="../tags/tag470.xml" /><Relationship Id="rId13" Type="http://schemas.openxmlformats.org/officeDocument/2006/relationships/tags" Target="../tags/tag471.xml" /><Relationship Id="rId2" Type="http://schemas.openxmlformats.org/officeDocument/2006/relationships/tags" Target="../tags/tag463.xml" /><Relationship Id="rId3" Type="http://schemas.openxmlformats.org/officeDocument/2006/relationships/image" Target="../media/image11.png" /><Relationship Id="rId4" Type="http://schemas.openxmlformats.org/officeDocument/2006/relationships/tags" Target="../tags/tag464.xml" /><Relationship Id="rId5" Type="http://schemas.openxmlformats.org/officeDocument/2006/relationships/image" Target="../media/image9.png" /><Relationship Id="rId6" Type="http://schemas.openxmlformats.org/officeDocument/2006/relationships/tags" Target="../tags/tag465.xml" /><Relationship Id="rId7" Type="http://schemas.openxmlformats.org/officeDocument/2006/relationships/image" Target="../media/image21.png" /><Relationship Id="rId8" Type="http://schemas.openxmlformats.org/officeDocument/2006/relationships/tags" Target="../tags/tag466.xml" /><Relationship Id="rId9" Type="http://schemas.openxmlformats.org/officeDocument/2006/relationships/tags" Target="../tags/tag46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477.xml" /><Relationship Id="rId11" Type="http://schemas.openxmlformats.org/officeDocument/2006/relationships/tags" Target="../tags/tag478.xml" /><Relationship Id="rId12" Type="http://schemas.openxmlformats.org/officeDocument/2006/relationships/tags" Target="../tags/tag479.xml" /><Relationship Id="rId13" Type="http://schemas.openxmlformats.org/officeDocument/2006/relationships/tags" Target="../tags/tag480.xml" /><Relationship Id="rId14" Type="http://schemas.openxmlformats.org/officeDocument/2006/relationships/tags" Target="../tags/tag481.xml" /><Relationship Id="rId15" Type="http://schemas.openxmlformats.org/officeDocument/2006/relationships/tags" Target="../tags/tag482.xml" /><Relationship Id="rId16" Type="http://schemas.openxmlformats.org/officeDocument/2006/relationships/tags" Target="../tags/tag483.xml" /><Relationship Id="rId17" Type="http://schemas.openxmlformats.org/officeDocument/2006/relationships/tags" Target="../tags/tag484.xml" /><Relationship Id="rId18" Type="http://schemas.openxmlformats.org/officeDocument/2006/relationships/tags" Target="../tags/tag485.xml" /><Relationship Id="rId19" Type="http://schemas.openxmlformats.org/officeDocument/2006/relationships/tags" Target="../tags/tag486.xml" /><Relationship Id="rId2" Type="http://schemas.openxmlformats.org/officeDocument/2006/relationships/tags" Target="../tags/tag472.xml" /><Relationship Id="rId3" Type="http://schemas.openxmlformats.org/officeDocument/2006/relationships/image" Target="../media/image11.png" /><Relationship Id="rId4" Type="http://schemas.openxmlformats.org/officeDocument/2006/relationships/tags" Target="../tags/tag473.xml" /><Relationship Id="rId5" Type="http://schemas.openxmlformats.org/officeDocument/2006/relationships/image" Target="../media/image9.png" /><Relationship Id="rId6" Type="http://schemas.openxmlformats.org/officeDocument/2006/relationships/tags" Target="../tags/tag474.xml" /><Relationship Id="rId7" Type="http://schemas.openxmlformats.org/officeDocument/2006/relationships/tags" Target="../tags/tag475.xml" /><Relationship Id="rId8" Type="http://schemas.openxmlformats.org/officeDocument/2006/relationships/image" Target="../media/image21.png" /><Relationship Id="rId9" Type="http://schemas.openxmlformats.org/officeDocument/2006/relationships/tags" Target="../tags/tag47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87.xml" /><Relationship Id="rId3" Type="http://schemas.openxmlformats.org/officeDocument/2006/relationships/image" Target="../media/image18.png" /><Relationship Id="rId4" Type="http://schemas.openxmlformats.org/officeDocument/2006/relationships/tags" Target="../tags/tag488.xml" /><Relationship Id="rId5" Type="http://schemas.openxmlformats.org/officeDocument/2006/relationships/tags" Target="../tags/tag48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90.xml" /><Relationship Id="rId3" Type="http://schemas.openxmlformats.org/officeDocument/2006/relationships/image" Target="../media/image18.png" /><Relationship Id="rId4" Type="http://schemas.openxmlformats.org/officeDocument/2006/relationships/tags" Target="../tags/tag491.xml" /><Relationship Id="rId5" Type="http://schemas.openxmlformats.org/officeDocument/2006/relationships/tags" Target="../tags/tag49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93.xml" /><Relationship Id="rId3" Type="http://schemas.openxmlformats.org/officeDocument/2006/relationships/image" Target="../media/image18.png" /><Relationship Id="rId4" Type="http://schemas.openxmlformats.org/officeDocument/2006/relationships/tags" Target="../tags/tag494.xml" /><Relationship Id="rId5" Type="http://schemas.openxmlformats.org/officeDocument/2006/relationships/tags" Target="../tags/tag49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43.xml" /><Relationship Id="rId3" Type="http://schemas.openxmlformats.org/officeDocument/2006/relationships/image" Target="../media/image18.png" /><Relationship Id="rId4" Type="http://schemas.openxmlformats.org/officeDocument/2006/relationships/tags" Target="../tags/tag344.xml" /><Relationship Id="rId5" Type="http://schemas.openxmlformats.org/officeDocument/2006/relationships/tags" Target="../tags/tag34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501.xml" /><Relationship Id="rId11" Type="http://schemas.openxmlformats.org/officeDocument/2006/relationships/tags" Target="../tags/tag502.xml" /><Relationship Id="rId12" Type="http://schemas.openxmlformats.org/officeDocument/2006/relationships/tags" Target="../tags/tag503.xml" /><Relationship Id="rId2" Type="http://schemas.openxmlformats.org/officeDocument/2006/relationships/tags" Target="../tags/tag496.xml" /><Relationship Id="rId3" Type="http://schemas.openxmlformats.org/officeDocument/2006/relationships/image" Target="../media/image11.png" /><Relationship Id="rId4" Type="http://schemas.openxmlformats.org/officeDocument/2006/relationships/tags" Target="../tags/tag497.xml" /><Relationship Id="rId5" Type="http://schemas.openxmlformats.org/officeDocument/2006/relationships/image" Target="../media/image9.png" /><Relationship Id="rId6" Type="http://schemas.openxmlformats.org/officeDocument/2006/relationships/tags" Target="../tags/tag498.xml" /><Relationship Id="rId7" Type="http://schemas.openxmlformats.org/officeDocument/2006/relationships/image" Target="../media/image21.png" /><Relationship Id="rId8" Type="http://schemas.openxmlformats.org/officeDocument/2006/relationships/tags" Target="../tags/tag499.xml" /><Relationship Id="rId9" Type="http://schemas.openxmlformats.org/officeDocument/2006/relationships/tags" Target="../tags/tag50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509.xml" /><Relationship Id="rId11" Type="http://schemas.openxmlformats.org/officeDocument/2006/relationships/tags" Target="../tags/tag510.xml" /><Relationship Id="rId12" Type="http://schemas.openxmlformats.org/officeDocument/2006/relationships/tags" Target="../tags/tag511.xml" /><Relationship Id="rId2" Type="http://schemas.openxmlformats.org/officeDocument/2006/relationships/tags" Target="../tags/tag504.xml" /><Relationship Id="rId3" Type="http://schemas.openxmlformats.org/officeDocument/2006/relationships/image" Target="../media/image11.png" /><Relationship Id="rId4" Type="http://schemas.openxmlformats.org/officeDocument/2006/relationships/tags" Target="../tags/tag505.xml" /><Relationship Id="rId5" Type="http://schemas.openxmlformats.org/officeDocument/2006/relationships/image" Target="../media/image9.png" /><Relationship Id="rId6" Type="http://schemas.openxmlformats.org/officeDocument/2006/relationships/tags" Target="../tags/tag506.xml" /><Relationship Id="rId7" Type="http://schemas.openxmlformats.org/officeDocument/2006/relationships/image" Target="../media/image21.png" /><Relationship Id="rId8" Type="http://schemas.openxmlformats.org/officeDocument/2006/relationships/tags" Target="../tags/tag507.xml" /><Relationship Id="rId9" Type="http://schemas.openxmlformats.org/officeDocument/2006/relationships/tags" Target="../tags/tag50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517.xml" /><Relationship Id="rId11" Type="http://schemas.openxmlformats.org/officeDocument/2006/relationships/tags" Target="../tags/tag518.xml" /><Relationship Id="rId12" Type="http://schemas.openxmlformats.org/officeDocument/2006/relationships/tags" Target="../tags/tag519.xml" /><Relationship Id="rId2" Type="http://schemas.openxmlformats.org/officeDocument/2006/relationships/tags" Target="../tags/tag512.xml" /><Relationship Id="rId3" Type="http://schemas.openxmlformats.org/officeDocument/2006/relationships/image" Target="../media/image11.png" /><Relationship Id="rId4" Type="http://schemas.openxmlformats.org/officeDocument/2006/relationships/tags" Target="../tags/tag513.xml" /><Relationship Id="rId5" Type="http://schemas.openxmlformats.org/officeDocument/2006/relationships/image" Target="../media/image9.png" /><Relationship Id="rId6" Type="http://schemas.openxmlformats.org/officeDocument/2006/relationships/tags" Target="../tags/tag514.xml" /><Relationship Id="rId7" Type="http://schemas.openxmlformats.org/officeDocument/2006/relationships/tags" Target="../tags/tag515.xml" /><Relationship Id="rId8" Type="http://schemas.openxmlformats.org/officeDocument/2006/relationships/image" Target="../media/image21.png" /><Relationship Id="rId9" Type="http://schemas.openxmlformats.org/officeDocument/2006/relationships/tags" Target="../tags/tag51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10" Type="http://schemas.openxmlformats.org/officeDocument/2006/relationships/tags" Target="../tags/tag527.xml" /><Relationship Id="rId11" Type="http://schemas.openxmlformats.org/officeDocument/2006/relationships/tags" Target="../tags/tag528.xml" /><Relationship Id="rId12" Type="http://schemas.openxmlformats.org/officeDocument/2006/relationships/tags" Target="../tags/tag529.xml" /><Relationship Id="rId2" Type="http://schemas.openxmlformats.org/officeDocument/2006/relationships/tags" Target="../tags/tag520.xml" /><Relationship Id="rId3" Type="http://schemas.openxmlformats.org/officeDocument/2006/relationships/tags" Target="../tags/tag521.xml" /><Relationship Id="rId4" Type="http://schemas.openxmlformats.org/officeDocument/2006/relationships/tags" Target="../tags/tag522.xml" /><Relationship Id="rId5" Type="http://schemas.openxmlformats.org/officeDocument/2006/relationships/tags" Target="../tags/tag523.xml" /><Relationship Id="rId6" Type="http://schemas.openxmlformats.org/officeDocument/2006/relationships/tags" Target="../tags/tag524.xml" /><Relationship Id="rId7" Type="http://schemas.openxmlformats.org/officeDocument/2006/relationships/tags" Target="../tags/tag525.xml" /><Relationship Id="rId8" Type="http://schemas.openxmlformats.org/officeDocument/2006/relationships/tags" Target="../tags/tag526.xml" /><Relationship Id="rId9" Type="http://schemas.openxmlformats.org/officeDocument/2006/relationships/image" Target="../media/image21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535.xml" /><Relationship Id="rId11" Type="http://schemas.openxmlformats.org/officeDocument/2006/relationships/image" Target="../media/image25.png" /><Relationship Id="rId12" Type="http://schemas.openxmlformats.org/officeDocument/2006/relationships/tags" Target="../tags/tag536.xml" /><Relationship Id="rId13" Type="http://schemas.openxmlformats.org/officeDocument/2006/relationships/image" Target="../media/image26.png" /><Relationship Id="rId14" Type="http://schemas.openxmlformats.org/officeDocument/2006/relationships/tags" Target="../tags/tag537.xml" /><Relationship Id="rId15" Type="http://schemas.openxmlformats.org/officeDocument/2006/relationships/image" Target="../media/image27.png" /><Relationship Id="rId16" Type="http://schemas.openxmlformats.org/officeDocument/2006/relationships/tags" Target="../tags/tag538.xml" /><Relationship Id="rId17" Type="http://schemas.openxmlformats.org/officeDocument/2006/relationships/tags" Target="../tags/tag539.xml" /><Relationship Id="rId2" Type="http://schemas.openxmlformats.org/officeDocument/2006/relationships/tags" Target="../tags/tag530.xml" /><Relationship Id="rId3" Type="http://schemas.openxmlformats.org/officeDocument/2006/relationships/image" Target="../media/image11.png" /><Relationship Id="rId4" Type="http://schemas.openxmlformats.org/officeDocument/2006/relationships/tags" Target="../tags/tag531.xml" /><Relationship Id="rId5" Type="http://schemas.openxmlformats.org/officeDocument/2006/relationships/image" Target="../media/image9.png" /><Relationship Id="rId6" Type="http://schemas.openxmlformats.org/officeDocument/2006/relationships/tags" Target="../tags/tag532.xml" /><Relationship Id="rId7" Type="http://schemas.openxmlformats.org/officeDocument/2006/relationships/image" Target="../media/image21.png" /><Relationship Id="rId8" Type="http://schemas.openxmlformats.org/officeDocument/2006/relationships/tags" Target="../tags/tag533.xml" /><Relationship Id="rId9" Type="http://schemas.openxmlformats.org/officeDocument/2006/relationships/tags" Target="../tags/tag53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46.xml" /><Relationship Id="rId3" Type="http://schemas.openxmlformats.org/officeDocument/2006/relationships/image" Target="../media/image18.png" /><Relationship Id="rId4" Type="http://schemas.openxmlformats.org/officeDocument/2006/relationships/tags" Target="../tags/tag347.xml" /><Relationship Id="rId5" Type="http://schemas.openxmlformats.org/officeDocument/2006/relationships/tags" Target="../tags/tag34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54.xml" /><Relationship Id="rId2" Type="http://schemas.openxmlformats.org/officeDocument/2006/relationships/tags" Target="../tags/tag349.xml" /><Relationship Id="rId3" Type="http://schemas.openxmlformats.org/officeDocument/2006/relationships/image" Target="../media/image11.png" /><Relationship Id="rId4" Type="http://schemas.openxmlformats.org/officeDocument/2006/relationships/tags" Target="../tags/tag350.xml" /><Relationship Id="rId5" Type="http://schemas.openxmlformats.org/officeDocument/2006/relationships/image" Target="../media/image9.png" /><Relationship Id="rId6" Type="http://schemas.openxmlformats.org/officeDocument/2006/relationships/tags" Target="../tags/tag351.xml" /><Relationship Id="rId7" Type="http://schemas.openxmlformats.org/officeDocument/2006/relationships/tags" Target="../tags/tag352.xml" /><Relationship Id="rId8" Type="http://schemas.openxmlformats.org/officeDocument/2006/relationships/image" Target="../media/image20.png" /><Relationship Id="rId9" Type="http://schemas.openxmlformats.org/officeDocument/2006/relationships/tags" Target="../tags/tag35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55.xml" /><Relationship Id="rId3" Type="http://schemas.openxmlformats.org/officeDocument/2006/relationships/image" Target="../media/image18.png" /><Relationship Id="rId4" Type="http://schemas.openxmlformats.org/officeDocument/2006/relationships/tags" Target="../tags/tag356.xml" /><Relationship Id="rId5" Type="http://schemas.openxmlformats.org/officeDocument/2006/relationships/tags" Target="../tags/tag35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58.xml" /><Relationship Id="rId3" Type="http://schemas.openxmlformats.org/officeDocument/2006/relationships/image" Target="../media/image18.png" /><Relationship Id="rId4" Type="http://schemas.openxmlformats.org/officeDocument/2006/relationships/tags" Target="../tags/tag359.xml" /><Relationship Id="rId5" Type="http://schemas.openxmlformats.org/officeDocument/2006/relationships/tags" Target="../tags/tag36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61.xml" /><Relationship Id="rId3" Type="http://schemas.openxmlformats.org/officeDocument/2006/relationships/image" Target="../media/image18.png" /><Relationship Id="rId4" Type="http://schemas.openxmlformats.org/officeDocument/2006/relationships/tags" Target="../tags/tag362.xml" /><Relationship Id="rId5" Type="http://schemas.openxmlformats.org/officeDocument/2006/relationships/tags" Target="../tags/tag36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68.xml" /><Relationship Id="rId11" Type="http://schemas.openxmlformats.org/officeDocument/2006/relationships/tags" Target="../tags/tag369.xml" /><Relationship Id="rId12" Type="http://schemas.openxmlformats.org/officeDocument/2006/relationships/tags" Target="../tags/tag370.xml" /><Relationship Id="rId13" Type="http://schemas.openxmlformats.org/officeDocument/2006/relationships/tags" Target="../tags/tag371.xml" /><Relationship Id="rId14" Type="http://schemas.openxmlformats.org/officeDocument/2006/relationships/tags" Target="../tags/tag372.xml" /><Relationship Id="rId15" Type="http://schemas.openxmlformats.org/officeDocument/2006/relationships/tags" Target="../tags/tag373.xml" /><Relationship Id="rId16" Type="http://schemas.openxmlformats.org/officeDocument/2006/relationships/tags" Target="../tags/tag374.xml" /><Relationship Id="rId17" Type="http://schemas.openxmlformats.org/officeDocument/2006/relationships/tags" Target="../tags/tag375.xml" /><Relationship Id="rId18" Type="http://schemas.openxmlformats.org/officeDocument/2006/relationships/tags" Target="../tags/tag376.xml" /><Relationship Id="rId19" Type="http://schemas.openxmlformats.org/officeDocument/2006/relationships/tags" Target="../tags/tag377.xml" /><Relationship Id="rId2" Type="http://schemas.openxmlformats.org/officeDocument/2006/relationships/tags" Target="../tags/tag364.xml" /><Relationship Id="rId3" Type="http://schemas.openxmlformats.org/officeDocument/2006/relationships/image" Target="../media/image11.png" /><Relationship Id="rId4" Type="http://schemas.openxmlformats.org/officeDocument/2006/relationships/tags" Target="../tags/tag365.xml" /><Relationship Id="rId5" Type="http://schemas.openxmlformats.org/officeDocument/2006/relationships/image" Target="../media/image9.png" /><Relationship Id="rId6" Type="http://schemas.openxmlformats.org/officeDocument/2006/relationships/tags" Target="../tags/tag366.xml" /><Relationship Id="rId7" Type="http://schemas.openxmlformats.org/officeDocument/2006/relationships/image" Target="../media/image21.png" /><Relationship Id="rId8" Type="http://schemas.openxmlformats.org/officeDocument/2006/relationships/image" Target="../media/image22.svg" /><Relationship Id="rId9" Type="http://schemas.openxmlformats.org/officeDocument/2006/relationships/tags" Target="../tags/tag36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384.xml" /><Relationship Id="rId11" Type="http://schemas.openxmlformats.org/officeDocument/2006/relationships/tags" Target="../tags/tag385.xml" /><Relationship Id="rId12" Type="http://schemas.openxmlformats.org/officeDocument/2006/relationships/tags" Target="../tags/tag386.xml" /><Relationship Id="rId13" Type="http://schemas.openxmlformats.org/officeDocument/2006/relationships/tags" Target="../tags/tag387.xml" /><Relationship Id="rId14" Type="http://schemas.openxmlformats.org/officeDocument/2006/relationships/tags" Target="../tags/tag388.xml" /><Relationship Id="rId15" Type="http://schemas.openxmlformats.org/officeDocument/2006/relationships/tags" Target="../tags/tag389.xml" /><Relationship Id="rId16" Type="http://schemas.openxmlformats.org/officeDocument/2006/relationships/tags" Target="../tags/tag390.xml" /><Relationship Id="rId17" Type="http://schemas.openxmlformats.org/officeDocument/2006/relationships/tags" Target="../tags/tag391.xml" /><Relationship Id="rId18" Type="http://schemas.openxmlformats.org/officeDocument/2006/relationships/tags" Target="../tags/tag392.xml" /><Relationship Id="rId19" Type="http://schemas.openxmlformats.org/officeDocument/2006/relationships/tags" Target="../tags/tag393.xml" /><Relationship Id="rId2" Type="http://schemas.openxmlformats.org/officeDocument/2006/relationships/tags" Target="../tags/tag378.xml" /><Relationship Id="rId20" Type="http://schemas.openxmlformats.org/officeDocument/2006/relationships/tags" Target="../tags/tag394.xml" /><Relationship Id="rId21" Type="http://schemas.openxmlformats.org/officeDocument/2006/relationships/tags" Target="../tags/tag395.xml" /><Relationship Id="rId22" Type="http://schemas.openxmlformats.org/officeDocument/2006/relationships/tags" Target="../tags/tag396.xml" /><Relationship Id="rId23" Type="http://schemas.openxmlformats.org/officeDocument/2006/relationships/image" Target="../media/image21.png" /><Relationship Id="rId24" Type="http://schemas.openxmlformats.org/officeDocument/2006/relationships/image" Target="../media/image22.svg" /><Relationship Id="rId25" Type="http://schemas.openxmlformats.org/officeDocument/2006/relationships/tags" Target="../tags/tag397.xml" /><Relationship Id="rId26" Type="http://schemas.openxmlformats.org/officeDocument/2006/relationships/tags" Target="../tags/tag398.xml" /><Relationship Id="rId27" Type="http://schemas.openxmlformats.org/officeDocument/2006/relationships/tags" Target="../tags/tag399.xml" /><Relationship Id="rId28" Type="http://schemas.openxmlformats.org/officeDocument/2006/relationships/tags" Target="../tags/tag400.xml" /><Relationship Id="rId3" Type="http://schemas.openxmlformats.org/officeDocument/2006/relationships/image" Target="../media/image11.png" /><Relationship Id="rId4" Type="http://schemas.openxmlformats.org/officeDocument/2006/relationships/tags" Target="../tags/tag379.xml" /><Relationship Id="rId5" Type="http://schemas.openxmlformats.org/officeDocument/2006/relationships/image" Target="../media/image9.png" /><Relationship Id="rId6" Type="http://schemas.openxmlformats.org/officeDocument/2006/relationships/tags" Target="../tags/tag380.xml" /><Relationship Id="rId7" Type="http://schemas.openxmlformats.org/officeDocument/2006/relationships/tags" Target="../tags/tag381.xml" /><Relationship Id="rId8" Type="http://schemas.openxmlformats.org/officeDocument/2006/relationships/tags" Target="../tags/tag382.xml" /><Relationship Id="rId9" Type="http://schemas.openxmlformats.org/officeDocument/2006/relationships/tags" Target="../tags/tag38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>
            <p:custDataLst>
              <p:tags r:id="rId5"/>
            </p:custDataLst>
          </p:nvPr>
        </p:nvSpPr>
        <p:spPr>
          <a:xfrm>
            <a:off x="4648200" y="533400"/>
            <a:ext cx="4105910" cy="701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拟行路难（其四）</a:t>
            </a:r>
            <a:endParaRPr lang="zh-CN" altLang="en-US" sz="6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鲍照</a:t>
            </a:r>
            <a:endParaRPr lang="zh-CN" altLang="en-US" sz="60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altLang="en-US" sz="36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7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sz="27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b="17393"/>
          <a:stretch>
            <a:fillRect/>
          </a:stretch>
        </p:blipFill>
        <p:spPr>
          <a:xfrm>
            <a:off x="304800" y="304800"/>
            <a:ext cx="4441190" cy="6032500"/>
          </a:xfrm>
          <a:prstGeom prst="rect">
            <a:avLst/>
          </a:prstGeom>
          <a:noFill/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" name="Rectangle 5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3275965" y="3118485"/>
            <a:ext cx="4968240" cy="166941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fontScale="25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Tx/>
              <a:buSzTx/>
              <a:buFontTx/>
            </a:pPr>
            <a:r>
              <a:rPr lang="en-US" altLang="zh-CN" sz="3200" kern="1200">
                <a:latin typeface="+mn-lt"/>
                <a:ea typeface="+mn-ea"/>
                <a:cs typeface="+mn-cs"/>
              </a:rPr>
              <a:t>    </a:t>
            </a:r>
            <a:endParaRPr lang="en-US" altLang="zh-CN" kern="120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indent="0" algn="ctr">
              <a:buNone/>
            </a:pPr>
            <a:r>
              <a:rPr lang="en-US" altLang="zh-CN" sz="10000" kern="1200">
                <a:latin typeface="+mn-lt"/>
                <a:ea typeface="+mn-ea"/>
                <a:cs typeface="+mn-cs"/>
              </a:rPr>
              <a:t> </a:t>
            </a:r>
            <a:r>
              <a:rPr lang="zh-CN" altLang="en-US" sz="10000" b="1">
                <a:solidFill>
                  <a:srgbClr val="648BAE"/>
                </a:solidFill>
                <a:highlight>
                  <a:srgbClr val="0000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语文部编版</a:t>
            </a:r>
            <a:endParaRPr lang="zh-CN" altLang="en-US" sz="10000" b="1">
              <a:solidFill>
                <a:srgbClr val="648BAE"/>
              </a:solidFill>
              <a:highlight>
                <a:srgbClr val="0000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10000" b="1">
                <a:solidFill>
                  <a:srgbClr val="648BAE"/>
                </a:solidFill>
                <a:highlight>
                  <a:srgbClr val="0000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必修下册</a:t>
            </a:r>
            <a:r>
              <a:rPr lang="en-US" altLang="zh-CN" sz="10000" kern="1200">
                <a:highlight>
                  <a:srgbClr val="000000"/>
                </a:highlight>
                <a:latin typeface="+mn-lt"/>
                <a:ea typeface="+mn-ea"/>
                <a:cs typeface="+mn-cs"/>
              </a:rPr>
              <a:t> </a:t>
            </a:r>
            <a:r>
              <a:rPr lang="en-US" altLang="zh-CN" sz="10000" kern="1200">
                <a:latin typeface="+mn-lt"/>
                <a:ea typeface="+mn-ea"/>
                <a:cs typeface="+mn-cs"/>
              </a:rPr>
              <a:t>  </a:t>
            </a:r>
            <a:r>
              <a:rPr lang="en-US" altLang="zh-CN" sz="3200" kern="1200">
                <a:latin typeface="+mn-lt"/>
                <a:ea typeface="+mn-ea"/>
                <a:cs typeface="+mn-cs"/>
              </a:rPr>
              <a:t>     </a:t>
            </a:r>
            <a:endParaRPr lang="en-US" altLang="zh-CN" sz="3200" kern="120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charRg st="1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249579"/>
            <a:ext cx="9143048" cy="1751171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001000" y="5350193"/>
            <a:ext cx="963454" cy="626745"/>
          </a:xfrm>
          <a:prstGeom prst="rect">
            <a:avLst/>
          </a:prstGeom>
        </p:spPr>
      </p:pic>
      <p:grpSp>
        <p:nvGrpSpPr>
          <p:cNvPr id="22539" name="组合 24"/>
          <p:cNvGrpSpPr/>
          <p:nvPr>
            <p:custDataLst>
              <p:tags r:id="rId7"/>
            </p:custDataLst>
          </p:nvPr>
        </p:nvGrpSpPr>
        <p:grpSpPr>
          <a:xfrm>
            <a:off x="1063229" y="2500314"/>
            <a:ext cx="733425" cy="783590"/>
            <a:chOff x="1263276" y="2441658"/>
            <a:chExt cx="977949" cy="1044747"/>
          </a:xfrm>
        </p:grpSpPr>
        <p:grpSp>
          <p:nvGrpSpPr>
            <p:cNvPr id="22556" name="组合 25"/>
            <p:cNvGrpSpPr/>
            <p:nvPr>
              <p:custDataLst>
                <p:tags r:id="rId8"/>
              </p:custDataLst>
            </p:nvPr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28" name="矩形 27"/>
              <p:cNvSpPr/>
              <p:nvPr>
                <p:custDataLst>
                  <p:tags r:id="rId9"/>
                </p:custDataLst>
              </p:nvPr>
            </p:nvSpPr>
            <p:spPr>
              <a:xfrm>
                <a:off x="2879678" y="2430116"/>
                <a:ext cx="1440000" cy="1439185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dk1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cxnSp>
            <p:nvCxnSpPr>
              <p:cNvPr id="29" name="直接连接符 28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>
                <p:custDataLst>
                  <p:tags r:id="rId11"/>
                </p:custDataLst>
              </p:nvPr>
            </p:nvCxnSpPr>
            <p:spPr>
              <a:xfrm flipH="1"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>
                <p:custDataLst>
                  <p:tags r:id="rId12"/>
                </p:custDataLst>
              </p:nvPr>
            </p:nvCxnSpPr>
            <p:spPr>
              <a:xfrm flipH="1">
                <a:off x="3599678" y="2430116"/>
                <a:ext cx="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>
                <p:custDataLst>
                  <p:tags r:id="rId13"/>
                </p:custDataLst>
              </p:nvPr>
            </p:nvCxnSpPr>
            <p:spPr>
              <a:xfrm flipV="1">
                <a:off x="2879678" y="3150906"/>
                <a:ext cx="1425974" cy="4789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57" name="文本框 26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278136" y="2441658"/>
              <a:ext cx="645448" cy="1044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zh-CN" sz="450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汉仪中楷简" panose="02010600000101010101" charset="-122"/>
                </a:rPr>
                <a:t>诗</a:t>
              </a:r>
              <a:endParaRPr lang="zh-CN" altLang="zh-CN" sz="45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汉仪中楷简" panose="02010600000101010101" charset="-122"/>
              </a:endParaRPr>
            </a:p>
          </p:txBody>
        </p:sp>
      </p:grpSp>
      <p:grpSp>
        <p:nvGrpSpPr>
          <p:cNvPr id="22540" name="组合 32"/>
          <p:cNvGrpSpPr/>
          <p:nvPr>
            <p:custDataLst>
              <p:tags r:id="rId15"/>
            </p:custDataLst>
          </p:nvPr>
        </p:nvGrpSpPr>
        <p:grpSpPr>
          <a:xfrm>
            <a:off x="1064420" y="3587353"/>
            <a:ext cx="733425" cy="1476375"/>
            <a:chOff x="1263276" y="2441658"/>
            <a:chExt cx="977949" cy="1968427"/>
          </a:xfrm>
        </p:grpSpPr>
        <p:grpSp>
          <p:nvGrpSpPr>
            <p:cNvPr id="22549" name="组合 33"/>
            <p:cNvGrpSpPr/>
            <p:nvPr>
              <p:custDataLst>
                <p:tags r:id="rId16"/>
              </p:custDataLst>
            </p:nvPr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36" name="矩形 35"/>
              <p:cNvSpPr/>
              <p:nvPr>
                <p:custDataLst>
                  <p:tags r:id="rId17"/>
                </p:custDataLst>
              </p:nvPr>
            </p:nvSpPr>
            <p:spPr>
              <a:xfrm>
                <a:off x="2879678" y="2430116"/>
                <a:ext cx="1440000" cy="1439185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dk1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cxnSp>
            <p:nvCxnSpPr>
              <p:cNvPr id="37" name="直接连接符 36"/>
              <p:cNvCxnSpPr/>
              <p:nvPr>
                <p:custDataLst>
                  <p:tags r:id="rId18"/>
                </p:custDataLst>
              </p:nvPr>
            </p:nvCxnSpPr>
            <p:spPr>
              <a:xfrm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>
                <p:custDataLst>
                  <p:tags r:id="rId19"/>
                </p:custDataLst>
              </p:nvPr>
            </p:nvCxnSpPr>
            <p:spPr>
              <a:xfrm flipH="1"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3599678" y="2430116"/>
                <a:ext cx="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>
                <p:custDataLst>
                  <p:tags r:id="rId21"/>
                </p:custDataLst>
              </p:nvPr>
            </p:nvCxnSpPr>
            <p:spPr>
              <a:xfrm flipV="1">
                <a:off x="2879678" y="3150905"/>
                <a:ext cx="1425974" cy="4789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50" name="文本框 34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278136" y="2441658"/>
              <a:ext cx="645448" cy="1968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zh-CN" sz="450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汉仪中楷简" panose="02010600000101010101" charset="-122"/>
                  <a:sym typeface="+mn-ea"/>
                </a:rPr>
                <a:t>眼</a:t>
              </a:r>
              <a:endParaRPr lang="zh-CN" altLang="zh-CN" sz="45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45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611029" y="1275398"/>
            <a:ext cx="652463" cy="652463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6"/>
            </p:custDataLst>
          </p:nvPr>
        </p:nvSpPr>
        <p:spPr>
          <a:xfrm>
            <a:off x="2390775" y="2471738"/>
            <a:ext cx="5695474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1.抓能体现作者强烈感情的字词;</a:t>
            </a:r>
            <a:endParaRPr lang="zh-CN" altLang="en-US" sz="24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  <a:p>
            <a:r>
              <a:rPr lang="zh-CN" altLang="en-US" sz="24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2.抓描写事物生动、形象、准确的字词;</a:t>
            </a:r>
            <a:endParaRPr lang="zh-CN" altLang="en-US" sz="24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  <a:p>
            <a:r>
              <a:rPr lang="zh-CN" altLang="en-US" sz="24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3.抓诗中巧妙的修辞;</a:t>
            </a:r>
            <a:endParaRPr lang="zh-CN" altLang="en-US" sz="24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  <a:p>
            <a:r>
              <a:rPr lang="zh-CN" altLang="en-US" sz="24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4.抓词类活用;</a:t>
            </a:r>
            <a:endParaRPr lang="zh-CN" altLang="en-US" sz="24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  <a:p>
            <a:r>
              <a:rPr lang="zh-CN" altLang="en-US" sz="24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5.抓虚词。</a:t>
            </a:r>
            <a:endParaRPr lang="zh-CN" altLang="en-US" sz="24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7"/>
            </p:custDataLst>
          </p:nvPr>
        </p:nvSpPr>
        <p:spPr>
          <a:xfrm>
            <a:off x="1350645" y="1358741"/>
            <a:ext cx="2916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ea typeface="汉仪中楷简" panose="02010600000101010101" charset="-122"/>
                <a:cs typeface="隶书" panose="02010509060101010101" pitchFamily="49" charset="-122"/>
              </a:rPr>
              <a:t>再读诗歌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汉仪中楷简" panose="02010600000101010101" charset="-122"/>
                <a:cs typeface="隶书" panose="02010509060101010101" pitchFamily="49" charset="-122"/>
              </a:rPr>
              <a:t> 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汉仪中楷简" panose="02010600000101010101" charset="-122"/>
                <a:cs typeface="隶书" panose="02010509060101010101" pitchFamily="49" charset="-122"/>
              </a:rPr>
              <a:t>寻找诗眼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汉仪中楷简" panose="02010600000101010101" charset="-122"/>
              <a:cs typeface="隶书" panose="02010509060101010101" pitchFamily="49" charset="-122"/>
            </a:endParaRPr>
          </a:p>
        </p:txBody>
      </p:sp>
    </p:spTree>
    <p:custDataLst>
      <p:tags r:id="rId28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249579"/>
            <a:ext cx="9143048" cy="1751171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001000" y="5350193"/>
            <a:ext cx="963454" cy="6267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11029" y="1275398"/>
            <a:ext cx="652463" cy="652463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448276" y="2059305"/>
            <a:ext cx="569547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本首诗的诗眼：</a:t>
            </a:r>
            <a:endParaRPr lang="zh-CN" altLang="en-US" sz="24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1350645" y="1358741"/>
            <a:ext cx="2916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ea typeface="汉仪中楷简" panose="02010600000101010101" charset="-122"/>
                <a:cs typeface="隶书" panose="02010509060101010101" pitchFamily="49" charset="-122"/>
              </a:rPr>
              <a:t>再读诗歌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汉仪中楷简" panose="02010600000101010101" charset="-122"/>
                <a:cs typeface="隶书" panose="02010509060101010101" pitchFamily="49" charset="-122"/>
              </a:rPr>
              <a:t> 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汉仪中楷简" panose="02010600000101010101" charset="-122"/>
                <a:cs typeface="隶书" panose="02010509060101010101" pitchFamily="49" charset="-122"/>
              </a:rPr>
              <a:t>寻找诗眼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汉仪中楷简" panose="02010600000101010101" charset="-122"/>
              <a:cs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1648301" y="3009900"/>
            <a:ext cx="979646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accent1">
                    <a:lumMod val="75000"/>
                  </a:schemeClr>
                </a:solidFill>
                <a:latin typeface="字魂飞墨手书" panose="00000500000000000000" charset="-122"/>
                <a:ea typeface="字魂飞墨手书" panose="00000500000000000000" charset="-122"/>
              </a:rPr>
              <a:t>愁</a:t>
            </a:r>
            <a:endParaRPr lang="zh-CN" altLang="en-US" sz="6600">
              <a:solidFill>
                <a:schemeClr val="accent1">
                  <a:lumMod val="75000"/>
                </a:schemeClr>
              </a:solidFill>
              <a:latin typeface="字魂飞墨手书" panose="00000500000000000000" charset="-122"/>
              <a:ea typeface="字魂飞墨手书" panose="000005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3917633" y="2963704"/>
            <a:ext cx="3138964" cy="119888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  </a:t>
            </a:r>
            <a:r>
              <a:rPr lang="zh-CN" altLang="en-US" sz="2400">
                <a:solidFill>
                  <a:schemeClr val="bg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为何愁？</a:t>
            </a:r>
            <a:endParaRPr lang="zh-CN" altLang="en-US" sz="2400">
              <a:solidFill>
                <a:schemeClr val="bg1"/>
              </a:solidFill>
              <a:latin typeface="Times New Roman" panose="02020603050405020304" pitchFamily="18" charset="0"/>
              <a:ea typeface="汉仪楷体简" panose="02010600000101010101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  </a:t>
            </a:r>
            <a:r>
              <a:rPr lang="zh-CN" altLang="en-US" sz="2400">
                <a:solidFill>
                  <a:schemeClr val="bg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愁什么？</a:t>
            </a:r>
            <a:endParaRPr lang="zh-CN" altLang="en-US" sz="2400">
              <a:solidFill>
                <a:schemeClr val="bg1"/>
              </a:solidFill>
              <a:latin typeface="Times New Roman" panose="02020603050405020304" pitchFamily="18" charset="0"/>
              <a:ea typeface="汉仪楷体简" panose="02010600000101010101" charset="-122"/>
            </a:endParaRPr>
          </a:p>
          <a:p>
            <a:r>
              <a:rPr lang="en-US" altLang="zh-CN" sz="2400">
                <a:solidFill>
                  <a:schemeClr val="bg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  </a:t>
            </a:r>
            <a:r>
              <a:rPr lang="zh-CN" altLang="en-US" sz="2400">
                <a:solidFill>
                  <a:schemeClr val="bg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如何表现愁？ </a:t>
            </a:r>
            <a:endParaRPr lang="zh-CN" altLang="en-US" sz="2400">
              <a:solidFill>
                <a:schemeClr val="bg1"/>
              </a:solidFill>
              <a:latin typeface="Times New Roman" panose="02020603050405020304" pitchFamily="18" charset="0"/>
              <a:ea typeface="汉仪楷体简" panose="0201060000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852863" y="2963704"/>
            <a:ext cx="414338" cy="4143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852863" y="3344704"/>
            <a:ext cx="414338" cy="4143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852863" y="3725704"/>
            <a:ext cx="414338" cy="414338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249579"/>
            <a:ext cx="9143048" cy="1751171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001000" y="5350193"/>
            <a:ext cx="963454" cy="6267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11029" y="1275398"/>
            <a:ext cx="652463" cy="652463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307783" y="1382554"/>
            <a:ext cx="176736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汉仪中楷简" panose="02010600000101010101" charset="-122"/>
              </a:rPr>
              <a:t>表现手法</a:t>
            </a:r>
            <a:endParaRPr lang="zh-CN" altLang="zh-CN" sz="240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汉仪中楷简" panose="02010600000101010101" charset="-122"/>
            </a:endParaRPr>
          </a:p>
        </p:txBody>
      </p:sp>
      <p:sp>
        <p:nvSpPr>
          <p:cNvPr id="21507" name="文本框 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433638" y="2008823"/>
            <a:ext cx="454914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sym typeface="Segoe UI" panose="020b0502040204020203" pitchFamily="34" charset="0"/>
              </a:rPr>
              <a:t>泻水置平地，各自东西南北流。</a:t>
            </a:r>
            <a:endParaRPr lang="zh-CN" altLang="en-US" sz="24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sym typeface="Segoe UI" panose="020b0502040204020203" pitchFamily="34" charset="0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sym typeface="Segoe UI" panose="020b0502040204020203" pitchFamily="34" charset="0"/>
              </a:rPr>
              <a:t>人生亦有命，安能行叹复坐愁？</a:t>
            </a:r>
            <a:endParaRPr lang="zh-CN" altLang="en-US" sz="24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sym typeface="Segoe UI" panose="020b0502040204020203" pitchFamily="34" charset="0"/>
            </a:endParaRPr>
          </a:p>
        </p:txBody>
      </p:sp>
      <p:sp>
        <p:nvSpPr>
          <p:cNvPr id="4" name="文本框 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307783" y="3004661"/>
            <a:ext cx="636270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100" b="1">
                <a:solidFill>
                  <a:srgbClr val="86837E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Segoe UI" panose="020b0502040204020203" pitchFamily="34" charset="0"/>
              </a:rPr>
              <a:t>第一、二句用了什么表现手法？蕴含了怎样的道理</a:t>
            </a:r>
            <a:r>
              <a:rPr lang="en-US" altLang="zh-CN" sz="2100" b="1">
                <a:solidFill>
                  <a:srgbClr val="86837E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Segoe UI" panose="020b0502040204020203" pitchFamily="34" charset="0"/>
              </a:rPr>
              <a:t>?</a:t>
            </a:r>
            <a:endParaRPr lang="en-US" altLang="zh-CN" sz="2100" b="1">
              <a:solidFill>
                <a:srgbClr val="86837E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  <a:sym typeface="Segoe UI" panose="020b0502040204020203" pitchFamily="34" charset="0"/>
            </a:endParaRPr>
          </a:p>
        </p:txBody>
      </p:sp>
      <p:sp>
        <p:nvSpPr>
          <p:cNvPr id="5" name="文本框 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398270" y="3396139"/>
            <a:ext cx="7251859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Segoe UI" panose="020b0502040204020203" pitchFamily="34" charset="0"/>
              </a:rPr>
              <a:t>水的流向，是地势造成的；</a:t>
            </a:r>
            <a:endParaRPr lang="zh-CN" altLang="zh-CN" sz="18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  <a:sym typeface="Segoe UI" panose="020b0502040204020203" pitchFamily="34" charset="0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Segoe UI" panose="020b0502040204020203" pitchFamily="34" charset="0"/>
              </a:rPr>
              <a:t>人的处境，是门第决定的。</a:t>
            </a:r>
            <a:endParaRPr lang="zh-CN" altLang="zh-CN" sz="18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  <a:sym typeface="Segoe UI" panose="020b0502040204020203" pitchFamily="34" charset="0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  <a:sym typeface="Segoe UI" panose="020b0502040204020203" pitchFamily="34" charset="0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Segoe UI" panose="020b0502040204020203" pitchFamily="34" charset="0"/>
              </a:rPr>
              <a:t>前两句运用了</a:t>
            </a:r>
            <a:r>
              <a:rPr lang="zh-CN" altLang="zh-CN" sz="1800">
                <a:solidFill>
                  <a:srgbClr val="FF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Segoe UI" panose="020b0502040204020203" pitchFamily="34" charset="0"/>
              </a:rPr>
              <a:t>比兴</a:t>
            </a:r>
            <a:r>
              <a:rPr lang="zh-CN" altLang="zh-CN" sz="1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Segoe UI" panose="020b0502040204020203" pitchFamily="34" charset="0"/>
              </a:rPr>
              <a:t>的表现手法。说明了像水是依照高下不同的地势流向各方一样，人的遭际也是被家庭门第的高低贵贱决定的。这里通过泻水的寻常现象的描写，形象地揭示出了现实社会里门阀制度的不合理性。</a:t>
            </a:r>
            <a:endParaRPr lang="zh-CN" altLang="zh-CN" sz="18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  <a:sym typeface="Segoe UI" panose="020b0502040204020203" pitchFamily="34" charset="0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249579"/>
            <a:ext cx="9143048" cy="1751171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001000" y="5350193"/>
            <a:ext cx="963454" cy="6267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11029" y="1275398"/>
            <a:ext cx="652463" cy="652463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307783" y="1382554"/>
            <a:ext cx="176736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汉仪中楷简" panose="02010600000101010101" charset="-122"/>
              </a:rPr>
              <a:t>表现手法</a:t>
            </a:r>
            <a:endParaRPr lang="zh-CN" altLang="zh-CN" sz="240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汉仪中楷简" panose="02010600000101010101" charset="-122"/>
            </a:endParaRPr>
          </a:p>
        </p:txBody>
      </p:sp>
      <p:sp>
        <p:nvSpPr>
          <p:cNvPr id="21507" name="文本框 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433638" y="2008823"/>
            <a:ext cx="454914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sym typeface="Segoe UI" panose="020b0502040204020203" pitchFamily="34" charset="0"/>
              </a:rPr>
              <a:t>泻水置平地，各自东西南北流。</a:t>
            </a:r>
            <a:endParaRPr lang="zh-CN" altLang="en-US" sz="24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sym typeface="Segoe UI" panose="020b0502040204020203" pitchFamily="34" charset="0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sym typeface="Segoe UI" panose="020b0502040204020203" pitchFamily="34" charset="0"/>
              </a:rPr>
              <a:t>人生亦有命，安能行叹复坐愁？</a:t>
            </a:r>
            <a:endParaRPr lang="zh-CN" altLang="en-US" sz="24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sym typeface="Segoe UI" panose="020b0502040204020203" pitchFamily="34" charset="0"/>
            </a:endParaRPr>
          </a:p>
        </p:txBody>
      </p:sp>
      <p:sp>
        <p:nvSpPr>
          <p:cNvPr id="4" name="文本框 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307783" y="3004661"/>
            <a:ext cx="636270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2100" b="1">
                <a:solidFill>
                  <a:srgbClr val="86837E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Segoe UI" panose="020b0502040204020203" pitchFamily="34" charset="0"/>
              </a:rPr>
              <a:t>第三句中的“命”是指什么？结合全诗看，作者对此有怎样的看法？ </a:t>
            </a:r>
            <a:endParaRPr sz="2100" b="1">
              <a:solidFill>
                <a:srgbClr val="86837E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  <a:sym typeface="Segoe UI" panose="020b0502040204020203" pitchFamily="34" charset="0"/>
            </a:endParaRPr>
          </a:p>
        </p:txBody>
      </p:sp>
      <p:sp>
        <p:nvSpPr>
          <p:cNvPr id="5" name="文本框 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307783" y="3908108"/>
            <a:ext cx="7251859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Segoe UI" panose="020b0502040204020203" pitchFamily="34" charset="0"/>
              </a:rPr>
              <a:t>从诗歌本身看，作者所说的“命”，就是门第决定人生，有什么样的门第就有什么样的遭遇。作者认为非常不公平，但没法改变，只能发出愤怒的控诉。</a:t>
            </a:r>
            <a:endParaRPr lang="zh-CN" altLang="zh-CN" sz="18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  <a:sym typeface="Segoe UI" panose="020b0502040204020203" pitchFamily="34" charset="0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249579"/>
            <a:ext cx="9143048" cy="1751171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001000" y="5350193"/>
            <a:ext cx="963454" cy="6267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11029" y="1275398"/>
            <a:ext cx="652463" cy="652463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307783" y="1382554"/>
            <a:ext cx="176736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汉仪中楷简" panose="02010600000101010101" charset="-122"/>
              </a:rPr>
              <a:t>表现手法</a:t>
            </a:r>
            <a:endParaRPr lang="zh-CN" altLang="zh-CN" sz="240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汉仪中楷简" panose="02010600000101010101" charset="-122"/>
            </a:endParaRPr>
          </a:p>
        </p:txBody>
      </p:sp>
      <p:sp>
        <p:nvSpPr>
          <p:cNvPr id="21507" name="文本框 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424589" y="2036921"/>
            <a:ext cx="45491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sym typeface="Segoe UI" panose="020b0502040204020203" pitchFamily="34" charset="0"/>
              </a:rPr>
              <a:t>酌酒以自宽，举杯断绝歌路难。</a:t>
            </a:r>
            <a:endParaRPr lang="zh-CN" altLang="en-US" sz="24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sym typeface="Segoe UI" panose="020b0502040204020203" pitchFamily="34" charset="0"/>
            </a:endParaRPr>
          </a:p>
        </p:txBody>
      </p:sp>
      <p:sp>
        <p:nvSpPr>
          <p:cNvPr id="4" name="文本框 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307783" y="3004661"/>
            <a:ext cx="6362700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2100" b="1">
                <a:solidFill>
                  <a:srgbClr val="86837E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Segoe UI" panose="020b0502040204020203" pitchFamily="34" charset="0"/>
              </a:rPr>
              <a:t>第五、六句塑造了一个什么样的形象？</a:t>
            </a:r>
            <a:endParaRPr sz="2100" b="1">
              <a:solidFill>
                <a:srgbClr val="86837E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  <a:sym typeface="Segoe UI" panose="020b0502040204020203" pitchFamily="34" charset="0"/>
            </a:endParaRPr>
          </a:p>
        </p:txBody>
      </p:sp>
      <p:sp>
        <p:nvSpPr>
          <p:cNvPr id="5" name="文本框 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307783" y="3698558"/>
            <a:ext cx="7251859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Segoe UI" panose="020b0502040204020203" pitchFamily="34" charset="0"/>
              </a:rPr>
              <a:t>塑造了怀才不遇、悲怆难抑、苦闷异常的愁者形象。</a:t>
            </a:r>
            <a:endParaRPr lang="zh-CN" altLang="zh-CN" sz="18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  <a:sym typeface="Segoe UI" panose="020b0502040204020203" pitchFamily="34" charset="0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  <a:sym typeface="Segoe UI" panose="020b0502040204020203" pitchFamily="34" charset="0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Segoe UI" panose="020b0502040204020203" pitchFamily="34" charset="0"/>
              </a:rPr>
              <a:t>酌酒原为排遣愁绪，然而满怀郁结的悲愁岂是区区杯酒能驱散的，诗人趁着酒意击节高歌，唱起了悲怆的《行路难》，长歌当哭，何其悲壮。读者从此情此景中也可想见其悲愁之沉郁。</a:t>
            </a:r>
            <a:endParaRPr lang="zh-CN" altLang="zh-CN" sz="18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  <a:sym typeface="Segoe UI" panose="020b0502040204020203" pitchFamily="34" charset="0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249579"/>
            <a:ext cx="9143048" cy="1751171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001000" y="5350193"/>
            <a:ext cx="963454" cy="6267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11029" y="1275398"/>
            <a:ext cx="652463" cy="652463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307783" y="1382554"/>
            <a:ext cx="176736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汉仪中楷简" panose="02010600000101010101" charset="-122"/>
              </a:rPr>
              <a:t>表现手法</a:t>
            </a:r>
            <a:endParaRPr lang="zh-CN" altLang="zh-CN" sz="240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汉仪中楷简" panose="02010600000101010101" charset="-122"/>
            </a:endParaRPr>
          </a:p>
        </p:txBody>
      </p:sp>
      <p:sp>
        <p:nvSpPr>
          <p:cNvPr id="21507" name="文本框 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424589" y="2036921"/>
            <a:ext cx="4976813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sym typeface="Segoe UI" panose="020b0502040204020203" pitchFamily="34" charset="0"/>
              </a:rPr>
              <a:t>人生亦有命，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汉仪楷体简" panose="02010600000101010101" charset="-122"/>
                <a:sym typeface="Segoe UI" panose="020b0502040204020203" pitchFamily="34" charset="0"/>
              </a:rPr>
              <a:t>安能行叹复坐愁？</a:t>
            </a:r>
            <a:endParaRPr lang="zh-CN" altLang="en-US" sz="24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sym typeface="Segoe UI" panose="020b0502040204020203" pitchFamily="34" charset="0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汉仪楷体简" panose="02010600000101010101" charset="-122"/>
                <a:sym typeface="Segoe UI" panose="020b0502040204020203" pitchFamily="34" charset="0"/>
              </a:rPr>
              <a:t>心非木石岂无感？</a:t>
            </a:r>
            <a:r>
              <a:rPr lang="zh-CN" altLang="en-US" sz="24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sym typeface="Segoe UI" panose="020b0502040204020203" pitchFamily="34" charset="0"/>
              </a:rPr>
              <a:t>吞声踯躅不敢言。</a:t>
            </a:r>
            <a:endParaRPr lang="zh-CN" altLang="en-US" sz="24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sym typeface="Segoe UI" panose="020b0502040204020203" pitchFamily="34" charset="0"/>
            </a:endParaRPr>
          </a:p>
        </p:txBody>
      </p:sp>
      <p:sp>
        <p:nvSpPr>
          <p:cNvPr id="4" name="文本框 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307783" y="3004661"/>
            <a:ext cx="6693694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sz="2100" b="1">
                <a:solidFill>
                  <a:srgbClr val="86837E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Segoe UI" panose="020b0502040204020203" pitchFamily="34" charset="0"/>
              </a:rPr>
              <a:t>两个反问句，在表现诗人情感变化过程中起了什么作用？</a:t>
            </a:r>
            <a:endParaRPr sz="2100" b="1">
              <a:solidFill>
                <a:srgbClr val="86837E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  <a:sym typeface="Segoe UI" panose="020b0502040204020203" pitchFamily="34" charset="0"/>
            </a:endParaRPr>
          </a:p>
        </p:txBody>
      </p:sp>
      <p:sp>
        <p:nvSpPr>
          <p:cNvPr id="5" name="文本框 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286828" y="3556635"/>
            <a:ext cx="7251859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Segoe UI" panose="020b0502040204020203" pitchFamily="34" charset="0"/>
              </a:rPr>
              <a:t>安能行叹复坐愁”这个反问句，从字面上看，是说人生苦乐自有命，怎么能行时叹息坐时愁呢？应该学会自我宽慰。</a:t>
            </a:r>
            <a:endParaRPr lang="zh-CN" altLang="zh-CN" sz="18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  <a:sym typeface="Segoe UI" panose="020b0502040204020203" pitchFamily="34" charset="0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  <a:sym typeface="Segoe UI" panose="020b0502040204020203" pitchFamily="34" charset="0"/>
            </a:endParaRP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Segoe UI" panose="020b0502040204020203" pitchFamily="34" charset="0"/>
              </a:rPr>
              <a:t>“心非木石岂无感”一句，是诗人思想感情的大转折。上文中，以“人生亦有命”来宽慰，以不言愁来消愁，感情还能克制。到借酒浇愁，其结果是愁更愁，情感之流开始奔涌。到“心非木石岂无感”，感情沸腾，在这句达到了高潮。</a:t>
            </a:r>
            <a:endParaRPr lang="zh-CN" altLang="zh-CN" sz="18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  <a:sym typeface="Segoe UI" panose="020b0502040204020203" pitchFamily="34" charset="0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249579"/>
            <a:ext cx="9143048" cy="1751171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001000" y="5350193"/>
            <a:ext cx="963454" cy="62674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854869" y="1927860"/>
            <a:ext cx="743426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全诗突出一个"愁"字，所叹者愁，酌酒为消愁，悲歌为断愁，不敢言者更添愁。正如沈德潜所说，此诗"妙在不曾说破，读之自然生愁"。</a:t>
            </a:r>
            <a:endParaRPr lang="zh-CN" altLang="en-US" sz="18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11029" y="1275398"/>
            <a:ext cx="652463" cy="652463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1307783" y="1382554"/>
            <a:ext cx="176736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汉仪中楷简" panose="02010600000101010101" charset="-122"/>
              </a:rPr>
              <a:t>小结情感</a:t>
            </a:r>
            <a:endParaRPr lang="zh-CN" altLang="zh-CN" sz="240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汉仪中楷简" panose="02010600000101010101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1633061" y="3313748"/>
            <a:ext cx="5613083" cy="1403509"/>
          </a:xfrm>
          <a:custGeom>
            <a:gdLst>
              <a:gd name="connisteX0" fmla="*/ 0 w 7484110"/>
              <a:gd name="connsiteY0" fmla="*/ 1765533 h 1871578"/>
              <a:gd name="connisteX1" fmla="*/ 3983355 w 7484110"/>
              <a:gd name="connsiteY1" fmla="*/ 233 h 1871578"/>
              <a:gd name="connisteX2" fmla="*/ 7484110 w 7484110"/>
              <a:gd name="connsiteY2" fmla="*/ 1871578 h 1871578"/>
            </a:gdLst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7484109" h="1871578">
                <a:moveTo>
                  <a:pt x="0" y="1765533"/>
                </a:moveTo>
                <a:cubicBezTo>
                  <a:pt x="726440" y="1375008"/>
                  <a:pt x="2486660" y="-20722"/>
                  <a:pt x="3983355" y="233"/>
                </a:cubicBezTo>
                <a:cubicBezTo>
                  <a:pt x="5480050" y="21188"/>
                  <a:pt x="6863715" y="1462003"/>
                  <a:pt x="7484110" y="1871578"/>
                </a:cubicBezTo>
              </a:path>
            </a:pathLst>
          </a:custGeom>
          <a:noFill/>
          <a:ln w="19050"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椭圆 11"/>
          <p:cNvSpPr/>
          <p:nvPr>
            <p:custDataLst>
              <p:tags r:id="rId12"/>
            </p:custDataLst>
          </p:nvPr>
        </p:nvSpPr>
        <p:spPr>
          <a:xfrm>
            <a:off x="2242185" y="4111943"/>
            <a:ext cx="147161" cy="192881"/>
          </a:xfrm>
          <a:prstGeom prst="ellipse">
            <a:avLst/>
          </a:prstGeom>
          <a:solidFill>
            <a:schemeClr val="dk1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椭圆 12"/>
          <p:cNvSpPr/>
          <p:nvPr>
            <p:custDataLst>
              <p:tags r:id="rId13"/>
            </p:custDataLst>
          </p:nvPr>
        </p:nvSpPr>
        <p:spPr>
          <a:xfrm>
            <a:off x="4498181" y="3212783"/>
            <a:ext cx="147161" cy="192881"/>
          </a:xfrm>
          <a:prstGeom prst="ellipse">
            <a:avLst/>
          </a:prstGeom>
          <a:solidFill>
            <a:schemeClr val="dk1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椭圆 13"/>
          <p:cNvSpPr/>
          <p:nvPr>
            <p:custDataLst>
              <p:tags r:id="rId14"/>
            </p:custDataLst>
          </p:nvPr>
        </p:nvSpPr>
        <p:spPr>
          <a:xfrm>
            <a:off x="6500813" y="4025741"/>
            <a:ext cx="147161" cy="192881"/>
          </a:xfrm>
          <a:prstGeom prst="ellipse">
            <a:avLst/>
          </a:prstGeom>
          <a:solidFill>
            <a:schemeClr val="dk1"/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1449705" y="3628073"/>
            <a:ext cx="1030129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5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抨击不平</a:t>
            </a:r>
            <a:endParaRPr lang="zh-CN" altLang="en-US" sz="135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</a:endParaRPr>
          </a:p>
          <a:p>
            <a:pPr algn="ctr"/>
            <a:r>
              <a:rPr lang="zh-CN" altLang="en-US" sz="135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（认命）</a:t>
            </a:r>
            <a:endParaRPr lang="zh-CN" altLang="en-US" sz="135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4056698" y="2728913"/>
            <a:ext cx="1030129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5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悲愤难平</a:t>
            </a:r>
            <a:endParaRPr lang="zh-CN" altLang="en-US" sz="135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</a:endParaRPr>
          </a:p>
          <a:p>
            <a:pPr algn="ctr"/>
            <a:r>
              <a:rPr lang="zh-CN" altLang="en-US" sz="135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（不认命）</a:t>
            </a:r>
            <a:endParaRPr lang="zh-CN" altLang="en-US" sz="135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6585585" y="3628073"/>
            <a:ext cx="1030129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5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无奈徘徊</a:t>
            </a:r>
            <a:endParaRPr lang="zh-CN" altLang="en-US" sz="135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</a:endParaRPr>
          </a:p>
          <a:p>
            <a:pPr algn="ctr"/>
            <a:r>
              <a:rPr lang="zh-CN" altLang="en-US" sz="135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（认命）</a:t>
            </a:r>
            <a:endParaRPr lang="zh-CN" altLang="en-US" sz="135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1263491" y="4899184"/>
            <a:ext cx="6352223" cy="368300"/>
          </a:xfrm>
          <a:prstGeom prst="rect">
            <a:avLst/>
          </a:prstGeom>
          <a:solidFill>
            <a:srgbClr val="AB1212"/>
          </a:solidFill>
          <a:ln>
            <a:solidFill>
              <a:srgbClr val="AB121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lt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本诗即是诗人的不平之鸣，抒发了诗人怀才不遇的愤懑之情。</a:t>
            </a:r>
            <a:endParaRPr lang="zh-CN" altLang="en-US" sz="1800">
              <a:solidFill>
                <a:schemeClr val="lt1"/>
              </a:solidFill>
              <a:latin typeface="Times New Roman" panose="02020603050405020304" pitchFamily="18" charset="0"/>
              <a:ea typeface="汉仪楷体简" panose="02010600000101010101" charset="-122"/>
            </a:endParaRP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>
            <p:custDataLst>
              <p:tags r:id="rId5"/>
            </p:custDataLst>
          </p:nvPr>
        </p:nvSpPr>
        <p:spPr>
          <a:xfrm>
            <a:off x="431165" y="1473200"/>
            <a:ext cx="828167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鲍照《拟行路难》</a:t>
            </a:r>
            <a:endParaRPr lang="zh-CN" altLang="en-US" sz="4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李白《行路难》</a:t>
            </a:r>
            <a:endParaRPr lang="zh-CN" altLang="en-US" sz="4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比较鉴赏</a:t>
            </a:r>
            <a:endParaRPr lang="zh-CN" altLang="en-US" sz="4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>
            <p:custDataLst>
              <p:tags r:id="rId5"/>
            </p:custDataLst>
          </p:nvPr>
        </p:nvSpPr>
        <p:spPr>
          <a:xfrm>
            <a:off x="304165" y="428625"/>
            <a:ext cx="828167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行路难 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李白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金樽清酒斗十千，玉盘珍馐直万钱。</a:t>
            </a:r>
            <a:b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停杯投箸不能食，拔剑四顾心茫然。</a:t>
            </a:r>
            <a:b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欲渡黄河冰塞川，将登太行雪满山。</a:t>
            </a:r>
            <a:b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闲来垂钓碧溪上，忽复乘舟梦日边。</a:t>
            </a:r>
            <a:b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行路难，行路难，多歧路，今安在？</a:t>
            </a:r>
            <a:b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长风破浪会有时，直挂云帆济沧海。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>
            <p:custDataLst>
              <p:tags r:id="rId5"/>
            </p:custDataLst>
          </p:nvPr>
        </p:nvSpPr>
        <p:spPr>
          <a:xfrm>
            <a:off x="275590" y="1134110"/>
            <a:ext cx="82816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行路难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喻世道险阻，抒写了诗人在政治道路上遭遇艰难时，产生的不可抑制的激愤情绪；但他并未因此而放弃远大的政治理想，仍盼着总有一天会施展自己的抱负，表现了他对人生前途乐观豪迈的气概，充满了积极浪漫主义的情调。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3000" y="1365647"/>
            <a:ext cx="6858000" cy="3857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>
            <p:custDataLst>
              <p:tags r:id="rId5"/>
            </p:custDataLst>
          </p:nvPr>
        </p:nvSpPr>
        <p:spPr>
          <a:xfrm>
            <a:off x="435610" y="309245"/>
            <a:ext cx="737933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古诗文中关于人生之路的感慨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李白《行路难》：欲渡黄河冰塞川，将登太行雪满山。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苏轼《定风波》：莫听穿林打叶声，何妨吟啸且徐行。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屈原《离骚》：路漫漫其修远兮，吾将上下而求索。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王勃《滕王阁序》：关山难越，谁悲失路之人？萍水相逢，尽是他乡之客。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249579"/>
            <a:ext cx="9143048" cy="1751171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001000" y="5350193"/>
            <a:ext cx="963454" cy="6267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11029" y="1275398"/>
            <a:ext cx="652463" cy="652463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1307783" y="1382554"/>
            <a:ext cx="176736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汉仪中楷简" panose="02010600000101010101" charset="-122"/>
              </a:rPr>
              <a:t>比较阅读</a:t>
            </a:r>
            <a:endParaRPr lang="zh-CN" altLang="zh-CN" sz="240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汉仪中楷简" panose="02010600000101010101" charset="-122"/>
            </a:endParaRPr>
          </a:p>
        </p:txBody>
      </p:sp>
      <p:sp>
        <p:nvSpPr>
          <p:cNvPr id="2" name="文本框 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63491" y="2104549"/>
            <a:ext cx="5965984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86837E"/>
                </a:solidFill>
                <a:latin typeface="Times New Roman" panose="02020603050405020304" pitchFamily="18" charset="0"/>
                <a:ea typeface="汉仪楷体简" panose="02010600000101010101" charset="-122"/>
                <a:cs typeface="汉仪楷体S" panose="00020600040101010101" charset="-122"/>
                <a:sym typeface="Segoe UI" panose="020b0502040204020203" pitchFamily="34" charset="0"/>
              </a:rPr>
              <a:t>请对李白的《行路难》与鲍照的《拟行路难》做比较。</a:t>
            </a:r>
            <a:endParaRPr lang="zh-CN" altLang="en-US" sz="1800" b="1">
              <a:solidFill>
                <a:srgbClr val="86837E"/>
              </a:solidFill>
              <a:latin typeface="Times New Roman" panose="02020603050405020304" pitchFamily="18" charset="0"/>
              <a:ea typeface="汉仪楷体简" panose="02010600000101010101" charset="-122"/>
              <a:cs typeface="汉仪楷体S" panose="00020600040101010101" charset="-122"/>
              <a:sym typeface="Segoe UI" panose="020b0502040204020203" pitchFamily="34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11"/>
            </p:custDataLst>
          </p:nvPr>
        </p:nvGraphicFramePr>
        <p:xfrm>
          <a:off x="1263491" y="2624138"/>
          <a:ext cx="6398895" cy="2805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2870"/>
                <a:gridCol w="2530475"/>
                <a:gridCol w="2495550"/>
              </a:tblGrid>
              <a:tr h="64706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80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>
                      <a:noFill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鲍照《拟行路难》</a:t>
                      </a:r>
                      <a:endParaRPr lang="zh-CN" altLang="en-US" sz="180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974E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李白《行路难》</a:t>
                      </a:r>
                      <a:endParaRPr lang="zh-CN" altLang="en-US" sz="180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 w="19050">
                      <a:solidFill>
                        <a:srgbClr val="FFFFFF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974E"/>
                    </a:solidFill>
                  </a:tcPr>
                </a:tc>
              </a:tr>
              <a:tr h="44323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以意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>
                      <a:noFill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愁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  <a:sym typeface="+mn-ea"/>
                        </a:rPr>
                        <a:t>失意、愁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  <a:sym typeface="+mn-ea"/>
                      </a:endParaRPr>
                    </a:p>
                  </a:txBody>
                  <a:tcPr marL="68580" marR="68580" marT="34290" marB="34290" anchor="ctr" anchorCtr="1">
                    <a:lnL w="19050">
                      <a:solidFill>
                        <a:srgbClr val="FFFFFF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1722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逆志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>
                      <a:noFill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满腹愁绪，无处宣泄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  <a:sym typeface="+mn-ea"/>
                        </a:rPr>
                        <a:t>满腹愁绪，但潇洒</a:t>
                      </a: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自如，乐观积极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 w="19050">
                      <a:solidFill>
                        <a:srgbClr val="FFFFFF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</a:tr>
              <a:tr h="48069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知人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>
                      <a:noFill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怀才不遇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怀才不遇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 w="19050">
                      <a:solidFill>
                        <a:srgbClr val="FFFFFF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1722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论世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>
                      <a:noFill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BD974E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魏晋的门阀制度压制了人才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BD974E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唐代开明的思想和繁读时代盛让人充满希望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 w="19050">
                      <a:solidFill>
                        <a:srgbClr val="FFFFFF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BD974E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249579"/>
            <a:ext cx="9143048" cy="1751171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001000" y="5350193"/>
            <a:ext cx="963454" cy="6267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11029" y="1275398"/>
            <a:ext cx="652463" cy="652463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1307783" y="1382554"/>
            <a:ext cx="176736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汉仪中楷简" panose="02010600000101010101" charset="-122"/>
              </a:rPr>
              <a:t>比较阅读</a:t>
            </a:r>
            <a:endParaRPr lang="zh-CN" altLang="zh-CN" sz="240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汉仪中楷简" panose="02010600000101010101" charset="-122"/>
            </a:endParaRPr>
          </a:p>
        </p:txBody>
      </p:sp>
      <p:sp>
        <p:nvSpPr>
          <p:cNvPr id="2" name="文本框 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63491" y="2104549"/>
            <a:ext cx="5965984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86837E"/>
                </a:solidFill>
                <a:latin typeface="Times New Roman" panose="02020603050405020304" pitchFamily="18" charset="0"/>
                <a:ea typeface="汉仪楷体简" panose="02010600000101010101" charset="-122"/>
                <a:cs typeface="汉仪楷体S" panose="00020600040101010101" charset="-122"/>
                <a:sym typeface="Segoe UI" panose="020b0502040204020203" pitchFamily="34" charset="0"/>
              </a:rPr>
              <a:t>请对李白的《行路难》与鲍照的《拟行路难》做比较。</a:t>
            </a:r>
            <a:endParaRPr lang="zh-CN" altLang="en-US" sz="1800" b="1">
              <a:solidFill>
                <a:srgbClr val="86837E"/>
              </a:solidFill>
              <a:latin typeface="Times New Roman" panose="02020603050405020304" pitchFamily="18" charset="0"/>
              <a:ea typeface="汉仪楷体简" panose="02010600000101010101" charset="-122"/>
              <a:cs typeface="汉仪楷体S" panose="00020600040101010101" charset="-122"/>
              <a:sym typeface="Segoe UI" panose="020b0502040204020203" pitchFamily="34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11"/>
            </p:custDataLst>
          </p:nvPr>
        </p:nvGraphicFramePr>
        <p:xfrm>
          <a:off x="1263491" y="2624138"/>
          <a:ext cx="6398895" cy="2233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2870"/>
                <a:gridCol w="2530475"/>
                <a:gridCol w="2495550"/>
              </a:tblGrid>
              <a:tr h="57086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写作缘由</a:t>
                      </a:r>
                      <a:endParaRPr lang="zh-CN" altLang="en-US" sz="180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>
                      <a:noFill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情感</a:t>
                      </a:r>
                      <a:endParaRPr lang="zh-CN" altLang="en-US" sz="180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974E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语言风格</a:t>
                      </a:r>
                      <a:endParaRPr lang="zh-CN" altLang="en-US" sz="180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 w="19050">
                      <a:solidFill>
                        <a:srgbClr val="FFFFFF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974E"/>
                    </a:solidFill>
                  </a:tcPr>
                </a:tc>
              </a:tr>
              <a:tr h="166243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怀才不遇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壮志难酬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>
                      <a:noFill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BD974E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同：抒悲愤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  <a:p>
                      <a:pPr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异：李诗更具豪情，更显自信。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>
                      <a:noFill/>
                    </a:lnT>
                    <a:lnB w="19050">
                      <a:solidFill>
                        <a:srgbClr val="BD974E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olidFill>
                            <a:srgbClr val="404040"/>
                          </a:solidFill>
                          <a:latin typeface="Times New Roman" panose="02020603050405020304" pitchFamily="18" charset="0"/>
                          <a:ea typeface="汉仪楷体简" panose="02010600000101010101" charset="-122"/>
                        </a:rPr>
                        <a:t>深受乐府影响，语言清新质朴，气势连贯，笔力酣畅淋漓</a:t>
                      </a:r>
                      <a:endParaRPr lang="zh-CN" altLang="en-US" sz="1800">
                        <a:solidFill>
                          <a:srgbClr val="404040"/>
                        </a:solidFill>
                        <a:latin typeface="Times New Roman" panose="02020603050405020304" pitchFamily="18" charset="0"/>
                        <a:ea typeface="汉仪楷体简" panose="02010600000101010101" charset="-122"/>
                      </a:endParaRPr>
                    </a:p>
                  </a:txBody>
                  <a:tcPr marL="68580" marR="68580" marT="34290" marB="34290" anchor="ctr" anchorCtr="1">
                    <a:lnL w="19050">
                      <a:solidFill>
                        <a:srgbClr val="FFFFFF"/>
                      </a:solidFill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BD974E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49579"/>
            <a:ext cx="9143048" cy="1751171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001000" y="5350193"/>
            <a:ext cx="963454" cy="62674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562928" y="2309336"/>
            <a:ext cx="8581073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1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与“泻水置平地，各自东西南北流”一句使用的修辞手法不同的一项是</a:t>
            </a:r>
            <a:endParaRPr lang="zh-CN" altLang="en-US" sz="21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  <a:p>
            <a:endParaRPr lang="zh-CN" altLang="en-US" sz="21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  <a:p>
            <a:r>
              <a:rPr lang="zh-CN" altLang="en-US" sz="21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A．羁鸟恋旧林，池鱼思故渊。	</a:t>
            </a:r>
            <a:endParaRPr lang="zh-CN" altLang="en-US" sz="21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  <a:p>
            <a:r>
              <a:rPr lang="zh-CN" altLang="en-US" sz="21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B．欲渡黄河冰塞川，将登太行雪满山。</a:t>
            </a:r>
            <a:endParaRPr lang="zh-CN" altLang="en-US" sz="21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  <a:p>
            <a:r>
              <a:rPr lang="zh-CN" altLang="en-US" sz="21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C．桑之未落，其叶沃若。	                 </a:t>
            </a:r>
            <a:endParaRPr lang="zh-CN" altLang="en-US" sz="21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  <a:p>
            <a:r>
              <a:rPr lang="zh-CN" altLang="en-US" sz="21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D．白发三千丈，缘愁似个长。</a:t>
            </a:r>
            <a:endParaRPr lang="zh-CN" altLang="en-US" sz="21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11029" y="1275398"/>
            <a:ext cx="652463" cy="652463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1307783" y="1382554"/>
            <a:ext cx="176736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汉仪中楷简" panose="02010600000101010101" charset="-122"/>
              </a:rPr>
              <a:t>巩固提升</a:t>
            </a:r>
            <a:endParaRPr lang="zh-CN" altLang="zh-CN" sz="240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汉仪中楷简" panose="0201060000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6767036" y="2907983"/>
            <a:ext cx="127873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C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D</a:t>
            </a:r>
            <a:r>
              <a:rPr lang="en-US" altLang="zh-CN" sz="1350">
                <a:solidFill>
                  <a:srgbClr val="C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  </a:t>
            </a:r>
            <a:r>
              <a:rPr lang="zh-CN" altLang="en-US" sz="1350">
                <a:solidFill>
                  <a:srgbClr val="C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夸张</a:t>
            </a:r>
            <a:endParaRPr lang="zh-CN" altLang="en-US" sz="1350">
              <a:solidFill>
                <a:srgbClr val="C00000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40852" y="2165612"/>
            <a:ext cx="8462639" cy="4497650"/>
          </a:xfrm>
        </p:spPr>
        <p:txBody>
          <a:bodyPr>
            <a:normAutofit/>
          </a:bodyPr>
          <a:lstStyle/>
          <a:p>
            <a:pPr marL="0" algn="l" fontAlgn="base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3150" b="1"/>
              <a:t>            </a:t>
            </a:r>
            <a:endParaRPr sz="2400" spc="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</a:endParaRPr>
          </a:p>
          <a:p>
            <a:pPr marL="0" algn="l" fontAlgn="base">
              <a:lnSpc>
                <a:spcPct val="150000"/>
              </a:lnSpc>
              <a:spcBef>
                <a:spcPts val="600"/>
              </a:spcBef>
              <a:buClrTx/>
              <a:buSzTx/>
              <a:buNone/>
            </a:pPr>
            <a:r>
              <a:rPr altLang="zh-CN" sz="2100" spc="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A.</a:t>
            </a:r>
            <a:r>
              <a:rPr lang="zh-CN" altLang="zh-CN" sz="2100" spc="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作者身世语</a:t>
            </a:r>
            <a:endParaRPr lang="zh-CN" altLang="zh-CN" sz="2100" spc="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  <a:p>
            <a:pPr marL="0" algn="l" fontAlgn="base">
              <a:lnSpc>
                <a:spcPct val="150000"/>
              </a:lnSpc>
              <a:spcBef>
                <a:spcPts val="600"/>
              </a:spcBef>
              <a:buClrTx/>
              <a:buSzTx/>
              <a:buNone/>
            </a:pPr>
            <a:r>
              <a:rPr altLang="zh-CN" sz="21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+mn-ea"/>
              </a:rPr>
              <a:t>B.情语</a:t>
            </a:r>
            <a:endParaRPr altLang="zh-CN" sz="2100" spc="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  <a:p>
            <a:pPr marL="0" algn="l" fontAlgn="base">
              <a:lnSpc>
                <a:spcPct val="150000"/>
              </a:lnSpc>
              <a:spcBef>
                <a:spcPts val="600"/>
              </a:spcBef>
              <a:buClrTx/>
              <a:buSzTx/>
              <a:buNone/>
            </a:pPr>
            <a:r>
              <a:rPr altLang="zh-CN" sz="2100" spc="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C.</a:t>
            </a:r>
            <a:r>
              <a:rPr lang="zh-CN" altLang="zh-CN" sz="2100" spc="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景语         </a:t>
            </a:r>
            <a:endParaRPr altLang="zh-CN" sz="2100" spc="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  <a:p>
            <a:pPr marL="0" algn="l" fontAlgn="base">
              <a:lnSpc>
                <a:spcPct val="150000"/>
              </a:lnSpc>
              <a:spcBef>
                <a:spcPts val="600"/>
              </a:spcBef>
              <a:buClrTx/>
              <a:buSzTx/>
              <a:buNone/>
            </a:pPr>
            <a:r>
              <a:rPr altLang="zh-CN" sz="2100" spc="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D.</a:t>
            </a:r>
            <a:r>
              <a:rPr lang="zh-CN" altLang="zh-CN" sz="2100" spc="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叙叙事用典语</a:t>
            </a:r>
            <a:endParaRPr altLang="zh-CN" sz="2100" spc="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  <a:p>
            <a:pPr marL="0" algn="l" fontAlgn="base">
              <a:lnSpc>
                <a:spcPct val="150000"/>
              </a:lnSpc>
              <a:spcBef>
                <a:spcPts val="600"/>
              </a:spcBef>
              <a:buClrTx/>
              <a:buSzTx/>
              <a:buNone/>
            </a:pPr>
            <a:r>
              <a:rPr altLang="zh-CN" sz="2100" spc="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E.</a:t>
            </a:r>
            <a:r>
              <a:rPr lang="zh-CN" altLang="zh-CN" sz="2100" spc="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肢体动作组</a:t>
            </a:r>
            <a:endParaRPr altLang="zh-CN" sz="2100" spc="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803909" y="2760272"/>
            <a:ext cx="522007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buClrTx/>
              <a:buSzTx/>
              <a:buNone/>
            </a:pPr>
            <a:r>
              <a:rPr lang="zh-CN" altLang="zh-CN" sz="1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作者的时代背景、身世经历、创作风格常在诗词中衍生特定情感  </a:t>
            </a:r>
            <a:r>
              <a:rPr lang="zh-CN" altLang="zh-CN" sz="1800">
                <a:solidFill>
                  <a:srgbClr val="C00000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安史之乱、靖康之耻</a:t>
            </a:r>
            <a:endParaRPr lang="zh-CN" altLang="zh-CN" sz="1800">
              <a:solidFill>
                <a:srgbClr val="C00000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804160" y="3442335"/>
            <a:ext cx="599932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buClrTx/>
              <a:buSzTx/>
              <a:buNone/>
            </a:pPr>
            <a:r>
              <a:rPr lang="zh-CN" altLang="zh-CN" sz="1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直抒胸臆是常见抒情方式，诗人直接袒露心迹，表白情感</a:t>
            </a:r>
            <a:endParaRPr lang="zh-CN" altLang="zh-CN" sz="18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804231" y="4005290"/>
            <a:ext cx="561290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借景抒情、托物言志</a:t>
            </a:r>
            <a:r>
              <a:rPr lang="zh-CN" altLang="en-US" sz="100"/>
              <a:t>  </a:t>
            </a:r>
            <a:endParaRPr lang="zh-CN" altLang="en-US" sz="100"/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2803523" y="4567978"/>
            <a:ext cx="561290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buClrTx/>
              <a:buSzTx/>
              <a:buNone/>
            </a:pPr>
            <a:r>
              <a:rPr lang="zh-CN" altLang="zh-CN" sz="1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诗词典故都包含了作者丰富复杂的情感，也是激发诗人情感的事由</a:t>
            </a:r>
            <a:endParaRPr lang="zh-CN" altLang="zh-CN" sz="18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2803999" y="5284436"/>
            <a:ext cx="561290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rPr>
              <a:t>揣摩人物神态举止等细节描写，可以窥见其情感       </a:t>
            </a:r>
            <a:r>
              <a:rPr lang="zh-CN" altLang="en-US" sz="100"/>
              <a:t> </a:t>
            </a:r>
            <a:endParaRPr lang="zh-CN" altLang="en-US" sz="10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11029" y="1275398"/>
            <a:ext cx="652463" cy="652463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307783" y="1382554"/>
            <a:ext cx="337899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汉仪中楷简" panose="02010600000101010101" charset="-122"/>
              </a:rPr>
              <a:t>识记技巧，触类旁通</a:t>
            </a:r>
            <a:endParaRPr lang="zh-CN" altLang="zh-CN" sz="240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汉仪中楷简" panose="0201060000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2305050" y="1820228"/>
            <a:ext cx="4534376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5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    </a:t>
            </a:r>
            <a:r>
              <a:rPr lang="zh-CN" altLang="en-US" sz="2400">
                <a:solidFill>
                  <a:schemeClr val="dk1"/>
                </a:solidFill>
                <a:uFillTx/>
                <a:latin typeface="Times New Roman" panose="02020603050405020304" pitchFamily="18" charset="0"/>
                <a:ea typeface="汉仪楷体简" panose="02010600000101010101" charset="-122"/>
                <a:sym typeface="+mn-ea"/>
              </a:rPr>
              <a:t>理解诗歌情感的五种语言</a:t>
            </a:r>
            <a:endParaRPr lang="zh-CN" altLang="en-US" sz="1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1"/>
      <p:bldP spid="8" grpId="2"/>
      <p:bldP spid="10" grpId="3"/>
      <p:bldP spid="12" grpId="4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249579"/>
            <a:ext cx="9143048" cy="1751171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001000" y="5350193"/>
            <a:ext cx="963454" cy="6267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11029" y="1275398"/>
            <a:ext cx="652463" cy="652463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1307783" y="1382554"/>
            <a:ext cx="176736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汉仪中楷简" panose="02010600000101010101" charset="-122"/>
              </a:rPr>
              <a:t>小结</a:t>
            </a:r>
            <a:endParaRPr lang="zh-CN" altLang="zh-CN" sz="240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汉仪中楷简" panose="0201060000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1307614" y="2421255"/>
            <a:ext cx="6755130" cy="2263140"/>
          </a:xfrm>
          <a:prstGeom prst="rect">
            <a:avLst/>
          </a:prstGeom>
          <a:solidFill>
            <a:srgbClr val="86837E"/>
          </a:solidFill>
        </p:spPr>
        <p:txBody>
          <a:bodyPr wrap="square" lIns="323850" tIns="323850" rIns="323850" bIns="323850" rtlCol="0">
            <a:spAutoFit/>
          </a:bodyPr>
          <a:lstStyle/>
          <a:p>
            <a:r>
              <a:rPr lang="zh-CN" altLang="en-US" sz="2100">
                <a:solidFill>
                  <a:schemeClr val="lt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作者的《拟行路难》对李白的《行路难》很有影响。从思想内容来看，都是写怀才不遇的悲愤不平的感情。从语言风格来讲，都得力于汉乐府的影响。语言质朴，用近乎口语的文字表现深邃的诗意。全诗气势连贯，笔力酣畅淋漓、跳荡雄肆。</a:t>
            </a:r>
            <a:endParaRPr lang="zh-CN" altLang="en-US" sz="2100">
              <a:solidFill>
                <a:schemeClr val="lt1"/>
              </a:solidFill>
              <a:latin typeface="Times New Roman" panose="02020603050405020304" pitchFamily="18" charset="0"/>
              <a:ea typeface="汉仪楷体简" panose="02010600000101010101" charset="-122"/>
            </a:endParaRPr>
          </a:p>
        </p:txBody>
      </p:sp>
      <p:pic>
        <p:nvPicPr>
          <p:cNvPr id="7" name="New picture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553450" y="9124950"/>
            <a:ext cx="257175" cy="180975"/>
          </a:xfrm>
          <a:prstGeom prst="cube">
            <a:avLst/>
          </a:prstGeom>
        </p:spPr>
      </p:pic>
      <p:pic>
        <p:nvPicPr>
          <p:cNvPr id="15" name="New picture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467725" y="9239250"/>
            <a:ext cx="238125" cy="180975"/>
          </a:xfrm>
          <a:prstGeom prst="cube">
            <a:avLst/>
          </a:prstGeom>
        </p:spPr>
      </p:pic>
      <p:pic>
        <p:nvPicPr>
          <p:cNvPr id="16" name="New picture"/>
          <p:cNvPicPr/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214100" y="12369800"/>
            <a:ext cx="355600" cy="254000"/>
          </a:xfrm>
          <a:prstGeom prst="cube">
            <a:avLst/>
          </a:prstGeom>
        </p:spPr>
      </p:pic>
    </p:spTree>
    <p:custDataLst>
      <p:tags r:id="rId17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>
            <p:custDataLst>
              <p:tags r:id="rId5"/>
            </p:custDataLst>
          </p:nvPr>
        </p:nvSpPr>
        <p:spPr>
          <a:xfrm>
            <a:off x="417195" y="494665"/>
            <a:ext cx="847852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春日忆李白 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杜甫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白也诗无敌，飘然思不群。 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清新庾开府，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俊逸鲍参军。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渭北春天树，江东日暮云。 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何时一尊酒，重与细论文。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庾开府、鲍参军：指庾信、鲍照，均为南北朝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时著名诗人。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249579"/>
            <a:ext cx="9143048" cy="1751171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001000" y="5350193"/>
            <a:ext cx="963454" cy="626745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422275" y="1842135"/>
            <a:ext cx="7897495" cy="46158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6096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zh-CN" sz="2800" b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汉仪中楷简" panose="02010600000101010101" charset="-122"/>
                <a:sym typeface="+mn-ea"/>
              </a:rPr>
              <a:t>《行路难》是乐府杂曲，本为汉代歌谣。晋人袁山松改变其音调，创制新词。</a:t>
            </a:r>
            <a:endParaRPr lang="zh-CN" altLang="zh-CN" sz="2800" b="1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汉仪中楷简" panose="02010600000101010101" charset="-122"/>
              <a:sym typeface="+mn-ea"/>
            </a:endParaRPr>
          </a:p>
          <a:p>
            <a:pPr marR="0" lvl="0" indent="6096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zh-CN" altLang="en-US" sz="2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+mn-ea"/>
              </a:rPr>
              <a:t>南朝宋鲍照作《拟行路难》</a:t>
            </a:r>
            <a:r>
              <a:rPr lang="en-US" altLang="zh-CN" sz="2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+mn-ea"/>
              </a:rPr>
              <a:t> </a:t>
            </a:r>
            <a:r>
              <a:rPr lang="zh-CN" altLang="en-US" sz="28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+mn-ea"/>
              </a:rPr>
              <a:t>共十八首。主要抒发对人生艰难的感慨，表达出身寒门的士人在仕途中的坎坷和痛苦。也有描写游子和思妇之作。大多感情强烈，语言遒劲，辞藻华丽。有五言、七言及杂言句。</a:t>
            </a:r>
            <a:endParaRPr lang="zh-CN" altLang="en-US" sz="28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  <a:cs typeface="隶书" panose="020105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b="39914"/>
          <a:stretch>
            <a:fillRect/>
          </a:stretch>
        </p:blipFill>
        <p:spPr>
          <a:xfrm>
            <a:off x="533559" y="533083"/>
            <a:ext cx="6862763" cy="1129189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>
            <p:custDataLst>
              <p:tags r:id="rId5"/>
            </p:custDataLst>
          </p:nvPr>
        </p:nvSpPr>
        <p:spPr>
          <a:xfrm>
            <a:off x="217805" y="941705"/>
            <a:ext cx="870839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鲍照的生平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鲍照出身寒微，自称"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家世贫贱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"，是"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负锸下农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"。二十多岁时，在临川王刘义庆门下，因献诗被赏识，擢为王国侍郎。以后担任过太学博士及县令等低级官职。最后任临海王刘子顼参军，在刘子顼举兵叛乱失败时，死于乱军中。世人因此称他为鲍参军。有《鲍参军集》传世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>
            <p:custDataLst>
              <p:tags r:id="rId5"/>
            </p:custDataLst>
          </p:nvPr>
        </p:nvSpPr>
        <p:spPr>
          <a:xfrm>
            <a:off x="217805" y="551815"/>
            <a:ext cx="870839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鲍照的生平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尽管鲍照"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才秀人微，取湮当代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"（《诗品》语）。但他的文学作品的价值.却越来越受后人重视，有人认为他是刘宋时代成就最高的作者。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鲍照与北周庾信并称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鲍庾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，他与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谢灵运、颜延之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并称为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元嘉三大家</a:t>
            </a:r>
            <a:r>
              <a:rPr lang="en-US" altLang="zh-CN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121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77863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"/>
          <p:cNvSpPr txBox="1"/>
          <p:nvPr>
            <p:custDataLst>
              <p:tags r:id="rId5"/>
            </p:custDataLst>
          </p:nvPr>
        </p:nvSpPr>
        <p:spPr>
          <a:xfrm>
            <a:off x="431165" y="965200"/>
            <a:ext cx="82816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 题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《乐府解题》记：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《行路难》备言世路艰难及离别悲伤之意。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酒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酣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歌之，听者莫不流涕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249579"/>
            <a:ext cx="9143048" cy="1751171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001000" y="5350193"/>
            <a:ext cx="963454" cy="6267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029" y="1275398"/>
            <a:ext cx="652463" cy="65246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1350645" y="1358741"/>
            <a:ext cx="2916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ea typeface="汉仪中楷简" panose="02010600000101010101" charset="-122"/>
                <a:cs typeface="隶书" panose="02010509060101010101" pitchFamily="49" charset="-122"/>
              </a:rPr>
              <a:t>初读诗歌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汉仪中楷简" panose="02010600000101010101" charset="-122"/>
                <a:cs typeface="隶书" panose="02010509060101010101" pitchFamily="49" charset="-122"/>
              </a:rPr>
              <a:t> 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汉仪中楷简" panose="02010600000101010101" charset="-122"/>
                <a:cs typeface="隶书" panose="02010509060101010101" pitchFamily="49" charset="-122"/>
              </a:rPr>
              <a:t>纠正字音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汉仪中楷简" panose="02010600000101010101" charset="-122"/>
              <a:cs typeface="隶书" panose="02010509060101010101" pitchFamily="49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11"/>
            </p:custDataLst>
          </p:nvPr>
        </p:nvGrpSpPr>
        <p:grpSpPr>
          <a:xfrm>
            <a:off x="2418934" y="2100691"/>
            <a:ext cx="4306253" cy="4268183"/>
            <a:chOff x="3927914" y="3346386"/>
            <a:chExt cx="5741670" cy="5690911"/>
          </a:xfrm>
        </p:grpSpPr>
        <p:sp>
          <p:nvSpPr>
            <p:cNvPr id="6" name="文本框 5"/>
            <p:cNvSpPr txBox="1"/>
            <p:nvPr>
              <p:custDataLst>
                <p:tags r:id="rId12"/>
              </p:custDataLst>
            </p:nvPr>
          </p:nvSpPr>
          <p:spPr>
            <a:xfrm>
              <a:off x="3927914" y="3346386"/>
              <a:ext cx="5444331" cy="613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400">
                  <a:solidFill>
                    <a:schemeClr val="dk1"/>
                  </a:solidFill>
                  <a:latin typeface="Times New Roman" panose="02020603050405020304" pitchFamily="18" charset="0"/>
                  <a:ea typeface="汉仪楷体简" panose="02010600000101010101" charset="-122"/>
                  <a:cs typeface="隶书" panose="02010509060101010101" pitchFamily="49" charset="-122"/>
                  <a:sym typeface="+mn-ea"/>
                </a:rPr>
                <a:t>       </a:t>
              </a:r>
              <a:r>
                <a:rPr lang="zh-CN" altLang="en-US" sz="2400">
                  <a:solidFill>
                    <a:schemeClr val="dk1"/>
                  </a:solidFill>
                  <a:latin typeface="Times New Roman" panose="02020603050405020304" pitchFamily="18" charset="0"/>
                  <a:ea typeface="汉仪楷体简" panose="02010600000101010101" charset="-122"/>
                  <a:cs typeface="隶书" panose="02010509060101010101" pitchFamily="49" charset="-122"/>
                  <a:sym typeface="+mn-ea"/>
                </a:rPr>
                <a:t>拟行路难（其四）</a:t>
              </a:r>
              <a:endPara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+mn-ea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3"/>
              </p:custDataLst>
            </p:nvPr>
          </p:nvSpPr>
          <p:spPr>
            <a:xfrm>
              <a:off x="6275509" y="3975036"/>
              <a:ext cx="978535" cy="552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100">
                  <a:solidFill>
                    <a:schemeClr val="dk1"/>
                  </a:solidFill>
                  <a:latin typeface="Times New Roman" panose="02020603050405020304" pitchFamily="18" charset="0"/>
                  <a:ea typeface="汉仪楷体简" panose="02010600000101010101" charset="-122"/>
                  <a:cs typeface="隶书" panose="02010509060101010101" pitchFamily="49" charset="-122"/>
                  <a:sym typeface="+mn-ea"/>
                </a:rPr>
                <a:t>鲍照</a:t>
              </a:r>
              <a:endPara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14"/>
              </p:custDataLst>
            </p:nvPr>
          </p:nvSpPr>
          <p:spPr>
            <a:xfrm>
              <a:off x="4477824" y="4568126"/>
              <a:ext cx="4895215" cy="552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i="0" u="none" strike="noStrike" kern="1200" cap="none" spc="0" normalizeH="0" baseline="0">
                  <a:solidFill>
                    <a:schemeClr val="dk1"/>
                  </a:solidFill>
                  <a:latin typeface="Times New Roman" panose="02020603050405020304" pitchFamily="18" charset="0"/>
                  <a:ea typeface="汉仪楷体简" panose="02010600000101010101" charset="-122"/>
                  <a:cs typeface="隶书" panose="02010509060101010101" pitchFamily="49" charset="-122"/>
                </a:rPr>
                <a:t>泻水置平地，各自东西南北流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。</a:t>
              </a:r>
              <a:endPara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15"/>
              </p:custDataLst>
            </p:nvPr>
          </p:nvSpPr>
          <p:spPr>
            <a:xfrm>
              <a:off x="4380034" y="5352986"/>
              <a:ext cx="4869815" cy="552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i="0" u="none" strike="noStrike" kern="1200" cap="none" spc="0" normalizeH="0" baseline="0">
                  <a:solidFill>
                    <a:schemeClr val="dk1"/>
                  </a:solidFill>
                  <a:latin typeface="Times New Roman" panose="02020603050405020304" pitchFamily="18" charset="0"/>
                  <a:ea typeface="汉仪楷体简" panose="02010600000101010101" charset="-122"/>
                  <a:cs typeface="隶书" panose="02010509060101010101" pitchFamily="49" charset="-122"/>
                </a:rPr>
                <a:t>人生亦有命，安能行叹复坐愁？</a:t>
              </a:r>
              <a:endParaRPr kumimoji="0" lang="zh-CN" altLang="en-US" sz="2100" i="0" u="none" strike="noStrike" kern="1200" cap="none" spc="0" normalizeH="0" baseline="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16"/>
              </p:custDataLst>
            </p:nvPr>
          </p:nvSpPr>
          <p:spPr>
            <a:xfrm>
              <a:off x="4478459" y="6175946"/>
              <a:ext cx="4893945" cy="552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i="0" u="none" strike="noStrike" kern="1200" cap="none" spc="0" normalizeH="0" baseline="0">
                  <a:solidFill>
                    <a:schemeClr val="dk1"/>
                  </a:solidFill>
                  <a:latin typeface="Times New Roman" panose="02020603050405020304" pitchFamily="18" charset="0"/>
                  <a:ea typeface="汉仪楷体简" panose="02010600000101010101" charset="-122"/>
                  <a:cs typeface="隶书" panose="02010509060101010101" pitchFamily="49" charset="-122"/>
                </a:rPr>
                <a:t>酌酒以自宽，举杯断绝歌路难</a:t>
              </a: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</a:rPr>
                <a:t>。</a:t>
              </a:r>
              <a:endPara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17"/>
              </p:custDataLst>
            </p:nvPr>
          </p:nvSpPr>
          <p:spPr>
            <a:xfrm>
              <a:off x="4097459" y="6979856"/>
              <a:ext cx="5572125" cy="982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i="0" u="none" strike="noStrike" kern="1200" cap="none" spc="0" normalizeH="0" baseline="0">
                  <a:solidFill>
                    <a:schemeClr val="dk1"/>
                  </a:solidFill>
                  <a:latin typeface="Times New Roman" panose="02020603050405020304" pitchFamily="18" charset="0"/>
                  <a:ea typeface="汉仪楷体简" panose="02010600000101010101" charset="-122"/>
                  <a:cs typeface="隶书" panose="02010509060101010101" pitchFamily="49" charset="-122"/>
                </a:rPr>
                <a:t>心非木石岂无感？吞声踯躅不敢言。</a:t>
              </a:r>
              <a:endParaRPr kumimoji="0" lang="zh-CN" altLang="en-US" sz="2100" i="0" u="none" strike="noStrike" kern="1200" cap="none" spc="0" normalizeH="0" baseline="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  <a:cs typeface="隶书" panose="02010509060101010101" pitchFamily="49" charset="-122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18"/>
              </p:custDataLst>
            </p:nvPr>
          </p:nvSpPr>
          <p:spPr>
            <a:xfrm>
              <a:off x="4684796" y="8608037"/>
              <a:ext cx="2822408" cy="429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</p:grpSp>
    </p:spTree>
    <p:custDataLst>
      <p:tags r:id="rId19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4249579"/>
            <a:ext cx="9143048" cy="1751171"/>
          </a:xfrm>
          <a:custGeom>
            <a:gdLst>
              <a:gd name="connsiteX0" fmla="*/ 0 w 12190476"/>
              <a:gd name="connsiteY0" fmla="*/ 0 h 2334764"/>
              <a:gd name="connsiteX1" fmla="*/ 12190476 w 12190476"/>
              <a:gd name="connsiteY1" fmla="*/ 0 h 2334764"/>
              <a:gd name="connsiteX2" fmla="*/ 12190476 w 12190476"/>
              <a:gd name="connsiteY2" fmla="*/ 2334764 h 2334764"/>
              <a:gd name="connsiteX3" fmla="*/ 0 w 12190476"/>
              <a:gd name="connsiteY3" fmla="*/ 2334764 h 2334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476" h="2334764">
                <a:moveTo>
                  <a:pt x="0" y="0"/>
                </a:moveTo>
                <a:lnTo>
                  <a:pt x="12190476" y="0"/>
                </a:lnTo>
                <a:lnTo>
                  <a:pt x="12190476" y="2334764"/>
                </a:lnTo>
                <a:lnTo>
                  <a:pt x="0" y="233476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8001000" y="5350193"/>
            <a:ext cx="963454" cy="626745"/>
          </a:xfrm>
          <a:prstGeom prst="rect">
            <a:avLst/>
          </a:prstGeom>
        </p:spPr>
      </p:pic>
      <p:grpSp>
        <p:nvGrpSpPr>
          <p:cNvPr id="22539" name="组合 24"/>
          <p:cNvGrpSpPr/>
          <p:nvPr>
            <p:custDataLst>
              <p:tags r:id="rId7"/>
            </p:custDataLst>
          </p:nvPr>
        </p:nvGrpSpPr>
        <p:grpSpPr>
          <a:xfrm>
            <a:off x="1063229" y="2500314"/>
            <a:ext cx="733425" cy="783590"/>
            <a:chOff x="1263276" y="2441658"/>
            <a:chExt cx="977949" cy="1044747"/>
          </a:xfrm>
        </p:grpSpPr>
        <p:grpSp>
          <p:nvGrpSpPr>
            <p:cNvPr id="22556" name="组合 25"/>
            <p:cNvGrpSpPr/>
            <p:nvPr>
              <p:custDataLst>
                <p:tags r:id="rId8"/>
              </p:custDataLst>
            </p:nvPr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28" name="矩形 27"/>
              <p:cNvSpPr/>
              <p:nvPr>
                <p:custDataLst>
                  <p:tags r:id="rId9"/>
                </p:custDataLst>
              </p:nvPr>
            </p:nvSpPr>
            <p:spPr>
              <a:xfrm>
                <a:off x="2879678" y="2430116"/>
                <a:ext cx="1440000" cy="1439185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dk1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cxnSp>
            <p:nvCxnSpPr>
              <p:cNvPr id="29" name="直接连接符 28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>
                <p:custDataLst>
                  <p:tags r:id="rId11"/>
                </p:custDataLst>
              </p:nvPr>
            </p:nvCxnSpPr>
            <p:spPr>
              <a:xfrm flipH="1"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>
                <p:custDataLst>
                  <p:tags r:id="rId12"/>
                </p:custDataLst>
              </p:nvPr>
            </p:nvCxnSpPr>
            <p:spPr>
              <a:xfrm flipH="1">
                <a:off x="3599678" y="2430116"/>
                <a:ext cx="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>
                <p:custDataLst>
                  <p:tags r:id="rId13"/>
                </p:custDataLst>
              </p:nvPr>
            </p:nvCxnSpPr>
            <p:spPr>
              <a:xfrm flipV="1">
                <a:off x="2879678" y="3150906"/>
                <a:ext cx="1425974" cy="4789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57" name="文本框 26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278136" y="2441658"/>
              <a:ext cx="645448" cy="1044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zh-CN" sz="450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汉仪中楷简" panose="02010600000101010101" charset="-122"/>
                </a:rPr>
                <a:t>诗</a:t>
              </a:r>
              <a:endParaRPr lang="zh-CN" altLang="zh-CN" sz="450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汉仪中楷简" panose="02010600000101010101" charset="-122"/>
              </a:endParaRPr>
            </a:p>
          </p:txBody>
        </p:sp>
      </p:grpSp>
      <p:grpSp>
        <p:nvGrpSpPr>
          <p:cNvPr id="22540" name="组合 32"/>
          <p:cNvGrpSpPr/>
          <p:nvPr>
            <p:custDataLst>
              <p:tags r:id="rId15"/>
            </p:custDataLst>
          </p:nvPr>
        </p:nvGrpSpPr>
        <p:grpSpPr>
          <a:xfrm>
            <a:off x="1064420" y="3587353"/>
            <a:ext cx="733425" cy="1476375"/>
            <a:chOff x="1263276" y="2441658"/>
            <a:chExt cx="977949" cy="1968427"/>
          </a:xfrm>
        </p:grpSpPr>
        <p:grpSp>
          <p:nvGrpSpPr>
            <p:cNvPr id="22549" name="组合 33"/>
            <p:cNvGrpSpPr/>
            <p:nvPr>
              <p:custDataLst>
                <p:tags r:id="rId16"/>
              </p:custDataLst>
            </p:nvPr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36" name="矩形 35"/>
              <p:cNvSpPr/>
              <p:nvPr>
                <p:custDataLst>
                  <p:tags r:id="rId17"/>
                </p:custDataLst>
              </p:nvPr>
            </p:nvSpPr>
            <p:spPr>
              <a:xfrm>
                <a:off x="2879678" y="2430116"/>
                <a:ext cx="1440000" cy="1439185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sz="1350" noProof="1">
                  <a:solidFill>
                    <a:schemeClr val="dk1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cxnSp>
            <p:nvCxnSpPr>
              <p:cNvPr id="37" name="直接连接符 36"/>
              <p:cNvCxnSpPr/>
              <p:nvPr>
                <p:custDataLst>
                  <p:tags r:id="rId18"/>
                </p:custDataLst>
              </p:nvPr>
            </p:nvCxnSpPr>
            <p:spPr>
              <a:xfrm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>
                <p:custDataLst>
                  <p:tags r:id="rId19"/>
                </p:custDataLst>
              </p:nvPr>
            </p:nvCxnSpPr>
            <p:spPr>
              <a:xfrm flipH="1"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>
                <p:custDataLst>
                  <p:tags r:id="rId20"/>
                </p:custDataLst>
              </p:nvPr>
            </p:nvCxnSpPr>
            <p:spPr>
              <a:xfrm flipH="1">
                <a:off x="3599678" y="2430116"/>
                <a:ext cx="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>
                <p:custDataLst>
                  <p:tags r:id="rId21"/>
                </p:custDataLst>
              </p:nvPr>
            </p:nvCxnSpPr>
            <p:spPr>
              <a:xfrm flipV="1">
                <a:off x="2879678" y="3150905"/>
                <a:ext cx="1425974" cy="4789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50" name="文本框 34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278136" y="2441658"/>
              <a:ext cx="645448" cy="1968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zh-CN" sz="450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汉仪中楷简" panose="02010600000101010101" charset="-122"/>
                  <a:sym typeface="+mn-ea"/>
                </a:rPr>
                <a:t>眼</a:t>
              </a:r>
              <a:endParaRPr lang="zh-CN" altLang="zh-CN" sz="45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45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611029" y="1275398"/>
            <a:ext cx="652463" cy="652463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6"/>
            </p:custDataLst>
          </p:nvPr>
        </p:nvSpPr>
        <p:spPr>
          <a:xfrm>
            <a:off x="2502694" y="2500313"/>
            <a:ext cx="5961698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     </a:t>
            </a:r>
            <a:r>
              <a:rPr lang="zh-CN" altLang="en-US" sz="2400">
                <a:solidFill>
                  <a:schemeClr val="dk1"/>
                </a:solidFill>
                <a:latin typeface="Times New Roman" panose="02020603050405020304" pitchFamily="18" charset="0"/>
                <a:ea typeface="汉仪楷体简" panose="02010600000101010101" charset="-122"/>
              </a:rPr>
              <a:t>一首诗或某联、某句中最精练传神的、最能体现作者思想观点、情感态度、诗歌意境的具有概括性、生动性或情趣性的能笼罩全诗、全联或全句的字词句。</a:t>
            </a:r>
            <a:endParaRPr lang="zh-CN" altLang="en-US" sz="2400">
              <a:solidFill>
                <a:schemeClr val="dk1"/>
              </a:solidFill>
              <a:latin typeface="Times New Roman" panose="02020603050405020304" pitchFamily="18" charset="0"/>
              <a:ea typeface="汉仪楷体简" panose="0201060000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7"/>
            </p:custDataLst>
          </p:nvPr>
        </p:nvSpPr>
        <p:spPr>
          <a:xfrm>
            <a:off x="1350645" y="1358741"/>
            <a:ext cx="2916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chemeClr val="tx1"/>
                </a:solidFill>
                <a:latin typeface="Times New Roman" panose="02020603050405020304" pitchFamily="18" charset="0"/>
                <a:ea typeface="汉仪中楷简" panose="02010600000101010101" charset="-122"/>
                <a:cs typeface="隶书" panose="02010509060101010101" pitchFamily="49" charset="-122"/>
              </a:rPr>
              <a:t>再读诗歌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汉仪中楷简" panose="02010600000101010101" charset="-122"/>
                <a:cs typeface="隶书" panose="02010509060101010101" pitchFamily="49" charset="-122"/>
              </a:rPr>
              <a:t> 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汉仪中楷简" panose="02010600000101010101" charset="-122"/>
                <a:cs typeface="隶书" panose="02010509060101010101" pitchFamily="49" charset="-122"/>
              </a:rPr>
              <a:t>寻找诗眼</a:t>
            </a:r>
            <a:endParaRPr lang="zh-CN" altLang="en-US" sz="2400">
              <a:solidFill>
                <a:schemeClr val="tx1"/>
              </a:solidFill>
              <a:latin typeface="Times New Roman" panose="02020603050405020304" pitchFamily="18" charset="0"/>
              <a:ea typeface="汉仪中楷简" panose="02010600000101010101" charset="-122"/>
              <a:cs typeface="隶书" panose="02010509060101010101" pitchFamily="49" charset="-122"/>
            </a:endParaRPr>
          </a:p>
        </p:txBody>
      </p:sp>
    </p:spTree>
    <p:custDataLst>
      <p:tags r:id="rId28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932"/>
</p:tagLst>
</file>

<file path=ppt/tags/tag10.xml><?xml version="1.0" encoding="utf-8"?>
<p:tagLst xmlns:p="http://schemas.openxmlformats.org/presentationml/2006/main">
  <p:tag name="AS_UNIQUEID" val="941"/>
</p:tagLst>
</file>

<file path=ppt/tags/tag100.xml><?xml version="1.0" encoding="utf-8"?>
<p:tagLst xmlns:p="http://schemas.openxmlformats.org/presentationml/2006/main">
  <p:tag name="AS_UNIQUEID" val="1031"/>
</p:tagLst>
</file>

<file path=ppt/tags/tag101.xml><?xml version="1.0" encoding="utf-8"?>
<p:tagLst xmlns:p="http://schemas.openxmlformats.org/presentationml/2006/main">
  <p:tag name="AS_UNIQUEID" val="1032"/>
</p:tagLst>
</file>

<file path=ppt/tags/tag102.xml><?xml version="1.0" encoding="utf-8"?>
<p:tagLst xmlns:p="http://schemas.openxmlformats.org/presentationml/2006/main">
  <p:tag name="AS_UNIQUEID" val="1033"/>
</p:tagLst>
</file>

<file path=ppt/tags/tag103.xml><?xml version="1.0" encoding="utf-8"?>
<p:tagLst xmlns:p="http://schemas.openxmlformats.org/presentationml/2006/main">
  <p:tag name="AS_UNIQUEID" val="1034"/>
</p:tagLst>
</file>

<file path=ppt/tags/tag104.xml><?xml version="1.0" encoding="utf-8"?>
<p:tagLst xmlns:p="http://schemas.openxmlformats.org/presentationml/2006/main">
  <p:tag name="AS_UNIQUEID" val="1035"/>
</p:tagLst>
</file>

<file path=ppt/tags/tag105.xml><?xml version="1.0" encoding="utf-8"?>
<p:tagLst xmlns:p="http://schemas.openxmlformats.org/presentationml/2006/main">
  <p:tag name="AS_UNIQUEID" val="1036"/>
</p:tagLst>
</file>

<file path=ppt/tags/tag106.xml><?xml version="1.0" encoding="utf-8"?>
<p:tagLst xmlns:p="http://schemas.openxmlformats.org/presentationml/2006/main">
  <p:tag name="AS_UNIQUEID" val="1037"/>
</p:tagLst>
</file>

<file path=ppt/tags/tag107.xml><?xml version="1.0" encoding="utf-8"?>
<p:tagLst xmlns:p="http://schemas.openxmlformats.org/presentationml/2006/main">
  <p:tag name="AS_UNIQUEID" val="1038"/>
</p:tagLst>
</file>

<file path=ppt/tags/tag108.xml><?xml version="1.0" encoding="utf-8"?>
<p:tagLst xmlns:p="http://schemas.openxmlformats.org/presentationml/2006/main">
  <p:tag name="AS_UNIQUEID" val="1039"/>
</p:tagLst>
</file>

<file path=ppt/tags/tag109.xml><?xml version="1.0" encoding="utf-8"?>
<p:tagLst xmlns:p="http://schemas.openxmlformats.org/presentationml/2006/main">
  <p:tag name="AS_UNIQUEID" val="1040"/>
</p:tagLst>
</file>

<file path=ppt/tags/tag11.xml><?xml version="1.0" encoding="utf-8"?>
<p:tagLst xmlns:p="http://schemas.openxmlformats.org/presentationml/2006/main">
  <p:tag name="AS_UNIQUEID" val="942"/>
</p:tagLst>
</file>

<file path=ppt/tags/tag110.xml><?xml version="1.0" encoding="utf-8"?>
<p:tagLst xmlns:p="http://schemas.openxmlformats.org/presentationml/2006/main">
  <p:tag name="AS_UNIQUEID" val="1041"/>
</p:tagLst>
</file>

<file path=ppt/tags/tag111.xml><?xml version="1.0" encoding="utf-8"?>
<p:tagLst xmlns:p="http://schemas.openxmlformats.org/presentationml/2006/main">
  <p:tag name="AS_UNIQUEID" val="1042"/>
</p:tagLst>
</file>

<file path=ppt/tags/tag112.xml><?xml version="1.0" encoding="utf-8"?>
<p:tagLst xmlns:p="http://schemas.openxmlformats.org/presentationml/2006/main">
  <p:tag name="AS_UNIQUEID" val="1043"/>
</p:tagLst>
</file>

<file path=ppt/tags/tag113.xml><?xml version="1.0" encoding="utf-8"?>
<p:tagLst xmlns:p="http://schemas.openxmlformats.org/presentationml/2006/main">
  <p:tag name="AS_UNIQUEID" val="1044"/>
</p:tagLst>
</file>

<file path=ppt/tags/tag114.xml><?xml version="1.0" encoding="utf-8"?>
<p:tagLst xmlns:p="http://schemas.openxmlformats.org/presentationml/2006/main">
  <p:tag name="AS_UNIQUEID" val="1045"/>
</p:tagLst>
</file>

<file path=ppt/tags/tag115.xml><?xml version="1.0" encoding="utf-8"?>
<p:tagLst xmlns:p="http://schemas.openxmlformats.org/presentationml/2006/main">
  <p:tag name="AS_UNIQUEID" val="1046"/>
</p:tagLst>
</file>

<file path=ppt/tags/tag116.xml><?xml version="1.0" encoding="utf-8"?>
<p:tagLst xmlns:p="http://schemas.openxmlformats.org/presentationml/2006/main">
  <p:tag name="AS_UNIQUEID" val="1047"/>
</p:tagLst>
</file>

<file path=ppt/tags/tag117.xml><?xml version="1.0" encoding="utf-8"?>
<p:tagLst xmlns:p="http://schemas.openxmlformats.org/presentationml/2006/main">
  <p:tag name="AS_UNIQUEID" val="1048"/>
</p:tagLst>
</file>

<file path=ppt/tags/tag118.xml><?xml version="1.0" encoding="utf-8"?>
<p:tagLst xmlns:p="http://schemas.openxmlformats.org/presentationml/2006/main">
  <p:tag name="AS_UNIQUEID" val="1049"/>
</p:tagLst>
</file>

<file path=ppt/tags/tag119.xml><?xml version="1.0" encoding="utf-8"?>
<p:tagLst xmlns:p="http://schemas.openxmlformats.org/presentationml/2006/main">
  <p:tag name="AS_UNIQUEID" val="1050"/>
</p:tagLst>
</file>

<file path=ppt/tags/tag12.xml><?xml version="1.0" encoding="utf-8"?>
<p:tagLst xmlns:p="http://schemas.openxmlformats.org/presentationml/2006/main">
  <p:tag name="AS_UNIQUEID" val="943"/>
</p:tagLst>
</file>

<file path=ppt/tags/tag120.xml><?xml version="1.0" encoding="utf-8"?>
<p:tagLst xmlns:p="http://schemas.openxmlformats.org/presentationml/2006/main">
  <p:tag name="AS_UNIQUEID" val="1051"/>
</p:tagLst>
</file>

<file path=ppt/tags/tag121.xml><?xml version="1.0" encoding="utf-8"?>
<p:tagLst xmlns:p="http://schemas.openxmlformats.org/presentationml/2006/main">
  <p:tag name="AS_UNIQUEID" val="1052"/>
</p:tagLst>
</file>

<file path=ppt/tags/tag122.xml><?xml version="1.0" encoding="utf-8"?>
<p:tagLst xmlns:p="http://schemas.openxmlformats.org/presentationml/2006/main">
  <p:tag name="AS_UNIQUEID" val="1053"/>
</p:tagLst>
</file>

<file path=ppt/tags/tag123.xml><?xml version="1.0" encoding="utf-8"?>
<p:tagLst xmlns:p="http://schemas.openxmlformats.org/presentationml/2006/main">
  <p:tag name="AS_UNIQUEID" val="1054"/>
</p:tagLst>
</file>

<file path=ppt/tags/tag124.xml><?xml version="1.0" encoding="utf-8"?>
<p:tagLst xmlns:p="http://schemas.openxmlformats.org/presentationml/2006/main">
  <p:tag name="AS_UNIQUEID" val="1055"/>
</p:tagLst>
</file>

<file path=ppt/tags/tag125.xml><?xml version="1.0" encoding="utf-8"?>
<p:tagLst xmlns:p="http://schemas.openxmlformats.org/presentationml/2006/main">
  <p:tag name="AS_UNIQUEID" val="1056"/>
</p:tagLst>
</file>

<file path=ppt/tags/tag126.xml><?xml version="1.0" encoding="utf-8"?>
<p:tagLst xmlns:p="http://schemas.openxmlformats.org/presentationml/2006/main">
  <p:tag name="AS_UNIQUEID" val="1057"/>
</p:tagLst>
</file>

<file path=ppt/tags/tag127.xml><?xml version="1.0" encoding="utf-8"?>
<p:tagLst xmlns:p="http://schemas.openxmlformats.org/presentationml/2006/main">
  <p:tag name="AS_UNIQUEID" val="1058"/>
</p:tagLst>
</file>

<file path=ppt/tags/tag128.xml><?xml version="1.0" encoding="utf-8"?>
<p:tagLst xmlns:p="http://schemas.openxmlformats.org/presentationml/2006/main">
  <p:tag name="AS_UNIQUEID" val="1059"/>
</p:tagLst>
</file>

<file path=ppt/tags/tag129.xml><?xml version="1.0" encoding="utf-8"?>
<p:tagLst xmlns:p="http://schemas.openxmlformats.org/presentationml/2006/main">
  <p:tag name="AS_UNIQUEID" val="1060"/>
</p:tagLst>
</file>

<file path=ppt/tags/tag13.xml><?xml version="1.0" encoding="utf-8"?>
<p:tagLst xmlns:p="http://schemas.openxmlformats.org/presentationml/2006/main">
  <p:tag name="AS_UNIQUEID" val="944"/>
</p:tagLst>
</file>

<file path=ppt/tags/tag130.xml><?xml version="1.0" encoding="utf-8"?>
<p:tagLst xmlns:p="http://schemas.openxmlformats.org/presentationml/2006/main">
  <p:tag name="AS_UNIQUEID" val="1061"/>
</p:tagLst>
</file>

<file path=ppt/tags/tag131.xml><?xml version="1.0" encoding="utf-8"?>
<p:tagLst xmlns:p="http://schemas.openxmlformats.org/presentationml/2006/main">
  <p:tag name="AS_UNIQUEID" val="1062"/>
</p:tagLst>
</file>

<file path=ppt/tags/tag132.xml><?xml version="1.0" encoding="utf-8"?>
<p:tagLst xmlns:p="http://schemas.openxmlformats.org/presentationml/2006/main">
  <p:tag name="AS_UNIQUEID" val="1063"/>
</p:tagLst>
</file>

<file path=ppt/tags/tag133.xml><?xml version="1.0" encoding="utf-8"?>
<p:tagLst xmlns:p="http://schemas.openxmlformats.org/presentationml/2006/main">
  <p:tag name="AS_UNIQUEID" val="1064"/>
</p:tagLst>
</file>

<file path=ppt/tags/tag134.xml><?xml version="1.0" encoding="utf-8"?>
<p:tagLst xmlns:p="http://schemas.openxmlformats.org/presentationml/2006/main">
  <p:tag name="AS_UNIQUEID" val="1065"/>
</p:tagLst>
</file>

<file path=ppt/tags/tag135.xml><?xml version="1.0" encoding="utf-8"?>
<p:tagLst xmlns:p="http://schemas.openxmlformats.org/presentationml/2006/main">
  <p:tag name="AS_UNIQUEID" val="1066"/>
</p:tagLst>
</file>

<file path=ppt/tags/tag136.xml><?xml version="1.0" encoding="utf-8"?>
<p:tagLst xmlns:p="http://schemas.openxmlformats.org/presentationml/2006/main">
  <p:tag name="AS_UNIQUEID" val="1067"/>
</p:tagLst>
</file>

<file path=ppt/tags/tag137.xml><?xml version="1.0" encoding="utf-8"?>
<p:tagLst xmlns:p="http://schemas.openxmlformats.org/presentationml/2006/main">
  <p:tag name="AS_UNIQUEID" val="1068"/>
</p:tagLst>
</file>

<file path=ppt/tags/tag138.xml><?xml version="1.0" encoding="utf-8"?>
<p:tagLst xmlns:p="http://schemas.openxmlformats.org/presentationml/2006/main">
  <p:tag name="AS_UNIQUEID" val="1069"/>
</p:tagLst>
</file>

<file path=ppt/tags/tag139.xml><?xml version="1.0" encoding="utf-8"?>
<p:tagLst xmlns:p="http://schemas.openxmlformats.org/presentationml/2006/main">
  <p:tag name="AS_UNIQUEID" val="1070"/>
</p:tagLst>
</file>

<file path=ppt/tags/tag14.xml><?xml version="1.0" encoding="utf-8"?>
<p:tagLst xmlns:p="http://schemas.openxmlformats.org/presentationml/2006/main">
  <p:tag name="AS_UNIQUEID" val="945"/>
</p:tagLst>
</file>

<file path=ppt/tags/tag140.xml><?xml version="1.0" encoding="utf-8"?>
<p:tagLst xmlns:p="http://schemas.openxmlformats.org/presentationml/2006/main">
  <p:tag name="AS_UNIQUEID" val="1071"/>
</p:tagLst>
</file>

<file path=ppt/tags/tag141.xml><?xml version="1.0" encoding="utf-8"?>
<p:tagLst xmlns:p="http://schemas.openxmlformats.org/presentationml/2006/main">
  <p:tag name="AS_UNIQUEID" val="1072"/>
</p:tagLst>
</file>

<file path=ppt/tags/tag142.xml><?xml version="1.0" encoding="utf-8"?>
<p:tagLst xmlns:p="http://schemas.openxmlformats.org/presentationml/2006/main">
  <p:tag name="AS_UNIQUEID" val="1073"/>
</p:tagLst>
</file>

<file path=ppt/tags/tag143.xml><?xml version="1.0" encoding="utf-8"?>
<p:tagLst xmlns:p="http://schemas.openxmlformats.org/presentationml/2006/main">
  <p:tag name="AS_UNIQUEID" val="1074"/>
</p:tagLst>
</file>

<file path=ppt/tags/tag144.xml><?xml version="1.0" encoding="utf-8"?>
<p:tagLst xmlns:p="http://schemas.openxmlformats.org/presentationml/2006/main">
  <p:tag name="AS_UNIQUEID" val="1075"/>
</p:tagLst>
</file>

<file path=ppt/tags/tag145.xml><?xml version="1.0" encoding="utf-8"?>
<p:tagLst xmlns:p="http://schemas.openxmlformats.org/presentationml/2006/main">
  <p:tag name="AS_UNIQUEID" val="1076"/>
</p:tagLst>
</file>

<file path=ppt/tags/tag146.xml><?xml version="1.0" encoding="utf-8"?>
<p:tagLst xmlns:p="http://schemas.openxmlformats.org/presentationml/2006/main">
  <p:tag name="AS_UNIQUEID" val="1077"/>
</p:tagLst>
</file>

<file path=ppt/tags/tag147.xml><?xml version="1.0" encoding="utf-8"?>
<p:tagLst xmlns:p="http://schemas.openxmlformats.org/presentationml/2006/main">
  <p:tag name="AS_UNIQUEID" val="1078"/>
</p:tagLst>
</file>

<file path=ppt/tags/tag148.xml><?xml version="1.0" encoding="utf-8"?>
<p:tagLst xmlns:p="http://schemas.openxmlformats.org/presentationml/2006/main">
  <p:tag name="AS_UNIQUEID" val="1079"/>
</p:tagLst>
</file>

<file path=ppt/tags/tag149.xml><?xml version="1.0" encoding="utf-8"?>
<p:tagLst xmlns:p="http://schemas.openxmlformats.org/presentationml/2006/main">
  <p:tag name="AS_UNIQUEID" val="1080"/>
</p:tagLst>
</file>

<file path=ppt/tags/tag15.xml><?xml version="1.0" encoding="utf-8"?>
<p:tagLst xmlns:p="http://schemas.openxmlformats.org/presentationml/2006/main">
  <p:tag name="AS_UNIQUEID" val="946"/>
</p:tagLst>
</file>

<file path=ppt/tags/tag150.xml><?xml version="1.0" encoding="utf-8"?>
<p:tagLst xmlns:p="http://schemas.openxmlformats.org/presentationml/2006/main">
  <p:tag name="AS_UNIQUEID" val="1081"/>
</p:tagLst>
</file>

<file path=ppt/tags/tag151.xml><?xml version="1.0" encoding="utf-8"?>
<p:tagLst xmlns:p="http://schemas.openxmlformats.org/presentationml/2006/main">
  <p:tag name="AS_UNIQUEID" val="1082"/>
</p:tagLst>
</file>

<file path=ppt/tags/tag152.xml><?xml version="1.0" encoding="utf-8"?>
<p:tagLst xmlns:p="http://schemas.openxmlformats.org/presentationml/2006/main">
  <p:tag name="AS_UNIQUEID" val="1083"/>
</p:tagLst>
</file>

<file path=ppt/tags/tag153.xml><?xml version="1.0" encoding="utf-8"?>
<p:tagLst xmlns:p="http://schemas.openxmlformats.org/presentationml/2006/main">
  <p:tag name="AS_UNIQUEID" val="1084"/>
</p:tagLst>
</file>

<file path=ppt/tags/tag154.xml><?xml version="1.0" encoding="utf-8"?>
<p:tagLst xmlns:p="http://schemas.openxmlformats.org/presentationml/2006/main">
  <p:tag name="AS_UNIQUEID" val="1085"/>
</p:tagLst>
</file>

<file path=ppt/tags/tag155.xml><?xml version="1.0" encoding="utf-8"?>
<p:tagLst xmlns:p="http://schemas.openxmlformats.org/presentationml/2006/main">
  <p:tag name="AS_UNIQUEID" val="1086"/>
</p:tagLst>
</file>

<file path=ppt/tags/tag156.xml><?xml version="1.0" encoding="utf-8"?>
<p:tagLst xmlns:p="http://schemas.openxmlformats.org/presentationml/2006/main">
  <p:tag name="AS_UNIQUEID" val="57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7.xml><?xml version="1.0" encoding="utf-8"?>
<p:tagLst xmlns:p="http://schemas.openxmlformats.org/presentationml/2006/main">
  <p:tag name="AS_UNIQUEID" val="57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RGE_SHAPE" val="1"/>
  <p:tag name="KSO_WM_UNIT_LAYERLEVEL" val="1"/>
</p:tagLst>
</file>

<file path=ppt/tags/tag158.xml><?xml version="1.0" encoding="utf-8"?>
<p:tagLst xmlns:p="http://schemas.openxmlformats.org/presentationml/2006/main">
  <p:tag name="AS_UNIQUEID" val="57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9.xml><?xml version="1.0" encoding="utf-8"?>
<p:tagLst xmlns:p="http://schemas.openxmlformats.org/presentationml/2006/main">
  <p:tag name="AS_UNIQUEID" val="57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.xml><?xml version="1.0" encoding="utf-8"?>
<p:tagLst xmlns:p="http://schemas.openxmlformats.org/presentationml/2006/main">
  <p:tag name="AS_UNIQUEID" val="947"/>
</p:tagLst>
</file>

<file path=ppt/tags/tag160.xml><?xml version="1.0" encoding="utf-8"?>
<p:tagLst xmlns:p="http://schemas.openxmlformats.org/presentationml/2006/main">
  <p:tag name="AS_UNIQUEID" val="57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1.xml><?xml version="1.0" encoding="utf-8"?>
<p:tagLst xmlns:p="http://schemas.openxmlformats.org/presentationml/2006/main">
  <p:tag name="AS_UNIQUEID" val="57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2.xml><?xml version="1.0" encoding="utf-8"?>
<p:tagLst xmlns:p="http://schemas.openxmlformats.org/presentationml/2006/main">
  <p:tag name="AS_UNIQUEID" val="58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3.xml><?xml version="1.0" encoding="utf-8"?>
<p:tagLst xmlns:p="http://schemas.openxmlformats.org/presentationml/2006/main">
  <p:tag name="AS_UNIQUEID" val="581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4.xml><?xml version="1.0" encoding="utf-8"?>
<p:tagLst xmlns:p="http://schemas.openxmlformats.org/presentationml/2006/main">
  <p:tag name="AS_UNIQUEID" val="58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5.xml><?xml version="1.0" encoding="utf-8"?>
<p:tagLst xmlns:p="http://schemas.openxmlformats.org/presentationml/2006/main">
  <p:tag name="AS_UNIQUEID" val="1087"/>
</p:tagLst>
</file>

<file path=ppt/tags/tag166.xml><?xml version="1.0" encoding="utf-8"?>
<p:tagLst xmlns:p="http://schemas.openxmlformats.org/presentationml/2006/main">
  <p:tag name="AS_UNIQUEID" val="584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67.xml><?xml version="1.0" encoding="utf-8"?>
<p:tagLst xmlns:p="http://schemas.openxmlformats.org/presentationml/2006/main">
  <p:tag name="AS_UNIQUEID" val="585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5"/>
  <p:tag name="KSO_WM_UNIT_INDEX" val="5"/>
  <p:tag name="KSO_WM_UNIT_LAYERLEVEL" val="1"/>
  <p:tag name="KSO_WM_UNIT_TYPE" val="i"/>
</p:tagLst>
</file>

<file path=ppt/tags/tag168.xml><?xml version="1.0" encoding="utf-8"?>
<p:tagLst xmlns:p="http://schemas.openxmlformats.org/presentationml/2006/main">
  <p:tag name="AS_UNIQUEID" val="586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9.xml><?xml version="1.0" encoding="utf-8"?>
<p:tagLst xmlns:p="http://schemas.openxmlformats.org/presentationml/2006/main">
  <p:tag name="AS_UNIQUEID" val="587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p="http://schemas.openxmlformats.org/presentationml/2006/main">
  <p:tag name="AS_UNIQUEID" val="948"/>
</p:tagLst>
</file>

<file path=ppt/tags/tag170.xml><?xml version="1.0" encoding="utf-8"?>
<p:tagLst xmlns:p="http://schemas.openxmlformats.org/presentationml/2006/main">
  <p:tag name="AS_UNIQUEID" val="588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1.xml><?xml version="1.0" encoding="utf-8"?>
<p:tagLst xmlns:p="http://schemas.openxmlformats.org/presentationml/2006/main">
  <p:tag name="AS_UNIQUEID" val="589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2.xml><?xml version="1.0" encoding="utf-8"?>
<p:tagLst xmlns:p="http://schemas.openxmlformats.org/presentationml/2006/main">
  <p:tag name="AS_UNIQUEID" val="590"/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3.xml><?xml version="1.0" encoding="utf-8"?>
<p:tagLst xmlns:p="http://schemas.openxmlformats.org/presentationml/2006/main">
  <p:tag name="AS_UNIQUEID" val="1088"/>
</p:tagLst>
</file>

<file path=ppt/tags/tag174.xml><?xml version="1.0" encoding="utf-8"?>
<p:tagLst xmlns:p="http://schemas.openxmlformats.org/presentationml/2006/main">
  <p:tag name="AS_UNIQUEID" val="5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5.xml><?xml version="1.0" encoding="utf-8"?>
<p:tagLst xmlns:p="http://schemas.openxmlformats.org/presentationml/2006/main">
  <p:tag name="AS_UNIQUEID" val="5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6.xml><?xml version="1.0" encoding="utf-8"?>
<p:tagLst xmlns:p="http://schemas.openxmlformats.org/presentationml/2006/main">
  <p:tag name="AS_UNIQUEID" val="5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7.xml><?xml version="1.0" encoding="utf-8"?>
<p:tagLst xmlns:p="http://schemas.openxmlformats.org/presentationml/2006/main">
  <p:tag name="AS_UNIQUEID" val="5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8.xml><?xml version="1.0" encoding="utf-8"?>
<p:tagLst xmlns:p="http://schemas.openxmlformats.org/presentationml/2006/main">
  <p:tag name="AS_UNIQUEID" val="5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9.xml><?xml version="1.0" encoding="utf-8"?>
<p:tagLst xmlns:p="http://schemas.openxmlformats.org/presentationml/2006/main">
  <p:tag name="AS_UNIQUEID" val="5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AS_UNIQUEID" val="949"/>
</p:tagLst>
</file>

<file path=ppt/tags/tag180.xml><?xml version="1.0" encoding="utf-8"?>
<p:tagLst xmlns:p="http://schemas.openxmlformats.org/presentationml/2006/main">
  <p:tag name="AS_UNIQUEID" val="5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1.xml><?xml version="1.0" encoding="utf-8"?>
<p:tagLst xmlns:p="http://schemas.openxmlformats.org/presentationml/2006/main">
  <p:tag name="AS_UNIQUEID" val="1089"/>
</p:tagLst>
</file>

<file path=ppt/tags/tag182.xml><?xml version="1.0" encoding="utf-8"?>
<p:tagLst xmlns:p="http://schemas.openxmlformats.org/presentationml/2006/main">
  <p:tag name="AS_UNIQUEID" val="6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3.xml><?xml version="1.0" encoding="utf-8"?>
<p:tagLst xmlns:p="http://schemas.openxmlformats.org/presentationml/2006/main">
  <p:tag name="AS_UNIQUEID" val="6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84.xml><?xml version="1.0" encoding="utf-8"?>
<p:tagLst xmlns:p="http://schemas.openxmlformats.org/presentationml/2006/main">
  <p:tag name="AS_UNIQUEID" val="6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5"/>
  <p:tag name="KSO_WM_UNIT_INDEX" val="5"/>
  <p:tag name="KSO_WM_UNIT_LAYERLEVEL" val="1"/>
  <p:tag name="KSO_WM_UNIT_TYPE" val="i"/>
</p:tagLst>
</file>

<file path=ppt/tags/tag185.xml><?xml version="1.0" encoding="utf-8"?>
<p:tagLst xmlns:p="http://schemas.openxmlformats.org/presentationml/2006/main">
  <p:tag name="AS_UNIQUEID" val="6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6.xml><?xml version="1.0" encoding="utf-8"?>
<p:tagLst xmlns:p="http://schemas.openxmlformats.org/presentationml/2006/main">
  <p:tag name="AS_UNIQUEID" val="6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7.xml><?xml version="1.0" encoding="utf-8"?>
<p:tagLst xmlns:p="http://schemas.openxmlformats.org/presentationml/2006/main">
  <p:tag name="AS_UNIQUEID" val="6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8.xml><?xml version="1.0" encoding="utf-8"?>
<p:tagLst xmlns:p="http://schemas.openxmlformats.org/presentationml/2006/main">
  <p:tag name="AS_UNIQUEID" val="6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9.xml><?xml version="1.0" encoding="utf-8"?>
<p:tagLst xmlns:p="http://schemas.openxmlformats.org/presentationml/2006/main">
  <p:tag name="AS_UNIQUEID" val="6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AS_UNIQUEID" val="950"/>
</p:tagLst>
</file>

<file path=ppt/tags/tag190.xml><?xml version="1.0" encoding="utf-8"?>
<p:tagLst xmlns:p="http://schemas.openxmlformats.org/presentationml/2006/main">
  <p:tag name="AS_UNIQUEID" val="6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1.xml><?xml version="1.0" encoding="utf-8"?>
<p:tagLst xmlns:p="http://schemas.openxmlformats.org/presentationml/2006/main">
  <p:tag name="AS_UNIQUEID" val="1090"/>
</p:tagLst>
</file>

<file path=ppt/tags/tag192.xml><?xml version="1.0" encoding="utf-8"?>
<p:tagLst xmlns:p="http://schemas.openxmlformats.org/presentationml/2006/main">
  <p:tag name="AS_UNIQUEID" val="6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3.xml><?xml version="1.0" encoding="utf-8"?>
<p:tagLst xmlns:p="http://schemas.openxmlformats.org/presentationml/2006/main">
  <p:tag name="AS_UNIQUEID" val="6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94.xml><?xml version="1.0" encoding="utf-8"?>
<p:tagLst xmlns:p="http://schemas.openxmlformats.org/presentationml/2006/main">
  <p:tag name="AS_UNIQUEID" val="6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5"/>
  <p:tag name="KSO_WM_UNIT_INDEX" val="5"/>
  <p:tag name="KSO_WM_UNIT_LAYERLEVEL" val="1"/>
  <p:tag name="KSO_WM_UNIT_TYPE" val="i"/>
</p:tagLst>
</file>

<file path=ppt/tags/tag195.xml><?xml version="1.0" encoding="utf-8"?>
<p:tagLst xmlns:p="http://schemas.openxmlformats.org/presentationml/2006/main">
  <p:tag name="AS_UNIQUEID" val="6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6.xml><?xml version="1.0" encoding="utf-8"?>
<p:tagLst xmlns:p="http://schemas.openxmlformats.org/presentationml/2006/main">
  <p:tag name="AS_UNIQUEID" val="6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7.xml><?xml version="1.0" encoding="utf-8"?>
<p:tagLst xmlns:p="http://schemas.openxmlformats.org/presentationml/2006/main">
  <p:tag name="AS_UNIQUEID" val="6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8.xml><?xml version="1.0" encoding="utf-8"?>
<p:tagLst xmlns:p="http://schemas.openxmlformats.org/presentationml/2006/main">
  <p:tag name="AS_UNIQUEID" val="6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9.xml><?xml version="1.0" encoding="utf-8"?>
<p:tagLst xmlns:p="http://schemas.openxmlformats.org/presentationml/2006/main">
  <p:tag name="AS_UNIQUEID" val="6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.xml><?xml version="1.0" encoding="utf-8"?>
<p:tagLst xmlns:p="http://schemas.openxmlformats.org/presentationml/2006/main">
  <p:tag name="AS_UNIQUEID" val="933"/>
</p:tagLst>
</file>

<file path=ppt/tags/tag20.xml><?xml version="1.0" encoding="utf-8"?>
<p:tagLst xmlns:p="http://schemas.openxmlformats.org/presentationml/2006/main">
  <p:tag name="AS_UNIQUEID" val="951"/>
</p:tagLst>
</file>

<file path=ppt/tags/tag200.xml><?xml version="1.0" encoding="utf-8"?>
<p:tagLst xmlns:p="http://schemas.openxmlformats.org/presentationml/2006/main">
  <p:tag name="AS_UNIQUEID" val="6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1.xml><?xml version="1.0" encoding="utf-8"?>
<p:tagLst xmlns:p="http://schemas.openxmlformats.org/presentationml/2006/main">
  <p:tag name="AS_UNIQUEID" val="6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2.xml><?xml version="1.0" encoding="utf-8"?>
<p:tagLst xmlns:p="http://schemas.openxmlformats.org/presentationml/2006/main">
  <p:tag name="AS_UNIQUEID" val="6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3.xml><?xml version="1.0" encoding="utf-8"?>
<p:tagLst xmlns:p="http://schemas.openxmlformats.org/presentationml/2006/main">
  <p:tag name="AS_UNIQUEID" val="1091"/>
</p:tagLst>
</file>

<file path=ppt/tags/tag204.xml><?xml version="1.0" encoding="utf-8"?>
<p:tagLst xmlns:p="http://schemas.openxmlformats.org/presentationml/2006/main">
  <p:tag name="AS_UNIQUEID" val="6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5.xml><?xml version="1.0" encoding="utf-8"?>
<p:tagLst xmlns:p="http://schemas.openxmlformats.org/presentationml/2006/main">
  <p:tag name="AS_UNIQUEID" val="6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206.xml><?xml version="1.0" encoding="utf-8"?>
<p:tagLst xmlns:p="http://schemas.openxmlformats.org/presentationml/2006/main">
  <p:tag name="AS_UNIQUEID" val="6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207.xml><?xml version="1.0" encoding="utf-8"?>
<p:tagLst xmlns:p="http://schemas.openxmlformats.org/presentationml/2006/main">
  <p:tag name="AS_UNIQUEID" val="6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8.xml><?xml version="1.0" encoding="utf-8"?>
<p:tagLst xmlns:p="http://schemas.openxmlformats.org/presentationml/2006/main">
  <p:tag name="AS_UNIQUEID" val="6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9.xml><?xml version="1.0" encoding="utf-8"?>
<p:tagLst xmlns:p="http://schemas.openxmlformats.org/presentationml/2006/main">
  <p:tag name="AS_UNIQUEID" val="6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.xml><?xml version="1.0" encoding="utf-8"?>
<p:tagLst xmlns:p="http://schemas.openxmlformats.org/presentationml/2006/main">
  <p:tag name="AS_UNIQUEID" val="952"/>
</p:tagLst>
</file>

<file path=ppt/tags/tag210.xml><?xml version="1.0" encoding="utf-8"?>
<p:tagLst xmlns:p="http://schemas.openxmlformats.org/presentationml/2006/main">
  <p:tag name="AS_UNIQUEID" val="6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1.xml><?xml version="1.0" encoding="utf-8"?>
<p:tagLst xmlns:p="http://schemas.openxmlformats.org/presentationml/2006/main">
  <p:tag name="AS_UNIQUEID" val="1092"/>
</p:tagLst>
</file>

<file path=ppt/tags/tag212.xml><?xml version="1.0" encoding="utf-8"?>
<p:tagLst xmlns:p="http://schemas.openxmlformats.org/presentationml/2006/main">
  <p:tag name="AS_UNIQUEID" val="6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13.xml><?xml version="1.0" encoding="utf-8"?>
<p:tagLst xmlns:p="http://schemas.openxmlformats.org/presentationml/2006/main">
  <p:tag name="AS_UNIQUEID" val="6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i*1"/>
  <p:tag name="KSO_WM_UNIT_INDEX" val="1"/>
  <p:tag name="KSO_WM_UNIT_LAYERLEVEL" val="1"/>
  <p:tag name="KSO_WM_UNIT_TYPE" val="i"/>
</p:tagLst>
</file>

<file path=ppt/tags/tag214.xml><?xml version="1.0" encoding="utf-8"?>
<p:tagLst xmlns:p="http://schemas.openxmlformats.org/presentationml/2006/main">
  <p:tag name="AS_UNIQUEID" val="6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i*5"/>
  <p:tag name="KSO_WM_UNIT_INDEX" val="5"/>
  <p:tag name="KSO_WM_UNIT_LAYERLEVEL" val="1"/>
  <p:tag name="KSO_WM_UNIT_TYPE" val="i"/>
</p:tagLst>
</file>

<file path=ppt/tags/tag215.xml><?xml version="1.0" encoding="utf-8"?>
<p:tagLst xmlns:p="http://schemas.openxmlformats.org/presentationml/2006/main">
  <p:tag name="AS_UNIQUEID" val="6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16.xml><?xml version="1.0" encoding="utf-8"?>
<p:tagLst xmlns:p="http://schemas.openxmlformats.org/presentationml/2006/main">
  <p:tag name="AS_UNIQUEID" val="6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17.xml><?xml version="1.0" encoding="utf-8"?>
<p:tagLst xmlns:p="http://schemas.openxmlformats.org/presentationml/2006/main">
  <p:tag name="AS_UNIQUEID" val="6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18.xml><?xml version="1.0" encoding="utf-8"?>
<p:tagLst xmlns:p="http://schemas.openxmlformats.org/presentationml/2006/main">
  <p:tag name="AS_UNIQUEID" val="1093"/>
</p:tagLst>
</file>

<file path=ppt/tags/tag219.xml><?xml version="1.0" encoding="utf-8"?>
<p:tagLst xmlns:p="http://schemas.openxmlformats.org/presentationml/2006/main">
  <p:tag name="AS_UNIQUEID" val="6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.xml><?xml version="1.0" encoding="utf-8"?>
<p:tagLst xmlns:p="http://schemas.openxmlformats.org/presentationml/2006/main">
  <p:tag name="AS_UNIQUEID" val="953"/>
</p:tagLst>
</file>

<file path=ppt/tags/tag220.xml><?xml version="1.0" encoding="utf-8"?>
<p:tagLst xmlns:p="http://schemas.openxmlformats.org/presentationml/2006/main">
  <p:tag name="AS_UNIQUEID" val="6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221.xml><?xml version="1.0" encoding="utf-8"?>
<p:tagLst xmlns:p="http://schemas.openxmlformats.org/presentationml/2006/main">
  <p:tag name="AS_UNIQUEID" val="6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5"/>
  <p:tag name="KSO_WM_UNIT_INDEX" val="5"/>
  <p:tag name="KSO_WM_UNIT_LAYERLEVEL" val="1"/>
  <p:tag name="KSO_WM_UNIT_TYPE" val="i"/>
</p:tagLst>
</file>

<file path=ppt/tags/tag222.xml><?xml version="1.0" encoding="utf-8"?>
<p:tagLst xmlns:p="http://schemas.openxmlformats.org/presentationml/2006/main">
  <p:tag name="AS_UNIQUEID" val="6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3.xml><?xml version="1.0" encoding="utf-8"?>
<p:tagLst xmlns:p="http://schemas.openxmlformats.org/presentationml/2006/main">
  <p:tag name="AS_UNIQUEID" val="6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4.xml><?xml version="1.0" encoding="utf-8"?>
<p:tagLst xmlns:p="http://schemas.openxmlformats.org/presentationml/2006/main">
  <p:tag name="AS_UNIQUEID" val="6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5.xml><?xml version="1.0" encoding="utf-8"?>
<p:tagLst xmlns:p="http://schemas.openxmlformats.org/presentationml/2006/main">
  <p:tag name="AS_UNIQUEID" val="6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6.xml><?xml version="1.0" encoding="utf-8"?>
<p:tagLst xmlns:p="http://schemas.openxmlformats.org/presentationml/2006/main">
  <p:tag name="AS_UNIQUEID" val="6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7.xml><?xml version="1.0" encoding="utf-8"?>
<p:tagLst xmlns:p="http://schemas.openxmlformats.org/presentationml/2006/main">
  <p:tag name="AS_UNIQUEID" val="6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8.xml><?xml version="1.0" encoding="utf-8"?>
<p:tagLst xmlns:p="http://schemas.openxmlformats.org/presentationml/2006/main">
  <p:tag name="AS_UNIQUEID" val="1094"/>
</p:tagLst>
</file>

<file path=ppt/tags/tag229.xml><?xml version="1.0" encoding="utf-8"?>
<p:tagLst xmlns:p="http://schemas.openxmlformats.org/presentationml/2006/main">
  <p:tag name="AS_UNIQUEID" val="6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.xml><?xml version="1.0" encoding="utf-8"?>
<p:tagLst xmlns:p="http://schemas.openxmlformats.org/presentationml/2006/main">
  <p:tag name="AS_UNIQUEID" val="954"/>
</p:tagLst>
</file>

<file path=ppt/tags/tag230.xml><?xml version="1.0" encoding="utf-8"?>
<p:tagLst xmlns:p="http://schemas.openxmlformats.org/presentationml/2006/main">
  <p:tag name="AS_UNIQUEID" val="6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231.xml><?xml version="1.0" encoding="utf-8"?>
<p:tagLst xmlns:p="http://schemas.openxmlformats.org/presentationml/2006/main">
  <p:tag name="AS_UNIQUEID" val="649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232.xml><?xml version="1.0" encoding="utf-8"?>
<p:tagLst xmlns:p="http://schemas.openxmlformats.org/presentationml/2006/main">
  <p:tag name="AS_UNIQUEID" val="6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3"/>
  <p:tag name="KSO_WM_UNIT_INDEX" val="3"/>
  <p:tag name="KSO_WM_UNIT_LAYERLEVEL" val="1"/>
  <p:tag name="KSO_WM_UNIT_TYPE" val="i"/>
</p:tagLst>
</file>

<file path=ppt/tags/tag233.xml><?xml version="1.0" encoding="utf-8"?>
<p:tagLst xmlns:p="http://schemas.openxmlformats.org/presentationml/2006/main">
  <p:tag name="AS_UNIQUEID" val="6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4.xml><?xml version="1.0" encoding="utf-8"?>
<p:tagLst xmlns:p="http://schemas.openxmlformats.org/presentationml/2006/main">
  <p:tag name="AS_UNIQUEID" val="6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5.xml><?xml version="1.0" encoding="utf-8"?>
<p:tagLst xmlns:p="http://schemas.openxmlformats.org/presentationml/2006/main">
  <p:tag name="AS_UNIQUEID" val="6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6.xml><?xml version="1.0" encoding="utf-8"?>
<p:tagLst xmlns:p="http://schemas.openxmlformats.org/presentationml/2006/main">
  <p:tag name="AS_UNIQUEID" val="6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7.xml><?xml version="1.0" encoding="utf-8"?>
<p:tagLst xmlns:p="http://schemas.openxmlformats.org/presentationml/2006/main">
  <p:tag name="AS_UNIQUEID" val="6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8.xml><?xml version="1.0" encoding="utf-8"?>
<p:tagLst xmlns:p="http://schemas.openxmlformats.org/presentationml/2006/main">
  <p:tag name="AS_UNIQUEID" val="1095"/>
</p:tagLst>
</file>

<file path=ppt/tags/tag239.xml><?xml version="1.0" encoding="utf-8"?>
<p:tagLst xmlns:p="http://schemas.openxmlformats.org/presentationml/2006/main">
  <p:tag name="AS_UNIQUEID" val="6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.xml><?xml version="1.0" encoding="utf-8"?>
<p:tagLst xmlns:p="http://schemas.openxmlformats.org/presentationml/2006/main">
  <p:tag name="AS_UNIQUEID" val="955"/>
</p:tagLst>
</file>

<file path=ppt/tags/tag240.xml><?xml version="1.0" encoding="utf-8"?>
<p:tagLst xmlns:p="http://schemas.openxmlformats.org/presentationml/2006/main">
  <p:tag name="AS_UNIQUEID" val="6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241.xml><?xml version="1.0" encoding="utf-8"?>
<p:tagLst xmlns:p="http://schemas.openxmlformats.org/presentationml/2006/main">
  <p:tag name="AS_UNIQUEID" val="659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242.xml><?xml version="1.0" encoding="utf-8"?>
<p:tagLst xmlns:p="http://schemas.openxmlformats.org/presentationml/2006/main">
  <p:tag name="AS_UNIQUEID" val="6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3"/>
  <p:tag name="KSO_WM_UNIT_INDEX" val="3"/>
  <p:tag name="KSO_WM_UNIT_LAYERLEVEL" val="1"/>
  <p:tag name="KSO_WM_UNIT_TYPE" val="i"/>
</p:tagLst>
</file>

<file path=ppt/tags/tag243.xml><?xml version="1.0" encoding="utf-8"?>
<p:tagLst xmlns:p="http://schemas.openxmlformats.org/presentationml/2006/main">
  <p:tag name="AS_UNIQUEID" val="6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4.xml><?xml version="1.0" encoding="utf-8"?>
<p:tagLst xmlns:p="http://schemas.openxmlformats.org/presentationml/2006/main">
  <p:tag name="AS_UNIQUEID" val="6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5.xml><?xml version="1.0" encoding="utf-8"?>
<p:tagLst xmlns:p="http://schemas.openxmlformats.org/presentationml/2006/main">
  <p:tag name="AS_UNIQUEID" val="6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6.xml><?xml version="1.0" encoding="utf-8"?>
<p:tagLst xmlns:p="http://schemas.openxmlformats.org/presentationml/2006/main">
  <p:tag name="AS_UNIQUEID" val="6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7.xml><?xml version="1.0" encoding="utf-8"?>
<p:tagLst xmlns:p="http://schemas.openxmlformats.org/presentationml/2006/main">
  <p:tag name="AS_UNIQUEID" val="1096"/>
</p:tagLst>
</file>

<file path=ppt/tags/tag248.xml><?xml version="1.0" encoding="utf-8"?>
<p:tagLst xmlns:p="http://schemas.openxmlformats.org/presentationml/2006/main">
  <p:tag name="AS_UNIQUEID" val="6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9.xml><?xml version="1.0" encoding="utf-8"?>
<p:tagLst xmlns:p="http://schemas.openxmlformats.org/presentationml/2006/main">
  <p:tag name="AS_UNIQUEID" val="6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.xml><?xml version="1.0" encoding="utf-8"?>
<p:tagLst xmlns:p="http://schemas.openxmlformats.org/presentationml/2006/main">
  <p:tag name="AS_UNIQUEID" val="956"/>
</p:tagLst>
</file>

<file path=ppt/tags/tag250.xml><?xml version="1.0" encoding="utf-8"?>
<p:tagLst xmlns:p="http://schemas.openxmlformats.org/presentationml/2006/main">
  <p:tag name="AS_UNIQUEID" val="6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1.xml><?xml version="1.0" encoding="utf-8"?>
<p:tagLst xmlns:p="http://schemas.openxmlformats.org/presentationml/2006/main">
  <p:tag name="AS_UNIQUEID" val="6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2.xml><?xml version="1.0" encoding="utf-8"?>
<p:tagLst xmlns:p="http://schemas.openxmlformats.org/presentationml/2006/main">
  <p:tag name="AS_UNIQUEID" val="6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3.xml><?xml version="1.0" encoding="utf-8"?>
<p:tagLst xmlns:p="http://schemas.openxmlformats.org/presentationml/2006/main">
  <p:tag name="AS_UNIQUEID" val="1097"/>
</p:tagLst>
</file>

<file path=ppt/tags/tag254.xml><?xml version="1.0" encoding="utf-8"?>
<p:tagLst xmlns:p="http://schemas.openxmlformats.org/presentationml/2006/main">
  <p:tag name="AS_UNIQUEID" val="6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255.xml><?xml version="1.0" encoding="utf-8"?>
<p:tagLst xmlns:p="http://schemas.openxmlformats.org/presentationml/2006/main">
  <p:tag name="AS_UNIQUEID" val="67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</p:tagLst>
</file>

<file path=ppt/tags/tag256.xml><?xml version="1.0" encoding="utf-8"?>
<p:tagLst xmlns:p="http://schemas.openxmlformats.org/presentationml/2006/main">
  <p:tag name="AS_UNIQUEID" val="67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7.xml><?xml version="1.0" encoding="utf-8"?>
<p:tagLst xmlns:p="http://schemas.openxmlformats.org/presentationml/2006/main">
  <p:tag name="AS_UNIQUEID" val="67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8.xml><?xml version="1.0" encoding="utf-8"?>
<p:tagLst xmlns:p="http://schemas.openxmlformats.org/presentationml/2006/main">
  <p:tag name="AS_UNIQUEID" val="67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9.xml><?xml version="1.0" encoding="utf-8"?>
<p:tagLst xmlns:p="http://schemas.openxmlformats.org/presentationml/2006/main">
  <p:tag name="AS_UNIQUEID" val="67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.xml><?xml version="1.0" encoding="utf-8"?>
<p:tagLst xmlns:p="http://schemas.openxmlformats.org/presentationml/2006/main">
  <p:tag name="AS_UNIQUEID" val="957"/>
</p:tagLst>
</file>

<file path=ppt/tags/tag260.xml><?xml version="1.0" encoding="utf-8"?>
<p:tagLst xmlns:p="http://schemas.openxmlformats.org/presentationml/2006/main">
  <p:tag name="AS_UNIQUEID" val="1098"/>
</p:tagLst>
</file>

<file path=ppt/tags/tag261.xml><?xml version="1.0" encoding="utf-8"?>
<p:tagLst xmlns:p="http://schemas.openxmlformats.org/presentationml/2006/main">
  <p:tag name="AS_UNIQUEID" val="67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262.xml><?xml version="1.0" encoding="utf-8"?>
<p:tagLst xmlns:p="http://schemas.openxmlformats.org/presentationml/2006/main">
  <p:tag name="AS_UNIQUEID" val="680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63.xml><?xml version="1.0" encoding="utf-8"?>
<p:tagLst xmlns:p="http://schemas.openxmlformats.org/presentationml/2006/main">
  <p:tag name="AS_UNIQUEID" val="68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264.xml><?xml version="1.0" encoding="utf-8"?>
<p:tagLst xmlns:p="http://schemas.openxmlformats.org/presentationml/2006/main">
  <p:tag name="AS_UNIQUEID" val="68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5.xml><?xml version="1.0" encoding="utf-8"?>
<p:tagLst xmlns:p="http://schemas.openxmlformats.org/presentationml/2006/main">
  <p:tag name="AS_UNIQUEID" val="68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6.xml><?xml version="1.0" encoding="utf-8"?>
<p:tagLst xmlns:p="http://schemas.openxmlformats.org/presentationml/2006/main">
  <p:tag name="AS_UNIQUEID" val="68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7.xml><?xml version="1.0" encoding="utf-8"?>
<p:tagLst xmlns:p="http://schemas.openxmlformats.org/presentationml/2006/main">
  <p:tag name="AS_UNIQUEID" val="68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8.xml><?xml version="1.0" encoding="utf-8"?>
<p:tagLst xmlns:p="http://schemas.openxmlformats.org/presentationml/2006/main">
  <p:tag name="AS_UNIQUEID" val="68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9.xml><?xml version="1.0" encoding="utf-8"?>
<p:tagLst xmlns:p="http://schemas.openxmlformats.org/presentationml/2006/main">
  <p:tag name="AS_UNIQUEID" val="1099"/>
</p:tagLst>
</file>

<file path=ppt/tags/tag27.xml><?xml version="1.0" encoding="utf-8"?>
<p:tagLst xmlns:p="http://schemas.openxmlformats.org/presentationml/2006/main">
  <p:tag name="AS_UNIQUEID" val="958"/>
</p:tagLst>
</file>

<file path=ppt/tags/tag270.xml><?xml version="1.0" encoding="utf-8"?>
<p:tagLst xmlns:p="http://schemas.openxmlformats.org/presentationml/2006/main">
  <p:tag name="AS_UNIQUEID" val="688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71.xml><?xml version="1.0" encoding="utf-8"?>
<p:tagLst xmlns:p="http://schemas.openxmlformats.org/presentationml/2006/main">
  <p:tag name="AS_UNIQUEID" val="68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272.xml><?xml version="1.0" encoding="utf-8"?>
<p:tagLst xmlns:p="http://schemas.openxmlformats.org/presentationml/2006/main">
  <p:tag name="AS_UNIQUEID" val="69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5"/>
  <p:tag name="KSO_WM_UNIT_INDEX" val="5"/>
  <p:tag name="KSO_WM_UNIT_LAYERLEVEL" val="1"/>
  <p:tag name="KSO_WM_UNIT_TYPE" val="i"/>
</p:tagLst>
</file>

<file path=ppt/tags/tag273.xml><?xml version="1.0" encoding="utf-8"?>
<p:tagLst xmlns:p="http://schemas.openxmlformats.org/presentationml/2006/main">
  <p:tag name="AS_UNIQUEID" val="69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4.xml><?xml version="1.0" encoding="utf-8"?>
<p:tagLst xmlns:p="http://schemas.openxmlformats.org/presentationml/2006/main">
  <p:tag name="AS_UNIQUEID" val="69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5.xml><?xml version="1.0" encoding="utf-8"?>
<p:tagLst xmlns:p="http://schemas.openxmlformats.org/presentationml/2006/main">
  <p:tag name="AS_UNIQUEID" val="693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6.xml><?xml version="1.0" encoding="utf-8"?>
<p:tagLst xmlns:p="http://schemas.openxmlformats.org/presentationml/2006/main">
  <p:tag name="AS_UNIQUEID" val="69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7.xml><?xml version="1.0" encoding="utf-8"?>
<p:tagLst xmlns:p="http://schemas.openxmlformats.org/presentationml/2006/main">
  <p:tag name="AS_UNIQUEID" val="69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8.xml><?xml version="1.0" encoding="utf-8"?>
<p:tagLst xmlns:p="http://schemas.openxmlformats.org/presentationml/2006/main">
  <p:tag name="AS_UNIQUEID" val="69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9.xml><?xml version="1.0" encoding="utf-8"?>
<p:tagLst xmlns:p="http://schemas.openxmlformats.org/presentationml/2006/main">
  <p:tag name="AS_UNIQUEID" val="1100"/>
</p:tagLst>
</file>

<file path=ppt/tags/tag28.xml><?xml version="1.0" encoding="utf-8"?>
<p:tagLst xmlns:p="http://schemas.openxmlformats.org/presentationml/2006/main">
  <p:tag name="AS_UNIQUEID" val="959"/>
</p:tagLst>
</file>

<file path=ppt/tags/tag280.xml><?xml version="1.0" encoding="utf-8"?>
<p:tagLst xmlns:p="http://schemas.openxmlformats.org/presentationml/2006/main">
  <p:tag name="AS_UNIQUEID" val="69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281.xml><?xml version="1.0" encoding="utf-8"?>
<p:tagLst xmlns:p="http://schemas.openxmlformats.org/presentationml/2006/main">
  <p:tag name="AS_UNIQUEID" val="69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5"/>
  <p:tag name="KSO_WM_UNIT_INDEX" val="5"/>
  <p:tag name="KSO_WM_UNIT_LAYERLEVEL" val="1"/>
  <p:tag name="KSO_WM_UNIT_TYPE" val="i"/>
</p:tagLst>
</file>

<file path=ppt/tags/tag282.xml><?xml version="1.0" encoding="utf-8"?>
<p:tagLst xmlns:p="http://schemas.openxmlformats.org/presentationml/2006/main">
  <p:tag name="AS_UNIQUEID" val="700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83.xml><?xml version="1.0" encoding="utf-8"?>
<p:tagLst xmlns:p="http://schemas.openxmlformats.org/presentationml/2006/main">
  <p:tag name="AS_UNIQUEID" val="70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4.xml><?xml version="1.0" encoding="utf-8"?>
<p:tagLst xmlns:p="http://schemas.openxmlformats.org/presentationml/2006/main">
  <p:tag name="AS_UNIQUEID" val="70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5.xml><?xml version="1.0" encoding="utf-8"?>
<p:tagLst xmlns:p="http://schemas.openxmlformats.org/presentationml/2006/main">
  <p:tag name="AS_UNIQUEID" val="703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6.xml><?xml version="1.0" encoding="utf-8"?>
<p:tagLst xmlns:p="http://schemas.openxmlformats.org/presentationml/2006/main">
  <p:tag name="AS_UNIQUEID" val="704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7.xml><?xml version="1.0" encoding="utf-8"?>
<p:tagLst xmlns:p="http://schemas.openxmlformats.org/presentationml/2006/main">
  <p:tag name="AS_UNIQUEID" val="70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8.xml><?xml version="1.0" encoding="utf-8"?>
<p:tagLst xmlns:p="http://schemas.openxmlformats.org/presentationml/2006/main">
  <p:tag name="AS_UNIQUEID" val="70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9.xml><?xml version="1.0" encoding="utf-8"?>
<p:tagLst xmlns:p="http://schemas.openxmlformats.org/presentationml/2006/main">
  <p:tag name="AS_UNIQUEID" val="1101"/>
</p:tagLst>
</file>

<file path=ppt/tags/tag29.xml><?xml version="1.0" encoding="utf-8"?>
<p:tagLst xmlns:p="http://schemas.openxmlformats.org/presentationml/2006/main">
  <p:tag name="AS_UNIQUEID" val="960"/>
</p:tagLst>
</file>

<file path=ppt/tags/tag290.xml><?xml version="1.0" encoding="utf-8"?>
<p:tagLst xmlns:p="http://schemas.openxmlformats.org/presentationml/2006/main">
  <p:tag name="AS_UNIQUEID" val="708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91.xml><?xml version="1.0" encoding="utf-8"?>
<p:tagLst xmlns:p="http://schemas.openxmlformats.org/presentationml/2006/main">
  <p:tag name="AS_UNIQUEID" val="70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292.xml><?xml version="1.0" encoding="utf-8"?>
<p:tagLst xmlns:p="http://schemas.openxmlformats.org/presentationml/2006/main">
  <p:tag name="AS_UNIQUEID" val="71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5"/>
  <p:tag name="KSO_WM_UNIT_INDEX" val="5"/>
  <p:tag name="KSO_WM_UNIT_LAYERLEVEL" val="1"/>
  <p:tag name="KSO_WM_UNIT_TYPE" val="i"/>
</p:tagLst>
</file>

<file path=ppt/tags/tag293.xml><?xml version="1.0" encoding="utf-8"?>
<p:tagLst xmlns:p="http://schemas.openxmlformats.org/presentationml/2006/main">
  <p:tag name="AS_UNIQUEID" val="71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4.xml><?xml version="1.0" encoding="utf-8"?>
<p:tagLst xmlns:p="http://schemas.openxmlformats.org/presentationml/2006/main">
  <p:tag name="AS_UNIQUEID" val="71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5.xml><?xml version="1.0" encoding="utf-8"?>
<p:tagLst xmlns:p="http://schemas.openxmlformats.org/presentationml/2006/main">
  <p:tag name="AS_UNIQUEID" val="713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6.xml><?xml version="1.0" encoding="utf-8"?>
<p:tagLst xmlns:p="http://schemas.openxmlformats.org/presentationml/2006/main">
  <p:tag name="AS_UNIQUEID" val="714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7.xml><?xml version="1.0" encoding="utf-8"?>
<p:tagLst xmlns:p="http://schemas.openxmlformats.org/presentationml/2006/main">
  <p:tag name="AS_UNIQUEID" val="71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8.xml><?xml version="1.0" encoding="utf-8"?>
<p:tagLst xmlns:p="http://schemas.openxmlformats.org/presentationml/2006/main">
  <p:tag name="AS_UNIQUEID" val="71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9.xml><?xml version="1.0" encoding="utf-8"?>
<p:tagLst xmlns:p="http://schemas.openxmlformats.org/presentationml/2006/main">
  <p:tag name="AS_UNIQUEID" val="1102"/>
</p:tagLst>
</file>

<file path=ppt/tags/tag3.xml><?xml version="1.0" encoding="utf-8"?>
<p:tagLst xmlns:p="http://schemas.openxmlformats.org/presentationml/2006/main">
  <p:tag name="AS_UNIQUEID" val="934"/>
</p:tagLst>
</file>

<file path=ppt/tags/tag30.xml><?xml version="1.0" encoding="utf-8"?>
<p:tagLst xmlns:p="http://schemas.openxmlformats.org/presentationml/2006/main">
  <p:tag name="AS_UNIQUEID" val="961"/>
</p:tagLst>
</file>

<file path=ppt/tags/tag300.xml><?xml version="1.0" encoding="utf-8"?>
<p:tagLst xmlns:p="http://schemas.openxmlformats.org/presentationml/2006/main">
  <p:tag name="AS_UNIQUEID" val="71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301.xml><?xml version="1.0" encoding="utf-8"?>
<p:tagLst xmlns:p="http://schemas.openxmlformats.org/presentationml/2006/main">
  <p:tag name="AS_UNIQUEID" val="71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5"/>
  <p:tag name="KSO_WM_UNIT_INDEX" val="5"/>
  <p:tag name="KSO_WM_UNIT_LAYERLEVEL" val="1"/>
  <p:tag name="KSO_WM_UNIT_TYPE" val="i"/>
</p:tagLst>
</file>

<file path=ppt/tags/tag302.xml><?xml version="1.0" encoding="utf-8"?>
<p:tagLst xmlns:p="http://schemas.openxmlformats.org/presentationml/2006/main">
  <p:tag name="AS_UNIQUEID" val="720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03.xml><?xml version="1.0" encoding="utf-8"?>
<p:tagLst xmlns:p="http://schemas.openxmlformats.org/presentationml/2006/main">
  <p:tag name="AS_UNIQUEID" val="72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4.xml><?xml version="1.0" encoding="utf-8"?>
<p:tagLst xmlns:p="http://schemas.openxmlformats.org/presentationml/2006/main">
  <p:tag name="AS_UNIQUEID" val="72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5.xml><?xml version="1.0" encoding="utf-8"?>
<p:tagLst xmlns:p="http://schemas.openxmlformats.org/presentationml/2006/main">
  <p:tag name="AS_UNIQUEID" val="72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6.xml><?xml version="1.0" encoding="utf-8"?>
<p:tagLst xmlns:p="http://schemas.openxmlformats.org/presentationml/2006/main">
  <p:tag name="AS_UNIQUEID" val="72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7.xml><?xml version="1.0" encoding="utf-8"?>
<p:tagLst xmlns:p="http://schemas.openxmlformats.org/presentationml/2006/main">
  <p:tag name="AS_UNIQUEID" val="72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8.xml><?xml version="1.0" encoding="utf-8"?>
<p:tagLst xmlns:p="http://schemas.openxmlformats.org/presentationml/2006/main">
  <p:tag name="AS_UNIQUEID" val="72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9.xml><?xml version="1.0" encoding="utf-8"?>
<p:tagLst xmlns:p="http://schemas.openxmlformats.org/presentationml/2006/main">
  <p:tag name="AS_UNIQUEID" val="72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.xml><?xml version="1.0" encoding="utf-8"?>
<p:tagLst xmlns:p="http://schemas.openxmlformats.org/presentationml/2006/main">
  <p:tag name="AS_UNIQUEID" val="962"/>
</p:tagLst>
</file>

<file path=ppt/tags/tag310.xml><?xml version="1.0" encoding="utf-8"?>
<p:tagLst xmlns:p="http://schemas.openxmlformats.org/presentationml/2006/main">
  <p:tag name="AS_UNIQUEID" val="72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1.xml><?xml version="1.0" encoding="utf-8"?>
<p:tagLst xmlns:p="http://schemas.openxmlformats.org/presentationml/2006/main">
  <p:tag name="AS_UNIQUEID" val="1103"/>
</p:tagLst>
</file>

<file path=ppt/tags/tag312.xml><?xml version="1.0" encoding="utf-8"?>
<p:tagLst xmlns:p="http://schemas.openxmlformats.org/presentationml/2006/main">
  <p:tag name="AS_UNIQUEID" val="73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3.xml><?xml version="1.0" encoding="utf-8"?>
<p:tagLst xmlns:p="http://schemas.openxmlformats.org/presentationml/2006/main">
  <p:tag name="AS_UNIQUEID" val="731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14.xml><?xml version="1.0" encoding="utf-8"?>
<p:tagLst xmlns:p="http://schemas.openxmlformats.org/presentationml/2006/main">
  <p:tag name="AS_UNIQUEID" val="73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5.xml><?xml version="1.0" encoding="utf-8"?>
<p:tagLst xmlns:p="http://schemas.openxmlformats.org/presentationml/2006/main">
  <p:tag name="AS_UNIQUEID" val="73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6.xml><?xml version="1.0" encoding="utf-8"?>
<p:tagLst xmlns:p="http://schemas.openxmlformats.org/presentationml/2006/main">
  <p:tag name="AS_UNIQUEID" val="73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7.xml><?xml version="1.0" encoding="utf-8"?>
<p:tagLst xmlns:p="http://schemas.openxmlformats.org/presentationml/2006/main">
  <p:tag name="AS_UNIQUEID" val="73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8.xml><?xml version="1.0" encoding="utf-8"?>
<p:tagLst xmlns:p="http://schemas.openxmlformats.org/presentationml/2006/main">
  <p:tag name="AS_UNIQUEID" val="73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9.xml><?xml version="1.0" encoding="utf-8"?>
<p:tagLst xmlns:p="http://schemas.openxmlformats.org/presentationml/2006/main">
  <p:tag name="AS_UNIQUEID" val="1104"/>
</p:tagLst>
</file>

<file path=ppt/tags/tag32.xml><?xml version="1.0" encoding="utf-8"?>
<p:tagLst xmlns:p="http://schemas.openxmlformats.org/presentationml/2006/main">
  <p:tag name="AS_UNIQUEID" val="963"/>
</p:tagLst>
</file>

<file path=ppt/tags/tag320.xml><?xml version="1.0" encoding="utf-8"?>
<p:tagLst xmlns:p="http://schemas.openxmlformats.org/presentationml/2006/main">
  <p:tag name="AS_UNIQUEID" val="738"/>
</p:tagLst>
</file>

<file path=ppt/tags/tag321.xml><?xml version="1.0" encoding="utf-8"?>
<p:tagLst xmlns:p="http://schemas.openxmlformats.org/presentationml/2006/main">
  <p:tag name="AS_UNIQUEID" val="739"/>
</p:tagLst>
</file>

<file path=ppt/tags/tag322.xml><?xml version="1.0" encoding="utf-8"?>
<p:tagLst xmlns:p="http://schemas.openxmlformats.org/presentationml/2006/main">
  <p:tag name="AS_UNIQUEID" val="740"/>
</p:tagLst>
</file>

<file path=ppt/tags/tag323.xml><?xml version="1.0" encoding="utf-8"?>
<p:tagLst xmlns:p="http://schemas.openxmlformats.org/presentationml/2006/main">
  <p:tag name="AS_UNIQUEID" val="741"/>
</p:tagLst>
</file>

<file path=ppt/tags/tag324.xml><?xml version="1.0" encoding="utf-8"?>
<p:tagLst xmlns:p="http://schemas.openxmlformats.org/presentationml/2006/main">
  <p:tag name="AS_UNIQUEID" val="1105"/>
</p:tagLst>
</file>

<file path=ppt/tags/tag325.xml><?xml version="1.0" encoding="utf-8"?>
<p:tagLst xmlns:p="http://schemas.openxmlformats.org/presentationml/2006/main">
  <p:tag name="AS_UNIQUEID" val="743"/>
  <p:tag name="KSO_WM_BEAUTIFY_FLAG" val="#wm#"/>
  <p:tag name="KSO_WM_TAG_VERSION" val="1.0"/>
  <p:tag name="KSO_WM_TEMPLATE_CATEGORY" val="custom"/>
  <p:tag name="KSO_WM_TEMPLATE_INDEX" val="2018077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6.xml><?xml version="1.0" encoding="utf-8"?>
<p:tagLst xmlns:p="http://schemas.openxmlformats.org/presentationml/2006/main">
  <p:tag name="AS_UNIQUEID" val="744"/>
  <p:tag name="KSO_WM_BEAUTIFY_FLAG" val="#wm#"/>
  <p:tag name="KSO_WM_TAG_VERSION" val="1.0"/>
  <p:tag name="KSO_WM_TEMPLATE_CATEGORY" val="custom"/>
  <p:tag name="KSO_WM_TEMPLATE_INDEX" val="2018077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7.xml><?xml version="1.0" encoding="utf-8"?>
<p:tagLst xmlns:p="http://schemas.openxmlformats.org/presentationml/2006/main">
  <p:tag name="AS_UNIQUEID" val="7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8.xml><?xml version="1.0" encoding="utf-8"?>
<p:tagLst xmlns:p="http://schemas.openxmlformats.org/presentationml/2006/main">
  <p:tag name="AS_UNIQUEID" val="7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9.xml><?xml version="1.0" encoding="utf-8"?>
<p:tagLst xmlns:p="http://schemas.openxmlformats.org/presentationml/2006/main">
  <p:tag name="AS_UNIQUEID" val="7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AS_UNIQUEID" val="964"/>
</p:tagLst>
</file>

<file path=ppt/tags/tag330.xml><?xml version="1.0" encoding="utf-8"?>
<p:tagLst xmlns:p="http://schemas.openxmlformats.org/presentationml/2006/main">
  <p:tag name="AS_UNIQUEID" val="748"/>
  <p:tag name="KSO_WM_BEAUTIFY_FLAG" val="#wm#"/>
  <p:tag name="KSO_WM_COMBINE_RELATE_SLIDE_ID" val="background20177662_1"/>
  <p:tag name="KSO_WM_TAG_VERSION" val="1.0"/>
  <p:tag name="KSO_WM_TEMPLATE_CATEGORY" val="custom"/>
  <p:tag name="KSO_WM_TEMPLATE_COLOR_TYPE" val="1"/>
  <p:tag name="KSO_WM_TEMPLATE_INDEX" val="20180770"/>
  <p:tag name="KSO_WM_TEMPLATE_MASTER_THUMB_INDEX" val="12"/>
  <p:tag name="KSO_WM_TEMPLATE_MASTER_TYPE" val="1"/>
  <p:tag name="KSO_WM_TEMPLATE_SUBCATEGORY" val="0"/>
  <p:tag name="KSO_WM_TEMPLATE_THUMBS_INDEX" val="1、6、12、13、16、22、25、29、30、31、32、34、38"/>
  <p:tag name="KSO_WM_UNIT_SHOW_EDIT_AREA_INDICATION" val="0"/>
</p:tagLst>
</file>

<file path=ppt/tags/tag331.xml><?xml version="1.0" encoding="utf-8"?>
<p:tagLst xmlns:p="http://schemas.openxmlformats.org/presentationml/2006/main">
  <p:tag name="AS_UNIQUEID" val="1106"/>
</p:tagLst>
</file>

<file path=ppt/tags/tag332.xml><?xml version="1.0" encoding="utf-8"?>
<p:tagLst xmlns:p="http://schemas.openxmlformats.org/presentationml/2006/main">
  <p:tag name="AS_UNIQUEID" val="1107"/>
</p:tagLst>
</file>

<file path=ppt/tags/tag333.xml><?xml version="1.0" encoding="utf-8"?>
<p:tagLst xmlns:p="http://schemas.openxmlformats.org/presentationml/2006/main">
  <p:tag name="AS_UNIQUEID" val="1108"/>
</p:tagLst>
</file>

<file path=ppt/tags/tag334.xml><?xml version="1.0" encoding="utf-8"?>
<p:tagLst xmlns:p="http://schemas.openxmlformats.org/presentationml/2006/main">
  <p:tag name="AS_UNIQUEID" val="1109"/>
</p:tagLst>
</file>

<file path=ppt/tags/tag335.xml><?xml version="1.0" encoding="utf-8"?>
<p:tagLst xmlns:p="http://schemas.openxmlformats.org/presentationml/2006/main">
  <p:tag name="AS_UNIQUEID" val="1110"/>
</p:tagLst>
</file>

<file path=ppt/tags/tag336.xml><?xml version="1.0" encoding="utf-8"?>
<p:tagLst xmlns:p="http://schemas.openxmlformats.org/presentationml/2006/main">
  <p:tag name="AS_UNIQUEID" val="1111"/>
</p:tagLst>
</file>

<file path=ppt/tags/tag337.xml><?xml version="1.0" encoding="utf-8"?>
<p:tagLst xmlns:p="http://schemas.openxmlformats.org/presentationml/2006/main">
  <p:tag name="AS_UNIQUEID" val="1112"/>
</p:tagLst>
</file>

<file path=ppt/tags/tag338.xml><?xml version="1.0" encoding="utf-8"?>
<p:tagLst xmlns:p="http://schemas.openxmlformats.org/presentationml/2006/main">
  <p:tag name="AS_UNIQUEID" val="1113"/>
</p:tagLst>
</file>

<file path=ppt/tags/tag339.xml><?xml version="1.0" encoding="utf-8"?>
<p:tagLst xmlns:p="http://schemas.openxmlformats.org/presentationml/2006/main">
  <p:tag name="AS_UNIQUEID" val="1114"/>
</p:tagLst>
</file>

<file path=ppt/tags/tag34.xml><?xml version="1.0" encoding="utf-8"?>
<p:tagLst xmlns:p="http://schemas.openxmlformats.org/presentationml/2006/main">
  <p:tag name="AS_UNIQUEID" val="965"/>
</p:tagLst>
</file>

<file path=ppt/tags/tag340.xml><?xml version="1.0" encoding="utf-8"?>
<p:tagLst xmlns:p="http://schemas.openxmlformats.org/presentationml/2006/main">
  <p:tag name="AS_UNIQUEID" val="1115"/>
</p:tagLst>
</file>

<file path=ppt/tags/tag341.xml><?xml version="1.0" encoding="utf-8"?>
<p:tagLst xmlns:p="http://schemas.openxmlformats.org/presentationml/2006/main">
  <p:tag name="AS_UNIQUEID" val="1116"/>
</p:tagLst>
</file>

<file path=ppt/tags/tag342.xml><?xml version="1.0" encoding="utf-8"?>
<p:tagLst xmlns:p="http://schemas.openxmlformats.org/presentationml/2006/main">
  <p:tag name="AS_UNIQUEID" val="1117"/>
</p:tagLst>
</file>

<file path=ppt/tags/tag343.xml><?xml version="1.0" encoding="utf-8"?>
<p:tagLst xmlns:p="http://schemas.openxmlformats.org/presentationml/2006/main">
  <p:tag name="AS_UNIQUEID" val="1118"/>
</p:tagLst>
</file>

<file path=ppt/tags/tag344.xml><?xml version="1.0" encoding="utf-8"?>
<p:tagLst xmlns:p="http://schemas.openxmlformats.org/presentationml/2006/main">
  <p:tag name="AS_UNIQUEID" val="1119"/>
</p:tagLst>
</file>

<file path=ppt/tags/tag345.xml><?xml version="1.0" encoding="utf-8"?>
<p:tagLst xmlns:p="http://schemas.openxmlformats.org/presentationml/2006/main">
  <p:tag name="AS_UNIQUEID" val="1120"/>
</p:tagLst>
</file>

<file path=ppt/tags/tag346.xml><?xml version="1.0" encoding="utf-8"?>
<p:tagLst xmlns:p="http://schemas.openxmlformats.org/presentationml/2006/main">
  <p:tag name="AS_UNIQUEID" val="1121"/>
</p:tagLst>
</file>

<file path=ppt/tags/tag347.xml><?xml version="1.0" encoding="utf-8"?>
<p:tagLst xmlns:p="http://schemas.openxmlformats.org/presentationml/2006/main">
  <p:tag name="AS_UNIQUEID" val="1122"/>
</p:tagLst>
</file>

<file path=ppt/tags/tag348.xml><?xml version="1.0" encoding="utf-8"?>
<p:tagLst xmlns:p="http://schemas.openxmlformats.org/presentationml/2006/main">
  <p:tag name="AS_UNIQUEID" val="1123"/>
</p:tagLst>
</file>

<file path=ppt/tags/tag349.xml><?xml version="1.0" encoding="utf-8"?>
<p:tagLst xmlns:p="http://schemas.openxmlformats.org/presentationml/2006/main">
  <p:tag name="AS_UNIQUEID" val="1124"/>
</p:tagLst>
</file>

<file path=ppt/tags/tag35.xml><?xml version="1.0" encoding="utf-8"?>
<p:tagLst xmlns:p="http://schemas.openxmlformats.org/presentationml/2006/main">
  <p:tag name="AS_UNIQUEID" val="966"/>
</p:tagLst>
</file>

<file path=ppt/tags/tag350.xml><?xml version="1.0" encoding="utf-8"?>
<p:tagLst xmlns:p="http://schemas.openxmlformats.org/presentationml/2006/main">
  <p:tag name="AS_UNIQUEID" val="76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39c134c0-4fdc-483f-a82d-72e3570b0065}"/>
</p:tagLst>
</file>

<file path=ppt/tags/tag351.xml><?xml version="1.0" encoding="utf-8"?>
<p:tagLst xmlns:p="http://schemas.openxmlformats.org/presentationml/2006/main">
  <p:tag name="AS_UNIQUEID" val="76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  <p:tag name="WM_BEAUTIFY_SHAPE_IDENTITY" val="{b757612c-7a52-4bba-bde6-08d45b4f3d11}"/>
</p:tagLst>
</file>

<file path=ppt/tags/tag352.xml><?xml version="1.0" encoding="utf-8"?>
<p:tagLst xmlns:p="http://schemas.openxmlformats.org/presentationml/2006/main">
  <p:tag name="AS_UNIQUEID" val="548"/>
  <p:tag name="KSO_WM_UNIT_TEXT_FILL_FORE_SCHEMECOLOR_INDEX" val="13"/>
  <p:tag name="KSO_WM_UNIT_TEXT_FILL_FORE_SCHEMECOLOR_INDEX_BRIGHTNESS" val="0"/>
  <p:tag name="KSO_WM_UNIT_TEXT_FILL_TYPE" val="1"/>
</p:tagLst>
</file>

<file path=ppt/tags/tag353.xml><?xml version="1.0" encoding="utf-8"?>
<p:tagLst xmlns:p="http://schemas.openxmlformats.org/presentationml/2006/main">
  <p:tag name="AS_UNIQUEID" val="762"/>
  <p:tag name="KSO_WM_UNIT_PLACING_PICTURE_USER_VIEWPORT" val="{&quot;height&quot;:3946,&quot;width&quot;:14410}"/>
</p:tagLst>
</file>

<file path=ppt/tags/tag35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55.xml><?xml version="1.0" encoding="utf-8"?>
<p:tagLst xmlns:p="http://schemas.openxmlformats.org/presentationml/2006/main">
  <p:tag name="AS_UNIQUEID" val="1125"/>
</p:tagLst>
</file>

<file path=ppt/tags/tag356.xml><?xml version="1.0" encoding="utf-8"?>
<p:tagLst xmlns:p="http://schemas.openxmlformats.org/presentationml/2006/main">
  <p:tag name="AS_UNIQUEID" val="1126"/>
</p:tagLst>
</file>

<file path=ppt/tags/tag357.xml><?xml version="1.0" encoding="utf-8"?>
<p:tagLst xmlns:p="http://schemas.openxmlformats.org/presentationml/2006/main">
  <p:tag name="AS_UNIQUEID" val="1127"/>
</p:tagLst>
</file>

<file path=ppt/tags/tag358.xml><?xml version="1.0" encoding="utf-8"?>
<p:tagLst xmlns:p="http://schemas.openxmlformats.org/presentationml/2006/main">
  <p:tag name="AS_UNIQUEID" val="1128"/>
</p:tagLst>
</file>

<file path=ppt/tags/tag359.xml><?xml version="1.0" encoding="utf-8"?>
<p:tagLst xmlns:p="http://schemas.openxmlformats.org/presentationml/2006/main">
  <p:tag name="AS_UNIQUEID" val="1129"/>
</p:tagLst>
</file>

<file path=ppt/tags/tag36.xml><?xml version="1.0" encoding="utf-8"?>
<p:tagLst xmlns:p="http://schemas.openxmlformats.org/presentationml/2006/main">
  <p:tag name="AS_UNIQUEID" val="967"/>
</p:tagLst>
</file>

<file path=ppt/tags/tag360.xml><?xml version="1.0" encoding="utf-8"?>
<p:tagLst xmlns:p="http://schemas.openxmlformats.org/presentationml/2006/main">
  <p:tag name="AS_UNIQUEID" val="1130"/>
</p:tagLst>
</file>

<file path=ppt/tags/tag361.xml><?xml version="1.0" encoding="utf-8"?>
<p:tagLst xmlns:p="http://schemas.openxmlformats.org/presentationml/2006/main">
  <p:tag name="AS_UNIQUEID" val="1131"/>
</p:tagLst>
</file>

<file path=ppt/tags/tag362.xml><?xml version="1.0" encoding="utf-8"?>
<p:tagLst xmlns:p="http://schemas.openxmlformats.org/presentationml/2006/main">
  <p:tag name="AS_UNIQUEID" val="1132"/>
</p:tagLst>
</file>

<file path=ppt/tags/tag363.xml><?xml version="1.0" encoding="utf-8"?>
<p:tagLst xmlns:p="http://schemas.openxmlformats.org/presentationml/2006/main">
  <p:tag name="AS_UNIQUEID" val="1133"/>
</p:tagLst>
</file>

<file path=ppt/tags/tag364.xml><?xml version="1.0" encoding="utf-8"?>
<p:tagLst xmlns:p="http://schemas.openxmlformats.org/presentationml/2006/main">
  <p:tag name="AS_UNIQUEID" val="1134"/>
</p:tagLst>
</file>

<file path=ppt/tags/tag365.xml><?xml version="1.0" encoding="utf-8"?>
<p:tagLst xmlns:p="http://schemas.openxmlformats.org/presentationml/2006/main">
  <p:tag name="AS_UNIQUEID" val="78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0be3404-a714-470a-90bc-9d49d864d42d}"/>
</p:tagLst>
</file>

<file path=ppt/tags/tag366.xml><?xml version="1.0" encoding="utf-8"?>
<p:tagLst xmlns:p="http://schemas.openxmlformats.org/presentationml/2006/main">
  <p:tag name="AS_UNIQUEID" val="78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  <p:tag name="WM_BEAUTIFY_SHAPE_IDENTITY" val="{8a3f40cf-74e2-4fed-9ca5-441b5bb4e07e}"/>
</p:tagLst>
</file>

<file path=ppt/tags/tag367.xml><?xml version="1.0" encoding="utf-8"?>
<p:tagLst xmlns:p="http://schemas.openxmlformats.org/presentationml/2006/main">
  <p:tag name="AS_UNIQUEID" val="782"/>
</p:tagLst>
</file>

<file path=ppt/tags/tag368.xml><?xml version="1.0" encoding="utf-8"?>
<p:tagLst xmlns:p="http://schemas.openxmlformats.org/presentationml/2006/main">
  <p:tag name="AS_UNIQUEID" val="783"/>
</p:tagLst>
</file>

<file path=ppt/tags/tag369.xml><?xml version="1.0" encoding="utf-8"?>
<p:tagLst xmlns:p="http://schemas.openxmlformats.org/presentationml/2006/main">
  <p:tag name="AS_UNIQUEID" val="784"/>
</p:tagLst>
</file>

<file path=ppt/tags/tag37.xml><?xml version="1.0" encoding="utf-8"?>
<p:tagLst xmlns:p="http://schemas.openxmlformats.org/presentationml/2006/main">
  <p:tag name="AS_UNIQUEID" val="968"/>
</p:tagLst>
</file>

<file path=ppt/tags/tag370.xml><?xml version="1.0" encoding="utf-8"?>
<p:tagLst xmlns:p="http://schemas.openxmlformats.org/presentationml/2006/main">
  <p:tag name="AS_UNIQUEID" val="785"/>
</p:tagLst>
</file>

<file path=ppt/tags/tag371.xml><?xml version="1.0" encoding="utf-8"?>
<p:tagLst xmlns:p="http://schemas.openxmlformats.org/presentationml/2006/main">
  <p:tag name="AS_UNIQUEID" val="786"/>
</p:tagLst>
</file>

<file path=ppt/tags/tag372.xml><?xml version="1.0" encoding="utf-8"?>
<p:tagLst xmlns:p="http://schemas.openxmlformats.org/presentationml/2006/main">
  <p:tag name="AS_UNIQUEID" val="787"/>
</p:tagLst>
</file>

<file path=ppt/tags/tag373.xml><?xml version="1.0" encoding="utf-8"?>
<p:tagLst xmlns:p="http://schemas.openxmlformats.org/presentationml/2006/main">
  <p:tag name="AS_UNIQUEID" val="788"/>
</p:tagLst>
</file>

<file path=ppt/tags/tag374.xml><?xml version="1.0" encoding="utf-8"?>
<p:tagLst xmlns:p="http://schemas.openxmlformats.org/presentationml/2006/main">
  <p:tag name="AS_UNIQUEID" val="789"/>
</p:tagLst>
</file>

<file path=ppt/tags/tag375.xml><?xml version="1.0" encoding="utf-8"?>
<p:tagLst xmlns:p="http://schemas.openxmlformats.org/presentationml/2006/main">
  <p:tag name="AS_UNIQUEID" val="790"/>
</p:tagLst>
</file>

<file path=ppt/tags/tag376.xml><?xml version="1.0" encoding="utf-8"?>
<p:tagLst xmlns:p="http://schemas.openxmlformats.org/presentationml/2006/main">
  <p:tag name="AS_UNIQUEID" val="791"/>
</p:tagLst>
</file>

<file path=ppt/tags/tag37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378.xml><?xml version="1.0" encoding="utf-8"?>
<p:tagLst xmlns:p="http://schemas.openxmlformats.org/presentationml/2006/main">
  <p:tag name="AS_UNIQUEID" val="1135"/>
</p:tagLst>
</file>

<file path=ppt/tags/tag379.xml><?xml version="1.0" encoding="utf-8"?>
<p:tagLst xmlns:p="http://schemas.openxmlformats.org/presentationml/2006/main">
  <p:tag name="AS_UNIQUEID" val="79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0be3404-a714-470a-90bc-9d49d864d42d}"/>
</p:tagLst>
</file>

<file path=ppt/tags/tag38.xml><?xml version="1.0" encoding="utf-8"?>
<p:tagLst xmlns:p="http://schemas.openxmlformats.org/presentationml/2006/main">
  <p:tag name="AS_UNIQUEID" val="969"/>
</p:tagLst>
</file>

<file path=ppt/tags/tag380.xml><?xml version="1.0" encoding="utf-8"?>
<p:tagLst xmlns:p="http://schemas.openxmlformats.org/presentationml/2006/main">
  <p:tag name="AS_UNIQUEID" val="79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  <p:tag name="WM_BEAUTIFY_SHAPE_IDENTITY" val="{8a3f40cf-74e2-4fed-9ca5-441b5bb4e07e}"/>
</p:tagLst>
</file>

<file path=ppt/tags/tag381.xml><?xml version="1.0" encoding="utf-8"?>
<p:tagLst xmlns:p="http://schemas.openxmlformats.org/presentationml/2006/main">
  <p:tag name="AS_UNIQUEID" val="795"/>
</p:tagLst>
</file>

<file path=ppt/tags/tag382.xml><?xml version="1.0" encoding="utf-8"?>
<p:tagLst xmlns:p="http://schemas.openxmlformats.org/presentationml/2006/main">
  <p:tag name="AS_UNIQUEID" val="796"/>
</p:tagLst>
</file>

<file path=ppt/tags/tag383.xml><?xml version="1.0" encoding="utf-8"?>
<p:tagLst xmlns:p="http://schemas.openxmlformats.org/presentationml/2006/main">
  <p:tag name="AS_UNIQUEID" val="797"/>
  <p:tag name="KSO_WM_UNIT_TEXT_FILL_FORE_SCHEMECOLOR_INDEX" val="13"/>
  <p:tag name="KSO_WM_UNIT_TEXT_FILL_FORE_SCHEMECOLOR_INDEX_BRIGHTNESS" val="0"/>
  <p:tag name="KSO_WM_UNIT_TEXT_FILL_TYPE" val="1"/>
</p:tagLst>
</file>

<file path=ppt/tags/tag384.xml><?xml version="1.0" encoding="utf-8"?>
<p:tagLst xmlns:p="http://schemas.openxmlformats.org/presentationml/2006/main">
  <p:tag name="AS_UNIQUEID" val="798"/>
</p:tagLst>
</file>

<file path=ppt/tags/tag385.xml><?xml version="1.0" encoding="utf-8"?>
<p:tagLst xmlns:p="http://schemas.openxmlformats.org/presentationml/2006/main">
  <p:tag name="AS_UNIQUEID" val="799"/>
</p:tagLst>
</file>

<file path=ppt/tags/tag386.xml><?xml version="1.0" encoding="utf-8"?>
<p:tagLst xmlns:p="http://schemas.openxmlformats.org/presentationml/2006/main">
  <p:tag name="AS_UNIQUEID" val="800"/>
</p:tagLst>
</file>

<file path=ppt/tags/tag387.xml><?xml version="1.0" encoding="utf-8"?>
<p:tagLst xmlns:p="http://schemas.openxmlformats.org/presentationml/2006/main">
  <p:tag name="AS_UNIQUEID" val="801"/>
</p:tagLst>
</file>

<file path=ppt/tags/tag388.xml><?xml version="1.0" encoding="utf-8"?>
<p:tagLst xmlns:p="http://schemas.openxmlformats.org/presentationml/2006/main">
  <p:tag name="AS_UNIQUEID" val="802"/>
</p:tagLst>
</file>

<file path=ppt/tags/tag389.xml><?xml version="1.0" encoding="utf-8"?>
<p:tagLst xmlns:p="http://schemas.openxmlformats.org/presentationml/2006/main">
  <p:tag name="AS_UNIQUEID" val="803"/>
</p:tagLst>
</file>

<file path=ppt/tags/tag39.xml><?xml version="1.0" encoding="utf-8"?>
<p:tagLst xmlns:p="http://schemas.openxmlformats.org/presentationml/2006/main">
  <p:tag name="AS_UNIQUEID" val="970"/>
</p:tagLst>
</file>

<file path=ppt/tags/tag390.xml><?xml version="1.0" encoding="utf-8"?>
<p:tagLst xmlns:p="http://schemas.openxmlformats.org/presentationml/2006/main">
  <p:tag name="AS_UNIQUEID" val="804"/>
</p:tagLst>
</file>

<file path=ppt/tags/tag391.xml><?xml version="1.0" encoding="utf-8"?>
<p:tagLst xmlns:p="http://schemas.openxmlformats.org/presentationml/2006/main">
  <p:tag name="AS_UNIQUEID" val="805"/>
  <p:tag name="KSO_WM_UNIT_TEXT_FILL_FORE_SCHEMECOLOR_INDEX" val="13"/>
  <p:tag name="KSO_WM_UNIT_TEXT_FILL_FORE_SCHEMECOLOR_INDEX_BRIGHTNESS" val="0"/>
  <p:tag name="KSO_WM_UNIT_TEXT_FILL_TYPE" val="1"/>
</p:tagLst>
</file>

<file path=ppt/tags/tag392.xml><?xml version="1.0" encoding="utf-8"?>
<p:tagLst xmlns:p="http://schemas.openxmlformats.org/presentationml/2006/main">
  <p:tag name="AS_UNIQUEID" val="806"/>
</p:tagLst>
</file>

<file path=ppt/tags/tag393.xml><?xml version="1.0" encoding="utf-8"?>
<p:tagLst xmlns:p="http://schemas.openxmlformats.org/presentationml/2006/main">
  <p:tag name="AS_UNIQUEID" val="807"/>
</p:tagLst>
</file>

<file path=ppt/tags/tag394.xml><?xml version="1.0" encoding="utf-8"?>
<p:tagLst xmlns:p="http://schemas.openxmlformats.org/presentationml/2006/main">
  <p:tag name="AS_UNIQUEID" val="808"/>
</p:tagLst>
</file>

<file path=ppt/tags/tag395.xml><?xml version="1.0" encoding="utf-8"?>
<p:tagLst xmlns:p="http://schemas.openxmlformats.org/presentationml/2006/main">
  <p:tag name="AS_UNIQUEID" val="809"/>
</p:tagLst>
</file>

<file path=ppt/tags/tag396.xml><?xml version="1.0" encoding="utf-8"?>
<p:tagLst xmlns:p="http://schemas.openxmlformats.org/presentationml/2006/main">
  <p:tag name="AS_UNIQUEID" val="810"/>
  <p:tag name="KSO_WM_UNIT_TEXT_FILL_FORE_SCHEMECOLOR_INDEX" val="13"/>
  <p:tag name="KSO_WM_UNIT_TEXT_FILL_FORE_SCHEMECOLOR_INDEX_BRIGHTNESS" val="0"/>
  <p:tag name="KSO_WM_UNIT_TEXT_FILL_TYPE" val="1"/>
</p:tagLst>
</file>

<file path=ppt/tags/tag397.xml><?xml version="1.0" encoding="utf-8"?>
<p:tagLst xmlns:p="http://schemas.openxmlformats.org/presentationml/2006/main">
  <p:tag name="AS_UNIQUEID" val="811"/>
</p:tagLst>
</file>

<file path=ppt/tags/tag398.xml><?xml version="1.0" encoding="utf-8"?>
<p:tagLst xmlns:p="http://schemas.openxmlformats.org/presentationml/2006/main">
  <p:tag name="AS_UNIQUEID" val="812"/>
</p:tagLst>
</file>

<file path=ppt/tags/tag399.xml><?xml version="1.0" encoding="utf-8"?>
<p:tagLst xmlns:p="http://schemas.openxmlformats.org/presentationml/2006/main">
  <p:tag name="AS_UNIQUEID" val="813"/>
</p:tagLst>
</file>

<file path=ppt/tags/tag4.xml><?xml version="1.0" encoding="utf-8"?>
<p:tagLst xmlns:p="http://schemas.openxmlformats.org/presentationml/2006/main">
  <p:tag name="AS_UNIQUEID" val="935"/>
</p:tagLst>
</file>

<file path=ppt/tags/tag40.xml><?xml version="1.0" encoding="utf-8"?>
<p:tagLst xmlns:p="http://schemas.openxmlformats.org/presentationml/2006/main">
  <p:tag name="AS_UNIQUEID" val="971"/>
</p:tagLst>
</file>

<file path=ppt/tags/tag40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01.xml><?xml version="1.0" encoding="utf-8"?>
<p:tagLst xmlns:p="http://schemas.openxmlformats.org/presentationml/2006/main">
  <p:tag name="AS_UNIQUEID" val="1136"/>
</p:tagLst>
</file>

<file path=ppt/tags/tag402.xml><?xml version="1.0" encoding="utf-8"?>
<p:tagLst xmlns:p="http://schemas.openxmlformats.org/presentationml/2006/main">
  <p:tag name="AS_UNIQUEID" val="8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7cff7f5-5980-4442-85ab-0b36bc155a5f}"/>
</p:tagLst>
</file>

<file path=ppt/tags/tag403.xml><?xml version="1.0" encoding="utf-8"?>
<p:tagLst xmlns:p="http://schemas.openxmlformats.org/presentationml/2006/main">
  <p:tag name="AS_UNIQUEID" val="81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  <p:tag name="WM_BEAUTIFY_SHAPE_IDENTITY" val="{93c0c6d5-55d3-4ba6-95f4-521a1bfe0cf0}"/>
</p:tagLst>
</file>

<file path=ppt/tags/tag404.xml><?xml version="1.0" encoding="utf-8"?>
<p:tagLst xmlns:p="http://schemas.openxmlformats.org/presentationml/2006/main">
  <p:tag name="AS_UNIQUEID" val="817"/>
</p:tagLst>
</file>

<file path=ppt/tags/tag405.xml><?xml version="1.0" encoding="utf-8"?>
<p:tagLst xmlns:p="http://schemas.openxmlformats.org/presentationml/2006/main">
  <p:tag name="AS_UNIQUEID" val="818"/>
</p:tagLst>
</file>

<file path=ppt/tags/tag406.xml><?xml version="1.0" encoding="utf-8"?>
<p:tagLst xmlns:p="http://schemas.openxmlformats.org/presentationml/2006/main">
  <p:tag name="AS_UNIQUEID" val="819"/>
  <p:tag name="KSO_WM_UNIT_TEXT_FILL_FORE_SCHEMECOLOR_INDEX" val="13"/>
  <p:tag name="KSO_WM_UNIT_TEXT_FILL_FORE_SCHEMECOLOR_INDEX_BRIGHTNESS" val="0"/>
  <p:tag name="KSO_WM_UNIT_TEXT_FILL_TYPE" val="1"/>
</p:tagLst>
</file>

<file path=ppt/tags/tag407.xml><?xml version="1.0" encoding="utf-8"?>
<p:tagLst xmlns:p="http://schemas.openxmlformats.org/presentationml/2006/main">
  <p:tag name="AS_UNIQUEID" val="820"/>
</p:tagLst>
</file>

<file path=ppt/tags/tag408.xml><?xml version="1.0" encoding="utf-8"?>
<p:tagLst xmlns:p="http://schemas.openxmlformats.org/presentationml/2006/main">
  <p:tag name="AS_UNIQUEID" val="821"/>
</p:tagLst>
</file>

<file path=ppt/tags/tag409.xml><?xml version="1.0" encoding="utf-8"?>
<p:tagLst xmlns:p="http://schemas.openxmlformats.org/presentationml/2006/main">
  <p:tag name="AS_UNIQUEID" val="822"/>
</p:tagLst>
</file>

<file path=ppt/tags/tag41.xml><?xml version="1.0" encoding="utf-8"?>
<p:tagLst xmlns:p="http://schemas.openxmlformats.org/presentationml/2006/main">
  <p:tag name="AS_UNIQUEID" val="972"/>
</p:tagLst>
</file>

<file path=ppt/tags/tag410.xml><?xml version="1.0" encoding="utf-8"?>
<p:tagLst xmlns:p="http://schemas.openxmlformats.org/presentationml/2006/main">
  <p:tag name="AS_UNIQUEID" val="823"/>
</p:tagLst>
</file>

<file path=ppt/tags/tag411.xml><?xml version="1.0" encoding="utf-8"?>
<p:tagLst xmlns:p="http://schemas.openxmlformats.org/presentationml/2006/main">
  <p:tag name="AS_UNIQUEID" val="824"/>
</p:tagLst>
</file>

<file path=ppt/tags/tag412.xml><?xml version="1.0" encoding="utf-8"?>
<p:tagLst xmlns:p="http://schemas.openxmlformats.org/presentationml/2006/main">
  <p:tag name="AS_UNIQUEID" val="825"/>
</p:tagLst>
</file>

<file path=ppt/tags/tag413.xml><?xml version="1.0" encoding="utf-8"?>
<p:tagLst xmlns:p="http://schemas.openxmlformats.org/presentationml/2006/main">
  <p:tag name="AS_UNIQUEID" val="826"/>
</p:tagLst>
</file>

<file path=ppt/tags/tag414.xml><?xml version="1.0" encoding="utf-8"?>
<p:tagLst xmlns:p="http://schemas.openxmlformats.org/presentationml/2006/main">
  <p:tag name="AS_UNIQUEID" val="827"/>
  <p:tag name="KSO_WM_UNIT_TEXT_FILL_FORE_SCHEMECOLOR_INDEX" val="13"/>
  <p:tag name="KSO_WM_UNIT_TEXT_FILL_FORE_SCHEMECOLOR_INDEX_BRIGHTNESS" val="0"/>
  <p:tag name="KSO_WM_UNIT_TEXT_FILL_TYPE" val="1"/>
</p:tagLst>
</file>

<file path=ppt/tags/tag415.xml><?xml version="1.0" encoding="utf-8"?>
<p:tagLst xmlns:p="http://schemas.openxmlformats.org/presentationml/2006/main">
  <p:tag name="AS_UNIQUEID" val="828"/>
</p:tagLst>
</file>

<file path=ppt/tags/tag416.xml><?xml version="1.0" encoding="utf-8"?>
<p:tagLst xmlns:p="http://schemas.openxmlformats.org/presentationml/2006/main">
  <p:tag name="AS_UNIQUEID" val="829"/>
</p:tagLst>
</file>

<file path=ppt/tags/tag417.xml><?xml version="1.0" encoding="utf-8"?>
<p:tagLst xmlns:p="http://schemas.openxmlformats.org/presentationml/2006/main">
  <p:tag name="AS_UNIQUEID" val="830"/>
</p:tagLst>
</file>

<file path=ppt/tags/tag418.xml><?xml version="1.0" encoding="utf-8"?>
<p:tagLst xmlns:p="http://schemas.openxmlformats.org/presentationml/2006/main">
  <p:tag name="AS_UNIQUEID" val="831"/>
</p:tagLst>
</file>

<file path=ppt/tags/tag419.xml><?xml version="1.0" encoding="utf-8"?>
<p:tagLst xmlns:p="http://schemas.openxmlformats.org/presentationml/2006/main">
  <p:tag name="AS_UNIQUEID" val="832"/>
  <p:tag name="KSO_WM_UNIT_TEXT_FILL_FORE_SCHEMECOLOR_INDEX" val="13"/>
  <p:tag name="KSO_WM_UNIT_TEXT_FILL_FORE_SCHEMECOLOR_INDEX_BRIGHTNESS" val="0"/>
  <p:tag name="KSO_WM_UNIT_TEXT_FILL_TYPE" val="1"/>
</p:tagLst>
</file>

<file path=ppt/tags/tag42.xml><?xml version="1.0" encoding="utf-8"?>
<p:tagLst xmlns:p="http://schemas.openxmlformats.org/presentationml/2006/main">
  <p:tag name="AS_UNIQUEID" val="973"/>
</p:tagLst>
</file>

<file path=ppt/tags/tag420.xml><?xml version="1.0" encoding="utf-8"?>
<p:tagLst xmlns:p="http://schemas.openxmlformats.org/presentationml/2006/main">
  <p:tag name="AS_UNIQUEID" val="833"/>
</p:tagLst>
</file>

<file path=ppt/tags/tag421.xml><?xml version="1.0" encoding="utf-8"?>
<p:tagLst xmlns:p="http://schemas.openxmlformats.org/presentationml/2006/main">
  <p:tag name="AS_UNIQUEID" val="834"/>
  <p:tag name="KSO_WM_UNIT_TEXT_FILL_FORE_SCHEMECOLOR_INDEX" val="13"/>
  <p:tag name="KSO_WM_UNIT_TEXT_FILL_FORE_SCHEMECOLOR_INDEX_BRIGHTNESS" val="0"/>
  <p:tag name="KSO_WM_UNIT_TEXT_FILL_TYPE" val="1"/>
</p:tagLst>
</file>

<file path=ppt/tags/tag422.xml><?xml version="1.0" encoding="utf-8"?>
<p:tagLst xmlns:p="http://schemas.openxmlformats.org/presentationml/2006/main">
  <p:tag name="AS_UNIQUEID" val="835"/>
</p:tagLst>
</file>

<file path=ppt/tags/tag42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24.xml><?xml version="1.0" encoding="utf-8"?>
<p:tagLst xmlns:p="http://schemas.openxmlformats.org/presentationml/2006/main">
  <p:tag name="AS_UNIQUEID" val="1137"/>
</p:tagLst>
</file>

<file path=ppt/tags/tag425.xml><?xml version="1.0" encoding="utf-8"?>
<p:tagLst xmlns:p="http://schemas.openxmlformats.org/presentationml/2006/main">
  <p:tag name="AS_UNIQUEID" val="83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7cff7f5-5980-4442-85ab-0b36bc155a5f}"/>
</p:tagLst>
</file>

<file path=ppt/tags/tag426.xml><?xml version="1.0" encoding="utf-8"?>
<p:tagLst xmlns:p="http://schemas.openxmlformats.org/presentationml/2006/main">
  <p:tag name="AS_UNIQUEID" val="83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  <p:tag name="WM_BEAUTIFY_SHAPE_IDENTITY" val="{93c0c6d5-55d3-4ba6-95f4-521a1bfe0cf0}"/>
</p:tagLst>
</file>

<file path=ppt/tags/tag427.xml><?xml version="1.0" encoding="utf-8"?>
<p:tagLst xmlns:p="http://schemas.openxmlformats.org/presentationml/2006/main">
  <p:tag name="AS_UNIQUEID" val="839"/>
</p:tagLst>
</file>

<file path=ppt/tags/tag428.xml><?xml version="1.0" encoding="utf-8"?>
<p:tagLst xmlns:p="http://schemas.openxmlformats.org/presentationml/2006/main">
  <p:tag name="AS_UNIQUEID" val="840"/>
  <p:tag name="KSO_WM_UNIT_TEXT_FILL_FORE_SCHEMECOLOR_INDEX" val="13"/>
  <p:tag name="KSO_WM_UNIT_TEXT_FILL_FORE_SCHEMECOLOR_INDEX_BRIGHTNESS" val="0"/>
  <p:tag name="KSO_WM_UNIT_TEXT_FILL_TYPE" val="1"/>
</p:tagLst>
</file>

<file path=ppt/tags/tag429.xml><?xml version="1.0" encoding="utf-8"?>
<p:tagLst xmlns:p="http://schemas.openxmlformats.org/presentationml/2006/main">
  <p:tag name="AS_UNIQUEID" val="841"/>
</p:tagLst>
</file>

<file path=ppt/tags/tag43.xml><?xml version="1.0" encoding="utf-8"?>
<p:tagLst xmlns:p="http://schemas.openxmlformats.org/presentationml/2006/main">
  <p:tag name="AS_UNIQUEID" val="974"/>
</p:tagLst>
</file>

<file path=ppt/tags/tag430.xml><?xml version="1.0" encoding="utf-8"?>
<p:tagLst xmlns:p="http://schemas.openxmlformats.org/presentationml/2006/main">
  <p:tag name="AS_UNIQUEID" val="842"/>
</p:tagLst>
</file>

<file path=ppt/tags/tag431.xml><?xml version="1.0" encoding="utf-8"?>
<p:tagLst xmlns:p="http://schemas.openxmlformats.org/presentationml/2006/main">
  <p:tag name="AS_UNIQUEID" val="843"/>
</p:tagLst>
</file>

<file path=ppt/tags/tag432.xml><?xml version="1.0" encoding="utf-8"?>
<p:tagLst xmlns:p="http://schemas.openxmlformats.org/presentationml/2006/main">
  <p:tag name="AS_UNIQUEID" val="844"/>
</p:tagLst>
</file>

<file path=ppt/tags/tag433.xml><?xml version="1.0" encoding="utf-8"?>
<p:tagLst xmlns:p="http://schemas.openxmlformats.org/presentationml/2006/main">
  <p:tag name="AS_UNIQUEID" val="845"/>
</p:tagLst>
</file>

<file path=ppt/tags/tag434.xml><?xml version="1.0" encoding="utf-8"?>
<p:tagLst xmlns:p="http://schemas.openxmlformats.org/presentationml/2006/main">
  <p:tag name="AS_UNIQUEID" val="846"/>
</p:tagLst>
</file>

<file path=ppt/tags/tag43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36.xml><?xml version="1.0" encoding="utf-8"?>
<p:tagLst xmlns:p="http://schemas.openxmlformats.org/presentationml/2006/main">
  <p:tag name="AS_UNIQUEID" val="1138"/>
</p:tagLst>
</file>

<file path=ppt/tags/tag437.xml><?xml version="1.0" encoding="utf-8"?>
<p:tagLst xmlns:p="http://schemas.openxmlformats.org/presentationml/2006/main">
  <p:tag name="AS_UNIQUEID" val="84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97734f61-9af8-4f9f-9962-3eb8580417d7}"/>
</p:tagLst>
</file>

<file path=ppt/tags/tag438.xml><?xml version="1.0" encoding="utf-8"?>
<p:tagLst xmlns:p="http://schemas.openxmlformats.org/presentationml/2006/main">
  <p:tag name="AS_UNIQUEID" val="84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  <p:tag name="WM_BEAUTIFY_SHAPE_IDENTITY" val="{98bab79c-1e34-48f2-91fb-df70841e8bf5}"/>
</p:tagLst>
</file>

<file path=ppt/tags/tag439.xml><?xml version="1.0" encoding="utf-8"?>
<p:tagLst xmlns:p="http://schemas.openxmlformats.org/presentationml/2006/main">
  <p:tag name="AS_UNIQUEID" val="850"/>
</p:tagLst>
</file>

<file path=ppt/tags/tag44.xml><?xml version="1.0" encoding="utf-8"?>
<p:tagLst xmlns:p="http://schemas.openxmlformats.org/presentationml/2006/main">
  <p:tag name="AS_UNIQUEID" val="975"/>
</p:tagLst>
</file>

<file path=ppt/tags/tag440.xml><?xml version="1.0" encoding="utf-8"?>
<p:tagLst xmlns:p="http://schemas.openxmlformats.org/presentationml/2006/main">
  <p:tag name="AS_UNIQUEID" val="851"/>
</p:tagLst>
</file>

<file path=ppt/tags/tag441.xml><?xml version="1.0" encoding="utf-8"?>
<p:tagLst xmlns:p="http://schemas.openxmlformats.org/presentationml/2006/main">
  <p:tag name="AS_UNIQUEID" val="852"/>
  <p:tag name="KSO_WM_UNIT_TEXT_FILL_FORE_SCHEMECOLOR_INDEX" val="13"/>
  <p:tag name="KSO_WM_UNIT_TEXT_FILL_FORE_SCHEMECOLOR_INDEX_BRIGHTNESS" val="0"/>
  <p:tag name="KSO_WM_UNIT_TEXT_FILL_TYPE" val="1"/>
</p:tagLst>
</file>

<file path=ppt/tags/tag442.xml><?xml version="1.0" encoding="utf-8"?>
<p:tagLst xmlns:p="http://schemas.openxmlformats.org/presentationml/2006/main">
  <p:tag name="AS_UNIQUEID" val="853"/>
</p:tagLst>
</file>

<file path=ppt/tags/tag443.xml><?xml version="1.0" encoding="utf-8"?>
<p:tagLst xmlns:p="http://schemas.openxmlformats.org/presentationml/2006/main">
  <p:tag name="AS_UNIQUEID" val="854"/>
</p:tagLst>
</file>

<file path=ppt/tags/tag44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45.xml><?xml version="1.0" encoding="utf-8"?>
<p:tagLst xmlns:p="http://schemas.openxmlformats.org/presentationml/2006/main">
  <p:tag name="AS_UNIQUEID" val="1139"/>
</p:tagLst>
</file>

<file path=ppt/tags/tag446.xml><?xml version="1.0" encoding="utf-8"?>
<p:tagLst xmlns:p="http://schemas.openxmlformats.org/presentationml/2006/main">
  <p:tag name="AS_UNIQUEID" val="85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97734f61-9af8-4f9f-9962-3eb8580417d7}"/>
</p:tagLst>
</file>

<file path=ppt/tags/tag447.xml><?xml version="1.0" encoding="utf-8"?>
<p:tagLst xmlns:p="http://schemas.openxmlformats.org/presentationml/2006/main">
  <p:tag name="AS_UNIQUEID" val="85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  <p:tag name="WM_BEAUTIFY_SHAPE_IDENTITY" val="{98bab79c-1e34-48f2-91fb-df70841e8bf5}"/>
</p:tagLst>
</file>

<file path=ppt/tags/tag448.xml><?xml version="1.0" encoding="utf-8"?>
<p:tagLst xmlns:p="http://schemas.openxmlformats.org/presentationml/2006/main">
  <p:tag name="AS_UNIQUEID" val="858"/>
</p:tagLst>
</file>

<file path=ppt/tags/tag449.xml><?xml version="1.0" encoding="utf-8"?>
<p:tagLst xmlns:p="http://schemas.openxmlformats.org/presentationml/2006/main">
  <p:tag name="AS_UNIQUEID" val="859"/>
</p:tagLst>
</file>

<file path=ppt/tags/tag45.xml><?xml version="1.0" encoding="utf-8"?>
<p:tagLst xmlns:p="http://schemas.openxmlformats.org/presentationml/2006/main">
  <p:tag name="AS_UNIQUEID" val="976"/>
</p:tagLst>
</file>

<file path=ppt/tags/tag450.xml><?xml version="1.0" encoding="utf-8"?>
<p:tagLst xmlns:p="http://schemas.openxmlformats.org/presentationml/2006/main">
  <p:tag name="AS_UNIQUEID" val="860"/>
  <p:tag name="KSO_WM_UNIT_TEXT_FILL_FORE_SCHEMECOLOR_INDEX" val="13"/>
  <p:tag name="KSO_WM_UNIT_TEXT_FILL_FORE_SCHEMECOLOR_INDEX_BRIGHTNESS" val="0"/>
  <p:tag name="KSO_WM_UNIT_TEXT_FILL_TYPE" val="1"/>
</p:tagLst>
</file>

<file path=ppt/tags/tag451.xml><?xml version="1.0" encoding="utf-8"?>
<p:tagLst xmlns:p="http://schemas.openxmlformats.org/presentationml/2006/main">
  <p:tag name="AS_UNIQUEID" val="861"/>
</p:tagLst>
</file>

<file path=ppt/tags/tag452.xml><?xml version="1.0" encoding="utf-8"?>
<p:tagLst xmlns:p="http://schemas.openxmlformats.org/presentationml/2006/main">
  <p:tag name="AS_UNIQUEID" val="862"/>
</p:tagLst>
</file>

<file path=ppt/tags/tag45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54.xml><?xml version="1.0" encoding="utf-8"?>
<p:tagLst xmlns:p="http://schemas.openxmlformats.org/presentationml/2006/main">
  <p:tag name="AS_UNIQUEID" val="1140"/>
</p:tagLst>
</file>

<file path=ppt/tags/tag455.xml><?xml version="1.0" encoding="utf-8"?>
<p:tagLst xmlns:p="http://schemas.openxmlformats.org/presentationml/2006/main">
  <p:tag name="AS_UNIQUEID" val="86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97734f61-9af8-4f9f-9962-3eb8580417d7}"/>
</p:tagLst>
</file>

<file path=ppt/tags/tag456.xml><?xml version="1.0" encoding="utf-8"?>
<p:tagLst xmlns:p="http://schemas.openxmlformats.org/presentationml/2006/main">
  <p:tag name="AS_UNIQUEID" val="86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  <p:tag name="WM_BEAUTIFY_SHAPE_IDENTITY" val="{98bab79c-1e34-48f2-91fb-df70841e8bf5}"/>
</p:tagLst>
</file>

<file path=ppt/tags/tag457.xml><?xml version="1.0" encoding="utf-8"?>
<p:tagLst xmlns:p="http://schemas.openxmlformats.org/presentationml/2006/main">
  <p:tag name="AS_UNIQUEID" val="866"/>
</p:tagLst>
</file>

<file path=ppt/tags/tag458.xml><?xml version="1.0" encoding="utf-8"?>
<p:tagLst xmlns:p="http://schemas.openxmlformats.org/presentationml/2006/main">
  <p:tag name="AS_UNIQUEID" val="867"/>
</p:tagLst>
</file>

<file path=ppt/tags/tag459.xml><?xml version="1.0" encoding="utf-8"?>
<p:tagLst xmlns:p="http://schemas.openxmlformats.org/presentationml/2006/main">
  <p:tag name="AS_UNIQUEID" val="868"/>
  <p:tag name="KSO_WM_UNIT_TEXT_FILL_FORE_SCHEMECOLOR_INDEX" val="13"/>
  <p:tag name="KSO_WM_UNIT_TEXT_FILL_FORE_SCHEMECOLOR_INDEX_BRIGHTNESS" val="0"/>
  <p:tag name="KSO_WM_UNIT_TEXT_FILL_TYPE" val="1"/>
</p:tagLst>
</file>

<file path=ppt/tags/tag46.xml><?xml version="1.0" encoding="utf-8"?>
<p:tagLst xmlns:p="http://schemas.openxmlformats.org/presentationml/2006/main">
  <p:tag name="AS_UNIQUEID" val="977"/>
</p:tagLst>
</file>

<file path=ppt/tags/tag460.xml><?xml version="1.0" encoding="utf-8"?>
<p:tagLst xmlns:p="http://schemas.openxmlformats.org/presentationml/2006/main">
  <p:tag name="AS_UNIQUEID" val="869"/>
</p:tagLst>
</file>

<file path=ppt/tags/tag461.xml><?xml version="1.0" encoding="utf-8"?>
<p:tagLst xmlns:p="http://schemas.openxmlformats.org/presentationml/2006/main">
  <p:tag name="AS_UNIQUEID" val="870"/>
</p:tagLst>
</file>

<file path=ppt/tags/tag46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63.xml><?xml version="1.0" encoding="utf-8"?>
<p:tagLst xmlns:p="http://schemas.openxmlformats.org/presentationml/2006/main">
  <p:tag name="AS_UNIQUEID" val="1141"/>
</p:tagLst>
</file>

<file path=ppt/tags/tag464.xml><?xml version="1.0" encoding="utf-8"?>
<p:tagLst xmlns:p="http://schemas.openxmlformats.org/presentationml/2006/main">
  <p:tag name="AS_UNIQUEID" val="87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97734f61-9af8-4f9f-9962-3eb8580417d7}"/>
</p:tagLst>
</file>

<file path=ppt/tags/tag465.xml><?xml version="1.0" encoding="utf-8"?>
<p:tagLst xmlns:p="http://schemas.openxmlformats.org/presentationml/2006/main">
  <p:tag name="AS_UNIQUEID" val="87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  <p:tag name="WM_BEAUTIFY_SHAPE_IDENTITY" val="{98bab79c-1e34-48f2-91fb-df70841e8bf5}"/>
</p:tagLst>
</file>

<file path=ppt/tags/tag466.xml><?xml version="1.0" encoding="utf-8"?>
<p:tagLst xmlns:p="http://schemas.openxmlformats.org/presentationml/2006/main">
  <p:tag name="AS_UNIQUEID" val="874"/>
</p:tagLst>
</file>

<file path=ppt/tags/tag467.xml><?xml version="1.0" encoding="utf-8"?>
<p:tagLst xmlns:p="http://schemas.openxmlformats.org/presentationml/2006/main">
  <p:tag name="AS_UNIQUEID" val="875"/>
</p:tagLst>
</file>

<file path=ppt/tags/tag468.xml><?xml version="1.0" encoding="utf-8"?>
<p:tagLst xmlns:p="http://schemas.openxmlformats.org/presentationml/2006/main">
  <p:tag name="AS_UNIQUEID" val="876"/>
  <p:tag name="KSO_WM_UNIT_TEXT_FILL_FORE_SCHEMECOLOR_INDEX" val="13"/>
  <p:tag name="KSO_WM_UNIT_TEXT_FILL_FORE_SCHEMECOLOR_INDEX_BRIGHTNESS" val="0"/>
  <p:tag name="KSO_WM_UNIT_TEXT_FILL_TYPE" val="1"/>
</p:tagLst>
</file>

<file path=ppt/tags/tag469.xml><?xml version="1.0" encoding="utf-8"?>
<p:tagLst xmlns:p="http://schemas.openxmlformats.org/presentationml/2006/main">
  <p:tag name="AS_UNIQUEID" val="877"/>
</p:tagLst>
</file>

<file path=ppt/tags/tag47.xml><?xml version="1.0" encoding="utf-8"?>
<p:tagLst xmlns:p="http://schemas.openxmlformats.org/presentationml/2006/main">
  <p:tag name="AS_UNIQUEID" val="978"/>
</p:tagLst>
</file>

<file path=ppt/tags/tag470.xml><?xml version="1.0" encoding="utf-8"?>
<p:tagLst xmlns:p="http://schemas.openxmlformats.org/presentationml/2006/main">
  <p:tag name="AS_UNIQUEID" val="878"/>
</p:tagLst>
</file>

<file path=ppt/tags/tag47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72.xml><?xml version="1.0" encoding="utf-8"?>
<p:tagLst xmlns:p="http://schemas.openxmlformats.org/presentationml/2006/main">
  <p:tag name="AS_UNIQUEID" val="1142"/>
</p:tagLst>
</file>

<file path=ppt/tags/tag473.xml><?xml version="1.0" encoding="utf-8"?>
<p:tagLst xmlns:p="http://schemas.openxmlformats.org/presentationml/2006/main">
  <p:tag name="AS_UNIQUEID" val="88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f321af40-a4f3-44bb-9009-82a6822fad93}"/>
</p:tagLst>
</file>

<file path=ppt/tags/tag474.xml><?xml version="1.0" encoding="utf-8"?>
<p:tagLst xmlns:p="http://schemas.openxmlformats.org/presentationml/2006/main">
  <p:tag name="AS_UNIQUEID" val="88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  <p:tag name="WM_BEAUTIFY_SHAPE_IDENTITY" val="{f4d74ada-f970-4994-9b1f-9e175118d649}"/>
</p:tagLst>
</file>

<file path=ppt/tags/tag475.xml><?xml version="1.0" encoding="utf-8"?>
<p:tagLst xmlns:p="http://schemas.openxmlformats.org/presentationml/2006/main">
  <p:tag name="AS_UNIQUEID" val="882"/>
  <p:tag name="KSO_WM_UNIT_TEXT_FILL_FORE_SCHEMECOLOR_INDEX" val="13"/>
  <p:tag name="KSO_WM_UNIT_TEXT_FILL_FORE_SCHEMECOLOR_INDEX_BRIGHTNESS" val="0"/>
  <p:tag name="KSO_WM_UNIT_TEXT_FILL_TYPE" val="1"/>
</p:tagLst>
</file>

<file path=ppt/tags/tag476.xml><?xml version="1.0" encoding="utf-8"?>
<p:tagLst xmlns:p="http://schemas.openxmlformats.org/presentationml/2006/main">
  <p:tag name="AS_UNIQUEID" val="883"/>
</p:tagLst>
</file>

<file path=ppt/tags/tag477.xml><?xml version="1.0" encoding="utf-8"?>
<p:tagLst xmlns:p="http://schemas.openxmlformats.org/presentationml/2006/main">
  <p:tag name="AS_UNIQUEID" val="884"/>
</p:tagLst>
</file>

<file path=ppt/tags/tag478.xml><?xml version="1.0" encoding="utf-8"?>
<p:tagLst xmlns:p="http://schemas.openxmlformats.org/presentationml/2006/main">
  <p:tag name="AS_UNIQUEID" val="885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479.xml><?xml version="1.0" encoding="utf-8"?>
<p:tagLst xmlns:p="http://schemas.openxmlformats.org/presentationml/2006/main">
  <p:tag name="AS_UNIQUEID" val="886"/>
  <p:tag name="KSO_WM_UNIT_FILL_FORE_SCHEMECOLOR_INDEX" val="13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48.xml><?xml version="1.0" encoding="utf-8"?>
<p:tagLst xmlns:p="http://schemas.openxmlformats.org/presentationml/2006/main">
  <p:tag name="AS_UNIQUEID" val="979"/>
</p:tagLst>
</file>

<file path=ppt/tags/tag480.xml><?xml version="1.0" encoding="utf-8"?>
<p:tagLst xmlns:p="http://schemas.openxmlformats.org/presentationml/2006/main">
  <p:tag name="AS_UNIQUEID" val="887"/>
  <p:tag name="KSO_WM_UNIT_FILL_FORE_SCHEMECOLOR_INDEX" val="13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481.xml><?xml version="1.0" encoding="utf-8"?>
<p:tagLst xmlns:p="http://schemas.openxmlformats.org/presentationml/2006/main">
  <p:tag name="AS_UNIQUEID" val="888"/>
  <p:tag name="KSO_WM_UNIT_FILL_FORE_SCHEMECOLOR_INDEX" val="13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482.xml><?xml version="1.0" encoding="utf-8"?>
<p:tagLst xmlns:p="http://schemas.openxmlformats.org/presentationml/2006/main">
  <p:tag name="AS_UNIQUEID" val="889"/>
  <p:tag name="KSO_WM_UNIT_TEXT_FILL_FORE_SCHEMECOLOR_INDEX" val="13"/>
  <p:tag name="KSO_WM_UNIT_TEXT_FILL_FORE_SCHEMECOLOR_INDEX_BRIGHTNESS" val="0"/>
  <p:tag name="KSO_WM_UNIT_TEXT_FILL_TYPE" val="1"/>
</p:tagLst>
</file>

<file path=ppt/tags/tag483.xml><?xml version="1.0" encoding="utf-8"?>
<p:tagLst xmlns:p="http://schemas.openxmlformats.org/presentationml/2006/main">
  <p:tag name="AS_UNIQUEID" val="890"/>
  <p:tag name="KSO_WM_UNIT_TEXT_FILL_FORE_SCHEMECOLOR_INDEX" val="13"/>
  <p:tag name="KSO_WM_UNIT_TEXT_FILL_FORE_SCHEMECOLOR_INDEX_BRIGHTNESS" val="0"/>
  <p:tag name="KSO_WM_UNIT_TEXT_FILL_TYPE" val="1"/>
</p:tagLst>
</file>

<file path=ppt/tags/tag484.xml><?xml version="1.0" encoding="utf-8"?>
<p:tagLst xmlns:p="http://schemas.openxmlformats.org/presentationml/2006/main">
  <p:tag name="AS_UNIQUEID" val="891"/>
  <p:tag name="KSO_WM_UNIT_TEXT_FILL_FORE_SCHEMECOLOR_INDEX" val="13"/>
  <p:tag name="KSO_WM_UNIT_TEXT_FILL_FORE_SCHEMECOLOR_INDEX_BRIGHTNESS" val="0"/>
  <p:tag name="KSO_WM_UNIT_TEXT_FILL_TYPE" val="1"/>
</p:tagLst>
</file>

<file path=ppt/tags/tag485.xml><?xml version="1.0" encoding="utf-8"?>
<p:tagLst xmlns:p="http://schemas.openxmlformats.org/presentationml/2006/main">
  <p:tag name="AS_UNIQUEID" val="892"/>
  <p:tag name="KSO_WM_UNIT_TEXT_FILL_FORE_SCHEMECOLOR_INDEX" val="14"/>
  <p:tag name="KSO_WM_UNIT_TEXT_FILL_FORE_SCHEMECOLOR_INDEX_BRIGHTNESS" val="0"/>
  <p:tag name="KSO_WM_UNIT_TEXT_FILL_TYPE" val="1"/>
</p:tagLst>
</file>

<file path=ppt/tags/tag48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87.xml><?xml version="1.0" encoding="utf-8"?>
<p:tagLst xmlns:p="http://schemas.openxmlformats.org/presentationml/2006/main">
  <p:tag name="AS_UNIQUEID" val="1143"/>
</p:tagLst>
</file>

<file path=ppt/tags/tag488.xml><?xml version="1.0" encoding="utf-8"?>
<p:tagLst xmlns:p="http://schemas.openxmlformats.org/presentationml/2006/main">
  <p:tag name="AS_UNIQUEID" val="1144"/>
</p:tagLst>
</file>

<file path=ppt/tags/tag489.xml><?xml version="1.0" encoding="utf-8"?>
<p:tagLst xmlns:p="http://schemas.openxmlformats.org/presentationml/2006/main">
  <p:tag name="AS_UNIQUEID" val="1145"/>
</p:tagLst>
</file>

<file path=ppt/tags/tag49.xml><?xml version="1.0" encoding="utf-8"?>
<p:tagLst xmlns:p="http://schemas.openxmlformats.org/presentationml/2006/main">
  <p:tag name="AS_UNIQUEID" val="980"/>
</p:tagLst>
</file>

<file path=ppt/tags/tag490.xml><?xml version="1.0" encoding="utf-8"?>
<p:tagLst xmlns:p="http://schemas.openxmlformats.org/presentationml/2006/main">
  <p:tag name="AS_UNIQUEID" val="1146"/>
</p:tagLst>
</file>

<file path=ppt/tags/tag491.xml><?xml version="1.0" encoding="utf-8"?>
<p:tagLst xmlns:p="http://schemas.openxmlformats.org/presentationml/2006/main">
  <p:tag name="AS_UNIQUEID" val="1147"/>
</p:tagLst>
</file>

<file path=ppt/tags/tag492.xml><?xml version="1.0" encoding="utf-8"?>
<p:tagLst xmlns:p="http://schemas.openxmlformats.org/presentationml/2006/main">
  <p:tag name="AS_UNIQUEID" val="1148"/>
</p:tagLst>
</file>

<file path=ppt/tags/tag493.xml><?xml version="1.0" encoding="utf-8"?>
<p:tagLst xmlns:p="http://schemas.openxmlformats.org/presentationml/2006/main">
  <p:tag name="AS_UNIQUEID" val="1149"/>
</p:tagLst>
</file>

<file path=ppt/tags/tag494.xml><?xml version="1.0" encoding="utf-8"?>
<p:tagLst xmlns:p="http://schemas.openxmlformats.org/presentationml/2006/main">
  <p:tag name="AS_UNIQUEID" val="1150"/>
</p:tagLst>
</file>

<file path=ppt/tags/tag495.xml><?xml version="1.0" encoding="utf-8"?>
<p:tagLst xmlns:p="http://schemas.openxmlformats.org/presentationml/2006/main">
  <p:tag name="AS_UNIQUEID" val="1151"/>
</p:tagLst>
</file>

<file path=ppt/tags/tag496.xml><?xml version="1.0" encoding="utf-8"?>
<p:tagLst xmlns:p="http://schemas.openxmlformats.org/presentationml/2006/main">
  <p:tag name="AS_UNIQUEID" val="1152"/>
</p:tagLst>
</file>

<file path=ppt/tags/tag497.xml><?xml version="1.0" encoding="utf-8"?>
<p:tagLst xmlns:p="http://schemas.openxmlformats.org/presentationml/2006/main">
  <p:tag name="AS_UNIQUEID" val="89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24ed41ee-31e1-4b60-bf94-c7593c730edc}"/>
</p:tagLst>
</file>

<file path=ppt/tags/tag498.xml><?xml version="1.0" encoding="utf-8"?>
<p:tagLst xmlns:p="http://schemas.openxmlformats.org/presentationml/2006/main">
  <p:tag name="AS_UNIQUEID" val="89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  <p:tag name="WM_BEAUTIFY_SHAPE_IDENTITY" val="{d584cbfc-3650-4c89-94da-0f4e8d57ed8f}"/>
</p:tagLst>
</file>

<file path=ppt/tags/tag499.xml><?xml version="1.0" encoding="utf-8"?>
<p:tagLst xmlns:p="http://schemas.openxmlformats.org/presentationml/2006/main">
  <p:tag name="AS_UNIQUEID" val="896"/>
</p:tagLst>
</file>

<file path=ppt/tags/tag5.xml><?xml version="1.0" encoding="utf-8"?>
<p:tagLst xmlns:p="http://schemas.openxmlformats.org/presentationml/2006/main">
  <p:tag name="AS_UNIQUEID" val="936"/>
</p:tagLst>
</file>

<file path=ppt/tags/tag50.xml><?xml version="1.0" encoding="utf-8"?>
<p:tagLst xmlns:p="http://schemas.openxmlformats.org/presentationml/2006/main">
  <p:tag name="AS_UNIQUEID" val="981"/>
</p:tagLst>
</file>

<file path=ppt/tags/tag500.xml><?xml version="1.0" encoding="utf-8"?>
<p:tagLst xmlns:p="http://schemas.openxmlformats.org/presentationml/2006/main">
  <p:tag name="AS_UNIQUEID" val="897"/>
</p:tagLst>
</file>

<file path=ppt/tags/tag501.xml><?xml version="1.0" encoding="utf-8"?>
<p:tagLst xmlns:p="http://schemas.openxmlformats.org/presentationml/2006/main">
  <p:tag name="AS_UNIQUEID" val="898"/>
</p:tagLst>
</file>

<file path=ppt/tags/tag502.xml><?xml version="1.0" encoding="utf-8"?>
<p:tagLst xmlns:p="http://schemas.openxmlformats.org/presentationml/2006/main">
  <p:tag name="AS_UNIQUEID" val="899"/>
  <p:tag name="KSO_WM_UNIT_TABLE_BEAUTIFY" val="smartTable{132ff8af-6ab8-4ed4-98de-d425b62c852c}"/>
  <p:tag name="TABLE_COLOR_RGB" val="0x000000*0xFFFFFF*0x44546A*0xE6E5E5*0x848587*0x738499*0x817CA0*0x9B819F*0xA7878C*0xAB968B"/>
  <p:tag name="TABLE_COLORIDX" val="l"/>
  <p:tag name="TABLE_EMPHASIZE_COLOR" val="8684935"/>
  <p:tag name="TABLE_SKINIDX" val="1"/>
</p:tagLst>
</file>

<file path=ppt/tags/tag50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04.xml><?xml version="1.0" encoding="utf-8"?>
<p:tagLst xmlns:p="http://schemas.openxmlformats.org/presentationml/2006/main">
  <p:tag name="AS_UNIQUEID" val="1153"/>
</p:tagLst>
</file>

<file path=ppt/tags/tag505.xml><?xml version="1.0" encoding="utf-8"?>
<p:tagLst xmlns:p="http://schemas.openxmlformats.org/presentationml/2006/main">
  <p:tag name="AS_UNIQUEID" val="90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f818fcfd-c31c-46b1-9591-6eb675e810b6}"/>
</p:tagLst>
</file>

<file path=ppt/tags/tag506.xml><?xml version="1.0" encoding="utf-8"?>
<p:tagLst xmlns:p="http://schemas.openxmlformats.org/presentationml/2006/main">
  <p:tag name="AS_UNIQUEID" val="90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  <p:tag name="WM_BEAUTIFY_SHAPE_IDENTITY" val="{1960c991-c13d-44d4-b479-cafdb6f58e5c}"/>
</p:tagLst>
</file>

<file path=ppt/tags/tag507.xml><?xml version="1.0" encoding="utf-8"?>
<p:tagLst xmlns:p="http://schemas.openxmlformats.org/presentationml/2006/main">
  <p:tag name="AS_UNIQUEID" val="903"/>
</p:tagLst>
</file>

<file path=ppt/tags/tag508.xml><?xml version="1.0" encoding="utf-8"?>
<p:tagLst xmlns:p="http://schemas.openxmlformats.org/presentationml/2006/main">
  <p:tag name="AS_UNIQUEID" val="904"/>
</p:tagLst>
</file>

<file path=ppt/tags/tag509.xml><?xml version="1.0" encoding="utf-8"?>
<p:tagLst xmlns:p="http://schemas.openxmlformats.org/presentationml/2006/main">
  <p:tag name="AS_UNIQUEID" val="905"/>
</p:tagLst>
</file>

<file path=ppt/tags/tag51.xml><?xml version="1.0" encoding="utf-8"?>
<p:tagLst xmlns:p="http://schemas.openxmlformats.org/presentationml/2006/main">
  <p:tag name="AS_UNIQUEID" val="982"/>
</p:tagLst>
</file>

<file path=ppt/tags/tag510.xml><?xml version="1.0" encoding="utf-8"?>
<p:tagLst xmlns:p="http://schemas.openxmlformats.org/presentationml/2006/main">
  <p:tag name="AS_UNIQUEID" val="906"/>
  <p:tag name="KSO_WM_UNIT_TABLE_BEAUTIFY" val="smartTable{132ff8af-6ab8-4ed4-98de-d425b62c852c}"/>
  <p:tag name="TABLE_COLOR_RGB" val="0x000000*0xFFFFFF*0x44546A*0xE6E5E5*0x848587*0x738499*0x817CA0*0x9B819F*0xA7878C*0xAB968B"/>
  <p:tag name="TABLE_COLORIDX" val="l"/>
  <p:tag name="TABLE_EMPHASIZE_COLOR" val="8684935"/>
  <p:tag name="TABLE_SKINIDX" val="1"/>
</p:tagLst>
</file>

<file path=ppt/tags/tag51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12.xml><?xml version="1.0" encoding="utf-8"?>
<p:tagLst xmlns:p="http://schemas.openxmlformats.org/presentationml/2006/main">
  <p:tag name="AS_UNIQUEID" val="1154"/>
</p:tagLst>
</file>

<file path=ppt/tags/tag513.xml><?xml version="1.0" encoding="utf-8"?>
<p:tagLst xmlns:p="http://schemas.openxmlformats.org/presentationml/2006/main">
  <p:tag name="AS_UNIQUEID" val="90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790e90f-6f0d-4c5a-91f1-848b3f82f1e3}"/>
</p:tagLst>
</file>

<file path=ppt/tags/tag514.xml><?xml version="1.0" encoding="utf-8"?>
<p:tagLst xmlns:p="http://schemas.openxmlformats.org/presentationml/2006/main">
  <p:tag name="AS_UNIQUEID" val="90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  <p:tag name="WM_BEAUTIFY_SHAPE_IDENTITY" val="{85b1145b-6c68-4c0c-acaf-09fb15ab2ed8}"/>
</p:tagLst>
</file>

<file path=ppt/tags/tag515.xml><?xml version="1.0" encoding="utf-8"?>
<p:tagLst xmlns:p="http://schemas.openxmlformats.org/presentationml/2006/main">
  <p:tag name="AS_UNIQUEID" val="910"/>
  <p:tag name="KSO_WM_UNIT_TEXT_FILL_FORE_SCHEMECOLOR_INDEX" val="13"/>
  <p:tag name="KSO_WM_UNIT_TEXT_FILL_FORE_SCHEMECOLOR_INDEX_BRIGHTNESS" val="0"/>
  <p:tag name="KSO_WM_UNIT_TEXT_FILL_TYPE" val="1"/>
</p:tagLst>
</file>

<file path=ppt/tags/tag516.xml><?xml version="1.0" encoding="utf-8"?>
<p:tagLst xmlns:p="http://schemas.openxmlformats.org/presentationml/2006/main">
  <p:tag name="AS_UNIQUEID" val="911"/>
</p:tagLst>
</file>

<file path=ppt/tags/tag517.xml><?xml version="1.0" encoding="utf-8"?>
<p:tagLst xmlns:p="http://schemas.openxmlformats.org/presentationml/2006/main">
  <p:tag name="AS_UNIQUEID" val="912"/>
</p:tagLst>
</file>

<file path=ppt/tags/tag518.xml><?xml version="1.0" encoding="utf-8"?>
<p:tagLst xmlns:p="http://schemas.openxmlformats.org/presentationml/2006/main">
  <p:tag name="AS_UNIQUEID" val="913"/>
</p:tagLst>
</file>

<file path=ppt/tags/tag51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2.xml><?xml version="1.0" encoding="utf-8"?>
<p:tagLst xmlns:p="http://schemas.openxmlformats.org/presentationml/2006/main">
  <p:tag name="AS_UNIQUEID" val="983"/>
</p:tagLst>
</file>

<file path=ppt/tags/tag520.xml><?xml version="1.0" encoding="utf-8"?>
<p:tagLst xmlns:p="http://schemas.openxmlformats.org/presentationml/2006/main">
  <p:tag name="AS_UNIQUEID" val="1155"/>
</p:tagLst>
</file>

<file path=ppt/tags/tag521.xml><?xml version="1.0" encoding="utf-8"?>
<p:tagLst xmlns:p="http://schemas.openxmlformats.org/presentationml/2006/main">
  <p:tag name="AS_UNIQUEID" val="915"/>
</p:tagLst>
</file>

<file path=ppt/tags/tag522.xml><?xml version="1.0" encoding="utf-8"?>
<p:tagLst xmlns:p="http://schemas.openxmlformats.org/presentationml/2006/main">
  <p:tag name="AS_UNIQUEID" val="916"/>
</p:tagLst>
</file>

<file path=ppt/tags/tag523.xml><?xml version="1.0" encoding="utf-8"?>
<p:tagLst xmlns:p="http://schemas.openxmlformats.org/presentationml/2006/main">
  <p:tag name="AS_UNIQUEID" val="917"/>
</p:tagLst>
</file>

<file path=ppt/tags/tag524.xml><?xml version="1.0" encoding="utf-8"?>
<p:tagLst xmlns:p="http://schemas.openxmlformats.org/presentationml/2006/main">
  <p:tag name="AS_UNIQUEID" val="918"/>
</p:tagLst>
</file>

<file path=ppt/tags/tag525.xml><?xml version="1.0" encoding="utf-8"?>
<p:tagLst xmlns:p="http://schemas.openxmlformats.org/presentationml/2006/main">
  <p:tag name="AS_UNIQUEID" val="919"/>
</p:tagLst>
</file>

<file path=ppt/tags/tag526.xml><?xml version="1.0" encoding="utf-8"?>
<p:tagLst xmlns:p="http://schemas.openxmlformats.org/presentationml/2006/main">
  <p:tag name="AS_UNIQUEID" val="920"/>
</p:tagLst>
</file>

<file path=ppt/tags/tag527.xml><?xml version="1.0" encoding="utf-8"?>
<p:tagLst xmlns:p="http://schemas.openxmlformats.org/presentationml/2006/main">
  <p:tag name="AS_UNIQUEID" val="921"/>
</p:tagLst>
</file>

<file path=ppt/tags/tag528.xml><?xml version="1.0" encoding="utf-8"?>
<p:tagLst xmlns:p="http://schemas.openxmlformats.org/presentationml/2006/main">
  <p:tag name="AS_UNIQUEID" val="922"/>
</p:tagLst>
</file>

<file path=ppt/tags/tag529.xml><?xml version="1.0" encoding="utf-8"?>
<p:tagLst xmlns:p="http://schemas.openxmlformats.org/presentationml/2006/main">
  <p:tag name="AS_UNIQUEID" val="923"/>
</p:tagLst>
</file>

<file path=ppt/tags/tag53.xml><?xml version="1.0" encoding="utf-8"?>
<p:tagLst xmlns:p="http://schemas.openxmlformats.org/presentationml/2006/main">
  <p:tag name="AS_UNIQUEID" val="984"/>
</p:tagLst>
</file>

<file path=ppt/tags/tag530.xml><?xml version="1.0" encoding="utf-8"?>
<p:tagLst xmlns:p="http://schemas.openxmlformats.org/presentationml/2006/main">
  <p:tag name="AS_UNIQUEID" val="1156"/>
</p:tagLst>
</file>

<file path=ppt/tags/tag531.xml><?xml version="1.0" encoding="utf-8"?>
<p:tagLst xmlns:p="http://schemas.openxmlformats.org/presentationml/2006/main">
  <p:tag name="AS_UNIQUEID" val="92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606995c-aec7-4c96-91de-c44c91a534d2}"/>
</p:tagLst>
</file>

<file path=ppt/tags/tag532.xml><?xml version="1.0" encoding="utf-8"?>
<p:tagLst xmlns:p="http://schemas.openxmlformats.org/presentationml/2006/main">
  <p:tag name="AS_UNIQUEID" val="92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  <p:tag name="WM_BEAUTIFY_SHAPE_IDENTITY" val="{216ff2b0-5184-4520-bf9a-d37a25644123}"/>
</p:tagLst>
</file>

<file path=ppt/tags/tag533.xml><?xml version="1.0" encoding="utf-8"?>
<p:tagLst xmlns:p="http://schemas.openxmlformats.org/presentationml/2006/main">
  <p:tag name="AS_UNIQUEID" val="927"/>
</p:tagLst>
</file>

<file path=ppt/tags/tag534.xml><?xml version="1.0" encoding="utf-8"?>
<p:tagLst xmlns:p="http://schemas.openxmlformats.org/presentationml/2006/main">
  <p:tag name="AS_UNIQUEID" val="928"/>
</p:tagLst>
</file>

<file path=ppt/tags/tag535.xml><?xml version="1.0" encoding="utf-8"?>
<p:tagLst xmlns:p="http://schemas.openxmlformats.org/presentationml/2006/main">
  <p:tag name="AS_UNIQUEID" val="929"/>
  <p:tag name="KSO_WM_UNIT_TEXT_FILL_FORE_SCHEMECOLOR_INDEX" val="14"/>
  <p:tag name="KSO_WM_UNIT_TEXT_FILL_FORE_SCHEMECOLOR_INDEX_BRIGHTNESS" val="0"/>
  <p:tag name="KSO_WM_UNIT_TEXT_FILL_TYPE" val="1"/>
</p:tagLst>
</file>

<file path=ppt/tags/tag536.xml><?xml version="1.0" encoding="utf-8"?>
<p:tagLst xmlns:p="http://schemas.openxmlformats.org/presentationml/2006/main">
  <p:tag name="AS_UNIQUEID" val="930"/>
</p:tagLst>
</file>

<file path=ppt/tags/tag537.xml><?xml version="1.0" encoding="utf-8"?>
<p:tagLst xmlns:p="http://schemas.openxmlformats.org/presentationml/2006/main">
  <p:tag name="AS_UNIQUEID" val="931"/>
</p:tagLst>
</file>

<file path=ppt/tags/tag538.xml><?xml version="1.0" encoding="utf-8"?>
<p:tagLst xmlns:p="http://schemas.openxmlformats.org/presentationml/2006/main">
  <p:tag name="AS_UNIQUEID" val="1157"/>
</p:tagLst>
</file>

<file path=ppt/tags/tag53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4.xml><?xml version="1.0" encoding="utf-8"?>
<p:tagLst xmlns:p="http://schemas.openxmlformats.org/presentationml/2006/main">
  <p:tag name="AS_UNIQUEID" val="985"/>
</p:tagLst>
</file>

<file path=ppt/tags/tag54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5.xml><?xml version="1.0" encoding="utf-8"?>
<p:tagLst xmlns:p="http://schemas.openxmlformats.org/presentationml/2006/main">
  <p:tag name="AS_UNIQUEID" val="986"/>
</p:tagLst>
</file>

<file path=ppt/tags/tag56.xml><?xml version="1.0" encoding="utf-8"?>
<p:tagLst xmlns:p="http://schemas.openxmlformats.org/presentationml/2006/main">
  <p:tag name="AS_UNIQUEID" val="987"/>
</p:tagLst>
</file>

<file path=ppt/tags/tag57.xml><?xml version="1.0" encoding="utf-8"?>
<p:tagLst xmlns:p="http://schemas.openxmlformats.org/presentationml/2006/main">
  <p:tag name="AS_UNIQUEID" val="988"/>
</p:tagLst>
</file>

<file path=ppt/tags/tag58.xml><?xml version="1.0" encoding="utf-8"?>
<p:tagLst xmlns:p="http://schemas.openxmlformats.org/presentationml/2006/main">
  <p:tag name="AS_UNIQUEID" val="989"/>
</p:tagLst>
</file>

<file path=ppt/tags/tag59.xml><?xml version="1.0" encoding="utf-8"?>
<p:tagLst xmlns:p="http://schemas.openxmlformats.org/presentationml/2006/main">
  <p:tag name="AS_UNIQUEID" val="990"/>
</p:tagLst>
</file>

<file path=ppt/tags/tag6.xml><?xml version="1.0" encoding="utf-8"?>
<p:tagLst xmlns:p="http://schemas.openxmlformats.org/presentationml/2006/main">
  <p:tag name="AS_UNIQUEID" val="937"/>
</p:tagLst>
</file>

<file path=ppt/tags/tag60.xml><?xml version="1.0" encoding="utf-8"?>
<p:tagLst xmlns:p="http://schemas.openxmlformats.org/presentationml/2006/main">
  <p:tag name="AS_UNIQUEID" val="991"/>
</p:tagLst>
</file>

<file path=ppt/tags/tag61.xml><?xml version="1.0" encoding="utf-8"?>
<p:tagLst xmlns:p="http://schemas.openxmlformats.org/presentationml/2006/main">
  <p:tag name="AS_UNIQUEID" val="992"/>
</p:tagLst>
</file>

<file path=ppt/tags/tag62.xml><?xml version="1.0" encoding="utf-8"?>
<p:tagLst xmlns:p="http://schemas.openxmlformats.org/presentationml/2006/main">
  <p:tag name="AS_UNIQUEID" val="993"/>
</p:tagLst>
</file>

<file path=ppt/tags/tag63.xml><?xml version="1.0" encoding="utf-8"?>
<p:tagLst xmlns:p="http://schemas.openxmlformats.org/presentationml/2006/main">
  <p:tag name="AS_UNIQUEID" val="994"/>
</p:tagLst>
</file>

<file path=ppt/tags/tag64.xml><?xml version="1.0" encoding="utf-8"?>
<p:tagLst xmlns:p="http://schemas.openxmlformats.org/presentationml/2006/main">
  <p:tag name="AS_UNIQUEID" val="995"/>
</p:tagLst>
</file>

<file path=ppt/tags/tag65.xml><?xml version="1.0" encoding="utf-8"?>
<p:tagLst xmlns:p="http://schemas.openxmlformats.org/presentationml/2006/main">
  <p:tag name="AS_UNIQUEID" val="996"/>
</p:tagLst>
</file>

<file path=ppt/tags/tag66.xml><?xml version="1.0" encoding="utf-8"?>
<p:tagLst xmlns:p="http://schemas.openxmlformats.org/presentationml/2006/main">
  <p:tag name="AS_UNIQUEID" val="997"/>
</p:tagLst>
</file>

<file path=ppt/tags/tag67.xml><?xml version="1.0" encoding="utf-8"?>
<p:tagLst xmlns:p="http://schemas.openxmlformats.org/presentationml/2006/main">
  <p:tag name="AS_UNIQUEID" val="998"/>
</p:tagLst>
</file>

<file path=ppt/tags/tag68.xml><?xml version="1.0" encoding="utf-8"?>
<p:tagLst xmlns:p="http://schemas.openxmlformats.org/presentationml/2006/main">
  <p:tag name="AS_UNIQUEID" val="999"/>
</p:tagLst>
</file>

<file path=ppt/tags/tag69.xml><?xml version="1.0" encoding="utf-8"?>
<p:tagLst xmlns:p="http://schemas.openxmlformats.org/presentationml/2006/main">
  <p:tag name="AS_UNIQUEID" val="1000"/>
</p:tagLst>
</file>

<file path=ppt/tags/tag7.xml><?xml version="1.0" encoding="utf-8"?>
<p:tagLst xmlns:p="http://schemas.openxmlformats.org/presentationml/2006/main">
  <p:tag name="AS_UNIQUEID" val="938"/>
</p:tagLst>
</file>

<file path=ppt/tags/tag70.xml><?xml version="1.0" encoding="utf-8"?>
<p:tagLst xmlns:p="http://schemas.openxmlformats.org/presentationml/2006/main">
  <p:tag name="AS_UNIQUEID" val="1001"/>
</p:tagLst>
</file>

<file path=ppt/tags/tag71.xml><?xml version="1.0" encoding="utf-8"?>
<p:tagLst xmlns:p="http://schemas.openxmlformats.org/presentationml/2006/main">
  <p:tag name="AS_UNIQUEID" val="1002"/>
</p:tagLst>
</file>

<file path=ppt/tags/tag72.xml><?xml version="1.0" encoding="utf-8"?>
<p:tagLst xmlns:p="http://schemas.openxmlformats.org/presentationml/2006/main">
  <p:tag name="AS_UNIQUEID" val="1003"/>
</p:tagLst>
</file>

<file path=ppt/tags/tag73.xml><?xml version="1.0" encoding="utf-8"?>
<p:tagLst xmlns:p="http://schemas.openxmlformats.org/presentationml/2006/main">
  <p:tag name="AS_UNIQUEID" val="1004"/>
</p:tagLst>
</file>

<file path=ppt/tags/tag74.xml><?xml version="1.0" encoding="utf-8"?>
<p:tagLst xmlns:p="http://schemas.openxmlformats.org/presentationml/2006/main">
  <p:tag name="AS_UNIQUEID" val="1005"/>
</p:tagLst>
</file>

<file path=ppt/tags/tag75.xml><?xml version="1.0" encoding="utf-8"?>
<p:tagLst xmlns:p="http://schemas.openxmlformats.org/presentationml/2006/main">
  <p:tag name="AS_UNIQUEID" val="1006"/>
</p:tagLst>
</file>

<file path=ppt/tags/tag76.xml><?xml version="1.0" encoding="utf-8"?>
<p:tagLst xmlns:p="http://schemas.openxmlformats.org/presentationml/2006/main">
  <p:tag name="AS_UNIQUEID" val="1007"/>
</p:tagLst>
</file>

<file path=ppt/tags/tag77.xml><?xml version="1.0" encoding="utf-8"?>
<p:tagLst xmlns:p="http://schemas.openxmlformats.org/presentationml/2006/main">
  <p:tag name="AS_UNIQUEID" val="1008"/>
</p:tagLst>
</file>

<file path=ppt/tags/tag78.xml><?xml version="1.0" encoding="utf-8"?>
<p:tagLst xmlns:p="http://schemas.openxmlformats.org/presentationml/2006/main">
  <p:tag name="AS_UNIQUEID" val="1009"/>
</p:tagLst>
</file>

<file path=ppt/tags/tag79.xml><?xml version="1.0" encoding="utf-8"?>
<p:tagLst xmlns:p="http://schemas.openxmlformats.org/presentationml/2006/main">
  <p:tag name="AS_UNIQUEID" val="1010"/>
</p:tagLst>
</file>

<file path=ppt/tags/tag8.xml><?xml version="1.0" encoding="utf-8"?>
<p:tagLst xmlns:p="http://schemas.openxmlformats.org/presentationml/2006/main">
  <p:tag name="AS_UNIQUEID" val="939"/>
</p:tagLst>
</file>

<file path=ppt/tags/tag80.xml><?xml version="1.0" encoding="utf-8"?>
<p:tagLst xmlns:p="http://schemas.openxmlformats.org/presentationml/2006/main">
  <p:tag name="AS_UNIQUEID" val="1011"/>
</p:tagLst>
</file>

<file path=ppt/tags/tag81.xml><?xml version="1.0" encoding="utf-8"?>
<p:tagLst xmlns:p="http://schemas.openxmlformats.org/presentationml/2006/main">
  <p:tag name="AS_UNIQUEID" val="1012"/>
</p:tagLst>
</file>

<file path=ppt/tags/tag82.xml><?xml version="1.0" encoding="utf-8"?>
<p:tagLst xmlns:p="http://schemas.openxmlformats.org/presentationml/2006/main">
  <p:tag name="AS_UNIQUEID" val="1013"/>
</p:tagLst>
</file>

<file path=ppt/tags/tag83.xml><?xml version="1.0" encoding="utf-8"?>
<p:tagLst xmlns:p="http://schemas.openxmlformats.org/presentationml/2006/main">
  <p:tag name="AS_UNIQUEID" val="1014"/>
</p:tagLst>
</file>

<file path=ppt/tags/tag84.xml><?xml version="1.0" encoding="utf-8"?>
<p:tagLst xmlns:p="http://schemas.openxmlformats.org/presentationml/2006/main">
  <p:tag name="AS_UNIQUEID" val="1015"/>
</p:tagLst>
</file>

<file path=ppt/tags/tag85.xml><?xml version="1.0" encoding="utf-8"?>
<p:tagLst xmlns:p="http://schemas.openxmlformats.org/presentationml/2006/main">
  <p:tag name="AS_UNIQUEID" val="1016"/>
</p:tagLst>
</file>

<file path=ppt/tags/tag86.xml><?xml version="1.0" encoding="utf-8"?>
<p:tagLst xmlns:p="http://schemas.openxmlformats.org/presentationml/2006/main">
  <p:tag name="AS_UNIQUEID" val="1017"/>
</p:tagLst>
</file>

<file path=ppt/tags/tag87.xml><?xml version="1.0" encoding="utf-8"?>
<p:tagLst xmlns:p="http://schemas.openxmlformats.org/presentationml/2006/main">
  <p:tag name="AS_UNIQUEID" val="1018"/>
</p:tagLst>
</file>

<file path=ppt/tags/tag88.xml><?xml version="1.0" encoding="utf-8"?>
<p:tagLst xmlns:p="http://schemas.openxmlformats.org/presentationml/2006/main">
  <p:tag name="AS_UNIQUEID" val="1019"/>
</p:tagLst>
</file>

<file path=ppt/tags/tag89.xml><?xml version="1.0" encoding="utf-8"?>
<p:tagLst xmlns:p="http://schemas.openxmlformats.org/presentationml/2006/main">
  <p:tag name="AS_UNIQUEID" val="1020"/>
</p:tagLst>
</file>

<file path=ppt/tags/tag9.xml><?xml version="1.0" encoding="utf-8"?>
<p:tagLst xmlns:p="http://schemas.openxmlformats.org/presentationml/2006/main">
  <p:tag name="AS_UNIQUEID" val="940"/>
</p:tagLst>
</file>

<file path=ppt/tags/tag90.xml><?xml version="1.0" encoding="utf-8"?>
<p:tagLst xmlns:p="http://schemas.openxmlformats.org/presentationml/2006/main">
  <p:tag name="AS_UNIQUEID" val="1021"/>
</p:tagLst>
</file>

<file path=ppt/tags/tag91.xml><?xml version="1.0" encoding="utf-8"?>
<p:tagLst xmlns:p="http://schemas.openxmlformats.org/presentationml/2006/main">
  <p:tag name="AS_UNIQUEID" val="1022"/>
</p:tagLst>
</file>

<file path=ppt/tags/tag92.xml><?xml version="1.0" encoding="utf-8"?>
<p:tagLst xmlns:p="http://schemas.openxmlformats.org/presentationml/2006/main">
  <p:tag name="AS_UNIQUEID" val="1023"/>
</p:tagLst>
</file>

<file path=ppt/tags/tag93.xml><?xml version="1.0" encoding="utf-8"?>
<p:tagLst xmlns:p="http://schemas.openxmlformats.org/presentationml/2006/main">
  <p:tag name="AS_UNIQUEID" val="1024"/>
</p:tagLst>
</file>

<file path=ppt/tags/tag94.xml><?xml version="1.0" encoding="utf-8"?>
<p:tagLst xmlns:p="http://schemas.openxmlformats.org/presentationml/2006/main">
  <p:tag name="AS_UNIQUEID" val="1025"/>
</p:tagLst>
</file>

<file path=ppt/tags/tag95.xml><?xml version="1.0" encoding="utf-8"?>
<p:tagLst xmlns:p="http://schemas.openxmlformats.org/presentationml/2006/main">
  <p:tag name="AS_UNIQUEID" val="1026"/>
</p:tagLst>
</file>

<file path=ppt/tags/tag96.xml><?xml version="1.0" encoding="utf-8"?>
<p:tagLst xmlns:p="http://schemas.openxmlformats.org/presentationml/2006/main">
  <p:tag name="AS_UNIQUEID" val="1027"/>
</p:tagLst>
</file>

<file path=ppt/tags/tag97.xml><?xml version="1.0" encoding="utf-8"?>
<p:tagLst xmlns:p="http://schemas.openxmlformats.org/presentationml/2006/main">
  <p:tag name="AS_UNIQUEID" val="1028"/>
</p:tagLst>
</file>

<file path=ppt/tags/tag98.xml><?xml version="1.0" encoding="utf-8"?>
<p:tagLst xmlns:p="http://schemas.openxmlformats.org/presentationml/2006/main">
  <p:tag name="AS_UNIQUEID" val="1029"/>
</p:tagLst>
</file>

<file path=ppt/tags/tag99.xml><?xml version="1.0" encoding="utf-8"?>
<p:tagLst xmlns:p="http://schemas.openxmlformats.org/presentationml/2006/main">
  <p:tag name="AS_UNIQUEID" val="1030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AEAEA"/>
      </a:dk2>
      <a:lt2>
        <a:srgbClr val="FFFFFF"/>
      </a:lt2>
      <a:accent1>
        <a:srgbClr val="BD974E"/>
      </a:accent1>
      <a:accent2>
        <a:srgbClr val="ACB463"/>
      </a:accent2>
      <a:accent3>
        <a:srgbClr val="87AC6A"/>
      </a:accent3>
      <a:accent4>
        <a:srgbClr val="5EA261"/>
      </a:accent4>
      <a:accent5>
        <a:srgbClr val="5BA582"/>
      </a:accent5>
      <a:accent6>
        <a:srgbClr val="549B91"/>
      </a:accent6>
      <a:hlink>
        <a:srgbClr val="495AC3"/>
      </a:hlink>
      <a:folHlink>
        <a:srgbClr val="725E82"/>
      </a:folHlink>
    </a:clrScheme>
    <a:fontScheme name="中国风">
      <a:majorFont>
        <a:latin typeface="Arial"/>
        <a:ea typeface="隶书"/>
        <a:cs typeface="Arial"/>
      </a:majorFont>
      <a:minorFont>
        <a:latin typeface="Arial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119</Paragraphs>
  <Slides>24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41">
      <vt:lpstr>Arial</vt:lpstr>
      <vt:lpstr>宋体</vt:lpstr>
      <vt:lpstr>等线 Light</vt:lpstr>
      <vt:lpstr>等线</vt:lpstr>
      <vt:lpstr>隶书</vt:lpstr>
      <vt:lpstr>汉仪尚巍手书W</vt:lpstr>
      <vt:lpstr>Calibri</vt:lpstr>
      <vt:lpstr>楷体</vt:lpstr>
      <vt:lpstr>黑体</vt:lpstr>
      <vt:lpstr>Times New Roman</vt:lpstr>
      <vt:lpstr>汉仪中楷简</vt:lpstr>
      <vt:lpstr>汉仪楷体简</vt:lpstr>
      <vt:lpstr>思源宋体 CN Medium</vt:lpstr>
      <vt:lpstr>字魂飞墨手书</vt:lpstr>
      <vt:lpstr>Segoe UI</vt:lpstr>
      <vt:lpstr>汉仪楷体S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2022-02-10T08:45:00.454</cp:lastPrinted>
  <dcterms:created xsi:type="dcterms:W3CDTF">2022-02-10T08:45:00Z</dcterms:created>
  <dcterms:modified xsi:type="dcterms:W3CDTF">2022-02-10T00:45:05Z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