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9" r:id="rId3"/>
  </p:sldMasterIdLst>
  <p:notesMasterIdLst>
    <p:notesMasterId r:id="rId48"/>
  </p:notesMasterIdLst>
  <p:sldIdLst>
    <p:sldId id="505" r:id="rId4"/>
    <p:sldId id="409" r:id="rId5"/>
    <p:sldId id="411" r:id="rId6"/>
    <p:sldId id="413" r:id="rId7"/>
    <p:sldId id="416" r:id="rId8"/>
    <p:sldId id="417" r:id="rId9"/>
    <p:sldId id="419" r:id="rId10"/>
    <p:sldId id="418" r:id="rId11"/>
    <p:sldId id="422" r:id="rId12"/>
    <p:sldId id="423" r:id="rId13"/>
    <p:sldId id="424" r:id="rId14"/>
    <p:sldId id="425" r:id="rId15"/>
    <p:sldId id="427" r:id="rId16"/>
    <p:sldId id="428" r:id="rId17"/>
    <p:sldId id="430" r:id="rId18"/>
    <p:sldId id="437" r:id="rId19"/>
    <p:sldId id="469" r:id="rId20"/>
    <p:sldId id="472" r:id="rId21"/>
    <p:sldId id="433" r:id="rId22"/>
    <p:sldId id="434" r:id="rId23"/>
    <p:sldId id="435" r:id="rId24"/>
    <p:sldId id="440" r:id="rId25"/>
    <p:sldId id="441" r:id="rId26"/>
    <p:sldId id="443" r:id="rId27"/>
    <p:sldId id="444" r:id="rId28"/>
    <p:sldId id="445" r:id="rId29"/>
    <p:sldId id="442" r:id="rId30"/>
    <p:sldId id="473" r:id="rId31"/>
    <p:sldId id="457" r:id="rId32"/>
    <p:sldId id="459" r:id="rId33"/>
    <p:sldId id="460" r:id="rId34"/>
    <p:sldId id="474" r:id="rId35"/>
    <p:sldId id="500" r:id="rId36"/>
    <p:sldId id="453" r:id="rId37"/>
    <p:sldId id="455" r:id="rId38"/>
    <p:sldId id="501" r:id="rId39"/>
    <p:sldId id="502" r:id="rId40"/>
    <p:sldId id="503" r:id="rId41"/>
    <p:sldId id="504" r:id="rId42"/>
    <p:sldId id="446" r:id="rId43"/>
    <p:sldId id="448" r:id="rId44"/>
    <p:sldId id="447" r:id="rId45"/>
    <p:sldId id="450" r:id="rId46"/>
    <p:sldId id="452"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64858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tags" Target="../tags/tag8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2.xml"/><Relationship Id="rId4" Type="http://schemas.openxmlformats.org/officeDocument/2006/relationships/tags" Target="../tags/tag1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Master" Target="../slideMasters/slideMaster2.xml"/><Relationship Id="rId4" Type="http://schemas.openxmlformats.org/officeDocument/2006/relationships/tags" Target="../tags/tag151.xml"/><Relationship Id="rId9" Type="http://schemas.openxmlformats.org/officeDocument/2006/relationships/tags" Target="../tags/tag156.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slideMaster" Target="../slideMasters/slideMaster2.xml"/><Relationship Id="rId4" Type="http://schemas.openxmlformats.org/officeDocument/2006/relationships/tags" Target="../tags/tag160.xml"/><Relationship Id="rId9" Type="http://schemas.openxmlformats.org/officeDocument/2006/relationships/tags" Target="../tags/tag16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slideMaster" Target="../slideMasters/slideMaster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02.xml"/><Relationship Id="rId13" Type="http://schemas.openxmlformats.org/officeDocument/2006/relationships/tags" Target="../tags/tag207.xml"/><Relationship Id="rId3" Type="http://schemas.openxmlformats.org/officeDocument/2006/relationships/tags" Target="../tags/tag197.xml"/><Relationship Id="rId7" Type="http://schemas.openxmlformats.org/officeDocument/2006/relationships/tags" Target="../tags/tag201.xml"/><Relationship Id="rId12" Type="http://schemas.openxmlformats.org/officeDocument/2006/relationships/tags" Target="../tags/tag206.xml"/><Relationship Id="rId17" Type="http://schemas.openxmlformats.org/officeDocument/2006/relationships/image" Target="../media/image1.png"/><Relationship Id="rId2" Type="http://schemas.openxmlformats.org/officeDocument/2006/relationships/tags" Target="../tags/tag196.xml"/><Relationship Id="rId16" Type="http://schemas.openxmlformats.org/officeDocument/2006/relationships/slideMaster" Target="../slideMasters/slideMaster3.xml"/><Relationship Id="rId1" Type="http://schemas.openxmlformats.org/officeDocument/2006/relationships/tags" Target="../tags/tag195.xml"/><Relationship Id="rId6" Type="http://schemas.openxmlformats.org/officeDocument/2006/relationships/tags" Target="../tags/tag200.xml"/><Relationship Id="rId11" Type="http://schemas.openxmlformats.org/officeDocument/2006/relationships/tags" Target="../tags/tag205.xml"/><Relationship Id="rId5" Type="http://schemas.openxmlformats.org/officeDocument/2006/relationships/tags" Target="../tags/tag199.xml"/><Relationship Id="rId15" Type="http://schemas.openxmlformats.org/officeDocument/2006/relationships/tags" Target="../tags/tag209.xml"/><Relationship Id="rId10" Type="http://schemas.openxmlformats.org/officeDocument/2006/relationships/tags" Target="../tags/tag204.xml"/><Relationship Id="rId4" Type="http://schemas.openxmlformats.org/officeDocument/2006/relationships/tags" Target="../tags/tag198.xml"/><Relationship Id="rId9" Type="http://schemas.openxmlformats.org/officeDocument/2006/relationships/tags" Target="../tags/tag203.xml"/><Relationship Id="rId14" Type="http://schemas.openxmlformats.org/officeDocument/2006/relationships/tags" Target="../tags/tag208.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17.xml"/><Relationship Id="rId3" Type="http://schemas.openxmlformats.org/officeDocument/2006/relationships/tags" Target="../tags/tag212.xml"/><Relationship Id="rId7" Type="http://schemas.openxmlformats.org/officeDocument/2006/relationships/tags" Target="../tags/tag216.xml"/><Relationship Id="rId12" Type="http://schemas.openxmlformats.org/officeDocument/2006/relationships/image" Target="../media/image2.jpeg"/><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slideMaster" Target="../slideMasters/slideMaster3.xml"/><Relationship Id="rId5" Type="http://schemas.openxmlformats.org/officeDocument/2006/relationships/tags" Target="../tags/tag214.xml"/><Relationship Id="rId10" Type="http://schemas.openxmlformats.org/officeDocument/2006/relationships/tags" Target="../tags/tag219.xml"/><Relationship Id="rId4" Type="http://schemas.openxmlformats.org/officeDocument/2006/relationships/tags" Target="../tags/tag213.xml"/><Relationship Id="rId9" Type="http://schemas.openxmlformats.org/officeDocument/2006/relationships/tags" Target="../tags/tag218.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222.xml"/><Relationship Id="rId7" Type="http://schemas.openxmlformats.org/officeDocument/2006/relationships/image" Target="../media/image3.png"/><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slideMaster" Target="../slideMasters/slideMaster3.xml"/><Relationship Id="rId5" Type="http://schemas.openxmlformats.org/officeDocument/2006/relationships/tags" Target="../tags/tag224.xml"/><Relationship Id="rId4" Type="http://schemas.openxmlformats.org/officeDocument/2006/relationships/tags" Target="../tags/tag223.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32.xml"/><Relationship Id="rId13" Type="http://schemas.openxmlformats.org/officeDocument/2006/relationships/image" Target="../media/image2.jpeg"/><Relationship Id="rId3" Type="http://schemas.openxmlformats.org/officeDocument/2006/relationships/tags" Target="../tags/tag227.xml"/><Relationship Id="rId7" Type="http://schemas.openxmlformats.org/officeDocument/2006/relationships/tags" Target="../tags/tag231.xml"/><Relationship Id="rId12" Type="http://schemas.openxmlformats.org/officeDocument/2006/relationships/slideMaster" Target="../slideMasters/slideMaster3.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tags" Target="../tags/tag235.xml"/><Relationship Id="rId5" Type="http://schemas.openxmlformats.org/officeDocument/2006/relationships/tags" Target="../tags/tag229.xml"/><Relationship Id="rId10" Type="http://schemas.openxmlformats.org/officeDocument/2006/relationships/tags" Target="../tags/tag234.xml"/><Relationship Id="rId4" Type="http://schemas.openxmlformats.org/officeDocument/2006/relationships/tags" Target="../tags/tag228.xml"/><Relationship Id="rId9" Type="http://schemas.openxmlformats.org/officeDocument/2006/relationships/tags" Target="../tags/tag233.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43.xml"/><Relationship Id="rId13" Type="http://schemas.openxmlformats.org/officeDocument/2006/relationships/tags" Target="../tags/tag248.xml"/><Relationship Id="rId3" Type="http://schemas.openxmlformats.org/officeDocument/2006/relationships/tags" Target="../tags/tag238.xml"/><Relationship Id="rId7" Type="http://schemas.openxmlformats.org/officeDocument/2006/relationships/tags" Target="../tags/tag242.xml"/><Relationship Id="rId12" Type="http://schemas.openxmlformats.org/officeDocument/2006/relationships/tags" Target="../tags/tag247.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11" Type="http://schemas.openxmlformats.org/officeDocument/2006/relationships/tags" Target="../tags/tag246.xml"/><Relationship Id="rId5" Type="http://schemas.openxmlformats.org/officeDocument/2006/relationships/tags" Target="../tags/tag240.xml"/><Relationship Id="rId15" Type="http://schemas.openxmlformats.org/officeDocument/2006/relationships/image" Target="../media/image2.jpeg"/><Relationship Id="rId10" Type="http://schemas.openxmlformats.org/officeDocument/2006/relationships/tags" Target="../tags/tag245.xml"/><Relationship Id="rId4" Type="http://schemas.openxmlformats.org/officeDocument/2006/relationships/tags" Target="../tags/tag239.xml"/><Relationship Id="rId9" Type="http://schemas.openxmlformats.org/officeDocument/2006/relationships/tags" Target="../tags/tag244.xml"/><Relationship Id="rId1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6" Type="http://schemas.openxmlformats.org/officeDocument/2006/relationships/image" Target="../media/image3.png"/><Relationship Id="rId5" Type="http://schemas.openxmlformats.org/officeDocument/2006/relationships/slideMaster" Target="../slideMasters/slideMaster3.xml"/><Relationship Id="rId4" Type="http://schemas.openxmlformats.org/officeDocument/2006/relationships/tags" Target="../tags/tag25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60.xml"/><Relationship Id="rId3" Type="http://schemas.openxmlformats.org/officeDocument/2006/relationships/tags" Target="../tags/tag255.xml"/><Relationship Id="rId7" Type="http://schemas.openxmlformats.org/officeDocument/2006/relationships/tags" Target="../tags/tag259.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tags" Target="../tags/tag258.xml"/><Relationship Id="rId5" Type="http://schemas.openxmlformats.org/officeDocument/2006/relationships/tags" Target="../tags/tag257.xml"/><Relationship Id="rId10" Type="http://schemas.openxmlformats.org/officeDocument/2006/relationships/image" Target="../media/image2.jpeg"/><Relationship Id="rId4" Type="http://schemas.openxmlformats.org/officeDocument/2006/relationships/tags" Target="../tags/tag256.xml"/><Relationship Id="rId9"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68.xml"/><Relationship Id="rId13" Type="http://schemas.openxmlformats.org/officeDocument/2006/relationships/image" Target="../media/image2.jpeg"/><Relationship Id="rId3" Type="http://schemas.openxmlformats.org/officeDocument/2006/relationships/tags" Target="../tags/tag263.xml"/><Relationship Id="rId7" Type="http://schemas.openxmlformats.org/officeDocument/2006/relationships/tags" Target="../tags/tag267.xml"/><Relationship Id="rId12" Type="http://schemas.openxmlformats.org/officeDocument/2006/relationships/slideMaster" Target="../slideMasters/slideMaster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5" Type="http://schemas.openxmlformats.org/officeDocument/2006/relationships/tags" Target="../tags/tag265.xml"/><Relationship Id="rId10" Type="http://schemas.openxmlformats.org/officeDocument/2006/relationships/tags" Target="../tags/tag270.xml"/><Relationship Id="rId4" Type="http://schemas.openxmlformats.org/officeDocument/2006/relationships/tags" Target="../tags/tag264.xml"/><Relationship Id="rId9" Type="http://schemas.openxmlformats.org/officeDocument/2006/relationships/tags" Target="../tags/tag26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79.xml"/><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image" Target="../media/image2.jpe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slideMaster" Target="../slideMasters/slideMaster3.xml"/><Relationship Id="rId5" Type="http://schemas.openxmlformats.org/officeDocument/2006/relationships/tags" Target="../tags/tag276.xml"/><Relationship Id="rId10" Type="http://schemas.openxmlformats.org/officeDocument/2006/relationships/tags" Target="../tags/tag281.xml"/><Relationship Id="rId4" Type="http://schemas.openxmlformats.org/officeDocument/2006/relationships/tags" Target="../tags/tag275.xml"/><Relationship Id="rId9" Type="http://schemas.openxmlformats.org/officeDocument/2006/relationships/tags" Target="../tags/tag280.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89.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image" Target="../media/image2.jpeg"/><Relationship Id="rId5" Type="http://schemas.openxmlformats.org/officeDocument/2006/relationships/tags" Target="../tags/tag286.xml"/><Relationship Id="rId10" Type="http://schemas.openxmlformats.org/officeDocument/2006/relationships/slideMaster" Target="../slideMasters/slideMaster3.xml"/><Relationship Id="rId4" Type="http://schemas.openxmlformats.org/officeDocument/2006/relationships/tags" Target="../tags/tag285.xml"/><Relationship Id="rId9" Type="http://schemas.openxmlformats.org/officeDocument/2006/relationships/tags" Target="../tags/tag29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293.xml"/><Relationship Id="rId7" Type="http://schemas.openxmlformats.org/officeDocument/2006/relationships/image" Target="../media/image4.png"/><Relationship Id="rId2" Type="http://schemas.openxmlformats.org/officeDocument/2006/relationships/tags" Target="../tags/tag292.xml"/><Relationship Id="rId1" Type="http://schemas.openxmlformats.org/officeDocument/2006/relationships/tags" Target="../tags/tag291.xml"/><Relationship Id="rId6" Type="http://schemas.openxmlformats.org/officeDocument/2006/relationships/slideMaster" Target="../slideMasters/slideMaster3.xml"/><Relationship Id="rId5" Type="http://schemas.openxmlformats.org/officeDocument/2006/relationships/tags" Target="../tags/tag295.xml"/><Relationship Id="rId4" Type="http://schemas.openxmlformats.org/officeDocument/2006/relationships/tags" Target="../tags/tag294.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image" Target="../media/image3.png"/><Relationship Id="rId5" Type="http://schemas.openxmlformats.org/officeDocument/2006/relationships/slideMaster" Target="../slideMasters/slideMaster3.xml"/><Relationship Id="rId4" Type="http://schemas.openxmlformats.org/officeDocument/2006/relationships/tags" Target="../tags/tag299.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07.xml"/><Relationship Id="rId3" Type="http://schemas.openxmlformats.org/officeDocument/2006/relationships/tags" Target="../tags/tag302.xml"/><Relationship Id="rId7" Type="http://schemas.openxmlformats.org/officeDocument/2006/relationships/tags" Target="../tags/tag306.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tags" Target="../tags/tag305.xml"/><Relationship Id="rId11" Type="http://schemas.openxmlformats.org/officeDocument/2006/relationships/image" Target="../media/image2.jpeg"/><Relationship Id="rId5" Type="http://schemas.openxmlformats.org/officeDocument/2006/relationships/tags" Target="../tags/tag304.xml"/><Relationship Id="rId10" Type="http://schemas.openxmlformats.org/officeDocument/2006/relationships/slideMaster" Target="../slideMasters/slideMaster3.xml"/><Relationship Id="rId4" Type="http://schemas.openxmlformats.org/officeDocument/2006/relationships/tags" Target="../tags/tag303.xml"/><Relationship Id="rId9" Type="http://schemas.openxmlformats.org/officeDocument/2006/relationships/tags" Target="../tags/tag308.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316.xml"/><Relationship Id="rId3" Type="http://schemas.openxmlformats.org/officeDocument/2006/relationships/tags" Target="../tags/tag311.xml"/><Relationship Id="rId7" Type="http://schemas.openxmlformats.org/officeDocument/2006/relationships/tags" Target="../tags/tag315.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tags" Target="../tags/tag314.xml"/><Relationship Id="rId11" Type="http://schemas.openxmlformats.org/officeDocument/2006/relationships/image" Target="../media/image3.png"/><Relationship Id="rId5" Type="http://schemas.openxmlformats.org/officeDocument/2006/relationships/tags" Target="../tags/tag313.xml"/><Relationship Id="rId10" Type="http://schemas.openxmlformats.org/officeDocument/2006/relationships/slideMaster" Target="../slideMasters/slideMaster3.xml"/><Relationship Id="rId4" Type="http://schemas.openxmlformats.org/officeDocument/2006/relationships/tags" Target="../tags/tag312.xml"/><Relationship Id="rId9" Type="http://schemas.openxmlformats.org/officeDocument/2006/relationships/tags" Target="../tags/tag317.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325.xml"/><Relationship Id="rId3" Type="http://schemas.openxmlformats.org/officeDocument/2006/relationships/tags" Target="../tags/tag320.xml"/><Relationship Id="rId7" Type="http://schemas.openxmlformats.org/officeDocument/2006/relationships/tags" Target="../tags/tag324.xml"/><Relationship Id="rId12" Type="http://schemas.openxmlformats.org/officeDocument/2006/relationships/image" Target="../media/image5.jpeg"/><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slideMaster" Target="../slideMasters/slideMaster3.xml"/><Relationship Id="rId5" Type="http://schemas.openxmlformats.org/officeDocument/2006/relationships/tags" Target="../tags/tag322.xml"/><Relationship Id="rId10" Type="http://schemas.openxmlformats.org/officeDocument/2006/relationships/tags" Target="../tags/tag327.xml"/><Relationship Id="rId4" Type="http://schemas.openxmlformats.org/officeDocument/2006/relationships/tags" Target="../tags/tag321.xml"/><Relationship Id="rId9" Type="http://schemas.openxmlformats.org/officeDocument/2006/relationships/tags" Target="../tags/tag326.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335.xml"/><Relationship Id="rId3" Type="http://schemas.openxmlformats.org/officeDocument/2006/relationships/tags" Target="../tags/tag330.xml"/><Relationship Id="rId7" Type="http://schemas.openxmlformats.org/officeDocument/2006/relationships/tags" Target="../tags/tag334.xml"/><Relationship Id="rId12" Type="http://schemas.openxmlformats.org/officeDocument/2006/relationships/image" Target="../media/image5.jpeg"/><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11" Type="http://schemas.openxmlformats.org/officeDocument/2006/relationships/slideMaster" Target="../slideMasters/slideMaster3.xml"/><Relationship Id="rId5" Type="http://schemas.openxmlformats.org/officeDocument/2006/relationships/tags" Target="../tags/tag332.xml"/><Relationship Id="rId10" Type="http://schemas.openxmlformats.org/officeDocument/2006/relationships/tags" Target="../tags/tag337.xml"/><Relationship Id="rId4" Type="http://schemas.openxmlformats.org/officeDocument/2006/relationships/tags" Target="../tags/tag331.xml"/><Relationship Id="rId9" Type="http://schemas.openxmlformats.org/officeDocument/2006/relationships/tags" Target="../tags/tag336.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45.xml"/><Relationship Id="rId13" Type="http://schemas.openxmlformats.org/officeDocument/2006/relationships/slideMaster" Target="../slideMasters/slideMaster3.xml"/><Relationship Id="rId3" Type="http://schemas.openxmlformats.org/officeDocument/2006/relationships/tags" Target="../tags/tag340.xml"/><Relationship Id="rId7" Type="http://schemas.openxmlformats.org/officeDocument/2006/relationships/tags" Target="../tags/tag344.xml"/><Relationship Id="rId12" Type="http://schemas.openxmlformats.org/officeDocument/2006/relationships/tags" Target="../tags/tag349.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tags" Target="../tags/tag343.xml"/><Relationship Id="rId11" Type="http://schemas.openxmlformats.org/officeDocument/2006/relationships/tags" Target="../tags/tag348.xml"/><Relationship Id="rId5" Type="http://schemas.openxmlformats.org/officeDocument/2006/relationships/tags" Target="../tags/tag342.xml"/><Relationship Id="rId10" Type="http://schemas.openxmlformats.org/officeDocument/2006/relationships/tags" Target="../tags/tag347.xml"/><Relationship Id="rId4" Type="http://schemas.openxmlformats.org/officeDocument/2006/relationships/tags" Target="../tags/tag341.xml"/><Relationship Id="rId9" Type="http://schemas.openxmlformats.org/officeDocument/2006/relationships/tags" Target="../tags/tag346.xml"/><Relationship Id="rId14" Type="http://schemas.openxmlformats.org/officeDocument/2006/relationships/image" Target="../media/image5.jpeg"/></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57.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image" Target="../media/image5.jpeg"/><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slideMaster" Target="../slideMasters/slideMaster3.xml"/><Relationship Id="rId5" Type="http://schemas.openxmlformats.org/officeDocument/2006/relationships/tags" Target="../tags/tag354.xml"/><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2020-12-17</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a:t>编辑文本</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itchFamily="34" charset="-122"/>
              </a:defRPr>
            </a:lvl1pPr>
            <a:lvl2pPr>
              <a:defRPr sz="1600" baseline="0">
                <a:solidFill>
                  <a:schemeClr val="tx1">
                    <a:lumMod val="85000"/>
                    <a:lumOff val="15000"/>
                  </a:schemeClr>
                </a:solidFill>
                <a:latin typeface="Arial" panose="020B0604020202020204" pitchFamily="34" charset="0"/>
                <a:ea typeface="微软雅黑" pitchFamily="34" charset="-122"/>
              </a:defRPr>
            </a:lvl2pPr>
            <a:lvl3pPr>
              <a:defRPr sz="1600" baseline="0">
                <a:solidFill>
                  <a:schemeClr val="tx1">
                    <a:lumMod val="85000"/>
                    <a:lumOff val="15000"/>
                  </a:schemeClr>
                </a:solidFill>
                <a:latin typeface="Arial" panose="020B0604020202020204" pitchFamily="34" charset="0"/>
                <a:ea typeface="微软雅黑" pitchFamily="34" charset="-122"/>
              </a:defRPr>
            </a:lvl3pPr>
            <a:lvl4pPr>
              <a:defRPr sz="1600" baseline="0">
                <a:solidFill>
                  <a:schemeClr val="tx1">
                    <a:lumMod val="85000"/>
                    <a:lumOff val="15000"/>
                  </a:schemeClr>
                </a:solidFill>
                <a:latin typeface="Arial" panose="020B0604020202020204" pitchFamily="34" charset="0"/>
                <a:ea typeface="微软雅黑" pitchFamily="34" charset="-122"/>
              </a:defRPr>
            </a:lvl4pPr>
            <a:lvl5pPr>
              <a:defRPr sz="1600"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2020-12-17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anose="020B0604020202020204" pitchFamily="34" charset="0"/>
              </a:defRPr>
            </a:lvl1pPr>
            <a:lvl2pPr>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anose="020B0604020202020204" pitchFamily="34" charset="0"/>
                <a:ea typeface="微软雅黑"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vl2pPr>
              <a:defRPr baseline="0">
                <a:solidFill>
                  <a:schemeClr val="tx1">
                    <a:lumMod val="85000"/>
                    <a:lumOff val="15000"/>
                  </a:schemeClr>
                </a:solidFill>
                <a:latin typeface="Arial" panose="020B0604020202020204" pitchFamily="34" charset="0"/>
                <a:ea typeface="微软雅黑" pitchFamily="34" charset="-122"/>
              </a:defRPr>
            </a:lvl2pPr>
            <a:lvl3pPr>
              <a:defRPr baseline="0">
                <a:solidFill>
                  <a:schemeClr val="tx1">
                    <a:lumMod val="85000"/>
                    <a:lumOff val="15000"/>
                  </a:schemeClr>
                </a:solidFill>
                <a:latin typeface="Arial" panose="020B0604020202020204" pitchFamily="34" charset="0"/>
                <a:ea typeface="微软雅黑" pitchFamily="34" charset="-122"/>
              </a:defRPr>
            </a:lvl3pPr>
            <a:lvl4pPr>
              <a:defRPr baseline="0">
                <a:solidFill>
                  <a:schemeClr val="tx1">
                    <a:lumMod val="85000"/>
                    <a:lumOff val="15000"/>
                  </a:schemeClr>
                </a:solidFill>
                <a:latin typeface="Arial" panose="020B0604020202020204" pitchFamily="34" charset="0"/>
                <a:ea typeface="微软雅黑" pitchFamily="34" charset="-122"/>
              </a:defRPr>
            </a:lvl4pPr>
            <a:lvl5pPr>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1">
          <a:blip r:embed="rId17"/>
          <a:stretch>
            <a:fillRect/>
          </a:stretch>
        </a:blipFill>
        <a:effectLst/>
      </p:bgPr>
    </p:bg>
    <p:spTree>
      <p:nvGrpSpPr>
        <p:cNvPr id="1" name=""/>
        <p:cNvGrpSpPr/>
        <p:nvPr/>
      </p:nvGrpSpPr>
      <p:grpSpPr>
        <a:xfrm>
          <a:off x="0" y="0"/>
          <a:ext cx="0" cy="0"/>
          <a:chOff x="0" y="0"/>
          <a:chExt cx="0" cy="0"/>
        </a:xfrm>
      </p:grpSpPr>
      <p:sp>
        <p:nvSpPr>
          <p:cNvPr id="9" name="箭头: V 形 8"/>
          <p:cNvSpPr/>
          <p:nvPr userDrawn="1">
            <p:custDataLst>
              <p:tags r:id="rId1"/>
            </p:custDataLst>
          </p:nvPr>
        </p:nvSpPr>
        <p:spPr>
          <a:xfrm rot="5400000">
            <a:off x="5854065" y="463486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0" name="箭头: V 形 9"/>
          <p:cNvSpPr/>
          <p:nvPr userDrawn="1">
            <p:custDataLst>
              <p:tags r:id="rId2"/>
            </p:custDataLst>
          </p:nvPr>
        </p:nvSpPr>
        <p:spPr>
          <a:xfrm rot="5400000">
            <a:off x="5854065" y="4392295"/>
            <a:ext cx="484505" cy="661035"/>
          </a:xfrm>
          <a:prstGeom prst="chevron">
            <a:avLst>
              <a:gd name="adj" fmla="val 74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cxnSp>
        <p:nvCxnSpPr>
          <p:cNvPr id="21" name="直接连接符 20"/>
          <p:cNvCxnSpPr/>
          <p:nvPr userDrawn="1">
            <p:custDataLst>
              <p:tags r:id="rId3"/>
            </p:custDataLst>
          </p:nvPr>
        </p:nvCxnSpPr>
        <p:spPr>
          <a:xfrm>
            <a:off x="4019550" y="1290320"/>
            <a:ext cx="41529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custDataLst>
              <p:tags r:id="rId4"/>
            </p:custDataLst>
          </p:nvPr>
        </p:nvCxnSpPr>
        <p:spPr>
          <a:xfrm>
            <a:off x="4021455" y="5384800"/>
            <a:ext cx="4150995"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custDataLst>
              <p:tags r:id="rId5"/>
            </p:custDataLst>
          </p:nvPr>
        </p:nvCxnSpPr>
        <p:spPr>
          <a:xfrm flipH="1">
            <a:off x="4048125" y="1269365"/>
            <a:ext cx="0" cy="10039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custDataLst>
              <p:tags r:id="rId6"/>
            </p:custDataLst>
          </p:nvPr>
        </p:nvCxnSpPr>
        <p:spPr>
          <a:xfrm flipH="1">
            <a:off x="8143875" y="1288415"/>
            <a:ext cx="0" cy="978535"/>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custDataLst>
              <p:tags r:id="rId7"/>
            </p:custDataLst>
          </p:nvPr>
        </p:nvCxnSpPr>
        <p:spPr>
          <a:xfrm flipH="1">
            <a:off x="40417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8"/>
            </p:custDataLst>
          </p:nvPr>
        </p:nvCxnSpPr>
        <p:spPr>
          <a:xfrm flipH="1">
            <a:off x="8143875" y="4264025"/>
            <a:ext cx="0" cy="114300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t>2020-12-17</a:t>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2"/>
            </p:custDataLst>
          </p:nvPr>
        </p:nvSpPr>
        <p:spPr>
          <a:xfrm>
            <a:off x="2737825" y="2280492"/>
            <a:ext cx="6736681" cy="1288973"/>
          </a:xfrm>
        </p:spPr>
        <p:txBody>
          <a:bodyPr lIns="90000" tIns="46800" rIns="90000" bIns="46800" anchor="b" anchorCtr="0">
            <a:normAutofit/>
          </a:bodyPr>
          <a:lstStyle>
            <a:lvl1pPr algn="ctr">
              <a:defRPr sz="7200" u="none" strike="noStrike" kern="1200" cap="none" spc="0" normalizeH="0" baseline="0">
                <a:solidFill>
                  <a:schemeClr val="bg1"/>
                </a:solidFill>
                <a:uFillTx/>
                <a:latin typeface="Arial" panose="020B0604020202020204" pitchFamily="34" charset="0"/>
                <a:ea typeface="微软雅黑" pitchFamily="34" charset="-122"/>
              </a:defRPr>
            </a:lvl1pPr>
          </a:lstStyle>
          <a:p>
            <a:r>
              <a:rPr lang="zh-CN" altLang="en-US"/>
              <a:t>编辑标题</a:t>
            </a:r>
          </a:p>
        </p:txBody>
      </p:sp>
      <p:sp>
        <p:nvSpPr>
          <p:cNvPr id="3" name="副标题 2"/>
          <p:cNvSpPr>
            <a:spLocks noGrp="1"/>
          </p:cNvSpPr>
          <p:nvPr>
            <p:ph type="subTitle" idx="1" hasCustomPrompt="1"/>
            <p:custDataLst>
              <p:tags r:id="rId13"/>
            </p:custDataLst>
          </p:nvPr>
        </p:nvSpPr>
        <p:spPr>
          <a:xfrm>
            <a:off x="2737824" y="3680391"/>
            <a:ext cx="6736682" cy="543132"/>
          </a:xfrm>
        </p:spPr>
        <p:txBody>
          <a:bodyPr lIns="90000" tIns="46800" rIns="90000" bIns="46800">
            <a:normAutofit/>
          </a:bodyPr>
          <a:lstStyle>
            <a:lvl1pPr marL="0" indent="0" algn="ctr" eaLnBrk="1" fontAlgn="auto" latinLnBrk="0" hangingPunct="1">
              <a:lnSpc>
                <a:spcPct val="100000"/>
              </a:lnSpc>
              <a:buNone/>
              <a:defRPr sz="2000" u="none" strike="noStrike" kern="1200" cap="none" spc="0" normalizeH="0" baseline="0">
                <a:solidFill>
                  <a:schemeClr val="bg1"/>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4"/>
            </p:custDataLst>
          </p:nvPr>
        </p:nvSpPr>
        <p:spPr>
          <a:xfrm>
            <a:off x="3073688" y="5706967"/>
            <a:ext cx="3117850" cy="506413"/>
          </a:xfrm>
        </p:spPr>
        <p:txBody>
          <a:bodyPr/>
          <a:lstStyle>
            <a:lvl1pPr marL="0" indent="0" algn="ctr" eaLnBrk="1" fontAlgn="auto" latinLnBrk="0" hangingPunct="1">
              <a:lnSpc>
                <a:spcPct val="100000"/>
              </a:lnSpc>
              <a:buNone/>
              <a:defRPr>
                <a:solidFill>
                  <a:schemeClr val="bg1"/>
                </a:solidFill>
              </a:defRPr>
            </a:lvl1pPr>
          </a:lstStyle>
          <a:p>
            <a:pPr lvl="0"/>
            <a:r>
              <a:rPr lang="zh-CN" altLang="en-US">
                <a:sym typeface="+mn-ea"/>
              </a:rPr>
              <a:t>编辑文本</a:t>
            </a:r>
            <a:endParaRPr lang="zh-CN" altLang="en-US"/>
          </a:p>
        </p:txBody>
      </p:sp>
      <p:sp>
        <p:nvSpPr>
          <p:cNvPr id="27" name="文本占位符 5"/>
          <p:cNvSpPr>
            <a:spLocks noGrp="1"/>
          </p:cNvSpPr>
          <p:nvPr>
            <p:ph type="body" sz="quarter" idx="14" hasCustomPrompt="1"/>
            <p:custDataLst>
              <p:tags r:id="rId15"/>
            </p:custDataLst>
          </p:nvPr>
        </p:nvSpPr>
        <p:spPr>
          <a:xfrm>
            <a:off x="6299794" y="5706738"/>
            <a:ext cx="2590818" cy="495758"/>
          </a:xfrm>
        </p:spPr>
        <p:txBody>
          <a:bodyPr/>
          <a:lstStyle>
            <a:lvl1pPr marL="0" indent="0" algn="ctr" eaLnBrk="1" fontAlgn="auto" latinLnBrk="0" hangingPunct="1">
              <a:lnSpc>
                <a:spcPct val="100000"/>
              </a:lnSpc>
              <a:buNone/>
              <a:defRPr>
                <a:solidFill>
                  <a:schemeClr val="bg1"/>
                </a:solidFill>
              </a:defRPr>
            </a:lvl1pPr>
          </a:lstStyle>
          <a:p>
            <a:pPr lvl="0"/>
            <a:r>
              <a:rPr lang="zh-CN" altLang="en-US"/>
              <a:t>编辑文本</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7"/>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8"/>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9"/>
              </p:custDataLst>
            </p:nvPr>
          </p:nvPicPr>
          <p:blipFill>
            <a:blip r:embed="rId12"/>
            <a:stretch>
              <a:fillRect/>
            </a:stretch>
          </p:blipFill>
          <p:spPr>
            <a:xfrm>
              <a:off x="275333" y="240723"/>
              <a:ext cx="11641335" cy="6376554"/>
            </a:xfrm>
            <a:prstGeom prst="rect">
              <a:avLst/>
            </a:prstGeom>
          </p:spPr>
        </p:pic>
        <p:sp>
          <p:nvSpPr>
            <p:cNvPr id="14" name="矩形 13"/>
            <p:cNvSpPr/>
            <p:nvPr userDrawn="1">
              <p:custDataLst>
                <p:tags r:id="rId10"/>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userDrawn="1">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userDrawn="1">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7"/>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4975200" y="2480400"/>
            <a:ext cx="4102135" cy="948600"/>
          </a:xfrm>
        </p:spPr>
        <p:txBody>
          <a:bodyPr lIns="90000" tIns="46800" rIns="90000" bIns="46800" anchor="b" anchorCtr="0">
            <a:normAutofit/>
          </a:bodyPr>
          <a:lstStyle>
            <a:lvl1pPr eaLnBrk="1" fontAlgn="auto" latinLnBrk="0" hangingPunct="1">
              <a:defRPr sz="3200" u="none" strike="noStrike" kern="1200" cap="none" spc="0" normalizeH="0" baseline="0">
                <a:solidFill>
                  <a:schemeClr val="bg1"/>
                </a:solidFill>
                <a:uFillTx/>
                <a:latin typeface="Arial" panose="020B0604020202020204" pitchFamily="34" charset="0"/>
                <a:ea typeface="微软雅黑" pitchFamily="34" charset="-122"/>
              </a:defRPr>
            </a:lvl1pPr>
          </a:lstStyle>
          <a:p>
            <a:r>
              <a:rPr lang="zh-CN" altLang="en-US"/>
              <a:t>编辑标题</a:t>
            </a:r>
          </a:p>
        </p:txBody>
      </p:sp>
      <p:sp>
        <p:nvSpPr>
          <p:cNvPr id="3" name="文本占位符 2"/>
          <p:cNvSpPr>
            <a:spLocks noGrp="1"/>
          </p:cNvSpPr>
          <p:nvPr>
            <p:ph type="body" idx="1"/>
            <p:custDataLst>
              <p:tags r:id="rId5"/>
            </p:custDataLst>
          </p:nvPr>
        </p:nvSpPr>
        <p:spPr>
          <a:xfrm>
            <a:off x="3348000" y="3491941"/>
            <a:ext cx="5919919" cy="1077985"/>
          </a:xfrm>
        </p:spPr>
        <p:txBody>
          <a:bodyPr lIns="90000" tIns="46800" rIns="90000" bIns="46800">
            <a:normAutofit/>
          </a:bodyPr>
          <a:lstStyle>
            <a:lvl1pPr marL="0" indent="0" eaLnBrk="1" fontAlgn="auto" latinLnBrk="0" hangingPunct="1">
              <a:lnSpc>
                <a:spcPct val="130000"/>
              </a:lnSpc>
              <a:buNone/>
              <a:defRPr kumimoji="0" lang="zh-CN" altLang="en-US" sz="2000" b="0" i="0" u="none" strike="noStrike" kern="1200" cap="none" spc="0" normalizeH="0" baseline="0" noProof="1">
                <a:solidFill>
                  <a:schemeClr val="bg1"/>
                </a:solidFill>
                <a:uFillTx/>
                <a:latin typeface="Arial" panose="020B0604020202020204"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tx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2" y="1"/>
            <a:ext cx="12191995" cy="6857830"/>
            <a:chOff x="2" y="1"/>
            <a:chExt cx="12191995" cy="6857830"/>
          </a:xfrm>
        </p:grpSpPr>
        <p:sp>
          <p:nvSpPr>
            <p:cNvPr id="12" name="任意多边形: 形状 11"/>
            <p:cNvSpPr/>
            <p:nvPr userDrawn="1">
              <p:custDataLst>
                <p:tags r:id="rId8"/>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userDrawn="1">
              <p:custDataLst>
                <p:tags r:id="rId9"/>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p:nvPr userDrawn="1">
              <p:custDataLst>
                <p:tags r:id="rId10"/>
              </p:custDataLst>
            </p:nvPr>
          </p:nvPicPr>
          <p:blipFill>
            <a:blip r:embed="rId13"/>
            <a:stretch>
              <a:fillRect/>
            </a:stretch>
          </p:blipFill>
          <p:spPr>
            <a:xfrm>
              <a:off x="275333" y="240723"/>
              <a:ext cx="11641335" cy="6376554"/>
            </a:xfrm>
            <a:prstGeom prst="rect">
              <a:avLst/>
            </a:prstGeom>
          </p:spPr>
        </p:pic>
        <p:sp>
          <p:nvSpPr>
            <p:cNvPr id="15" name="矩形 14"/>
            <p:cNvSpPr/>
            <p:nvPr userDrawn="1">
              <p:custDataLst>
                <p:tags r:id="rId11"/>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userDrawn="1">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userDrawn="1">
            <p:ph sz="half" idx="2"/>
            <p:custDataLst>
              <p:tags r:id="rId4"/>
            </p:custDataLst>
          </p:nvPr>
        </p:nvSpPr>
        <p:spPr>
          <a:xfrm>
            <a:off x="6238877" y="952508"/>
            <a:ext cx="5283242" cy="5388907"/>
          </a:xfrm>
        </p:spPr>
        <p:txBody>
          <a:bodyPr>
            <a:noAutofit/>
          </a:bodyPr>
          <a:lstStyle>
            <a:lvl1pPr>
              <a:lnSpc>
                <a:spcPct val="120000"/>
              </a:lnSpc>
              <a:defRPr sz="1600" baseline="0">
                <a:solidFill>
                  <a:schemeClr val="tx1">
                    <a:lumMod val="85000"/>
                    <a:lumOff val="15000"/>
                  </a:schemeClr>
                </a:solidFill>
                <a:latin typeface="Arial" panose="020B0604020202020204" pitchFamily="34" charset="0"/>
                <a:ea typeface="微软雅黑" pitchFamily="34" charset="-122"/>
              </a:defRPr>
            </a:lvl1pPr>
            <a:lvl2pPr>
              <a:lnSpc>
                <a:spcPct val="120000"/>
              </a:lnSpc>
              <a:defRPr sz="1600" baseline="0">
                <a:solidFill>
                  <a:schemeClr val="tx1">
                    <a:lumMod val="85000"/>
                    <a:lumOff val="15000"/>
                  </a:schemeClr>
                </a:solidFill>
                <a:latin typeface="Arial" panose="020B0604020202020204" pitchFamily="34" charset="0"/>
                <a:ea typeface="微软雅黑" pitchFamily="34" charset="-122"/>
              </a:defRPr>
            </a:lvl2pPr>
            <a:lvl3pPr>
              <a:lnSpc>
                <a:spcPct val="120000"/>
              </a:lnSpc>
              <a:defRPr sz="1600" baseline="0">
                <a:solidFill>
                  <a:schemeClr val="tx1">
                    <a:lumMod val="85000"/>
                    <a:lumOff val="15000"/>
                  </a:schemeClr>
                </a:solidFill>
                <a:latin typeface="Arial" panose="020B0604020202020204" pitchFamily="34" charset="0"/>
                <a:ea typeface="微软雅黑" pitchFamily="34" charset="-122"/>
              </a:defRPr>
            </a:lvl3pPr>
            <a:lvl4pPr>
              <a:lnSpc>
                <a:spcPct val="120000"/>
              </a:lnSpc>
              <a:defRPr sz="1600" baseline="0">
                <a:solidFill>
                  <a:schemeClr val="tx1">
                    <a:lumMod val="85000"/>
                    <a:lumOff val="15000"/>
                  </a:schemeClr>
                </a:solidFill>
                <a:latin typeface="Arial" panose="020B0604020202020204" pitchFamily="34" charset="0"/>
                <a:ea typeface="微软雅黑" pitchFamily="34" charset="-122"/>
              </a:defRPr>
            </a:lvl4pPr>
            <a:lvl5pPr>
              <a:lnSpc>
                <a:spcPct val="120000"/>
              </a:lnSpc>
              <a:defRPr sz="1600"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userDrawn="1">
            <p:ph type="dt" sz="half" idx="10"/>
            <p:custDataLst>
              <p:tags r:id="rId5"/>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6" name="页脚占位符 5"/>
          <p:cNvSpPr>
            <a:spLocks noGrp="1"/>
          </p:cNvSpPr>
          <p:nvPr userDrawn="1">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7"/>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tx2"/>
        </a:solidFill>
        <a:effectLst/>
      </p:bgPr>
    </p:bg>
    <p:spTree>
      <p:nvGrpSpPr>
        <p:cNvPr id="1" name=""/>
        <p:cNvGrpSpPr/>
        <p:nvPr/>
      </p:nvGrpSpPr>
      <p:grpSpPr>
        <a:xfrm>
          <a:off x="0" y="0"/>
          <a:ext cx="0" cy="0"/>
          <a:chOff x="0" y="0"/>
          <a:chExt cx="0" cy="0"/>
        </a:xfrm>
      </p:grpSpPr>
      <p:grpSp>
        <p:nvGrpSpPr>
          <p:cNvPr id="13" name="组合 12"/>
          <p:cNvGrpSpPr/>
          <p:nvPr userDrawn="1">
            <p:custDataLst>
              <p:tags r:id="rId1"/>
            </p:custDataLst>
          </p:nvPr>
        </p:nvGrpSpPr>
        <p:grpSpPr>
          <a:xfrm>
            <a:off x="2" y="1"/>
            <a:ext cx="12191995" cy="6857830"/>
            <a:chOff x="2" y="1"/>
            <a:chExt cx="12191995" cy="6857830"/>
          </a:xfrm>
        </p:grpSpPr>
        <p:sp>
          <p:nvSpPr>
            <p:cNvPr id="14" name="任意多边形: 形状 13"/>
            <p:cNvSpPr/>
            <p:nvPr userDrawn="1">
              <p:custDataLst>
                <p:tags r:id="rId10"/>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userDrawn="1">
              <p:custDataLst>
                <p:tags r:id="rId11"/>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p:nvPr userDrawn="1">
              <p:custDataLst>
                <p:tags r:id="rId12"/>
              </p:custDataLst>
            </p:nvPr>
          </p:nvPicPr>
          <p:blipFill>
            <a:blip r:embed="rId15"/>
            <a:stretch>
              <a:fillRect/>
            </a:stretch>
          </p:blipFill>
          <p:spPr>
            <a:xfrm>
              <a:off x="275333" y="240723"/>
              <a:ext cx="11641335" cy="6376554"/>
            </a:xfrm>
            <a:prstGeom prst="rect">
              <a:avLst/>
            </a:prstGeom>
          </p:spPr>
        </p:pic>
        <p:sp>
          <p:nvSpPr>
            <p:cNvPr id="17" name="矩形 16"/>
            <p:cNvSpPr/>
            <p:nvPr userDrawn="1">
              <p:custDataLst>
                <p:tags r:id="rId13"/>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userDrawn="1">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2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userDrawn="1">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userDrawn="1">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2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userDrawn="1">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userDrawn="1">
            <p:ph type="dt" sz="half" idx="10"/>
            <p:custDataLst>
              <p:tags r:id="rId7"/>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8" name="页脚占位符 7"/>
          <p:cNvSpPr>
            <a:spLocks noGrp="1"/>
          </p:cNvSpPr>
          <p:nvPr userDrawn="1">
            <p:ph type="ftr" sz="quarter" idx="11"/>
            <p:custDataLst>
              <p:tags r:id="rId8"/>
            </p:custDataLst>
          </p:nvPr>
        </p:nvSpPr>
        <p:spPr/>
        <p:txBody>
          <a:bodyPr/>
          <a:lstStyle>
            <a:lvl1pPr>
              <a:lnSpc>
                <a:spcPct val="120000"/>
              </a:lnSpc>
              <a:defRPr/>
            </a:lvl1pPr>
          </a:lstStyle>
          <a:p>
            <a:endParaRPr lang="zh-CN" altLang="en-US"/>
          </a:p>
        </p:txBody>
      </p:sp>
      <p:sp>
        <p:nvSpPr>
          <p:cNvPr id="9" name="灯片编号占位符 8"/>
          <p:cNvSpPr>
            <a:spLocks noGrp="1"/>
          </p:cNvSpPr>
          <p:nvPr userDrawn="1">
            <p:ph type="sldNum" sz="quarter" idx="12"/>
            <p:custDataLst>
              <p:tags r:id="rId9"/>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p:custDataLst>
              <p:tags r:id="rId1"/>
            </p:custDataLst>
          </p:nvPr>
        </p:nvSpPr>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userDrawn="1">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userDrawn="1">
            <p:ph type="ftr" sz="quarter" idx="11"/>
            <p:custDataLst>
              <p:tags r:id="rId2"/>
            </p:custDataLst>
          </p:nvPr>
        </p:nvSpPr>
        <p:spPr/>
        <p:txBody>
          <a:bodyPr/>
          <a:lstStyle/>
          <a:p>
            <a:endParaRPr lang="zh-CN" altLang="en-US"/>
          </a:p>
        </p:txBody>
      </p:sp>
      <p:sp>
        <p:nvSpPr>
          <p:cNvPr id="4" name="灯片编号占位符 3"/>
          <p:cNvSpPr>
            <a:spLocks noGrp="1"/>
          </p:cNvSpPr>
          <p:nvPr userDrawn="1">
            <p:ph type="sldNum" sz="quarter" idx="12"/>
            <p:custDataLst>
              <p:tags r:id="rId3"/>
            </p:custDataLst>
          </p:nvPr>
        </p:nvSpPr>
        <p:spPr/>
        <p:txBody>
          <a:bodyPr/>
          <a:lstStyle/>
          <a:p>
            <a:fld id="{49AE70B2-8BF9-45C0-BB95-33D1B9D3A854}" type="slidenum">
              <a:rPr lang="zh-CN" altLang="en-US" smtClean="0"/>
              <a:t>‹#›</a:t>
            </a:fld>
            <a:endParaRPr lang="zh-CN" altLang="en-US"/>
          </a:p>
        </p:txBody>
      </p:sp>
      <p:grpSp>
        <p:nvGrpSpPr>
          <p:cNvPr id="8" name="组合 7"/>
          <p:cNvGrpSpPr/>
          <p:nvPr userDrawn="1">
            <p:custDataLst>
              <p:tags r:id="rId4"/>
            </p:custDataLst>
          </p:nvPr>
        </p:nvGrpSpPr>
        <p:grpSpPr>
          <a:xfrm>
            <a:off x="2" y="1"/>
            <a:ext cx="12191995" cy="6857830"/>
            <a:chOff x="2" y="1"/>
            <a:chExt cx="12191995" cy="6857830"/>
          </a:xfrm>
        </p:grpSpPr>
        <p:sp>
          <p:nvSpPr>
            <p:cNvPr id="9" name="任意多边形: 形状 8"/>
            <p:cNvSpPr/>
            <p:nvPr userDrawn="1">
              <p:custDataLst>
                <p:tags r:id="rId5"/>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任意多边形: 形状 9"/>
            <p:cNvSpPr/>
            <p:nvPr userDrawn="1">
              <p:custDataLst>
                <p:tags r:id="rId6"/>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1" name="图片 10"/>
            <p:cNvPicPr/>
            <p:nvPr userDrawn="1">
              <p:custDataLst>
                <p:tags r:id="rId7"/>
              </p:custDataLst>
            </p:nvPr>
          </p:nvPicPr>
          <p:blipFill>
            <a:blip r:embed="rId10"/>
            <a:stretch>
              <a:fillRect/>
            </a:stretch>
          </p:blipFill>
          <p:spPr>
            <a:xfrm>
              <a:off x="275333" y="240723"/>
              <a:ext cx="11641335" cy="6376554"/>
            </a:xfrm>
            <a:prstGeom prst="rect">
              <a:avLst/>
            </a:prstGeom>
          </p:spPr>
        </p:pic>
        <p:sp>
          <p:nvSpPr>
            <p:cNvPr id="12" name="矩形 11"/>
            <p:cNvSpPr/>
            <p:nvPr userDrawn="1">
              <p:custDataLst>
                <p:tags r:id="rId8"/>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chOff x="0" y="0"/>
          <a:chExt cx="0" cy="0"/>
        </a:xfrm>
      </p:grpSpPr>
      <p:grpSp>
        <p:nvGrpSpPr>
          <p:cNvPr id="16" name="组合 15"/>
          <p:cNvGrpSpPr/>
          <p:nvPr userDrawn="1">
            <p:custDataLst>
              <p:tags r:id="rId1"/>
            </p:custDataLst>
          </p:nvPr>
        </p:nvGrpSpPr>
        <p:grpSpPr>
          <a:xfrm>
            <a:off x="2" y="1"/>
            <a:ext cx="12191995" cy="6857830"/>
            <a:chOff x="2" y="1"/>
            <a:chExt cx="12191995" cy="6857830"/>
          </a:xfrm>
        </p:grpSpPr>
        <p:sp>
          <p:nvSpPr>
            <p:cNvPr id="17" name="任意多边形: 形状 16"/>
            <p:cNvSpPr/>
            <p:nvPr userDrawn="1">
              <p:custDataLst>
                <p:tags r:id="rId8"/>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userDrawn="1">
              <p:custDataLst>
                <p:tags r:id="rId9"/>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p:nvPr userDrawn="1">
              <p:custDataLst>
                <p:tags r:id="rId10"/>
              </p:custDataLst>
            </p:nvPr>
          </p:nvPicPr>
          <p:blipFill>
            <a:blip r:embed="rId13"/>
            <a:stretch>
              <a:fillRect/>
            </a:stretch>
          </p:blipFill>
          <p:spPr>
            <a:xfrm>
              <a:off x="275333" y="240723"/>
              <a:ext cx="11641335" cy="6376554"/>
            </a:xfrm>
            <a:prstGeom prst="rect">
              <a:avLst/>
            </a:prstGeom>
          </p:spPr>
        </p:pic>
        <p:sp>
          <p:nvSpPr>
            <p:cNvPr id="20" name="矩形 19"/>
            <p:cNvSpPr/>
            <p:nvPr userDrawn="1">
              <p:custDataLst>
                <p:tags r:id="rId11"/>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userDrawn="1">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图片占位符 2"/>
          <p:cNvSpPr>
            <a:spLocks noGrp="1"/>
          </p:cNvSpPr>
          <p:nvPr userDrawn="1">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userDrawn="1">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itchFamily="34" charset="-122"/>
                <a:cs typeface="+mn-cs"/>
                <a:sym typeface="+mn-ea"/>
              </a:defRPr>
            </a:lvl1pPr>
          </a:lstStyle>
          <a:p>
            <a:pPr lvl="0"/>
            <a:r>
              <a:rPr>
                <a:sym typeface="+mn-ea"/>
              </a:rPr>
              <a:t>单击此处编辑母版文本样式</a:t>
            </a:r>
          </a:p>
        </p:txBody>
      </p:sp>
      <p:sp>
        <p:nvSpPr>
          <p:cNvPr id="5" name="日期占位符 4"/>
          <p:cNvSpPr>
            <a:spLocks noGrp="1"/>
          </p:cNvSpPr>
          <p:nvPr userDrawn="1">
            <p:ph type="dt" sz="half" idx="10"/>
            <p:custDataLst>
              <p:tags r:id="rId5"/>
            </p:custDataLst>
          </p:nvPr>
        </p:nvSpPr>
        <p:spPr/>
        <p:txBody>
          <a:bodyPr/>
          <a:lstStyle>
            <a:lvl1pPr>
              <a:lnSpc>
                <a:spcPct val="120000"/>
              </a:lnSpc>
              <a:defRPr/>
            </a:lvl1pPr>
          </a:lstStyle>
          <a:p>
            <a:fld id="{9EFD9D74-47D9-4702-A33C-335B63B48DBF}" type="datetimeFigureOut">
              <a:rPr lang="zh-CN" altLang="en-US" smtClean="0"/>
              <a:t>2020-12-17</a:t>
            </a:fld>
            <a:endParaRPr lang="zh-CN" altLang="en-US"/>
          </a:p>
        </p:txBody>
      </p:sp>
      <p:sp>
        <p:nvSpPr>
          <p:cNvPr id="6" name="页脚占位符 5"/>
          <p:cNvSpPr>
            <a:spLocks noGrp="1"/>
          </p:cNvSpPr>
          <p:nvPr userDrawn="1">
            <p:ph type="ftr" sz="quarter" idx="11"/>
            <p:custDataLst>
              <p:tags r:id="rId6"/>
            </p:custDataLst>
          </p:nvPr>
        </p:nvSpPr>
        <p:spPr/>
        <p:txBody>
          <a:bodyPr/>
          <a:lstStyle>
            <a:lvl1pPr>
              <a:lnSpc>
                <a:spcPct val="120000"/>
              </a:lnSpc>
              <a:defRPr/>
            </a:lvl1pPr>
          </a:lstStyle>
          <a:p>
            <a:endParaRPr lang="zh-CN" altLang="en-US"/>
          </a:p>
        </p:txBody>
      </p:sp>
      <p:sp>
        <p:nvSpPr>
          <p:cNvPr id="7" name="灯片编号占位符 6"/>
          <p:cNvSpPr>
            <a:spLocks noGrp="1"/>
          </p:cNvSpPr>
          <p:nvPr userDrawn="1">
            <p:ph type="sldNum" sz="quarter" idx="12"/>
            <p:custDataLst>
              <p:tags r:id="rId7"/>
            </p:custDataLst>
          </p:nvPr>
        </p:nvSpPr>
        <p:spPr/>
        <p:txBody>
          <a:bodyPr/>
          <a:lstStyle>
            <a:lvl1pPr>
              <a:lnSpc>
                <a:spcPct val="120000"/>
              </a:lnSpc>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15" name="组合 14"/>
          <p:cNvGrpSpPr/>
          <p:nvPr userDrawn="1">
            <p:custDataLst>
              <p:tags r:id="rId1"/>
            </p:custDataLst>
          </p:nvPr>
        </p:nvGrpSpPr>
        <p:grpSpPr>
          <a:xfrm>
            <a:off x="2" y="1"/>
            <a:ext cx="12191995" cy="6857830"/>
            <a:chOff x="2" y="1"/>
            <a:chExt cx="12191995" cy="6857830"/>
          </a:xfrm>
        </p:grpSpPr>
        <p:sp>
          <p:nvSpPr>
            <p:cNvPr id="16" name="任意多边形: 形状 15"/>
            <p:cNvSpPr/>
            <p:nvPr userDrawn="1">
              <p:custDataLst>
                <p:tags r:id="rId7"/>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p:cNvSpPr/>
            <p:nvPr userDrawn="1">
              <p:custDataLst>
                <p:tags r:id="rId8"/>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p:nvPr userDrawn="1">
              <p:custDataLst>
                <p:tags r:id="rId9"/>
              </p:custDataLst>
            </p:nvPr>
          </p:nvPicPr>
          <p:blipFill>
            <a:blip r:embed="rId12"/>
            <a:stretch>
              <a:fillRect/>
            </a:stretch>
          </p:blipFill>
          <p:spPr>
            <a:xfrm>
              <a:off x="275333" y="240723"/>
              <a:ext cx="11641335" cy="6376554"/>
            </a:xfrm>
            <a:prstGeom prst="rect">
              <a:avLst/>
            </a:prstGeom>
          </p:spPr>
        </p:pic>
        <p:sp>
          <p:nvSpPr>
            <p:cNvPr id="19" name="矩形 18"/>
            <p:cNvSpPr/>
            <p:nvPr userDrawn="1">
              <p:custDataLst>
                <p:tags r:id="rId10"/>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竖排标题 1"/>
          <p:cNvSpPr>
            <a:spLocks noGrp="1"/>
          </p:cNvSpPr>
          <p:nvPr userDrawn="1">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userDrawn="1">
            <p:ph type="body" orient="vert" idx="1"/>
            <p:custDataLst>
              <p:tags r:id="rId3"/>
            </p:custDataLst>
          </p:nvPr>
        </p:nvSpPr>
        <p:spPr>
          <a:xfrm>
            <a:off x="669925" y="952500"/>
            <a:ext cx="9828101" cy="5388907"/>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userDrawn="1">
            <p:ph type="dt" sz="half" idx="10"/>
            <p:custDataLst>
              <p:tags r:id="rId4"/>
            </p:custDataLst>
          </p:nvPr>
        </p:nvSpPr>
        <p:spPr/>
        <p:txBody>
          <a:bodyPr/>
          <a:lstStyle>
            <a:lvl1pPr>
              <a:lnSpc>
                <a:spcPct val="120000"/>
              </a:lnSpc>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userDrawn="1">
            <p:ph type="ftr" sz="quarter" idx="11"/>
            <p:custDataLst>
              <p:tags r:id="rId5"/>
            </p:custDataLst>
          </p:nvPr>
        </p:nvSpPr>
        <p:spPr/>
        <p:txBody>
          <a:bodyPr/>
          <a:lstStyle>
            <a:lvl1pPr>
              <a:lnSpc>
                <a:spcPct val="120000"/>
              </a:lnSpc>
              <a:defRPr/>
            </a:lvl1pPr>
          </a:lstStyle>
          <a:p>
            <a:endParaRPr lang="zh-CN" altLang="en-US"/>
          </a:p>
        </p:txBody>
      </p:sp>
      <p:sp>
        <p:nvSpPr>
          <p:cNvPr id="6" name="灯片编号占位符 5"/>
          <p:cNvSpPr>
            <a:spLocks noGrp="1"/>
          </p:cNvSpPr>
          <p:nvPr userDrawn="1">
            <p:ph type="sldNum" sz="quarter" idx="12"/>
            <p:custDataLst>
              <p:tags r:id="rId6"/>
            </p:custDataLst>
          </p:nvPr>
        </p:nvSpPr>
        <p:spPr/>
        <p:txBody>
          <a:bodyPr/>
          <a:lstStyle>
            <a:lvl1pPr>
              <a:lnSpc>
                <a:spcPct val="120000"/>
              </a:lnSpc>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10" name="组合 9"/>
          <p:cNvGrpSpPr/>
          <p:nvPr userDrawn="1">
            <p:custDataLst>
              <p:tags r:id="rId1"/>
            </p:custDataLst>
          </p:nvPr>
        </p:nvGrpSpPr>
        <p:grpSpPr>
          <a:xfrm>
            <a:off x="2" y="1"/>
            <a:ext cx="12191995" cy="6857830"/>
            <a:chOff x="2" y="1"/>
            <a:chExt cx="12191995" cy="6857830"/>
          </a:xfrm>
        </p:grpSpPr>
        <p:sp>
          <p:nvSpPr>
            <p:cNvPr id="11" name="任意多边形: 形状 10"/>
            <p:cNvSpPr/>
            <p:nvPr userDrawn="1">
              <p:custDataLst>
                <p:tags r:id="rId6"/>
              </p:custDataLst>
            </p:nvPr>
          </p:nvSpPr>
          <p:spPr>
            <a:xfrm>
              <a:off x="2" y="1"/>
              <a:ext cx="814273" cy="761999"/>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custDataLst>
                <p:tags r:id="rId7"/>
              </p:custDataLst>
            </p:nvPr>
          </p:nvSpPr>
          <p:spPr>
            <a:xfrm rot="10800000">
              <a:off x="11310047" y="6032499"/>
              <a:ext cx="881950" cy="825332"/>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p:nvPr userDrawn="1">
              <p:custDataLst>
                <p:tags r:id="rId8"/>
              </p:custDataLst>
            </p:nvPr>
          </p:nvPicPr>
          <p:blipFill>
            <a:blip r:embed="rId11"/>
            <a:stretch>
              <a:fillRect/>
            </a:stretch>
          </p:blipFill>
          <p:spPr>
            <a:xfrm>
              <a:off x="275333" y="240723"/>
              <a:ext cx="11641335" cy="6376554"/>
            </a:xfrm>
            <a:prstGeom prst="rect">
              <a:avLst/>
            </a:prstGeom>
          </p:spPr>
        </p:pic>
        <p:sp>
          <p:nvSpPr>
            <p:cNvPr id="14" name="矩形 13"/>
            <p:cNvSpPr/>
            <p:nvPr userDrawn="1">
              <p:custDataLst>
                <p:tags r:id="rId9"/>
              </p:custDataLst>
            </p:nvPr>
          </p:nvSpPr>
          <p:spPr>
            <a:xfrm>
              <a:off x="273745" y="240723"/>
              <a:ext cx="11641335" cy="637655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userDrawn="1">
            <p:ph sz="quarter" idx="13"/>
            <p:custDataLst>
              <p:tags r:id="rId5"/>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anose="020B0604020202020204"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2162496" y="2457026"/>
            <a:ext cx="8153446" cy="1448117"/>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0" normalizeH="0" baseline="0" noProof="1">
                <a:solidFill>
                  <a:schemeClr val="bg1"/>
                </a:solidFill>
                <a:uFillTx/>
                <a:latin typeface="Arial" panose="020B0604020202020204" pitchFamily="34" charset="0"/>
                <a:ea typeface="微软雅黑" pitchFamily="34" charset="-122"/>
                <a:cs typeface="+mj-cs"/>
                <a:sym typeface="+mn-ea"/>
              </a:defRPr>
            </a:lvl1pPr>
          </a:lstStyle>
          <a:p>
            <a:pPr lvl="0"/>
            <a:r>
              <a:rPr>
                <a:sym typeface="+mn-ea"/>
              </a:rPr>
              <a:t>编辑标题</a:t>
            </a:r>
          </a:p>
        </p:txBody>
      </p:sp>
      <p:sp>
        <p:nvSpPr>
          <p:cNvPr id="7" name="文本占位符 6"/>
          <p:cNvSpPr>
            <a:spLocks noGrp="1"/>
          </p:cNvSpPr>
          <p:nvPr>
            <p:ph type="body" sz="quarter" idx="13" hasCustomPrompt="1"/>
            <p:custDataLst>
              <p:tags r:id="rId5"/>
            </p:custDataLst>
          </p:nvPr>
        </p:nvSpPr>
        <p:spPr>
          <a:xfrm>
            <a:off x="2162175" y="4038600"/>
            <a:ext cx="8153400" cy="647700"/>
          </a:xfrm>
        </p:spPr>
        <p:txBody>
          <a:bodyPr>
            <a:normAutofit/>
          </a:bodyPr>
          <a:lstStyle>
            <a:lvl1pPr marL="0" indent="0" algn="ctr">
              <a:buNone/>
              <a:defRPr sz="2000">
                <a:solidFill>
                  <a:schemeClr val="bg1"/>
                </a:solidFill>
              </a:defRPr>
            </a:lvl1pPr>
          </a:lstStyle>
          <a:p>
            <a:pPr lvl="0"/>
            <a:r>
              <a:rPr lang="zh-CN" altLang="en-US"/>
              <a:t>编辑文本</a:t>
            </a: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6"/>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userDrawn="1">
            <p:ph type="title"/>
            <p:custDataLst>
              <p:tags r:id="rId1"/>
            </p:custDataLst>
          </p:nvPr>
        </p:nvSpPr>
        <p:spPr/>
        <p:txBody>
          <a:bodyPr/>
          <a:lstStyle>
            <a:lvl1pPr>
              <a:defRPr baseline="0">
                <a:latin typeface="微软雅黑" pitchFamily="34" charset="-122"/>
                <a:ea typeface="微软雅黑"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3"/>
            </p:custDataLst>
          </p:nvPr>
        </p:nvSpPr>
        <p:spPr/>
        <p:txBody>
          <a:bodyPr/>
          <a:lstStyle/>
          <a:p>
            <a:endParaRPr lang="zh-CN" altLang="en-US"/>
          </a:p>
        </p:txBody>
      </p:sp>
      <p:sp>
        <p:nvSpPr>
          <p:cNvPr id="5" name="灯片编号占位符 4"/>
          <p:cNvSpPr>
            <a:spLocks noGrp="1"/>
          </p:cNvSpPr>
          <p:nvPr userDrawn="1">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8" name="任意多边形: 形状 17"/>
          <p:cNvSpPr/>
          <p:nvPr userDrawn="1">
            <p:custDataLst>
              <p:tags r:id="rId1"/>
            </p:custDataLst>
          </p:nvPr>
        </p:nvSpPr>
        <p:spPr>
          <a:xfrm>
            <a:off x="0" y="0"/>
            <a:ext cx="814070" cy="762000"/>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userDrawn="1">
            <p:custDataLst>
              <p:tags r:id="rId2"/>
            </p:custDataLst>
          </p:nvPr>
        </p:nvSpPr>
        <p:spPr>
          <a:xfrm rot="10800000">
            <a:off x="11309985" y="6032500"/>
            <a:ext cx="882015" cy="825500"/>
          </a:xfrm>
          <a:custGeom>
            <a:avLst/>
            <a:gdLst>
              <a:gd name="connsiteX0" fmla="*/ 0 w 749253"/>
              <a:gd name="connsiteY0" fmla="*/ 0 h 648567"/>
              <a:gd name="connsiteX1" fmla="*/ 749253 w 749253"/>
              <a:gd name="connsiteY1" fmla="*/ 0 h 648567"/>
              <a:gd name="connsiteX2" fmla="*/ 749253 w 749253"/>
              <a:gd name="connsiteY2" fmla="*/ 496164 h 648567"/>
              <a:gd name="connsiteX3" fmla="*/ 596850 w 749253"/>
              <a:gd name="connsiteY3" fmla="*/ 648567 h 648567"/>
              <a:gd name="connsiteX4" fmla="*/ 0 w 749253"/>
              <a:gd name="connsiteY4" fmla="*/ 648567 h 648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253" h="648567">
                <a:moveTo>
                  <a:pt x="0" y="0"/>
                </a:moveTo>
                <a:lnTo>
                  <a:pt x="749253" y="0"/>
                </a:lnTo>
                <a:lnTo>
                  <a:pt x="749253" y="496164"/>
                </a:lnTo>
                <a:cubicBezTo>
                  <a:pt x="749253" y="580334"/>
                  <a:pt x="681020" y="648567"/>
                  <a:pt x="596850" y="648567"/>
                </a:cubicBezTo>
                <a:lnTo>
                  <a:pt x="0" y="6485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p:nvPr userDrawn="1">
            <p:custDataLst>
              <p:tags r:id="rId3"/>
            </p:custDataLst>
          </p:nvPr>
        </p:nvPicPr>
        <p:blipFill>
          <a:blip r:embed="rId11"/>
          <a:stretch>
            <a:fillRect/>
          </a:stretch>
        </p:blipFill>
        <p:spPr>
          <a:xfrm>
            <a:off x="275590" y="240665"/>
            <a:ext cx="11641455" cy="6376670"/>
          </a:xfrm>
          <a:prstGeom prst="rect">
            <a:avLst/>
          </a:prstGeom>
          <a:solidFill>
            <a:schemeClr val="bg2"/>
          </a:solidFill>
        </p:spPr>
      </p:pic>
      <p:sp>
        <p:nvSpPr>
          <p:cNvPr id="12" name="矩形 11"/>
          <p:cNvSpPr/>
          <p:nvPr userDrawn="1">
            <p:custDataLst>
              <p:tags r:id="rId4"/>
            </p:custDataLst>
          </p:nvPr>
        </p:nvSpPr>
        <p:spPr>
          <a:xfrm>
            <a:off x="273685" y="240665"/>
            <a:ext cx="11641455" cy="6376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userDrawn="1">
            <p:ph type="title" hasCustomPrompt="1"/>
            <p:custDataLst>
              <p:tags r:id="rId5"/>
            </p:custDataLst>
          </p:nvPr>
        </p:nvSpPr>
        <p:spPr>
          <a:xfrm>
            <a:off x="1281600" y="1249200"/>
            <a:ext cx="9626400" cy="723600"/>
          </a:xfrm>
        </p:spPr>
        <p:txBody>
          <a:bodyPr anchor="ctr">
            <a:normAutofit/>
          </a:bodyPr>
          <a:lstStyle>
            <a:lvl1pPr>
              <a:defRPr sz="3200" u="none" strike="noStrike" kern="1200" cap="none" spc="200" normalizeH="0" baseline="0">
                <a:solidFill>
                  <a:schemeClr val="tx1"/>
                </a:solidFill>
                <a:uFillTx/>
                <a:latin typeface="Arial" panose="020B0604020202020204" pitchFamily="34" charset="0"/>
                <a:ea typeface="微软雅黑" pitchFamily="34" charset="-122"/>
              </a:defRPr>
            </a:lvl1pPr>
          </a:lstStyle>
          <a:p>
            <a:r>
              <a:rPr lang="zh-CN" altLang="en-US"/>
              <a:t>单击此处编辑标题</a:t>
            </a:r>
          </a:p>
        </p:txBody>
      </p:sp>
      <p:sp>
        <p:nvSpPr>
          <p:cNvPr id="7" name="内容占位符 6"/>
          <p:cNvSpPr>
            <a:spLocks noGrp="1"/>
          </p:cNvSpPr>
          <p:nvPr userDrawn="1">
            <p:ph sz="quarter" idx="13"/>
            <p:custDataLst>
              <p:tags r:id="rId6"/>
            </p:custDataLst>
          </p:nvPr>
        </p:nvSpPr>
        <p:spPr>
          <a:xfrm>
            <a:off x="1281113" y="2163600"/>
            <a:ext cx="9626600" cy="3445200"/>
          </a:xfrm>
        </p:spPr>
        <p:txBody>
          <a:bodyPr>
            <a:normAutofit/>
          </a:bodyPr>
          <a:lstStyle>
            <a:lvl1pPr>
              <a:defRPr u="none" strike="noStrike" kern="1200" cap="none" spc="200" normalizeH="0" baseline="0">
                <a:solidFill>
                  <a:schemeClr val="tx1"/>
                </a:solidFill>
                <a:uFillTx/>
                <a:latin typeface="Arial" panose="020B0604020202020204" pitchFamily="34" charset="0"/>
                <a:ea typeface="微软雅黑" pitchFamily="34" charset="-122"/>
              </a:defRPr>
            </a:lvl1pPr>
            <a:lvl2pPr>
              <a:defRPr u="none" strike="noStrike" kern="1200" cap="none" spc="200" normalizeH="0" baseline="0">
                <a:solidFill>
                  <a:schemeClr val="tx1"/>
                </a:solidFill>
                <a:uFillTx/>
                <a:latin typeface="Arial" panose="020B0604020202020204" pitchFamily="34" charset="0"/>
                <a:ea typeface="微软雅黑" pitchFamily="34" charset="-122"/>
              </a:defRPr>
            </a:lvl2pPr>
            <a:lvl3pPr>
              <a:defRPr u="none" strike="noStrike" kern="1200" cap="none" spc="200" normalizeH="0" baseline="0">
                <a:solidFill>
                  <a:schemeClr val="tx1"/>
                </a:solidFill>
                <a:uFillTx/>
                <a:latin typeface="Arial" panose="020B0604020202020204" pitchFamily="34" charset="0"/>
                <a:ea typeface="微软雅黑" pitchFamily="34" charset="-122"/>
              </a:defRPr>
            </a:lvl3pPr>
            <a:lvl4pPr>
              <a:defRPr u="none" strike="noStrike" kern="1200" cap="none" spc="200" normalizeH="0" baseline="0">
                <a:solidFill>
                  <a:schemeClr val="tx1"/>
                </a:solidFill>
                <a:uFillTx/>
                <a:latin typeface="Arial" panose="020B0604020202020204" pitchFamily="34" charset="0"/>
                <a:ea typeface="微软雅黑" pitchFamily="34" charset="-122"/>
              </a:defRPr>
            </a:lvl4pPr>
            <a:lvl5pPr>
              <a:defRPr u="none" strike="noStrike" kern="1200" cap="none" spc="200" normalizeH="0" baseline="0">
                <a:solidFill>
                  <a:schemeClr val="tx1"/>
                </a:solidFill>
                <a:uFillTx/>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userDrawn="1">
            <p:ph type="dt" sz="half" idx="10"/>
            <p:custDataLst>
              <p:tags r:id="rId7"/>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8"/>
            </p:custDataLst>
          </p:nvPr>
        </p:nvSpPr>
        <p:spPr/>
        <p:txBody>
          <a:bodyPr/>
          <a:lstStyle/>
          <a:p>
            <a:endParaRPr lang="zh-CN" altLang="en-US"/>
          </a:p>
        </p:txBody>
      </p:sp>
      <p:sp>
        <p:nvSpPr>
          <p:cNvPr id="5" name="灯片编号占位符 4"/>
          <p:cNvSpPr>
            <a:spLocks noGrp="1"/>
          </p:cNvSpPr>
          <p:nvPr userDrawn="1">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11"/>
          <a:stretch>
            <a:fillRect/>
          </a:stretch>
        </a:blip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hasCustomPrompt="1"/>
            <p:custDataLst>
              <p:tags r:id="rId3"/>
            </p:custDataLst>
          </p:nvPr>
        </p:nvSpPr>
        <p:spPr>
          <a:xfrm>
            <a:off x="583200" y="770400"/>
            <a:ext cx="3960000" cy="882000"/>
          </a:xfrm>
        </p:spPr>
        <p:txBody>
          <a:bodyPr anchor="ctr">
            <a:normAutofit/>
          </a:bodyPr>
          <a:lstStyle>
            <a:lvl1pPr>
              <a:defRPr sz="3600"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单击编辑标题</a:t>
            </a:r>
          </a:p>
        </p:txBody>
      </p:sp>
      <p:sp>
        <p:nvSpPr>
          <p:cNvPr id="3" name="日期占位符 2"/>
          <p:cNvSpPr>
            <a:spLocks noGrp="1"/>
          </p:cNvSpPr>
          <p:nvPr userDrawn="1">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5"/>
            </p:custDataLst>
          </p:nvPr>
        </p:nvSpPr>
        <p:spPr/>
        <p:txBody>
          <a:bodyPr/>
          <a:lstStyle/>
          <a:p>
            <a:endParaRPr lang="zh-CN" altLang="en-US"/>
          </a:p>
        </p:txBody>
      </p:sp>
      <p:sp>
        <p:nvSpPr>
          <p:cNvPr id="5" name="灯片编号占位符 4"/>
          <p:cNvSpPr>
            <a:spLocks noGrp="1"/>
          </p:cNvSpPr>
          <p:nvPr userDrawn="1">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7"/>
            </p:custDataLst>
          </p:nvPr>
        </p:nvSpPr>
        <p:spPr>
          <a:xfrm>
            <a:off x="586800" y="1764000"/>
            <a:ext cx="3956400" cy="4093200"/>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itchFamily="34" charset="-122"/>
              </a:defRPr>
            </a:lvl1pPr>
            <a:lvl2pPr>
              <a:defRPr u="none" strike="noStrike" kern="1200" cap="none" spc="200" normalizeH="0" baseline="0">
                <a:solidFill>
                  <a:schemeClr val="bg1"/>
                </a:solidFill>
                <a:latin typeface="Arial" panose="020B0604020202020204" pitchFamily="34" charset="0"/>
                <a:ea typeface="微软雅黑" pitchFamily="34" charset="-122"/>
              </a:defRPr>
            </a:lvl2pPr>
            <a:lvl3pPr>
              <a:defRPr u="none" strike="noStrike" kern="1200" cap="none" spc="200" normalizeH="0" baseline="0">
                <a:solidFill>
                  <a:schemeClr val="bg1"/>
                </a:solidFill>
                <a:latin typeface="Arial" panose="020B0604020202020204" pitchFamily="34" charset="0"/>
                <a:ea typeface="微软雅黑" pitchFamily="34" charset="-122"/>
              </a:defRPr>
            </a:lvl3pPr>
            <a:lvl4pPr>
              <a:defRPr u="none" strike="noStrike" kern="1200" cap="none" spc="200" normalizeH="0" baseline="0">
                <a:solidFill>
                  <a:schemeClr val="bg1"/>
                </a:solidFill>
                <a:latin typeface="Arial" panose="020B0604020202020204" pitchFamily="34" charset="0"/>
                <a:ea typeface="微软雅黑" pitchFamily="34" charset="-122"/>
              </a:defRPr>
            </a:lvl4pPr>
            <a:lvl5pPr>
              <a:defRPr u="none" strike="noStrike" kern="1200" cap="none" spc="200" normalizeH="0" baseline="0">
                <a:solidFill>
                  <a:schemeClr val="bg1"/>
                </a:solidFill>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userDrawn="1">
            <p:ph sz="quarter" idx="14"/>
            <p:custDataLst>
              <p:tags r:id="rId8"/>
            </p:custDataLst>
          </p:nvPr>
        </p:nvSpPr>
        <p:spPr>
          <a:xfrm>
            <a:off x="5101200" y="769938"/>
            <a:ext cx="6480000" cy="5087937"/>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8" name="矩形 7"/>
          <p:cNvSpPr/>
          <p:nvPr userDrawn="1">
            <p:custDataLst>
              <p:tags r:id="rId9"/>
            </p:custDataLst>
          </p:nvPr>
        </p:nvSpPr>
        <p:spPr>
          <a:xfrm>
            <a:off x="12060464" y="-1"/>
            <a:ext cx="14605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12"/>
          <a:stretch>
            <a:fillRect/>
          </a:stretch>
        </p:blipFill>
        <p:spPr>
          <a:xfrm>
            <a:off x="0" y="0"/>
            <a:ext cx="12192000" cy="6858000"/>
          </a:xfrm>
          <a:prstGeom prst="rect">
            <a:avLst/>
          </a:prstGeom>
        </p:spPr>
      </p:pic>
      <p:sp>
        <p:nvSpPr>
          <p:cNvPr id="11" name="矩形 10"/>
          <p:cNvSpPr/>
          <p:nvPr>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userDrawn="1">
            <p:ph type="title"/>
            <p:custDataLst>
              <p:tags r:id="rId4"/>
            </p:custDataLst>
          </p:nvPr>
        </p:nvSpPr>
        <p:spPr>
          <a:xfrm>
            <a:off x="612000" y="781200"/>
            <a:ext cx="10976400" cy="626400"/>
          </a:xfrm>
        </p:spPr>
        <p:txBody>
          <a:bodyPr anchor="ctr">
            <a:normAutofit/>
          </a:bodyPr>
          <a:lstStyle>
            <a:lvl1pPr algn="ctr">
              <a:defRPr sz="3600"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userDrawn="1">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userDrawn="1">
            <p:ph type="ftr" sz="quarter" idx="11"/>
            <p:custDataLst>
              <p:tags r:id="rId6"/>
            </p:custDataLst>
          </p:nvPr>
        </p:nvSpPr>
        <p:spPr/>
        <p:txBody>
          <a:bodyPr/>
          <a:lstStyle/>
          <a:p>
            <a:endParaRPr lang="zh-CN" altLang="en-US"/>
          </a:p>
        </p:txBody>
      </p:sp>
      <p:sp>
        <p:nvSpPr>
          <p:cNvPr id="5" name="灯片编号占位符 4"/>
          <p:cNvSpPr>
            <a:spLocks noGrp="1"/>
          </p:cNvSpPr>
          <p:nvPr userDrawn="1">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userDrawn="1">
            <p:ph type="body" sz="quarter" idx="13"/>
            <p:custDataLst>
              <p:tags r:id="rId8"/>
            </p:custDataLst>
          </p:nvPr>
        </p:nvSpPr>
        <p:spPr>
          <a:xfrm>
            <a:off x="612000" y="1659600"/>
            <a:ext cx="10975975" cy="828000"/>
          </a:xfrm>
        </p:spPr>
        <p:txBody>
          <a:bodyPr>
            <a:normAutofit/>
          </a:bodyPr>
          <a:lstStyle>
            <a:lvl1pPr algn="ctr">
              <a:defRPr u="none" strike="noStrike" kern="1200" cap="none" spc="200" normalizeH="0" baseline="0">
                <a:solidFill>
                  <a:schemeClr val="bg1"/>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9" name="内容占位符 8"/>
          <p:cNvSpPr>
            <a:spLocks noGrp="1"/>
          </p:cNvSpPr>
          <p:nvPr userDrawn="1">
            <p:ph sz="quarter" idx="14"/>
            <p:custDataLst>
              <p:tags r:id="rId9"/>
            </p:custDataLst>
          </p:nvPr>
        </p:nvSpPr>
        <p:spPr>
          <a:xfrm>
            <a:off x="612775" y="2808000"/>
            <a:ext cx="10965600" cy="34308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2" name="矩形 11"/>
          <p:cNvSpPr/>
          <p:nvPr userDrawn="1">
            <p:custDataLst>
              <p:tags r:id="rId10"/>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2"/>
          <a:stretch>
            <a:fillRect/>
          </a:stretch>
        </p:blipFill>
        <p:spPr>
          <a:xfrm>
            <a:off x="0" y="0"/>
            <a:ext cx="12192000" cy="6858000"/>
          </a:xfrm>
          <a:prstGeom prst="rect">
            <a:avLst/>
          </a:prstGeom>
        </p:spPr>
      </p:pic>
      <p:sp>
        <p:nvSpPr>
          <p:cNvPr id="11" name="矩形 10"/>
          <p:cNvSpPr/>
          <p:nvPr userDrawn="1">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u="none" strike="noStrike" kern="1200" cap="none" spc="200" normalizeH="0" baseline="0">
                <a:latin typeface="Arial" panose="020B0604020202020204"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normAutofit/>
          </a:bodyPr>
          <a:lstStyle>
            <a:lvl1pPr marL="0" indent="0">
              <a:buNone/>
              <a:defRPr u="none" strike="noStrike" kern="1200" cap="none" spc="200" normalizeH="0" baseline="0">
                <a:solidFill>
                  <a:schemeClr val="bg1"/>
                </a:solidFill>
                <a:latin typeface="Arial" panose="020B0604020202020204" pitchFamily="34" charset="0"/>
                <a:ea typeface="微软雅黑" pitchFamily="34" charset="-122"/>
              </a:defRPr>
            </a:lvl1pPr>
          </a:lstStyle>
          <a:p>
            <a:pPr lvl="0"/>
            <a:r>
              <a:rPr lang="zh-CN" altLang="en-US"/>
              <a:t>单击此处编辑母版文本样式</a:t>
            </a:r>
          </a:p>
        </p:txBody>
      </p:sp>
      <p:sp>
        <p:nvSpPr>
          <p:cNvPr id="12" name="矩形 11"/>
          <p:cNvSpPr/>
          <p:nvPr userDrawn="1">
            <p:custDataLst>
              <p:tags r:id="rId10"/>
            </p:custDataLst>
          </p:nvPr>
        </p:nvSpPr>
        <p:spPr>
          <a:xfrm>
            <a:off x="0" y="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tx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1"/>
            </p:custDataLst>
          </p:nvPr>
        </p:nvPicPr>
        <p:blipFill>
          <a:blip r:embed="rId14"/>
          <a:stretch>
            <a:fillRect/>
          </a:stretch>
        </p:blipFill>
        <p:spPr>
          <a:xfrm>
            <a:off x="0" y="0"/>
            <a:ext cx="12192000" cy="6858000"/>
          </a:xfrm>
          <a:prstGeom prst="rect">
            <a:avLst/>
          </a:prstGeom>
        </p:spPr>
      </p:pic>
      <p:sp>
        <p:nvSpPr>
          <p:cNvPr id="14" name="矩形 13"/>
          <p:cNvSpPr/>
          <p:nvPr userDrawn="1">
            <p:custDataLst>
              <p:tags r:id="rId2"/>
            </p:custDataLst>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custDataLst>
              <p:tags r:id="rId3"/>
            </p:custDataLst>
          </p:nvPr>
        </p:nvSpPr>
        <p:spPr>
          <a:xfrm>
            <a:off x="0" y="0"/>
            <a:ext cx="12192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4"/>
            </p:custDataLst>
          </p:nvPr>
        </p:nvSpPr>
        <p:spPr>
          <a:xfrm>
            <a:off x="579600" y="237600"/>
            <a:ext cx="11037600" cy="441964"/>
          </a:xfrm>
        </p:spPr>
        <p:txBody>
          <a:bodyPr>
            <a:normAutofit/>
          </a:bodyPr>
          <a:lstStyle>
            <a:lvl1pPr>
              <a:defRPr u="none" strike="noStrike" kern="1200" cap="none" spc="200" normalizeH="0" baseline="0">
                <a:solidFill>
                  <a:schemeClr val="bg1"/>
                </a:solidFill>
                <a:latin typeface="Arial" panose="020B0604020202020204" pitchFamily="34" charset="0"/>
                <a:ea typeface="微软雅黑" pitchFamily="34" charset="-122"/>
              </a:defRPr>
            </a:lvl1pPr>
          </a:lstStyle>
          <a:p>
            <a:r>
              <a:rPr lang="zh-CN" altLang="en-US"/>
              <a:t>单击此处编辑母版标题样式</a:t>
            </a:r>
          </a:p>
        </p:txBody>
      </p:sp>
      <p:sp>
        <p:nvSpPr>
          <p:cNvPr id="7" name="内容占位符 6"/>
          <p:cNvSpPr>
            <a:spLocks noGrp="1"/>
          </p:cNvSpPr>
          <p:nvPr>
            <p:ph sz="quarter" idx="13"/>
            <p:custDataLst>
              <p:tags r:id="rId5"/>
            </p:custDataLst>
          </p:nvPr>
        </p:nvSpPr>
        <p:spPr>
          <a:xfrm>
            <a:off x="579600" y="1663200"/>
            <a:ext cx="5342400" cy="28944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6"/>
            </p:custDataLst>
          </p:nvPr>
        </p:nvSpPr>
        <p:spPr>
          <a:xfrm>
            <a:off x="6242400" y="1663200"/>
            <a:ext cx="5367600" cy="28944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vl2pPr>
              <a:defRPr u="none" strike="noStrike" kern="1200" cap="none" spc="200" normalizeH="0" baseline="0">
                <a:latin typeface="Arial" panose="020B0604020202020204" pitchFamily="34" charset="0"/>
                <a:ea typeface="微软雅黑" pitchFamily="34" charset="-122"/>
              </a:defRPr>
            </a:lvl2pPr>
            <a:lvl3pPr>
              <a:defRPr u="none" strike="noStrike" kern="1200" cap="none" spc="200" normalizeH="0" baseline="0">
                <a:latin typeface="Arial" panose="020B0604020202020204" pitchFamily="34" charset="0"/>
                <a:ea typeface="微软雅黑" pitchFamily="34" charset="-122"/>
              </a:defRPr>
            </a:lvl3pPr>
            <a:lvl4pPr>
              <a:defRPr u="none" strike="noStrike" kern="1200" cap="none" spc="200" normalizeH="0" baseline="0">
                <a:latin typeface="Arial" panose="020B0604020202020204" pitchFamily="34" charset="0"/>
                <a:ea typeface="微软雅黑" pitchFamily="34" charset="-122"/>
              </a:defRPr>
            </a:lvl4pPr>
            <a:lvl5pPr>
              <a:defRPr u="none" strike="noStrike" kern="1200" cap="none" spc="200" normalizeH="0" baseline="0">
                <a:latin typeface="Arial" panose="020B0604020202020204" pitchFamily="34" charset="0"/>
                <a:ea typeface="微软雅黑" pitchFamily="34"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7"/>
            </p:custDataLst>
          </p:nvPr>
        </p:nvSpPr>
        <p:spPr>
          <a:xfrm>
            <a:off x="572400" y="4816800"/>
            <a:ext cx="5342400" cy="78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8"/>
            </p:custDataLst>
          </p:nvPr>
        </p:nvSpPr>
        <p:spPr>
          <a:xfrm>
            <a:off x="6253200" y="4813200"/>
            <a:ext cx="5367600" cy="781200"/>
          </a:xfrm>
        </p:spPr>
        <p:txBody>
          <a:bodyPr>
            <a:normAutofit/>
          </a:bodyPr>
          <a:lstStyle>
            <a:lvl1pPr>
              <a:defRPr u="none" strike="noStrike" kern="1200" cap="none" spc="200" normalizeH="0" baseline="0">
                <a:latin typeface="Arial" panose="020B0604020202020204" pitchFamily="34" charset="0"/>
                <a:ea typeface="微软雅黑" pitchFamily="34" charset="-122"/>
              </a:defRPr>
            </a:lvl1pPr>
          </a:lstStyle>
          <a:p>
            <a:pPr lvl="0"/>
            <a:r>
              <a:rPr lang="zh-CN" altLang="en-US"/>
              <a:t>单击此处编辑母版文本样式</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16" name="矩形 15"/>
          <p:cNvSpPr/>
          <p:nvPr userDrawn="1">
            <p:custDataLst>
              <p:tags r:id="rId12"/>
            </p:custDataLst>
          </p:nvPr>
        </p:nvSpPr>
        <p:spPr>
          <a:xfrm>
            <a:off x="0" y="6781800"/>
            <a:ext cx="12191365"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1"/>
            </p:custDataLst>
          </p:nvPr>
        </p:nvPicPr>
        <p:blipFill>
          <a:blip r:embed="rId12"/>
          <a:stretch>
            <a:fillRect/>
          </a:stretch>
        </p:blipFill>
        <p:spPr>
          <a:xfrm>
            <a:off x="0" y="0"/>
            <a:ext cx="12192000" cy="6858000"/>
          </a:xfrm>
          <a:prstGeom prst="rect">
            <a:avLst/>
          </a:prstGeom>
        </p:spPr>
      </p:pic>
      <p:sp>
        <p:nvSpPr>
          <p:cNvPr id="11" name="矩形 10"/>
          <p:cNvSpPr/>
          <p:nvPr userDrawn="1">
            <p:custDataLst>
              <p:tags r:id="rId2"/>
            </p:custDataLst>
          </p:nvPr>
        </p:nvSpPr>
        <p:spPr>
          <a:xfrm>
            <a:off x="0" y="0"/>
            <a:ext cx="12192000" cy="68580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8" name="矩形 7"/>
          <p:cNvSpPr/>
          <p:nvPr userDrawn="1">
            <p:custDataLst>
              <p:tags r:id="rId7"/>
            </p:custDataLst>
          </p:nvPr>
        </p:nvSpPr>
        <p:spPr>
          <a:xfrm>
            <a:off x="0" y="2070100"/>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custDataLst>
              <p:tags r:id="rId8"/>
            </p:custDataLst>
          </p:nvPr>
        </p:nvSpPr>
        <p:spPr>
          <a:xfrm>
            <a:off x="12080240" y="2069465"/>
            <a:ext cx="111760" cy="27184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9"/>
            </p:custDataLst>
          </p:nvPr>
        </p:nvSpPr>
        <p:spPr>
          <a:xfrm>
            <a:off x="1522800" y="1339200"/>
            <a:ext cx="9144000" cy="2386800"/>
          </a:xfrm>
        </p:spPr>
        <p:txBody>
          <a:bodyPr anchor="b">
            <a:normAutofit/>
          </a:bodyPr>
          <a:lstStyle>
            <a:lvl1pPr algn="ctr">
              <a:defRPr sz="6000" u="none" strike="noStrike" kern="1200" cap="none" spc="200" normalizeH="0" baseline="0">
                <a:solidFill>
                  <a:schemeClr val="bg1"/>
                </a:solidFill>
                <a:uFillTx/>
                <a:latin typeface="Arial" panose="020B0604020202020204" pitchFamily="34" charset="0"/>
                <a:ea typeface="微软雅黑" pitchFamily="34" charset="-122"/>
              </a:defRPr>
            </a:lvl1pPr>
          </a:lstStyle>
          <a:p>
            <a:r>
              <a:rPr lang="zh-CN" altLang="en-US"/>
              <a:t>单击此处编辑标题</a:t>
            </a:r>
          </a:p>
        </p:txBody>
      </p:sp>
      <p:sp>
        <p:nvSpPr>
          <p:cNvPr id="7" name="文本占位符 6"/>
          <p:cNvSpPr>
            <a:spLocks noGrp="1"/>
          </p:cNvSpPr>
          <p:nvPr>
            <p:ph type="body" sz="quarter" idx="13"/>
            <p:custDataLst>
              <p:tags r:id="rId10"/>
            </p:custDataLst>
          </p:nvPr>
        </p:nvSpPr>
        <p:spPr>
          <a:xfrm>
            <a:off x="1522413" y="3862800"/>
            <a:ext cx="9144000" cy="1656000"/>
          </a:xfrm>
        </p:spPr>
        <p:txBody>
          <a:bodyPr>
            <a:normAutofit/>
          </a:bodyPr>
          <a:lstStyle>
            <a:lvl1pPr marL="0" indent="0" algn="ctr">
              <a:buNone/>
              <a:defRPr u="none" strike="noStrike" kern="1200" cap="none" spc="200" normalizeH="0" baseline="0">
                <a:solidFill>
                  <a:schemeClr val="bg1"/>
                </a:solidFill>
                <a:uFillTx/>
                <a:latin typeface="Arial" panose="020B0604020202020204"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2020-12-17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2020-12-17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2020-12-17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2020-12-17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ags" Target="../tags/tag65.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ags" Target="../tags/tag6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8.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7.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tags" Target="../tags/tag190.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5" Type="http://schemas.openxmlformats.org/officeDocument/2006/relationships/tags" Target="../tags/tag194.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ags" Target="../tags/tag189.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24" Type="http://schemas.openxmlformats.org/officeDocument/2006/relationships/tags" Target="../tags/tag193.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23" Type="http://schemas.openxmlformats.org/officeDocument/2006/relationships/tags" Target="../tags/tag192.xml"/><Relationship Id="rId10" Type="http://schemas.openxmlformats.org/officeDocument/2006/relationships/slideLayout" Target="../slideLayouts/slideLayout39.xml"/><Relationship Id="rId19"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tags" Target="../tags/tag1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itchFamily="34" charset="-122"/>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lnSpc>
                <a:spcPct val="120000"/>
              </a:lnSpc>
              <a:defRPr sz="1200">
                <a:solidFill>
                  <a:schemeClr val="tx1">
                    <a:tint val="75000"/>
                  </a:schemeClr>
                </a:solidFill>
              </a:defRPr>
            </a:lvl1pPr>
          </a:lstStyle>
          <a:p>
            <a:fld id="{760FBDFE-C587-4B4C-A407-44438C67B59E}" type="datetimeFigureOut">
              <a:rPr lang="zh-CN" altLang="en-US" smtClean="0"/>
              <a:t>2020-12-17</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lnSpc>
                <a:spcPct val="120000"/>
              </a:lnSpc>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lnSpc>
                <a:spcPct val="120000"/>
              </a:lnSpc>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itchFamily="34"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tags" Target="../tags/tag413.xml"/><Relationship Id="rId3" Type="http://schemas.openxmlformats.org/officeDocument/2006/relationships/tags" Target="../tags/tag408.xml"/><Relationship Id="rId7" Type="http://schemas.openxmlformats.org/officeDocument/2006/relationships/tags" Target="../tags/tag412.xml"/><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9"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16.xml"/><Relationship Id="rId7" Type="http://schemas.openxmlformats.org/officeDocument/2006/relationships/tags" Target="../tags/tag420.xml"/><Relationship Id="rId2" Type="http://schemas.openxmlformats.org/officeDocument/2006/relationships/tags" Target="../tags/tag415.xml"/><Relationship Id="rId1" Type="http://schemas.openxmlformats.org/officeDocument/2006/relationships/tags" Target="../tags/tag414.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s>
</file>

<file path=ppt/slides/_rels/slide12.xml.rels><?xml version="1.0" encoding="UTF-8" standalone="yes"?>
<Relationships xmlns="http://schemas.openxmlformats.org/package/2006/relationships"><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tags" Target="../tags/tag431.xml"/><Relationship Id="rId3" Type="http://schemas.openxmlformats.org/officeDocument/2006/relationships/tags" Target="../tags/tag426.xml"/><Relationship Id="rId7" Type="http://schemas.openxmlformats.org/officeDocument/2006/relationships/tags" Target="../tags/tag430.xml"/><Relationship Id="rId12" Type="http://schemas.openxmlformats.org/officeDocument/2006/relationships/image" Target="../media/image17.jpeg"/><Relationship Id="rId2" Type="http://schemas.openxmlformats.org/officeDocument/2006/relationships/tags" Target="../tags/tag425.xml"/><Relationship Id="rId1" Type="http://schemas.openxmlformats.org/officeDocument/2006/relationships/tags" Target="../tags/tag424.xml"/><Relationship Id="rId6" Type="http://schemas.openxmlformats.org/officeDocument/2006/relationships/tags" Target="../tags/tag429.xml"/><Relationship Id="rId11" Type="http://schemas.openxmlformats.org/officeDocument/2006/relationships/hyperlink" Target="097&#33655;&#33457;&#28096;-&#23385;&#29313;_&#39640;&#28165;.mp4" TargetMode="External"/><Relationship Id="rId5" Type="http://schemas.openxmlformats.org/officeDocument/2006/relationships/tags" Target="../tags/tag428.xml"/><Relationship Id="rId10" Type="http://schemas.openxmlformats.org/officeDocument/2006/relationships/image" Target="../media/image16.png"/><Relationship Id="rId4" Type="http://schemas.openxmlformats.org/officeDocument/2006/relationships/tags" Target="../tags/tag427.xml"/><Relationship Id="rId9"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5" Type="http://schemas.openxmlformats.org/officeDocument/2006/relationships/slideLayout" Target="../slideLayouts/slideLayout18.xml"/><Relationship Id="rId4" Type="http://schemas.openxmlformats.org/officeDocument/2006/relationships/tags" Target="../tags/tag435.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38.xml"/><Relationship Id="rId7" Type="http://schemas.openxmlformats.org/officeDocument/2006/relationships/tags" Target="../tags/tag442.xml"/><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9" Type="http://schemas.openxmlformats.org/officeDocument/2006/relationships/image" Target="../media/image18.jpeg"/></Relationships>
</file>

<file path=ppt/slides/_rels/slide16.xml.rels><?xml version="1.0" encoding="UTF-8" standalone="yes"?>
<Relationships xmlns="http://schemas.openxmlformats.org/package/2006/relationships"><Relationship Id="rId8" Type="http://schemas.openxmlformats.org/officeDocument/2006/relationships/tags" Target="../tags/tag450.xml"/><Relationship Id="rId13" Type="http://schemas.openxmlformats.org/officeDocument/2006/relationships/tags" Target="../tags/tag455.xml"/><Relationship Id="rId3" Type="http://schemas.openxmlformats.org/officeDocument/2006/relationships/tags" Target="../tags/tag445.xml"/><Relationship Id="rId7" Type="http://schemas.openxmlformats.org/officeDocument/2006/relationships/tags" Target="../tags/tag449.xml"/><Relationship Id="rId12" Type="http://schemas.openxmlformats.org/officeDocument/2006/relationships/tags" Target="../tags/tag454.xml"/><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tags" Target="../tags/tag448.xml"/><Relationship Id="rId11" Type="http://schemas.openxmlformats.org/officeDocument/2006/relationships/tags" Target="../tags/tag453.xml"/><Relationship Id="rId5" Type="http://schemas.openxmlformats.org/officeDocument/2006/relationships/tags" Target="../tags/tag447.xml"/><Relationship Id="rId15" Type="http://schemas.openxmlformats.org/officeDocument/2006/relationships/slideLayout" Target="../slideLayouts/slideLayout18.xml"/><Relationship Id="rId10" Type="http://schemas.openxmlformats.org/officeDocument/2006/relationships/tags" Target="../tags/tag452.xml"/><Relationship Id="rId4" Type="http://schemas.openxmlformats.org/officeDocument/2006/relationships/tags" Target="../tags/tag446.xml"/><Relationship Id="rId9" Type="http://schemas.openxmlformats.org/officeDocument/2006/relationships/tags" Target="../tags/tag451.xml"/><Relationship Id="rId14" Type="http://schemas.openxmlformats.org/officeDocument/2006/relationships/tags" Target="../tags/tag456.xml"/></Relationships>
</file>

<file path=ppt/slides/_rels/slide17.xml.rels><?xml version="1.0" encoding="UTF-8" standalone="yes"?>
<Relationships xmlns="http://schemas.openxmlformats.org/package/2006/relationships"><Relationship Id="rId3" Type="http://schemas.openxmlformats.org/officeDocument/2006/relationships/tags" Target="../tags/tag459.xml"/><Relationship Id="rId7" Type="http://schemas.openxmlformats.org/officeDocument/2006/relationships/slideLayout" Target="../slideLayouts/slideLayout18.xml"/><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s>
</file>

<file path=ppt/slides/_rels/slide18.xml.rels><?xml version="1.0" encoding="UTF-8" standalone="yes"?>
<Relationships xmlns="http://schemas.openxmlformats.org/package/2006/relationships"><Relationship Id="rId8" Type="http://schemas.openxmlformats.org/officeDocument/2006/relationships/tags" Target="../tags/tag470.xml"/><Relationship Id="rId3" Type="http://schemas.openxmlformats.org/officeDocument/2006/relationships/tags" Target="../tags/tag465.xml"/><Relationship Id="rId7" Type="http://schemas.openxmlformats.org/officeDocument/2006/relationships/tags" Target="../tags/tag469.xml"/><Relationship Id="rId2" Type="http://schemas.openxmlformats.org/officeDocument/2006/relationships/tags" Target="../tags/tag464.xml"/><Relationship Id="rId1" Type="http://schemas.openxmlformats.org/officeDocument/2006/relationships/tags" Target="../tags/tag463.xml"/><Relationship Id="rId6" Type="http://schemas.openxmlformats.org/officeDocument/2006/relationships/tags" Target="../tags/tag468.xml"/><Relationship Id="rId5" Type="http://schemas.openxmlformats.org/officeDocument/2006/relationships/tags" Target="../tags/tag467.xml"/><Relationship Id="rId10" Type="http://schemas.openxmlformats.org/officeDocument/2006/relationships/image" Target="../media/image19.jpeg"/><Relationship Id="rId4" Type="http://schemas.openxmlformats.org/officeDocument/2006/relationships/tags" Target="../tags/tag466.xml"/><Relationship Id="rId9"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8" Type="http://schemas.openxmlformats.org/officeDocument/2006/relationships/tags" Target="../tags/tag478.xml"/><Relationship Id="rId3" Type="http://schemas.openxmlformats.org/officeDocument/2006/relationships/tags" Target="../tags/tag473.xml"/><Relationship Id="rId7" Type="http://schemas.openxmlformats.org/officeDocument/2006/relationships/tags" Target="../tags/tag477.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tags" Target="../tags/tag476.xml"/><Relationship Id="rId5" Type="http://schemas.openxmlformats.org/officeDocument/2006/relationships/tags" Target="../tags/tag475.xml"/><Relationship Id="rId10" Type="http://schemas.openxmlformats.org/officeDocument/2006/relationships/image" Target="../media/image19.jpeg"/><Relationship Id="rId4" Type="http://schemas.openxmlformats.org/officeDocument/2006/relationships/tags" Target="../tags/tag474.xml"/><Relationship Id="rId9"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360.xml"/></Relationships>
</file>

<file path=ppt/slides/_rels/slide20.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tags" Target="../tags/tag489.xml"/><Relationship Id="rId3" Type="http://schemas.openxmlformats.org/officeDocument/2006/relationships/tags" Target="../tags/tag484.xml"/><Relationship Id="rId7" Type="http://schemas.openxmlformats.org/officeDocument/2006/relationships/tags" Target="../tags/tag488.xml"/><Relationship Id="rId12" Type="http://schemas.openxmlformats.org/officeDocument/2006/relationships/image" Target="../media/image20.png"/><Relationship Id="rId2" Type="http://schemas.openxmlformats.org/officeDocument/2006/relationships/tags" Target="../tags/tag483.xml"/><Relationship Id="rId1" Type="http://schemas.openxmlformats.org/officeDocument/2006/relationships/tags" Target="../tags/tag482.xml"/><Relationship Id="rId6" Type="http://schemas.openxmlformats.org/officeDocument/2006/relationships/tags" Target="../tags/tag487.xml"/><Relationship Id="rId11" Type="http://schemas.openxmlformats.org/officeDocument/2006/relationships/image" Target="../media/image3.png"/><Relationship Id="rId5" Type="http://schemas.openxmlformats.org/officeDocument/2006/relationships/tags" Target="../tags/tag486.xml"/><Relationship Id="rId10" Type="http://schemas.openxmlformats.org/officeDocument/2006/relationships/slideLayout" Target="../slideLayouts/slideLayout36.xml"/><Relationship Id="rId4" Type="http://schemas.openxmlformats.org/officeDocument/2006/relationships/tags" Target="../tags/tag485.xml"/><Relationship Id="rId9" Type="http://schemas.openxmlformats.org/officeDocument/2006/relationships/tags" Target="../tags/tag490.xml"/></Relationships>
</file>

<file path=ppt/slides/_rels/slide22.xml.rels><?xml version="1.0" encoding="UTF-8" standalone="yes"?>
<Relationships xmlns="http://schemas.openxmlformats.org/package/2006/relationships"><Relationship Id="rId8" Type="http://schemas.openxmlformats.org/officeDocument/2006/relationships/tags" Target="../tags/tag498.xml"/><Relationship Id="rId3" Type="http://schemas.openxmlformats.org/officeDocument/2006/relationships/tags" Target="../tags/tag493.xml"/><Relationship Id="rId7" Type="http://schemas.openxmlformats.org/officeDocument/2006/relationships/tags" Target="../tags/tag497.xml"/><Relationship Id="rId12" Type="http://schemas.openxmlformats.org/officeDocument/2006/relationships/image" Target="../media/image20.png"/><Relationship Id="rId2" Type="http://schemas.openxmlformats.org/officeDocument/2006/relationships/tags" Target="../tags/tag492.xml"/><Relationship Id="rId1" Type="http://schemas.openxmlformats.org/officeDocument/2006/relationships/tags" Target="../tags/tag491.xml"/><Relationship Id="rId6" Type="http://schemas.openxmlformats.org/officeDocument/2006/relationships/tags" Target="../tags/tag496.xml"/><Relationship Id="rId11" Type="http://schemas.openxmlformats.org/officeDocument/2006/relationships/image" Target="../media/image3.png"/><Relationship Id="rId5" Type="http://schemas.openxmlformats.org/officeDocument/2006/relationships/tags" Target="../tags/tag495.xml"/><Relationship Id="rId10" Type="http://schemas.openxmlformats.org/officeDocument/2006/relationships/slideLayout" Target="../slideLayouts/slideLayout36.xml"/><Relationship Id="rId4" Type="http://schemas.openxmlformats.org/officeDocument/2006/relationships/tags" Target="../tags/tag494.xml"/><Relationship Id="rId9" Type="http://schemas.openxmlformats.org/officeDocument/2006/relationships/tags" Target="../tags/tag499.xml"/></Relationships>
</file>

<file path=ppt/slides/_rels/slide23.xml.rels><?xml version="1.0" encoding="UTF-8" standalone="yes"?>
<Relationships xmlns="http://schemas.openxmlformats.org/package/2006/relationships"><Relationship Id="rId8" Type="http://schemas.openxmlformats.org/officeDocument/2006/relationships/tags" Target="../tags/tag507.xml"/><Relationship Id="rId3" Type="http://schemas.openxmlformats.org/officeDocument/2006/relationships/tags" Target="../tags/tag502.xml"/><Relationship Id="rId7" Type="http://schemas.openxmlformats.org/officeDocument/2006/relationships/tags" Target="../tags/tag506.xml"/><Relationship Id="rId12" Type="http://schemas.openxmlformats.org/officeDocument/2006/relationships/image" Target="../media/image20.png"/><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tags" Target="../tags/tag505.xml"/><Relationship Id="rId11" Type="http://schemas.openxmlformats.org/officeDocument/2006/relationships/image" Target="../media/image3.png"/><Relationship Id="rId5" Type="http://schemas.openxmlformats.org/officeDocument/2006/relationships/tags" Target="../tags/tag504.xml"/><Relationship Id="rId10" Type="http://schemas.openxmlformats.org/officeDocument/2006/relationships/slideLayout" Target="../slideLayouts/slideLayout36.xml"/><Relationship Id="rId4" Type="http://schemas.openxmlformats.org/officeDocument/2006/relationships/tags" Target="../tags/tag503.xml"/><Relationship Id="rId9" Type="http://schemas.openxmlformats.org/officeDocument/2006/relationships/tags" Target="../tags/tag508.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tags" Target="../tags/tag511.xml"/><Relationship Id="rId7" Type="http://schemas.openxmlformats.org/officeDocument/2006/relationships/tags" Target="../tags/tag515.xml"/><Relationship Id="rId2" Type="http://schemas.openxmlformats.org/officeDocument/2006/relationships/tags" Target="../tags/tag510.xml"/><Relationship Id="rId1" Type="http://schemas.openxmlformats.org/officeDocument/2006/relationships/tags" Target="../tags/tag509.xml"/><Relationship Id="rId6" Type="http://schemas.openxmlformats.org/officeDocument/2006/relationships/tags" Target="../tags/tag514.xml"/><Relationship Id="rId5" Type="http://schemas.openxmlformats.org/officeDocument/2006/relationships/tags" Target="../tags/tag513.xml"/><Relationship Id="rId10" Type="http://schemas.openxmlformats.org/officeDocument/2006/relationships/image" Target="../media/image20.png"/><Relationship Id="rId4" Type="http://schemas.openxmlformats.org/officeDocument/2006/relationships/tags" Target="../tags/tag512.xml"/><Relationship Id="rId9"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tags" Target="../tags/tag523.xml"/><Relationship Id="rId13" Type="http://schemas.openxmlformats.org/officeDocument/2006/relationships/image" Target="../media/image21.png"/><Relationship Id="rId3" Type="http://schemas.openxmlformats.org/officeDocument/2006/relationships/tags" Target="../tags/tag518.xml"/><Relationship Id="rId7" Type="http://schemas.openxmlformats.org/officeDocument/2006/relationships/tags" Target="../tags/tag522.xml"/><Relationship Id="rId12" Type="http://schemas.openxmlformats.org/officeDocument/2006/relationships/image" Target="../media/image3.png"/><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tags" Target="../tags/tag521.xml"/><Relationship Id="rId11" Type="http://schemas.openxmlformats.org/officeDocument/2006/relationships/slideLayout" Target="../slideLayouts/slideLayout36.xml"/><Relationship Id="rId5" Type="http://schemas.openxmlformats.org/officeDocument/2006/relationships/tags" Target="../tags/tag520.xml"/><Relationship Id="rId10" Type="http://schemas.openxmlformats.org/officeDocument/2006/relationships/tags" Target="../tags/tag525.xml"/><Relationship Id="rId4" Type="http://schemas.openxmlformats.org/officeDocument/2006/relationships/tags" Target="../tags/tag519.xml"/><Relationship Id="rId9" Type="http://schemas.openxmlformats.org/officeDocument/2006/relationships/tags" Target="../tags/tag524.xml"/></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28.xml"/><Relationship Id="rId7" Type="http://schemas.openxmlformats.org/officeDocument/2006/relationships/slideLayout" Target="../slideLayouts/slideLayout36.xml"/><Relationship Id="rId2" Type="http://schemas.openxmlformats.org/officeDocument/2006/relationships/tags" Target="../tags/tag527.xml"/><Relationship Id="rId1" Type="http://schemas.openxmlformats.org/officeDocument/2006/relationships/tags" Target="../tags/tag526.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9" Type="http://schemas.openxmlformats.org/officeDocument/2006/relationships/image" Target="../media/image21.png"/></Relationships>
</file>

<file path=ppt/slides/_rels/slide27.xml.rels><?xml version="1.0" encoding="UTF-8" standalone="yes"?>
<Relationships xmlns="http://schemas.openxmlformats.org/package/2006/relationships"><Relationship Id="rId8" Type="http://schemas.openxmlformats.org/officeDocument/2006/relationships/tags" Target="../tags/tag539.xml"/><Relationship Id="rId13" Type="http://schemas.openxmlformats.org/officeDocument/2006/relationships/slideLayout" Target="../slideLayouts/slideLayout36.xml"/><Relationship Id="rId3" Type="http://schemas.openxmlformats.org/officeDocument/2006/relationships/tags" Target="../tags/tag534.xml"/><Relationship Id="rId7" Type="http://schemas.openxmlformats.org/officeDocument/2006/relationships/tags" Target="../tags/tag538.xml"/><Relationship Id="rId12" Type="http://schemas.openxmlformats.org/officeDocument/2006/relationships/tags" Target="../tags/tag543.xml"/><Relationship Id="rId2" Type="http://schemas.openxmlformats.org/officeDocument/2006/relationships/tags" Target="../tags/tag533.xml"/><Relationship Id="rId1" Type="http://schemas.openxmlformats.org/officeDocument/2006/relationships/tags" Target="../tags/tag532.xml"/><Relationship Id="rId6" Type="http://schemas.openxmlformats.org/officeDocument/2006/relationships/tags" Target="../tags/tag537.xml"/><Relationship Id="rId11" Type="http://schemas.openxmlformats.org/officeDocument/2006/relationships/tags" Target="../tags/tag542.xml"/><Relationship Id="rId5" Type="http://schemas.openxmlformats.org/officeDocument/2006/relationships/tags" Target="../tags/tag536.xml"/><Relationship Id="rId15" Type="http://schemas.openxmlformats.org/officeDocument/2006/relationships/image" Target="../media/image22.png"/><Relationship Id="rId10" Type="http://schemas.openxmlformats.org/officeDocument/2006/relationships/tags" Target="../tags/tag541.xml"/><Relationship Id="rId4" Type="http://schemas.openxmlformats.org/officeDocument/2006/relationships/tags" Target="../tags/tag535.xml"/><Relationship Id="rId9" Type="http://schemas.openxmlformats.org/officeDocument/2006/relationships/tags" Target="../tags/tag540.xml"/><Relationship Id="rId14"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tags" Target="../tags/tag546.xml"/><Relationship Id="rId7" Type="http://schemas.openxmlformats.org/officeDocument/2006/relationships/tags" Target="../tags/tag550.xml"/><Relationship Id="rId2" Type="http://schemas.openxmlformats.org/officeDocument/2006/relationships/tags" Target="../tags/tag545.xml"/><Relationship Id="rId1" Type="http://schemas.openxmlformats.org/officeDocument/2006/relationships/tags" Target="../tags/tag544.xml"/><Relationship Id="rId6" Type="http://schemas.openxmlformats.org/officeDocument/2006/relationships/tags" Target="../tags/tag549.xml"/><Relationship Id="rId5" Type="http://schemas.openxmlformats.org/officeDocument/2006/relationships/tags" Target="../tags/tag548.xml"/><Relationship Id="rId10" Type="http://schemas.openxmlformats.org/officeDocument/2006/relationships/image" Target="../media/image22.png"/><Relationship Id="rId4" Type="http://schemas.openxmlformats.org/officeDocument/2006/relationships/tags" Target="../tags/tag547.xml"/><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tags" Target="../tags/tag361.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tags" Target="../tags/tag561.xml"/><Relationship Id="rId13" Type="http://schemas.openxmlformats.org/officeDocument/2006/relationships/tags" Target="../tags/tag566.xml"/><Relationship Id="rId18" Type="http://schemas.openxmlformats.org/officeDocument/2006/relationships/tags" Target="../tags/tag571.xml"/><Relationship Id="rId26" Type="http://schemas.openxmlformats.org/officeDocument/2006/relationships/tags" Target="../tags/tag579.xml"/><Relationship Id="rId3" Type="http://schemas.openxmlformats.org/officeDocument/2006/relationships/tags" Target="../tags/tag556.xml"/><Relationship Id="rId21" Type="http://schemas.openxmlformats.org/officeDocument/2006/relationships/tags" Target="../tags/tag574.xml"/><Relationship Id="rId7" Type="http://schemas.openxmlformats.org/officeDocument/2006/relationships/tags" Target="../tags/tag560.xml"/><Relationship Id="rId12" Type="http://schemas.openxmlformats.org/officeDocument/2006/relationships/tags" Target="../tags/tag565.xml"/><Relationship Id="rId17" Type="http://schemas.openxmlformats.org/officeDocument/2006/relationships/tags" Target="../tags/tag570.xml"/><Relationship Id="rId25" Type="http://schemas.openxmlformats.org/officeDocument/2006/relationships/tags" Target="../tags/tag578.xml"/><Relationship Id="rId2" Type="http://schemas.openxmlformats.org/officeDocument/2006/relationships/tags" Target="../tags/tag555.xml"/><Relationship Id="rId16" Type="http://schemas.openxmlformats.org/officeDocument/2006/relationships/tags" Target="../tags/tag569.xml"/><Relationship Id="rId20" Type="http://schemas.openxmlformats.org/officeDocument/2006/relationships/tags" Target="../tags/tag573.xml"/><Relationship Id="rId29" Type="http://schemas.openxmlformats.org/officeDocument/2006/relationships/tags" Target="../tags/tag582.xml"/><Relationship Id="rId1" Type="http://schemas.openxmlformats.org/officeDocument/2006/relationships/tags" Target="../tags/tag554.xml"/><Relationship Id="rId6" Type="http://schemas.openxmlformats.org/officeDocument/2006/relationships/tags" Target="../tags/tag559.xml"/><Relationship Id="rId11" Type="http://schemas.openxmlformats.org/officeDocument/2006/relationships/tags" Target="../tags/tag564.xml"/><Relationship Id="rId24" Type="http://schemas.openxmlformats.org/officeDocument/2006/relationships/tags" Target="../tags/tag577.xml"/><Relationship Id="rId5" Type="http://schemas.openxmlformats.org/officeDocument/2006/relationships/tags" Target="../tags/tag558.xml"/><Relationship Id="rId15" Type="http://schemas.openxmlformats.org/officeDocument/2006/relationships/tags" Target="../tags/tag568.xml"/><Relationship Id="rId23" Type="http://schemas.openxmlformats.org/officeDocument/2006/relationships/tags" Target="../tags/tag576.xml"/><Relationship Id="rId28" Type="http://schemas.openxmlformats.org/officeDocument/2006/relationships/tags" Target="../tags/tag581.xml"/><Relationship Id="rId10" Type="http://schemas.openxmlformats.org/officeDocument/2006/relationships/tags" Target="../tags/tag563.xml"/><Relationship Id="rId19" Type="http://schemas.openxmlformats.org/officeDocument/2006/relationships/tags" Target="../tags/tag572.xml"/><Relationship Id="rId31" Type="http://schemas.openxmlformats.org/officeDocument/2006/relationships/slideLayout" Target="../slideLayouts/slideLayout18.xml"/><Relationship Id="rId4" Type="http://schemas.openxmlformats.org/officeDocument/2006/relationships/tags" Target="../tags/tag557.xml"/><Relationship Id="rId9" Type="http://schemas.openxmlformats.org/officeDocument/2006/relationships/tags" Target="../tags/tag562.xml"/><Relationship Id="rId14" Type="http://schemas.openxmlformats.org/officeDocument/2006/relationships/tags" Target="../tags/tag567.xml"/><Relationship Id="rId22" Type="http://schemas.openxmlformats.org/officeDocument/2006/relationships/tags" Target="../tags/tag575.xml"/><Relationship Id="rId27" Type="http://schemas.openxmlformats.org/officeDocument/2006/relationships/tags" Target="../tags/tag580.xml"/><Relationship Id="rId30" Type="http://schemas.openxmlformats.org/officeDocument/2006/relationships/tags" Target="../tags/tag583.xml"/></Relationships>
</file>

<file path=ppt/slides/_rels/slide31.xml.rels><?xml version="1.0" encoding="UTF-8" standalone="yes"?>
<Relationships xmlns="http://schemas.openxmlformats.org/package/2006/relationships"><Relationship Id="rId8" Type="http://schemas.openxmlformats.org/officeDocument/2006/relationships/tags" Target="../tags/tag591.xml"/><Relationship Id="rId13" Type="http://schemas.openxmlformats.org/officeDocument/2006/relationships/tags" Target="../tags/tag596.xml"/><Relationship Id="rId18" Type="http://schemas.openxmlformats.org/officeDocument/2006/relationships/tags" Target="../tags/tag601.xml"/><Relationship Id="rId26" Type="http://schemas.openxmlformats.org/officeDocument/2006/relationships/tags" Target="../tags/tag609.xml"/><Relationship Id="rId3" Type="http://schemas.openxmlformats.org/officeDocument/2006/relationships/tags" Target="../tags/tag586.xml"/><Relationship Id="rId21" Type="http://schemas.openxmlformats.org/officeDocument/2006/relationships/tags" Target="../tags/tag604.xml"/><Relationship Id="rId34" Type="http://schemas.openxmlformats.org/officeDocument/2006/relationships/tags" Target="../tags/tag617.xml"/><Relationship Id="rId7" Type="http://schemas.openxmlformats.org/officeDocument/2006/relationships/tags" Target="../tags/tag590.xml"/><Relationship Id="rId12" Type="http://schemas.openxmlformats.org/officeDocument/2006/relationships/tags" Target="../tags/tag595.xml"/><Relationship Id="rId17" Type="http://schemas.openxmlformats.org/officeDocument/2006/relationships/tags" Target="../tags/tag600.xml"/><Relationship Id="rId25" Type="http://schemas.openxmlformats.org/officeDocument/2006/relationships/tags" Target="../tags/tag608.xml"/><Relationship Id="rId33" Type="http://schemas.openxmlformats.org/officeDocument/2006/relationships/tags" Target="../tags/tag616.xml"/><Relationship Id="rId2" Type="http://schemas.openxmlformats.org/officeDocument/2006/relationships/tags" Target="../tags/tag585.xml"/><Relationship Id="rId16" Type="http://schemas.openxmlformats.org/officeDocument/2006/relationships/tags" Target="../tags/tag599.xml"/><Relationship Id="rId20" Type="http://schemas.openxmlformats.org/officeDocument/2006/relationships/tags" Target="../tags/tag603.xml"/><Relationship Id="rId29" Type="http://schemas.openxmlformats.org/officeDocument/2006/relationships/tags" Target="../tags/tag612.xml"/><Relationship Id="rId1" Type="http://schemas.openxmlformats.org/officeDocument/2006/relationships/tags" Target="../tags/tag584.xml"/><Relationship Id="rId6" Type="http://schemas.openxmlformats.org/officeDocument/2006/relationships/tags" Target="../tags/tag589.xml"/><Relationship Id="rId11" Type="http://schemas.openxmlformats.org/officeDocument/2006/relationships/tags" Target="../tags/tag594.xml"/><Relationship Id="rId24" Type="http://schemas.openxmlformats.org/officeDocument/2006/relationships/tags" Target="../tags/tag607.xml"/><Relationship Id="rId32" Type="http://schemas.openxmlformats.org/officeDocument/2006/relationships/tags" Target="../tags/tag615.xml"/><Relationship Id="rId37" Type="http://schemas.openxmlformats.org/officeDocument/2006/relationships/slideLayout" Target="../slideLayouts/slideLayout18.xml"/><Relationship Id="rId5" Type="http://schemas.openxmlformats.org/officeDocument/2006/relationships/tags" Target="../tags/tag588.xml"/><Relationship Id="rId15" Type="http://schemas.openxmlformats.org/officeDocument/2006/relationships/tags" Target="../tags/tag598.xml"/><Relationship Id="rId23" Type="http://schemas.openxmlformats.org/officeDocument/2006/relationships/tags" Target="../tags/tag606.xml"/><Relationship Id="rId28" Type="http://schemas.openxmlformats.org/officeDocument/2006/relationships/tags" Target="../tags/tag611.xml"/><Relationship Id="rId36" Type="http://schemas.openxmlformats.org/officeDocument/2006/relationships/tags" Target="../tags/tag619.xml"/><Relationship Id="rId10" Type="http://schemas.openxmlformats.org/officeDocument/2006/relationships/tags" Target="../tags/tag593.xml"/><Relationship Id="rId19" Type="http://schemas.openxmlformats.org/officeDocument/2006/relationships/tags" Target="../tags/tag602.xml"/><Relationship Id="rId31" Type="http://schemas.openxmlformats.org/officeDocument/2006/relationships/tags" Target="../tags/tag614.xml"/><Relationship Id="rId4" Type="http://schemas.openxmlformats.org/officeDocument/2006/relationships/tags" Target="../tags/tag587.xml"/><Relationship Id="rId9" Type="http://schemas.openxmlformats.org/officeDocument/2006/relationships/tags" Target="../tags/tag592.xml"/><Relationship Id="rId14" Type="http://schemas.openxmlformats.org/officeDocument/2006/relationships/tags" Target="../tags/tag597.xml"/><Relationship Id="rId22" Type="http://schemas.openxmlformats.org/officeDocument/2006/relationships/tags" Target="../tags/tag605.xml"/><Relationship Id="rId27" Type="http://schemas.openxmlformats.org/officeDocument/2006/relationships/tags" Target="../tags/tag610.xml"/><Relationship Id="rId30" Type="http://schemas.openxmlformats.org/officeDocument/2006/relationships/tags" Target="../tags/tag613.xml"/><Relationship Id="rId35" Type="http://schemas.openxmlformats.org/officeDocument/2006/relationships/tags" Target="../tags/tag618.xml"/></Relationships>
</file>

<file path=ppt/slides/_rels/slide32.xml.rels><?xml version="1.0" encoding="UTF-8" standalone="yes"?>
<Relationships xmlns="http://schemas.openxmlformats.org/package/2006/relationships"><Relationship Id="rId8" Type="http://schemas.openxmlformats.org/officeDocument/2006/relationships/tags" Target="../tags/tag627.xml"/><Relationship Id="rId13" Type="http://schemas.openxmlformats.org/officeDocument/2006/relationships/tags" Target="../tags/tag632.xml"/><Relationship Id="rId18" Type="http://schemas.openxmlformats.org/officeDocument/2006/relationships/tags" Target="../tags/tag637.xml"/><Relationship Id="rId26" Type="http://schemas.openxmlformats.org/officeDocument/2006/relationships/tags" Target="../tags/tag645.xml"/><Relationship Id="rId3" Type="http://schemas.openxmlformats.org/officeDocument/2006/relationships/tags" Target="../tags/tag622.xml"/><Relationship Id="rId21" Type="http://schemas.openxmlformats.org/officeDocument/2006/relationships/tags" Target="../tags/tag640.xml"/><Relationship Id="rId34" Type="http://schemas.openxmlformats.org/officeDocument/2006/relationships/slideLayout" Target="../slideLayouts/slideLayout18.xml"/><Relationship Id="rId7" Type="http://schemas.openxmlformats.org/officeDocument/2006/relationships/tags" Target="../tags/tag626.xml"/><Relationship Id="rId12" Type="http://schemas.openxmlformats.org/officeDocument/2006/relationships/tags" Target="../tags/tag631.xml"/><Relationship Id="rId17" Type="http://schemas.openxmlformats.org/officeDocument/2006/relationships/tags" Target="../tags/tag636.xml"/><Relationship Id="rId25" Type="http://schemas.openxmlformats.org/officeDocument/2006/relationships/tags" Target="../tags/tag644.xml"/><Relationship Id="rId33" Type="http://schemas.openxmlformats.org/officeDocument/2006/relationships/tags" Target="../tags/tag652.xml"/><Relationship Id="rId2" Type="http://schemas.openxmlformats.org/officeDocument/2006/relationships/tags" Target="../tags/tag621.xml"/><Relationship Id="rId16" Type="http://schemas.openxmlformats.org/officeDocument/2006/relationships/tags" Target="../tags/tag635.xml"/><Relationship Id="rId20" Type="http://schemas.openxmlformats.org/officeDocument/2006/relationships/tags" Target="../tags/tag639.xml"/><Relationship Id="rId29" Type="http://schemas.openxmlformats.org/officeDocument/2006/relationships/tags" Target="../tags/tag648.xml"/><Relationship Id="rId1" Type="http://schemas.openxmlformats.org/officeDocument/2006/relationships/tags" Target="../tags/tag620.xml"/><Relationship Id="rId6" Type="http://schemas.openxmlformats.org/officeDocument/2006/relationships/tags" Target="../tags/tag625.xml"/><Relationship Id="rId11" Type="http://schemas.openxmlformats.org/officeDocument/2006/relationships/tags" Target="../tags/tag630.xml"/><Relationship Id="rId24" Type="http://schemas.openxmlformats.org/officeDocument/2006/relationships/tags" Target="../tags/tag643.xml"/><Relationship Id="rId32" Type="http://schemas.openxmlformats.org/officeDocument/2006/relationships/tags" Target="../tags/tag651.xml"/><Relationship Id="rId5" Type="http://schemas.openxmlformats.org/officeDocument/2006/relationships/tags" Target="../tags/tag624.xml"/><Relationship Id="rId15" Type="http://schemas.openxmlformats.org/officeDocument/2006/relationships/tags" Target="../tags/tag634.xml"/><Relationship Id="rId23" Type="http://schemas.openxmlformats.org/officeDocument/2006/relationships/tags" Target="../tags/tag642.xml"/><Relationship Id="rId28" Type="http://schemas.openxmlformats.org/officeDocument/2006/relationships/tags" Target="../tags/tag647.xml"/><Relationship Id="rId10" Type="http://schemas.openxmlformats.org/officeDocument/2006/relationships/tags" Target="../tags/tag629.xml"/><Relationship Id="rId19" Type="http://schemas.openxmlformats.org/officeDocument/2006/relationships/tags" Target="../tags/tag638.xml"/><Relationship Id="rId31" Type="http://schemas.openxmlformats.org/officeDocument/2006/relationships/tags" Target="../tags/tag650.xml"/><Relationship Id="rId4" Type="http://schemas.openxmlformats.org/officeDocument/2006/relationships/tags" Target="../tags/tag623.xml"/><Relationship Id="rId9" Type="http://schemas.openxmlformats.org/officeDocument/2006/relationships/tags" Target="../tags/tag628.xml"/><Relationship Id="rId14" Type="http://schemas.openxmlformats.org/officeDocument/2006/relationships/tags" Target="../tags/tag633.xml"/><Relationship Id="rId22" Type="http://schemas.openxmlformats.org/officeDocument/2006/relationships/tags" Target="../tags/tag641.xml"/><Relationship Id="rId27" Type="http://schemas.openxmlformats.org/officeDocument/2006/relationships/tags" Target="../tags/tag646.xml"/><Relationship Id="rId30" Type="http://schemas.openxmlformats.org/officeDocument/2006/relationships/tags" Target="../tags/tag649.xml"/><Relationship Id="rId35" Type="http://schemas.openxmlformats.org/officeDocument/2006/relationships/image" Target="../media/image23.jpeg"/></Relationships>
</file>

<file path=ppt/slides/_rels/slide33.xml.rels><?xml version="1.0" encoding="UTF-8" standalone="yes"?>
<Relationships xmlns="http://schemas.openxmlformats.org/package/2006/relationships"><Relationship Id="rId8" Type="http://schemas.openxmlformats.org/officeDocument/2006/relationships/tags" Target="../tags/tag660.xml"/><Relationship Id="rId3" Type="http://schemas.openxmlformats.org/officeDocument/2006/relationships/tags" Target="../tags/tag655.xml"/><Relationship Id="rId7" Type="http://schemas.openxmlformats.org/officeDocument/2006/relationships/tags" Target="../tags/tag659.xml"/><Relationship Id="rId2" Type="http://schemas.openxmlformats.org/officeDocument/2006/relationships/tags" Target="../tags/tag654.xml"/><Relationship Id="rId1" Type="http://schemas.openxmlformats.org/officeDocument/2006/relationships/tags" Target="../tags/tag653.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 Id="rId9"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8" Type="http://schemas.openxmlformats.org/officeDocument/2006/relationships/tags" Target="../tags/tag671.xml"/><Relationship Id="rId13" Type="http://schemas.openxmlformats.org/officeDocument/2006/relationships/slideLayout" Target="../slideLayouts/slideLayout18.xml"/><Relationship Id="rId3" Type="http://schemas.openxmlformats.org/officeDocument/2006/relationships/tags" Target="../tags/tag666.xml"/><Relationship Id="rId7" Type="http://schemas.openxmlformats.org/officeDocument/2006/relationships/tags" Target="../tags/tag670.xml"/><Relationship Id="rId12" Type="http://schemas.openxmlformats.org/officeDocument/2006/relationships/tags" Target="../tags/tag675.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tags" Target="../tags/tag669.xml"/><Relationship Id="rId11" Type="http://schemas.openxmlformats.org/officeDocument/2006/relationships/tags" Target="../tags/tag674.xml"/><Relationship Id="rId5" Type="http://schemas.openxmlformats.org/officeDocument/2006/relationships/tags" Target="../tags/tag668.xml"/><Relationship Id="rId10" Type="http://schemas.openxmlformats.org/officeDocument/2006/relationships/tags" Target="../tags/tag673.xml"/><Relationship Id="rId4" Type="http://schemas.openxmlformats.org/officeDocument/2006/relationships/tags" Target="../tags/tag667.xml"/><Relationship Id="rId9" Type="http://schemas.openxmlformats.org/officeDocument/2006/relationships/tags" Target="../tags/tag672.xml"/></Relationships>
</file>

<file path=ppt/slides/_rels/slide36.xml.rels><?xml version="1.0" encoding="UTF-8" standalone="yes"?>
<Relationships xmlns="http://schemas.openxmlformats.org/package/2006/relationships"><Relationship Id="rId8" Type="http://schemas.openxmlformats.org/officeDocument/2006/relationships/tags" Target="../tags/tag683.xml"/><Relationship Id="rId3" Type="http://schemas.openxmlformats.org/officeDocument/2006/relationships/tags" Target="../tags/tag678.xml"/><Relationship Id="rId7" Type="http://schemas.openxmlformats.org/officeDocument/2006/relationships/tags" Target="../tags/tag682.xml"/><Relationship Id="rId2" Type="http://schemas.openxmlformats.org/officeDocument/2006/relationships/tags" Target="../tags/tag677.xml"/><Relationship Id="rId1" Type="http://schemas.openxmlformats.org/officeDocument/2006/relationships/tags" Target="../tags/tag676.xml"/><Relationship Id="rId6" Type="http://schemas.openxmlformats.org/officeDocument/2006/relationships/tags" Target="../tags/tag681.xml"/><Relationship Id="rId11" Type="http://schemas.openxmlformats.org/officeDocument/2006/relationships/slideLayout" Target="../slideLayouts/slideLayout18.xml"/><Relationship Id="rId5" Type="http://schemas.openxmlformats.org/officeDocument/2006/relationships/tags" Target="../tags/tag680.xml"/><Relationship Id="rId10" Type="http://schemas.openxmlformats.org/officeDocument/2006/relationships/tags" Target="../tags/tag685.xml"/><Relationship Id="rId4" Type="http://schemas.openxmlformats.org/officeDocument/2006/relationships/tags" Target="../tags/tag679.xml"/><Relationship Id="rId9" Type="http://schemas.openxmlformats.org/officeDocument/2006/relationships/tags" Target="../tags/tag684.xml"/></Relationships>
</file>

<file path=ppt/slides/_rels/slide37.xml.rels><?xml version="1.0" encoding="UTF-8" standalone="yes"?>
<Relationships xmlns="http://schemas.openxmlformats.org/package/2006/relationships"><Relationship Id="rId8" Type="http://schemas.openxmlformats.org/officeDocument/2006/relationships/tags" Target="../tags/tag693.xml"/><Relationship Id="rId13" Type="http://schemas.openxmlformats.org/officeDocument/2006/relationships/tags" Target="../tags/tag698.xml"/><Relationship Id="rId3" Type="http://schemas.openxmlformats.org/officeDocument/2006/relationships/tags" Target="../tags/tag688.xml"/><Relationship Id="rId7" Type="http://schemas.openxmlformats.org/officeDocument/2006/relationships/tags" Target="../tags/tag692.xml"/><Relationship Id="rId12" Type="http://schemas.openxmlformats.org/officeDocument/2006/relationships/tags" Target="../tags/tag697.xml"/><Relationship Id="rId2" Type="http://schemas.openxmlformats.org/officeDocument/2006/relationships/tags" Target="../tags/tag687.xml"/><Relationship Id="rId1" Type="http://schemas.openxmlformats.org/officeDocument/2006/relationships/tags" Target="../tags/tag686.xml"/><Relationship Id="rId6" Type="http://schemas.openxmlformats.org/officeDocument/2006/relationships/tags" Target="../tags/tag691.xml"/><Relationship Id="rId11" Type="http://schemas.openxmlformats.org/officeDocument/2006/relationships/tags" Target="../tags/tag696.xml"/><Relationship Id="rId5" Type="http://schemas.openxmlformats.org/officeDocument/2006/relationships/tags" Target="../tags/tag690.xml"/><Relationship Id="rId10" Type="http://schemas.openxmlformats.org/officeDocument/2006/relationships/tags" Target="../tags/tag695.xml"/><Relationship Id="rId4" Type="http://schemas.openxmlformats.org/officeDocument/2006/relationships/tags" Target="../tags/tag689.xml"/><Relationship Id="rId9" Type="http://schemas.openxmlformats.org/officeDocument/2006/relationships/tags" Target="../tags/tag694.xml"/><Relationship Id="rId14"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tags" Target="../tags/tag706.xml"/><Relationship Id="rId13" Type="http://schemas.openxmlformats.org/officeDocument/2006/relationships/tags" Target="../tags/tag711.xml"/><Relationship Id="rId3" Type="http://schemas.openxmlformats.org/officeDocument/2006/relationships/tags" Target="../tags/tag701.xml"/><Relationship Id="rId7" Type="http://schemas.openxmlformats.org/officeDocument/2006/relationships/tags" Target="../tags/tag705.xml"/><Relationship Id="rId12" Type="http://schemas.openxmlformats.org/officeDocument/2006/relationships/tags" Target="../tags/tag710.xml"/><Relationship Id="rId2" Type="http://schemas.openxmlformats.org/officeDocument/2006/relationships/tags" Target="../tags/tag700.xml"/><Relationship Id="rId1" Type="http://schemas.openxmlformats.org/officeDocument/2006/relationships/tags" Target="../tags/tag699.xml"/><Relationship Id="rId6" Type="http://schemas.openxmlformats.org/officeDocument/2006/relationships/tags" Target="../tags/tag704.xml"/><Relationship Id="rId11" Type="http://schemas.openxmlformats.org/officeDocument/2006/relationships/tags" Target="../tags/tag709.xml"/><Relationship Id="rId5" Type="http://schemas.openxmlformats.org/officeDocument/2006/relationships/tags" Target="../tags/tag703.xml"/><Relationship Id="rId10" Type="http://schemas.openxmlformats.org/officeDocument/2006/relationships/tags" Target="../tags/tag708.xml"/><Relationship Id="rId4" Type="http://schemas.openxmlformats.org/officeDocument/2006/relationships/tags" Target="../tags/tag702.xml"/><Relationship Id="rId9" Type="http://schemas.openxmlformats.org/officeDocument/2006/relationships/tags" Target="../tags/tag707.xml"/><Relationship Id="rId14"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8" Type="http://schemas.openxmlformats.org/officeDocument/2006/relationships/tags" Target="../tags/tag719.xml"/><Relationship Id="rId3" Type="http://schemas.openxmlformats.org/officeDocument/2006/relationships/tags" Target="../tags/tag714.xml"/><Relationship Id="rId7" Type="http://schemas.openxmlformats.org/officeDocument/2006/relationships/tags" Target="../tags/tag718.xml"/><Relationship Id="rId12" Type="http://schemas.openxmlformats.org/officeDocument/2006/relationships/image" Target="../media/image24.jpeg"/><Relationship Id="rId2" Type="http://schemas.openxmlformats.org/officeDocument/2006/relationships/tags" Target="../tags/tag713.xml"/><Relationship Id="rId1" Type="http://schemas.openxmlformats.org/officeDocument/2006/relationships/tags" Target="../tags/tag712.xml"/><Relationship Id="rId6" Type="http://schemas.openxmlformats.org/officeDocument/2006/relationships/tags" Target="../tags/tag717.xml"/><Relationship Id="rId11" Type="http://schemas.openxmlformats.org/officeDocument/2006/relationships/slideLayout" Target="../slideLayouts/slideLayout18.xml"/><Relationship Id="rId5" Type="http://schemas.openxmlformats.org/officeDocument/2006/relationships/tags" Target="../tags/tag716.xml"/><Relationship Id="rId10" Type="http://schemas.openxmlformats.org/officeDocument/2006/relationships/tags" Target="../tags/tag721.xml"/><Relationship Id="rId4" Type="http://schemas.openxmlformats.org/officeDocument/2006/relationships/tags" Target="../tags/tag715.xml"/><Relationship Id="rId9" Type="http://schemas.openxmlformats.org/officeDocument/2006/relationships/tags" Target="../tags/tag720.xml"/></Relationships>
</file>

<file path=ppt/slides/_rels/slide4.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Layout" Target="../slideLayouts/slideLayout18.xml"/><Relationship Id="rId4" Type="http://schemas.openxmlformats.org/officeDocument/2006/relationships/tags" Target="../tags/tag367.xml"/></Relationships>
</file>

<file path=ppt/slides/_rels/slide40.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slideLayout" Target="../slideLayouts/slideLayout18.xml"/><Relationship Id="rId5" Type="http://schemas.openxmlformats.org/officeDocument/2006/relationships/tags" Target="../tags/tag729.xml"/><Relationship Id="rId4" Type="http://schemas.openxmlformats.org/officeDocument/2006/relationships/tags" Target="../tags/tag728.xml"/></Relationships>
</file>

<file path=ppt/slides/_rels/slide42.xml.rels><?xml version="1.0" encoding="UTF-8" standalone="yes"?>
<Relationships xmlns="http://schemas.openxmlformats.org/package/2006/relationships"><Relationship Id="rId3" Type="http://schemas.openxmlformats.org/officeDocument/2006/relationships/tags" Target="../tags/tag732.xml"/><Relationship Id="rId2" Type="http://schemas.openxmlformats.org/officeDocument/2006/relationships/tags" Target="../tags/tag731.xml"/><Relationship Id="rId1" Type="http://schemas.openxmlformats.org/officeDocument/2006/relationships/tags" Target="../tags/tag730.xml"/><Relationship Id="rId6" Type="http://schemas.openxmlformats.org/officeDocument/2006/relationships/slideLayout" Target="../slideLayouts/slideLayout18.xml"/><Relationship Id="rId5" Type="http://schemas.openxmlformats.org/officeDocument/2006/relationships/tags" Target="../tags/tag734.xml"/><Relationship Id="rId4" Type="http://schemas.openxmlformats.org/officeDocument/2006/relationships/tags" Target="../tags/tag733.xml"/></Relationships>
</file>

<file path=ppt/slides/_rels/slide43.xml.rels><?xml version="1.0" encoding="UTF-8" standalone="yes"?>
<Relationships xmlns="http://schemas.openxmlformats.org/package/2006/relationships"><Relationship Id="rId8" Type="http://schemas.openxmlformats.org/officeDocument/2006/relationships/tags" Target="../tags/tag742.xml"/><Relationship Id="rId3" Type="http://schemas.openxmlformats.org/officeDocument/2006/relationships/tags" Target="../tags/tag737.xml"/><Relationship Id="rId7" Type="http://schemas.openxmlformats.org/officeDocument/2006/relationships/tags" Target="../tags/tag741.xml"/><Relationship Id="rId2" Type="http://schemas.openxmlformats.org/officeDocument/2006/relationships/tags" Target="../tags/tag736.xml"/><Relationship Id="rId1" Type="http://schemas.openxmlformats.org/officeDocument/2006/relationships/tags" Target="../tags/tag735.xml"/><Relationship Id="rId6" Type="http://schemas.openxmlformats.org/officeDocument/2006/relationships/tags" Target="../tags/tag740.xml"/><Relationship Id="rId11" Type="http://schemas.openxmlformats.org/officeDocument/2006/relationships/slideLayout" Target="../slideLayouts/slideLayout18.xml"/><Relationship Id="rId5" Type="http://schemas.openxmlformats.org/officeDocument/2006/relationships/tags" Target="../tags/tag739.xml"/><Relationship Id="rId10" Type="http://schemas.openxmlformats.org/officeDocument/2006/relationships/tags" Target="../tags/tag744.xml"/><Relationship Id="rId4" Type="http://schemas.openxmlformats.org/officeDocument/2006/relationships/tags" Target="../tags/tag738.xml"/><Relationship Id="rId9" Type="http://schemas.openxmlformats.org/officeDocument/2006/relationships/tags" Target="../tags/tag743.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747.xml"/><Relationship Id="rId7" Type="http://schemas.openxmlformats.org/officeDocument/2006/relationships/tags" Target="../tags/tag751.xml"/><Relationship Id="rId2" Type="http://schemas.openxmlformats.org/officeDocument/2006/relationships/tags" Target="../tags/tag746.xml"/><Relationship Id="rId1" Type="http://schemas.openxmlformats.org/officeDocument/2006/relationships/tags" Target="../tags/tag745.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9" Type="http://schemas.openxmlformats.org/officeDocument/2006/relationships/image" Target="../media/image25.jpeg"/></Relationships>
</file>

<file path=ppt/slides/_rels/slide5.xml.rels><?xml version="1.0" encoding="UTF-8" standalone="yes"?>
<Relationships xmlns="http://schemas.openxmlformats.org/package/2006/relationships"><Relationship Id="rId8" Type="http://schemas.openxmlformats.org/officeDocument/2006/relationships/tags" Target="../tags/tag375.xml"/><Relationship Id="rId3" Type="http://schemas.openxmlformats.org/officeDocument/2006/relationships/tags" Target="../tags/tag370.xml"/><Relationship Id="rId7" Type="http://schemas.openxmlformats.org/officeDocument/2006/relationships/tags" Target="../tags/tag374.xml"/><Relationship Id="rId12" Type="http://schemas.openxmlformats.org/officeDocument/2006/relationships/image" Target="../media/image12.png"/><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tags" Target="../tags/tag373.xml"/><Relationship Id="rId11" Type="http://schemas.openxmlformats.org/officeDocument/2006/relationships/slideLayout" Target="../slideLayouts/slideLayout18.xml"/><Relationship Id="rId5" Type="http://schemas.openxmlformats.org/officeDocument/2006/relationships/tags" Target="../tags/tag372.xml"/><Relationship Id="rId10" Type="http://schemas.openxmlformats.org/officeDocument/2006/relationships/tags" Target="../tags/tag377.xml"/><Relationship Id="rId4" Type="http://schemas.openxmlformats.org/officeDocument/2006/relationships/tags" Target="../tags/tag371.xml"/><Relationship Id="rId9" Type="http://schemas.openxmlformats.org/officeDocument/2006/relationships/tags" Target="../tags/tag376.xml"/></Relationships>
</file>

<file path=ppt/slides/_rels/slide6.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5" Type="http://schemas.openxmlformats.org/officeDocument/2006/relationships/image" Target="../media/image11.jpeg"/><Relationship Id="rId4"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8" Type="http://schemas.openxmlformats.org/officeDocument/2006/relationships/tags" Target="../tags/tag388.xml"/><Relationship Id="rId3" Type="http://schemas.openxmlformats.org/officeDocument/2006/relationships/tags" Target="../tags/tag383.xml"/><Relationship Id="rId7" Type="http://schemas.openxmlformats.org/officeDocument/2006/relationships/tags" Target="../tags/tag387.xml"/><Relationship Id="rId12" Type="http://schemas.openxmlformats.org/officeDocument/2006/relationships/image" Target="../media/image14.png"/><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tags" Target="../tags/tag386.xml"/><Relationship Id="rId11" Type="http://schemas.openxmlformats.org/officeDocument/2006/relationships/image" Target="../media/image13.jpeg"/><Relationship Id="rId5" Type="http://schemas.openxmlformats.org/officeDocument/2006/relationships/tags" Target="../tags/tag385.xml"/><Relationship Id="rId10" Type="http://schemas.openxmlformats.org/officeDocument/2006/relationships/slideLayout" Target="../slideLayouts/slideLayout18.xml"/><Relationship Id="rId4" Type="http://schemas.openxmlformats.org/officeDocument/2006/relationships/tags" Target="../tags/tag384.xml"/><Relationship Id="rId9" Type="http://schemas.openxmlformats.org/officeDocument/2006/relationships/tags" Target="../tags/tag389.xml"/></Relationships>
</file>

<file path=ppt/slides/_rels/slide8.xml.rels><?xml version="1.0" encoding="UTF-8" standalone="yes"?>
<Relationships xmlns="http://schemas.openxmlformats.org/package/2006/relationships"><Relationship Id="rId8" Type="http://schemas.openxmlformats.org/officeDocument/2006/relationships/tags" Target="../tags/tag397.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10" Type="http://schemas.openxmlformats.org/officeDocument/2006/relationships/image" Target="../media/image15.jpeg"/><Relationship Id="rId4" Type="http://schemas.openxmlformats.org/officeDocument/2006/relationships/tags" Target="../tags/tag393.xml"/><Relationship Id="rId9"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tags" Target="../tags/tag405.xml"/><Relationship Id="rId3" Type="http://schemas.openxmlformats.org/officeDocument/2006/relationships/tags" Target="../tags/tag400.xml"/><Relationship Id="rId7" Type="http://schemas.openxmlformats.org/officeDocument/2006/relationships/tags" Target="../tags/tag404.xml"/><Relationship Id="rId2" Type="http://schemas.openxmlformats.org/officeDocument/2006/relationships/tags" Target="../tags/tag399.xml"/><Relationship Id="rId1" Type="http://schemas.openxmlformats.org/officeDocument/2006/relationships/tags" Target="../tags/tag398.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9"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9168" y="4192675"/>
            <a:ext cx="2356622" cy="2145847"/>
          </a:xfrm>
          <a:prstGeom prst="rect">
            <a:avLst/>
          </a:prstGeom>
        </p:spPr>
      </p:pic>
      <p:sp>
        <p:nvSpPr>
          <p:cNvPr id="5" name="文本框 4"/>
          <p:cNvSpPr txBox="1"/>
          <p:nvPr/>
        </p:nvSpPr>
        <p:spPr>
          <a:xfrm>
            <a:off x="2512257" y="5176424"/>
            <a:ext cx="7294880" cy="521970"/>
          </a:xfrm>
          <a:prstGeom prst="rect">
            <a:avLst/>
          </a:prstGeom>
          <a:noFill/>
        </p:spPr>
        <p:txBody>
          <a:bodyPr wrap="none" rtlCol="0">
            <a:spAutoFit/>
          </a:bodyPr>
          <a:lstStyle/>
          <a:p>
            <a:r>
              <a:rPr lang="zh-CN" altLang="zh-CN" sz="2800" b="1">
                <a:latin typeface="华文行楷" panose="02010800040101010101" charset="-122"/>
                <a:ea typeface="华文行楷" panose="02010800040101010101" charset="-122"/>
              </a:rPr>
              <a:t>课件制作：湖南省芙蓉教学名师杨华当工作室</a:t>
            </a:r>
          </a:p>
        </p:txBody>
      </p:sp>
      <p:sp>
        <p:nvSpPr>
          <p:cNvPr id="10" name="矩形 9"/>
          <p:cNvSpPr/>
          <p:nvPr/>
        </p:nvSpPr>
        <p:spPr>
          <a:xfrm>
            <a:off x="-9031" y="553494"/>
            <a:ext cx="12210062" cy="3498050"/>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665" strike="noStrike" noProof="1"/>
          </a:p>
        </p:txBody>
      </p:sp>
      <p:sp>
        <p:nvSpPr>
          <p:cNvPr id="11" name="文本框 10"/>
          <p:cNvSpPr txBox="1"/>
          <p:nvPr/>
        </p:nvSpPr>
        <p:spPr>
          <a:xfrm>
            <a:off x="459340" y="1749509"/>
            <a:ext cx="11079480" cy="1106805"/>
          </a:xfrm>
          <a:prstGeom prst="rect">
            <a:avLst/>
          </a:prstGeom>
          <a:noFill/>
        </p:spPr>
        <p:txBody>
          <a:bodyPr wrap="none" rtlCol="0">
            <a:spAutoFit/>
          </a:bodyPr>
          <a:lstStyle/>
          <a:p>
            <a:r>
              <a:rPr lang="zh-CN" altLang="en-US" sz="6600" b="1">
                <a:solidFill>
                  <a:srgbClr val="FF0000"/>
                </a:solidFill>
                <a:latin typeface="微软雅黑" pitchFamily="34" charset="-122"/>
                <a:ea typeface="微软雅黑" pitchFamily="34" charset="-122"/>
              </a:rPr>
              <a:t>统编新版选择性必修中册课件</a:t>
            </a:r>
          </a:p>
        </p:txBody>
      </p:sp>
      <p:pic>
        <p:nvPicPr>
          <p:cNvPr id="12" name="图片 11" descr="图片11"/>
          <p:cNvPicPr>
            <a:picLocks noChangeAspect="1"/>
          </p:cNvPicPr>
          <p:nvPr/>
        </p:nvPicPr>
        <p:blipFill>
          <a:blip r:embed="rId4"/>
          <a:stretch>
            <a:fillRect/>
          </a:stretch>
        </p:blipFill>
        <p:spPr>
          <a:xfrm>
            <a:off x="1580" y="4169487"/>
            <a:ext cx="2349266" cy="2169173"/>
          </a:xfrm>
          <a:prstGeom prst="rect">
            <a:avLst/>
          </a:prstGeom>
        </p:spPr>
      </p:pic>
      <p:pic>
        <p:nvPicPr>
          <p:cNvPr id="3" name="图片 2" descr="图片1"/>
          <p:cNvPicPr>
            <a:picLocks noChangeAspect="1"/>
          </p:cNvPicPr>
          <p:nvPr/>
        </p:nvPicPr>
        <p:blipFill>
          <a:blip r:embed="rId5"/>
          <a:stretch>
            <a:fillRect/>
          </a:stretch>
        </p:blipFill>
        <p:spPr>
          <a:xfrm>
            <a:off x="1806" y="188"/>
            <a:ext cx="12199225" cy="552704"/>
          </a:xfrm>
          <a:prstGeom prst="rect">
            <a:avLst/>
          </a:prstGeom>
        </p:spPr>
      </p:pic>
      <p:pic>
        <p:nvPicPr>
          <p:cNvPr id="4" name="图片 3" descr="图片2"/>
          <p:cNvPicPr>
            <a:picLocks noChangeAspect="1"/>
          </p:cNvPicPr>
          <p:nvPr/>
        </p:nvPicPr>
        <p:blipFill>
          <a:blip r:embed="rId6"/>
          <a:stretch>
            <a:fillRect/>
          </a:stretch>
        </p:blipFill>
        <p:spPr>
          <a:xfrm>
            <a:off x="1806" y="6397827"/>
            <a:ext cx="12190796" cy="459985"/>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创作背景</a:t>
            </a:r>
          </a:p>
        </p:txBody>
      </p:sp>
      <p:sp>
        <p:nvSpPr>
          <p:cNvPr id="9" name="Title 6"/>
          <p:cNvSpPr txBox="1"/>
          <p:nvPr>
            <p:custDataLst>
              <p:tags r:id="rId5"/>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白洋淀地区属于冀中抗日根据地，卢沟桥事变后不久，国民党放弃这一带土地，仓皇南逃，当地人民遭到了日本帝国主义铁蹄的蹂躏。在共产党和八路军的领导下，白洋淀人民积极投入了伟大的民族革命战争。该地军民利用白洋淀的河湖港汊，同侵略者进行了英勇顽强的斗争，出现了无数可歌可泣的事迹。</a:t>
            </a: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本文写于1945年春天，是孙犁“在延安的窑洞里一盏油灯下，用自制的墨水和草纸写成的”。</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edge">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47269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7"/>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创作背景</a:t>
            </a:r>
          </a:p>
        </p:txBody>
      </p:sp>
      <p:sp>
        <p:nvSpPr>
          <p:cNvPr id="9" name="Title 6"/>
          <p:cNvSpPr txBox="1"/>
          <p:nvPr>
            <p:custDataLst>
              <p:tags r:id="rId5"/>
            </p:custDataLst>
          </p:nvPr>
        </p:nvSpPr>
        <p:spPr>
          <a:xfrm>
            <a:off x="424180" y="2108200"/>
            <a:ext cx="11402695" cy="32061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这篇小说引起延安读者的注意，我想是因为同志们长年在西北高原工作，习惯于那里的大风沙的气候，忽然见到关于白洋淀水乡的描写，刮来的是带有荷花香味的风，于是情不自禁地感到新鲜吧。当然，这不是最主要的，是献身于抗日的战士们，看到我们的抗日根据地不断扩大，群众的抗日决心日益坚决，而妇女们的抗日情绪也如此令人鼓舞，因此就对这篇小说发生了喜爱之心。                                                                        ——</a:t>
            </a:r>
            <a:r>
              <a:rPr lang="zh-CN" altLang="en-US" sz="2400" b="1" spc="200">
                <a:ln w="3175">
                  <a:noFill/>
                  <a:prstDash val="dash"/>
                </a:ln>
                <a:latin typeface="微软雅黑" pitchFamily="34" charset="-122"/>
                <a:ea typeface="微软雅黑" pitchFamily="34" charset="-122"/>
                <a:cs typeface="微软雅黑" panose="020B0503020204020204" pitchFamily="34" charset="-122"/>
              </a:rPr>
              <a:t>孙犁</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不一样的故事，不一样的主题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9" name="任意形状 9"/>
          <p:cNvSpPr/>
          <p:nvPr userDrawn="1">
            <p:custDataLst>
              <p:tags r:id="rId3"/>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20000"/>
                </a:srgbClr>
              </a:gs>
              <a:gs pos="100000">
                <a:srgbClr val="FFFFFF">
                  <a:alpha val="4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8" name="任意形状 8"/>
          <p:cNvSpPr/>
          <p:nvPr userDrawn="1">
            <p:custDataLst>
              <p:tags r:id="rId4"/>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4" name="矩形 10"/>
          <p:cNvSpPr/>
          <p:nvPr>
            <p:custDataLst>
              <p:tags r:id="rId5"/>
            </p:custDataLst>
          </p:nvPr>
        </p:nvSpPr>
        <p:spPr>
          <a:xfrm>
            <a:off x="10795" y="5715"/>
            <a:ext cx="12180570" cy="303911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6"/>
            </p:custDataLst>
          </p:nvPr>
        </p:nvPicPr>
        <p:blipFill>
          <a:blip r:embed="rId10"/>
          <a:stretch>
            <a:fillRect/>
          </a:stretch>
        </p:blipFill>
        <p:spPr>
          <a:xfrm>
            <a:off x="1212850" y="1523365"/>
            <a:ext cx="10264775" cy="5033645"/>
          </a:xfrm>
          <a:prstGeom prst="rect">
            <a:avLst/>
          </a:prstGeom>
        </p:spPr>
      </p:pic>
      <p:sp>
        <p:nvSpPr>
          <p:cNvPr id="3" name="文本框 2"/>
          <p:cNvSpPr txBox="1"/>
          <p:nvPr>
            <p:custDataLst>
              <p:tags r:id="rId7"/>
            </p:custDataLst>
          </p:nvPr>
        </p:nvSpPr>
        <p:spPr>
          <a:xfrm>
            <a:off x="2033287" y="319410"/>
            <a:ext cx="7924864" cy="914400"/>
          </a:xfrm>
          <a:prstGeom prst="rect">
            <a:avLst/>
          </a:prstGeom>
          <a:noFill/>
        </p:spPr>
        <p:txBody>
          <a:bodyPr wrap="square" lIns="63500" tIns="25400" rIns="63500" bIns="25400" rtlCol="0" anchor="ctr"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课文朗诵</a:t>
            </a:r>
          </a:p>
        </p:txBody>
      </p:sp>
      <p:pic>
        <p:nvPicPr>
          <p:cNvPr id="5" name="图片 4">
            <a:hlinkClick r:id="rId11" action="ppaction://hlinkfile"/>
          </p:cNvPr>
          <p:cNvPicPr>
            <a:picLocks noChangeAspect="1"/>
          </p:cNvPicPr>
          <p:nvPr>
            <p:custDataLst>
              <p:tags r:id="rId8"/>
            </p:custDataLst>
          </p:nvPr>
        </p:nvPicPr>
        <p:blipFill>
          <a:blip r:embed="rId12"/>
          <a:stretch>
            <a:fillRect/>
          </a:stretch>
        </p:blipFill>
        <p:spPr>
          <a:xfrm>
            <a:off x="2650490" y="1890395"/>
            <a:ext cx="7306945" cy="3969385"/>
          </a:xfrm>
          <a:custGeom>
            <a:avLst/>
            <a:gdLst/>
            <a:ahLst/>
            <a:cxnLst>
              <a:cxn ang="3">
                <a:pos x="hc" y="t"/>
              </a:cxn>
              <a:cxn ang="cd2">
                <a:pos x="l" y="vc"/>
              </a:cxn>
              <a:cxn ang="cd4">
                <a:pos x="hc" y="b"/>
              </a:cxn>
              <a:cxn ang="0">
                <a:pos x="r" y="vc"/>
              </a:cxn>
            </a:cxnLst>
            <a:rect l="l" t="t" r="r" b="b"/>
            <a:pathLst>
              <a:path w="9480" h="6000">
                <a:moveTo>
                  <a:pt x="0" y="0"/>
                </a:moveTo>
                <a:lnTo>
                  <a:pt x="9480" y="0"/>
                </a:lnTo>
                <a:lnTo>
                  <a:pt x="9480" y="6000"/>
                </a:lnTo>
                <a:lnTo>
                  <a:pt x="0" y="60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2114"/>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5" name="文本框 4"/>
          <p:cNvSpPr txBox="1"/>
          <p:nvPr>
            <p:custDataLst>
              <p:tags r:id="rId3"/>
            </p:custDataLst>
          </p:nvPr>
        </p:nvSpPr>
        <p:spPr>
          <a:xfrm>
            <a:off x="457200" y="152400"/>
            <a:ext cx="3719195" cy="609600"/>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altLang="zh-CN" sz="4400" b="1" spc="160">
                <a:solidFill>
                  <a:schemeClr val="accent1"/>
                </a:solidFill>
                <a:latin typeface="微软雅黑" pitchFamily="34" charset="-122"/>
                <a:ea typeface="微软雅黑" pitchFamily="34" charset="-122"/>
              </a:rPr>
              <a:t>积累词语</a:t>
            </a:r>
          </a:p>
        </p:txBody>
      </p:sp>
      <p:graphicFrame>
        <p:nvGraphicFramePr>
          <p:cNvPr id="15" name="表格 14"/>
          <p:cNvGraphicFramePr>
            <a:graphicFrameLocks noGrp="1"/>
          </p:cNvGraphicFramePr>
          <p:nvPr>
            <p:custDataLst>
              <p:tags r:id="rId4"/>
            </p:custDataLst>
          </p:nvPr>
        </p:nvGraphicFramePr>
        <p:xfrm>
          <a:off x="281940" y="1076960"/>
          <a:ext cx="11722100" cy="4449445"/>
        </p:xfrm>
        <a:graphic>
          <a:graphicData uri="http://schemas.openxmlformats.org/drawingml/2006/table">
            <a:tbl>
              <a:tblPr firstRow="1" bandRow="1">
                <a:tableStyleId>{5C22544A-7EE6-4342-B048-85BDC9FD1C3A}</a:tableStyleId>
              </a:tblPr>
              <a:tblGrid>
                <a:gridCol w="1968500"/>
                <a:gridCol w="9753600"/>
              </a:tblGrid>
              <a:tr h="875665">
                <a:tc>
                  <a:txBody>
                    <a:bodyPr/>
                    <a:lstStyle/>
                    <a:p>
                      <a:pPr>
                        <a:buNone/>
                      </a:pPr>
                      <a:endParaRPr lang="zh-CN" altLang="en-US"/>
                    </a:p>
                  </a:txBody>
                  <a:tcPr/>
                </a:tc>
                <a:tc>
                  <a:txBody>
                    <a:bodyPr/>
                    <a:lstStyle/>
                    <a:p>
                      <a:pPr>
                        <a:buNone/>
                      </a:pPr>
                      <a:endParaRPr lang="zh-CN" altLang="en-US"/>
                    </a:p>
                  </a:txBody>
                  <a:tcPr/>
                </a:tc>
              </a:tr>
              <a:tr h="756285">
                <a:tc>
                  <a:txBody>
                    <a:bodyPr/>
                    <a:lstStyle/>
                    <a:p>
                      <a:pPr>
                        <a:buNone/>
                      </a:pPr>
                      <a:endParaRPr lang="zh-CN" altLang="en-US"/>
                    </a:p>
                  </a:txBody>
                  <a:tcPr/>
                </a:tc>
                <a:tc>
                  <a:txBody>
                    <a:bodyPr/>
                    <a:lstStyle/>
                    <a:p>
                      <a:pPr>
                        <a:buNone/>
                      </a:pPr>
                      <a:endParaRPr lang="zh-CN" altLang="en-US"/>
                    </a:p>
                  </a:txBody>
                  <a:tcPr/>
                </a:tc>
              </a:tr>
              <a:tr h="606425">
                <a:tc>
                  <a:txBody>
                    <a:bodyPr/>
                    <a:lstStyle/>
                    <a:p>
                      <a:pPr>
                        <a:buNone/>
                      </a:pPr>
                      <a:endParaRPr lang="zh-CN" altLang="en-US"/>
                    </a:p>
                  </a:txBody>
                  <a:tcPr/>
                </a:tc>
                <a:tc>
                  <a:txBody>
                    <a:bodyPr/>
                    <a:lstStyle/>
                    <a:p>
                      <a:pPr>
                        <a:buNone/>
                      </a:pPr>
                      <a:endParaRPr lang="zh-CN" altLang="en-US"/>
                    </a:p>
                  </a:txBody>
                  <a:tcPr/>
                </a:tc>
              </a:tr>
              <a:tr h="1105535">
                <a:tc>
                  <a:txBody>
                    <a:bodyPr/>
                    <a:lstStyle/>
                    <a:p>
                      <a:pPr>
                        <a:buNone/>
                      </a:pPr>
                      <a:endParaRPr lang="zh-CN" altLang="en-US"/>
                    </a:p>
                  </a:txBody>
                  <a:tcPr/>
                </a:tc>
                <a:tc>
                  <a:txBody>
                    <a:bodyPr/>
                    <a:lstStyle/>
                    <a:p>
                      <a:pPr>
                        <a:buNone/>
                      </a:pPr>
                      <a:endParaRPr lang="zh-CN" altLang="en-US"/>
                    </a:p>
                  </a:txBody>
                  <a:tcPr/>
                </a:tc>
              </a:tr>
              <a:tr h="1105535">
                <a:tc>
                  <a:txBody>
                    <a:bodyPr/>
                    <a:lstStyle/>
                    <a:p>
                      <a:pPr>
                        <a:buNone/>
                      </a:pPr>
                      <a:endParaRPr lang="zh-CN" altLang="en-US"/>
                    </a:p>
                  </a:txBody>
                  <a:tcPr/>
                </a:tc>
                <a:tc>
                  <a:txBody>
                    <a:bodyPr/>
                    <a:lstStyle/>
                    <a:p>
                      <a:pPr>
                        <a:buNone/>
                      </a:pPr>
                      <a:endParaRPr lang="zh-CN" altLang="en-US"/>
                    </a:p>
                  </a:txBody>
                  <a:tcPr/>
                </a:tc>
              </a:tr>
            </a:tbl>
          </a:graphicData>
        </a:graphic>
      </p:graphicFrame>
      <p:sp>
        <p:nvSpPr>
          <p:cNvPr id="16" name="文本框 15"/>
          <p:cNvSpPr txBox="1"/>
          <p:nvPr/>
        </p:nvSpPr>
        <p:spPr>
          <a:xfrm>
            <a:off x="457200" y="1227455"/>
            <a:ext cx="2174875" cy="521970"/>
          </a:xfrm>
          <a:prstGeom prst="rect">
            <a:avLst/>
          </a:prstGeom>
          <a:noFill/>
          <a:ln w="9525">
            <a:noFill/>
          </a:ln>
        </p:spPr>
        <p:txBody>
          <a:bodyPr wrap="square">
            <a:spAutoFit/>
          </a:bodyPr>
          <a:lstStyle/>
          <a:p>
            <a:pPr indent="0"/>
            <a:r>
              <a:rPr lang="zh-CN" sz="2800" b="1">
                <a:solidFill>
                  <a:schemeClr val="bg1"/>
                </a:solidFill>
                <a:latin typeface="微软雅黑" pitchFamily="34" charset="-122"/>
                <a:ea typeface="微软雅黑" pitchFamily="34" charset="-122"/>
              </a:rPr>
              <a:t>藕断丝连</a:t>
            </a:r>
          </a:p>
        </p:txBody>
      </p:sp>
      <p:sp>
        <p:nvSpPr>
          <p:cNvPr id="19" name="文本框 18"/>
          <p:cNvSpPr txBox="1"/>
          <p:nvPr/>
        </p:nvSpPr>
        <p:spPr>
          <a:xfrm>
            <a:off x="2359025" y="1227455"/>
            <a:ext cx="9512300" cy="460375"/>
          </a:xfrm>
          <a:prstGeom prst="rect">
            <a:avLst/>
          </a:prstGeom>
          <a:noFill/>
          <a:ln w="9525">
            <a:noFill/>
          </a:ln>
        </p:spPr>
        <p:txBody>
          <a:bodyPr wrap="square">
            <a:spAutoFit/>
          </a:bodyPr>
          <a:lstStyle/>
          <a:p>
            <a:pPr indent="0"/>
            <a:r>
              <a:rPr lang="zh-CN" sz="2400" b="1">
                <a:solidFill>
                  <a:schemeClr val="bg1"/>
                </a:solidFill>
                <a:latin typeface="微软雅黑" pitchFamily="34" charset="-122"/>
                <a:ea typeface="微软雅黑" pitchFamily="34" charset="-122"/>
                <a:cs typeface="微软雅黑" panose="020B0503020204020204" pitchFamily="34" charset="-122"/>
              </a:rPr>
              <a:t>比喻表面上好像已断了关系,实际上仍然挂牵着(多指爱情上的)。</a:t>
            </a:r>
          </a:p>
        </p:txBody>
      </p:sp>
      <p:sp>
        <p:nvSpPr>
          <p:cNvPr id="20" name="文本框 19"/>
          <p:cNvSpPr txBox="1"/>
          <p:nvPr/>
        </p:nvSpPr>
        <p:spPr>
          <a:xfrm>
            <a:off x="397510" y="2042795"/>
            <a:ext cx="168592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铜墙铁壁</a:t>
            </a:r>
          </a:p>
        </p:txBody>
      </p:sp>
      <p:sp>
        <p:nvSpPr>
          <p:cNvPr id="21" name="文本框 20"/>
          <p:cNvSpPr txBox="1"/>
          <p:nvPr/>
        </p:nvSpPr>
        <p:spPr>
          <a:xfrm>
            <a:off x="2359025" y="2104390"/>
            <a:ext cx="9512300" cy="460375"/>
          </a:xfrm>
          <a:prstGeom prst="rect">
            <a:avLst/>
          </a:prstGeom>
          <a:noFill/>
          <a:ln w="9525">
            <a:noFill/>
          </a:ln>
        </p:spPr>
        <p:txBody>
          <a:bodyPr wrap="square">
            <a:spAutoFit/>
          </a:bodyPr>
          <a:lstStyle/>
          <a:p>
            <a:pPr indent="0"/>
            <a:r>
              <a:rPr lang="zh-CN" sz="2400" b="1">
                <a:solidFill>
                  <a:srgbClr val="7030A0"/>
                </a:solidFill>
                <a:latin typeface="微软雅黑" pitchFamily="34" charset="-122"/>
                <a:ea typeface="微软雅黑" pitchFamily="34" charset="-122"/>
                <a:cs typeface="微软雅黑" panose="020B0503020204020204" pitchFamily="34" charset="-122"/>
              </a:rPr>
              <a:t>比喻十分坚固、不可摧毁的事物。</a:t>
            </a:r>
          </a:p>
        </p:txBody>
      </p:sp>
      <p:sp>
        <p:nvSpPr>
          <p:cNvPr id="22" name="文本框 21"/>
          <p:cNvSpPr txBox="1"/>
          <p:nvPr/>
        </p:nvSpPr>
        <p:spPr>
          <a:xfrm>
            <a:off x="397510" y="2731135"/>
            <a:ext cx="168592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聚精会神</a:t>
            </a:r>
          </a:p>
        </p:txBody>
      </p:sp>
      <p:sp>
        <p:nvSpPr>
          <p:cNvPr id="23" name="文本框 22"/>
          <p:cNvSpPr txBox="1"/>
          <p:nvPr/>
        </p:nvSpPr>
        <p:spPr>
          <a:xfrm>
            <a:off x="2359025" y="2854325"/>
            <a:ext cx="9512300" cy="460375"/>
          </a:xfrm>
          <a:prstGeom prst="rect">
            <a:avLst/>
          </a:prstGeom>
          <a:noFill/>
          <a:ln w="9525">
            <a:noFill/>
          </a:ln>
        </p:spPr>
        <p:txBody>
          <a:bodyPr wrap="square">
            <a:spAutoFit/>
          </a:bodyPr>
          <a:lstStyle/>
          <a:p>
            <a:pPr indent="0"/>
            <a:r>
              <a:rPr lang="zh-CN" sz="2400" b="1">
                <a:solidFill>
                  <a:srgbClr val="7030A0"/>
                </a:solidFill>
                <a:latin typeface="微软雅黑" pitchFamily="34" charset="-122"/>
                <a:ea typeface="微软雅黑" pitchFamily="34" charset="-122"/>
                <a:cs typeface="微软雅黑" panose="020B0503020204020204" pitchFamily="34" charset="-122"/>
              </a:rPr>
              <a:t>集中精神;集中注意力。</a:t>
            </a:r>
          </a:p>
        </p:txBody>
      </p:sp>
      <p:sp>
        <p:nvSpPr>
          <p:cNvPr id="24" name="文本框 23"/>
          <p:cNvSpPr txBox="1"/>
          <p:nvPr/>
        </p:nvSpPr>
        <p:spPr>
          <a:xfrm>
            <a:off x="397510" y="3513455"/>
            <a:ext cx="180530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震动·振动</a:t>
            </a:r>
          </a:p>
        </p:txBody>
      </p:sp>
      <p:sp>
        <p:nvSpPr>
          <p:cNvPr id="25" name="文本框 24"/>
          <p:cNvSpPr txBox="1"/>
          <p:nvPr/>
        </p:nvSpPr>
        <p:spPr>
          <a:xfrm>
            <a:off x="2359025" y="3314700"/>
            <a:ext cx="9512300" cy="1198880"/>
          </a:xfrm>
          <a:prstGeom prst="rect">
            <a:avLst/>
          </a:prstGeom>
          <a:noFill/>
          <a:ln w="9525">
            <a:noFill/>
          </a:ln>
        </p:spPr>
        <p:txBody>
          <a:bodyPr wrap="square">
            <a:spAutoFit/>
          </a:bodyPr>
          <a:lstStyle/>
          <a:p>
            <a:pPr indent="0" fontAlgn="auto">
              <a:lnSpc>
                <a:spcPct val="150000"/>
              </a:lnSpc>
            </a:pPr>
            <a:r>
              <a:rPr lang="zh-CN" sz="2400" b="1">
                <a:solidFill>
                  <a:srgbClr val="7030A0"/>
                </a:solidFill>
                <a:latin typeface="微软雅黑" pitchFamily="34" charset="-122"/>
                <a:ea typeface="微软雅黑" pitchFamily="34" charset="-122"/>
                <a:cs typeface="微软雅黑" panose="020B0503020204020204" pitchFamily="34" charset="-122"/>
              </a:rPr>
              <a:t>震动：物体自身动荡或使物体动荡。振动：指物体的全部或一部分沿直线或曲线往返颤动，有一定的时间规律和周期。</a:t>
            </a:r>
          </a:p>
        </p:txBody>
      </p:sp>
      <p:sp>
        <p:nvSpPr>
          <p:cNvPr id="26" name="文本框 25"/>
          <p:cNvSpPr txBox="1"/>
          <p:nvPr/>
        </p:nvSpPr>
        <p:spPr>
          <a:xfrm>
            <a:off x="397510" y="4599305"/>
            <a:ext cx="1805305" cy="521970"/>
          </a:xfrm>
          <a:prstGeom prst="rect">
            <a:avLst/>
          </a:prstGeom>
          <a:noFill/>
          <a:ln w="9525">
            <a:noFill/>
          </a:ln>
        </p:spPr>
        <p:txBody>
          <a:bodyPr wrap="square">
            <a:spAutoFit/>
          </a:bodyPr>
          <a:lstStyle/>
          <a:p>
            <a:pPr indent="0"/>
            <a:r>
              <a:rPr lang="zh-CN" sz="2800" b="1">
                <a:solidFill>
                  <a:srgbClr val="C00000"/>
                </a:solidFill>
                <a:latin typeface="微软雅黑" pitchFamily="34" charset="-122"/>
                <a:ea typeface="微软雅黑" pitchFamily="34" charset="-122"/>
              </a:rPr>
              <a:t>精致·精制</a:t>
            </a:r>
          </a:p>
        </p:txBody>
      </p:sp>
      <p:sp>
        <p:nvSpPr>
          <p:cNvPr id="27" name="文本框 26"/>
          <p:cNvSpPr txBox="1"/>
          <p:nvPr/>
        </p:nvSpPr>
        <p:spPr>
          <a:xfrm>
            <a:off x="2359025" y="4513580"/>
            <a:ext cx="9512300" cy="1198880"/>
          </a:xfrm>
          <a:prstGeom prst="rect">
            <a:avLst/>
          </a:prstGeom>
          <a:noFill/>
          <a:ln w="9525">
            <a:noFill/>
          </a:ln>
        </p:spPr>
        <p:txBody>
          <a:bodyPr wrap="square">
            <a:spAutoFit/>
          </a:bodyPr>
          <a:lstStyle/>
          <a:p>
            <a:pPr indent="0" fontAlgn="auto">
              <a:lnSpc>
                <a:spcPct val="150000"/>
              </a:lnSpc>
            </a:pPr>
            <a:r>
              <a:rPr lang="zh-CN" sz="2400" b="1">
                <a:solidFill>
                  <a:srgbClr val="7030A0"/>
                </a:solidFill>
                <a:latin typeface="微软雅黑" pitchFamily="34" charset="-122"/>
                <a:ea typeface="微软雅黑" pitchFamily="34" charset="-122"/>
                <a:cs typeface="微软雅黑" panose="020B0503020204020204" pitchFamily="34" charset="-122"/>
              </a:rPr>
              <a:t>精致是形容词，精制是动词(也可以修饰名词)。这两个词意义差别很大，精制指精工制造，或经过精工制造的。精致指精巧细致，细密。</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amond(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edge">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edge">
                                      <p:cBhvr>
                                        <p:cTn id="32" dur="2000"/>
                                        <p:tgtEl>
                                          <p:spTgt spid="2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circle(in)">
                                      <p:cBhvr>
                                        <p:cTn id="37" dur="2000"/>
                                        <p:tgtEl>
                                          <p:spTgt spid="2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6"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edge">
                                      <p:cBhvr>
                                        <p:cTn id="42" dur="2000"/>
                                        <p:tgtEl>
                                          <p:spTgt spid="2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7"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circle(in)">
                                      <p:cBhvr>
                                        <p:cTn id="47" dur="2000"/>
                                        <p:tgtEl>
                                          <p:spTgt spid="2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8"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edge">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9"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1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edge">
                                      <p:cBhvr>
                                        <p:cTn id="62" dur="2000"/>
                                        <p:tgtEl>
                                          <p:spTgt spid="2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1"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circle(in)">
                                      <p:cBhvr>
                                        <p:cTn id="67"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1"/>
      <p:bldP spid="16" grpId="2"/>
      <p:bldP spid="19" grpId="3"/>
      <p:bldP spid="20" grpId="4"/>
      <p:bldP spid="21" grpId="5"/>
      <p:bldP spid="22" grpId="6"/>
      <p:bldP spid="23" grpId="7"/>
      <p:bldP spid="24" grpId="8"/>
      <p:bldP spid="25" grpId="9"/>
      <p:bldP spid="26" grpId="10"/>
      <p:bldP spid="27" grpId="1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47269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7"/>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情节概述</a:t>
            </a:r>
          </a:p>
        </p:txBody>
      </p:sp>
      <p:sp>
        <p:nvSpPr>
          <p:cNvPr id="9" name="Title 6"/>
          <p:cNvSpPr txBox="1"/>
          <p:nvPr>
            <p:custDataLst>
              <p:tags r:id="rId5"/>
            </p:custDataLst>
          </p:nvPr>
        </p:nvSpPr>
        <p:spPr>
          <a:xfrm>
            <a:off x="424180" y="2108200"/>
            <a:ext cx="6294120" cy="32061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水生嫂探知丈夫参军，跟丈夫话别。她和几个青年妇女去马庄探夫未遇，在回家的路上遇到敌船，她们躲进荷花淀，无意中把敌人引进伏击圈，为游击队伏击敌人的胜利创造了条件。她们从此迅速成长起来，成为抗日游击战士。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5" name="图片 4" descr="u=533993803,4145610975&amp;fm=26&amp;gp=0"/>
          <p:cNvPicPr>
            <a:picLocks noChangeAspect="1"/>
          </p:cNvPicPr>
          <p:nvPr/>
        </p:nvPicPr>
        <p:blipFill>
          <a:blip r:embed="rId9"/>
          <a:srcRect t="10054" r="7440" b="5982"/>
          <a:stretch>
            <a:fillRect/>
          </a:stretch>
        </p:blipFill>
        <p:spPr>
          <a:xfrm>
            <a:off x="6936740" y="2240280"/>
            <a:ext cx="4780280" cy="307403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userDrawn="1">
            <p:custDataLst>
              <p:tags r:id="rId2"/>
            </p:custDataLst>
          </p:nvPr>
        </p:nvSpPr>
        <p:spPr>
          <a:xfrm>
            <a:off x="0" y="0"/>
            <a:ext cx="12192635"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8" name="矩形 17"/>
          <p:cNvSpPr/>
          <p:nvPr userDrawn="1">
            <p:custDataLst>
              <p:tags r:id="rId3"/>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4" name="圆角矩形 13"/>
          <p:cNvSpPr/>
          <p:nvPr>
            <p:custDataLst>
              <p:tags r:id="rId4"/>
            </p:custDataLst>
          </p:nvPr>
        </p:nvSpPr>
        <p:spPr>
          <a:xfrm>
            <a:off x="1089025" y="2269490"/>
            <a:ext cx="10492740" cy="3186430"/>
          </a:xfrm>
          <a:prstGeom prst="roundRect">
            <a:avLst>
              <a:gd name="adj" fmla="val 3466"/>
            </a:avLst>
          </a:prstGeom>
          <a:noFill/>
          <a:ln>
            <a:solidFill>
              <a:schemeClr val="l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5"/>
            </p:custDataLst>
          </p:nvPr>
        </p:nvCxnSpPr>
        <p:spPr>
          <a:xfrm>
            <a:off x="1172210" y="2373630"/>
            <a:ext cx="10410190" cy="571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148" name="文本框 147"/>
          <p:cNvSpPr txBox="1"/>
          <p:nvPr>
            <p:custDataLst>
              <p:tags r:id="rId6"/>
            </p:custDataLst>
          </p:nvPr>
        </p:nvSpPr>
        <p:spPr>
          <a:xfrm>
            <a:off x="1381760" y="2407920"/>
            <a:ext cx="4940935"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itchFamily="34" charset="-122"/>
                <a:ea typeface="微软雅黑" pitchFamily="34" charset="-122"/>
              </a:rPr>
              <a:t>第一部分：夫妻话别。</a:t>
            </a:r>
          </a:p>
        </p:txBody>
      </p:sp>
      <p:cxnSp>
        <p:nvCxnSpPr>
          <p:cNvPr id="21" name="直接连接符 20"/>
          <p:cNvCxnSpPr/>
          <p:nvPr>
            <p:custDataLst>
              <p:tags r:id="rId7"/>
            </p:custDataLst>
          </p:nvPr>
        </p:nvCxnSpPr>
        <p:spPr>
          <a:xfrm>
            <a:off x="1172210" y="3455035"/>
            <a:ext cx="10430510" cy="317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8"/>
            </p:custDataLst>
          </p:nvPr>
        </p:nvSpPr>
        <p:spPr>
          <a:xfrm>
            <a:off x="1381760" y="3489960"/>
            <a:ext cx="4940300" cy="837565"/>
          </a:xfrm>
          <a:prstGeom prst="rect">
            <a:avLst/>
          </a:prstGeom>
          <a:noFill/>
        </p:spPr>
        <p:txBody>
          <a:bodyPr wrap="square" rtlCol="0" anchor="t" anchorCtr="0">
            <a:noAutofit/>
          </a:bodyPr>
          <a:lstStyle/>
          <a:p>
            <a:pPr marL="0" lvl="0" indent="0" algn="l">
              <a:lnSpc>
                <a:spcPct val="130000"/>
              </a:lnSpc>
              <a:spcBef>
                <a:spcPct val="0"/>
              </a:spcBef>
              <a:spcAft>
                <a:spcPct val="0"/>
              </a:spcAft>
              <a:buSzTx/>
              <a:buNone/>
            </a:pPr>
            <a:r>
              <a:rPr lang="zh-CN" sz="2400" b="1" spc="150">
                <a:solidFill>
                  <a:schemeClr val="dk1">
                    <a:lumMod val="75000"/>
                    <a:lumOff val="25000"/>
                  </a:schemeClr>
                </a:solidFill>
                <a:latin typeface="微软雅黑" pitchFamily="34" charset="-122"/>
                <a:ea typeface="微软雅黑" pitchFamily="34" charset="-122"/>
              </a:rPr>
              <a:t>第二部分：探夫遇敌。</a:t>
            </a:r>
          </a:p>
        </p:txBody>
      </p:sp>
      <p:cxnSp>
        <p:nvCxnSpPr>
          <p:cNvPr id="24" name="直接连接符 23"/>
          <p:cNvCxnSpPr/>
          <p:nvPr>
            <p:custDataLst>
              <p:tags r:id="rId9"/>
            </p:custDataLst>
          </p:nvPr>
        </p:nvCxnSpPr>
        <p:spPr>
          <a:xfrm>
            <a:off x="1172210" y="4502150"/>
            <a:ext cx="10410190" cy="4445"/>
          </a:xfrm>
          <a:prstGeom prst="line">
            <a:avLst/>
          </a:prstGeom>
          <a:ln w="12700">
            <a:solidFill>
              <a:schemeClr val="l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10"/>
            </p:custDataLst>
          </p:nvPr>
        </p:nvSpPr>
        <p:spPr>
          <a:xfrm>
            <a:off x="1381760" y="4506595"/>
            <a:ext cx="5020310" cy="837565"/>
          </a:xfrm>
          <a:prstGeom prst="rect">
            <a:avLst/>
          </a:prstGeom>
          <a:noFill/>
        </p:spPr>
        <p:txBody>
          <a:bodyPr wrap="square" rtlCol="0" anchor="t" anchorCtr="0">
            <a:noAutofit/>
          </a:bodyPr>
          <a:lstStyle/>
          <a:p>
            <a:pPr lvl="0" indent="0" algn="l" fontAlgn="ctr">
              <a:lnSpc>
                <a:spcPct val="130000"/>
              </a:lnSpc>
              <a:spcBef>
                <a:spcPts val="1000"/>
              </a:spcBef>
              <a:spcAft>
                <a:spcPct val="0"/>
              </a:spcAft>
              <a:buSzTx/>
              <a:buFont typeface="Wingdings"/>
              <a:buNone/>
            </a:pPr>
            <a:r>
              <a:rPr lang="zh-CN" sz="2400" b="1" spc="150">
                <a:solidFill>
                  <a:schemeClr val="dk1">
                    <a:lumMod val="75000"/>
                    <a:lumOff val="25000"/>
                  </a:schemeClr>
                </a:solidFill>
                <a:latin typeface="微软雅黑" pitchFamily="34" charset="-122"/>
                <a:ea typeface="微软雅黑" pitchFamily="34" charset="-122"/>
              </a:rPr>
              <a:t>第三部分：助夫杀敌。</a:t>
            </a:r>
          </a:p>
        </p:txBody>
      </p:sp>
      <p:sp>
        <p:nvSpPr>
          <p:cNvPr id="7" name="文本框 6"/>
          <p:cNvSpPr txBox="1"/>
          <p:nvPr>
            <p:custDataLst>
              <p:tags r:id="rId11"/>
            </p:custDataLst>
          </p:nvPr>
        </p:nvSpPr>
        <p:spPr>
          <a:xfrm>
            <a:off x="292735" y="304165"/>
            <a:ext cx="3352800" cy="838835"/>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itchFamily="34" charset="-122"/>
                <a:ea typeface="微软雅黑" pitchFamily="34" charset="-122"/>
              </a:rPr>
              <a:t>文章结构</a:t>
            </a:r>
          </a:p>
        </p:txBody>
      </p:sp>
      <p:grpSp>
        <p:nvGrpSpPr>
          <p:cNvPr id="11" name="组合 10"/>
          <p:cNvGrpSpPr/>
          <p:nvPr>
            <p:custDataLst>
              <p:tags r:id="rId12"/>
            </p:custDataLst>
          </p:nvPr>
        </p:nvGrpSpPr>
        <p:grpSpPr>
          <a:xfrm>
            <a:off x="11119578" y="6091555"/>
            <a:ext cx="462915" cy="156845"/>
            <a:chOff x="17051" y="9514"/>
            <a:chExt cx="729" cy="247"/>
          </a:xfrm>
          <a:solidFill>
            <a:schemeClr val="accent1">
              <a:alpha val="48000"/>
            </a:schemeClr>
          </a:solidFill>
        </p:grpSpPr>
        <p:sp>
          <p:nvSpPr>
            <p:cNvPr id="12" name="矩形 11"/>
            <p:cNvSpPr/>
            <p:nvPr>
              <p:custDataLst>
                <p:tags r:id="rId13"/>
              </p:custDataLst>
            </p:nvPr>
          </p:nvSpPr>
          <p:spPr>
            <a:xfrm>
              <a:off x="17382" y="9514"/>
              <a:ext cx="398" cy="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p:custDataLst>
                <p:tags r:id="rId14"/>
              </p:custDataLst>
            </p:nvPr>
          </p:nvSpPr>
          <p:spPr>
            <a:xfrm>
              <a:off x="17051" y="9689"/>
              <a:ext cx="728"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5" name="文本框 4"/>
          <p:cNvSpPr txBox="1"/>
          <p:nvPr/>
        </p:nvSpPr>
        <p:spPr>
          <a:xfrm>
            <a:off x="6401435" y="4485005"/>
            <a:ext cx="2912745" cy="8594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高潮、结局、尾声</a:t>
            </a:r>
          </a:p>
        </p:txBody>
      </p:sp>
      <p:sp>
        <p:nvSpPr>
          <p:cNvPr id="6" name="文本框 5"/>
          <p:cNvSpPr txBox="1"/>
          <p:nvPr/>
        </p:nvSpPr>
        <p:spPr>
          <a:xfrm>
            <a:off x="6402070" y="3489960"/>
            <a:ext cx="2912745" cy="766749"/>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发展</a:t>
            </a:r>
          </a:p>
        </p:txBody>
      </p:sp>
      <p:sp>
        <p:nvSpPr>
          <p:cNvPr id="8" name="文本框 7"/>
          <p:cNvSpPr txBox="1"/>
          <p:nvPr/>
        </p:nvSpPr>
        <p:spPr>
          <a:xfrm>
            <a:off x="6401435" y="2444750"/>
            <a:ext cx="2912745" cy="764107"/>
          </a:xfrm>
          <a:prstGeom prst="flowChartPunchedTape">
            <a:avLst/>
          </a:prstGeom>
          <a:solidFill>
            <a:schemeClr val="accent6">
              <a:lumMod val="40000"/>
              <a:lumOff val="60000"/>
            </a:schemeClr>
          </a:solidFill>
          <a:ln w="9525">
            <a:noFill/>
          </a:ln>
        </p:spPr>
        <p:txBody>
          <a:bodyPr wrap="square">
            <a:spAutoFit/>
          </a:bodyPr>
          <a:lstStyle/>
          <a:p>
            <a:pPr indent="0"/>
            <a:r>
              <a:rPr lang="zh-CN" sz="2400" b="1">
                <a:solidFill>
                  <a:srgbClr val="FF0000"/>
                </a:solidFill>
                <a:latin typeface="微软雅黑" pitchFamily="34" charset="-122"/>
                <a:ea typeface="微软雅黑" pitchFamily="34" charset="-122"/>
              </a:rPr>
              <a:t>开端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amond(in)">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1"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2"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diamond(in)">
                                      <p:cBhvr>
                                        <p:cTn id="30" dur="2000"/>
                                        <p:tgtEl>
                                          <p:spTgt spid="1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3" nodeType="clickEffect">
                                  <p:stCondLst>
                                    <p:cond delay="0"/>
                                  </p:stCondLst>
                                  <p:childTnLst>
                                    <p:set>
                                      <p:cBhvr>
                                        <p:cTn id="34" dur="1" fill="hold">
                                          <p:stCondLst>
                                            <p:cond delay="0"/>
                                          </p:stCondLst>
                                        </p:cTn>
                                        <p:tgtEl>
                                          <p:spTgt spid="148"/>
                                        </p:tgtEl>
                                        <p:attrNameLst>
                                          <p:attrName>style.visibility</p:attrName>
                                        </p:attrNameLst>
                                      </p:cBhvr>
                                      <p:to>
                                        <p:strVal val="visible"/>
                                      </p:to>
                                    </p:set>
                                    <p:animEffect transition="in" filter="wedge">
                                      <p:cBhvr>
                                        <p:cTn id="35" dur="2000"/>
                                        <p:tgtEl>
                                          <p:spTgt spid="14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4"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diamond(in)">
                                      <p:cBhvr>
                                        <p:cTn id="40" dur="2000"/>
                                        <p:tgtEl>
                                          <p:spTgt spid="23"/>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5"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circle(in)">
                                      <p:cBhvr>
                                        <p:cTn id="45" dur="2000"/>
                                        <p:tgtEl>
                                          <p:spTgt spid="26"/>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8" presetClass="entr" presetSubtype="12" fill="hold" grpId="6"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8" presetClass="entr" presetSubtype="12" fill="hold" grpId="7"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strips(downLeft)">
                                      <p:cBhvr>
                                        <p:cTn id="55" dur="500"/>
                                        <p:tgtEl>
                                          <p:spTgt spid="6"/>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18" presetClass="entr" presetSubtype="12" fill="hold" grpId="8"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strips(downLeft)">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2" animBg="1"/>
      <p:bldP spid="148" grpId="3"/>
      <p:bldP spid="23" grpId="4"/>
      <p:bldP spid="26" grpId="5"/>
      <p:bldP spid="7" grpId="1"/>
      <p:bldP spid="5" grpId="8" animBg="1"/>
      <p:bldP spid="6" grpId="7" animBg="1"/>
      <p:bldP spid="8" grpId="6"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0" y="0"/>
            <a:ext cx="2500028" cy="6858000"/>
          </a:xfrm>
          <a:prstGeom prst="rect">
            <a:avLst/>
          </a:prstGeom>
          <a:solidFill>
            <a:schemeClr val="dk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8"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DADADA">
                  <a:lumMod val="90000"/>
                  <a:alpha val="24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6" name="矩形 5"/>
          <p:cNvSpPr/>
          <p:nvPr>
            <p:custDataLst>
              <p:tags r:id="rId5"/>
            </p:custDataLst>
          </p:nvPr>
        </p:nvSpPr>
        <p:spPr>
          <a:xfrm>
            <a:off x="12106910" y="2611120"/>
            <a:ext cx="85090" cy="1290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文本框 4"/>
          <p:cNvSpPr txBox="1"/>
          <p:nvPr>
            <p:custDataLst>
              <p:tags r:id="rId6"/>
            </p:custDataLst>
          </p:nvPr>
        </p:nvSpPr>
        <p:spPr>
          <a:xfrm>
            <a:off x="382905" y="401320"/>
            <a:ext cx="3810000" cy="94742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zh-CN" sz="4800" b="1" spc="160">
                <a:solidFill>
                  <a:schemeClr val="accent1"/>
                </a:solidFill>
                <a:latin typeface="微软雅黑" pitchFamily="34" charset="-122"/>
                <a:ea typeface="微软雅黑" pitchFamily="34" charset="-122"/>
                <a:sym typeface="+mn-ea"/>
              </a:rPr>
              <a:t>文章结构</a:t>
            </a:r>
            <a:endParaRPr lang="zh-CN" sz="4800" b="1" spc="300">
              <a:solidFill>
                <a:schemeClr val="accent1"/>
              </a:solidFill>
              <a:latin typeface="微软雅黑" panose="020B0503020204020204" pitchFamily="34" charset="-122"/>
              <a:ea typeface="微软雅黑" panose="020B0503020204020204" pitchFamily="34" charset="-122"/>
            </a:endParaRPr>
          </a:p>
        </p:txBody>
      </p:sp>
      <p:sp>
        <p:nvSpPr>
          <p:cNvPr id="4" name="文本框 2"/>
          <p:cNvSpPr txBox="1"/>
          <p:nvPr/>
        </p:nvSpPr>
        <p:spPr>
          <a:xfrm>
            <a:off x="443865" y="1503680"/>
            <a:ext cx="810895" cy="421386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荷</a:t>
            </a:r>
          </a:p>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花</a:t>
            </a:r>
          </a:p>
          <a:p>
            <a:pPr algn="just" fontAlgn="auto">
              <a:lnSpc>
                <a:spcPct val="200000"/>
              </a:lnSpc>
            </a:pPr>
            <a:r>
              <a:rPr lang="en-US" altLang="zh-CN" sz="4400" b="1" kern="100">
                <a:latin typeface="微软雅黑" pitchFamily="34" charset="-122"/>
                <a:ea typeface="微软雅黑" pitchFamily="34" charset="-122"/>
                <a:cs typeface="Times New Roman" panose="02020603050405020304"/>
                <a:sym typeface="Times New Roman" panose="02020603050405020304"/>
              </a:rPr>
              <a:t>淀</a:t>
            </a:r>
          </a:p>
        </p:txBody>
      </p:sp>
      <p:sp>
        <p:nvSpPr>
          <p:cNvPr id="13" name="文本框 3"/>
          <p:cNvSpPr txBox="1"/>
          <p:nvPr/>
        </p:nvSpPr>
        <p:spPr>
          <a:xfrm>
            <a:off x="2574925" y="147764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夫妻话别</a:t>
            </a:r>
            <a:endParaRPr lang="zh-CN" altLang="zh-CN" sz="3600" b="1" kern="100" spc="150">
              <a:solidFill>
                <a:schemeClr val="dk1">
                  <a:lumMod val="75000"/>
                  <a:lumOff val="25000"/>
                </a:schemeClr>
              </a:solidFill>
              <a:latin typeface="微软雅黑" panose="020B0503020204020204" pitchFamily="34" charset="-122"/>
              <a:ea typeface="微软雅黑" panose="020B0503020204020204" pitchFamily="34" charset="-122"/>
              <a:cs typeface="+mj-ea"/>
              <a:sym typeface="+mn-ea"/>
            </a:endParaRPr>
          </a:p>
        </p:txBody>
      </p:sp>
      <p:sp>
        <p:nvSpPr>
          <p:cNvPr id="14" name="文本框 3"/>
          <p:cNvSpPr txBox="1"/>
          <p:nvPr/>
        </p:nvSpPr>
        <p:spPr>
          <a:xfrm>
            <a:off x="2573655" y="3185160"/>
            <a:ext cx="2181860" cy="82740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探夫遇敌</a:t>
            </a:r>
            <a:endParaRPr lang="zh-CN" altLang="zh-CN" sz="3600" b="1" kern="100" spc="150">
              <a:solidFill>
                <a:schemeClr val="dk1">
                  <a:lumMod val="75000"/>
                  <a:lumOff val="25000"/>
                </a:schemeClr>
              </a:solidFill>
              <a:latin typeface="微软雅黑" pitchFamily="34" charset="-122"/>
              <a:ea typeface="微软雅黑" pitchFamily="34" charset="-122"/>
              <a:cs typeface="+mj-ea"/>
              <a:sym typeface="+mn-ea"/>
            </a:endParaRPr>
          </a:p>
        </p:txBody>
      </p:sp>
      <p:sp>
        <p:nvSpPr>
          <p:cNvPr id="15" name="文本框 3"/>
          <p:cNvSpPr txBox="1"/>
          <p:nvPr/>
        </p:nvSpPr>
        <p:spPr>
          <a:xfrm>
            <a:off x="2573655" y="4752975"/>
            <a:ext cx="2182495" cy="96456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lvl="0" indent="0" algn="l" fontAlgn="ctr">
              <a:lnSpc>
                <a:spcPct val="130000"/>
              </a:lnSpc>
              <a:spcBef>
                <a:spcPts val="1000"/>
              </a:spcBef>
              <a:spcAft>
                <a:spcPct val="0"/>
              </a:spcAft>
              <a:buSzTx/>
              <a:buFont typeface="Wingdings"/>
              <a:buNone/>
            </a:pPr>
            <a:r>
              <a:rPr lang="zh-CN" sz="3600" b="1" spc="150">
                <a:solidFill>
                  <a:schemeClr val="dk1">
                    <a:lumMod val="75000"/>
                    <a:lumOff val="25000"/>
                  </a:schemeClr>
                </a:solidFill>
                <a:latin typeface="微软雅黑" pitchFamily="34" charset="-122"/>
                <a:ea typeface="微软雅黑" pitchFamily="34" charset="-122"/>
                <a:sym typeface="+mn-ea"/>
              </a:rPr>
              <a:t>助夫杀敌</a:t>
            </a:r>
            <a:endParaRPr lang="zh-CN" altLang="zh-CN" sz="3600" b="1" kern="100" spc="150">
              <a:solidFill>
                <a:schemeClr val="dk1">
                  <a:lumMod val="75000"/>
                  <a:lumOff val="25000"/>
                </a:schemeClr>
              </a:solidFill>
              <a:latin typeface="微软雅黑" pitchFamily="34" charset="-122"/>
              <a:ea typeface="微软雅黑" pitchFamily="34" charset="-122"/>
              <a:cs typeface="+mj-ea"/>
              <a:sym typeface="+mn-ea"/>
            </a:endParaRPr>
          </a:p>
        </p:txBody>
      </p:sp>
      <p:sp>
        <p:nvSpPr>
          <p:cNvPr id="17" name="文本框 2"/>
          <p:cNvSpPr txBox="1"/>
          <p:nvPr/>
        </p:nvSpPr>
        <p:spPr>
          <a:xfrm>
            <a:off x="9906000" y="1478280"/>
            <a:ext cx="1633220" cy="4239260"/>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fontAlgn="auto">
              <a:lnSpc>
                <a:spcPct val="150000"/>
              </a:lnSpc>
            </a:pPr>
            <a:r>
              <a:rPr lang="en-US" altLang="zh-CN" sz="3200" b="1" kern="100">
                <a:latin typeface="微软雅黑" pitchFamily="34" charset="-122"/>
                <a:ea typeface="微软雅黑" pitchFamily="34" charset="-122"/>
                <a:cs typeface="Times New Roman" panose="02020603050405020304"/>
                <a:sym typeface="Times New Roman" panose="02020603050405020304"/>
              </a:rPr>
              <a:t>白洋淀妇女在战斗中不断成长</a:t>
            </a:r>
          </a:p>
        </p:txBody>
      </p:sp>
      <p:sp>
        <p:nvSpPr>
          <p:cNvPr id="18" name="文本框 17"/>
          <p:cNvSpPr txBox="1"/>
          <p:nvPr/>
        </p:nvSpPr>
        <p:spPr>
          <a:xfrm>
            <a:off x="1402080" y="1504315"/>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
        <p:nvSpPr>
          <p:cNvPr id="19" name="文本框 18"/>
          <p:cNvSpPr txBox="1"/>
          <p:nvPr/>
        </p:nvSpPr>
        <p:spPr>
          <a:xfrm>
            <a:off x="1402080" y="2995295"/>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
        <p:nvSpPr>
          <p:cNvPr id="2" name="文本框 3"/>
          <p:cNvSpPr txBox="1"/>
          <p:nvPr/>
        </p:nvSpPr>
        <p:spPr>
          <a:xfrm>
            <a:off x="5157470" y="147764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FF0000"/>
                </a:solidFill>
                <a:latin typeface="微软雅黑" pitchFamily="34" charset="-122"/>
                <a:ea typeface="微软雅黑" pitchFamily="34" charset="-122"/>
                <a:sym typeface="+mn-ea"/>
              </a:rPr>
              <a:t>候夫编席</a:t>
            </a:r>
          </a:p>
        </p:txBody>
      </p:sp>
      <p:sp>
        <p:nvSpPr>
          <p:cNvPr id="3" name="文本框 3"/>
          <p:cNvSpPr txBox="1"/>
          <p:nvPr/>
        </p:nvSpPr>
        <p:spPr>
          <a:xfrm>
            <a:off x="5157470" y="223012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FF0000"/>
                </a:solidFill>
                <a:latin typeface="微软雅黑" pitchFamily="34" charset="-122"/>
                <a:ea typeface="微软雅黑" pitchFamily="34" charset="-122"/>
                <a:sym typeface="+mn-ea"/>
              </a:rPr>
              <a:t>送夫参军</a:t>
            </a:r>
          </a:p>
        </p:txBody>
      </p:sp>
      <p:sp>
        <p:nvSpPr>
          <p:cNvPr id="7" name="文本框 3"/>
          <p:cNvSpPr txBox="1"/>
          <p:nvPr/>
        </p:nvSpPr>
        <p:spPr>
          <a:xfrm>
            <a:off x="5157470" y="299529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002060"/>
                </a:solidFill>
                <a:latin typeface="微软雅黑" pitchFamily="34" charset="-122"/>
                <a:ea typeface="微软雅黑" pitchFamily="34" charset="-122"/>
                <a:sym typeface="+mn-ea"/>
              </a:rPr>
              <a:t>马庄寻夫</a:t>
            </a:r>
          </a:p>
        </p:txBody>
      </p:sp>
      <p:sp>
        <p:nvSpPr>
          <p:cNvPr id="11" name="文本框 3"/>
          <p:cNvSpPr txBox="1"/>
          <p:nvPr/>
        </p:nvSpPr>
        <p:spPr>
          <a:xfrm>
            <a:off x="5157470" y="367665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002060"/>
                </a:solidFill>
                <a:latin typeface="微软雅黑" pitchFamily="34" charset="-122"/>
                <a:ea typeface="微软雅黑" pitchFamily="34" charset="-122"/>
                <a:sym typeface="+mn-ea"/>
              </a:rPr>
              <a:t>遇敌巧脱</a:t>
            </a:r>
          </a:p>
        </p:txBody>
      </p:sp>
      <p:sp>
        <p:nvSpPr>
          <p:cNvPr id="12" name="文本框 3"/>
          <p:cNvSpPr txBox="1"/>
          <p:nvPr/>
        </p:nvSpPr>
        <p:spPr>
          <a:xfrm>
            <a:off x="5157470" y="4425950"/>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7030A0"/>
                </a:solidFill>
                <a:latin typeface="微软雅黑" pitchFamily="34" charset="-122"/>
                <a:ea typeface="微软雅黑" pitchFamily="34" charset="-122"/>
                <a:sym typeface="+mn-ea"/>
              </a:rPr>
              <a:t>助夫杀敌</a:t>
            </a:r>
          </a:p>
        </p:txBody>
      </p:sp>
      <p:sp>
        <p:nvSpPr>
          <p:cNvPr id="20" name="文本框 3"/>
          <p:cNvSpPr txBox="1"/>
          <p:nvPr/>
        </p:nvSpPr>
        <p:spPr>
          <a:xfrm>
            <a:off x="5157470" y="5071745"/>
            <a:ext cx="2181225" cy="64579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2800" b="1" spc="150">
                <a:solidFill>
                  <a:srgbClr val="7030A0"/>
                </a:solidFill>
                <a:latin typeface="微软雅黑" pitchFamily="34" charset="-122"/>
                <a:ea typeface="微软雅黑" pitchFamily="34" charset="-122"/>
                <a:sym typeface="+mn-ea"/>
              </a:rPr>
              <a:t>成立队伍</a:t>
            </a:r>
          </a:p>
        </p:txBody>
      </p:sp>
      <p:sp>
        <p:nvSpPr>
          <p:cNvPr id="21" name="文本框 3"/>
          <p:cNvSpPr txBox="1"/>
          <p:nvPr/>
        </p:nvSpPr>
        <p:spPr>
          <a:xfrm>
            <a:off x="7574280" y="147764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助夫参战</a:t>
            </a:r>
          </a:p>
        </p:txBody>
      </p:sp>
      <p:sp>
        <p:nvSpPr>
          <p:cNvPr id="22" name="文本框 3"/>
          <p:cNvSpPr txBox="1"/>
          <p:nvPr/>
        </p:nvSpPr>
        <p:spPr>
          <a:xfrm>
            <a:off x="7574280" y="3185160"/>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感受战争</a:t>
            </a:r>
          </a:p>
        </p:txBody>
      </p:sp>
      <p:sp>
        <p:nvSpPr>
          <p:cNvPr id="23" name="文本框 3"/>
          <p:cNvSpPr txBox="1"/>
          <p:nvPr/>
        </p:nvSpPr>
        <p:spPr>
          <a:xfrm>
            <a:off x="7574280" y="4921885"/>
            <a:ext cx="2181225" cy="795655"/>
          </a:xfrm>
          <a:prstGeom prst="rect">
            <a:avLst/>
          </a:prstGeom>
          <a:solidFill>
            <a:schemeClr val="lt1"/>
          </a:solidFill>
          <a:ln w="6350">
            <a:solidFill>
              <a:prstClr val="black"/>
            </a:solid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marL="0" lvl="0" indent="0" algn="l">
              <a:lnSpc>
                <a:spcPct val="130000"/>
              </a:lnSpc>
              <a:spcBef>
                <a:spcPct val="0"/>
              </a:spcBef>
              <a:spcAft>
                <a:spcPct val="0"/>
              </a:spcAft>
              <a:buSzTx/>
              <a:buNone/>
            </a:pPr>
            <a:r>
              <a:rPr lang="zh-CN" sz="3600" b="1" spc="150">
                <a:solidFill>
                  <a:schemeClr val="dk1">
                    <a:lumMod val="75000"/>
                    <a:lumOff val="25000"/>
                  </a:schemeClr>
                </a:solidFill>
                <a:latin typeface="微软雅黑" pitchFamily="34" charset="-122"/>
                <a:ea typeface="微软雅黑" pitchFamily="34" charset="-122"/>
                <a:sym typeface="+mn-ea"/>
              </a:rPr>
              <a:t>投身抗战</a:t>
            </a:r>
          </a:p>
        </p:txBody>
      </p:sp>
      <p:sp>
        <p:nvSpPr>
          <p:cNvPr id="24" name="文本框 23"/>
          <p:cNvSpPr txBox="1"/>
          <p:nvPr/>
        </p:nvSpPr>
        <p:spPr>
          <a:xfrm>
            <a:off x="1402080" y="4540250"/>
            <a:ext cx="1024890" cy="1106805"/>
          </a:xfrm>
          <a:prstGeom prst="rect">
            <a:avLst/>
          </a:prstGeom>
          <a:noFill/>
        </p:spPr>
        <p:txBody>
          <a:bodyPr wrap="none" rtlCol="0" anchor="t">
            <a:spAutoFit/>
          </a:bodyPr>
          <a:lstStyle/>
          <a:p>
            <a:r>
              <a:rPr lang="zh-CN" altLang="en-US" sz="6600" b="1">
                <a:solidFill>
                  <a:srgbClr val="FF0000"/>
                </a:solidFill>
                <a:latin typeface="微软雅黑" pitchFamily="34" charset="-122"/>
                <a:ea typeface="微软雅黑" pitchFamily="3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amond(in)">
                                      <p:cBhvr>
                                        <p:cTn id="12" dur="2000"/>
                                        <p:tgtEl>
                                          <p:spTgt spid="1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7"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8"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2000"/>
                                        <p:tgtEl>
                                          <p:spTgt spid="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8" presetClass="entr" presetSubtype="16" fill="hold" grpId="5"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amond(in)">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9"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1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ircle(in)">
                                      <p:cBhvr>
                                        <p:cTn id="47" dur="20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grpId="16"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diamond(in)">
                                      <p:cBhvr>
                                        <p:cTn id="52" dur="2000"/>
                                        <p:tgtEl>
                                          <p:spTgt spid="2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4"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6" presetClass="entr" presetSubtype="16" fill="hold" grpId="11"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circle(in)">
                                      <p:cBhvr>
                                        <p:cTn id="62" dur="2000"/>
                                        <p:tgtEl>
                                          <p:spTgt spid="1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12"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circle(in)">
                                      <p:cBhvr>
                                        <p:cTn id="67" dur="2000"/>
                                        <p:tgtEl>
                                          <p:spTgt spid="20"/>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6" presetClass="entr" presetSubtype="16" fill="hold" grpId="13"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circle(in)">
                                      <p:cBhvr>
                                        <p:cTn id="72" dur="2000"/>
                                        <p:tgtEl>
                                          <p:spTgt spid="21"/>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14"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circle(in)">
                                      <p:cBhvr>
                                        <p:cTn id="77" dur="2000"/>
                                        <p:tgtEl>
                                          <p:spTgt spid="22"/>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6" presetClass="entr" presetSubtype="16" fill="hold" grpId="15"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circle(in)">
                                      <p:cBhvr>
                                        <p:cTn id="82" dur="2000"/>
                                        <p:tgtEl>
                                          <p:spTgt spid="23"/>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6"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circle(in)">
                                      <p:cBhvr>
                                        <p:cTn id="8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2" animBg="1"/>
      <p:bldP spid="14" grpId="3" animBg="1"/>
      <p:bldP spid="15" grpId="4" animBg="1"/>
      <p:bldP spid="17" grpId="6" animBg="1"/>
      <p:bldP spid="18" grpId="1"/>
      <p:bldP spid="19" grpId="5"/>
      <p:bldP spid="2" grpId="7" animBg="1"/>
      <p:bldP spid="3" grpId="8" animBg="1"/>
      <p:bldP spid="7" grpId="9" animBg="1"/>
      <p:bldP spid="11" grpId="10" animBg="1"/>
      <p:bldP spid="12" grpId="11" animBg="1"/>
      <p:bldP spid="20" grpId="12" animBg="1"/>
      <p:bldP spid="21" grpId="13" animBg="1"/>
      <p:bldP spid="22" grpId="14" animBg="1"/>
      <p:bldP spid="23" grpId="15" animBg="1"/>
      <p:bldP spid="24" grpId="16"/>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69060"/>
            <a:ext cx="12192000" cy="47269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zh-CN" sz="4000" b="1" spc="160">
                <a:solidFill>
                  <a:schemeClr val="accent1"/>
                </a:solidFill>
                <a:latin typeface="微软雅黑" pitchFamily="34" charset="-122"/>
                <a:ea typeface="微软雅黑" pitchFamily="34" charset="-122"/>
                <a:sym typeface="+mn-ea"/>
              </a:rPr>
              <a:t>文章结构</a:t>
            </a:r>
            <a:endParaRPr lang="zh-CN" altLang="en-US" sz="4000" b="1" spc="3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itle 6"/>
          <p:cNvSpPr txBox="1"/>
          <p:nvPr>
            <p:custDataLst>
              <p:tags r:id="rId5"/>
            </p:custDataLst>
          </p:nvPr>
        </p:nvSpPr>
        <p:spPr>
          <a:xfrm>
            <a:off x="493395" y="1657350"/>
            <a:ext cx="5501005" cy="171513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月亮升起来──很晚──鸡叫的时候──第二天──过了两天──快到晌午──正午──这一年秋季──冬天</a:t>
            </a:r>
            <a:r>
              <a:rPr lang="zh-CN" altLang="en-US" sz="2400" b="1" spc="200">
                <a:ln w="3175">
                  <a:noFill/>
                  <a:prstDash val="dash"/>
                </a:ln>
                <a:latin typeface="微软雅黑" pitchFamily="34" charset="-122"/>
                <a:ea typeface="微软雅黑" pitchFamily="34" charset="-122"/>
                <a:cs typeface="微软雅黑" panose="020B0503020204020204" pitchFamily="34" charset="-122"/>
              </a:rPr>
              <a:t>。</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sp>
        <p:nvSpPr>
          <p:cNvPr id="6" name="Title 6"/>
          <p:cNvSpPr txBox="1"/>
          <p:nvPr>
            <p:custDataLst>
              <p:tags r:id="rId6"/>
            </p:custDataLst>
          </p:nvPr>
        </p:nvSpPr>
        <p:spPr>
          <a:xfrm>
            <a:off x="493395" y="3094355"/>
            <a:ext cx="5500370" cy="26695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本文以时间的推移为线索安排情节，精选三个生活片断来抒写对水生嫂等一群青年妇女的赞美之情</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8" name="图片 7" descr="rBABp1ljMmeEGDUNAAAAAGy3HYU265"/>
          <p:cNvPicPr>
            <a:picLocks noChangeAspect="1"/>
          </p:cNvPicPr>
          <p:nvPr/>
        </p:nvPicPr>
        <p:blipFill>
          <a:blip r:embed="rId10"/>
          <a:stretch>
            <a:fillRect/>
          </a:stretch>
        </p:blipFill>
        <p:spPr>
          <a:xfrm>
            <a:off x="6204585" y="1858010"/>
            <a:ext cx="5841365" cy="37484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1" fill="hold" grpId="2"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1"/>
      <p:bldP spid="6" grpId="2"/>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69060"/>
            <a:ext cx="12192000" cy="472694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小说特点</a:t>
            </a:r>
          </a:p>
        </p:txBody>
      </p:sp>
      <p:sp>
        <p:nvSpPr>
          <p:cNvPr id="9" name="Title 6"/>
          <p:cNvSpPr txBox="1"/>
          <p:nvPr>
            <p:custDataLst>
              <p:tags r:id="rId5"/>
            </p:custDataLst>
          </p:nvPr>
        </p:nvSpPr>
        <p:spPr>
          <a:xfrm>
            <a:off x="493395" y="1657350"/>
            <a:ext cx="5501005" cy="13665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淡化了传统的小说模式，以抒情见长，不以情节取胜。</a:t>
            </a:r>
            <a:r>
              <a:rPr sz="2400" b="1" spc="200">
                <a:ln w="3175">
                  <a:noFill/>
                  <a:prstDash val="dash"/>
                </a:ln>
                <a:latin typeface="微软雅黑" pitchFamily="34" charset="-122"/>
                <a:ea typeface="微软雅黑" pitchFamily="34" charset="-122"/>
                <a:cs typeface="微软雅黑" panose="020B0503020204020204" pitchFamily="34" charset="-122"/>
              </a:rPr>
              <a:t>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sp>
        <p:nvSpPr>
          <p:cNvPr id="6" name="Title 6"/>
          <p:cNvSpPr txBox="1"/>
          <p:nvPr>
            <p:custDataLst>
              <p:tags r:id="rId6"/>
            </p:custDataLst>
          </p:nvPr>
        </p:nvSpPr>
        <p:spPr>
          <a:xfrm>
            <a:off x="493395" y="3094355"/>
            <a:ext cx="5500370" cy="266954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sz="2400" b="1" spc="200">
                <a:ln w="3175">
                  <a:noFill/>
                  <a:prstDash val="dash"/>
                </a:ln>
                <a:latin typeface="微软雅黑" pitchFamily="34" charset="-122"/>
                <a:ea typeface="微软雅黑" pitchFamily="34" charset="-122"/>
                <a:cs typeface="微软雅黑" panose="020B0503020204020204" pitchFamily="34" charset="-122"/>
              </a:rPr>
              <a:t>作品中，我们看不到残墙断垣，看不到硝烟烈火，看不到血污泪痕，看到的是明月，清风，荷香，银白的湖水，碧绿的稻秧，粉色的荷箭……一切都是那么清新，明朗，美丽。                                                                   </a:t>
            </a:r>
            <a:endParaRPr lang="zh-CN" altLang="en-US" sz="2400" b="1" spc="200">
              <a:ln w="3175">
                <a:noFill/>
                <a:prstDash val="dash"/>
              </a:ln>
              <a:latin typeface="微软雅黑" pitchFamily="34" charset="-122"/>
              <a:ea typeface="微软雅黑" pitchFamily="34" charset="-122"/>
              <a:cs typeface="微软雅黑" panose="020B0503020204020204" pitchFamily="34" charset="-122"/>
            </a:endParaRPr>
          </a:p>
        </p:txBody>
      </p:sp>
      <p:pic>
        <p:nvPicPr>
          <p:cNvPr id="8" name="图片 7" descr="rBABp1ljMmeEGDUNAAAAAGy3HYU265"/>
          <p:cNvPicPr>
            <a:picLocks noChangeAspect="1"/>
          </p:cNvPicPr>
          <p:nvPr/>
        </p:nvPicPr>
        <p:blipFill>
          <a:blip r:embed="rId10"/>
          <a:stretch>
            <a:fillRect/>
          </a:stretch>
        </p:blipFill>
        <p:spPr>
          <a:xfrm>
            <a:off x="6204585" y="1858010"/>
            <a:ext cx="5841365" cy="374840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edge">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3"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1)">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6" grpId="3"/>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rcRect r="16722"/>
          <a:stretch>
            <a:fillRect/>
          </a:stretch>
        </p:blipFill>
        <p:spPr>
          <a:xfrm>
            <a:off x="0" y="-635"/>
            <a:ext cx="12192000" cy="6859270"/>
          </a:xfrm>
          <a:prstGeom prst="rect">
            <a:avLst/>
          </a:prstGeom>
        </p:spPr>
      </p:pic>
      <p:sp>
        <p:nvSpPr>
          <p:cNvPr id="9" name="矩形 8"/>
          <p:cNvSpPr/>
          <p:nvPr/>
        </p:nvSpPr>
        <p:spPr>
          <a:xfrm>
            <a:off x="2671445" y="1294765"/>
            <a:ext cx="6511290" cy="2214880"/>
          </a:xfrm>
          <a:prstGeom prst="rect">
            <a:avLst/>
          </a:prstGeom>
          <a:noFill/>
          <a:ln>
            <a:noFill/>
          </a:ln>
        </p:spPr>
        <p:txBody>
          <a:bodyPr wrap="square" rtlCol="0" anchor="t">
            <a:spAutoFit/>
          </a:bodyPr>
          <a:lstStyle/>
          <a:p>
            <a:pPr algn="ctr"/>
            <a:r>
              <a:rPr lang="zh-CN" altLang="zh-CN" sz="138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荷 花 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不一样的对话，不一样的性格</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804035"/>
            <a:ext cx="384683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“他们几个呢？”</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itchFamily="34" charset="-122"/>
                <a:ea typeface="微软雅黑" pitchFamily="34" charset="-122"/>
              </a:rPr>
              <a:t>体贴、温柔、机敏、稳重</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“今天怎么回来得这么晚？”</a:t>
            </a:r>
          </a:p>
        </p:txBody>
      </p:sp>
      <p:sp>
        <p:nvSpPr>
          <p:cNvPr id="11" name="Title 6"/>
          <p:cNvSpPr txBox="1"/>
          <p:nvPr>
            <p:custDataLst>
              <p:tags r:id="rId9"/>
            </p:custDataLst>
          </p:nvPr>
        </p:nvSpPr>
        <p:spPr>
          <a:xfrm>
            <a:off x="5551839" y="3124235"/>
            <a:ext cx="4518227"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“怎么了，你？”</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804035"/>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“你走，我不拦你。家里怎么办？”</a:t>
            </a:r>
          </a:p>
        </p:txBody>
      </p:sp>
      <p:sp>
        <p:nvSpPr>
          <p:cNvPr id="25" name="文本框 24"/>
          <p:cNvSpPr txBox="1"/>
          <p:nvPr>
            <p:custDataLst>
              <p:tags r:id="rId7"/>
            </p:custDataLst>
          </p:nvPr>
        </p:nvSpPr>
        <p:spPr>
          <a:xfrm>
            <a:off x="5810885" y="4675505"/>
            <a:ext cx="5800725" cy="104330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600" b="1" spc="150">
                <a:solidFill>
                  <a:schemeClr val="dk1"/>
                </a:solidFill>
                <a:latin typeface="微软雅黑" pitchFamily="34" charset="-122"/>
                <a:ea typeface="微软雅黑" pitchFamily="34" charset="-122"/>
              </a:rPr>
              <a:t>识大局，明大义</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“你总是很积极的。”</a:t>
            </a:r>
          </a:p>
        </p:txBody>
      </p:sp>
      <p:sp>
        <p:nvSpPr>
          <p:cNvPr id="11" name="Title 6"/>
          <p:cNvSpPr txBox="1"/>
          <p:nvPr>
            <p:custDataLst>
              <p:tags r:id="rId9"/>
            </p:custDataLst>
          </p:nvPr>
        </p:nvSpPr>
        <p:spPr>
          <a:xfrm>
            <a:off x="5551805" y="312420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“你明白家里的难处就好了。”</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474970" y="1760220"/>
            <a:ext cx="61366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“嗯。”</a:t>
            </a:r>
          </a:p>
        </p:txBody>
      </p:sp>
      <p:sp>
        <p:nvSpPr>
          <p:cNvPr id="25" name="文本框 24"/>
          <p:cNvSpPr txBox="1"/>
          <p:nvPr>
            <p:custDataLst>
              <p:tags r:id="rId7"/>
            </p:custDataLst>
          </p:nvPr>
        </p:nvSpPr>
        <p:spPr>
          <a:xfrm>
            <a:off x="5570855" y="4036695"/>
            <a:ext cx="5800725" cy="1751965"/>
          </a:xfrm>
          <a:prstGeom prst="rect">
            <a:avLst/>
          </a:prstGeom>
          <a:noFill/>
        </p:spPr>
        <p:txBody>
          <a:bodyPr wrap="square" tIns="0" rtlCol="0">
            <a:noAutofit/>
          </a:bodyPr>
          <a:lstStyle/>
          <a:p>
            <a:pPr marL="0" lvl="0" indent="0" algn="l">
              <a:lnSpc>
                <a:spcPct val="120000"/>
              </a:lnSpc>
              <a:spcBef>
                <a:spcPct val="0"/>
              </a:spcBef>
              <a:spcAft>
                <a:spcPct val="0"/>
              </a:spcAft>
              <a:buSzTx/>
              <a:buNone/>
            </a:pPr>
            <a:r>
              <a:rPr lang="zh-CN" sz="3200" b="1" spc="150">
                <a:solidFill>
                  <a:schemeClr val="dk1"/>
                </a:solidFill>
                <a:latin typeface="微软雅黑" pitchFamily="34" charset="-122"/>
                <a:ea typeface="微软雅黑" pitchFamily="34" charset="-122"/>
              </a:rPr>
              <a:t>既有中国妇女吃大苦，耐大劳的传统美德，又有新一代劳动妇女勇敢战斗的精神</a:t>
            </a:r>
          </a:p>
        </p:txBody>
      </p:sp>
      <p:sp>
        <p:nvSpPr>
          <p:cNvPr id="29" name="文本框 28"/>
          <p:cNvSpPr txBox="1"/>
          <p:nvPr>
            <p:custDataLst>
              <p:tags r:id="rId8"/>
            </p:custDataLst>
          </p:nvPr>
        </p:nvSpPr>
        <p:spPr>
          <a:xfrm>
            <a:off x="5474970" y="595630"/>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800" b="1" spc="300">
                <a:solidFill>
                  <a:schemeClr val="accent2">
                    <a:lumMod val="50000"/>
                  </a:schemeClr>
                </a:solidFill>
                <a:latin typeface="微软雅黑" pitchFamily="34" charset="-122"/>
                <a:ea typeface="微软雅黑" pitchFamily="34" charset="-122"/>
                <a:cs typeface="微软雅黑" panose="020B0503020204020204" pitchFamily="34" charset="-122"/>
              </a:rPr>
              <a:t>“你有什么话，嘱咐嘱咐我吧。”</a:t>
            </a:r>
          </a:p>
        </p:txBody>
      </p:sp>
      <p:sp>
        <p:nvSpPr>
          <p:cNvPr id="11" name="Title 6"/>
          <p:cNvSpPr txBox="1"/>
          <p:nvPr>
            <p:custDataLst>
              <p:tags r:id="rId9"/>
            </p:custDataLst>
          </p:nvPr>
        </p:nvSpPr>
        <p:spPr>
          <a:xfrm>
            <a:off x="5551805" y="2914650"/>
            <a:ext cx="5742305" cy="6096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“嗯。”</a:t>
            </a:r>
          </a:p>
        </p:txBody>
      </p:sp>
      <p:pic>
        <p:nvPicPr>
          <p:cNvPr id="3" name="图片 2"/>
          <p:cNvPicPr>
            <a:picLocks noChangeAspect="1"/>
          </p:cNvPicPr>
          <p:nvPr/>
        </p:nvPicPr>
        <p:blipFill>
          <a:blip r:embed="rId12"/>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5" grpId="3"/>
      <p:bldP spid="29" grpId="0"/>
      <p:bldP spid="11" grpId="2"/>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5" name="文本框 24"/>
          <p:cNvSpPr txBox="1"/>
          <p:nvPr>
            <p:custDataLst>
              <p:tags r:id="rId6"/>
            </p:custDataLst>
          </p:nvPr>
        </p:nvSpPr>
        <p:spPr>
          <a:xfrm>
            <a:off x="5394960" y="1670050"/>
            <a:ext cx="5800725" cy="411861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具有体贴、温柔、机敏、识大局、明大义的性格特点，她温柔体贴、勤劳淳朴、勇敢坚贞、深明大义、爱家爱国，这不仅是水生嫂的品格，也是当时千千万万战地农村妇女的品性，他们像荷花淀里的荷花，有着纯真的的性情，闪耀着纯美的人性的光辉。</a:t>
            </a:r>
          </a:p>
        </p:txBody>
      </p:sp>
      <p:sp>
        <p:nvSpPr>
          <p:cNvPr id="29" name="文本框 28"/>
          <p:cNvSpPr txBox="1"/>
          <p:nvPr>
            <p:custDataLst>
              <p:tags r:id="rId7"/>
            </p:custDataLst>
          </p:nvPr>
        </p:nvSpPr>
        <p:spPr>
          <a:xfrm>
            <a:off x="5394960" y="775335"/>
            <a:ext cx="5896610" cy="701675"/>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水生嫂</a:t>
            </a:r>
          </a:p>
        </p:txBody>
      </p:sp>
      <p:pic>
        <p:nvPicPr>
          <p:cNvPr id="3" name="图片 2"/>
          <p:cNvPicPr>
            <a:picLocks noChangeAspect="1"/>
          </p:cNvPicPr>
          <p:nvPr/>
        </p:nvPicPr>
        <p:blipFill>
          <a:blip r:embed="rId10"/>
          <a:stretch>
            <a:fillRect/>
          </a:stretch>
        </p:blipFill>
        <p:spPr>
          <a:xfrm>
            <a:off x="149860" y="2194560"/>
            <a:ext cx="4448175" cy="40767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amond(in)">
                                      <p:cBhvr>
                                        <p:cTn id="1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1"/>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14605"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indent="0">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5123180" y="1652270"/>
            <a:ext cx="6309360" cy="542290"/>
          </a:xfrm>
          <a:prstGeom prst="rect">
            <a:avLst/>
          </a:prstGeom>
          <a:noFill/>
          <a:ln w="9525">
            <a:solidFill>
              <a:schemeClr val="tx1"/>
            </a:solidFill>
            <a:prstDash val="sysDot"/>
          </a:ln>
        </p:spPr>
        <p:txBody>
          <a:bodyPr wrap="square" bIns="0" rtlCol="0" anchor="b" anchorCtr="0">
            <a:noAutofit/>
          </a:bodyPr>
          <a:lstStyle/>
          <a:p>
            <a:pPr indent="0">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我有句要紧的话，得和他说说。</a:t>
            </a:r>
          </a:p>
        </p:txBody>
      </p:sp>
      <p:sp>
        <p:nvSpPr>
          <p:cNvPr id="29" name="文本框 28"/>
          <p:cNvSpPr txBox="1"/>
          <p:nvPr>
            <p:custDataLst>
              <p:tags r:id="rId7"/>
            </p:custDataLst>
          </p:nvPr>
        </p:nvSpPr>
        <p:spPr>
          <a:xfrm>
            <a:off x="5123180" y="116205"/>
            <a:ext cx="6309360" cy="911225"/>
          </a:xfrm>
          <a:prstGeom prst="rect">
            <a:avLst/>
          </a:prstGeom>
          <a:noFill/>
          <a:ln w="9525">
            <a:solidFill>
              <a:schemeClr val="tx1"/>
            </a:solidFill>
            <a:prstDash val="sysDot"/>
          </a:ln>
        </p:spPr>
        <p:txBody>
          <a:bodyPr wrap="square" bIns="0" rtlCol="0" anchor="b" anchorCtr="0"/>
          <a:lstStyle/>
          <a:p>
            <a:pPr indent="0">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听说他们还在这里没走。我不拖尾巴，可是忘下了一件衣裳。</a:t>
            </a:r>
          </a:p>
        </p:txBody>
      </p:sp>
      <p:sp>
        <p:nvSpPr>
          <p:cNvPr id="11" name="Title 6"/>
          <p:cNvSpPr txBox="1"/>
          <p:nvPr>
            <p:custDataLst>
              <p:tags r:id="rId8"/>
            </p:custDataLst>
          </p:nvPr>
        </p:nvSpPr>
        <p:spPr>
          <a:xfrm>
            <a:off x="5120005" y="2744470"/>
            <a:ext cx="6251575"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听他说，鬼子要在同口安据点……</a:t>
            </a:r>
          </a:p>
        </p:txBody>
      </p:sp>
      <p:pic>
        <p:nvPicPr>
          <p:cNvPr id="3" name="图片 2"/>
          <p:cNvPicPr>
            <a:picLocks noChangeAspect="1"/>
          </p:cNvPicPr>
          <p:nvPr/>
        </p:nvPicPr>
        <p:blipFill>
          <a:blip r:embed="rId13"/>
          <a:stretch>
            <a:fillRect/>
          </a:stretch>
        </p:blipFill>
        <p:spPr>
          <a:xfrm>
            <a:off x="563880" y="2194560"/>
            <a:ext cx="3657600" cy="4371340"/>
          </a:xfrm>
          <a:prstGeom prst="rect">
            <a:avLst/>
          </a:prstGeom>
        </p:spPr>
      </p:pic>
      <p:sp>
        <p:nvSpPr>
          <p:cNvPr id="4" name="Title 6"/>
          <p:cNvSpPr txBox="1"/>
          <p:nvPr>
            <p:custDataLst>
              <p:tags r:id="rId9"/>
            </p:custDataLst>
          </p:nvPr>
        </p:nvSpPr>
        <p:spPr>
          <a:xfrm>
            <a:off x="5123815" y="3870960"/>
            <a:ext cx="6247130" cy="60960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哪里就碰得那么巧，我们快去快回来。</a:t>
            </a:r>
          </a:p>
        </p:txBody>
      </p:sp>
      <p:sp>
        <p:nvSpPr>
          <p:cNvPr id="8" name="Title 6"/>
          <p:cNvSpPr txBox="1"/>
          <p:nvPr>
            <p:custDataLst>
              <p:tags r:id="rId10"/>
            </p:custDataLst>
          </p:nvPr>
        </p:nvSpPr>
        <p:spPr>
          <a:xfrm>
            <a:off x="5123180" y="5002530"/>
            <a:ext cx="6248400" cy="1238250"/>
          </a:xfrm>
          <a:prstGeom prst="rect">
            <a:avLst/>
          </a:prstGeom>
          <a:noFill/>
          <a:ln w="9525">
            <a:solidFill>
              <a:schemeClr val="tx1"/>
            </a:solidFill>
            <a:prstDash val="sysDot"/>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我本来不想去，可是俺婆婆非叫我再去看看他——有什么看头啊！</a:t>
            </a:r>
          </a:p>
        </p:txBody>
      </p:sp>
      <p:sp>
        <p:nvSpPr>
          <p:cNvPr id="100" name="文本框 99"/>
          <p:cNvSpPr txBox="1"/>
          <p:nvPr/>
        </p:nvSpPr>
        <p:spPr>
          <a:xfrm>
            <a:off x="5123815" y="116459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机智，伶俐，含蓄</a:t>
            </a:r>
            <a:endParaRPr lang="zh-CN" altLang="en-US" sz="2400" b="1">
              <a:solidFill>
                <a:srgbClr val="00206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123815" y="219456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爽朗，率真</a:t>
            </a:r>
          </a:p>
        </p:txBody>
      </p:sp>
      <p:sp>
        <p:nvSpPr>
          <p:cNvPr id="12" name="文本框 11"/>
          <p:cNvSpPr txBox="1"/>
          <p:nvPr/>
        </p:nvSpPr>
        <p:spPr>
          <a:xfrm>
            <a:off x="5123180" y="335407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稳重，谨慎，想得比较周到</a:t>
            </a:r>
          </a:p>
        </p:txBody>
      </p:sp>
      <p:sp>
        <p:nvSpPr>
          <p:cNvPr id="14" name="文本框 13"/>
          <p:cNvSpPr txBox="1"/>
          <p:nvPr/>
        </p:nvSpPr>
        <p:spPr>
          <a:xfrm>
            <a:off x="5069205" y="448056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快人快语，急切而真挚</a:t>
            </a:r>
          </a:p>
        </p:txBody>
      </p:sp>
      <p:sp>
        <p:nvSpPr>
          <p:cNvPr id="15" name="文本框 14"/>
          <p:cNvSpPr txBox="1"/>
          <p:nvPr/>
        </p:nvSpPr>
        <p:spPr>
          <a:xfrm>
            <a:off x="5123180" y="6240780"/>
            <a:ext cx="5080000" cy="460375"/>
          </a:xfrm>
          <a:prstGeom prst="rect">
            <a:avLst/>
          </a:prstGeom>
          <a:noFill/>
          <a:ln w="9525">
            <a:noFill/>
          </a:ln>
        </p:spPr>
        <p:txBody>
          <a:bodyPr>
            <a:spAutoFit/>
          </a:bodyPr>
          <a:lstStyle/>
          <a:p>
            <a:pPr indent="0"/>
            <a:r>
              <a:rPr lang="zh-CN" sz="2400" b="1">
                <a:solidFill>
                  <a:srgbClr val="002060"/>
                </a:solidFill>
                <a:latin typeface="微软雅黑" pitchFamily="34" charset="-122"/>
                <a:ea typeface="微软雅黑" pitchFamily="34" charset="-122"/>
              </a:rPr>
              <a:t>羞涩、忸怩</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edge">
                                      <p:cBhvr>
                                        <p:cTn id="32" dur="2000"/>
                                        <p:tgtEl>
                                          <p:spTgt spid="10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7"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edge">
                                      <p:cBhvr>
                                        <p:cTn id="42" dur="20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8"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edge">
                                      <p:cBhvr>
                                        <p:cTn id="47" dur="20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9"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edge">
                                      <p:cBhvr>
                                        <p:cTn id="5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animBg="1"/>
      <p:bldP spid="29" grpId="0" animBg="1"/>
      <p:bldP spid="11" grpId="2" animBg="1"/>
      <p:bldP spid="4" grpId="3" animBg="1"/>
      <p:bldP spid="8" grpId="4" animBg="1"/>
      <p:bldP spid="100" grpId="5"/>
      <p:bldP spid="10" grpId="6"/>
      <p:bldP spid="12" grpId="7"/>
      <p:bldP spid="14" grpId="8"/>
      <p:bldP spid="15" grpId="9"/>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8"/>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9" name="文本框 28"/>
          <p:cNvSpPr txBox="1"/>
          <p:nvPr>
            <p:custDataLst>
              <p:tags r:id="rId6"/>
            </p:custDataLst>
          </p:nvPr>
        </p:nvSpPr>
        <p:spPr>
          <a:xfrm>
            <a:off x="5624830" y="1075055"/>
            <a:ext cx="5896610" cy="4176395"/>
          </a:xfrm>
          <a:prstGeom prst="rect">
            <a:avLst/>
          </a:prstGeom>
          <a:noFill/>
        </p:spPr>
        <p:txBody>
          <a:bodyPr wrap="square" bIns="0" rtlCol="0" anchor="b" anchorCtr="0"/>
          <a:lstStyle/>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一件衣裳一份情，</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一句话儿很要紧，</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快去快回不碍事，</a:t>
            </a:r>
          </a:p>
          <a:p>
            <a:pPr marL="0" indent="0" algn="l" fontAlgn="auto">
              <a:lnSpc>
                <a:spcPct val="200000"/>
              </a:lnSpc>
              <a:spcBef>
                <a:spcPct val="0"/>
              </a:spcBef>
              <a:spcAft>
                <a:spcPct val="0"/>
              </a:spcAft>
              <a:buSzTx/>
              <a:buNone/>
            </a:pPr>
            <a:r>
              <a:rPr lang="zh-CN" sz="3600" b="1" spc="300">
                <a:solidFill>
                  <a:schemeClr val="accent2">
                    <a:lumMod val="50000"/>
                  </a:schemeClr>
                </a:solidFill>
                <a:latin typeface="微软雅黑" pitchFamily="34" charset="-122"/>
                <a:ea typeface="微软雅黑" pitchFamily="34" charset="-122"/>
                <a:cs typeface="微软雅黑" panose="020B0503020204020204" pitchFamily="34" charset="-122"/>
              </a:rPr>
              <a:t>只怨婆婆不放心。</a:t>
            </a:r>
          </a:p>
        </p:txBody>
      </p:sp>
      <p:pic>
        <p:nvPicPr>
          <p:cNvPr id="2" name="图片 1"/>
          <p:cNvPicPr>
            <a:picLocks noChangeAspect="1"/>
          </p:cNvPicPr>
          <p:nvPr/>
        </p:nvPicPr>
        <p:blipFill>
          <a:blip r:embed="rId9"/>
          <a:stretch>
            <a:fillRect/>
          </a:stretch>
        </p:blipFill>
        <p:spPr>
          <a:xfrm>
            <a:off x="563880" y="2194560"/>
            <a:ext cx="3657600" cy="43713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4"/>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4" name="文本框 23"/>
          <p:cNvSpPr txBox="1"/>
          <p:nvPr>
            <p:custDataLst>
              <p:tags r:id="rId6"/>
            </p:custDataLst>
          </p:nvPr>
        </p:nvSpPr>
        <p:spPr>
          <a:xfrm>
            <a:off x="4866640" y="10496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啊，好像我们给他们丢了什么人似的。</a:t>
            </a:r>
          </a:p>
        </p:txBody>
      </p:sp>
      <p:sp>
        <p:nvSpPr>
          <p:cNvPr id="29" name="文本框 28"/>
          <p:cNvSpPr txBox="1"/>
          <p:nvPr>
            <p:custDataLst>
              <p:tags r:id="rId7"/>
            </p:custDataLst>
          </p:nvPr>
        </p:nvSpPr>
        <p:spPr>
          <a:xfrm>
            <a:off x="4866640" y="127000"/>
            <a:ext cx="7042785" cy="1010920"/>
          </a:xfrm>
          <a:prstGeom prst="rect">
            <a:avLst/>
          </a:prstGeom>
          <a:noFill/>
        </p:spPr>
        <p:txBody>
          <a:bodyPr wrap="square" bIns="0" rtlCol="0" anchor="b" anchorCtr="0"/>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你看他们那个横样子，见了我们爱搭理不搭理的！</a:t>
            </a:r>
          </a:p>
        </p:txBody>
      </p:sp>
      <p:sp>
        <p:nvSpPr>
          <p:cNvPr id="11" name="Title 6"/>
          <p:cNvSpPr txBox="1"/>
          <p:nvPr>
            <p:custDataLst>
              <p:tags r:id="rId8"/>
            </p:custDataLst>
          </p:nvPr>
        </p:nvSpPr>
        <p:spPr>
          <a:xfrm>
            <a:off x="4866640" y="181483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我们没枪，有枪就不往荷花淀里跑，在大淀里就和鬼子干起来！</a:t>
            </a:r>
          </a:p>
        </p:txBody>
      </p:sp>
      <p:pic>
        <p:nvPicPr>
          <p:cNvPr id="2" name="图片 1"/>
          <p:cNvPicPr>
            <a:picLocks noChangeAspect="1"/>
          </p:cNvPicPr>
          <p:nvPr/>
        </p:nvPicPr>
        <p:blipFill>
          <a:blip r:embed="rId15"/>
          <a:srcRect l="5768" r="10483" b="14130"/>
          <a:stretch>
            <a:fillRect/>
          </a:stretch>
        </p:blipFill>
        <p:spPr>
          <a:xfrm>
            <a:off x="149860" y="2264410"/>
            <a:ext cx="4396105" cy="3762375"/>
          </a:xfrm>
          <a:prstGeom prst="rect">
            <a:avLst/>
          </a:prstGeom>
        </p:spPr>
      </p:pic>
      <p:sp>
        <p:nvSpPr>
          <p:cNvPr id="3" name="Title 6"/>
          <p:cNvSpPr txBox="1"/>
          <p:nvPr>
            <p:custDataLst>
              <p:tags r:id="rId9"/>
            </p:custDataLst>
          </p:nvPr>
        </p:nvSpPr>
        <p:spPr>
          <a:xfrm>
            <a:off x="4866640" y="2933065"/>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我今天也算看见打仗了。打仗有什么出奇，只要你不着慌，谁还不会趴在那里放枪呀！</a:t>
            </a:r>
          </a:p>
        </p:txBody>
      </p:sp>
      <p:sp>
        <p:nvSpPr>
          <p:cNvPr id="4" name="Title 6"/>
          <p:cNvSpPr txBox="1"/>
          <p:nvPr>
            <p:custDataLst>
              <p:tags r:id="rId10"/>
            </p:custDataLst>
          </p:nvPr>
        </p:nvSpPr>
        <p:spPr>
          <a:xfrm>
            <a:off x="4866640" y="4051300"/>
            <a:ext cx="6967220" cy="111823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accent2">
                    <a:lumMod val="50000"/>
                  </a:schemeClr>
                </a:solidFill>
                <a:latin typeface="微软雅黑" pitchFamily="34" charset="-122"/>
                <a:ea typeface="微软雅黑" pitchFamily="34" charset="-122"/>
                <a:cs typeface="微软雅黑" panose="020B0503020204020204" pitchFamily="34" charset="-122"/>
              </a:rPr>
              <a:t>打沉了，我也会凫水捞东西，我管保比他们水式好，再深点我也不怕！</a:t>
            </a:r>
          </a:p>
        </p:txBody>
      </p:sp>
      <p:sp>
        <p:nvSpPr>
          <p:cNvPr id="5" name="文本框 4"/>
          <p:cNvSpPr txBox="1"/>
          <p:nvPr>
            <p:custDataLst>
              <p:tags r:id="rId11"/>
            </p:custDataLst>
          </p:nvPr>
        </p:nvSpPr>
        <p:spPr>
          <a:xfrm>
            <a:off x="4866640" y="5356860"/>
            <a:ext cx="687324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水生嫂，回去我们也成立队伍，不然以后还能出门吗！</a:t>
            </a:r>
          </a:p>
        </p:txBody>
      </p:sp>
      <p:sp>
        <p:nvSpPr>
          <p:cNvPr id="8" name="文本框 7"/>
          <p:cNvSpPr txBox="1"/>
          <p:nvPr>
            <p:custDataLst>
              <p:tags r:id="rId12"/>
            </p:custDataLst>
          </p:nvPr>
        </p:nvSpPr>
        <p:spPr>
          <a:xfrm>
            <a:off x="4866640" y="5926455"/>
            <a:ext cx="6654800" cy="691515"/>
          </a:xfrm>
          <a:prstGeom prst="rect">
            <a:avLst/>
          </a:prstGeom>
          <a:noFill/>
        </p:spPr>
        <p:txBody>
          <a:bodyPr wrap="square" bIns="0" rtlCol="0" anchor="b" anchorCtr="0">
            <a:noAutofit/>
          </a:bodyPr>
          <a:lstStyle/>
          <a:p>
            <a:pPr marL="0" indent="0" algn="l">
              <a:lnSpc>
                <a:spcPct val="120000"/>
              </a:lnSpc>
              <a:spcBef>
                <a:spcPct val="0"/>
              </a:spcBef>
              <a:spcAft>
                <a:spcPct val="0"/>
              </a:spcAft>
              <a:buSzTx/>
              <a:buNone/>
            </a:pPr>
            <a:r>
              <a:rPr lang="zh-CN" sz="2400" b="1" spc="300">
                <a:solidFill>
                  <a:schemeClr val="accent2">
                    <a:lumMod val="50000"/>
                  </a:schemeClr>
                </a:solidFill>
                <a:latin typeface="微软雅黑" pitchFamily="34" charset="-122"/>
                <a:ea typeface="微软雅黑" pitchFamily="34" charset="-122"/>
                <a:cs typeface="微软雅黑" panose="020B0503020204020204" pitchFamily="34" charset="-122"/>
              </a:rPr>
              <a:t>刚当上兵……谁比谁落后多少呢！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edge">
                                      <p:cBhvr>
                                        <p:cTn id="7" dur="2000"/>
                                        <p:tgtEl>
                                          <p:spTgt spid="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edge">
                                      <p:cBhvr>
                                        <p:cTn id="12" dur="2000"/>
                                        <p:tgtEl>
                                          <p:spTgt spid="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edge">
                                      <p:cBhvr>
                                        <p:cTn id="17" dur="2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edge">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1"/>
      <p:bldP spid="29" grpId="0"/>
      <p:bldP spid="11" grpId="2"/>
      <p:bldP spid="3" grpId="3"/>
      <p:bldP spid="4" grpId="4"/>
      <p:bldP spid="5" grpId="5"/>
      <p:bldP spid="8" grpId="6"/>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6858000"/>
          </a:xfrm>
          <a:prstGeom prst="rect">
            <a:avLst/>
          </a:prstGeom>
          <a:solidFill>
            <a:schemeClr val="l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13" name="矩形 12"/>
          <p:cNvSpPr/>
          <p:nvPr userDrawn="1">
            <p:custDataLst>
              <p:tags r:id="rId3"/>
            </p:custDataLst>
          </p:nvPr>
        </p:nvSpPr>
        <p:spPr>
          <a:xfrm>
            <a:off x="0" y="0"/>
            <a:ext cx="4785131"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7" name="矩形 6"/>
          <p:cNvSpPr/>
          <p:nvPr userDrawn="1">
            <p:custDataLst>
              <p:tags r:id="rId4"/>
            </p:custDataLst>
          </p:nvPr>
        </p:nvSpPr>
        <p:spPr>
          <a:xfrm>
            <a:off x="12060464" y="-1"/>
            <a:ext cx="14605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6" name="文本框 5"/>
          <p:cNvSpPr txBox="1"/>
          <p:nvPr>
            <p:custDataLst>
              <p:tags r:id="rId5"/>
            </p:custDataLst>
          </p:nvPr>
        </p:nvSpPr>
        <p:spPr>
          <a:xfrm>
            <a:off x="149860" y="595630"/>
            <a:ext cx="4176395" cy="1598930"/>
          </a:xfrm>
          <a:prstGeom prst="rect">
            <a:avLst/>
          </a:prstGeom>
          <a:noFill/>
        </p:spPr>
        <p:txBody>
          <a:bodyPr wrap="square" rtlCol="0" anchor="t">
            <a:noAutofit/>
          </a:bodyPr>
          <a:lstStyle/>
          <a:p>
            <a:pPr marL="0" indent="0" algn="l">
              <a:lnSpc>
                <a:spcPct val="100000"/>
              </a:lnSpc>
              <a:spcBef>
                <a:spcPct val="0"/>
              </a:spcBef>
              <a:spcAft>
                <a:spcPct val="0"/>
              </a:spcAft>
              <a:buSzTx/>
              <a:buNone/>
            </a:pPr>
            <a:r>
              <a:rPr lang="zh-CN" altLang="en-US" sz="4400" b="1" spc="300">
                <a:solidFill>
                  <a:schemeClr val="lt1"/>
                </a:solidFill>
                <a:latin typeface="微软雅黑" pitchFamily="34" charset="-122"/>
                <a:ea typeface="微软雅黑" pitchFamily="34" charset="-122"/>
              </a:rPr>
              <a:t>不一样的对话，不一样的性格</a:t>
            </a:r>
          </a:p>
        </p:txBody>
      </p:sp>
      <p:sp>
        <p:nvSpPr>
          <p:cNvPr id="25" name="文本框 24"/>
          <p:cNvSpPr txBox="1"/>
          <p:nvPr>
            <p:custDataLst>
              <p:tags r:id="rId6"/>
            </p:custDataLst>
          </p:nvPr>
        </p:nvSpPr>
        <p:spPr>
          <a:xfrm>
            <a:off x="5054600" y="751205"/>
            <a:ext cx="6236970" cy="2960370"/>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作者在对这群女人丰富多彩的内心世界刻画的时候，没有作任何肖像描写，甚至后面两段对话描写时也没有介绍哪句话是谁说的，但这简洁朴素的语言，使人物一个个栩栩如生，真情毕现，呼之欲出。</a:t>
            </a:r>
          </a:p>
        </p:txBody>
      </p:sp>
      <p:pic>
        <p:nvPicPr>
          <p:cNvPr id="2" name="图片 1"/>
          <p:cNvPicPr>
            <a:picLocks noChangeAspect="1"/>
          </p:cNvPicPr>
          <p:nvPr/>
        </p:nvPicPr>
        <p:blipFill>
          <a:blip r:embed="rId10"/>
          <a:srcRect l="5768" r="10483" b="14130"/>
          <a:stretch>
            <a:fillRect/>
          </a:stretch>
        </p:blipFill>
        <p:spPr>
          <a:xfrm>
            <a:off x="149860" y="2264410"/>
            <a:ext cx="4396105" cy="3762375"/>
          </a:xfrm>
          <a:prstGeom prst="rect">
            <a:avLst/>
          </a:prstGeom>
        </p:spPr>
      </p:pic>
      <p:sp>
        <p:nvSpPr>
          <p:cNvPr id="4" name="文本框 3"/>
          <p:cNvSpPr txBox="1"/>
          <p:nvPr>
            <p:custDataLst>
              <p:tags r:id="rId7"/>
            </p:custDataLst>
          </p:nvPr>
        </p:nvSpPr>
        <p:spPr>
          <a:xfrm>
            <a:off x="5054600" y="3884930"/>
            <a:ext cx="6236970" cy="1892935"/>
          </a:xfrm>
          <a:prstGeom prst="rect">
            <a:avLst/>
          </a:prstGeom>
          <a:noFill/>
        </p:spPr>
        <p:txBody>
          <a:bodyPr wrap="square" tIns="0" rtlCol="0">
            <a:noAutofit/>
          </a:bodyPr>
          <a:lstStyle/>
          <a:p>
            <a:pPr marL="0" lvl="0" indent="0" algn="l" fontAlgn="auto">
              <a:lnSpc>
                <a:spcPct val="150000"/>
              </a:lnSpc>
              <a:spcBef>
                <a:spcPct val="0"/>
              </a:spcBef>
              <a:spcAft>
                <a:spcPct val="0"/>
              </a:spcAft>
              <a:buSzTx/>
              <a:buNone/>
            </a:pPr>
            <a:r>
              <a:rPr lang="zh-CN" sz="2400" b="1" spc="150">
                <a:solidFill>
                  <a:schemeClr val="dk1"/>
                </a:solidFill>
                <a:latin typeface="微软雅黑" pitchFamily="34" charset="-122"/>
                <a:ea typeface="微软雅黑" pitchFamily="34" charset="-122"/>
              </a:rPr>
              <a:t>孙犁的《荷花淀》通过人物的对话把一群真挚多情、深明大义、积极上进的妇女写活了，这对话就可以口叫</a:t>
            </a:r>
            <a:r>
              <a:rPr lang="zh-CN" sz="2400" b="1" spc="150">
                <a:solidFill>
                  <a:srgbClr val="FF0000"/>
                </a:solidFill>
                <a:latin typeface="微软雅黑" pitchFamily="34" charset="-122"/>
                <a:ea typeface="微软雅黑" pitchFamily="34" charset="-122"/>
              </a:rPr>
              <a:t>“传神”的对话。</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diamond(in)">
                                      <p:cBhvr>
                                        <p:cTn id="7" dur="2000"/>
                                        <p:tgtEl>
                                          <p:spTgt spid="2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不一样的细节，不一样的情感</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不一样的传说，不一样的作品</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11"/>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12"/>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13"/>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14"/>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15"/>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16"/>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17"/>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18"/>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19"/>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20"/>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21"/>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22"/>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23"/>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24"/>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25"/>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26"/>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27"/>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28"/>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29"/>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30"/>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3"/>
            </p:custDataLst>
          </p:nvPr>
        </p:nvSpPr>
        <p:spPr>
          <a:xfrm>
            <a:off x="482600" y="1483360"/>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“女人的手指震动了一下，想是叫苇眉子划破了手，她把一个手指放在嘴里吮了一下。”请理解“震动”和“吮”这两个词的深刻含义？</a:t>
            </a:r>
          </a:p>
        </p:txBody>
      </p:sp>
      <p:sp>
        <p:nvSpPr>
          <p:cNvPr id="8" name="文本框 7"/>
          <p:cNvSpPr txBox="1"/>
          <p:nvPr>
            <p:custDataLst>
              <p:tags r:id="rId4"/>
            </p:custDataLst>
          </p:nvPr>
        </p:nvSpPr>
        <p:spPr>
          <a:xfrm>
            <a:off x="586105" y="2889885"/>
            <a:ext cx="11311890" cy="339407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这是水生嫂听到丈夫报名参军之后出现的一个细节描写。丈夫“明天”就要参军到大部队上去，的确出于水生嫂的意料之外，心里受到震动，手指不由自主地震动了一下。我们不难想象，这时水生嫂心里的感情一定是很复杂的：几年的夫妻恩爱，家中生产生活两副重担，上前线前途莫测……但水生嫂毕竟是一个识大体，明大义的人，很快地把一个手指放在嘴里“吮”了一下，她用这个动作迅速平衡了自己的情绪，她不能让丈夫看出自己有软弱的表现，并作出了支持丈夫参军的决定，显示了她的坚强性格。</a:t>
            </a: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9"/>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10"/>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6"/>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7"/>
            </p:custDataLst>
          </p:nvPr>
        </p:nvCxnSpPr>
        <p:spPr>
          <a:xfrm flipH="1">
            <a:off x="586105" y="273367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示范分析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animBg="1"/>
      <p:bldP spid="9"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17"/>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18"/>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19"/>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20"/>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21"/>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22"/>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23"/>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24"/>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25"/>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26"/>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27"/>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28"/>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29"/>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30"/>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31"/>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32"/>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33"/>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34"/>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35"/>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36"/>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3"/>
            </p:custDataLst>
          </p:nvPr>
        </p:nvSpPr>
        <p:spPr>
          <a:xfrm>
            <a:off x="539750" y="148336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女人们顺手从水里“捞”上一棵菱角来,顺手又“丢”到水里去。</a:t>
            </a:r>
          </a:p>
        </p:txBody>
      </p:sp>
      <p:sp>
        <p:nvSpPr>
          <p:cNvPr id="8" name="文本框 7"/>
          <p:cNvSpPr txBox="1"/>
          <p:nvPr>
            <p:custDataLst>
              <p:tags r:id="rId4"/>
            </p:custDataLst>
          </p:nvPr>
        </p:nvSpPr>
        <p:spPr>
          <a:xfrm>
            <a:off x="533400" y="227520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传神地刻画出了女人们去探望丈夫却没遇上后失落而又百无聊赖的心情。</a:t>
            </a: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15"/>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16"/>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6"/>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7"/>
            </p:custDataLst>
          </p:nvPr>
        </p:nvCxnSpPr>
        <p:spPr>
          <a:xfrm flipH="1">
            <a:off x="575310" y="2194560"/>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自主分析</a:t>
            </a:r>
          </a:p>
        </p:txBody>
      </p:sp>
      <p:sp>
        <p:nvSpPr>
          <p:cNvPr id="2" name="文本框 1"/>
          <p:cNvSpPr txBox="1"/>
          <p:nvPr>
            <p:custDataLst>
              <p:tags r:id="rId9"/>
            </p:custDataLst>
          </p:nvPr>
        </p:nvSpPr>
        <p:spPr>
          <a:xfrm>
            <a:off x="533400" y="2868295"/>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几个青年妇女把掉进水里又捞出来的小包裹丢给了他们。</a:t>
            </a:r>
          </a:p>
        </p:txBody>
      </p:sp>
      <p:sp>
        <p:nvSpPr>
          <p:cNvPr id="3" name="文本框 2"/>
          <p:cNvSpPr txBox="1"/>
          <p:nvPr>
            <p:custDataLst>
              <p:tags r:id="rId10"/>
            </p:custDataLst>
          </p:nvPr>
        </p:nvSpPr>
        <p:spPr>
          <a:xfrm>
            <a:off x="533400" y="404622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水生将漂在水上的装着饼干的精致纸盒“捞”出来,“丢”在女人们的船上。</a:t>
            </a:r>
          </a:p>
        </p:txBody>
      </p:sp>
      <p:cxnSp>
        <p:nvCxnSpPr>
          <p:cNvPr id="10" name="直接连接符 9"/>
          <p:cNvCxnSpPr/>
          <p:nvPr>
            <p:custDataLst>
              <p:tags r:id="rId11"/>
            </p:custDataLst>
          </p:nvPr>
        </p:nvCxnSpPr>
        <p:spPr>
          <a:xfrm flipH="1">
            <a:off x="643255" y="351726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12"/>
            </p:custDataLst>
          </p:nvPr>
        </p:nvCxnSpPr>
        <p:spPr>
          <a:xfrm flipH="1">
            <a:off x="674370" y="5174615"/>
            <a:ext cx="10644505" cy="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3"/>
            </p:custDataLst>
          </p:nvPr>
        </p:nvSpPr>
        <p:spPr>
          <a:xfrm>
            <a:off x="575310" y="351726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渲染战斗胜利后的欢乐气氛，表现亲爱带戏谚的感情。</a:t>
            </a:r>
          </a:p>
        </p:txBody>
      </p:sp>
      <p:sp>
        <p:nvSpPr>
          <p:cNvPr id="15" name="文本框 14"/>
          <p:cNvSpPr txBox="1"/>
          <p:nvPr>
            <p:custDataLst>
              <p:tags r:id="rId14"/>
            </p:custDataLst>
          </p:nvPr>
        </p:nvSpPr>
        <p:spPr>
          <a:xfrm>
            <a:off x="533400" y="5345430"/>
            <a:ext cx="11311890" cy="10864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生动地表现了战士打捞战利品时乐观的精神状态,也形象地表现出夫妻间似嗔实喜、似怨实爱的小儿女心态,富有生活气息。</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20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amond(in)">
                                      <p:cBhvr>
                                        <p:cTn id="22" dur="2000"/>
                                        <p:tgtEl>
                                          <p:spTgt spid="1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4"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edge">
                                      <p:cBhvr>
                                        <p:cTn id="32" dur="2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6" presetClass="entr" presetSubtype="16" fill="hold" grpId="5"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ircle(in)">
                                      <p:cBhvr>
                                        <p:cTn id="42" dur="2000"/>
                                        <p:tgtEl>
                                          <p:spTgt spid="14"/>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0" presetClass="entr" presetSubtype="0" fill="hold" grpId="6"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edge">
                                      <p:cBhvr>
                                        <p:cTn id="47" dur="2000"/>
                                        <p:tgtEl>
                                          <p:spTgt spid="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8" presetClass="entr" presetSubtype="16"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amond(in)">
                                      <p:cBhvr>
                                        <p:cTn id="52" dur="2000"/>
                                        <p:tgtEl>
                                          <p:spTgt spid="1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7"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p:bldP spid="8" grpId="3"/>
      <p:bldP spid="26" grpId="0" animBg="1"/>
      <p:bldP spid="9" grpId="1"/>
      <p:bldP spid="2" grpId="4"/>
      <p:bldP spid="3" grpId="6"/>
      <p:bldP spid="14" grpId="5"/>
      <p:bldP spid="15" grpId="7"/>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grpSp>
        <p:nvGrpSpPr>
          <p:cNvPr id="22" name="组合 21"/>
          <p:cNvGrpSpPr/>
          <p:nvPr>
            <p:custDataLst>
              <p:tags r:id="rId2"/>
            </p:custDataLst>
          </p:nvPr>
        </p:nvGrpSpPr>
        <p:grpSpPr>
          <a:xfrm>
            <a:off x="9686546" y="4695506"/>
            <a:ext cx="1648226" cy="1198919"/>
            <a:chOff x="9271250" y="2686406"/>
            <a:chExt cx="1648226" cy="1198919"/>
          </a:xfrm>
          <a:solidFill>
            <a:schemeClr val="bg1">
              <a:lumMod val="95000"/>
            </a:schemeClr>
          </a:solidFill>
        </p:grpSpPr>
        <p:sp>
          <p:nvSpPr>
            <p:cNvPr id="23" name="椭圆 22"/>
            <p:cNvSpPr/>
            <p:nvPr>
              <p:custDataLst>
                <p:tags r:id="rId14"/>
              </p:custDataLst>
            </p:nvPr>
          </p:nvSpPr>
          <p:spPr>
            <a:xfrm>
              <a:off x="9271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4" name="椭圆 23"/>
            <p:cNvSpPr/>
            <p:nvPr>
              <p:custDataLst>
                <p:tags r:id="rId15"/>
              </p:custDataLst>
            </p:nvPr>
          </p:nvSpPr>
          <p:spPr>
            <a:xfrm>
              <a:off x="9652250"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 name="椭圆 3"/>
            <p:cNvSpPr/>
            <p:nvPr>
              <p:custDataLst>
                <p:tags r:id="rId16"/>
              </p:custDataLst>
            </p:nvPr>
          </p:nvSpPr>
          <p:spPr>
            <a:xfrm>
              <a:off x="10036431"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5" name="椭圆 4"/>
            <p:cNvSpPr/>
            <p:nvPr>
              <p:custDataLst>
                <p:tags r:id="rId17"/>
              </p:custDataLst>
            </p:nvPr>
          </p:nvSpPr>
          <p:spPr>
            <a:xfrm>
              <a:off x="10420612"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7" name="椭圆 26"/>
            <p:cNvSpPr/>
            <p:nvPr>
              <p:custDataLst>
                <p:tags r:id="rId18"/>
              </p:custDataLst>
            </p:nvPr>
          </p:nvSpPr>
          <p:spPr>
            <a:xfrm>
              <a:off x="10804793" y="2686406"/>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8" name="椭圆 27"/>
            <p:cNvSpPr/>
            <p:nvPr>
              <p:custDataLst>
                <p:tags r:id="rId19"/>
              </p:custDataLst>
            </p:nvPr>
          </p:nvSpPr>
          <p:spPr>
            <a:xfrm>
              <a:off x="9271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29" name="椭圆 28"/>
            <p:cNvSpPr/>
            <p:nvPr>
              <p:custDataLst>
                <p:tags r:id="rId20"/>
              </p:custDataLst>
            </p:nvPr>
          </p:nvSpPr>
          <p:spPr>
            <a:xfrm>
              <a:off x="9652250"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0" name="椭圆 29"/>
            <p:cNvSpPr/>
            <p:nvPr>
              <p:custDataLst>
                <p:tags r:id="rId21"/>
              </p:custDataLst>
            </p:nvPr>
          </p:nvSpPr>
          <p:spPr>
            <a:xfrm>
              <a:off x="10036431"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1" name="椭圆 30"/>
            <p:cNvSpPr/>
            <p:nvPr>
              <p:custDataLst>
                <p:tags r:id="rId22"/>
              </p:custDataLst>
            </p:nvPr>
          </p:nvSpPr>
          <p:spPr>
            <a:xfrm>
              <a:off x="10420612"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2" name="椭圆 31"/>
            <p:cNvSpPr/>
            <p:nvPr>
              <p:custDataLst>
                <p:tags r:id="rId23"/>
              </p:custDataLst>
            </p:nvPr>
          </p:nvSpPr>
          <p:spPr>
            <a:xfrm>
              <a:off x="10804793" y="305075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3" name="椭圆 32"/>
            <p:cNvSpPr/>
            <p:nvPr>
              <p:custDataLst>
                <p:tags r:id="rId24"/>
              </p:custDataLst>
            </p:nvPr>
          </p:nvSpPr>
          <p:spPr>
            <a:xfrm>
              <a:off x="9271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4" name="椭圆 33"/>
            <p:cNvSpPr/>
            <p:nvPr>
              <p:custDataLst>
                <p:tags r:id="rId25"/>
              </p:custDataLst>
            </p:nvPr>
          </p:nvSpPr>
          <p:spPr>
            <a:xfrm>
              <a:off x="9652250"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5" name="椭圆 34"/>
            <p:cNvSpPr/>
            <p:nvPr>
              <p:custDataLst>
                <p:tags r:id="rId26"/>
              </p:custDataLst>
            </p:nvPr>
          </p:nvSpPr>
          <p:spPr>
            <a:xfrm>
              <a:off x="10036431"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6" name="椭圆 35"/>
            <p:cNvSpPr/>
            <p:nvPr>
              <p:custDataLst>
                <p:tags r:id="rId27"/>
              </p:custDataLst>
            </p:nvPr>
          </p:nvSpPr>
          <p:spPr>
            <a:xfrm>
              <a:off x="10420612"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7" name="椭圆 36"/>
            <p:cNvSpPr/>
            <p:nvPr>
              <p:custDataLst>
                <p:tags r:id="rId28"/>
              </p:custDataLst>
            </p:nvPr>
          </p:nvSpPr>
          <p:spPr>
            <a:xfrm>
              <a:off x="10804793" y="3406289"/>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8" name="椭圆 37"/>
            <p:cNvSpPr/>
            <p:nvPr>
              <p:custDataLst>
                <p:tags r:id="rId29"/>
              </p:custDataLst>
            </p:nvPr>
          </p:nvSpPr>
          <p:spPr>
            <a:xfrm>
              <a:off x="9271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9" name="椭圆 38"/>
            <p:cNvSpPr/>
            <p:nvPr>
              <p:custDataLst>
                <p:tags r:id="rId30"/>
              </p:custDataLst>
            </p:nvPr>
          </p:nvSpPr>
          <p:spPr>
            <a:xfrm>
              <a:off x="9652250"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0" name="椭圆 39"/>
            <p:cNvSpPr/>
            <p:nvPr>
              <p:custDataLst>
                <p:tags r:id="rId31"/>
              </p:custDataLst>
            </p:nvPr>
          </p:nvSpPr>
          <p:spPr>
            <a:xfrm>
              <a:off x="10036431"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1" name="椭圆 40"/>
            <p:cNvSpPr/>
            <p:nvPr>
              <p:custDataLst>
                <p:tags r:id="rId32"/>
              </p:custDataLst>
            </p:nvPr>
          </p:nvSpPr>
          <p:spPr>
            <a:xfrm>
              <a:off x="10420612"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42" name="椭圆 41"/>
            <p:cNvSpPr/>
            <p:nvPr>
              <p:custDataLst>
                <p:tags r:id="rId33"/>
              </p:custDataLst>
            </p:nvPr>
          </p:nvSpPr>
          <p:spPr>
            <a:xfrm>
              <a:off x="10804793" y="3770642"/>
              <a:ext cx="114683" cy="114683"/>
            </a:xfrm>
            <a:prstGeom prst="ellips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grpSp>
      <p:sp>
        <p:nvSpPr>
          <p:cNvPr id="6" name="文本框 5"/>
          <p:cNvSpPr txBox="1"/>
          <p:nvPr>
            <p:custDataLst>
              <p:tags r:id="rId3"/>
            </p:custDataLst>
          </p:nvPr>
        </p:nvSpPr>
        <p:spPr>
          <a:xfrm>
            <a:off x="482600" y="1483360"/>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苇眉子又薄又细，在她怀里跳跃着。</a:t>
            </a:r>
          </a:p>
        </p:txBody>
      </p:sp>
      <p:sp>
        <p:nvSpPr>
          <p:cNvPr id="8" name="文本框 7"/>
          <p:cNvSpPr txBox="1"/>
          <p:nvPr>
            <p:custDataLst>
              <p:tags r:id="rId4"/>
            </p:custDataLst>
          </p:nvPr>
        </p:nvSpPr>
        <p:spPr>
          <a:xfrm>
            <a:off x="482600" y="2280285"/>
            <a:ext cx="1131189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形容劳动的欢快心情。</a:t>
            </a:r>
          </a:p>
        </p:txBody>
      </p:sp>
      <p:grpSp>
        <p:nvGrpSpPr>
          <p:cNvPr id="47" name="组合 46"/>
          <p:cNvGrpSpPr/>
          <p:nvPr>
            <p:custDataLst>
              <p:tags r:id="rId5"/>
            </p:custDataLst>
          </p:nvPr>
        </p:nvGrpSpPr>
        <p:grpSpPr>
          <a:xfrm>
            <a:off x="10942955" y="-10795"/>
            <a:ext cx="442595" cy="527050"/>
            <a:chOff x="8403172" y="5693128"/>
            <a:chExt cx="698373" cy="831143"/>
          </a:xfrm>
        </p:grpSpPr>
        <p:sp>
          <p:nvSpPr>
            <p:cNvPr id="45" name="任意多边形: 形状 44"/>
            <p:cNvSpPr/>
            <p:nvPr>
              <p:custDataLst>
                <p:tags r:id="rId12"/>
              </p:custDataLst>
            </p:nvPr>
          </p:nvSpPr>
          <p:spPr>
            <a:xfrm>
              <a:off x="8403172" y="5693128"/>
              <a:ext cx="698373" cy="831143"/>
            </a:xfrm>
            <a:custGeom>
              <a:avLst/>
              <a:gdLst/>
              <a:ahLst/>
              <a:cxnLst/>
              <a:rect l="0" t="0" r="0" b="0"/>
              <a:pathLst>
                <a:path w="334011" h="397511">
                  <a:moveTo>
                    <a:pt x="334010" y="397510"/>
                  </a:moveTo>
                  <a:lnTo>
                    <a:pt x="167640" y="312420"/>
                  </a:lnTo>
                  <a:lnTo>
                    <a:pt x="0" y="397510"/>
                  </a:lnTo>
                  <a:lnTo>
                    <a:pt x="0" y="0"/>
                  </a:lnTo>
                  <a:lnTo>
                    <a:pt x="334010" y="0"/>
                  </a:lnTo>
                </a:path>
              </a:pathLst>
            </a:custGeom>
            <a:solidFill>
              <a:schemeClr val="accent2">
                <a:alpha val="90000"/>
              </a:schemeClr>
            </a:solidFill>
            <a:ln w="6350" cap="flat" cmpd="sng" algn="ctr">
              <a:noFill/>
              <a:prstDash val="solid"/>
              <a:miter lim="800000"/>
            </a:ln>
            <a:effectLst/>
            <a:extLst>
              <a:ext uri="{91240B29-F687-4F45-9708-019B960494DF}">
                <a14:hiddenLine xmlns:a14="http://schemas.microsoft.com/office/drawing/2010/main" w="6350">
                  <a:solidFill>
                    <a:schemeClr val="accent1"/>
                  </a:solidFill>
                  <a:prstDash val="solid"/>
                  <a:miter lim="800000"/>
                  <a:headEnd/>
                  <a:tailEnd/>
                </a14:hiddenLine>
              </a:ext>
            </a:extLst>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dk1"/>
                </a:solidFill>
                <a:latin typeface="微软雅黑" pitchFamily="34" charset="-122"/>
                <a:ea typeface="微软雅黑" pitchFamily="34" charset="-122"/>
              </a:endParaRPr>
            </a:p>
          </p:txBody>
        </p:sp>
        <p:sp>
          <p:nvSpPr>
            <p:cNvPr id="46" name="PA_ImportSvg_636718263529450003"/>
            <p:cNvSpPr/>
            <p:nvPr>
              <p:custDataLst>
                <p:tags r:id="rId13"/>
              </p:custDataLst>
            </p:nvPr>
          </p:nvSpPr>
          <p:spPr>
            <a:xfrm rot="10800000">
              <a:off x="8540333" y="5873450"/>
              <a:ext cx="407148" cy="317336"/>
            </a:xfrm>
            <a:custGeom>
              <a:avLst/>
              <a:gdLst/>
              <a:ahLst/>
              <a:cxnLst/>
              <a:rect l="l" t="t" r="r" b="b"/>
              <a:pathLst>
                <a:path w="172720" h="134620">
                  <a:moveTo>
                    <a:pt x="62230" y="134620"/>
                  </a:moveTo>
                  <a:lnTo>
                    <a:pt x="0" y="134620"/>
                  </a:lnTo>
                  <a:lnTo>
                    <a:pt x="0" y="90170"/>
                  </a:lnTo>
                  <a:cubicBezTo>
                    <a:pt x="0" y="72390"/>
                    <a:pt x="1270" y="58420"/>
                    <a:pt x="5080" y="46990"/>
                  </a:cubicBezTo>
                  <a:cubicBezTo>
                    <a:pt x="8890" y="36830"/>
                    <a:pt x="13970" y="26670"/>
                    <a:pt x="22860" y="19050"/>
                  </a:cubicBezTo>
                  <a:cubicBezTo>
                    <a:pt x="31750" y="10160"/>
                    <a:pt x="41910" y="3810"/>
                    <a:pt x="55880" y="0"/>
                  </a:cubicBezTo>
                  <a:lnTo>
                    <a:pt x="68580" y="25400"/>
                  </a:lnTo>
                  <a:cubicBezTo>
                    <a:pt x="55880" y="29210"/>
                    <a:pt x="46990" y="35560"/>
                    <a:pt x="41910" y="43180"/>
                  </a:cubicBezTo>
                  <a:cubicBezTo>
                    <a:pt x="36830" y="50800"/>
                    <a:pt x="33020" y="60960"/>
                    <a:pt x="33020" y="72390"/>
                  </a:cubicBezTo>
                  <a:lnTo>
                    <a:pt x="63500" y="72390"/>
                  </a:lnTo>
                  <a:lnTo>
                    <a:pt x="63500" y="134620"/>
                  </a:lnTo>
                  <a:moveTo>
                    <a:pt x="166370" y="134620"/>
                  </a:moveTo>
                  <a:lnTo>
                    <a:pt x="104140" y="134620"/>
                  </a:lnTo>
                  <a:lnTo>
                    <a:pt x="104140" y="90170"/>
                  </a:lnTo>
                  <a:cubicBezTo>
                    <a:pt x="104140" y="72390"/>
                    <a:pt x="105410" y="57150"/>
                    <a:pt x="109220" y="46990"/>
                  </a:cubicBezTo>
                  <a:cubicBezTo>
                    <a:pt x="113031" y="36830"/>
                    <a:pt x="118110" y="26670"/>
                    <a:pt x="127000" y="19050"/>
                  </a:cubicBezTo>
                  <a:cubicBezTo>
                    <a:pt x="135890" y="11430"/>
                    <a:pt x="146050" y="3810"/>
                    <a:pt x="160020" y="0"/>
                  </a:cubicBezTo>
                  <a:lnTo>
                    <a:pt x="172720" y="25400"/>
                  </a:lnTo>
                  <a:cubicBezTo>
                    <a:pt x="160020" y="29210"/>
                    <a:pt x="151130" y="35560"/>
                    <a:pt x="146050" y="43180"/>
                  </a:cubicBezTo>
                  <a:cubicBezTo>
                    <a:pt x="140970" y="50800"/>
                    <a:pt x="137160" y="60960"/>
                    <a:pt x="137160" y="72390"/>
                  </a:cubicBezTo>
                  <a:lnTo>
                    <a:pt x="167640" y="72390"/>
                  </a:lnTo>
                  <a:lnTo>
                    <a:pt x="167640" y="134620"/>
                  </a:lnTo>
                </a:path>
              </a:pathLst>
            </a:custGeom>
            <a:solidFill>
              <a:schemeClr val="l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endParaRPr>
            </a:p>
          </p:txBody>
        </p:sp>
      </p:grpSp>
      <p:sp>
        <p:nvSpPr>
          <p:cNvPr id="26" name="矩形 25"/>
          <p:cNvSpPr/>
          <p:nvPr>
            <p:custDataLst>
              <p:tags r:id="rId6"/>
            </p:custDataLst>
          </p:nvPr>
        </p:nvSpPr>
        <p:spPr>
          <a:xfrm>
            <a:off x="425450" y="583565"/>
            <a:ext cx="109220" cy="6343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cxnSp>
        <p:nvCxnSpPr>
          <p:cNvPr id="16" name="直接连接符 15"/>
          <p:cNvCxnSpPr/>
          <p:nvPr>
            <p:custDataLst>
              <p:tags r:id="rId7"/>
            </p:custDataLst>
          </p:nvPr>
        </p:nvCxnSpPr>
        <p:spPr>
          <a:xfrm flipH="1">
            <a:off x="575310" y="2185035"/>
            <a:ext cx="5634990" cy="952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8"/>
            </p:custDataLst>
          </p:nvPr>
        </p:nvSpPr>
        <p:spPr>
          <a:xfrm>
            <a:off x="713740" y="601353"/>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a:solidFill>
                  <a:schemeClr val="accent1"/>
                </a:solidFill>
                <a:latin typeface="微软雅黑" pitchFamily="34" charset="-122"/>
                <a:ea typeface="微软雅黑" pitchFamily="34" charset="-122"/>
              </a:rPr>
              <a:t>自主分析</a:t>
            </a:r>
          </a:p>
        </p:txBody>
      </p:sp>
      <p:sp>
        <p:nvSpPr>
          <p:cNvPr id="2" name="文本框 1"/>
          <p:cNvSpPr txBox="1"/>
          <p:nvPr>
            <p:custDataLst>
              <p:tags r:id="rId9"/>
            </p:custDataLst>
          </p:nvPr>
        </p:nvSpPr>
        <p:spPr>
          <a:xfrm>
            <a:off x="435610" y="3259455"/>
            <a:ext cx="10852150" cy="6489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spc="0">
                <a:solidFill>
                  <a:srgbClr val="C00000"/>
                </a:solidFill>
                <a:latin typeface="微软雅黑" pitchFamily="34" charset="-122"/>
                <a:ea typeface="微软雅黑" pitchFamily="34" charset="-122"/>
                <a:cs typeface="微软雅黑" panose="020B0503020204020204" pitchFamily="34" charset="-122"/>
              </a:rPr>
              <a:t>小船窜进了荷花淀。</a:t>
            </a:r>
          </a:p>
        </p:txBody>
      </p:sp>
      <p:cxnSp>
        <p:nvCxnSpPr>
          <p:cNvPr id="10" name="直接连接符 9"/>
          <p:cNvCxnSpPr/>
          <p:nvPr>
            <p:custDataLst>
              <p:tags r:id="rId10"/>
            </p:custDataLst>
          </p:nvPr>
        </p:nvCxnSpPr>
        <p:spPr>
          <a:xfrm flipH="1">
            <a:off x="575310" y="3972560"/>
            <a:ext cx="5537200" cy="3429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11"/>
            </p:custDataLst>
          </p:nvPr>
        </p:nvSpPr>
        <p:spPr>
          <a:xfrm>
            <a:off x="534670" y="4176395"/>
            <a:ext cx="4321810" cy="72199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spc="0">
                <a:solidFill>
                  <a:schemeClr val="dk1">
                    <a:lumMod val="75000"/>
                    <a:lumOff val="25000"/>
                  </a:schemeClr>
                </a:solidFill>
                <a:latin typeface="微软雅黑" pitchFamily="34" charset="-122"/>
                <a:ea typeface="微软雅黑" pitchFamily="34" charset="-122"/>
                <a:cs typeface="微软雅黑" panose="020B0503020204020204" pitchFamily="34" charset="-122"/>
              </a:rPr>
              <a:t>形容在强敌面前的敏捷行动。</a:t>
            </a:r>
          </a:p>
        </p:txBody>
      </p:sp>
      <p:pic>
        <p:nvPicPr>
          <p:cNvPr id="7" name="图片 6" descr="u=2836716394,2405528473&amp;fm=26&amp;gp=0"/>
          <p:cNvPicPr>
            <a:picLocks noChangeAspect="1"/>
          </p:cNvPicPr>
          <p:nvPr/>
        </p:nvPicPr>
        <p:blipFill>
          <a:blip r:embed="rId35"/>
          <a:stretch>
            <a:fillRect/>
          </a:stretch>
        </p:blipFill>
        <p:spPr>
          <a:xfrm>
            <a:off x="6434455" y="1582420"/>
            <a:ext cx="5452745" cy="347726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edge">
                                      <p:cBhvr>
                                        <p:cTn id="22" dur="2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amond(in)">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3"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1"/>
      <p:bldP spid="2" grpId="2"/>
      <p:bldP spid="14" grpId="3"/>
    </p:bld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7858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indent="0"/>
            <a:r>
              <a:rPr lang="zh-CN" sz="4000" b="1">
                <a:solidFill>
                  <a:srgbClr val="FF0000"/>
                </a:solidFill>
                <a:latin typeface="微软雅黑" pitchFamily="34" charset="-122"/>
                <a:ea typeface="微软雅黑" pitchFamily="34" charset="-122"/>
                <a:sym typeface="+mn-ea"/>
              </a:rPr>
              <a:t>结合对话描写和细节描写，分析小说情感</a:t>
            </a:r>
            <a:endParaRPr lang="zh-CN" altLang="en-US" sz="4000" b="1" spc="30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Title 6"/>
          <p:cNvSpPr txBox="1"/>
          <p:nvPr>
            <p:custDataLst>
              <p:tags r:id="rId5"/>
            </p:custDataLst>
          </p:nvPr>
        </p:nvSpPr>
        <p:spPr>
          <a:xfrm>
            <a:off x="229870" y="1508760"/>
            <a:ext cx="11962130" cy="315341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b="1">
                <a:latin typeface="微软雅黑" pitchFamily="34" charset="-122"/>
                <a:ea typeface="微软雅黑" pitchFamily="34" charset="-122"/>
                <a:cs typeface="微软雅黑" panose="020B0503020204020204" pitchFamily="34" charset="-122"/>
                <a:sym typeface="+mn-ea"/>
              </a:rPr>
              <a:t>小说中,除了水生外参军的人委托水生来做家属的工作,正表现了他们对亲人真挚的感情;水生嫂等妇女们虽然委婉地流露出对丈夫们的难舍之情,但还是义无反顾地为丈夫们打点行装,送他们去部队。至于以后妇女们探望丈夫,又为丈夫们分担任务,参加战斗,更是由夫妻之情上升至家国之爱。这些普通人所具有的纯美的人性、亲情,是正义的基础和源泉,蕴藏着战胜敌人的巨大力量。</a:t>
            </a:r>
            <a:endParaRPr lang="zh-CN" sz="2800" b="1" spc="20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a:r>
              <a:rPr lang="zh-CN" sz="3200" b="1">
                <a:solidFill>
                  <a:srgbClr val="0070C0"/>
                </a:solidFill>
                <a:latin typeface="微软雅黑" pitchFamily="34" charset="-122"/>
                <a:ea typeface="微软雅黑" pitchFamily="34" charset="-122"/>
                <a:sym typeface="+mn-ea"/>
              </a:rPr>
              <a:t>本文的情感概括起来就是夫妻之情、家国之爱。</a:t>
            </a:r>
            <a:endParaRPr lang="zh-CN" sz="3200" b="1" spc="200">
              <a:ln w="3175">
                <a:noFill/>
                <a:prstDash val="dash"/>
              </a:ln>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3"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80">
                                          <p:stCondLst>
                                            <p:cond delay="0"/>
                                          </p:stCondLst>
                                        </p:cTn>
                                        <p:tgtEl>
                                          <p:spTgt spid="13"/>
                                        </p:tgtEl>
                                      </p:cBhvr>
                                    </p:animEffect>
                                    <p:anim calcmode="lin" valueType="num">
                                      <p:cBhvr>
                                        <p:cTn id="1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8" dur="26">
                                          <p:stCondLst>
                                            <p:cond delay="650"/>
                                          </p:stCondLst>
                                        </p:cTn>
                                        <p:tgtEl>
                                          <p:spTgt spid="13"/>
                                        </p:tgtEl>
                                      </p:cBhvr>
                                      <p:to x="100000" y="60000"/>
                                    </p:animScale>
                                    <p:animScale>
                                      <p:cBhvr>
                                        <p:cTn id="19" dur="166" decel="50000">
                                          <p:stCondLst>
                                            <p:cond delay="676"/>
                                          </p:stCondLst>
                                        </p:cTn>
                                        <p:tgtEl>
                                          <p:spTgt spid="13"/>
                                        </p:tgtEl>
                                      </p:cBhvr>
                                      <p:to x="100000" y="100000"/>
                                    </p:animScale>
                                    <p:animScale>
                                      <p:cBhvr>
                                        <p:cTn id="20" dur="26">
                                          <p:stCondLst>
                                            <p:cond delay="1312"/>
                                          </p:stCondLst>
                                        </p:cTn>
                                        <p:tgtEl>
                                          <p:spTgt spid="13"/>
                                        </p:tgtEl>
                                      </p:cBhvr>
                                      <p:to x="100000" y="80000"/>
                                    </p:animScale>
                                    <p:animScale>
                                      <p:cBhvr>
                                        <p:cTn id="21" dur="166" decel="50000">
                                          <p:stCondLst>
                                            <p:cond delay="1338"/>
                                          </p:stCondLst>
                                        </p:cTn>
                                        <p:tgtEl>
                                          <p:spTgt spid="13"/>
                                        </p:tgtEl>
                                      </p:cBhvr>
                                      <p:to x="100000" y="100000"/>
                                    </p:animScale>
                                    <p:animScale>
                                      <p:cBhvr>
                                        <p:cTn id="22" dur="26">
                                          <p:stCondLst>
                                            <p:cond delay="1642"/>
                                          </p:stCondLst>
                                        </p:cTn>
                                        <p:tgtEl>
                                          <p:spTgt spid="13"/>
                                        </p:tgtEl>
                                      </p:cBhvr>
                                      <p:to x="100000" y="90000"/>
                                    </p:animScale>
                                    <p:animScale>
                                      <p:cBhvr>
                                        <p:cTn id="23" dur="166" decel="50000">
                                          <p:stCondLst>
                                            <p:cond delay="1668"/>
                                          </p:stCondLst>
                                        </p:cTn>
                                        <p:tgtEl>
                                          <p:spTgt spid="13"/>
                                        </p:tgtEl>
                                      </p:cBhvr>
                                      <p:to x="100000" y="100000"/>
                                    </p:animScale>
                                    <p:animScale>
                                      <p:cBhvr>
                                        <p:cTn id="24" dur="26">
                                          <p:stCondLst>
                                            <p:cond delay="1808"/>
                                          </p:stCondLst>
                                        </p:cTn>
                                        <p:tgtEl>
                                          <p:spTgt spid="13"/>
                                        </p:tgtEl>
                                      </p:cBhvr>
                                      <p:to x="100000" y="95000"/>
                                    </p:animScale>
                                    <p:animScale>
                                      <p:cBhvr>
                                        <p:cTn id="25" dur="166" decel="50000">
                                          <p:stCondLst>
                                            <p:cond delay="1834"/>
                                          </p:stCondLst>
                                        </p:cTn>
                                        <p:tgtEl>
                                          <p:spTgt spid="13"/>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1"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diamond(in)">
                                      <p:cBhvr>
                                        <p:cTn id="30" dur="2000"/>
                                        <p:tgtEl>
                                          <p:spTgt spid="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20" presetClass="entr" presetSubtype="0" fill="hold" grpId="2"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edge">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不一样的景物，不一样的作用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676413"/>
            <a:ext cx="12192098" cy="4724438"/>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7" name="Title 6"/>
          <p:cNvSpPr txBox="1"/>
          <p:nvPr>
            <p:custDataLst>
              <p:tags r:id="rId9"/>
            </p:custDataLst>
          </p:nvPr>
        </p:nvSpPr>
        <p:spPr>
          <a:xfrm>
            <a:off x="609600" y="2878455"/>
            <a:ext cx="10972800" cy="161226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其次，明确“一切景语皆情语”，领会画中之意，理解景物中蕴含着有关人物的丰富感情，体味它对刻画人物性格的作用。</a:t>
            </a:r>
          </a:p>
        </p:txBody>
      </p:sp>
      <p:sp>
        <p:nvSpPr>
          <p:cNvPr id="8" name="Title 6"/>
          <p:cNvSpPr txBox="1"/>
          <p:nvPr>
            <p:custDataLst>
              <p:tags r:id="rId10"/>
            </p:custDataLst>
          </p:nvPr>
        </p:nvSpPr>
        <p:spPr>
          <a:xfrm>
            <a:off x="609600" y="1790065"/>
            <a:ext cx="10972800" cy="108839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首先，应领会写的是什么样的景，必须联系时代背景和上下文来理解它为人物创设的活动背景。</a:t>
            </a:r>
          </a:p>
        </p:txBody>
      </p:sp>
      <p:sp>
        <p:nvSpPr>
          <p:cNvPr id="9" name="Title 6"/>
          <p:cNvSpPr txBox="1"/>
          <p:nvPr>
            <p:custDataLst>
              <p:tags r:id="rId11"/>
            </p:custDataLst>
          </p:nvPr>
        </p:nvSpPr>
        <p:spPr>
          <a:xfrm>
            <a:off x="609600" y="4716780"/>
            <a:ext cx="10972800" cy="168402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第三，理解景物描写，画面情景的转换，对推动故事情节发展的作用。在阅读和鉴赏时，还必须充分运用联想和想象的方法，只有插上联想和想象的翅膀，才能进入美好的艺术境界，才能深刻理解文学作品中蕴含着的丰富的内涵和深邃的意旨。</a:t>
            </a:r>
          </a:p>
        </p:txBody>
      </p:sp>
      <p:sp>
        <p:nvSpPr>
          <p:cNvPr id="10" name="文本框 9"/>
          <p:cNvSpPr txBox="1"/>
          <p:nvPr>
            <p:custDataLst>
              <p:tags r:id="rId12"/>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怎样鉴赏小说中的景物描写？</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5"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edge">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7" presetClass="entr" presetSubtype="4" fill="hold" grpId="6"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0" fill="hold"/>
                                        <p:tgtEl>
                                          <p:spTgt spid="8"/>
                                        </p:tgtEl>
                                        <p:attrNameLst>
                                          <p:attrName>ppt_x</p:attrName>
                                        </p:attrNameLst>
                                      </p:cBhvr>
                                      <p:tavLst>
                                        <p:tav tm="0">
                                          <p:val>
                                            <p:strVal val="#ppt_x"/>
                                          </p:val>
                                        </p:tav>
                                        <p:tav tm="100000">
                                          <p:val>
                                            <p:strVal val="#ppt_x"/>
                                          </p:val>
                                        </p:tav>
                                      </p:tavLst>
                                    </p:anim>
                                    <p:anim calcmode="lin" valueType="num">
                                      <p:cBhvr additive="base">
                                        <p:cTn id="3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7" presetClass="entr" presetSubtype="4" fill="hold" grpId="7"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0" fill="hold"/>
                                        <p:tgtEl>
                                          <p:spTgt spid="7"/>
                                        </p:tgtEl>
                                        <p:attrNameLst>
                                          <p:attrName>ppt_x</p:attrName>
                                        </p:attrNameLst>
                                      </p:cBhvr>
                                      <p:tavLst>
                                        <p:tav tm="0">
                                          <p:val>
                                            <p:strVal val="#ppt_x"/>
                                          </p:val>
                                        </p:tav>
                                        <p:tav tm="100000">
                                          <p:val>
                                            <p:strVal val="#ppt_x"/>
                                          </p:val>
                                        </p:tav>
                                      </p:tavLst>
                                    </p:anim>
                                    <p:anim calcmode="lin" valueType="num">
                                      <p:cBhvr additive="base">
                                        <p:cTn id="44"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7" presetClass="entr" presetSubtype="4" fill="hold" grpId="8"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0" fill="hold"/>
                                        <p:tgtEl>
                                          <p:spTgt spid="9"/>
                                        </p:tgtEl>
                                        <p:attrNameLst>
                                          <p:attrName>ppt_x</p:attrName>
                                        </p:attrNameLst>
                                      </p:cBhvr>
                                      <p:tavLst>
                                        <p:tav tm="0">
                                          <p:val>
                                            <p:strVal val="#ppt_x"/>
                                          </p:val>
                                        </p:tav>
                                        <p:tav tm="100000">
                                          <p:val>
                                            <p:strVal val="#ppt_x"/>
                                          </p:val>
                                        </p:tav>
                                      </p:tavLst>
                                    </p:anim>
                                    <p:anim calcmode="lin" valueType="num">
                                      <p:cBhvr additive="base">
                                        <p:cTn id="50"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animBg="1"/>
      <p:bldP spid="19" grpId="5" animBg="1"/>
      <p:bldP spid="23" grpId="1" animBg="1"/>
      <p:bldP spid="25" grpId="3" animBg="1"/>
      <p:bldP spid="7" grpId="7"/>
      <p:bldP spid="8" grpId="6"/>
      <p:bldP spid="9" grpId="8"/>
      <p:bldP spid="10" grpId="4"/>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0"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月亮升起来，院子里凉爽得很，干净得很，白天破好的苇眉子潮润润的，正好编席。女人坐在小院当中，手指上缠绞着柔滑修长的苇眉子。苇眉子又薄又细，在她怀里跳跃着。</a:t>
            </a:r>
            <a:endParaRPr lang="zh-CN" altLang="en-US" sz="2400" b="1"/>
          </a:p>
          <a:p>
            <a:pPr marL="0" lvl="0" indent="0" algn="l">
              <a:lnSpc>
                <a:spcPct val="130000"/>
              </a:lnSpc>
              <a:spcBef>
                <a:spcPct val="0"/>
              </a:spcBef>
              <a:spcAft>
                <a:spcPts val="800"/>
              </a:spcAft>
              <a:buSzTx/>
              <a:buNone/>
            </a:pPr>
            <a:r>
              <a:rPr lang="zh-CN" altLang="en-US" sz="2400" b="1">
                <a:sym typeface="+mn-ea"/>
              </a:rPr>
              <a:t>要问白洋淀有多少苇地？不知道。每年出多少苇子？不知道。只晓得，每年芦花飘飞苇叶黄的时候，全淀的芦苇收割，垛起垛来，在白洋淀周围的广场上，就成了一条苇子的长城。女人们，在场里院里编著席。编成了多少席？六月里，淀水涨满，有无数的船只，运输银白雪亮的席子出口，不久，各地的城市村庄，就全有了花纹又密、又精致的席子用了。大家争着买："好席子，白洋淀席！"</a:t>
            </a:r>
            <a:endParaRPr lang="zh-CN" altLang="en-US" sz="2400" b="1"/>
          </a:p>
          <a:p>
            <a:pPr marL="0" lvl="0" indent="0" algn="l">
              <a:lnSpc>
                <a:spcPct val="130000"/>
              </a:lnSpc>
              <a:spcBef>
                <a:spcPct val="0"/>
              </a:spcBef>
              <a:spcAft>
                <a:spcPts val="800"/>
              </a:spcAft>
              <a:buSzTx/>
              <a:buNone/>
            </a:pPr>
            <a:r>
              <a:rPr lang="zh-CN" altLang="en-US" sz="2400" b="1">
                <a:sym typeface="+mn-ea"/>
              </a:rPr>
              <a:t>这女人编着席。不久在她的身子下面，就编成了一大片。她像坐在一片洁白的雪地上，也像坐在一片洁白的云彩上。她有时望望淀里，淀里也是一片银白世界。水面笼起一层薄薄透明的雾，风吹过来，带着新鲜的荷叶荷花香。</a:t>
            </a:r>
            <a:endPar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endParaRP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amond(in)">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amond(in)">
                                      <p:cBhvr>
                                        <p:cTn id="22" dur="2000"/>
                                        <p:tgtEl>
                                          <p:spTgt spid="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wedge">
                                      <p:cBhvr>
                                        <p:cTn id="27" dur="2000"/>
                                        <p:tgtEl>
                                          <p:spTgt spid="10">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grpId="4"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ircle(in)">
                                      <p:cBhvr>
                                        <p:cTn id="32" dur="2000"/>
                                        <p:tgtEl>
                                          <p:spTgt spid="1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edg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2" animBg="1"/>
      <p:bldP spid="19" grpId="4" animBg="1"/>
      <p:bldP spid="23" grpId="1" animBg="1"/>
      <p:bldP spid="25" grpId="3" animBg="1"/>
      <p:bldP spid="8" grpId="5"/>
    </p:bldLst>
  </p:timing>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635" y="143700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410210" y="1526540"/>
            <a:ext cx="11012805" cy="135128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画面：</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月色皎洁，洁白的苇席遍地，银白的淀水，薄雾，清风，荷花飘香，展示了荷花淀的地域风貌，勾画出一幅恬静的充满诗情画意的艺术境界。</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
        <p:nvSpPr>
          <p:cNvPr id="2" name="Title 6"/>
          <p:cNvSpPr txBox="1"/>
          <p:nvPr>
            <p:custDataLst>
              <p:tags r:id="rId11"/>
            </p:custDataLst>
          </p:nvPr>
        </p:nvSpPr>
        <p:spPr>
          <a:xfrm>
            <a:off x="410210" y="2802255"/>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作用一：</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为人物提供背景，烘托人物形象。</a:t>
            </a:r>
          </a:p>
        </p:txBody>
      </p:sp>
      <p:sp>
        <p:nvSpPr>
          <p:cNvPr id="3" name="Title 6"/>
          <p:cNvSpPr txBox="1"/>
          <p:nvPr>
            <p:custDataLst>
              <p:tags r:id="rId12"/>
            </p:custDataLst>
          </p:nvPr>
        </p:nvSpPr>
        <p:spPr>
          <a:xfrm>
            <a:off x="410210" y="373634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作用二：</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情景相生，展现人物的精神面貌。</a:t>
            </a:r>
          </a:p>
        </p:txBody>
      </p:sp>
      <p:sp>
        <p:nvSpPr>
          <p:cNvPr id="4" name="Title 6"/>
          <p:cNvSpPr txBox="1"/>
          <p:nvPr>
            <p:custDataLst>
              <p:tags r:id="rId13"/>
            </p:custDataLst>
          </p:nvPr>
        </p:nvSpPr>
        <p:spPr>
          <a:xfrm>
            <a:off x="410210" y="4846320"/>
            <a:ext cx="1101280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作用三：</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为情节的展开作了铺垫。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26" presetClass="entr" presetSubtype="0" fill="hold" grpId="3"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par>
                    <p:cTn id="49" fill="hold" nodeType="clickPar">
                      <p:stCondLst>
                        <p:cond delay="indefinite"/>
                      </p:stCondLst>
                      <p:childTnLst>
                        <p:par>
                          <p:cTn id="50" fill="hold" nodeType="afterGroup">
                            <p:stCondLst>
                              <p:cond delay="0"/>
                            </p:stCondLst>
                            <p:childTnLst>
                              <p:par>
                                <p:cTn id="51" presetID="26" presetClass="entr" presetSubtype="0" fill="hold" grpId="4"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80">
                                          <p:stCondLst>
                                            <p:cond delay="0"/>
                                          </p:stCondLst>
                                        </p:cTn>
                                        <p:tgtEl>
                                          <p:spTgt spid="4"/>
                                        </p:tgtEl>
                                      </p:cBhvr>
                                    </p:animEffect>
                                    <p:anim calcmode="lin" valueType="num">
                                      <p:cBhvr>
                                        <p:cTn id="5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9" dur="26">
                                          <p:stCondLst>
                                            <p:cond delay="650"/>
                                          </p:stCondLst>
                                        </p:cTn>
                                        <p:tgtEl>
                                          <p:spTgt spid="4"/>
                                        </p:tgtEl>
                                      </p:cBhvr>
                                      <p:to x="100000" y="60000"/>
                                    </p:animScale>
                                    <p:animScale>
                                      <p:cBhvr>
                                        <p:cTn id="60" dur="166" decel="50000">
                                          <p:stCondLst>
                                            <p:cond delay="676"/>
                                          </p:stCondLst>
                                        </p:cTn>
                                        <p:tgtEl>
                                          <p:spTgt spid="4"/>
                                        </p:tgtEl>
                                      </p:cBhvr>
                                      <p:to x="100000" y="100000"/>
                                    </p:animScale>
                                    <p:animScale>
                                      <p:cBhvr>
                                        <p:cTn id="61" dur="26">
                                          <p:stCondLst>
                                            <p:cond delay="1312"/>
                                          </p:stCondLst>
                                        </p:cTn>
                                        <p:tgtEl>
                                          <p:spTgt spid="4"/>
                                        </p:tgtEl>
                                      </p:cBhvr>
                                      <p:to x="100000" y="80000"/>
                                    </p:animScale>
                                    <p:animScale>
                                      <p:cBhvr>
                                        <p:cTn id="62" dur="166" decel="50000">
                                          <p:stCondLst>
                                            <p:cond delay="1338"/>
                                          </p:stCondLst>
                                        </p:cTn>
                                        <p:tgtEl>
                                          <p:spTgt spid="4"/>
                                        </p:tgtEl>
                                      </p:cBhvr>
                                      <p:to x="100000" y="100000"/>
                                    </p:animScale>
                                    <p:animScale>
                                      <p:cBhvr>
                                        <p:cTn id="63" dur="26">
                                          <p:stCondLst>
                                            <p:cond delay="1642"/>
                                          </p:stCondLst>
                                        </p:cTn>
                                        <p:tgtEl>
                                          <p:spTgt spid="4"/>
                                        </p:tgtEl>
                                      </p:cBhvr>
                                      <p:to x="100000" y="90000"/>
                                    </p:animScale>
                                    <p:animScale>
                                      <p:cBhvr>
                                        <p:cTn id="64" dur="166" decel="50000">
                                          <p:stCondLst>
                                            <p:cond delay="1668"/>
                                          </p:stCondLst>
                                        </p:cTn>
                                        <p:tgtEl>
                                          <p:spTgt spid="4"/>
                                        </p:tgtEl>
                                      </p:cBhvr>
                                      <p:to x="100000" y="100000"/>
                                    </p:animScale>
                                    <p:animScale>
                                      <p:cBhvr>
                                        <p:cTn id="65" dur="26">
                                          <p:stCondLst>
                                            <p:cond delay="1808"/>
                                          </p:stCondLst>
                                        </p:cTn>
                                        <p:tgtEl>
                                          <p:spTgt spid="4"/>
                                        </p:tgtEl>
                                      </p:cBhvr>
                                      <p:to x="100000" y="95000"/>
                                    </p:animScale>
                                    <p:animScale>
                                      <p:cBhvr>
                                        <p:cTn id="6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P spid="2" grpId="2"/>
      <p:bldP spid="3" grpId="3"/>
      <p:bldP spid="4" grpId="4"/>
    </p:bldLst>
  </p:timing>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0" y="1456690"/>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现在已经快到晌午了，万里无云，可是因为在水上，还有些凉风，这风从南面吹来，从稻秧上苇尖上吹过来。水面没有一只船。水像无边的跳荡的水银。</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indent="0">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sp>
        <p:nvSpPr>
          <p:cNvPr id="2" name="Title 6"/>
          <p:cNvSpPr txBox="1"/>
          <p:nvPr>
            <p:custDataLst>
              <p:tags r:id="rId11"/>
            </p:custDataLst>
          </p:nvPr>
        </p:nvSpPr>
        <p:spPr>
          <a:xfrm>
            <a:off x="160655" y="2622550"/>
            <a:ext cx="11421745" cy="93408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衬托水生嫂们的心情开始由忧变喜。同时，也推动了故事情节的发展。</a:t>
            </a:r>
          </a:p>
        </p:txBody>
      </p:sp>
      <p:sp>
        <p:nvSpPr>
          <p:cNvPr id="3" name="Title 6"/>
          <p:cNvSpPr txBox="1"/>
          <p:nvPr>
            <p:custDataLst>
              <p:tags r:id="rId12"/>
            </p:custDataLst>
          </p:nvPr>
        </p:nvSpPr>
        <p:spPr>
          <a:xfrm>
            <a:off x="237490" y="3370580"/>
            <a:ext cx="11421745" cy="13620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ym typeface="+mn-ea"/>
              </a:rPr>
              <a:t>她们奔着那不知道有几亩大小的荷花淀去，那一望无边挤得密密层层的大荷叶迎着阳光舒展开，就象铜墙铁壁一样。粉色荷花箭高高地挺出来，是监视白洋淀的哨兵吧。</a:t>
            </a:r>
          </a:p>
        </p:txBody>
      </p:sp>
      <p:sp>
        <p:nvSpPr>
          <p:cNvPr id="4" name="Title 6"/>
          <p:cNvSpPr txBox="1"/>
          <p:nvPr>
            <p:custDataLst>
              <p:tags r:id="rId13"/>
            </p:custDataLst>
          </p:nvPr>
        </p:nvSpPr>
        <p:spPr>
          <a:xfrm>
            <a:off x="237490" y="4592955"/>
            <a:ext cx="11421745" cy="157353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a:solidFill>
                  <a:srgbClr val="002060"/>
                </a:solidFill>
                <a:sym typeface="+mn-ea"/>
              </a:rPr>
              <a:t>突出水乡游击战的特点，暗示出在这清香四溢的荷花淀里即将发生一场激烈的伏击战，而且写出根据地人民同仇敌忾的心里和克敌致胜的信心，洋溢着歌颂人民战争的思想感情。</a:t>
            </a:r>
          </a:p>
        </p:txBody>
      </p:sp>
      <p:sp>
        <p:nvSpPr>
          <p:cNvPr id="100" name="文本框 99"/>
          <p:cNvSpPr txBox="1"/>
          <p:nvPr/>
        </p:nvSpPr>
        <p:spPr>
          <a:xfrm>
            <a:off x="1628140" y="5626735"/>
            <a:ext cx="7096760" cy="460375"/>
          </a:xfrm>
          <a:prstGeom prst="rect">
            <a:avLst/>
          </a:prstGeom>
          <a:noFill/>
          <a:ln w="9525">
            <a:noFill/>
          </a:ln>
        </p:spPr>
        <p:txBody>
          <a:bodyPr wrap="square">
            <a:spAutoFit/>
          </a:bodyPr>
          <a:lstStyle/>
          <a:p>
            <a:pPr indent="0"/>
            <a:r>
              <a:rPr lang="zh-CN" sz="2400" b="1">
                <a:solidFill>
                  <a:srgbClr val="FF0000"/>
                </a:solidFill>
                <a:latin typeface="+mn-ea"/>
                <a:cs typeface="+mn-ea"/>
              </a:rPr>
              <a:t>荷叶象铜墙铁壁——暗寓抗日根据地象铜墙铁壁</a:t>
            </a:r>
            <a:endParaRPr lang="zh-CN" altLang="en-US" sz="2400" b="1">
              <a:solidFill>
                <a:srgbClr val="FF0000"/>
              </a:solidFill>
              <a:latin typeface="+mn-ea"/>
              <a:cs typeface="+mn-ea"/>
            </a:endParaRPr>
          </a:p>
        </p:txBody>
      </p:sp>
      <p:sp>
        <p:nvSpPr>
          <p:cNvPr id="7" name="文本框 6"/>
          <p:cNvSpPr txBox="1"/>
          <p:nvPr/>
        </p:nvSpPr>
        <p:spPr>
          <a:xfrm>
            <a:off x="1628140" y="6166485"/>
            <a:ext cx="9173845" cy="460375"/>
          </a:xfrm>
          <a:prstGeom prst="rect">
            <a:avLst/>
          </a:prstGeom>
          <a:noFill/>
          <a:ln w="9525">
            <a:noFill/>
          </a:ln>
        </p:spPr>
        <p:txBody>
          <a:bodyPr wrap="square">
            <a:spAutoFit/>
          </a:bodyPr>
          <a:lstStyle/>
          <a:p>
            <a:pPr indent="0"/>
            <a:r>
              <a:rPr lang="zh-CN" sz="2400" b="1">
                <a:solidFill>
                  <a:srgbClr val="FF0000"/>
                </a:solidFill>
                <a:latin typeface="+mn-ea"/>
                <a:cs typeface="+mn-ea"/>
              </a:rPr>
              <a:t>粉色荷花箭是哨兵——暗寓白洋淀的妇女们成长为抗日游击战士</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edge">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ntr" presetSubtype="0" fill="hold" grpId="5" nodeType="click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80">
                                          <p:stCondLst>
                                            <p:cond delay="0"/>
                                          </p:stCondLst>
                                        </p:cTn>
                                        <p:tgtEl>
                                          <p:spTgt spid="100"/>
                                        </p:tgtEl>
                                      </p:cBhvr>
                                    </p:animEffect>
                                    <p:anim calcmode="lin" valueType="num">
                                      <p:cBhvr>
                                        <p:cTn id="33"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0"/>
                                        </p:tgtEl>
                                      </p:cBhvr>
                                      <p:to x="100000" y="60000"/>
                                    </p:animScale>
                                    <p:animScale>
                                      <p:cBhvr>
                                        <p:cTn id="39" dur="166" decel="50000">
                                          <p:stCondLst>
                                            <p:cond delay="676"/>
                                          </p:stCondLst>
                                        </p:cTn>
                                        <p:tgtEl>
                                          <p:spTgt spid="100"/>
                                        </p:tgtEl>
                                      </p:cBhvr>
                                      <p:to x="100000" y="100000"/>
                                    </p:animScale>
                                    <p:animScale>
                                      <p:cBhvr>
                                        <p:cTn id="40" dur="26">
                                          <p:stCondLst>
                                            <p:cond delay="1312"/>
                                          </p:stCondLst>
                                        </p:cTn>
                                        <p:tgtEl>
                                          <p:spTgt spid="100"/>
                                        </p:tgtEl>
                                      </p:cBhvr>
                                      <p:to x="100000" y="80000"/>
                                    </p:animScale>
                                    <p:animScale>
                                      <p:cBhvr>
                                        <p:cTn id="41" dur="166" decel="50000">
                                          <p:stCondLst>
                                            <p:cond delay="1338"/>
                                          </p:stCondLst>
                                        </p:cTn>
                                        <p:tgtEl>
                                          <p:spTgt spid="100"/>
                                        </p:tgtEl>
                                      </p:cBhvr>
                                      <p:to x="100000" y="100000"/>
                                    </p:animScale>
                                    <p:animScale>
                                      <p:cBhvr>
                                        <p:cTn id="42" dur="26">
                                          <p:stCondLst>
                                            <p:cond delay="1642"/>
                                          </p:stCondLst>
                                        </p:cTn>
                                        <p:tgtEl>
                                          <p:spTgt spid="100"/>
                                        </p:tgtEl>
                                      </p:cBhvr>
                                      <p:to x="100000" y="90000"/>
                                    </p:animScale>
                                    <p:animScale>
                                      <p:cBhvr>
                                        <p:cTn id="43" dur="166" decel="50000">
                                          <p:stCondLst>
                                            <p:cond delay="1668"/>
                                          </p:stCondLst>
                                        </p:cTn>
                                        <p:tgtEl>
                                          <p:spTgt spid="100"/>
                                        </p:tgtEl>
                                      </p:cBhvr>
                                      <p:to x="100000" y="100000"/>
                                    </p:animScale>
                                    <p:animScale>
                                      <p:cBhvr>
                                        <p:cTn id="44" dur="26">
                                          <p:stCondLst>
                                            <p:cond delay="1808"/>
                                          </p:stCondLst>
                                        </p:cTn>
                                        <p:tgtEl>
                                          <p:spTgt spid="100"/>
                                        </p:tgtEl>
                                      </p:cBhvr>
                                      <p:to x="100000" y="95000"/>
                                    </p:animScale>
                                    <p:animScale>
                                      <p:cBhvr>
                                        <p:cTn id="45" dur="166" decel="50000">
                                          <p:stCondLst>
                                            <p:cond delay="1834"/>
                                          </p:stCondLst>
                                        </p:cTn>
                                        <p:tgtEl>
                                          <p:spTgt spid="100"/>
                                        </p:tgtEl>
                                      </p:cBhvr>
                                      <p:to x="100000" y="100000"/>
                                    </p:animScale>
                                  </p:childTnLst>
                                </p:cTn>
                              </p:par>
                            </p:childTnLst>
                          </p:cTn>
                        </p:par>
                      </p:childTnLst>
                    </p:cTn>
                  </p:par>
                  <p:par>
                    <p:cTn id="46" fill="hold" nodeType="clickPar">
                      <p:stCondLst>
                        <p:cond delay="indefinite"/>
                      </p:stCondLst>
                      <p:childTnLst>
                        <p:par>
                          <p:cTn id="47" fill="hold" nodeType="afterGroup">
                            <p:stCondLst>
                              <p:cond delay="0"/>
                            </p:stCondLst>
                            <p:childTnLst>
                              <p:par>
                                <p:cTn id="48" presetID="26" presetClass="entr" presetSubtype="0" fill="hold" grpId="6"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80">
                                          <p:stCondLst>
                                            <p:cond delay="0"/>
                                          </p:stCondLst>
                                        </p:cTn>
                                        <p:tgtEl>
                                          <p:spTgt spid="7"/>
                                        </p:tgtEl>
                                      </p:cBhvr>
                                    </p:animEffect>
                                    <p:anim calcmode="lin" valueType="num">
                                      <p:cBhvr>
                                        <p:cTn id="5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56" dur="26">
                                          <p:stCondLst>
                                            <p:cond delay="650"/>
                                          </p:stCondLst>
                                        </p:cTn>
                                        <p:tgtEl>
                                          <p:spTgt spid="7"/>
                                        </p:tgtEl>
                                      </p:cBhvr>
                                      <p:to x="100000" y="60000"/>
                                    </p:animScale>
                                    <p:animScale>
                                      <p:cBhvr>
                                        <p:cTn id="57" dur="166" decel="50000">
                                          <p:stCondLst>
                                            <p:cond delay="676"/>
                                          </p:stCondLst>
                                        </p:cTn>
                                        <p:tgtEl>
                                          <p:spTgt spid="7"/>
                                        </p:tgtEl>
                                      </p:cBhvr>
                                      <p:to x="100000" y="100000"/>
                                    </p:animScale>
                                    <p:animScale>
                                      <p:cBhvr>
                                        <p:cTn id="58" dur="26">
                                          <p:stCondLst>
                                            <p:cond delay="1312"/>
                                          </p:stCondLst>
                                        </p:cTn>
                                        <p:tgtEl>
                                          <p:spTgt spid="7"/>
                                        </p:tgtEl>
                                      </p:cBhvr>
                                      <p:to x="100000" y="80000"/>
                                    </p:animScale>
                                    <p:animScale>
                                      <p:cBhvr>
                                        <p:cTn id="59" dur="166" decel="50000">
                                          <p:stCondLst>
                                            <p:cond delay="1338"/>
                                          </p:stCondLst>
                                        </p:cTn>
                                        <p:tgtEl>
                                          <p:spTgt spid="7"/>
                                        </p:tgtEl>
                                      </p:cBhvr>
                                      <p:to x="100000" y="100000"/>
                                    </p:animScale>
                                    <p:animScale>
                                      <p:cBhvr>
                                        <p:cTn id="60" dur="26">
                                          <p:stCondLst>
                                            <p:cond delay="1642"/>
                                          </p:stCondLst>
                                        </p:cTn>
                                        <p:tgtEl>
                                          <p:spTgt spid="7"/>
                                        </p:tgtEl>
                                      </p:cBhvr>
                                      <p:to x="100000" y="90000"/>
                                    </p:animScale>
                                    <p:animScale>
                                      <p:cBhvr>
                                        <p:cTn id="61" dur="166" decel="50000">
                                          <p:stCondLst>
                                            <p:cond delay="1668"/>
                                          </p:stCondLst>
                                        </p:cTn>
                                        <p:tgtEl>
                                          <p:spTgt spid="7"/>
                                        </p:tgtEl>
                                      </p:cBhvr>
                                      <p:to x="100000" y="100000"/>
                                    </p:animScale>
                                    <p:animScale>
                                      <p:cBhvr>
                                        <p:cTn id="62" dur="26">
                                          <p:stCondLst>
                                            <p:cond delay="1808"/>
                                          </p:stCondLst>
                                        </p:cTn>
                                        <p:tgtEl>
                                          <p:spTgt spid="7"/>
                                        </p:tgtEl>
                                      </p:cBhvr>
                                      <p:to x="100000" y="95000"/>
                                    </p:animScale>
                                    <p:animScale>
                                      <p:cBhvr>
                                        <p:cTn id="63"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P spid="2" grpId="2"/>
      <p:bldP spid="3" grpId="3"/>
      <p:bldP spid="4" grpId="4"/>
      <p:bldP spid="100" grpId="5"/>
      <p:bldP spid="7" grpId="6"/>
    </p:bld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3"/>
          <p:cNvSpPr/>
          <p:nvPr>
            <p:custDataLst>
              <p:tags r:id="rId2"/>
            </p:custDataLst>
          </p:nvPr>
        </p:nvSpPr>
        <p:spPr>
          <a:xfrm>
            <a:off x="635" y="462280"/>
            <a:ext cx="881824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6" name="任意多边形: 形状 25"/>
          <p:cNvSpPr/>
          <p:nvPr>
            <p:custDataLst>
              <p:tags r:id="rId3"/>
            </p:custDataLst>
          </p:nvPr>
        </p:nvSpPr>
        <p:spPr>
          <a:xfrm>
            <a:off x="8813288" y="46228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lumMod val="20000"/>
              <a:lumOff val="80000"/>
            </a:schemeClr>
          </a:solidFill>
          <a:ln>
            <a:noFill/>
          </a:ln>
          <a:effectLst>
            <a:outerShdw blurRad="50800" dist="50800" dir="5400000" algn="ctr" rotWithShape="0">
              <a:schemeClr val="accent1">
                <a:alpha val="100000"/>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19" name="矩形 18"/>
          <p:cNvSpPr/>
          <p:nvPr>
            <p:custDataLst>
              <p:tags r:id="rId4"/>
            </p:custDataLst>
          </p:nvPr>
        </p:nvSpPr>
        <p:spPr>
          <a:xfrm>
            <a:off x="635" y="1447165"/>
            <a:ext cx="12192000" cy="4953635"/>
          </a:xfrm>
          <a:prstGeom prst="rect">
            <a:avLst/>
          </a:prstGeom>
          <a:solidFill>
            <a:schemeClr val="accent1">
              <a:alpha val="30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cxnSp>
        <p:nvCxnSpPr>
          <p:cNvPr id="21" name="直接连接符 20"/>
          <p:cNvCxnSpPr/>
          <p:nvPr>
            <p:custDataLst>
              <p:tags r:id="rId5"/>
            </p:custDataLst>
          </p:nvPr>
        </p:nvCxnSpPr>
        <p:spPr>
          <a:xfrm>
            <a:off x="609555" y="3556661"/>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609555" y="4940042"/>
            <a:ext cx="10972888" cy="0"/>
          </a:xfrm>
          <a:prstGeom prst="line">
            <a:avLst/>
          </a:prstGeom>
          <a:ln w="12700">
            <a:solidFill>
              <a:schemeClr val="lt1">
                <a:lumMod val="8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3" name="任意多边形: 形状 22"/>
          <p:cNvSpPr/>
          <p:nvPr>
            <p:custDataLst>
              <p:tags r:id="rId7"/>
            </p:custDataLst>
          </p:nvPr>
        </p:nvSpPr>
        <p:spPr>
          <a:xfrm>
            <a:off x="0" y="609600"/>
            <a:ext cx="8733155" cy="762000"/>
          </a:xfrm>
          <a:custGeom>
            <a:avLst/>
            <a:gdLst>
              <a:gd name="connsiteX0" fmla="*/ 0 w 5034915"/>
              <a:gd name="connsiteY0" fmla="*/ 0 h 761995"/>
              <a:gd name="connsiteX1" fmla="*/ 5034915 w 5034915"/>
              <a:gd name="connsiteY1" fmla="*/ 0 h 761995"/>
              <a:gd name="connsiteX2" fmla="*/ 5034915 w 5034915"/>
              <a:gd name="connsiteY2" fmla="*/ 761995 h 761995"/>
              <a:gd name="connsiteX3" fmla="*/ 0 w 5034915"/>
              <a:gd name="connsiteY3" fmla="*/ 761995 h 761995"/>
              <a:gd name="connsiteX4" fmla="*/ 0 w 5034915"/>
              <a:gd name="connsiteY4" fmla="*/ 0 h 761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15" h="761995">
                <a:moveTo>
                  <a:pt x="0" y="0"/>
                </a:moveTo>
                <a:lnTo>
                  <a:pt x="5034915" y="0"/>
                </a:lnTo>
                <a:lnTo>
                  <a:pt x="5034915" y="761995"/>
                </a:lnTo>
                <a:lnTo>
                  <a:pt x="0" y="761995"/>
                </a:lnTo>
                <a:lnTo>
                  <a:pt x="0"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25" name="任意多边形: 形状 24"/>
          <p:cNvSpPr/>
          <p:nvPr>
            <p:custDataLst>
              <p:tags r:id="rId8"/>
            </p:custDataLst>
          </p:nvPr>
        </p:nvSpPr>
        <p:spPr>
          <a:xfrm>
            <a:off x="8725023" y="609605"/>
            <a:ext cx="451485" cy="762006"/>
          </a:xfrm>
          <a:custGeom>
            <a:avLst/>
            <a:gdLst>
              <a:gd name="connsiteX0" fmla="*/ 0 w 451485"/>
              <a:gd name="connsiteY0" fmla="*/ 0 h 762006"/>
              <a:gd name="connsiteX1" fmla="*/ 105657 w 451485"/>
              <a:gd name="connsiteY1" fmla="*/ 0 h 762006"/>
              <a:gd name="connsiteX2" fmla="*/ 451485 w 451485"/>
              <a:gd name="connsiteY2" fmla="*/ 381003 h 762006"/>
              <a:gd name="connsiteX3" fmla="*/ 105657 w 451485"/>
              <a:gd name="connsiteY3" fmla="*/ 762006 h 762006"/>
              <a:gd name="connsiteX4" fmla="*/ 0 w 451485"/>
              <a:gd name="connsiteY4" fmla="*/ 762006 h 762006"/>
              <a:gd name="connsiteX5" fmla="*/ 0 w 451485"/>
              <a:gd name="connsiteY5" fmla="*/ 761995 h 76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1484" h="762006">
                <a:moveTo>
                  <a:pt x="0" y="0"/>
                </a:moveTo>
                <a:lnTo>
                  <a:pt x="105657" y="0"/>
                </a:lnTo>
                <a:cubicBezTo>
                  <a:pt x="296652" y="0"/>
                  <a:pt x="451485" y="170581"/>
                  <a:pt x="451485" y="381003"/>
                </a:cubicBezTo>
                <a:cubicBezTo>
                  <a:pt x="451485" y="591425"/>
                  <a:pt x="296652" y="762006"/>
                  <a:pt x="105657" y="762006"/>
                </a:cubicBezTo>
                <a:lnTo>
                  <a:pt x="0" y="762006"/>
                </a:lnTo>
                <a:lnTo>
                  <a:pt x="0" y="761995"/>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8" name="Title 6"/>
          <p:cNvSpPr txBox="1"/>
          <p:nvPr>
            <p:custDataLst>
              <p:tags r:id="rId9"/>
            </p:custDataLst>
          </p:nvPr>
        </p:nvSpPr>
        <p:spPr>
          <a:xfrm>
            <a:off x="160655" y="1566545"/>
            <a:ext cx="7107555" cy="5115560"/>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a:solidFill>
                  <a:srgbClr val="0070C0"/>
                </a:solidFill>
                <a:sym typeface="+mn-ea"/>
              </a:rPr>
              <a:t>小说全部画面融为一体，由朦胧逐渐完全清晰，由暗示而至直接展现，前后画面递进，具有流动感，又层次分明，显得意境纵深而高远。概括起来说，荷花淀的景物是美丽的，水和天，荷和苇无一不美，明丽清纯，让人心醉。这么美的家园，谁人不爱!怎么肯让敌人蹂躏!这就找到了景和情的契合点。这么美丽的一方水土，当然会养育一方英雄儿女，他们美丽的身心不容玷污，他们平时有多少温情，战时就会有多少勇气，这是景和人的契合点。</a:t>
            </a:r>
          </a:p>
        </p:txBody>
      </p:sp>
      <p:sp>
        <p:nvSpPr>
          <p:cNvPr id="10" name="文本框 9"/>
          <p:cNvSpPr txBox="1"/>
          <p:nvPr>
            <p:custDataLst>
              <p:tags r:id="rId10"/>
            </p:custDataLst>
          </p:nvPr>
        </p:nvSpPr>
        <p:spPr>
          <a:xfrm>
            <a:off x="609048" y="609605"/>
            <a:ext cx="8121015"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sz="4000" b="1" spc="300">
                <a:solidFill>
                  <a:schemeClr val="lt1"/>
                </a:solidFill>
                <a:latin typeface="微软雅黑" pitchFamily="34" charset="-122"/>
                <a:ea typeface="微软雅黑" pitchFamily="34" charset="-122"/>
              </a:rPr>
              <a:t>景物描写赏析</a:t>
            </a:r>
          </a:p>
        </p:txBody>
      </p:sp>
      <p:pic>
        <p:nvPicPr>
          <p:cNvPr id="2" name="图片 1" descr="u=424630916,2292270551&amp;fm=26&amp;gp=0"/>
          <p:cNvPicPr>
            <a:picLocks noChangeAspect="1"/>
          </p:cNvPicPr>
          <p:nvPr/>
        </p:nvPicPr>
        <p:blipFill>
          <a:blip r:embed="rId12"/>
          <a:stretch>
            <a:fillRect/>
          </a:stretch>
        </p:blipFill>
        <p:spPr>
          <a:xfrm>
            <a:off x="7268210" y="1910080"/>
            <a:ext cx="4762500" cy="44900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4" name="矩形 3"/>
          <p:cNvSpPr/>
          <p:nvPr userDrawn="1">
            <p:custDataLst>
              <p:tags r:id="rId2"/>
            </p:custDataLst>
          </p:nvPr>
        </p:nvSpPr>
        <p:spPr>
          <a:xfrm>
            <a:off x="0" y="0"/>
            <a:ext cx="12192000" cy="912114"/>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3"/>
            </p:custDataLst>
          </p:nvPr>
        </p:nvSpPr>
        <p:spPr>
          <a:xfrm>
            <a:off x="264799" y="15113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微软雅黑" pitchFamily="34" charset="-122"/>
                <a:ea typeface="微软雅黑" pitchFamily="34" charset="-122"/>
              </a:rPr>
              <a:t>不一样的传说，不一样的作品</a:t>
            </a:r>
          </a:p>
        </p:txBody>
      </p:sp>
      <p:sp>
        <p:nvSpPr>
          <p:cNvPr id="11" name="Title 6"/>
          <p:cNvSpPr txBox="1"/>
          <p:nvPr>
            <p:custDataLst>
              <p:tags r:id="rId4"/>
            </p:custDataLst>
          </p:nvPr>
        </p:nvSpPr>
        <p:spPr>
          <a:xfrm>
            <a:off x="264795" y="1219200"/>
            <a:ext cx="11470005" cy="49237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相传在很久很久以前，一个中秋节的晚上，嫦娥偷吃了仙药后不由自主地往上飘，就在她离月宫还差一步的时候，随身佩戴的宝镜却掉了下来，这块宝镜摔成了大大小小的99个碎片，于是地上便有了大大小小99个水淀，荷花淀便是其中的一个淀泊。荷花淀属白洋淀水域，白洋淀又名西淀，属河北省安新、伍丘、高阳、雄县、容光焕发城5县(市)所辖。这是一片面积为五百平方公里的水域，淀周堤埝环绕，淀内地形复杂，纵横交织着3700条沟壕，把淀面分割成43个大大小小的淀泊，形成淀内有淀、淀间大小沟壕相通的水网泽国景观。今天我们就学习与此相关的一篇以战争为题材的、被人们称为</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“战争小说的一曲纯美的绝唱”</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的小说</a:t>
            </a:r>
            <a:r>
              <a:rPr lang="zh-CN"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《荷花淀》</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不一样的思辨，不一样的启迪</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C00000"/>
                </a:solidFill>
                <a:latin typeface="微软雅黑" pitchFamily="34" charset="-122"/>
                <a:ea typeface="微软雅黑"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609479" y="2405297"/>
            <a:ext cx="10973041" cy="1693618"/>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这是由作品表现主题的角度决定的</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——并不是通过渲染战争的残酷,而是通过人们对家乡的爱、对生活的爱,着重表现革命乐观主义精神,从而歌颂爱国主义和革命英雄主义。</a:t>
            </a:r>
          </a:p>
        </p:txBody>
      </p:sp>
      <p:sp>
        <p:nvSpPr>
          <p:cNvPr id="2" name="Title 6"/>
          <p:cNvSpPr txBox="1"/>
          <p:nvPr>
            <p:custDataLst>
              <p:tags r:id="rId5"/>
            </p:custDataLst>
          </p:nvPr>
        </p:nvSpPr>
        <p:spPr>
          <a:xfrm>
            <a:off x="609600" y="3980180"/>
            <a:ext cx="10972800" cy="260159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rgbClr val="0070C0"/>
                </a:solidFill>
                <a:latin typeface="微软雅黑" pitchFamily="34" charset="-122"/>
                <a:ea typeface="微软雅黑" pitchFamily="34" charset="-122"/>
                <a:cs typeface="微软雅黑" panose="020B0503020204020204" pitchFamily="34" charset="-122"/>
              </a:rPr>
              <a:t>作者的写作目的。</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在《孙犁文集》中有这么一段话：“看到真善美的极致，我写了一些作品。看到邪恶的极致，我不愿意写。这些东西，我体验很深，可以说是镂心刻骨的，可是我不愿意去写这些东西。我也不愿意回忆它。”孙犁就是这样用他独特的笔法，构建了一幅情景交融的美妙画卷，表达了他对美丽的中华河山、中华儿女、中华民族不屈精神的礼赞。</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2"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edge">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1"/>
      <p:bldP spid="2" grpId="2"/>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2234565"/>
            <a:ext cx="12192000" cy="3670935"/>
          </a:xfrm>
          <a:prstGeom prst="rect">
            <a:avLst/>
          </a:prstGeom>
          <a:solidFill>
            <a:schemeClr val="lt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1" name="Title 6"/>
          <p:cNvSpPr txBox="1"/>
          <p:nvPr>
            <p:custDataLst>
              <p:tags r:id="rId3"/>
            </p:custDataLst>
          </p:nvPr>
        </p:nvSpPr>
        <p:spPr>
          <a:xfrm>
            <a:off x="609600" y="0"/>
            <a:ext cx="10972800" cy="223393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sz="2400" b="1" spc="200">
                <a:ln w="3175">
                  <a:noFill/>
                  <a:prstDash val="dash"/>
                </a:ln>
                <a:solidFill>
                  <a:srgbClr val="C00000"/>
                </a:solidFill>
                <a:latin typeface="微软雅黑" pitchFamily="34" charset="-122"/>
                <a:ea typeface="微软雅黑" pitchFamily="34" charset="-122"/>
                <a:cs typeface="微软雅黑" panose="020B0503020204020204" pitchFamily="34" charset="-122"/>
              </a:rPr>
              <a:t>这是一篇战争题材的小说，即使故事的高潮部分也就是枪战环节，三言两语便被带过，有人对此提出批判，抗日战争这么严酷，有这么恬静优美的环境吗？人们会这么恬静自得吗？作家这么写是诗化战争，是违反现实的呢？你们是怎样看待这一问题的。</a:t>
            </a:r>
          </a:p>
        </p:txBody>
      </p:sp>
      <p:sp>
        <p:nvSpPr>
          <p:cNvPr id="4" name="Title 6"/>
          <p:cNvSpPr txBox="1"/>
          <p:nvPr>
            <p:custDataLst>
              <p:tags r:id="rId4"/>
            </p:custDataLst>
          </p:nvPr>
        </p:nvSpPr>
        <p:spPr>
          <a:xfrm>
            <a:off x="519430" y="2769235"/>
            <a:ext cx="10972800" cy="67564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itchFamily="34" charset="-122"/>
                <a:ea typeface="微软雅黑" pitchFamily="34" charset="-122"/>
                <a:cs typeface="微软雅黑" panose="020B0503020204020204" pitchFamily="34" charset="-122"/>
              </a:rPr>
              <a:t>《荷花淀》是当之无愧的“战争小说的一首纯美绝唱”。</a:t>
            </a:r>
          </a:p>
        </p:txBody>
      </p:sp>
      <p:sp>
        <p:nvSpPr>
          <p:cNvPr id="2" name="Title 6"/>
          <p:cNvSpPr txBox="1"/>
          <p:nvPr>
            <p:custDataLst>
              <p:tags r:id="rId5"/>
            </p:custDataLst>
          </p:nvPr>
        </p:nvSpPr>
        <p:spPr>
          <a:xfrm>
            <a:off x="609600" y="3980180"/>
            <a:ext cx="10972800" cy="133350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latin typeface="微软雅黑" pitchFamily="34" charset="-122"/>
                <a:ea typeface="微软雅黑" pitchFamily="34" charset="-122"/>
                <a:cs typeface="微软雅黑" panose="020B0503020204020204" pitchFamily="34" charset="-122"/>
              </a:rPr>
              <a:t>孙犁的创作如荷花一样根植于水乡泥土，带着自然的清新纯朴，充满诗情画意，被称之为“荷花淀”派。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itchFamily="34" charset="-122"/>
              <a:ea typeface="微软雅黑" pitchFamily="34" charset="-122"/>
              <a:sym typeface="Arial" panose="020B0604020202020204" pitchFamily="34" charset="0"/>
            </a:endParaRPr>
          </a:p>
        </p:txBody>
      </p:sp>
      <p:sp>
        <p:nvSpPr>
          <p:cNvPr id="4" name="矩形 3"/>
          <p:cNvSpPr/>
          <p:nvPr>
            <p:custDataLst>
              <p:tags r:id="rId3"/>
            </p:custDataLst>
          </p:nvPr>
        </p:nvSpPr>
        <p:spPr>
          <a:xfrm>
            <a:off x="665336" y="2993425"/>
            <a:ext cx="10798194" cy="3435254"/>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矩形 5"/>
          <p:cNvSpPr/>
          <p:nvPr>
            <p:custDataLst>
              <p:tags r:id="rId4"/>
            </p:custDataLst>
          </p:nvPr>
        </p:nvSpPr>
        <p:spPr>
          <a:xfrm>
            <a:off x="822090" y="2820403"/>
            <a:ext cx="10798194" cy="343525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sp>
        <p:nvSpPr>
          <p:cNvPr id="7" name="文本框 6"/>
          <p:cNvSpPr txBox="1"/>
          <p:nvPr>
            <p:custDataLst>
              <p:tags r:id="rId5"/>
            </p:custDataLst>
          </p:nvPr>
        </p:nvSpPr>
        <p:spPr>
          <a:xfrm>
            <a:off x="1008887" y="713740"/>
            <a:ext cx="7617223" cy="624840"/>
          </a:xfrm>
          <a:prstGeom prst="rect">
            <a:avLst/>
          </a:prstGeom>
          <a:noFill/>
        </p:spPr>
        <p:txBody>
          <a:bodyPr wrap="square" lIns="91440" tIns="45720" rIns="91440" bIns="45720" rtlCol="0">
            <a:normAutofit/>
          </a:bodyPr>
          <a:lstStyle/>
          <a:p>
            <a:pPr marL="0" indent="0" algn="l">
              <a:lnSpc>
                <a:spcPct val="100000"/>
              </a:lnSpc>
              <a:spcBef>
                <a:spcPct val="0"/>
              </a:spcBef>
              <a:spcAft>
                <a:spcPct val="0"/>
              </a:spcAft>
              <a:buSzTx/>
              <a:buNone/>
            </a:pPr>
            <a:r>
              <a:rPr lang="zh-CN" sz="3200" b="1" spc="300">
                <a:solidFill>
                  <a:schemeClr val="accent1"/>
                </a:solidFill>
                <a:latin typeface="微软雅黑" pitchFamily="34" charset="-122"/>
                <a:ea typeface="微软雅黑" pitchFamily="34" charset="-122"/>
                <a:cs typeface="微软雅黑" panose="020B0503020204020204" pitchFamily="34" charset="-122"/>
              </a:rPr>
              <a:t>概括“荷花淀派”的艺术特色</a:t>
            </a:r>
          </a:p>
        </p:txBody>
      </p:sp>
      <p:grpSp>
        <p:nvGrpSpPr>
          <p:cNvPr id="13" name="组合 12"/>
          <p:cNvGrpSpPr>
            <a:grpSpLocks noChangeAspect="1"/>
          </p:cNvGrpSpPr>
          <p:nvPr>
            <p:custDataLst>
              <p:tags r:id="rId6"/>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sp>
          <p:nvSpPr>
            <p:cNvPr id="15" name="任意多边形: 形状 14"/>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anose="020B0604020202020204" pitchFamily="34" charset="0"/>
              </a:endParaRPr>
            </a:p>
          </p:txBody>
        </p:sp>
      </p:grpSp>
      <p:sp>
        <p:nvSpPr>
          <p:cNvPr id="17" name="文本框 16"/>
          <p:cNvSpPr txBox="1"/>
          <p:nvPr>
            <p:custDataLst>
              <p:tags r:id="rId7"/>
            </p:custDataLst>
          </p:nvPr>
        </p:nvSpPr>
        <p:spPr>
          <a:xfrm>
            <a:off x="1031240" y="1468120"/>
            <a:ext cx="10173970" cy="1156970"/>
          </a:xfrm>
          <a:prstGeom prst="rect">
            <a:avLst/>
          </a:prstGeom>
          <a:noFill/>
        </p:spPr>
        <p:txBody>
          <a:bodyPr wrap="square" lIns="91440" tIns="45720" rIns="91440" bIns="45720" rtlCol="0">
            <a:noAutofit/>
          </a:bodyPr>
          <a:lstStyle>
            <a:defPPr>
              <a:defRPr lang="zh-CN"/>
            </a:defPPr>
            <a:lvl1pPr fontAlgn="auto">
              <a:lnSpc>
                <a:spcPct val="130000"/>
              </a:lnSpc>
              <a:spcAft>
                <a:spcPts val="1000"/>
              </a:spcAft>
              <a:defRPr sz="1600" spc="150"/>
            </a:lvl1pPr>
          </a:lstStyle>
          <a:p>
            <a:pPr marL="0" indent="0" algn="l">
              <a:lnSpc>
                <a:spcPct val="150000"/>
              </a:lnSpc>
              <a:spcBef>
                <a:spcPts val="1000"/>
              </a:spcBef>
              <a:spcAft>
                <a:spcPct val="0"/>
              </a:spcAft>
              <a:buSzTx/>
              <a:buNone/>
            </a:pPr>
            <a:r>
              <a:rPr lang="zh-CN" sz="2400" b="1">
                <a:solidFill>
                  <a:srgbClr val="0070C0"/>
                </a:solidFill>
                <a:latin typeface="微软雅黑" pitchFamily="34" charset="-122"/>
                <a:ea typeface="微软雅黑" pitchFamily="34" charset="-122"/>
              </a:rPr>
              <a:t>散文式清新秀美的语言，浓郁的诗情画意，在细腻的描写中开拓诗一般的意境。</a:t>
            </a:r>
          </a:p>
        </p:txBody>
      </p:sp>
      <p:sp>
        <p:nvSpPr>
          <p:cNvPr id="11" name="矩形 10"/>
          <p:cNvSpPr/>
          <p:nvPr>
            <p:custDataLst>
              <p:tags r:id="rId8"/>
            </p:custDataLst>
          </p:nvPr>
        </p:nvSpPr>
        <p:spPr>
          <a:xfrm>
            <a:off x="1008887" y="3258643"/>
            <a:ext cx="10174224" cy="26764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itchFamily="34" charset="-122"/>
                <a:ea typeface="微软雅黑" pitchFamily="34" charset="-122"/>
                <a:cs typeface="微软雅黑" panose="020B0503020204020204" pitchFamily="34" charset="-122"/>
              </a:rPr>
              <a:t>《荷花淀》这篇小说文中有画,文中有诗,这实在是一幅被作者充分诗化了的如同人间仙境般的有着无限开阔境界的荷花图。文章形成了一种散文式的格调、诗歌般的意境,既清新脱俗,又含蓄隽永。这正是作品的真正魅力。本文用诗意的笔法写战争,集中体现了孙犁追求美的极致的创作风格,是一篇真正的纯美小说。</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edge">
                                      <p:cBhvr>
                                        <p:cTn id="12" dur="2000"/>
                                        <p:tgtEl>
                                          <p:spTgt spid="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3"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4"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ircle(in)">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3" animBg="1"/>
      <p:bldP spid="6" grpId="2" animBg="1"/>
      <p:bldP spid="7" grpId="0"/>
      <p:bldP spid="17" grpId="1"/>
      <p:bldP spid="11" grpId="4"/>
    </p:bld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6" name="图片 5" descr="D:\meihua_service_cache\jpg/0ef7d1725d1782f0163a5185073d8bf6.jpg0ef7d1725d1782f0163a5185073d8bf6"/>
          <p:cNvPicPr>
            <a:picLocks noChangeAspect="1"/>
          </p:cNvPicPr>
          <p:nvPr>
            <p:custDataLst>
              <p:tags r:id="rId2"/>
            </p:custDataLst>
          </p:nvPr>
        </p:nvPicPr>
        <p:blipFill>
          <a:blip r:embed="rId9"/>
          <a:srcRect l="11250" r="11250"/>
          <a:stretch>
            <a:fillRect/>
          </a:stretch>
        </p:blipFill>
        <p:spPr>
          <a:xfrm>
            <a:off x="0" y="0"/>
            <a:ext cx="9448863" cy="6858000"/>
          </a:xfrm>
          <a:custGeom>
            <a:avLst/>
            <a:gdLst/>
            <a:ahLst/>
            <a:cxnLst>
              <a:cxn ang="3">
                <a:pos x="hc" y="t"/>
              </a:cxn>
              <a:cxn ang="cd2">
                <a:pos x="l" y="vc"/>
              </a:cxn>
              <a:cxn ang="cd4">
                <a:pos x="hc" y="b"/>
              </a:cxn>
              <a:cxn ang="0">
                <a:pos x="r" y="vc"/>
              </a:cxn>
            </a:cxnLst>
            <a:rect l="l" t="t" r="r" b="b"/>
            <a:pathLst>
              <a:path w="14880" h="10800">
                <a:moveTo>
                  <a:pt x="0" y="0"/>
                </a:moveTo>
                <a:lnTo>
                  <a:pt x="14880" y="0"/>
                </a:lnTo>
                <a:lnTo>
                  <a:pt x="14880" y="10800"/>
                </a:lnTo>
                <a:lnTo>
                  <a:pt x="0" y="10800"/>
                </a:lnTo>
                <a:lnTo>
                  <a:pt x="0" y="0"/>
                </a:lnTo>
                <a:close/>
              </a:path>
            </a:pathLst>
          </a:custGeom>
        </p:spPr>
      </p:pic>
      <p:sp>
        <p:nvSpPr>
          <p:cNvPr id="5" name="bj"/>
          <p:cNvSpPr/>
          <p:nvPr>
            <p:custDataLst>
              <p:tags r:id="rId3"/>
            </p:custDataLst>
          </p:nvPr>
        </p:nvSpPr>
        <p:spPr>
          <a:xfrm>
            <a:off x="4073525" y="1219200"/>
            <a:ext cx="7472045" cy="4570730"/>
          </a:xfrm>
          <a:prstGeom prst="rect">
            <a:avLst/>
          </a:prstGeom>
          <a:solidFill>
            <a:schemeClr val="lt1"/>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7" name="文本框 6"/>
          <p:cNvSpPr txBox="1"/>
          <p:nvPr>
            <p:custDataLst>
              <p:tags r:id="rId4"/>
            </p:custDataLst>
          </p:nvPr>
        </p:nvSpPr>
        <p:spPr>
          <a:xfrm>
            <a:off x="4267262" y="1395112"/>
            <a:ext cx="3505225" cy="6096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3200" b="1" spc="160">
                <a:solidFill>
                  <a:schemeClr val="accent1"/>
                </a:solidFill>
                <a:latin typeface="微软雅黑" pitchFamily="34" charset="-122"/>
                <a:ea typeface="微软雅黑" pitchFamily="34" charset="-122"/>
              </a:rPr>
              <a:t>荷花淀</a:t>
            </a:r>
          </a:p>
        </p:txBody>
      </p:sp>
      <p:sp>
        <p:nvSpPr>
          <p:cNvPr id="11" name="Title 6"/>
          <p:cNvSpPr txBox="1"/>
          <p:nvPr>
            <p:custDataLst>
              <p:tags r:id="rId5"/>
            </p:custDataLst>
          </p:nvPr>
        </p:nvSpPr>
        <p:spPr>
          <a:xfrm>
            <a:off x="4327525" y="2166620"/>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风光美丽白洋淀，战火纷飞黑硝烟</a:t>
            </a:r>
          </a:p>
        </p:txBody>
      </p:sp>
      <p:sp>
        <p:nvSpPr>
          <p:cNvPr id="2" name="Title 6"/>
          <p:cNvSpPr txBox="1"/>
          <p:nvPr>
            <p:custDataLst>
              <p:tags r:id="rId6"/>
            </p:custDataLst>
          </p:nvPr>
        </p:nvSpPr>
        <p:spPr>
          <a:xfrm>
            <a:off x="4327525" y="2922905"/>
            <a:ext cx="6700520" cy="6286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保家卫国匹夫心，女子也敢上前线</a:t>
            </a:r>
          </a:p>
        </p:txBody>
      </p:sp>
      <p:sp>
        <p:nvSpPr>
          <p:cNvPr id="3" name="Title 6"/>
          <p:cNvSpPr txBox="1"/>
          <p:nvPr>
            <p:custDataLst>
              <p:tags r:id="rId7"/>
            </p:custDataLst>
          </p:nvPr>
        </p:nvSpPr>
        <p:spPr>
          <a:xfrm>
            <a:off x="4327525" y="3721735"/>
            <a:ext cx="6700520" cy="14878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8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男子要抗战，女子送衣衫，</a:t>
            </a:r>
          </a:p>
          <a:p>
            <a:pPr lvl="0" indent="0" algn="l" fontAlgn="ctr">
              <a:lnSpc>
                <a:spcPct val="130000"/>
              </a:lnSpc>
              <a:spcBef>
                <a:spcPts val="1000"/>
              </a:spcBef>
              <a:spcAft>
                <a:spcPct val="0"/>
              </a:spcAft>
              <a:buSzTx/>
              <a:buFont typeface="Wingdings"/>
            </a:pPr>
            <a:r>
              <a:rPr lang="zh-CN" sz="28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鬼子来捣乱，一起并肩战。</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7" presetClass="entr" presetSubtype="4" fill="hold" grpId="2"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0" fill="hold"/>
                                        <p:tgtEl>
                                          <p:spTgt spid="11"/>
                                        </p:tgtEl>
                                        <p:attrNameLst>
                                          <p:attrName>ppt_x</p:attrName>
                                        </p:attrNameLst>
                                      </p:cBhvr>
                                      <p:tavLst>
                                        <p:tav tm="0">
                                          <p:val>
                                            <p:strVal val="#ppt_x"/>
                                          </p:val>
                                        </p:tav>
                                        <p:tav tm="100000">
                                          <p:val>
                                            <p:strVal val="#ppt_x"/>
                                          </p:val>
                                        </p:tav>
                                      </p:tavLst>
                                    </p:anim>
                                    <p:anim calcmode="lin" valueType="num">
                                      <p:cBhvr additive="base">
                                        <p:cTn id="36"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7" presetClass="entr" presetSubtype="4" fill="hold" grpId="3"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0" fill="hold"/>
                                        <p:tgtEl>
                                          <p:spTgt spid="2"/>
                                        </p:tgtEl>
                                        <p:attrNameLst>
                                          <p:attrName>ppt_x</p:attrName>
                                        </p:attrNameLst>
                                      </p:cBhvr>
                                      <p:tavLst>
                                        <p:tav tm="0">
                                          <p:val>
                                            <p:strVal val="#ppt_x"/>
                                          </p:val>
                                        </p:tav>
                                        <p:tav tm="100000">
                                          <p:val>
                                            <p:strVal val="#ppt_x"/>
                                          </p:val>
                                        </p:tav>
                                      </p:tavLst>
                                    </p:anim>
                                    <p:anim calcmode="lin" valueType="num">
                                      <p:cBhvr additive="base">
                                        <p:cTn id="42"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1" presetClass="entr" presetSubtype="1" fill="hold" grpId="4"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1"/>
      <p:bldP spid="11" grpId="2"/>
      <p:bldP spid="2" grpId="3"/>
      <p:bldP spid="3" grpId="4"/>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6" name="矩形 15"/>
          <p:cNvSpPr/>
          <p:nvPr userDrawn="1">
            <p:custDataLst>
              <p:tags r:id="rId2"/>
            </p:custDataLst>
          </p:nvPr>
        </p:nvSpPr>
        <p:spPr>
          <a:xfrm>
            <a:off x="0" y="0"/>
            <a:ext cx="41208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15"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3"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7" name="Freeform 5"/>
          <p:cNvSpPr>
            <a:spLocks noEditPoints="1"/>
          </p:cNvSpPr>
          <p:nvPr>
            <p:custDataLst>
              <p:tags r:id="rId5"/>
            </p:custDataLst>
          </p:nvPr>
        </p:nvSpPr>
        <p:spPr bwMode="auto">
          <a:xfrm rot="10800000">
            <a:off x="10668085" y="609605"/>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anose="020B0503020204020204" pitchFamily="34" charset="-122"/>
              <a:ea typeface="微软雅黑" panose="020B0503020204020204" pitchFamily="34" charset="-122"/>
            </a:endParaRPr>
          </a:p>
        </p:txBody>
      </p:sp>
      <p:sp>
        <p:nvSpPr>
          <p:cNvPr id="12" name="Title 6"/>
          <p:cNvSpPr txBox="1"/>
          <p:nvPr>
            <p:custDataLst>
              <p:tags r:id="rId6"/>
            </p:custDataLst>
          </p:nvPr>
        </p:nvSpPr>
        <p:spPr>
          <a:xfrm>
            <a:off x="572135" y="1351280"/>
            <a:ext cx="2976880" cy="173863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3600" b="1" i="0" spc="12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sym typeface="+mn-ea"/>
              </a:rPr>
              <a:t>不一样的战</a:t>
            </a:r>
          </a:p>
          <a:p>
            <a:pPr marL="0" marR="0" lvl="0" indent="0" algn="l" defTabSz="913765" rtl="0" eaLnBrk="1" fontAlgn="auto" latinLnBrk="0" hangingPunct="1">
              <a:lnSpc>
                <a:spcPct val="130000"/>
              </a:lnSpc>
              <a:spcBef>
                <a:spcPct val="0"/>
              </a:spcBef>
              <a:spcAft>
                <a:spcPts val="800"/>
              </a:spcAft>
              <a:buSzTx/>
              <a:buFontTx/>
              <a:buNone/>
            </a:pPr>
            <a:r>
              <a:rPr kumimoji="0" lang="zh-CN" sz="3600" b="1" i="0" spc="12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sym typeface="+mn-ea"/>
              </a:rPr>
              <a:t>争题材作品</a:t>
            </a:r>
          </a:p>
        </p:txBody>
      </p:sp>
      <p:sp>
        <p:nvSpPr>
          <p:cNvPr id="14" name="Title 6"/>
          <p:cNvSpPr txBox="1"/>
          <p:nvPr>
            <p:custDataLst>
              <p:tags r:id="rId7"/>
            </p:custDataLst>
          </p:nvPr>
        </p:nvSpPr>
        <p:spPr>
          <a:xfrm>
            <a:off x="4121150" y="1450340"/>
            <a:ext cx="7760970" cy="15328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3200" b="1" spc="60">
                <a:ln w="3175">
                  <a:noFill/>
                  <a:prstDash val="dash"/>
                </a:ln>
                <a:solidFill>
                  <a:srgbClr val="FF0000"/>
                </a:solidFill>
                <a:latin typeface="微软雅黑" pitchFamily="34" charset="-122"/>
                <a:ea typeface="微软雅黑" pitchFamily="34" charset="-122"/>
                <a:cs typeface="微软雅黑" panose="020B0503020204020204" pitchFamily="34" charset="-122"/>
              </a:rPr>
              <a:t>《百合花》</a:t>
            </a:r>
          </a:p>
          <a:p>
            <a:pPr marL="285750" lvl="1" indent="0" algn="l">
              <a:lnSpc>
                <a:spcPct val="130000"/>
              </a:lnSpc>
              <a:spcBef>
                <a:spcPct val="0"/>
              </a:spcBef>
              <a:spcAft>
                <a:spcPts val="800"/>
              </a:spcAft>
              <a:buSzTx/>
              <a:buNone/>
            </a:pPr>
            <a:r>
              <a:rPr lang="zh-CN" sz="2400" b="1" spc="6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革命战争时期人民斗争生活中的一朵小小的浪花</a:t>
            </a:r>
          </a:p>
        </p:txBody>
      </p:sp>
      <p:sp>
        <p:nvSpPr>
          <p:cNvPr id="4" name="矩形 3"/>
          <p:cNvSpPr/>
          <p:nvPr userDrawn="1">
            <p:custDataLst>
              <p:tags r:id="rId8"/>
            </p:custDataLst>
          </p:nvPr>
        </p:nvSpPr>
        <p:spPr>
          <a:xfrm>
            <a:off x="0" y="0"/>
            <a:ext cx="12192000" cy="912114"/>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3" name="文本框 2"/>
          <p:cNvSpPr txBox="1"/>
          <p:nvPr>
            <p:custDataLst>
              <p:tags r:id="rId9"/>
            </p:custDataLst>
          </p:nvPr>
        </p:nvSpPr>
        <p:spPr>
          <a:xfrm>
            <a:off x="264799" y="15113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000" b="1" spc="300">
                <a:solidFill>
                  <a:schemeClr val="accent1"/>
                </a:solidFill>
                <a:latin typeface="微软雅黑" pitchFamily="34" charset="-122"/>
                <a:ea typeface="微软雅黑" pitchFamily="34" charset="-122"/>
              </a:rPr>
              <a:t>不一样的传说，不一样的作品</a:t>
            </a:r>
          </a:p>
        </p:txBody>
      </p:sp>
      <p:sp>
        <p:nvSpPr>
          <p:cNvPr id="2" name="Title 6"/>
          <p:cNvSpPr txBox="1"/>
          <p:nvPr>
            <p:custDataLst>
              <p:tags r:id="rId10"/>
            </p:custDataLst>
          </p:nvPr>
        </p:nvSpPr>
        <p:spPr>
          <a:xfrm>
            <a:off x="4121150" y="4058285"/>
            <a:ext cx="7760970" cy="15328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a:buChar char="l"/>
            </a:pPr>
            <a:r>
              <a:rPr lang="zh-CN" sz="3200" b="1" spc="60">
                <a:ln w="3175">
                  <a:noFill/>
                  <a:prstDash val="dash"/>
                </a:ln>
                <a:solidFill>
                  <a:srgbClr val="FF0000"/>
                </a:solidFill>
                <a:latin typeface="微软雅黑" pitchFamily="34" charset="-122"/>
                <a:ea typeface="微软雅黑" pitchFamily="34" charset="-122"/>
                <a:cs typeface="微软雅黑" panose="020B0503020204020204" pitchFamily="34" charset="-122"/>
              </a:rPr>
              <a:t>《大战中的插曲》</a:t>
            </a:r>
          </a:p>
          <a:p>
            <a:pPr lvl="0" indent="0" algn="l" fontAlgn="ctr">
              <a:lnSpc>
                <a:spcPct val="130000"/>
              </a:lnSpc>
              <a:spcBef>
                <a:spcPts val="1000"/>
              </a:spcBef>
              <a:spcAft>
                <a:spcPct val="0"/>
              </a:spcAft>
              <a:buSzTx/>
              <a:buFont typeface="Wingdings"/>
            </a:pPr>
            <a:r>
              <a:rPr lang="zh-CN" sz="2400" b="1" spc="6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   百团大战中一件“曲折有趣”又”很有意义”的事情</a:t>
            </a:r>
          </a:p>
        </p:txBody>
      </p:sp>
      <p:pic>
        <p:nvPicPr>
          <p:cNvPr id="6" name="图片 5"/>
          <p:cNvPicPr>
            <a:picLocks noChangeAspect="1"/>
          </p:cNvPicPr>
          <p:nvPr/>
        </p:nvPicPr>
        <p:blipFill>
          <a:blip r:embed="rId12"/>
          <a:stretch>
            <a:fillRect/>
          </a:stretch>
        </p:blipFill>
        <p:spPr>
          <a:xfrm>
            <a:off x="403225" y="3284220"/>
            <a:ext cx="2911475" cy="2567305"/>
          </a:xfrm>
          <a:prstGeom prst="ellipse">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1"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2"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circle(in)">
                                      <p:cBhvr>
                                        <p:cTn id="2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1"/>
      <p:bldP spid="2" grpId="2"/>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5"/>
          <a:srcRect t="27795" b="27795"/>
          <a:stretch>
            <a:fillRect/>
          </a:stretch>
        </p:blipFill>
        <p:spPr>
          <a:xfrm>
            <a:off x="152400" y="162560"/>
            <a:ext cx="11887200" cy="4324350"/>
          </a:xfrm>
          <a:custGeom>
            <a:avLst/>
            <a:gdLst/>
            <a:ahLst/>
            <a:cxnLst>
              <a:cxn ang="3">
                <a:pos x="hc" y="t"/>
              </a:cxn>
              <a:cxn ang="cd2">
                <a:pos x="l" y="vc"/>
              </a:cxn>
              <a:cxn ang="cd4">
                <a:pos x="hc" y="b"/>
              </a:cxn>
              <a:cxn ang="0">
                <a:pos x="r" y="vc"/>
              </a:cxn>
            </a:cxnLst>
            <a:rect l="l" t="t" r="r" b="b"/>
            <a:pathLst>
              <a:path w="18720" h="6000">
                <a:moveTo>
                  <a:pt x="0" y="0"/>
                </a:moveTo>
                <a:lnTo>
                  <a:pt x="18720" y="0"/>
                </a:lnTo>
                <a:lnTo>
                  <a:pt x="18720" y="6000"/>
                </a:lnTo>
                <a:lnTo>
                  <a:pt x="0" y="6000"/>
                </a:lnTo>
                <a:lnTo>
                  <a:pt x="0" y="0"/>
                </a:lnTo>
                <a:close/>
              </a:path>
            </a:pathLst>
          </a:custGeom>
        </p:spPr>
      </p:pic>
      <p:sp>
        <p:nvSpPr>
          <p:cNvPr id="5" name="文本框 4"/>
          <p:cNvSpPr txBox="1"/>
          <p:nvPr>
            <p:custDataLst>
              <p:tags r:id="rId3"/>
            </p:custDataLst>
          </p:nvPr>
        </p:nvSpPr>
        <p:spPr>
          <a:xfrm>
            <a:off x="609600" y="4742815"/>
            <a:ext cx="10972800" cy="1183640"/>
          </a:xfrm>
          <a:prstGeom prst="rect">
            <a:avLst/>
          </a:prstGeom>
          <a:noFill/>
        </p:spPr>
        <p:txBody>
          <a:bodyPr wrap="square" lIns="63500" tIns="25400" rIns="63500" bIns="25400" rtlCol="0" anchor="t" anchorCtr="0">
            <a:noAutofit/>
          </a:bodyPr>
          <a:lstStyle/>
          <a:p>
            <a:pPr marL="0" indent="0" algn="ctr">
              <a:lnSpc>
                <a:spcPct val="100000"/>
              </a:lnSpc>
              <a:spcBef>
                <a:spcPct val="0"/>
              </a:spcBef>
              <a:spcAft>
                <a:spcPct val="0"/>
              </a:spcAft>
              <a:buSzTx/>
              <a:buNone/>
            </a:pPr>
            <a:r>
              <a:rPr lang="zh-CN" altLang="en-US" sz="6000" b="1" spc="160">
                <a:solidFill>
                  <a:schemeClr val="accent1"/>
                </a:solidFill>
                <a:latin typeface="微软雅黑" pitchFamily="34" charset="-122"/>
                <a:ea typeface="微软雅黑" pitchFamily="34" charset="-122"/>
              </a:rPr>
              <a:t>不一样的作家，不一样的流派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6"/>
          <p:cNvSpPr/>
          <p:nvPr>
            <p:custDataLst>
              <p:tags r:id="rId2"/>
            </p:custDataLst>
          </p:nvPr>
        </p:nvSpPr>
        <p:spPr>
          <a:xfrm>
            <a:off x="0" y="-5190"/>
            <a:ext cx="3556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anose="020B0503020204020204" pitchFamily="34" charset="-122"/>
              <a:ea typeface="微软雅黑" panose="020B0503020204020204" pitchFamily="34" charset="-122"/>
            </a:endParaRPr>
          </a:p>
        </p:txBody>
      </p:sp>
      <p:sp>
        <p:nvSpPr>
          <p:cNvPr id="6" name="任意多边形: 形状 31"/>
          <p:cNvSpPr/>
          <p:nvPr>
            <p:custDataLst>
              <p:tags r:id="rId3"/>
            </p:custDataLst>
          </p:nvPr>
        </p:nvSpPr>
        <p:spPr>
          <a:xfrm>
            <a:off x="9497496" y="4946094"/>
            <a:ext cx="2694505"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7" name="矩形 6"/>
          <p:cNvSpPr/>
          <p:nvPr>
            <p:custDataLst>
              <p:tags r:id="rId4"/>
            </p:custDataLst>
          </p:nvPr>
        </p:nvSpPr>
        <p:spPr>
          <a:xfrm>
            <a:off x="762000" y="4777740"/>
            <a:ext cx="10668000" cy="17754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8" name="任意多边形: 形状 27"/>
          <p:cNvSpPr/>
          <p:nvPr>
            <p:custDataLst>
              <p:tags r:id="rId5"/>
            </p:custDataLst>
          </p:nvPr>
        </p:nvSpPr>
        <p:spPr>
          <a:xfrm>
            <a:off x="9560768" y="4949413"/>
            <a:ext cx="1869232" cy="1603469"/>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4" h="2525">
                <a:moveTo>
                  <a:pt x="2944" y="1248"/>
                </a:moveTo>
                <a:cubicBezTo>
                  <a:pt x="2229" y="1323"/>
                  <a:pt x="1558" y="1763"/>
                  <a:pt x="1220" y="2525"/>
                </a:cubicBezTo>
                <a:lnTo>
                  <a:pt x="0" y="2525"/>
                </a:lnTo>
                <a:cubicBezTo>
                  <a:pt x="314" y="1043"/>
                  <a:pt x="1870" y="-2"/>
                  <a:pt x="2944" y="0"/>
                </a:cubicBezTo>
                <a:lnTo>
                  <a:pt x="2944" y="1248"/>
                </a:lnTo>
                <a:close/>
              </a:path>
            </a:pathLst>
          </a:custGeom>
          <a:solidFill>
            <a:schemeClr val="accent5">
              <a:alpha val="30000"/>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10" name="文本框 9"/>
          <p:cNvSpPr txBox="1"/>
          <p:nvPr>
            <p:custDataLst>
              <p:tags r:id="rId6"/>
            </p:custDataLst>
          </p:nvPr>
        </p:nvSpPr>
        <p:spPr>
          <a:xfrm>
            <a:off x="762000" y="457204"/>
            <a:ext cx="10668089" cy="6096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作家简介</a:t>
            </a:r>
          </a:p>
        </p:txBody>
      </p:sp>
      <p:sp>
        <p:nvSpPr>
          <p:cNvPr id="11" name="Title 6"/>
          <p:cNvSpPr txBox="1"/>
          <p:nvPr>
            <p:custDataLst>
              <p:tags r:id="rId7"/>
            </p:custDataLst>
          </p:nvPr>
        </p:nvSpPr>
        <p:spPr>
          <a:xfrm>
            <a:off x="762000" y="1440180"/>
            <a:ext cx="7772400" cy="3132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孙犁（1913</a:t>
            </a:r>
            <a:r>
              <a:rPr alt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a:t>
            </a:r>
            <a:r>
              <a:rPr lang="zh-CN"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1996），原名孙树勋，河北安平县人，现代作家。抗日战争爆发后，在晋察冀根据地从事革命文化工作。1944年去延安鲁迅艺术学院工作。解放后，在《天津日报》工作，注重发现和培养文学新人，并坚持写作。曾任全国文学艺术界联合会委员、中国作家协会理事。</a:t>
            </a:r>
          </a:p>
        </p:txBody>
      </p:sp>
      <p:pic>
        <p:nvPicPr>
          <p:cNvPr id="12" name="图片 11"/>
          <p:cNvPicPr preferRelativeResize="0">
            <a:picLocks noChangeAspect="1"/>
          </p:cNvPicPr>
          <p:nvPr>
            <p:custDataLst>
              <p:tags r:id="rId8"/>
            </p:custDataLst>
          </p:nvPr>
        </p:nvPicPr>
        <p:blipFill>
          <a:blip r:embed="rId11"/>
          <a:srcRect l="-1200" r="-1200"/>
          <a:stretch>
            <a:fillRect/>
          </a:stretch>
        </p:blipFill>
        <p:spPr>
          <a:xfrm>
            <a:off x="8602980" y="1371600"/>
            <a:ext cx="2827020" cy="3200400"/>
          </a:xfrm>
          <a:custGeom>
            <a:avLst/>
            <a:gdLst/>
            <a:ahLst/>
            <a:cxnLst>
              <a:cxn ang="3">
                <a:pos x="hc" y="t"/>
              </a:cxn>
              <a:cxn ang="cd2">
                <a:pos x="l" y="vc"/>
              </a:cxn>
              <a:cxn ang="cd4">
                <a:pos x="hc" y="b"/>
              </a:cxn>
              <a:cxn ang="0">
                <a:pos x="r" y="vc"/>
              </a:cxn>
            </a:cxnLst>
            <a:rect l="l" t="t" r="r" b="b"/>
            <a:pathLst>
              <a:path w="3840" h="5040">
                <a:moveTo>
                  <a:pt x="0" y="0"/>
                </a:moveTo>
                <a:lnTo>
                  <a:pt x="3840" y="0"/>
                </a:lnTo>
                <a:lnTo>
                  <a:pt x="3840" y="5040"/>
                </a:lnTo>
                <a:lnTo>
                  <a:pt x="0" y="5040"/>
                </a:lnTo>
                <a:lnTo>
                  <a:pt x="0" y="0"/>
                </a:lnTo>
                <a:close/>
              </a:path>
            </a:pathLst>
          </a:custGeom>
          <a:blipFill rotWithShape="1">
            <a:blip r:embed="rId12"/>
            <a:stretch>
              <a:fillRect/>
            </a:stretch>
          </a:blipFill>
        </p:spPr>
      </p:pic>
      <p:sp>
        <p:nvSpPr>
          <p:cNvPr id="13" name="Title 6"/>
          <p:cNvSpPr txBox="1"/>
          <p:nvPr>
            <p:custDataLst>
              <p:tags r:id="rId9"/>
            </p:custDataLst>
          </p:nvPr>
        </p:nvSpPr>
        <p:spPr>
          <a:xfrm>
            <a:off x="1066800" y="4949190"/>
            <a:ext cx="10058400" cy="1285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lt1"/>
                </a:solidFill>
                <a:latin typeface="微软雅黑" pitchFamily="34" charset="-122"/>
                <a:ea typeface="微软雅黑" pitchFamily="34" charset="-122"/>
                <a:cs typeface="微软雅黑" panose="020B0503020204020204" pitchFamily="34" charset="-122"/>
              </a:rPr>
              <a:t>主要作品有长篇小说《风云初记》，中篇小说《铁木前传》，短篇小说集《白洋淀》、《荷花淀》、《采蒲台》、《嘱咐》，小说散文集《白洋淀纪事》等。</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edge">
                                      <p:cBhvr>
                                        <p:cTn id="25" dur="2000"/>
                                        <p:tgtEl>
                                          <p:spTgt spid="12"/>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6" presetClass="entr" presetSubtype="16" fill="hold" grpId="1"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in)">
                                      <p:cBhvr>
                                        <p:cTn id="30" dur="20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8" presetClass="entr" presetSubtype="16" fill="hold" grpId="2"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amond(in)">
                                      <p:cBhvr>
                                        <p:cTn id="35" dur="2000"/>
                                        <p:tgtEl>
                                          <p:spTgt spid="7"/>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8" presetClass="entr" presetSubtype="16" fill="hold" grpId="3"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amond(in)">
                                      <p:cBhvr>
                                        <p:cTn id="40"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2" animBg="1"/>
      <p:bldP spid="10" grpId="0"/>
      <p:bldP spid="11" grpId="1"/>
      <p:bldP spid="13" grpId="3"/>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任意多边形: 形状 26"/>
          <p:cNvSpPr/>
          <p:nvPr>
            <p:custDataLst>
              <p:tags r:id="rId2"/>
            </p:custDataLst>
          </p:nvPr>
        </p:nvSpPr>
        <p:spPr>
          <a:xfrm>
            <a:off x="0" y="-5190"/>
            <a:ext cx="3556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6" name="任意多边形: 形状 31"/>
          <p:cNvSpPr/>
          <p:nvPr>
            <p:custDataLst>
              <p:tags r:id="rId3"/>
            </p:custDataLst>
          </p:nvPr>
        </p:nvSpPr>
        <p:spPr>
          <a:xfrm>
            <a:off x="9497496" y="4946094"/>
            <a:ext cx="2694505"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7" name="矩形 6"/>
          <p:cNvSpPr/>
          <p:nvPr>
            <p:custDataLst>
              <p:tags r:id="rId4"/>
            </p:custDataLst>
          </p:nvPr>
        </p:nvSpPr>
        <p:spPr>
          <a:xfrm>
            <a:off x="762000" y="4777740"/>
            <a:ext cx="10668000" cy="17754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8" name="任意多边形: 形状 27"/>
          <p:cNvSpPr/>
          <p:nvPr>
            <p:custDataLst>
              <p:tags r:id="rId5"/>
            </p:custDataLst>
          </p:nvPr>
        </p:nvSpPr>
        <p:spPr>
          <a:xfrm>
            <a:off x="9560768" y="4949413"/>
            <a:ext cx="1869232" cy="1603469"/>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44" h="2525">
                <a:moveTo>
                  <a:pt x="2944" y="1248"/>
                </a:moveTo>
                <a:cubicBezTo>
                  <a:pt x="2229" y="1323"/>
                  <a:pt x="1558" y="1763"/>
                  <a:pt x="1220" y="2525"/>
                </a:cubicBezTo>
                <a:lnTo>
                  <a:pt x="0" y="2525"/>
                </a:lnTo>
                <a:cubicBezTo>
                  <a:pt x="314" y="1043"/>
                  <a:pt x="1870" y="-2"/>
                  <a:pt x="2944" y="0"/>
                </a:cubicBezTo>
                <a:lnTo>
                  <a:pt x="2944" y="1248"/>
                </a:lnTo>
                <a:close/>
              </a:path>
            </a:pathLst>
          </a:custGeom>
          <a:solidFill>
            <a:schemeClr val="accent5">
              <a:alpha val="30000"/>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微软雅黑" pitchFamily="34" charset="-122"/>
              <a:ea typeface="微软雅黑" pitchFamily="34" charset="-122"/>
            </a:endParaRPr>
          </a:p>
        </p:txBody>
      </p:sp>
      <p:sp>
        <p:nvSpPr>
          <p:cNvPr id="10" name="文本框 9"/>
          <p:cNvSpPr txBox="1"/>
          <p:nvPr>
            <p:custDataLst>
              <p:tags r:id="rId6"/>
            </p:custDataLst>
          </p:nvPr>
        </p:nvSpPr>
        <p:spPr>
          <a:xfrm>
            <a:off x="762000" y="457204"/>
            <a:ext cx="10668089" cy="609600"/>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作家简介</a:t>
            </a:r>
          </a:p>
        </p:txBody>
      </p:sp>
      <p:sp>
        <p:nvSpPr>
          <p:cNvPr id="11" name="Title 6"/>
          <p:cNvSpPr txBox="1"/>
          <p:nvPr>
            <p:custDataLst>
              <p:tags r:id="rId7"/>
            </p:custDataLst>
          </p:nvPr>
        </p:nvSpPr>
        <p:spPr>
          <a:xfrm>
            <a:off x="762000" y="1440180"/>
            <a:ext cx="7772400" cy="3132455"/>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的小说语言清新自然、朴素洗练，笔调婉约而流畅，风格秀雅隽永。感情的抒发和人物感情的叙写，都同景物与人物的描绘自然地融合，具有浓郁的浪漫主义色彩和抒情诗的韵致，追求散文式的格调，追求诗歌般的意境，被称为</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“诗体小说”</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。这就是孙犁小说清新、雅丽的独特风格。</a:t>
            </a:r>
          </a:p>
        </p:txBody>
      </p:sp>
      <p:sp>
        <p:nvSpPr>
          <p:cNvPr id="13" name="Title 6"/>
          <p:cNvSpPr txBox="1"/>
          <p:nvPr>
            <p:custDataLst>
              <p:tags r:id="rId8"/>
            </p:custDataLst>
          </p:nvPr>
        </p:nvSpPr>
        <p:spPr>
          <a:xfrm>
            <a:off x="1066800" y="4949190"/>
            <a:ext cx="10058400" cy="1285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400" b="1" spc="200">
                <a:ln w="3175">
                  <a:noFill/>
                  <a:prstDash val="dash"/>
                </a:ln>
                <a:solidFill>
                  <a:schemeClr val="lt1"/>
                </a:solidFill>
                <a:latin typeface="微软雅黑" pitchFamily="34" charset="-122"/>
                <a:ea typeface="微软雅黑" pitchFamily="34" charset="-122"/>
                <a:cs typeface="微软雅黑" panose="020B0503020204020204" pitchFamily="34" charset="-122"/>
              </a:rPr>
              <a:t>孙犁的作品喷放着浓郁的泥土的芳香，激荡着作者对故乡的爱。他的小说对美有一种特殊的追求，他着力描写、赞扬故乡的风光美和人情美。</a:t>
            </a:r>
          </a:p>
        </p:txBody>
      </p:sp>
      <p:pic>
        <p:nvPicPr>
          <p:cNvPr id="2" name="图片 1" descr="a32bcfc38c9148d78583847f06b076a9"/>
          <p:cNvPicPr>
            <a:picLocks noChangeAspect="1"/>
          </p:cNvPicPr>
          <p:nvPr/>
        </p:nvPicPr>
        <p:blipFill>
          <a:blip r:embed="rId10"/>
          <a:stretch>
            <a:fillRect/>
          </a:stretch>
        </p:blipFill>
        <p:spPr>
          <a:xfrm>
            <a:off x="8286750" y="1643380"/>
            <a:ext cx="3143250" cy="272605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2"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11" grpId="0"/>
      <p:bldP spid="13" grpId="2"/>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4" name="任意多边形: 形状 6"/>
          <p:cNvSpPr/>
          <p:nvPr>
            <p:custDataLst>
              <p:tags r:id="rId2"/>
            </p:custDataLst>
          </p:nvPr>
        </p:nvSpPr>
        <p:spPr>
          <a:xfrm>
            <a:off x="0" y="1388745"/>
            <a:ext cx="12192000" cy="3708400"/>
          </a:xfrm>
          <a:custGeom>
            <a:avLst/>
            <a:gdLst>
              <a:gd name="connsiteX0" fmla="*/ 0 w 12192000"/>
              <a:gd name="connsiteY0" fmla="*/ 0 h 4300477"/>
              <a:gd name="connsiteX1" fmla="*/ 12192000 w 12192000"/>
              <a:gd name="connsiteY1" fmla="*/ 0 h 4300477"/>
              <a:gd name="connsiteX2" fmla="*/ 12192000 w 12192000"/>
              <a:gd name="connsiteY2" fmla="*/ 4057631 h 4300477"/>
              <a:gd name="connsiteX3" fmla="*/ 2998549 w 12192000"/>
              <a:gd name="connsiteY3" fmla="*/ 4057631 h 4300477"/>
              <a:gd name="connsiteX4" fmla="*/ 2752403 w 12192000"/>
              <a:gd name="connsiteY4" fmla="*/ 4300477 h 4300477"/>
              <a:gd name="connsiteX5" fmla="*/ 2469723 w 12192000"/>
              <a:gd name="connsiteY5" fmla="*/ 4057631 h 4300477"/>
              <a:gd name="connsiteX6" fmla="*/ 0 w 12192000"/>
              <a:gd name="connsiteY6" fmla="*/ 4057631 h 4300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300477">
                <a:moveTo>
                  <a:pt x="0" y="0"/>
                </a:moveTo>
                <a:lnTo>
                  <a:pt x="12192000" y="0"/>
                </a:lnTo>
                <a:lnTo>
                  <a:pt x="12192000" y="4057631"/>
                </a:lnTo>
                <a:lnTo>
                  <a:pt x="2998549" y="4057631"/>
                </a:lnTo>
                <a:lnTo>
                  <a:pt x="2752403" y="4300477"/>
                </a:lnTo>
                <a:lnTo>
                  <a:pt x="2469723" y="4057631"/>
                </a:lnTo>
                <a:lnTo>
                  <a:pt x="0" y="4057631"/>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p:cNvGrpSpPr>
            <a:grpSpLocks noChangeAspect="1"/>
          </p:cNvGrpSpPr>
          <p:nvPr>
            <p:custDataLst>
              <p:tags r:id="rId3"/>
            </p:custDataLst>
          </p:nvPr>
        </p:nvGrpSpPr>
        <p:grpSpPr>
          <a:xfrm>
            <a:off x="11095469" y="562828"/>
            <a:ext cx="701070" cy="611756"/>
            <a:chOff x="3213087" y="1347855"/>
            <a:chExt cx="723914" cy="631689"/>
          </a:xfrm>
          <a:solidFill>
            <a:srgbClr val="F2F2F2"/>
          </a:solidFill>
        </p:grpSpPr>
        <p:sp>
          <p:nvSpPr>
            <p:cNvPr id="3" name="任意多边形: 形状 8"/>
            <p:cNvSpPr>
              <a:spLocks noChangeAspect="1"/>
            </p:cNvSpPr>
            <p:nvPr>
              <p:custDataLst>
                <p:tags r:id="rId7"/>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任意多边形: 形状 9"/>
            <p:cNvSpPr>
              <a:spLocks noChangeAspect="1"/>
            </p:cNvSpPr>
            <p:nvPr>
              <p:custDataLst>
                <p:tags r:id="rId8"/>
              </p:custDataLst>
            </p:nvPr>
          </p:nvSpPr>
          <p:spPr>
            <a:xfrm>
              <a:off x="3625706" y="1347856"/>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itchFamily="34" charset="-122"/>
                <a:ea typeface="微软雅黑" pitchFamily="34" charset="-122"/>
                <a:sym typeface="Arial" panose="020B0604020202020204" pitchFamily="34" charset="0"/>
              </a:endParaRPr>
            </a:p>
          </p:txBody>
        </p:sp>
      </p:grpSp>
      <p:sp>
        <p:nvSpPr>
          <p:cNvPr id="7" name="文本框 6"/>
          <p:cNvSpPr txBox="1"/>
          <p:nvPr>
            <p:custDataLst>
              <p:tags r:id="rId4"/>
            </p:custDataLst>
          </p:nvPr>
        </p:nvSpPr>
        <p:spPr>
          <a:xfrm>
            <a:off x="424140" y="412093"/>
            <a:ext cx="9601276" cy="762000"/>
          </a:xfrm>
          <a:prstGeom prst="rect">
            <a:avLst/>
          </a:prstGeom>
          <a:noFill/>
        </p:spPr>
        <p:txBody>
          <a:bodyPr wrap="square" rtlCol="0" anchor="ctr">
            <a:noAutofit/>
          </a:bodyPr>
          <a:lstStyle/>
          <a:p>
            <a:pPr marL="0" indent="0" algn="l">
              <a:lnSpc>
                <a:spcPct val="100000"/>
              </a:lnSpc>
              <a:spcBef>
                <a:spcPct val="0"/>
              </a:spcBef>
              <a:spcAft>
                <a:spcPct val="0"/>
              </a:spcAft>
              <a:buSzTx/>
              <a:buNone/>
            </a:pPr>
            <a:r>
              <a:rPr lang="zh-CN" altLang="en-US" sz="4000" b="1" spc="300">
                <a:solidFill>
                  <a:schemeClr val="accent1"/>
                </a:solidFill>
                <a:latin typeface="微软雅黑" pitchFamily="34" charset="-122"/>
                <a:ea typeface="微软雅黑" pitchFamily="34" charset="-122"/>
                <a:cs typeface="微软雅黑" panose="020B0503020204020204" pitchFamily="34" charset="-122"/>
              </a:rPr>
              <a:t>“荷花淀派”</a:t>
            </a:r>
          </a:p>
        </p:txBody>
      </p:sp>
      <p:sp>
        <p:nvSpPr>
          <p:cNvPr id="9" name="Title 6"/>
          <p:cNvSpPr txBox="1"/>
          <p:nvPr>
            <p:custDataLst>
              <p:tags r:id="rId5"/>
            </p:custDataLst>
          </p:nvPr>
        </p:nvSpPr>
        <p:spPr>
          <a:xfrm>
            <a:off x="424180" y="1818640"/>
            <a:ext cx="11402695" cy="242887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孙犁为代表的一个当代文学的流派。主要作家还有</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刘绍棠、从维熙、韩映山</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等。荷花淀即白洋淀，这一流派得名，不但源于白洋淀这个地方，也源于孙犁的短篇小说</a:t>
            </a:r>
            <a:r>
              <a:rPr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《荷花淀》</a:t>
            </a:r>
            <a:r>
              <a:rPr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。《荷花淀》以白洋淀明媚如画的风当作背景，具有朴素、明丽、清新、柔美的风格，洋溢着诗情，带有浓郁的浪漫主义色彩。</a:t>
            </a:r>
          </a:p>
        </p:txBody>
      </p:sp>
      <p:sp>
        <p:nvSpPr>
          <p:cNvPr id="13" name="Title 6"/>
          <p:cNvSpPr txBox="1"/>
          <p:nvPr>
            <p:custDataLst>
              <p:tags r:id="rId6"/>
            </p:custDataLst>
          </p:nvPr>
        </p:nvSpPr>
        <p:spPr>
          <a:xfrm>
            <a:off x="365125" y="4996815"/>
            <a:ext cx="11461750" cy="1593215"/>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这一派作家的共同特色是着力追求诗情画意之美，早期作品都吐露出华北的泥土和水乡的清新气息。在创作风格上有共同的特点：如荷花一样根植于水乡泥土，带着自然的清新纯朴，充满诗情画意</a:t>
            </a:r>
            <a:r>
              <a:rPr lang="zh-CN" alt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a:t>
            </a:r>
            <a:r>
              <a:rPr lang="en-US" sz="2400" b="1" spc="200">
                <a:ln w="3175">
                  <a:noFill/>
                  <a:prstDash val="dash"/>
                </a:ln>
                <a:solidFill>
                  <a:srgbClr val="FF0000"/>
                </a:solidFill>
                <a:latin typeface="微软雅黑" pitchFamily="34" charset="-122"/>
                <a:ea typeface="微软雅黑" pitchFamily="34" charset="-122"/>
                <a:cs typeface="微软雅黑" panose="020B0503020204020204" pitchFamily="34" charset="-122"/>
              </a:rPr>
              <a:t>被称之为“荷花淀”派。</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3"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edge">
                                      <p:cBhvr>
                                        <p:cTn id="2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7" grpId="0"/>
      <p:bldP spid="9" grpId="2"/>
      <p:bldP spid="13" grpId="3"/>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022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0220"/>
  <p:tag name="KSO_WM_TEMPLATE_MASTER_THUMB_INDEX" val="12"/>
  <p:tag name="KSO_WM_TEMPLATE_MASTER_TYPE" val="1"/>
  <p:tag name="KSO_WM_TEMPLATE_SUBCATEGORY" val="17"/>
  <p:tag name="KSO_WM_TEMPLATE_THUMBS_INDEX" val="1、4、9、11、12、13、14、15、17"/>
  <p:tag name="KSO_WM_UNIT_SHOW_EDIT_AREA_INDICATION" val="0"/>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8"/>
  <p:tag name="KSO_WM_UNIT_INDEX" val="8"/>
  <p:tag name="KSO_WM_UNIT_LAYERLEVEL" val="1"/>
  <p:tag name="KSO_WM_UNIT_TYPE" val="y"/>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1"/>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362.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363.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66.xml><?xml version="1.0" encoding="utf-8"?>
<p:tagLst xmlns:a="http://schemas.openxmlformats.org/drawingml/2006/main" xmlns:r="http://schemas.openxmlformats.org/officeDocument/2006/relationships"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67.xml><?xml version="1.0" encoding="utf-8"?>
<p:tagLst xmlns:a="http://schemas.openxmlformats.org/drawingml/2006/main" xmlns:r="http://schemas.openxmlformats.org/officeDocument/2006/relationships"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l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CAN_ADD_NAVIGATION" val="1"/>
  <p:tag name="KSO_WM_SLIDE_ID" val="diagram20212719_1"/>
  <p:tag name="KSO_WM_SLIDE_INDEX" val="1"/>
  <p:tag name="KSO_WM_SLIDE_ITEM_CNT" val="0"/>
  <p:tag name="KSO_WM_SLIDE_LAYOUT" val="a_f_h"/>
  <p:tag name="KSO_WM_SLIDE_LAYOUT_CNT" val="1_1_1"/>
  <p:tag name="KSO_WM_SLIDE_LAYOUT_INFO" val="{&quot;direction&quot;:1,&quot;id&quot;:&quot;2020-09-29T21:00:13&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9T21:00:13&quot;,&quot;maxSize&quot;:{&quot;size1&quot;:55.600000000000001},&quot;minSize&quot;:{&quot;size1&quot;:35.700000000000003},&quot;normalSize&quot;:{&quot;size1&quot;:41.033333333333339},&quot;subLayout&quot;:[{&quot;id&quot;:&quot;2020-09-29T21:00:13&quot;,&quot;margin&quot;:{&quot;bottom&quot;:0.026000002399086952,&quot;left&quot;:1.6929999589920044,&quot;right&quot;:1.7100000381469727,&quot;top&quot;:3.3870000839233398},&quot;type&quot;:0},{&quot;id&quot;:&quot;2020-09-29T21:00:13&quot;,&quot;margin&quot;:{&quot;bottom&quot;:3.3870000839233398,&quot;left&quot;:1.6929999589920044,&quot;right&quot;:1.7100000381469727,&quot;top&quot;:0.3970000147819519},&quot;type&quot;:0}],&quot;type&quot;:0},{&quot;id&quot;:&quot;2020-09-29T21:00:13&quot;,&quot;margin&quot;:{&quot;bottom&quot;:4.6570000648498535,&quot;left&quot;:2.1180000305175781,&quot;right&quot;:2.1170001029968262,&quot;top&quot;:4.6570000648498535},&quot;maxSize&quot;:{&quot;size1&quot;:57.21142792878328},&quot;minSize&quot;:{&quot;size1&quot;:41.311427928783274},&quot;normalSize&quot;:{&quot;size1&quot;:41.311427928783274},&quot;subLayout&quot;:[{&quot;id&quot;:&quot;2020-09-29T21:00:13&quot;,&quot;margin&quot;:{&quot;bottom&quot;:0.046929728239774704,&quot;left&quot;:2.1180000305175781,&quot;right&quot;:2.1170001029968262,&quot;top&quot;:4.6570000648498535},&quot;type&quot;:0},{&quot;id&quot;:&quot;2020-09-29T21:00:13&quot;,&quot;margin&quot;:{&quot;bottom&quot;:4.6570000648498535,&quot;left&quot;:2.1180000305175781,&quot;right&quot;:2.1170001029968262,&quot;top&quot;:0.14886191487312317},&quot;type&quot;:0}],&quot;type&quot;:0}],&quot;type&quot;:0}"/>
  <p:tag name="KSO_WM_SLIDE_POSITION" val="384.8*227.301"/>
  <p:tag name="KSO_WM_SLIDE_RATIO" val="1.777778"/>
  <p:tag name="KSO_WM_SLIDE_SIZE" val="515.953*120.701"/>
  <p:tag name="KSO_WM_SLIDE_SUBTYPE" val="pureTxt"/>
  <p:tag name="KSO_WM_SLIDE_SUPPORT_FEATURE_TYPE" val="0"/>
  <p:tag name="KSO_WM_SLIDE_TYPE" val="text"/>
  <p:tag name="KSO_WM_TAG_VERSION" val="1.0"/>
  <p:tag name="KSO_WM_TEMPLATE_ASSEMBLE_GROUPID" val="5f732fd00ff15d9a40f82b9f"/>
  <p:tag name="KSO_WM_TEMPLATE_ASSEMBLE_XID" val="5f732fd00ff15d9a40f82b9f"/>
  <p:tag name="KSO_WM_TEMPLATE_CATEGORY" val="diagram"/>
  <p:tag name="KSO_WM_TEMPLATE_COLOR_TYPE" val="1"/>
  <p:tag name="KSO_WM_TEMPLATE_INDEX" val="20212719"/>
  <p:tag name="KSO_WM_TEMPLATE_MASTER_TYPE" val="0"/>
  <p:tag name="KSO_WM_TEMPLATE_SUBCATEGORY" val="21"/>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19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373.xml><?xml version="1.0" encoding="utf-8"?>
<p:tagLst xmlns:a="http://schemas.openxmlformats.org/drawingml/2006/main" xmlns:r="http://schemas.openxmlformats.org/officeDocument/2006/relationships"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83d96bf52a544f3b925a1b014bddb0b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8;24;2"/>
  <p:tag name="KSO_WM_UNIT_DIAGRAM_ISNUMVISUAL" val="0"/>
  <p:tag name="KSO_WM_UNIT_DIAGRAM_ISREFERUNIT" val="0"/>
  <p:tag name="KSO_WM_UNIT_HIGHLIGHT" val="0"/>
  <p:tag name="KSO_WM_UNIT_ID" val="diagram20212719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h_a"/>
  <p:tag name="KSO_WM_UNIT_VALUE" val="25"/>
</p:tagLst>
</file>

<file path=ppt/tags/tag374.xml><?xml version="1.0" encoding="utf-8"?>
<p:tagLst xmlns:a="http://schemas.openxmlformats.org/drawingml/2006/main" xmlns:r="http://schemas.openxmlformats.org/officeDocument/2006/relationships"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41b3763366464d8a8e28b5530c0ad1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00"/>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377.xml><?xml version="1.0" encoding="utf-8"?>
<p:tagLst xmlns:a="http://schemas.openxmlformats.org/drawingml/2006/main" xmlns:r="http://schemas.openxmlformats.org/officeDocument/2006/relationships" xmlns:p="http://schemas.openxmlformats.org/presentationml/2006/main">
  <p:tag name="KSO_WM_ASSEMBLE_CHIP_INDEX" val="8d60c9405e06413aa036ec962b873a96"/>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f732fd00ff15d9a40f82b9f"/>
  <p:tag name="KSO_WM_TEMPLATE_ASSEMBLE_XID" val="5f732fd00ff15d9a40f82b9f"/>
  <p:tag name="KSO_WM_TEMPLATE_CATEGORY" val="diagram"/>
  <p:tag name="KSO_WM_TEMPLATE_INDEX" val="20212719"/>
  <p:tag name="KSO_WM_UNIT_BLOCK" val="0"/>
  <p:tag name="KSO_WM_UNIT_COMPATIBLE" val="0"/>
  <p:tag name="KSO_WM_UNIT_DEC_AREA_ID" val="41b3763366464d8a8e28b5530c0ad19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19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00"/>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379.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aaccb2fd86b4868b2d42bbd10dec68b&quot;,&quot;fill_align&quot;:&quot;lb&quot;,&quot;text_align&quot;:&quot;lb&quot;,&quot;text_direction&quot;:&quot;horizontal&quot;,&quot;chip_types&quot;:[&quot;header&quot;]},{&quot;fill_id&quot;:&quot;c6262d71374b45c7bb743adc79b8885d&quot;,&quot;fill_align&quot;:&quot;lt&quot;,&quot;text_align&quot;:&quot;lt&quot;,&quot;text_direction&quot;:&quot;horizontal&quot;,&quot;chip_types&quot;:[&quot;text&quot;]},{&quot;fill_id&quot;:&quot;86eb506aadc24c73abadbd3bc5104f20&quot;,&quot;fill_align&quot;:&quot;lm&quot;,&quot;text_align&quot;:&quot;lm&quot;,&quot;text_direction&quot;:&quot;horizontal&quot;,&quot;chip_types&quot;:[&quot;diagram&quot;,&quot;pictext&quot;,&quot;text&quot;,&quot;picture&quot;,&quot;chart&quot;,&quot;table&quot;,&quot;video&quot;]},{&quot;fill_id&quot;:&quot;6bcd6b680a4849eb9e660ad3650ba5ef&quot;,&quot;fill_align&quot;:&quot;lm&quot;,&quot;text_align&quot;:&quot;lm&quot;,&quot;text_direction&quot;:&quot;horizontal&quot;,&quot;chip_types&quot;:[&quot;text&quot;]}]]"/>
  <p:tag name="KSO_WM_CHIP_GROUPID" val="5ef32693c6295c63c1a2e1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32693c6295c63c1a2e1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8526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6-25T08:55:28&quot;,&quot;maxSize&quot;:{&quot;size1&quot;:15.699999999999999},&quot;minSize&quot;:{&quot;size1&quot;:15.699999999999999},&quot;normalSize&quot;:{&quot;size1&quot;:15.699999999999999},&quot;subLayout&quot;:[{&quot;id&quot;:&quot;2020-06-25T08:55:28&quot;,&quot;margin&quot;:{&quot;bottom&quot;:0.026000002399086952,&quot;left&quot;:2.1170001029968262,&quot;right&quot;:2.1159999370574951,&quot;top&quot;:1.2699999809265137},&quot;type&quot;:0},{&quot;id&quot;:&quot;2020-06-25T08:55:28&quot;,&quot;maxSize&quot;:{&quot;size1&quot;:65.599999999999994},&quot;minSize&quot;:{&quot;size1&quot;:65.599999999999994},&quot;normalSize&quot;:{&quot;size1&quot;:65.599999999999994},&quot;subLayout&quot;:[{&quot;direction&quot;:1,&quot;id&quot;:&quot;2020-06-25T08:55:28&quot;,&quot;maxSize&quot;:{&quot;size1&quot;:73.799999999999997},&quot;minSize&quot;:{&quot;size1&quot;:47.5},&quot;normalSize&quot;:{&quot;size1&quot;:73.799999999999997},&quot;subLayout&quot;:[{&quot;id&quot;:&quot;2020-06-25T08:55:28&quot;,&quot;margin&quot;:{&quot;bottom&quot;:0.84700000286102295,&quot;left&quot;:2.1170001029968262,&quot;right&quot;:1.2439998388290405,&quot;top&quot;:0.84700000286102295},&quot;type&quot;:0},{&quot;id&quot;:&quot;2020-06-25T08:55:28&quot;,&quot;margin&quot;:{&quot;bottom&quot;:0.81999999284744263,&quot;left&quot;:0.026000002399086952,&quot;right&quot;:2.1159999370574951,&quot;top&quot;:0.81999999284744263},&quot;type&quot;:0}],&quot;type&quot;:0},{&quot;id&quot;:&quot;2020-06-25T08:55:28&quot;,&quot;margin&quot;:{&quot;bottom&quot;:1.6929999589920044,&quot;left&quot;:2.9630000591278076,&quot;right&quot;:2.9630000591278076,&quot;top&quot;:0.87300002574920654},&quot;type&quot;:0}],&quot;type&quot;:0}],&quot;type&quot;:0}"/>
  <p:tag name="KSO_WM_SLIDE_POSITION" val="0*0"/>
  <p:tag name="KSO_WM_SLIDE_RATIO" val="1.777778"/>
  <p:tag name="KSO_WM_SLIDE_SIZE" val="959*539"/>
  <p:tag name="KSO_WM_SLIDE_SUBTYPE" val="picTxt"/>
  <p:tag name="KSO_WM_SLIDE_SUPPORT_FEATURE_TYPE" val="0"/>
  <p:tag name="KSO_WM_SLIDE_TYPE" val="text"/>
  <p:tag name="KSO_WM_TAG_VERSION" val="1.0"/>
  <p:tag name="KSO_WM_TEMPLATE_ASSEMBLE_GROUPID" val="5ef3f600b28c6292c802c73e"/>
  <p:tag name="KSO_WM_TEMPLATE_ASSEMBLE_XID" val="5ef3f600b28c6292c802c73e"/>
  <p:tag name="KSO_WM_TEMPLATE_CATEGORY" val="diagram"/>
  <p:tag name="KSO_WM_TEMPLATE_COLOR_TYPE" val="1"/>
  <p:tag name="KSO_WM_TEMPLATE_INDEX" val="20208526"/>
  <p:tag name="KSO_WM_TEMPLATE_MASTER_TYPE" val="0"/>
  <p:tag name="KSO_WM_TEMPLATE_SUBCATEGORY" val="21"/>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7"/>
  <p:tag name="KSO_WM_UNIT_BLOCK" val="0"/>
  <p:tag name="KSO_WM_UNIT_COLOR_SCHEME_PARENT_PAGE" val="0_1"/>
  <p:tag name="KSO_WM_UNIT_COLOR_SCHEME_SHAPE_ID" val="27"/>
  <p:tag name="KSO_WM_UNIT_COMPATIBLE" val="0"/>
  <p:tag name="KSO_WM_UNIT_DEC_AREA_ID" val="90d4a1acf8cb4ca69dd4d0c529e3f6f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70"/>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32"/>
  <p:tag name="KSO_WM_UNIT_BLOCK" val="0"/>
  <p:tag name="KSO_WM_UNIT_COLOR_SCHEME_PARENT_PAGE" val="0_1"/>
  <p:tag name="KSO_WM_UNIT_COLOR_SCHEME_SHAPE_ID" val="32"/>
  <p:tag name="KSO_WM_UNIT_COMPATIBLE" val="0"/>
  <p:tag name="KSO_WM_UNIT_DEC_AREA_ID" val="cee5d58df03c434cac7b0780137ab24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04"/>
</p:tagLst>
</file>

<file path=ppt/tags/tag38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3"/>
  <p:tag name="KSO_WM_UNIT_BLOCK" val="0"/>
  <p:tag name="KSO_WM_UNIT_COLOR_SCHEME_PARENT_PAGE" val="0_1"/>
  <p:tag name="KSO_WM_UNIT_COLOR_SCHEME_SHAPE_ID" val="23"/>
  <p:tag name="KSO_WM_UNIT_COMPATIBLE" val="0"/>
  <p:tag name="KSO_WM_UNIT_DEC_AREA_ID" val="f441ac0a7a604b3885ebbf6e887f30a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08526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4"/>
</p:tagLst>
</file>

<file path=ppt/tags/tag3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8"/>
  <p:tag name="KSO_WM_UNIT_BLOCK" val="0"/>
  <p:tag name="KSO_WM_UNIT_COLOR_SCHEME_PARENT_PAGE" val="0_1"/>
  <p:tag name="KSO_WM_UNIT_COLOR_SCHEME_SHAPE_ID" val="28"/>
  <p:tag name="KSO_WM_UNIT_COMPATIBLE" val="0"/>
  <p:tag name="KSO_WM_UNIT_DEC_AREA_ID" val="76fc2ba6b7344eecaa96f41b660f78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208526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4"/>
</p:tagLst>
</file>

<file path=ppt/tags/tag386.xml><?xml version="1.0" encoding="utf-8"?>
<p:tagLst xmlns:a="http://schemas.openxmlformats.org/drawingml/2006/main" xmlns:r="http://schemas.openxmlformats.org/officeDocument/2006/relationships" xmlns:p="http://schemas.openxmlformats.org/presentationml/2006/main">
  <p:tag name="KSO_WM_ASSEMBLE_CHIP_INDEX" val="081a581cb43b40faba75884f9539702e"/>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387.xml><?xml version="1.0" encoding="utf-8"?>
<p:tagLst xmlns:a="http://schemas.openxmlformats.org/drawingml/2006/main" xmlns:r="http://schemas.openxmlformats.org/officeDocument/2006/relationships" xmlns:p="http://schemas.openxmlformats.org/presentationml/2006/main">
  <p:tag name="KSO_WM_ASSEMBLE_CHIP_INDEX" val="3601a09c110446a6b1ef1bdacb2601e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388.xml><?xml version="1.0" encoding="utf-8"?>
<p:tagLst xmlns:a="http://schemas.openxmlformats.org/drawingml/2006/main" xmlns:r="http://schemas.openxmlformats.org/officeDocument/2006/relationships" xmlns:p="http://schemas.openxmlformats.org/presentationml/2006/main">
  <p:tag name="KSO_WM_ASSEMBLE_CHIP_INDEX" val="083f433d56db40b9b739ba4eba5c1781"/>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COMPATIBLE" val="0"/>
  <p:tag name="KSO_WM_UNIT_DEC_AREA_ID" val="d39a675b453f4a01b777fe8a67d5a491"/>
  <p:tag name="KSO_WM_UNIT_DIAGRAM_ISNUMVISUAL" val="0"/>
  <p:tag name="KSO_WM_UNIT_DIAGRAM_ISREFERUNIT" val="0"/>
  <p:tag name="KSO_WM_UNIT_HIGHLIGHT" val="0"/>
  <p:tag name="KSO_WM_UNIT_ID" val="diagram20208526_1*d*1"/>
  <p:tag name="KSO_WM_UNIT_INDEX" val="1"/>
  <p:tag name="KSO_WM_UNIT_LAYERLEVEL" val="1"/>
  <p:tag name="KSO_WM_UNIT_PICTURE_CLIP_FLAG" val="0"/>
  <p:tag name="KSO_WM_UNIT_PLACING_PICTURE" val="083f433d56db40b9b739ba4eba5c1781"/>
  <p:tag name="KSO_WM_UNIT_SUPPORT_UNIT_TYPE" val="[&quot;l&quot;,&quot;m&quot;,&quot;n&quot;,&quot;o&quot;,&quot;p&quot;,&quot;q&quot;,&quot;r&quot;,&quot;δ&quot;,&quot;η&quot;,&quot;α&quot;,&quot;β&quot;,&quot;θ&quot;]"/>
  <p:tag name="KSO_WM_UNIT_TYPE" val="d"/>
  <p:tag name="KSO_WM_UNIT_VALUE" val="888*677"/>
</p:tagLst>
</file>

<file path=ppt/tags/tag389.xml><?xml version="1.0" encoding="utf-8"?>
<p:tagLst xmlns:a="http://schemas.openxmlformats.org/drawingml/2006/main" xmlns:r="http://schemas.openxmlformats.org/officeDocument/2006/relationships" xmlns:p="http://schemas.openxmlformats.org/presentationml/2006/main">
  <p:tag name="KSO_WM_ASSEMBLE_CHIP_INDEX" val="53367cc0c7d34b2ba3a1673a4673e88b"/>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40698e41ae5e4a8ba5634bb6376fb40e"/>
  <p:tag name="KSO_WM_UNIT_DEFAULT_FONT" val="14;20;2"/>
  <p:tag name="KSO_WM_UNIT_DIAGRAM_ISNUMVISUAL" val="0"/>
  <p:tag name="KSO_WM_UNIT_DIAGRAM_ISREFERUNIT" val="0"/>
  <p:tag name="KSO_WM_UNIT_HIGHLIGHT" val="0"/>
  <p:tag name="KSO_WM_UNIT_ID" val="diagram2020852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aaccb2fd86b4868b2d42bbd10dec68b&quot;,&quot;fill_align&quot;:&quot;lb&quot;,&quot;text_align&quot;:&quot;lb&quot;,&quot;text_direction&quot;:&quot;horizontal&quot;,&quot;chip_types&quot;:[&quot;header&quot;]},{&quot;fill_id&quot;:&quot;c6262d71374b45c7bb743adc79b8885d&quot;,&quot;fill_align&quot;:&quot;lt&quot;,&quot;text_align&quot;:&quot;lt&quot;,&quot;text_direction&quot;:&quot;horizontal&quot;,&quot;chip_types&quot;:[&quot;text&quot;]},{&quot;fill_id&quot;:&quot;86eb506aadc24c73abadbd3bc5104f20&quot;,&quot;fill_align&quot;:&quot;lm&quot;,&quot;text_align&quot;:&quot;lm&quot;,&quot;text_direction&quot;:&quot;horizontal&quot;,&quot;chip_types&quot;:[&quot;diagram&quot;,&quot;pictext&quot;,&quot;text&quot;,&quot;picture&quot;,&quot;chart&quot;,&quot;table&quot;,&quot;video&quot;]},{&quot;fill_id&quot;:&quot;6bcd6b680a4849eb9e660ad3650ba5ef&quot;,&quot;fill_align&quot;:&quot;lm&quot;,&quot;text_align&quot;:&quot;lm&quot;,&quot;text_direction&quot;:&quot;horizontal&quot;,&quot;chip_types&quot;:[&quot;text&quot;]}]]"/>
  <p:tag name="KSO_WM_CHIP_GROUPID" val="5ef32693c6295c63c1a2e11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32693c6295c63c1a2e11a"/>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8526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6-25T08:55:28&quot;,&quot;maxSize&quot;:{&quot;size1&quot;:15.699999999999999},&quot;minSize&quot;:{&quot;size1&quot;:15.699999999999999},&quot;normalSize&quot;:{&quot;size1&quot;:15.699999999999999},&quot;subLayout&quot;:[{&quot;id&quot;:&quot;2020-06-25T08:55:28&quot;,&quot;margin&quot;:{&quot;bottom&quot;:0.026000002399086952,&quot;left&quot;:2.1170001029968262,&quot;right&quot;:2.1159999370574951,&quot;top&quot;:1.2699999809265137},&quot;type&quot;:0},{&quot;id&quot;:&quot;2020-06-25T08:55:28&quot;,&quot;maxSize&quot;:{&quot;size1&quot;:65.599999999999994},&quot;minSize&quot;:{&quot;size1&quot;:65.599999999999994},&quot;normalSize&quot;:{&quot;size1&quot;:65.599999999999994},&quot;subLayout&quot;:[{&quot;direction&quot;:1,&quot;id&quot;:&quot;2020-06-25T08:55:28&quot;,&quot;maxSize&quot;:{&quot;size1&quot;:73.799999999999997},&quot;minSize&quot;:{&quot;size1&quot;:47.5},&quot;normalSize&quot;:{&quot;size1&quot;:73.799999999999997},&quot;subLayout&quot;:[{&quot;id&quot;:&quot;2020-06-25T08:55:28&quot;,&quot;margin&quot;:{&quot;bottom&quot;:0.84700000286102295,&quot;left&quot;:2.1170001029968262,&quot;right&quot;:1.2439998388290405,&quot;top&quot;:0.84700000286102295},&quot;type&quot;:0},{&quot;id&quot;:&quot;2020-06-25T08:55:28&quot;,&quot;margin&quot;:{&quot;bottom&quot;:0.81999999284744263,&quot;left&quot;:0.026000002399086952,&quot;right&quot;:2.1159999370574951,&quot;top&quot;:0.81999999284744263},&quot;type&quot;:0}],&quot;type&quot;:0},{&quot;id&quot;:&quot;2020-06-25T08:55:28&quot;,&quot;margin&quot;:{&quot;bottom&quot;:1.6929999589920044,&quot;left&quot;:2.9630000591278076,&quot;right&quot;:2.9630000591278076,&quot;top&quot;:0.87300002574920654},&quot;type&quot;:0}],&quot;type&quot;:0}],&quot;type&quot;:0}"/>
  <p:tag name="KSO_WM_SLIDE_POSITION" val="0*0"/>
  <p:tag name="KSO_WM_SLIDE_RATIO" val="1.777778"/>
  <p:tag name="KSO_WM_SLIDE_SIZE" val="959*539"/>
  <p:tag name="KSO_WM_SLIDE_SUBTYPE" val="picTxt"/>
  <p:tag name="KSO_WM_SLIDE_SUPPORT_FEATURE_TYPE" val="0"/>
  <p:tag name="KSO_WM_SLIDE_TYPE" val="text"/>
  <p:tag name="KSO_WM_TAG_VERSION" val="1.0"/>
  <p:tag name="KSO_WM_TEMPLATE_ASSEMBLE_GROUPID" val="5ef3f600b28c6292c802c73e"/>
  <p:tag name="KSO_WM_TEMPLATE_ASSEMBLE_XID" val="5ef3f600b28c6292c802c73e"/>
  <p:tag name="KSO_WM_TEMPLATE_CATEGORY" val="diagram"/>
  <p:tag name="KSO_WM_TEMPLATE_COLOR_TYPE" val="1"/>
  <p:tag name="KSO_WM_TEMPLATE_INDEX" val="20208526"/>
  <p:tag name="KSO_WM_TEMPLATE_MASTER_TYPE" val="0"/>
  <p:tag name="KSO_WM_TEMPLATE_SUBCATEGORY" val="21"/>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7"/>
  <p:tag name="KSO_WM_UNIT_BLOCK" val="0"/>
  <p:tag name="KSO_WM_UNIT_COLOR_SCHEME_PARENT_PAGE" val="0_1"/>
  <p:tag name="KSO_WM_UNIT_COLOR_SCHEME_SHAPE_ID" val="27"/>
  <p:tag name="KSO_WM_UNIT_COMPATIBLE" val="0"/>
  <p:tag name="KSO_WM_UNIT_DEC_AREA_ID" val="90d4a1acf8cb4ca69dd4d0c529e3f6fb"/>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1"/>
  <p:tag name="KSO_WM_UNIT_INDEX" val="1"/>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70"/>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32"/>
  <p:tag name="KSO_WM_UNIT_BLOCK" val="0"/>
  <p:tag name="KSO_WM_UNIT_COLOR_SCHEME_PARENT_PAGE" val="0_1"/>
  <p:tag name="KSO_WM_UNIT_COLOR_SCHEME_SHAPE_ID" val="32"/>
  <p:tag name="KSO_WM_UNIT_COMPATIBLE" val="0"/>
  <p:tag name="KSO_WM_UNIT_DEC_AREA_ID" val="cee5d58df03c434cac7b0780137ab24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208526_1*i*2"/>
  <p:tag name="KSO_WM_UNIT_INDEX" val="2"/>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104"/>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3"/>
  <p:tag name="KSO_WM_UNIT_BLOCK" val="0"/>
  <p:tag name="KSO_WM_UNIT_COLOR_SCHEME_PARENT_PAGE" val="0_1"/>
  <p:tag name="KSO_WM_UNIT_COLOR_SCHEME_SHAPE_ID" val="23"/>
  <p:tag name="KSO_WM_UNIT_COMPATIBLE" val="0"/>
  <p:tag name="KSO_WM_UNIT_DEC_AREA_ID" val="f441ac0a7a604b3885ebbf6e887f30ae"/>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25"/>
  <p:tag name="KSO_WM_UNIT_FILL_TYPE" val="1"/>
  <p:tag name="KSO_WM_UNIT_HIGHLIGHT" val="0"/>
  <p:tag name="KSO_WM_UNIT_ID" val="diagram20208526_1*i*3"/>
  <p:tag name="KSO_WM_UNIT_INDEX" val="3"/>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364"/>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32693c6295c63c1a2e119"/>
  <p:tag name="KSO_WM_CHIP_XID" val="5ef32693c6295c63c1a2e11a"/>
  <p:tag name="KSO_WM_TAG_VERSION" val="1.0"/>
  <p:tag name="KSO_WM_TEMPLATE_ASSEMBLE_GROUPID" val="5ef3f600b28c6292c802c73e"/>
  <p:tag name="KSO_WM_TEMPLATE_ASSEMBLE_XID" val="5ef3f600b28c6292c802c73e"/>
  <p:tag name="KSO_WM_TEMPLATE_CATEGORY" val="diagram"/>
  <p:tag name="KSO_WM_TEMPLATE_INDEX" val="20208526"/>
  <p:tag name="KSO_WM_UNIT_ADJUSTLAYOUT_ID" val="28"/>
  <p:tag name="KSO_WM_UNIT_BLOCK" val="0"/>
  <p:tag name="KSO_WM_UNIT_COLOR_SCHEME_PARENT_PAGE" val="0_1"/>
  <p:tag name="KSO_WM_UNIT_COLOR_SCHEME_SHAPE_ID" val="28"/>
  <p:tag name="KSO_WM_UNIT_COMPATIBLE" val="0"/>
  <p:tag name="KSO_WM_UNIT_DEC_AREA_ID" val="76fc2ba6b7344eecaa96f41b660f7872"/>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208526_1*i*4"/>
  <p:tag name="KSO_WM_UNIT_INDEX" val="4"/>
  <p:tag name="KSO_WM_UNIT_LAYERLEVEL" val="1"/>
  <p:tag name="KSO_WM_UNIT_SM_LIMIT_TYPE" val="1"/>
  <p:tag name="KSO_WM_UNIT_TEXT_FILL_FORE_SCHEMECOLOR_INDEX" val="14"/>
  <p:tag name="KSO_WM_UNIT_TEXT_FILL_FORE_SCHEMECOLOR_INDEX_BRIGHTNESS" val="0"/>
  <p:tag name="KSO_WM_UNIT_TEXT_FILL_TYPE" val="1"/>
  <p:tag name="KSO_WM_UNIT_TYPE" val="i"/>
  <p:tag name="KSO_WM_UNIT_VALUE" val="54"/>
</p:tagLst>
</file>

<file path=ppt/tags/tag395.xml><?xml version="1.0" encoding="utf-8"?>
<p:tagLst xmlns:a="http://schemas.openxmlformats.org/drawingml/2006/main" xmlns:r="http://schemas.openxmlformats.org/officeDocument/2006/relationships" xmlns:p="http://schemas.openxmlformats.org/presentationml/2006/main">
  <p:tag name="KSO_WM_ASSEMBLE_CHIP_INDEX" val="081a581cb43b40faba75884f9539702e"/>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1bbfd4591e284040924c18a6f4a6be93"/>
  <p:tag name="KSO_WM_UNIT_DEFAULT_FONT" val="24;44;4"/>
  <p:tag name="KSO_WM_UNIT_DIAGRAM_ISNUMVISUAL" val="0"/>
  <p:tag name="KSO_WM_UNIT_DIAGRAM_ISREFERUNIT" val="0"/>
  <p:tag name="KSO_WM_UNIT_HIGHLIGHT" val="0"/>
  <p:tag name="KSO_WM_UNIT_ID" val="diagram2020852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5"/>
</p:tagLst>
</file>

<file path=ppt/tags/tag396.xml><?xml version="1.0" encoding="utf-8"?>
<p:tagLst xmlns:a="http://schemas.openxmlformats.org/drawingml/2006/main" xmlns:r="http://schemas.openxmlformats.org/officeDocument/2006/relationships" xmlns:p="http://schemas.openxmlformats.org/presentationml/2006/main">
  <p:tag name="KSO_WM_ASSEMBLE_CHIP_INDEX" val="3601a09c110446a6b1ef1bdacb2601e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b030d1395aec44e9a091cd4782a51995"/>
  <p:tag name="KSO_WM_UNIT_DEFAULT_FONT" val="14;20;2"/>
  <p:tag name="KSO_WM_UNIT_DIAGRAM_ISNUMVISUAL" val="0"/>
  <p:tag name="KSO_WM_UNIT_DIAGRAM_ISREFERUNIT" val="0"/>
  <p:tag name="KSO_WM_UNIT_HIGHLIGHT" val="0"/>
  <p:tag name="KSO_WM_UNIT_ID" val="diagram2020852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8"/>
</p:tagLst>
</file>

<file path=ppt/tags/tag397.xml><?xml version="1.0" encoding="utf-8"?>
<p:tagLst xmlns:a="http://schemas.openxmlformats.org/drawingml/2006/main" xmlns:r="http://schemas.openxmlformats.org/officeDocument/2006/relationships" xmlns:p="http://schemas.openxmlformats.org/presentationml/2006/main">
  <p:tag name="KSO_WM_ASSEMBLE_CHIP_INDEX" val="53367cc0c7d34b2ba3a1673a4673e88b"/>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3f600b28c6292c802c73e"/>
  <p:tag name="KSO_WM_TEMPLATE_ASSEMBLE_XID" val="5ef3f600b28c6292c802c73e"/>
  <p:tag name="KSO_WM_TEMPLATE_CATEGORY" val="diagram"/>
  <p:tag name="KSO_WM_TEMPLATE_INDEX" val="20208526"/>
  <p:tag name="KSO_WM_UNIT_BLOCK" val="0"/>
  <p:tag name="KSO_WM_UNIT_COMPATIBLE" val="0"/>
  <p:tag name="KSO_WM_UNIT_DEC_AREA_ID" val="40698e41ae5e4a8ba5634bb6376fb40e"/>
  <p:tag name="KSO_WM_UNIT_DEFAULT_FONT" val="14;20;2"/>
  <p:tag name="KSO_WM_UNIT_DIAGRAM_ISNUMVISUAL" val="0"/>
  <p:tag name="KSO_WM_UNIT_DIAGRAM_ISREFERUNIT" val="0"/>
  <p:tag name="KSO_WM_UNIT_HIGHLIGHT" val="0"/>
  <p:tag name="KSO_WM_UNIT_ID" val="diagram2020852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2"/>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01.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02.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03.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09.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11.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17.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18.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422.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423.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true,&quot;fill_id&quot;:&quot;dc85df0c79974d82b3ae19300125655a&quot;,&quot;fill_align&quot;:&quot;cm&quot;,&quot;chip_types&quot;:[&quot;header&quot;]},{&quot;text_align&quot;:&quot;cm&quot;,&quot;text_direction&quot;:&quot;horizontal&quot;,&quot;support_big_font&quot;:false,&quot;fill_id&quot;:&quot;2414bcff7f3a4063869babf2881f3d2f&quot;,&quot;fill_align&quot;:&quot;cm&quot;,&quot;chip_types&quot;:[&quot;picture&quot;]}]]"/>
  <p:tag name="KSO_WM_CHIP_GROUPID" val="5f6c90397b7ee298d4018785"/>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c90397b7ee298d4018786"/>
  <p:tag name="KSO_WM_SLIDE_BACKGROUND" val="[&quot;topBottom&quot;]"/>
  <p:tag name="KSO_WM_SLIDE_BACKGROUND_TYPE" val="topBottom"/>
  <p:tag name="KSO_WM_SLIDE_BK_DARK_LIGHT" val="2"/>
  <p:tag name="KSO_WM_SLIDE_ID" val="diagram2021146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topBottom&quot;}],&quot;id&quot;:&quot;2020-09-25T21:39:43&quot;,&quot;maxSize&quot;:{&quot;size1&quot;:24.600000000000001},&quot;minSize&quot;:{&quot;size1&quot;:22.399999999999999},&quot;normalSize&quot;:{&quot;size1&quot;:22.399999999999999},&quot;subLayout&quot;:[{&quot;id&quot;:&quot;2020-09-25T21:39:43&quot;,&quot;margin&quot;:{&quot;bottom&quot;:0.026000002399086952,&quot;left&quot;:4.2329998016357422,&quot;right&quot;:4.2680001258850098,&quot;top&quot;:1.6929999589920044},&quot;type&quot;:0},{&quot;backgroundInfo&quot;:[{&quot;bottom&quot;:0,&quot;bottomAbs&quot;:false,&quot;left&quot;:0,&quot;leftAbs&quot;:false,&quot;right&quot;:0,&quot;rightAbs&quot;:false,&quot;top&quot;:0,&quot;topAbs&quot;:false,&quot;type&quot;:&quot;topBottom&quot;}],&quot;id&quot;:&quot;2020-09-25T21:39:43&quot;,&quot;margin&quot;:{&quot;bottom&quot;:2.3280000686645508,&quot;left&quot;:8.4670000076293945,&quot;right&quot;:8.6780004501342773,&quot;top&quot;:1.8789999485015869},&quot;type&quot;:0}],&quot;type&quot;:0}"/>
  <p:tag name="KSO_WM_SLIDE_POSITION" val="0*0"/>
  <p:tag name="KSO_WM_SLIDE_RATIO" val="1.777778"/>
  <p:tag name="KSO_WM_SLIDE_SIZE" val="959*515"/>
  <p:tag name="KSO_WM_SLIDE_SUBTYPE" val="picTxt"/>
  <p:tag name="KSO_WM_SLIDE_SUPPORT_FEATURE_TYPE" val="0"/>
  <p:tag name="KSO_WM_SLIDE_TYPE" val="text"/>
  <p:tag name="KSO_WM_TAG_VERSION" val="1.0"/>
  <p:tag name="KSO_WM_TEMPLATE_ASSEMBLE_GROUPID" val="5f6df31f0ff15d9a40e84fea"/>
  <p:tag name="KSO_WM_TEMPLATE_ASSEMBLE_XID" val="5f6df31f0ff15d9a40e84fea"/>
  <p:tag name="KSO_WM_TEMPLATE_CATEGORY" val="diagram"/>
  <p:tag name="KSO_WM_TEMPLATE_COLOR_TYPE" val="1"/>
  <p:tag name="KSO_WM_TEMPLATE_INDEX" val="20211461"/>
  <p:tag name="KSO_WM_TEMPLATE_MASTER_TYPE" val="0"/>
  <p:tag name="KSO_WM_TEMPLATE_SUBCATEGORY" val="21"/>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8"/>
  <p:tag name="KSO_WM_UNIT_FILL_FORE_SCHEMECOLOR_INDEX_2" val="16"/>
  <p:tag name="KSO_WM_UNIT_FILL_FORE_SCHEMECOLOR_INDEX_2_BRIGHTNESS" val="0"/>
  <p:tag name="KSO_WM_UNIT_FILL_FORE_SCHEMECOLOR_INDEX_2_POS" val="1"/>
  <p:tag name="KSO_WM_UNIT_FILL_FORE_SCHEMECOLOR_INDEX_2_TRANS" val="0.6"/>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90"/>
  <p:tag name="KSO_WM_UNIT_FILL_GRADIENT_DIRECTION" val="1"/>
  <p:tag name="KSO_WM_UNIT_FILL_GRADIENT_TYPE" val="0"/>
  <p:tag name="KSO_WM_UNIT_FILL_TYPE" val="3"/>
  <p:tag name="KSO_WM_UNIT_HIGHLIGHT" val="0"/>
  <p:tag name="KSO_WM_UNIT_ID" val="_15**"/>
  <p:tag name="KSO_WM_UNIT_LAYERLEVEL" val="1"/>
  <p:tag name="KSO_WM_UNIT_TEXT_FILL_FORE_SCHEMECOLOR_INDEX" val="2"/>
  <p:tag name="KSO_WM_UNIT_TEXT_FILL_FORE_SCHEMECOLOR_INDEX_BRIGHTNESS" val="0"/>
  <p:tag name="KSO_WM_UNIT_TEXT_FILL_TYPE" val="1"/>
  <p:tag name="KSO_WM_UNIT_TYPE" val="i"/>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d249465cfbc64c2d811824ff6329913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146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83"/>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6c90397b7ee298d4018785"/>
  <p:tag name="KSO_WM_CHIP_XID" val="5f6c90397b7ee298d4018786"/>
  <p:tag name="KSO_WM_TAG_VERSION" val="1.0"/>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05f613d2d5474cc3bf4ff91fb8cb6d7e"/>
  <p:tag name="KSO_WM_UNIT_DECORATE_INFO" val="{&quot;DecorateInfoH&quot;:{&quot;IsAbs&quot;:true},&quot;DecorateInfoW&quot;:{&quot;IsAbs&quot;:true},&quot;DecorateInfoX&quot;:{&quot;IsAbs&quot;:true,&quot;Pos&quot;:1},&quot;DecorateInfoY&quot;:{&quot;IsAbs&quot;:true,&quot;Pos&quot;:1},&quot;ReferentInfo&quot;:{&quot;Id&quot;:&quot;0fcd9e83675a4c66b66e87a8cb9632b9&quot;,&quot;X&quot;:{&quot;Pos&quot;:1},&quot;Y&quot;:{&quot;Pos&quot;:1}},&quot;whChangeMode&quot;:0}"/>
  <p:tag name="KSO_WM_UNIT_DIAGRAM_ISNUMVISUAL" val="0"/>
  <p:tag name="KSO_WM_UNIT_DIAGRAM_ISREFERUNIT" val="0"/>
  <p:tag name="KSO_WM_UNIT_HIGHLIGHT" val="0"/>
  <p:tag name="KSO_WM_UNIT_ID" val="diagram20211461_1*i*3"/>
  <p:tag name="KSO_WM_UNIT_INDEX" val="3"/>
  <p:tag name="KSO_WM_UNIT_LAYERLEVEL" val="1"/>
  <p:tag name="KSO_WM_UNIT_SM_LIMIT_TYPE" val="2"/>
  <p:tag name="KSO_WM_UNIT_TYPE" val="i"/>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ASSEMBLE_CHIP_INDEX" val="3e8d3917947d4c2bb08d161534932014"/>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df31f0ff15d9a40e84fea"/>
  <p:tag name="KSO_WM_TEMPLATE_ASSEMBLE_XID" val="5f6df31f0ff15d9a40e84fea"/>
  <p:tag name="KSO_WM_TEMPLATE_CATEGORY" val="diagram"/>
  <p:tag name="KSO_WM_TEMPLATE_INDEX" val="20211461"/>
  <p:tag name="KSO_WM_UNIT_BLOCK" val="0"/>
  <p:tag name="KSO_WM_UNIT_COMPATIBLE" val="0"/>
  <p:tag name="KSO_WM_UNIT_DEC_AREA_ID" val="9d39994f0b88422698ca312f1d7b7452"/>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146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5"/>
</p:tagLst>
</file>

<file path=ppt/tags/tag431.xml><?xml version="1.0" encoding="utf-8"?>
<p:tagLst xmlns:a="http://schemas.openxmlformats.org/drawingml/2006/main" xmlns:r="http://schemas.openxmlformats.org/officeDocument/2006/relationships" xmlns:p="http://schemas.openxmlformats.org/presentationml/2006/main">
  <p:tag name="KSO_WM_ASSEMBLE_CHIP_INDEX" val="fbaf59ccc4ea4dd08768204d158893a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df31f0ff15d9a40e84fea"/>
  <p:tag name="KSO_WM_TEMPLATE_ASSEMBLE_XID" val="5f6df31f0ff15d9a40e84fea"/>
  <p:tag name="KSO_WM_TEMPLATE_CATEGORY" val="diagram"/>
  <p:tag name="KSO_WM_TEMPLATE_INDEX" val="20211461"/>
  <p:tag name="KSO_WM_UNIT_COMPATIBLE" val="0"/>
  <p:tag name="KSO_WM_UNIT_DEC_AREA_ID" val="0fcd9e83675a4c66b66e87a8cb9632b9"/>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461_1*d*1"/>
  <p:tag name="KSO_WM_UNIT_INDEX" val="1"/>
  <p:tag name="KSO_WM_UNIT_LAYERLEVEL" val="1"/>
  <p:tag name="KSO_WM_UNIT_PICTURE_CLIP_FLAG" val="0"/>
  <p:tag name="KSO_WM_UNIT_PLACING_PICTURE" val="fbaf59ccc4ea4dd08768204d158893ab"/>
  <p:tag name="KSO_WM_UNIT_SM_LIMIT_TYPE" val="0"/>
  <p:tag name="KSO_WM_UNIT_TYPE" val="d"/>
  <p:tag name="KSO_WM_UNIT_VALUE" val="1058*1671"/>
</p:tagLst>
</file>

<file path=ppt/tags/tag432.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text&quot;,&quot;picture&quot;]},{&quot;fill_id&quot;:&quot;fbbe603274bf4c259f47f9a86b67354d&quot;,&quot;fill_align&quot;:&quot;cm&quot;,&quot;text_align&quot;:&quot;cm&quot;,&quot;text_direction&quot;:&quot;horizontal&quot;,&quot;chip_types&quot;:[&quot;diagram&quot;,&quot;text&quot;,&quot;picture&quot;,&quot;chart&quot;,&quot;table&quot;,&quot;video&quot;]}],[{&quot;fill_id&quot;:&quot;c934b58042b44607bfcc30469ccc57d1&quot;,&quot;fill_align&quot;:&quot;lm&quot;,&quot;text_align&quot;:&quot;lm&quot;,&quot;text_direction&quot;:&quot;horizontal&quot;,&quot;chip_types&quot;:[&quot;header&quot;]},{&quot;fill_id&quot;:&quot;10982f7e852b4367b3f6476e233ee87b&quot;,&quot;fill_align&quot;:&quot;cm&quot;,&quot;text_align&quot;:&quot;lm&quot;,&quot;text_direction&quot;:&quot;horizontal&quot;,&quot;chip_types&quot;:[&quot;picture&quot;]},{&quot;fill_id&quot;:&quot;fbbe603274bf4c259f47f9a86b67354d&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778e478fb0c58a9434"/>
  <p:tag name="KSO_WM_SLIDE_BACKGROUND" val="[&quot;navigation&quot;]"/>
  <p:tag name="KSO_WM_SLIDE_BACKGROUND_TYPE" val="navigation"/>
  <p:tag name="KSO_WM_SLIDE_BK_DARK_LIGHT" val="2"/>
  <p:tag name="KSO_WM_SLIDE_ID" val="diagram20211214_1"/>
  <p:tag name="KSO_WM_SLIDE_INDEX" val="1"/>
  <p:tag name="KSO_WM_SLIDE_ITEM_CNT" val="0"/>
  <p:tag name="KSO_WM_SLIDE_LAYOUT" val="a_d_f"/>
  <p:tag name="KSO_WM_SLIDE_LAYOUT_CNT" val="1_1_1"/>
  <p:tag name="KSO_WM_SLIDE_LAYOUT_INFO" val="{&quot;id&quot;:&quot;2020-09-23T11:56:09&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9-23T11:56:09&quot;,&quot;margin&quot;:{&quot;bottom&quot;:0.42300000786781311,&quot;left&quot;:1.2699999809265137,&quot;right&quot;:1.2380000352859497,&quot;top&quot;:0.42300000786781311},&quot;type&quot;:0},{&quot;direction&quot;:1,&quot;id&quot;:&quot;2020-09-23T11:56:09&quot;,&quot;maxSize&quot;:{&quot;size1&quot;:36.199602013801147},&quot;minSize&quot;:{&quot;size1&quot;:36.199602013801147},&quot;normalSize&quot;:{&quot;size1&quot;:36.199602013801147},&quot;subLayout&quot;:[{&quot;id&quot;:&quot;2020-09-23T11:56:09&quot;,&quot;margin&quot;:{&quot;bottom&quot;:3.809999942779541,&quot;left&quot;:2.5399999618530273,&quot;right&quot;:1.2699999809265137,&quot;top&quot;:4.2329998016357422},&quot;type&quot;:0},{&quot;id&quot;:&quot;2020-09-23T11:56:10&quot;,&quot;margin&quot;:{&quot;bottom&quot;:2.9630000591278076,&quot;left&quot;:0.84700000286102295,&quot;right&quot;:1.6610000133514404,&quot;top&quot;:3.3870000839233398},&quot;type&quot;:0}],&quot;type&quot;:0}],&quot;type&quot;:0}"/>
  <p:tag name="KSO_WM_SLIDE_POSITION" val="0*0"/>
  <p:tag name="KSO_WM_SLIDE_RATIO" val="1.777778"/>
  <p:tag name="KSO_WM_SLIDE_SIZE" val="960*456"/>
  <p:tag name="KSO_WM_SLIDE_SUBTYPE" val="picTxt"/>
  <p:tag name="KSO_WM_SLIDE_SUPPORT_FEATURE_TYPE" val="0"/>
  <p:tag name="KSO_WM_SLIDE_TYPE" val="text"/>
  <p:tag name="KSO_WM_TAG_VERSION" val="1.0"/>
  <p:tag name="KSO_WM_TEMPLATE_ASSEMBLE_GROUPID" val="5f6ac759c62b13c0b940a933"/>
  <p:tag name="KSO_WM_TEMPLATE_ASSEMBLE_XID" val="5f6ac759c62b13c0b940a933"/>
  <p:tag name="KSO_WM_TEMPLATE_CATEGORY" val="diagram"/>
  <p:tag name="KSO_WM_TEMPLATE_COLOR_TYPE" val="1"/>
  <p:tag name="KSO_WM_TEMPLATE_INDEX" val="20211214"/>
  <p:tag name="KSO_WM_TEMPLATE_MASTER_TYPE" val="0"/>
  <p:tag name="KSO_WM_TEMPLATE_SUBCATEGORY" val="21"/>
  <p:tag name="KSO_WM_TEMPLATE_THUMBS_INDEX" val="1、4、7、12、13、14、15、16、17、18、20、24、25、28、33、36、40、43、44"/>
  <p:tag name="KSO_WM_UNIT_SHOW_EDIT_AREA_INDICATION" val="1"/>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34.xml><?xml version="1.0" encoding="utf-8"?>
<p:tagLst xmlns:a="http://schemas.openxmlformats.org/drawingml/2006/main" xmlns:r="http://schemas.openxmlformats.org/officeDocument/2006/relationships" xmlns:p="http://schemas.openxmlformats.org/presentationml/2006/main">
  <p:tag name="KSO_WM_ASSEMBLE_CHIP_INDEX" val="1d4103ee05944630857841099133b69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ddff71b90a374599b96e77a0a3f48f96"/>
  <p:tag name="KSO_WM_UNIT_DECORATE_INFO" val=""/>
  <p:tag name="KSO_WM_UNIT_DEFAULT_FONT" val="24;44;4"/>
  <p:tag name="KSO_WM_UNIT_DIAGRAM_ISNUMVISUAL" val="0"/>
  <p:tag name="KSO_WM_UNIT_DIAGRAM_ISREFERUNIT" val="0"/>
  <p:tag name="KSO_WM_UNIT_HIGHLIGHT" val="0"/>
  <p:tag name="KSO_WM_UNIT_ID" val="diagram2021121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1"/>
  <p:tag name="KSO_WM_UNIT_TEXT_FILL_FORE_SCHEMECOLOR_INDEX" val="13"/>
  <p:tag name="KSO_WM_UNIT_TEXT_FILL_FORE_SCHEMECOLOR_INDEX_BRIGHTNESS" val="0"/>
  <p:tag name="KSO_WM_UNIT_TEXT_FILL_TYPE" val="1"/>
  <p:tag name="KSO_WM_UNIT_TYPE" val="a"/>
  <p:tag name="KSO_WM_UNIT_VALUE" val="31"/>
</p:tagLst>
</file>

<file path=ppt/tags/tag435.xml><?xml version="1.0" encoding="utf-8"?>
<p:tagLst xmlns:a="http://schemas.openxmlformats.org/drawingml/2006/main" xmlns:r="http://schemas.openxmlformats.org/officeDocument/2006/relationships" xmlns:p="http://schemas.openxmlformats.org/presentationml/2006/main">
  <p:tag name="KSO_WM_UNIT_TABLE_BEAUTIFY" val="smartTable{72736171-9ac9-4a96-89b9-afb2d33ba422}"/>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39.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3aa97099b495403ea4182fe8661388e4&quot;,&quot;fill_align&quot;:&quot;ct&quot;,&quot;text_align&quot;:&quot;lt&quot;,&quot;text_direction&quot;:&quot;horizontal&quot;,&quot;chip_types&quot;:[&quot;diagram&quot;,&quot;pictext&quot;,&quot;text&quot;,&quot;picture&quot;,&quot;chart&quot;,&quot;video&quot;],&quot;support_features&quot;:[&quot;collage&quot;,&quot;carousel&quot;,&quot;creativecrop&quot;]},{&quot;fill_id&quot;:&quot;cc2915900c0a4026b769c7bb3963f1cd&quot;,&quot;fill_align&quot;:&quot;lt&quot;,&quot;text_align&quot;:&quot;lt&quot;,&quot;text_direction&quot;:&quot;horizontal&quot;,&quot;chip_types&quot;:[&quot;text&quot;,&quot;header&quot;]}]]"/>
  <p:tag name="KSO_WM_CHIP_GROUPID" val="5eecae4ea758c1ec0b708a08"/>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cae4ea758c1ec0b708a09"/>
  <p:tag name="KSO_WM_SLIDE_BACKGROUND" val="[&quot;general&quot;,&quot;frame&quot;]"/>
  <p:tag name="KSO_WM_SLIDE_BACKGROUND_TYPE" val="frame"/>
  <p:tag name="KSO_WM_SLIDE_BK_DARK_LIGHT" val="2"/>
  <p:tag name="KSO_WM_SLIDE_ID" val="diagram2021107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9-23T10:37:38&quot;,&quot;maxSize&quot;:{&quot;size1&quot;:63.700000000000003},&quot;minSize&quot;:{&quot;size1&quot;:63.700000000000003},&quot;normalSize&quot;:{&quot;size1&quot;:63.700000000000003},&quot;subLayout&quot;:[{&quot;id&quot;:&quot;2020-09-23T10:37:38&quot;,&quot;margin&quot;:{&quot;bottom&quot;:1.6929999589920044,&quot;left&quot;:1.6929999589920044,&quot;right&quot;:0.026000002399086952,&quot;top&quot;:1.6929999589920044},&quot;type&quot;:0},{&quot;id&quot;:&quot;2020-09-23T10:37:38&quot;,&quot;margin&quot;:{&quot;bottom&quot;:3.3870000839233398,&quot;left&quot;:1.2699999809265137,&quot;right&quot;:1.6929999589920044,&quot;top&quot;:3.3870000839233398},&quot;type&quot;:0}],&quot;type&quot;:0}"/>
  <p:tag name="KSO_WM_SLIDE_POSITION" val="48*44"/>
  <p:tag name="KSO_WM_SLIDE_RATIO" val="1.777778"/>
  <p:tag name="KSO_WM_SLIDE_SIZE" val="864*447"/>
  <p:tag name="KSO_WM_SLIDE_SUBTYPE" val="picTxt"/>
  <p:tag name="KSO_WM_SLIDE_SUPPORT_FEATURE_TYPE" val="7"/>
  <p:tag name="KSO_WM_SLIDE_TYPE" val="text"/>
  <p:tag name="KSO_WM_TAG_VERSION" val="1.0"/>
  <p:tag name="KSO_WM_TEMPLATE_ASSEMBLE_GROUPID" val="5f6ab4f12eaee48abcfef386"/>
  <p:tag name="KSO_WM_TEMPLATE_ASSEMBLE_XID" val="5f6ab4f12eaee48abcfef386"/>
  <p:tag name="KSO_WM_TEMPLATE_CATEGORY" val="diagram"/>
  <p:tag name="KSO_WM_TEMPLATE_COLOR_TYPE" val="1"/>
  <p:tag name="KSO_WM_TEMPLATE_INDEX" val="20211074"/>
  <p:tag name="KSO_WM_TEMPLATE_MASTER_TYPE" val="0"/>
  <p:tag name="KSO_WM_TEMPLATE_SUBCATEGORY" val="21"/>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3**"/>
  <p:tag name="KSO_WM_UNIT_LAYERLEVEL" val="1"/>
  <p:tag name="KSO_WM_UNIT_TEXT_FILL_FORE_SCHEMECOLOR_INDEX" val="2"/>
  <p:tag name="KSO_WM_UNIT_TEXT_FILL_FORE_SCHEMECOLOR_INDEX_BRIGHTNESS" val="0"/>
  <p:tag name="KSO_WM_UNIT_TEXT_FILL_TYPE" val="1"/>
  <p:tag name="KSO_WM_UNIT_TYPE" val="i"/>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1"/>
  <p:tag name="KSO_WM_UNIT_INDEX" val="1_1"/>
  <p:tag name="KSO_WM_UNIT_LAYERLEVEL" val="1_1"/>
  <p:tag name="KSO_WM_UNIT_LINE_FILL_TYPE" val="2"/>
  <p:tag name="KSO_WM_UNIT_LINE_FORE_SCHEMECOLOR_INDEX" val="14"/>
  <p:tag name="KSO_WM_UNIT_LINE_FORE_SCHEMECOLOR_INDEX_BRIGHTNESS" val="-0.25"/>
  <p:tag name="KSO_WM_UNIT_TEXT_FILL_FORE_SCHEMECOLOR_INDEX" val="2"/>
  <p:tag name="KSO_WM_UNIT_TEXT_FILL_FORE_SCHEMECOLOR_INDEX_BRIGHTNESS" val="0"/>
  <p:tag name="KSO_WM_UNIT_TEXT_FILL_TYPE" val="1"/>
  <p:tag name="KSO_WM_UNIT_TYPE" val="l_i"/>
  <p:tag name="KSO_WM_UNIT_USESOURCEFORMAT_APPLY" val="1"/>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2"/>
  <p:tag name="KSO_WM_UNIT_INDEX" val="1_2"/>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1_1"/>
  <p:tag name="KSO_WM_UNIT_INDEX" val="1_1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3"/>
  <p:tag name="KSO_WM_UNIT_INDEX" val="1_3"/>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2_1"/>
  <p:tag name="KSO_WM_UNIT_INDEX" val="1_2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i*1_4"/>
  <p:tag name="KSO_WM_UNIT_INDEX" val="1_4"/>
  <p:tag name="KSO_WM_UNIT_LAYERLEVEL" val="1_1"/>
  <p:tag name="KSO_WM_UNIT_LINE_FILL_TYPE" val="2"/>
  <p:tag name="KSO_WM_UNIT_LINE_FORE_SCHEMECOLOR_INDEX" val="14"/>
  <p:tag name="KSO_WM_UNIT_LINE_FORE_SCHEMECOLOR_INDEX_BRIGHTNESS" val="-0.25"/>
  <p:tag name="KSO_WM_UNIT_TYPE" val="l_i"/>
  <p:tag name="KSO_WM_UNIT_USESOURCEFORMAT_APPLY" val="1"/>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05955"/>
  <p:tag name="KSO_WM_UNIT_COMPATIBLE" val="0"/>
  <p:tag name="KSO_WM_UNIT_DIAGRAM_ISNUMVISUAL" val="0"/>
  <p:tag name="KSO_WM_UNIT_DIAGRAM_ISREFERUNIT" val="0"/>
  <p:tag name="KSO_WM_UNIT_HIGHLIGHT" val="0"/>
  <p:tag name="KSO_WM_UNIT_ID" val="diagram20205955_3*l_h_f*1_3_1"/>
  <p:tag name="KSO_WM_UNIT_INDEX" val="1_3_1"/>
  <p:tag name="KSO_WM_UNIT_LAYERLEVEL" val="1_1_1"/>
  <p:tag name="KSO_WM_UNIT_NOCLEAR" val="0"/>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Lst>
</file>

<file path=ppt/tags/tag453.xml><?xml version="1.0" encoding="utf-8"?>
<p:tagLst xmlns:a="http://schemas.openxmlformats.org/drawingml/2006/main" xmlns:r="http://schemas.openxmlformats.org/officeDocument/2006/relationships" xmlns:p="http://schemas.openxmlformats.org/presentationml/2006/main">
  <p:tag name="KSO_WM_ASSEMBLE_CHIP_INDEX" val="67edae58e07d4fea9916eabf40709a0e"/>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4e124c643f504eecafef9ad9342c164a"/>
  <p:tag name="KSO_WM_UNIT_DECORATE_INFO" val=""/>
  <p:tag name="KSO_WM_UNIT_DEFAULT_FONT" val="24;44;4"/>
  <p:tag name="KSO_WM_UNIT_DIAGRAM_ISNUMVISUAL" val="0"/>
  <p:tag name="KSO_WM_UNIT_DIAGRAM_ISREFERUNIT" val="0"/>
  <p:tag name="KSO_WM_UNIT_HIGHLIGHT" val="0"/>
  <p:tag name="KSO_WM_UNIT_ID" val="diagram2021107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BLOCK" val="0"/>
  <p:tag name="KSO_WM_UNIT_COMPATIBLE" val="0"/>
  <p:tag name="KSO_WM_UNIT_DEC_AREA_ID" val="816cbb07ea30416a9c8d790818f775cb"/>
  <p:tag name="KSO_WM_UNIT_DIAGRAM_ISNUMVISUAL" val="0"/>
  <p:tag name="KSO_WM_UNIT_DIAGRAM_ISREFERUNIT" val="0"/>
  <p:tag name="KSO_WM_UNIT_HIGHLIGHT" val="0"/>
  <p:tag name="KSO_WM_UNIT_ID" val="diagram20211074_1*i*3"/>
  <p:tag name="KSO_WM_UNIT_INDEX" val="3"/>
  <p:tag name="KSO_WM_UNIT_LAYERLEVEL" val="1"/>
  <p:tag name="KSO_WM_UNIT_SM_LIMIT_TYPE" val="1"/>
  <p:tag name="KSO_WM_UNIT_TYPE" val="i"/>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ecae4ea758c1ec0b708a08"/>
  <p:tag name="KSO_WM_CHIP_XID" val="5eecae4ea758c1ec0b708a09"/>
  <p:tag name="KSO_WM_TAG_VERSION" val="1.0"/>
  <p:tag name="KSO_WM_TEMPLATE_ASSEMBLE_GROUPID" val="5f6ab4f12eaee48abcfef386"/>
  <p:tag name="KSO_WM_TEMPLATE_ASSEMBLE_XID" val="5f6ab4f12eaee48abcfef386"/>
  <p:tag name="KSO_WM_TEMPLATE_CATEGORY" val="diagram"/>
  <p:tag name="KSO_WM_TEMPLATE_INDEX" val="20211074"/>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74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59f42cc9e8241e5a380b9934ca90159&quot;,&quot;fill_align&quot;:&quot;rm&quot;,&quot;text_align&quot;:&quot;cm&quot;,&quot;text_direction&quot;:&quot;horizontal&quot;,&quot;chip_types&quot;:[&quot;picture&quot;,&quot;video&quot;]},{&quot;fill_id&quot;:&quot;ca842c895a2d467daa4170a192854c5a&quot;,&quot;fill_align&quot;:&quot;lb&quot;,&quot;text_align&quot;:&quot;lb&quot;,&quot;text_direction&quot;:&quot;horizontal&quot;,&quot;chip_types&quot;:[&quot;header&quot;]},{&quot;fill_id&quot;:&quot;577385a202f444e8bb2f1f389189e65b&quot;,&quot;fill_align&quot;:&quot;lt&quot;,&quot;text_align&quot;:&quot;lt&quot;,&quot;text_direction&quot;:&quot;horizontal&quot;,&quot;chip_types&quot;:[&quot;text&quot;]}]]"/>
  <p:tag name="KSO_WM_CHIP_GROUPID" val="5ea10349660c33b3b8e66bfe"/>
  <p:tag name="KSO_WM_CHIP_INFOS" val="{&quot;layout_type&quot;:&quot;leftright&quot;,&quot;tags&quot;:{&quot;style&quot;:[&quot;商务&quot;,&quot;简约&quot;,&quot;文艺清新&quot;,&quot;卡通&quot;,&quot;欧美风&quot;,&quot;黑板风&quot;,&quot;渐变风&quot;,&quot;党政风&quot;]},&quot;slide_type&quot;:[&quot;text&quot;],&quot;aspect_ratio&quot;:&quot;16:9&quot;}"/>
  <p:tag name="KSO_WM_CHIP_XID" val="5ea10349660c33b3b8e66bff"/>
  <p:tag name="KSO_WM_SLIDE_BACKGROUND" val="[&quot;leftRight&quot;]"/>
  <p:tag name="KSO_WM_SLIDE_BACKGROUND_TYPE" val="leftRight"/>
  <p:tag name="KSO_WM_SLIDE_BK_DARK_LIGHT" val="2"/>
  <p:tag name="KSO_WM_SLIDE_ID" val="diagram20206768_1"/>
  <p:tag name="KSO_WM_SLIDE_INDEX" val="1"/>
  <p:tag name="KSO_WM_SLIDE_ITEM_CNT" val="0"/>
  <p:tag name="KSO_WM_SLIDE_LAYOUT" val="a_d_f"/>
  <p:tag name="KSO_WM_SLIDE_LAYOUT_CNT" val="1_1_1"/>
  <p:tag name="KSO_WM_SLIDE_LAYOUT_INFO" val="{&quot;direction&quot;:1,&quot;id&quot;:&quot;2020-06-19T21:18:33&quot;,&quot;maxSize&quot;:{&quot;size1&quot;:53.799999999999997},&quot;minSize&quot;:{&quot;size1&quot;:53.799999999999997},&quot;normalSize&quot;:{&quot;size1&quot;:53.799999999999997},&quot;subLayout&quot;:[{&quot;backgroundInfo&quot;:[{&quot;bottom&quot;:0,&quot;bottomAbs&quot;:false,&quot;left&quot;:0,&quot;leftAbs&quot;:false,&quot;right&quot;:0.61885730000000005,&quot;rightAbs&quot;:false,&quot;top&quot;:0,&quot;topAbs&quot;:false,&quot;type&quot;:&quot;leftRight&quot;}],&quot;id&quot;:&quot;2020-06-19T21:18:33&quot;,&quot;margin&quot;:{&quot;bottom&quot;:1.6929999589920044,&quot;left&quot;:2.5399999618530273,&quot;right&quot;:0,&quot;top&quot;:1.6929999589920044},&quot;type&quot;:0},{&quot;id&quot;:&quot;2020-06-19T21:18:33&quot;,&quot;maxSize&quot;:{&quot;size1&quot;:44.399999999999999},&quot;minSize&quot;:{&quot;size1&quot;:35.600000000000001},&quot;normalSize&quot;:{&quot;size1&quot;:40},&quot;subLayout&quot;:[{&quot;id&quot;:&quot;2020-06-19T21:18:33&quot;,&quot;margin&quot;:{&quot;bottom&quot;:0,&quot;left&quot;:2.1170001029968262,&quot;right&quot;:1.6929999589920044,&quot;top&quot;:4.6570000648498535},&quot;type&quot;:0},{&quot;id&quot;:&quot;2020-06-19T21:18:33&quot;,&quot;margin&quot;:{&quot;bottom&quot;:3.809999942779541,&quot;left&quot;:2.1170001029968262,&quot;right&quot;:1.6929999589920044,&quot;top&quot;:0.42300000786781311},&quot;type&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eecbafda758c1ec0b708c10"/>
  <p:tag name="KSO_WM_TEMPLATE_ASSEMBLE_XID" val="5eecbafda758c1ec0b708c10"/>
  <p:tag name="KSO_WM_TEMPLATE_CATEGORY" val="diagram"/>
  <p:tag name="KSO_WM_TEMPLATE_COLOR_TYPE" val="1"/>
  <p:tag name="KSO_WM_TEMPLATE_INDEX" val="20206768"/>
  <p:tag name="KSO_WM_TEMPLATE_MASTER_TYPE" val="0"/>
  <p:tag name="KSO_WM_TEMPLATE_SUBCATEGORY" val="21"/>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5"/>
  <p:tag name="KSO_WM_UNIT_FILL_FORE_SCHEMECOLOR_INDEX_1_BRIGHTNESS" val="-0.1"/>
  <p:tag name="KSO_WM_UNIT_FILL_FORE_SCHEMECOLOR_INDEX_1_POS" val="0"/>
  <p:tag name="KSO_WM_UNIT_FILL_FORE_SCHEMECOLOR_INDEX_1_TRANS" val="0.76"/>
  <p:tag name="KSO_WM_UNIT_FILL_FORE_SCHEMECOLOR_INDEX_2" val="16"/>
  <p:tag name="KSO_WM_UNIT_FILL_FORE_SCHEMECOLOR_INDEX_2_BRIGHTNESS" val="0"/>
  <p:tag name="KSO_WM_UNIT_FILL_FORE_SCHEMECOLOR_INDEX_2_POS" val="1"/>
  <p:tag name="KSO_WM_UNIT_FILL_FORE_SCHEMECOLOR_INDEX_2_TRANS" val="0"/>
  <p:tag name="KSO_WM_UNIT_FILL_GRADIENT_ANGLE" val="90"/>
  <p:tag name="KSO_WM_UNIT_FILL_GRADIENT_DIRECTION" val="1"/>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a10349660c33b3b8e66bfe"/>
  <p:tag name="KSO_WM_CHIP_XID" val="5ea10349660c33b3b8e66bff"/>
  <p:tag name="KSO_WM_TAG_VERSION" val="1.0"/>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6768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462.xml><?xml version="1.0" encoding="utf-8"?>
<p:tagLst xmlns:a="http://schemas.openxmlformats.org/drawingml/2006/main" xmlns:r="http://schemas.openxmlformats.org/officeDocument/2006/relationships" xmlns:p="http://schemas.openxmlformats.org/presentationml/2006/main">
  <p:tag name="KSO_WM_ASSEMBLE_CHIP_INDEX" val="bf288304504b4d0383124a180169df94"/>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cbafda758c1ec0b708c10"/>
  <p:tag name="KSO_WM_TEMPLATE_ASSEMBLE_XID" val="5eecbafda758c1ec0b708c10"/>
  <p:tag name="KSO_WM_TEMPLATE_CATEGORY" val="diagram"/>
  <p:tag name="KSO_WM_TEMPLATE_INDEX" val="20206768"/>
  <p:tag name="KSO_WM_UNIT_BLOCK" val="0"/>
  <p:tag name="KSO_WM_UNIT_COMPATIBLE" val="0"/>
  <p:tag name="KSO_WM_UNIT_DEC_AREA_ID" val="9cc2c32e5ba84646a92939bd82d205ef"/>
  <p:tag name="KSO_WM_UNIT_DEFAULT_FONT" val="24;44;4"/>
  <p:tag name="KSO_WM_UNIT_DIAGRAM_ISNUMVISUAL" val="0"/>
  <p:tag name="KSO_WM_UNIT_DIAGRAM_ISREFERUNIT" val="0"/>
  <p:tag name="KSO_WM_UNIT_HIGHLIGHT" val="0"/>
  <p:tag name="KSO_WM_UNIT_ID" val="diagram2020676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2"/>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66.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67.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68.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474.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75.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76.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481.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6.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5.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499.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04.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08.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3.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1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2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2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23.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4.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5.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36.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8"/>
</p:tagLst>
</file>

<file path=ppt/tags/tag539.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41.xml><?xml version="1.0" encoding="utf-8"?>
<p:tagLst xmlns:a="http://schemas.openxmlformats.org/drawingml/2006/main" xmlns:r="http://schemas.openxmlformats.org/officeDocument/2006/relationships" xmlns:p="http://schemas.openxmlformats.org/presentationml/2006/main">
  <p:tag name="KSO_WM_ASSEMBLE_CHIP_INDEX" val="610a5e2566404d86adf69575bdfd0a88"/>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e5d7b8d80b6143dd99047f6328a99a70"/>
  <p:tag name="KSO_WM_UNIT_DEFAULT_FONT" val="14;20;2"/>
  <p:tag name="KSO_WM_UNIT_DIAGRAM_ISNUMVISUAL" val="0"/>
  <p:tag name="KSO_WM_UNIT_DIAGRAM_ISREFERUNIT" val="0"/>
  <p:tag name="KSO_WM_UNIT_HIGHLIGHT" val="0"/>
  <p:tag name="KSO_WM_UNIT_ID" val="diagram20208313_1*f*1"/>
  <p:tag name="KSO_WM_UNIT_INDEX" val="1"/>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2"/>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8"/>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abab36840834ae49eb4f61043c8020b&quot;,&quot;fill_align&quot;:&quot;lt&quot;,&quot;text_align&quot;:&quot;lt&quot;,&quot;text_direction&quot;:&quot;horizontal&quot;,&quot;chip_types&quot;:[&quot;header&quot;]},{&quot;fill_id&quot;:&quot;ac9f38e257d846e1b17ef54b0b3e8ea6&quot;,&quot;fill_align&quot;:&quot;cb&quot;,&quot;text_align&quot;:&quot;cb&quot;,&quot;text_direction&quot;:&quot;horizontal&quot;,&quot;chip_types&quot;:[&quot;diagram&quot;,&quot;pictext&quot;,&quot;picture&quot;,&quot;chart&quot;,&quot;table&quot;,&quot;video&quot;],&quot;support_features&quot;:[&quot;collage&quot;,&quot;carousel&quot;]},{&quot;fill_id&quot;:&quot;7fa22ba9a6ce4cab9e50f3c3b3842673&quot;,&quot;fill_align&quot;:&quot;ct&quot;,&quot;text_align&quot;:&quot;ct&quot;,&quot;text_direction&quot;:&quot;horizontal&quot;,&quot;chip_types&quot;:[&quot;text&quot;]}],[{&quot;fill_id&quot;:&quot;dabab36840834ae49eb4f61043c8020b&quot;,&quot;fill_align&quot;:&quot;lt&quot;,&quot;text_align&quot;:&quot;lt&quot;,&quot;text_direction&quot;:&quot;horizontal&quot;,&quot;chip_types&quot;:[&quot;header&quot;]},{&quot;fill_id&quot;:&quot;ac9f38e257d846e1b17ef54b0b3e8ea6&quot;,&quot;fill_align&quot;:&quot;lb&quot;,&quot;text_align&quot;:&quot;lb&quot;,&quot;text_direction&quot;:&quot;horizontal&quot;,&quot;chip_types&quot;:[&quot;diagram&quot;,&quot;pictext&quot;,&quot;picture&quot;,&quot;chart&quot;,&quot;table&quot;,&quot;video&quot;],&quot;support_features&quot;:[&quot;collage&quot;,&quot;carousel&quot;]},{&quot;fill_id&quot;:&quot;7fa22ba9a6ce4cab9e50f3c3b3842673&quot;,&quot;fill_align&quot;:&quot;lt&quot;,&quot;text_align&quot;:&quot;lt&quot;,&quot;text_direction&quot;:&quot;horizontal&quot;,&quot;chip_types&quot;:[&quot;text&quot;]}]]"/>
  <p:tag name="KSO_WM_CHIP_GROUPID" val="5e71ec0347edf80c4a5df1a2"/>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1ec0347edf80c4a5df1a3"/>
  <p:tag name="KSO_WM_SLIDE_BACKGROUND" val="[&quot;leftRight&quot;]"/>
  <p:tag name="KSO_WM_SLIDE_BACKGROUND_TYPE" val="leftRight"/>
  <p:tag name="KSO_WM_SLIDE_BK_DARK_LIGHT" val="2"/>
  <p:tag name="KSO_WM_SLIDE_CAN_ADD_NAVIGATION" val="1"/>
  <p:tag name="KSO_WM_SLIDE_ID" val="diagram20208313_1"/>
  <p:tag name="KSO_WM_SLIDE_INDEX" val="1"/>
  <p:tag name="KSO_WM_SLIDE_ITEM_CNT" val="0"/>
  <p:tag name="KSO_WM_SLIDE_LAYOUT" val="a_d_f"/>
  <p:tag name="KSO_WM_SLIDE_LAYOUT_CNT" val="1_1_1"/>
  <p:tag name="KSO_WM_SLIDE_LAYOUT_INFO" val="{&quot;direction&quot;:1,&quot;id&quot;:&quot;2020-06-23T09:35:27&quot;,&quot;maxSize&quot;:{&quot;size1&quot;:36.200000000000003},&quot;minSize&quot;:{&quot;size1&quot;:28.899999999999999},&quot;normalSize&quot;:{&quot;size1&quot;:34.743749999999999},&quot;subLayout&quot;:[{&quot;backgroundInfo&quot;:[{&quot;bottom&quot;:0,&quot;bottomAbs&quot;:false,&quot;left&quot;:0,&quot;leftAbs&quot;:false,&quot;right&quot;:-0.12964561599999999,&quot;rightAbs&quot;:false,&quot;top&quot;:0,&quot;topAbs&quot;:false,&quot;type&quot;:&quot;leftRight&quot;}],&quot;id&quot;:&quot;2020-06-23T09:35:27&quot;,&quot;margin&quot;:{&quot;bottom&quot;:2.5399999618530273,&quot;left&quot;:1.6929999589920044,&quot;right&quot;:0,&quot;top&quot;:2.5399999618530273},&quot;type&quot;:0},{&quot;id&quot;:&quot;2020-06-23T09:35:27&quot;,&quot;maxSize&quot;:{&quot;size1&quot;:68.900000000000006},&quot;minSize&quot;:{&quot;size1&quot;:53.299999999999997},&quot;normalSize&quot;:{&quot;size1&quot;:60},&quot;subLayout&quot;:[{&quot;id&quot;:&quot;2020-06-23T09:35:27&quot;,&quot;margin&quot;:{&quot;bottom&quot;:0,&quot;left&quot;:3.3870000839233398,&quot;right&quot;:1.6929999589920044,&quot;top&quot;:2.5399999618530273},&quot;type&quot;:0},{&quot;id&quot;:&quot;2020-06-23T09:35:27&quot;,&quot;margin&quot;:{&quot;bottom&quot;:2.1170001029968262,&quot;left&quot;:3.3870000839233398,&quot;right&quot;:1.6929999589920044,&quot;top&quot;:0.84700000286102295},&quot;type&quot;:0}],&quot;type&quot;:0}],&quot;type&quot;:0}"/>
  <p:tag name="KSO_WM_SLIDE_POSITION" val="48*96"/>
  <p:tag name="KSO_WM_SLIDE_RATIO" val="1.777778"/>
  <p:tag name="KSO_WM_SLIDE_SIZE" val="792*300"/>
  <p:tag name="KSO_WM_SLIDE_SUBTYPE" val="picTxt"/>
  <p:tag name="KSO_WM_SLIDE_SUPPORT_FEATURE_TYPE" val="3"/>
  <p:tag name="KSO_WM_SLIDE_TYPE" val="text"/>
  <p:tag name="KSO_WM_TAG_VERSION" val="1.0"/>
  <p:tag name="KSO_WM_TEMPLATE_ASSEMBLE_GROUPID" val="5ef15c5f0e56d0f322bebbd5"/>
  <p:tag name="KSO_WM_TEMPLATE_ASSEMBLE_XID" val="5ef15c5f0e56d0f322bebbd5"/>
  <p:tag name="KSO_WM_TEMPLATE_CATEGORY" val="diagram"/>
  <p:tag name="KSO_WM_TEMPLATE_COLOR_TYPE" val="1"/>
  <p:tag name="KSO_WM_TEMPLATE_INDEX" val="20208313"/>
  <p:tag name="KSO_WM_TEMPLATE_MASTER_TYPE" val="0"/>
  <p:tag name="KSO_WM_TEMPLATE_SUBCATEGORY" val="21"/>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1"/>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8.xml><?xml version="1.0" encoding="utf-8"?>
<p:tagLst xmlns:a="http://schemas.openxmlformats.org/drawingml/2006/main" xmlns:r="http://schemas.openxmlformats.org/officeDocument/2006/relationships" xmlns:p="http://schemas.openxmlformats.org/presentationml/2006/main">
  <p:tag name="KSO_WM_ASSEMBLE_CHIP_INDEX" val="e31f40425ab1495da262410205a49f10"/>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15c5f0e56d0f322bebbd5"/>
  <p:tag name="KSO_WM_TEMPLATE_ASSEMBLE_XID" val="5ef15c5f0e56d0f322bebbd5"/>
  <p:tag name="KSO_WM_TEMPLATE_CATEGORY" val="diagram"/>
  <p:tag name="KSO_WM_TEMPLATE_INDEX" val="20208313"/>
  <p:tag name="KSO_WM_UNIT_BLOCK" val="0"/>
  <p:tag name="KSO_WM_UNIT_COMPATIBLE" val="0"/>
  <p:tag name="KSO_WM_UNIT_DEC_AREA_ID" val="25677cbe04e04087bf2086104fab5e8d"/>
  <p:tag name="KSO_WM_UNIT_DEFAULT_FONT" val="24;44;4"/>
  <p:tag name="KSO_WM_UNIT_DIAGRAM_ISNUMVISUAL" val="0"/>
  <p:tag name="KSO_WM_UNIT_DIAGRAM_ISREFERUNIT" val="0"/>
  <p:tag name="KSO_WM_UNIT_HIGHLIGHT" val="0"/>
  <p:tag name="KSO_WM_UNIT_ID" val="diagram202083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188016"/>
  <p:tag name="KSO_WM_UNIT_COMPATIBLE" val="0"/>
  <p:tag name="KSO_WM_UNIT_DIAGRAM_ISNUMVISUAL" val="0"/>
  <p:tag name="KSO_WM_UNIT_DIAGRAM_ISREFERUNIT" val="0"/>
  <p:tag name="KSO_WM_UNIT_HIGHLIGHT" val="0"/>
  <p:tag name="KSO_WM_UNIT_ID" val="diagram20188016_1*l_h_f*1_2_1"/>
  <p:tag name="KSO_WM_UNIT_INDEX" val="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
  <p:tag name="KSO_WM_UNIT_TEXT_FILL_TYPE" val="1"/>
  <p:tag name="KSO_WM_UNIT_TYPE" val="l_h_f"/>
  <p:tag name="KSO_WM_UNIT_USESOURCEFORMAT_APPLY" val="1"/>
  <p:tag name="KSO_WM_UNIT_VALUE" val="26"/>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552.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553.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5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5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5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5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5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5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5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5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5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5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5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58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58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5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59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59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5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59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59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5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5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6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6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6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6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6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6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6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6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7%5d%2c%22serialConstraintIndex%22%3a-1%2c%22areatextmark%22%3a0%2c%22pictureprocessmark%22%3a0%7d%5d%7d%7d"/>
  <p:tag name="KSO_WM_SLIDE_ID" val="diagram20193071_1"/>
  <p:tag name="KSO_WM_SLIDE_INDEX" val="1"/>
  <p:tag name="KSO_WM_SLIDE_ITEM_CNT" val="0"/>
  <p:tag name="KSO_WM_SLIDE_LAYOUT" val="a_d_f"/>
  <p:tag name="KSO_WM_SLIDE_LAYOUT_CNT" val="1_1_2"/>
  <p:tag name="KSO_WM_SLIDE_POSITION" val="33*0"/>
  <p:tag name="KSO_WM_SLIDE_SIZE" val="899*481"/>
  <p:tag name="KSO_WM_SLIDE_SUBTYPE" val="picTxt"/>
  <p:tag name="KSO_WM_SLIDE_TYPE" val="text"/>
  <p:tag name="KSO_WM_TAG_VERSION" val="1.0"/>
  <p:tag name="KSO_WM_TEMPLATE_CATEGORY" val="diagram"/>
  <p:tag name="KSO_WM_TEMPLATE_INDEX" val="20193071"/>
  <p:tag name="KSO_WM_TEMPLATE_JOB_ID" val="2"/>
  <p:tag name="KSO_WM_TEMPLATE_OUTLINE_ID" val="15"/>
  <p:tag name="KSO_WM_TEMPLATE_SCENE_ID" val="1"/>
  <p:tag name="KSO_WM_TEMPLATE_SUBCATEGORY" val="0"/>
  <p:tag name="KSO_WM_TEMPLATE_THUMBS_INDEX" val="1、6、10、14、20、26、27、28、29、31"/>
  <p:tag name="KSO_WM_TEMPLATE_TOPIC_DEFAULT" val="1"/>
  <p:tag name="KSO_WM_TEMPLATE_TOPIC_ID" val="2869567"/>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OIL_COLOR" val="1"/>
  <p:tag name="KSO_WM_UNIT_HIGHLIGHT" val="0"/>
  <p:tag name="KSO_WM_UNIT_ID" val="diagram20193071_1*i*1"/>
  <p:tag name="KSO_WM_UNIT_INDEX" val="1"/>
  <p:tag name="KSO_WM_UNIT_LAYERLEVEL" val="1"/>
  <p:tag name="KSO_WM_UNIT_TYPE" val="i"/>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7"/>
  <p:tag name="KSO_WM_UNIT_COLOR_SCHEME_PARENT_PAGE" val="0_1"/>
  <p:tag name="KSO_WM_UNIT_COLOR_SCHEME_SHAPE_ID" val="47"/>
  <p:tag name="KSO_WM_UNIT_COMPATIBLE" val="0"/>
  <p:tag name="KSO_WM_UNIT_DIAGRAM_ISNUMVISUAL" val="0"/>
  <p:tag name="KSO_WM_UNIT_DIAGRAM_ISREFERUNIT" val="0"/>
  <p:tag name="KSO_WM_UNIT_HIGHLIGHT" val="0"/>
  <p:tag name="KSO_WM_UNIT_ID" val="diagram20193071_1*i*22"/>
  <p:tag name="KSO_WM_UNIT_INDEX" val="22"/>
  <p:tag name="KSO_WM_UNIT_LAYERLEVEL" val="1"/>
  <p:tag name="KSO_WM_UNIT_TYPE" val="i"/>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6"/>
  <p:tag name="KSO_WM_UNIT_COLOR_SCHEME_PARENT_PAGE" val="0_1"/>
  <p:tag name="KSO_WM_UNIT_COLOR_SCHEME_SHAPE_ID" val="26"/>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93071_1*i*25"/>
  <p:tag name="KSO_WM_UNIT_INDEX" val="25"/>
  <p:tag name="KSO_WM_UNIT_LAYERLEVEL" val="1"/>
  <p:tag name="KSO_WM_UNIT_TEXT_FILL_FORE_SCHEMECOLOR_INDEX" val="2"/>
  <p:tag name="KSO_WM_UNIT_TEXT_FILL_FORE_SCHEMECOLOR_INDEX_BRIGHTNESS" val="0"/>
  <p:tag name="KSO_WM_UNIT_TEXT_FILL_TYPE" val="1"/>
  <p:tag name="KSO_WM_UNIT_TYPE" val="i"/>
</p:tagLst>
</file>

<file path=ppt/tags/tag6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2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071_1*a*1"/>
  <p:tag name="KSO_WM_UNIT_INDEX" val="1"/>
  <p:tag name="KSO_WM_UNIT_ISCONTENTSTITLE" val="0"/>
  <p:tag name="KSO_WM_UNIT_LAYERLEVEL" val="1"/>
  <p:tag name="KSO_WM_UNIT_PRESET_TEXT" val="单击此处可添加能准确传达您观点的大标题内容"/>
  <p:tag name="KSO_WM_UNIT_TEXT_PART_ID" val="3-X"/>
  <p:tag name="KSO_WM_UNIT_TEXT_PART_ID_V2" val="a-4-1"/>
  <p:tag name="KSO_WM_UNIT_TEXT_PART_SIZE" val="49.2*832"/>
  <p:tag name="KSO_WM_UNIT_TYPE" val="a"/>
  <p:tag name="KSO_WM_UNIT_VALUE" val="26"/>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6"/>
  <p:tag name="KSO_WM_UNIT_COLOR_SCHEME_PARENT_PAGE" val="0_1"/>
  <p:tag name="KSO_WM_UNIT_COLOR_SCHEME_SHAPE_ID" val="6"/>
  <p:tag name="KSO_WM_UNIT_COMPATIBLE" val="0"/>
  <p:tag name="KSO_WM_UNIT_DIAGRAM_ISNUMVISUAL" val="0"/>
  <p:tag name="KSO_WM_UNIT_DIAGRAM_ISREFERUNIT" val="0"/>
  <p:tag name="KSO_WM_UNIT_HIGHLIGHT" val="0"/>
  <p:tag name="KSO_WM_UNIT_ID" val="diagram20193071_1*f*1"/>
  <p:tag name="KSO_WM_UNIT_INDEX" val="1"/>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3"/>
  <p:tag name="KSO_WM_UNIT_TEXT_FILL_FORE_SCHEMECOLOR_INDEX_BRIGHTNESS" val="0.5"/>
  <p:tag name="KSO_WM_UNIT_TEXT_FILL_TYPE" val="1"/>
  <p:tag name="KSO_WM_UNIT_TEXT_PART_ID" val="4-b"/>
  <p:tag name="KSO_WM_UNIT_TEXT_PART_ID_V2" val="d-4-1"/>
  <p:tag name="KSO_WM_UNIT_TEXT_PART_SIZE" val="84.88*854.5"/>
  <p:tag name="KSO_WM_UNIT_TYPE" val="f"/>
  <p:tag name="KSO_WM_UNIT_VALUE" val="156"/>
</p:tagLst>
</file>

<file path=ppt/tags/tag6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16"/>
  <p:tag name="KSO_WM_UNIT_COLOR_SCHEME_PARENT_PAGE" val="0_1"/>
  <p:tag name="KSO_WM_UNIT_COLOR_SCHEME_SHAPE_ID" val="16"/>
  <p:tag name="KSO_WM_UNIT_COMPATIBLE" val="0"/>
  <p:tag name="KSO_WM_UNIT_DECOLORIZATION" val="1"/>
  <p:tag name="KSO_WM_UNIT_DIAGRAM_ISNUMVISUAL" val="0"/>
  <p:tag name="KSO_WM_UNIT_DIAGRAM_ISREFERUNIT" val="0"/>
  <p:tag name="KSO_WM_UNIT_HIGHLIGHT" val="0"/>
  <p:tag name="KSO_WM_UNIT_ID" val="diagram20193071_1*i*26"/>
  <p:tag name="KSO_WM_UNIT_INDEX" val="26"/>
  <p:tag name="KSO_WM_UNIT_LAYERLEVEL" val="1"/>
  <p:tag name="KSO_WM_UNIT_LINE_FILL_TYPE" val="2"/>
  <p:tag name="KSO_WM_UNIT_LINE_FORE_SCHEMECOLOR_INDEX" val="14"/>
  <p:tag name="KSO_WM_UNIT_LINE_FORE_SCHEMECOLOR_INDEX_BRIGHTNESS" val="-0.25"/>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071"/>
  <p:tag name="KSO_WM_UNIT_ADJUSTLAYOUT_ID" val="8"/>
  <p:tag name="KSO_WM_UNIT_COLOR_SCHEME_PARENT_PAGE" val="0_1"/>
  <p:tag name="KSO_WM_UNIT_COLOR_SCHEME_SHAPE_ID" val="8"/>
  <p:tag name="KSO_WM_UNIT_COMPATIBLE" val="0"/>
  <p:tag name="KSO_WM_UNIT_DIAGRAM_ISNUMVISUAL" val="0"/>
  <p:tag name="KSO_WM_UNIT_DIAGRAM_ISREFERUNIT" val="0"/>
  <p:tag name="KSO_WM_UNIT_HIGHLIGHT" val="0"/>
  <p:tag name="KSO_WM_UNIT_ID" val="diagram20193071_1*f*2"/>
  <p:tag name="KSO_WM_UNIT_INDEX" val="2"/>
  <p:tag name="KSO_WM_UNIT_LAYERLEVEL" val="1"/>
  <p:tag name="KSO_WM_UNIT_PRESET_TEXT" val="点击此处添加正文，文字是您思想的提炼，为了最终呈现发布的良好效果，请言简意赅的阐述观点，并根据需要酌情增减文字。&#10;您的正文已经字字珠玑，但信息却千丝万缕，需要用更多的文字来表述；但请您尽可能提炼思想的精髓，恰如其分的表达观点，往往事半功倍。&#10;为了能让您有更直观的字数感受，并进一步方便使用，我们为您标注了最适合的位置。您输入的文字到这里时，就是最佳视觉效果。"/>
  <p:tag name="KSO_WM_UNIT_TEXT_FILL_FORE_SCHEMECOLOR_INDEX" val="13"/>
  <p:tag name="KSO_WM_UNIT_TEXT_FILL_FORE_SCHEMECOLOR_INDEX_BRIGHTNESS" val="0.5"/>
  <p:tag name="KSO_WM_UNIT_TEXT_FILL_TYPE" val="1"/>
  <p:tag name="KSO_WM_UNIT_TEXT_PART_ID" val="3-c"/>
  <p:tag name="KSO_WM_UNIT_TEXT_PART_ID_V2" val="d-3-1"/>
  <p:tag name="KSO_WM_UNIT_TEXT_PART_SIZE" val="169.76*644.5"/>
  <p:tag name="KSO_WM_UNIT_TYPE" val="f"/>
  <p:tag name="KSO_WM_UNIT_VALUE" val="273"/>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5"/>
  <p:tag name="KSO_WM_UNIT_COLOR_SCHEME_PARENT_PAGE" val="0_1"/>
  <p:tag name="KSO_WM_UNIT_COLOR_SCHEME_SHAPE_ID" val="4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93071_1*i*23"/>
  <p:tag name="KSO_WM_UNIT_INDEX" val="23"/>
  <p:tag name="KSO_WM_UNIT_LAYERLEVEL" val="1"/>
  <p:tag name="KSO_WM_UNIT_TEXT_FILL_FORE_SCHEMECOLOR_INDEX" val="13"/>
  <p:tag name="KSO_WM_UNIT_TEXT_FILL_FORE_SCHEMECOLOR_INDEX_BRIGHTNESS" val="0"/>
  <p:tag name="KSO_WM_UNIT_TEXT_FILL_TYPE" val="1"/>
  <p:tag name="KSO_WM_UNIT_TYPE" val="i"/>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6"/>
  <p:tag name="KSO_WM_UNIT_COLOR_SCHEME_PARENT_PAGE" val="0_1"/>
  <p:tag name="KSO_WM_UNIT_COLOR_SCHEME_SHAPE_ID" val="46"/>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3071_1*i*24"/>
  <p:tag name="KSO_WM_UNIT_INDEX" val="24"/>
  <p:tag name="KSO_WM_UNIT_LAYERLEVEL" val="1"/>
  <p:tag name="KSO_WM_UNIT_TEXT_FILL_FORE_SCHEMECOLOR_INDEX" val="2"/>
  <p:tag name="KSO_WM_UNIT_TEXT_FILL_FORE_SCHEMECOLOR_INDEX_BRIGHTNESS" val="0"/>
  <p:tag name="KSO_WM_UNIT_TEXT_FILL_TYPE" val="1"/>
  <p:tag name="KSO_WM_UNIT_TYPE" val="i"/>
</p:tagLst>
</file>

<file path=ppt/tags/tag6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6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4"/>
  <p:tag name="KSO_WM_UNIT_COLOR_SCHEME_PARENT_PAGE" val="0_1"/>
  <p:tag name="KSO_WM_UNIT_COLOR_SCHEME_SHAPE_ID" val="2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6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29"/>
  <p:tag name="KSO_WM_UNIT_COLOR_SCHEME_PARENT_PAGE" val="0_1"/>
  <p:tag name="KSO_WM_UNIT_COLOR_SCHEME_SHAPE_ID" val="2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8"/>
  <p:tag name="KSO_WM_UNIT_INDEX" val="8"/>
  <p:tag name="KSO_WM_UNIT_LAYERLEVEL" val="1"/>
  <p:tag name="KSO_WM_UNIT_TEXT_FILL_FORE_SCHEMECOLOR_INDEX" val="2"/>
  <p:tag name="KSO_WM_UNIT_TEXT_FILL_FORE_SCHEMECOLOR_INDEX_BRIGHTNESS" val="0"/>
  <p:tag name="KSO_WM_UNIT_TEXT_FILL_TYPE" val="1"/>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0"/>
  <p:tag name="KSO_WM_UNIT_COLOR_SCHEME_PARENT_PAGE" val="0_1"/>
  <p:tag name="KSO_WM_UNIT_COLOR_SCHEME_SHAPE_ID" val="3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1"/>
  <p:tag name="KSO_WM_UNIT_COLOR_SCHEME_PARENT_PAGE" val="0_1"/>
  <p:tag name="KSO_WM_UNIT_COLOR_SCHEME_SHAPE_ID" val="3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1"/>
  <p:tag name="KSO_WM_UNIT_INDEX" val="11"/>
  <p:tag name="KSO_WM_UNIT_LAYERLEVEL" val="1"/>
  <p:tag name="KSO_WM_UNIT_TEXT_FILL_FORE_SCHEMECOLOR_INDEX" val="2"/>
  <p:tag name="KSO_WM_UNIT_TEXT_FILL_FORE_SCHEMECOLOR_INDEX_BRIGHTNESS" val="0"/>
  <p:tag name="KSO_WM_UNIT_TEXT_FILL_TYPE" val="1"/>
  <p:tag name="KSO_WM_UNIT_TYPE" val="i"/>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3"/>
  <p:tag name="KSO_WM_UNIT_COLOR_SCHEME_PARENT_PAGE" val="0_1"/>
  <p:tag name="KSO_WM_UNIT_COLOR_SCHEME_SHAPE_ID" val="33"/>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4"/>
  <p:tag name="KSO_WM_UNIT_COLOR_SCHEME_PARENT_PAGE" val="0_1"/>
  <p:tag name="KSO_WM_UNIT_COLOR_SCHEME_SHAPE_ID" val="34"/>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5"/>
  <p:tag name="KSO_WM_UNIT_COLOR_SCHEME_PARENT_PAGE" val="0_1"/>
  <p:tag name="KSO_WM_UNIT_COLOR_SCHEME_SHAPE_ID" val="35"/>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4"/>
  <p:tag name="KSO_WM_UNIT_INDEX" val="14"/>
  <p:tag name="KSO_WM_UNIT_LAYERLEVEL" val="1"/>
  <p:tag name="KSO_WM_UNIT_TEXT_FILL_FORE_SCHEMECOLOR_INDEX" val="2"/>
  <p:tag name="KSO_WM_UNIT_TEXT_FILL_FORE_SCHEMECOLOR_INDEX_BRIGHTNESS" val="0"/>
  <p:tag name="KSO_WM_UNIT_TEXT_FILL_TYPE" val="1"/>
  <p:tag name="KSO_WM_UNIT_TYPE" val="i"/>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6"/>
  <p:tag name="KSO_WM_UNIT_COLOR_SCHEME_PARENT_PAGE" val="0_1"/>
  <p:tag name="KSO_WM_UNIT_COLOR_SCHEME_SHAPE_ID" val="36"/>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5"/>
  <p:tag name="KSO_WM_UNIT_INDEX" val="15"/>
  <p:tag name="KSO_WM_UNIT_LAYERLEVEL" val="1"/>
  <p:tag name="KSO_WM_UNIT_TEXT_FILL_FORE_SCHEMECOLOR_INDEX" val="2"/>
  <p:tag name="KSO_WM_UNIT_TEXT_FILL_FORE_SCHEMECOLOR_INDEX_BRIGHTNESS" val="0"/>
  <p:tag name="KSO_WM_UNIT_TEXT_FILL_TYPE" val="1"/>
  <p:tag name="KSO_WM_UNIT_TYPE" val="i"/>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7"/>
  <p:tag name="KSO_WM_UNIT_COLOR_SCHEME_PARENT_PAGE" val="0_1"/>
  <p:tag name="KSO_WM_UNIT_COLOR_SCHEME_SHAPE_ID" val="3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6"/>
  <p:tag name="KSO_WM_UNIT_INDEX" val="16"/>
  <p:tag name="KSO_WM_UNIT_LAYERLEVEL" val="1"/>
  <p:tag name="KSO_WM_UNIT_TEXT_FILL_FORE_SCHEMECOLOR_INDEX" val="2"/>
  <p:tag name="KSO_WM_UNIT_TEXT_FILL_FORE_SCHEMECOLOR_INDEX_BRIGHTNESS" val="0"/>
  <p:tag name="KSO_WM_UNIT_TEXT_FILL_TYPE" val="1"/>
  <p:tag name="KSO_WM_UNIT_TYPE" val="i"/>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8"/>
  <p:tag name="KSO_WM_UNIT_COLOR_SCHEME_PARENT_PAGE" val="0_1"/>
  <p:tag name="KSO_WM_UNIT_COLOR_SCHEME_SHAPE_ID" val="3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7"/>
  <p:tag name="KSO_WM_UNIT_INDEX" val="17"/>
  <p:tag name="KSO_WM_UNIT_LAYERLEVEL" val="1"/>
  <p:tag name="KSO_WM_UNIT_TEXT_FILL_FORE_SCHEMECOLOR_INDEX" val="2"/>
  <p:tag name="KSO_WM_UNIT_TEXT_FILL_FORE_SCHEMECOLOR_INDEX_BRIGHTNESS" val="0"/>
  <p:tag name="KSO_WM_UNIT_TEXT_FILL_TYPE" val="1"/>
  <p:tag name="KSO_WM_UNIT_TYPE" val="i"/>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39"/>
  <p:tag name="KSO_WM_UNIT_COLOR_SCHEME_PARENT_PAGE" val="0_1"/>
  <p:tag name="KSO_WM_UNIT_COLOR_SCHEME_SHAPE_ID" val="39"/>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8"/>
  <p:tag name="KSO_WM_UNIT_INDEX" val="18"/>
  <p:tag name="KSO_WM_UNIT_LAYERLEVEL" val="1"/>
  <p:tag name="KSO_WM_UNIT_TEXT_FILL_FORE_SCHEMECOLOR_INDEX" val="2"/>
  <p:tag name="KSO_WM_UNIT_TEXT_FILL_FORE_SCHEMECOLOR_INDEX_BRIGHTNESS" val="0"/>
  <p:tag name="KSO_WM_UNIT_TEXT_FILL_TYPE" val="1"/>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0"/>
  <p:tag name="KSO_WM_UNIT_COLOR_SCHEME_PARENT_PAGE" val="0_1"/>
  <p:tag name="KSO_WM_UNIT_COLOR_SCHEME_SHAPE_ID" val="40"/>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19"/>
  <p:tag name="KSO_WM_UNIT_INDEX" val="19"/>
  <p:tag name="KSO_WM_UNIT_LAYERLEVEL" val="1"/>
  <p:tag name="KSO_WM_UNIT_TEXT_FILL_FORE_SCHEMECOLOR_INDEX" val="2"/>
  <p:tag name="KSO_WM_UNIT_TEXT_FILL_FORE_SCHEMECOLOR_INDEX_BRIGHTNESS" val="0"/>
  <p:tag name="KSO_WM_UNIT_TEXT_FILL_TYPE" val="1"/>
  <p:tag name="KSO_WM_UNIT_TYPE" val="i"/>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1"/>
  <p:tag name="KSO_WM_UNIT_COLOR_SCHEME_PARENT_PAGE" val="0_1"/>
  <p:tag name="KSO_WM_UNIT_COLOR_SCHEME_SHAPE_ID" val="41"/>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0"/>
  <p:tag name="KSO_WM_UNIT_INDEX" val="20"/>
  <p:tag name="KSO_WM_UNIT_LAYERLEVEL" val="1"/>
  <p:tag name="KSO_WM_UNIT_TEXT_FILL_FORE_SCHEMECOLOR_INDEX" val="2"/>
  <p:tag name="KSO_WM_UNIT_TEXT_FILL_FORE_SCHEMECOLOR_INDEX_BRIGHTNESS" val="0"/>
  <p:tag name="KSO_WM_UNIT_TEXT_FILL_TYPE" val="1"/>
  <p:tag name="KSO_WM_UNIT_TYPE" val="i"/>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071"/>
  <p:tag name="KSO_WM_UNIT_ADJUSTLAYOUT_ID" val="42"/>
  <p:tag name="KSO_WM_UNIT_COLOR_SCHEME_PARENT_PAGE" val="0_1"/>
  <p:tag name="KSO_WM_UNIT_COLOR_SCHEME_SHAPE_ID" val="4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071_1*i*21"/>
  <p:tag name="KSO_WM_UNIT_INDEX" val="21"/>
  <p:tag name="KSO_WM_UNIT_LAYERLEVEL" val="1"/>
  <p:tag name="KSO_WM_UNIT_TEXT_FILL_FORE_SCHEMECOLOR_INDEX" val="2"/>
  <p:tag name="KSO_WM_UNIT_TEXT_FILL_FORE_SCHEMECOLOR_INDEX_BRIGHTNESS" val="0"/>
  <p:tag name="KSO_WM_UNIT_TEXT_FILL_TYPE" val="1"/>
  <p:tag name="KSO_WM_UNIT_TYPE" val="i"/>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d15dc65d1934423bfab615d7c3cf51c&quot;,&quot;fill_align&quot;:&quot;lm&quot;,&quot;text_align&quot;:&quot;lm&quot;,&quot;text_direction&quot;:&quot;horizontal&quot;,&quot;chip_types&quot;:[&quot;header&quot;]},{&quot;fill_id&quot;:&quot;7a9e16b08dd1491598975707cb9a750e&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e19ee7aa8873479184c598dabbc965b8&quot;,&quot;fill_align&quot;:&quot;lm&quot;,&quot;text_align&quot;:&quot;lm&quot;,&quot;text_direction&quot;:&quot;horizontal&quot;,&quot;chip_types&quot;:[&quot;text&quot;]}]]"/>
  <p:tag name="KSO_WM_CHIP_GROUPID" val="5f0d54168050c250ba656b67"/>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f0d54168050c250ba656b68"/>
  <p:tag name="KSO_WM_SLIDE_BACKGROUND" val="[&quot;general&quot;]"/>
  <p:tag name="KSO_WM_SLIDE_BACKGROUND_TYPE" val="general"/>
  <p:tag name="KSO_WM_SLIDE_BK_DARK_LIGHT" val="2"/>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209187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0-07-14T22:09:08&quot;,&quot;maxSize&quot;:{&quot;size1&quot;:17.799628021054108},&quot;minSize&quot;:{&quot;size1&quot;:17.799628021054108},&quot;normalSize&quot;:{&quot;size1&quot;:17.799628021054108},&quot;subLayout&quot;:[{&quot;id&quot;:&quot;2020-07-14T22:09:08&quot;,&quot;margin&quot;:{&quot;bottom&quot;:0,&quot;left&quot;:1.6929999589920044,&quot;right&quot;:5.5029997825622559,&quot;top&quot;:1.2699999809265137},&quot;type&quot;:0},{&quot;id&quot;:&quot;2020-07-14T22:09:08&quot;,&quot;maxSize&quot;:{&quot;size1&quot;:78.499547472916561},&quot;minSize&quot;:{&quot;size1&quot;:78.499547472916561},&quot;normalSize&quot;:{&quot;size1&quot;:78.499547472916561},&quot;subLayout&quot;:[{&quot;id&quot;:&quot;2020-07-14T22:09:08&quot;,&quot;margin&quot;:{&quot;bottom&quot;:1.6929999589920044,&quot;left&quot;:1.6929999589920044,&quot;right&quot;:1.6929999589920044,&quot;top&quot;:1.2699999809265137},&quot;type&quot;:0},{&quot;id&quot;:&quot;2020-07-14T22:09:08&quot;,&quot;margin&quot;:{&quot;bottom&quot;:1.2699999809265137,&quot;left&quot;:1.6929999589920044,&quot;right&quot;:1.6929999589920044,&quot;top&quot;:0},&quot;type&quot;:0}],&quot;type&quot;:0}],&quot;type&quot;:0}"/>
  <p:tag name="KSO_WM_SLIDE_POSITION" val="0*44"/>
  <p:tag name="KSO_WM_SLIDE_RATIO" val="1.777778"/>
  <p:tag name="KSO_WM_SLIDE_SIZE" val="960*460"/>
  <p:tag name="KSO_WM_SLIDE_SUBTYPE" val="pureTxt"/>
  <p:tag name="KSO_WM_SLIDE_SUPPORT_FEATURE_TYPE" val="0"/>
  <p:tag name="KSO_WM_SLIDE_TYPE" val="text"/>
  <p:tag name="KSO_WM_TAG_VERSION" val="1.0"/>
  <p:tag name="KSO_WM_TEMPLATE_ASSEMBLE_GROUPID" val="5f0dbc848050c250ba657d3c"/>
  <p:tag name="KSO_WM_TEMPLATE_ASSEMBLE_XID" val="5f0dbc848050c250ba657d3c"/>
  <p:tag name="KSO_WM_TEMPLATE_CATEGORY" val="diagram"/>
  <p:tag name="KSO_WM_TEMPLATE_COLOR_TYPE" val="1"/>
  <p:tag name="KSO_WM_TEMPLATE_INDEX" val="20209187"/>
  <p:tag name="KSO_WM_TEMPLATE_MASTER_TYPE" val="0"/>
  <p:tag name="KSO_WM_TEMPLATE_SUBCATEGORY" val="21"/>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dd6cd6af186d476c9916aca1cb6bc9cd"/>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187_1*i*1"/>
  <p:tag name="KSO_WM_UNIT_INDEX" val="1"/>
  <p:tag name="KSO_WM_UNIT_LAYERLEVEL" val="1"/>
  <p:tag name="KSO_WM_UNIT_PLACING_PICTURE_MD4" val="0"/>
  <p:tag name="KSO_WM_UNIT_SM_LIMIT_TYPE" val="1"/>
  <p:tag name="KSO_WM_UNIT_TEXT_FILL_FORE_SCHEMECOLOR_INDEX" val="2"/>
  <p:tag name="KSO_WM_UNIT_TEXT_FILL_FORE_SCHEMECOLOR_INDEX_BRIGHTNESS" val="0"/>
  <p:tag name="KSO_WM_UNIT_TEXT_FILL_TYPE" val="1"/>
  <p:tag name="KSO_WM_UNIT_TYPE" val="i"/>
  <p:tag name="KSO_WM_UNIT_VALUE" val="795"/>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4d048e451764220ba4e859e0031c34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9187_1*i*2"/>
  <p:tag name="KSO_WM_UNIT_INDEX" val="2"/>
  <p:tag name="KSO_WM_UNIT_LAYERLEVEL" val="1"/>
  <p:tag name="KSO_WM_UNIT_PLACING_PICTURE_MD4" val="0"/>
  <p:tag name="KSO_WM_UNIT_SM_LIMIT_TYPE" val="1"/>
  <p:tag name="KSO_WM_UNIT_TYPE" val="i"/>
</p:tagLst>
</file>

<file path=ppt/tags/tag656.xml><?xml version="1.0" encoding="utf-8"?>
<p:tagLst xmlns:a="http://schemas.openxmlformats.org/drawingml/2006/main" xmlns:r="http://schemas.openxmlformats.org/officeDocument/2006/relationships" xmlns:p="http://schemas.openxmlformats.org/presentationml/2006/main">
  <p:tag name="KSO_WM_ASSEMBLE_CHIP_INDEX" val="259c5d25431a4151a13029c9c9c7e166"/>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b7c1b69f8e4d4bb5b66dbfd8088a19ee"/>
  <p:tag name="KSO_WM_UNIT_DEFAULT_FONT" val="24;44;4"/>
  <p:tag name="KSO_WM_UNIT_DIAGRAM_ISNUMVISUAL" val="0"/>
  <p:tag name="KSO_WM_UNIT_DIAGRAM_ISREFERUNIT" val="0"/>
  <p:tag name="KSO_WM_UNIT_HIGHLIGHT" val="0"/>
  <p:tag name="KSO_WM_UNIT_ID" val="diagram2020918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657.xml><?xml version="1.0" encoding="utf-8"?>
<p:tagLst xmlns:a="http://schemas.openxmlformats.org/drawingml/2006/main" xmlns:r="http://schemas.openxmlformats.org/officeDocument/2006/relationships" xmlns:p="http://schemas.openxmlformats.org/presentationml/2006/main">
  <p:tag name="KSO_WM_ASSEMBLE_CHIP_INDEX" val="3bdbc5394f994acca99f7f20f762f5d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ed1c6743a2bd43ecb89060975243d664"/>
  <p:tag name="KSO_WM_UNIT_DEFAULT_FONT" val="14;20;2"/>
  <p:tag name="KSO_WM_UNIT_DIAGRAM_ISNUMVISUAL" val="0"/>
  <p:tag name="KSO_WM_UNIT_DIAGRAM_ISREFERUNIT" val="0"/>
  <p:tag name="KSO_WM_UNIT_HIGHLIGHT" val="0"/>
  <p:tag name="KSO_WM_UNIT_ID" val="diagram2020918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l&quot;,&quot;m&quot;,&quot;n&quot;,&quot;o&quot;,&quot;p&quot;,&quot;q&quot;,&quot;r&quot;,&quot;δ&quot;,&quot;η&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84"/>
</p:tagLst>
</file>

<file path=ppt/tags/tag658.xml><?xml version="1.0" encoding="utf-8"?>
<p:tagLst xmlns:a="http://schemas.openxmlformats.org/drawingml/2006/main" xmlns:r="http://schemas.openxmlformats.org/officeDocument/2006/relationships" xmlns:p="http://schemas.openxmlformats.org/presentationml/2006/main">
  <p:tag name="KSO_WM_ASSEMBLE_CHIP_INDEX" val="e2ab03fd027e4da69c316b77bd36d722"/>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0dbc848050c250ba657d3c"/>
  <p:tag name="KSO_WM_TEMPLATE_ASSEMBLE_XID" val="5f0dbc848050c250ba657d3c"/>
  <p:tag name="KSO_WM_TEMPLATE_CATEGORY" val="diagram"/>
  <p:tag name="KSO_WM_TEMPLATE_INDEX" val="20209187"/>
  <p:tag name="KSO_WM_UNIT_BLOCK" val="0"/>
  <p:tag name="KSO_WM_UNIT_COMPATIBLE" val="0"/>
  <p:tag name="KSO_WM_UNIT_DEC_AREA_ID" val="3d58e5c0f7f24ef4a77ff1b49a21d197"/>
  <p:tag name="KSO_WM_UNIT_DEFAULT_FONT" val="14;20;2"/>
  <p:tag name="KSO_WM_UNIT_DIAGRAM_ISNUMVISUAL" val="0"/>
  <p:tag name="KSO_WM_UNIT_DIAGRAM_ISREFERUNIT" val="0"/>
  <p:tag name="KSO_WM_UNIT_HIGHLIGHT" val="0"/>
  <p:tag name="KSO_WM_UNIT_ID" val="diagram20209187_1*f*2"/>
  <p:tag name="KSO_WM_UNIT_INDEX" val="2"/>
  <p:tag name="KSO_WM_UNIT_LAYERLEVEL" val="1"/>
  <p:tag name="KSO_WM_UNIT_NOCLEAR" val="0"/>
  <p:tag name="KSO_WM_UNIT_PRESET_TEXT" val="单击此处添加正文。"/>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3"/>
  <p:tag name="KSO_WM_UNIT_INDEX" val="3"/>
  <p:tag name="KSO_WM_UNIT_LAYERLEVEL" val="1"/>
  <p:tag name="KSO_WM_UNIT_PLACING_PICTURE_MD4" val="0"/>
  <p:tag name="KSO_WM_UNIT_SM_LIMIT_TYPE" val="1"/>
  <p:tag name="KSO_WM_UNIT_TYPE" val="i"/>
  <p:tag name="KSO_WM_UNIT_VALUE" val="2"/>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d54168050c250ba656b67"/>
  <p:tag name="KSO_WM_CHIP_XID" val="5f0d54168050c250ba656b68"/>
  <p:tag name="KSO_WM_TAG_VERSION" val="1.0"/>
  <p:tag name="KSO_WM_TEMPLATE_ASSEMBLE_GROUPID" val="5f0dbc848050c250ba657d3c"/>
  <p:tag name="KSO_WM_TEMPLATE_ASSEMBLE_XID" val="5f0dbc848050c250ba657d3c"/>
  <p:tag name="KSO_WM_TEMPLATE_CATEGORY" val="diagram"/>
  <p:tag name="KSO_WM_TEMPLATE_INDEX" val="20209187"/>
  <p:tag name="KSO_WM_UNIT_COMPATIBLE" val="0"/>
  <p:tag name="KSO_WM_UNIT_DIAGRAM_ISNUMVISUAL" val="0"/>
  <p:tag name="KSO_WM_UNIT_DIAGRAM_ISREFERUNIT" val="0"/>
  <p:tag name="KSO_WM_UNIT_HIGHLIGHT" val="0"/>
  <p:tag name="KSO_WM_UNIT_ID" val="diagram20209187_1*i*4"/>
  <p:tag name="KSO_WM_UNIT_INDEX" val="4"/>
  <p:tag name="KSO_WM_UNIT_LAYERLEVEL" val="1"/>
  <p:tag name="KSO_WM_UNIT_PLACING_PICTURE_MD4" val="0"/>
  <p:tag name="KSO_WM_UNIT_SM_LIMIT_TYPE" val="1"/>
  <p:tag name="KSO_WM_UNIT_TYPE" val="i"/>
  <p:tag name="KSO_WM_UNIT_VALUE" val="2"/>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662.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663.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72.xml><?xml version="1.0" encoding="utf-8"?>
<p:tagLst xmlns:a="http://schemas.openxmlformats.org/drawingml/2006/main" xmlns:r="http://schemas.openxmlformats.org/officeDocument/2006/relationships" xmlns:p="http://schemas.openxmlformats.org/presentationml/2006/main">
  <p:tag name="KSO_WM_ASSEMBLE_CHIP_INDEX" val="68f1df9133c24d4f959c85bbc44b638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dfdeae0df734ffa936f2334708c9dcb"/>
  <p:tag name="KSO_WM_UNIT_DEFAULT_FONT" val="14;20;2"/>
  <p:tag name="KSO_WM_UNIT_DIAGRAM_ISNUMVISUAL" val="0"/>
  <p:tag name="KSO_WM_UNIT_DIAGRAM_ISREFERUNIT" val="0"/>
  <p:tag name="KSO_WM_UNIT_HIGHLIGHT" val="0"/>
  <p:tag name="KSO_WM_UNIT_ID" val="diagram2020888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3.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4.xml><?xml version="1.0" encoding="utf-8"?>
<p:tagLst xmlns:a="http://schemas.openxmlformats.org/drawingml/2006/main" xmlns:r="http://schemas.openxmlformats.org/officeDocument/2006/relationships" xmlns:p="http://schemas.openxmlformats.org/presentationml/2006/main">
  <p:tag name="KSO_WM_ASSEMBLE_CHIP_INDEX" val="6e111a018b2448d58414c6d8e57f7977"/>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3a95e4634a5342b08198d40d1d2e274a"/>
  <p:tag name="KSO_WM_UNIT_DEFAULT_FONT" val="14;20;2"/>
  <p:tag name="KSO_WM_UNIT_DIAGRAM_ISNUMVISUAL" val="0"/>
  <p:tag name="KSO_WM_UNIT_DIAGRAM_ISREFERUNIT" val="0"/>
  <p:tag name="KSO_WM_UNIT_HIGHLIGHT" val="0"/>
  <p:tag name="KSO_WM_UNIT_ID" val="diagram20208885_1*f*3"/>
  <p:tag name="KSO_WM_UNIT_INDEX" val="3"/>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75.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7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7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7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8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84.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85.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694.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5.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696.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7.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8.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07.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08.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09.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0.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1.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39e9390dcfc4964a70b2c18282187f5&quot;,&quot;fill_align&quot;:&quot;lm&quot;,&quot;text_align&quot;:&quot;lm&quot;,&quot;text_direction&quot;:&quot;horizontal&quot;,&quot;chip_types&quot;:[&quot;text&quot;]},{&quot;fill_id&quot;:&quot;cbb681bbc988444cb53b30fdf189fad8&quot;,&quot;fill_align&quot;:&quot;lm&quot;,&quot;text_align&quot;:&quot;lm&quot;,&quot;text_direction&quot;:&quot;horizontal&quot;,&quot;chip_types&quot;:[&quot;text&quot;]},{&quot;fill_id&quot;:&quot;a67cabd447714c2c81e7731059b8244b&quot;,&quot;fill_align&quot;:&quot;lm&quot;,&quot;text_align&quot;:&quot;lm&quot;,&quot;text_direction&quot;:&quot;horizontal&quot;,&quot;chip_types&quot;:[&quot;text&quot;]},{&quot;fill_id&quot;:&quot;4036af0485484fa6861783839667c731&quot;,&quot;fill_align&quot;:&quot;lm&quot;,&quot;text_align&quot;:&quot;lm&quot;,&quot;text_direction&quot;:&quot;horizontal&quot;,&quot;chip_types&quot;:[&quot;header&quot;]}]]"/>
  <p:tag name="KSO_WM_CHIP_GROUPID" val="5ef2f3acf1c417157da4516a"/>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f2f3acf1c417157da4516b"/>
  <p:tag name="KSO_WM_SLIDE_BACKGROUND" val="[&quot;general&quot;]"/>
  <p:tag name="KSO_WM_SLIDE_BACKGROUND_TYPE" val="general"/>
  <p:tag name="KSO_WM_SLIDE_BK_DARK_LIGHT" val="2"/>
  <p:tag name="KSO_WM_SLIDE_ID" val="diagram20208885_1"/>
  <p:tag name="KSO_WM_SLIDE_INDEX" val="1"/>
  <p:tag name="KSO_WM_SLIDE_ITEM_CNT" val="0"/>
  <p:tag name="KSO_WM_SLIDE_LAYOUT" val="a_f"/>
  <p:tag name="KSO_WM_SLIDE_LAYOUT_CNT" val="1_3"/>
  <p:tag name="KSO_WM_SLIDE_LAYOUT_INFO" val="{&quot;backgroundInfo&quot;:[{&quot;bottom&quot;:0,&quot;bottomAbs&quot;:false,&quot;left&quot;:0,&quot;leftAbs&quot;:false,&quot;right&quot;:0,&quot;rightAbs&quot;:false,&quot;top&quot;:0,&quot;topAbs&quot;:false,&quot;type&quot;:&quot;general&quot;}],&quot;id&quot;:&quot;2020-07-01T01:06:15&quot;,&quot;maxSize&quot;:{&quot;size1&quot;:20.100000000000001},&quot;minSize&quot;:{&quot;size1&quot;:20.100000000000001},&quot;normalSize&quot;:{&quot;size1&quot;:20.100000000000001},&quot;subLayout&quot;:[{&quot;id&quot;:&quot;2020-07-01T01:06:15&quot;,&quot;margin&quot;:{&quot;bottom&quot;:0.026000002399086952,&quot;left&quot;:1.6929999589920044,&quot;right&quot;:8.4670000076293945,&quot;top&quot;:1.6929999589920044},&quot;type&quot;:0},{&quot;id&quot;:&quot;2020-07-01T01:06:15&quot;,&quot;maxSize&quot;:{&quot;size1&quot;:52.899999999999999},&quot;minSize&quot;:{&quot;size1&quot;:16.699999999999999},&quot;normalSize&quot;:{&quot;size1&quot;:43.60236406619385},&quot;subLayout&quot;:[{&quot;id&quot;:&quot;2020-07-01T01:06:15&quot;,&quot;margin&quot;:{&quot;bottom&quot;:0.026000002399086952,&quot;left&quot;:1.6929999589920044,&quot;right&quot;:1.6929999589920044,&quot;top&quot;:1.2439998388290405},&quot;type&quot;:0},{&quot;id&quot;:&quot;2020-07-01T01:06:15&quot;,&quot;maxSize&quot;:{&quot;size1&quot;:52.100000000000001},&quot;minSize&quot;:{&quot;size1&quot;:8},&quot;normalSize&quot;:{&quot;size1&quot;:22.379290081466614},&quot;subLayout&quot;:[{&quot;id&quot;:&quot;2020-07-01T01:06:15&quot;,&quot;margin&quot;:{&quot;bottom&quot;:0.026000002399086952,&quot;left&quot;:1.6929999589920044,&quot;right&quot;:1.6929999589920044,&quot;top&quot;:0.3970000147819519},&quot;type&quot;:0},{&quot;id&quot;:&quot;2020-07-01T01:06:15&quot;,&quot;margin&quot;:{&quot;bottom&quot;:2.1170001029968262,&quot;left&quot;:1.6929999589920044,&quot;right&quot;:1.6929999589920044,&quot;top&quot;:0.3970000147819519},&quot;type&quot;:0}],&quot;type&quot;:0}],&quot;type&quot;:0}],&quot;type&quot;:0}"/>
  <p:tag name="KSO_WM_SLIDE_POSITION" val="0*36"/>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efb7106c9a2f50afb512ba2"/>
  <p:tag name="KSO_WM_TEMPLATE_ASSEMBLE_XID" val="5efb7106c9a2f50afb512ba2"/>
  <p:tag name="KSO_WM_TEMPLATE_CATEGORY" val="diagram"/>
  <p:tag name="KSO_WM_TEMPLATE_COLOR_TYPE" val="1"/>
  <p:tag name="KSO_WM_TEMPLATE_INDEX" val="20208885"/>
  <p:tag name="KSO_WM_TEMPLATE_MASTER_TYPE" val="0"/>
  <p:tag name="KSO_WM_TEMPLATE_SUBCATEGORY" val="21"/>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f54c4146dc6546b0b009f42f23c0508e"/>
  <p:tag name="KSO_WM_UNIT_DECORATE_INFO" val="{&quot;DecorateInfoH&quot;:{&quot;IsAbs&quot;:true},&quot;DecorateInfoW&quot;:{&quot;IsAbs&quot;:true},&quot;DecorateInfoX&quot;:{&quot;IsAbs&quot;:true,&quot;Pos&quot;:0},&quot;DecorateInfoY&quot;:{&quot;IsAbs&quot;:true,&quot;Pos&quot;:0},&quot;ReferentInfo&quot;:{&quot;Id&quot;:&quot;2c6f4fda0e864646853af5b7656e2428&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1"/>
  <p:tag name="KSO_WM_UNIT_INDEX" val="1"/>
  <p:tag name="KSO_WM_UNIT_LAYERLEVEL" val="1"/>
  <p:tag name="KSO_WM_UNIT_SHADOW_SCHEMECOLOR_INDEX" val="5"/>
  <p:tag name="KSO_WM_UNIT_SHADOW_SCHEMECOLOR_INDEX_BRIGHTNESS" val="0.8"/>
  <p:tag name="KSO_WM_UNIT_SM_LIMIT_TYPE" val="2"/>
  <p:tag name="KSO_WM_UNIT_TEXT_FILL_FORE_SCHEMECOLOR_INDEX" val="2"/>
  <p:tag name="KSO_WM_UNIT_TEXT_FILL_FORE_SCHEMECOLOR_INDEX_BRIGHTNESS" val="0"/>
  <p:tag name="KSO_WM_UNIT_TEXT_FILL_TYPE" val="1"/>
  <p:tag name="KSO_WM_UNIT_TYPE" val="i"/>
  <p:tag name="KSO_WM_UNIT_VALUE" val="50"/>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9f5984c6ce6a42a189b5b4e4a5524801"/>
  <p:tag name="KSO_WM_UNIT_DECORATE_INFO" val="{&quot;DecorateInfoH&quot;:{&quot;IsAbs&quot;:true},&quot;DecorateInfoW&quot;:{&quot;IsAbs&quot;:true},&quot;DecorateInfoX&quot;:{&quot;IsAbs&quot;:true,&quot;Pos&quot;:0},&quot;DecorateInfoY&quot;:{&quot;IsAbs&quot;:true,&quot;Pos&quot;:0},&quot;ReferentInfo&quot;:{&quot;Id&quot;:&quot;e199a82838c64aedac01b421553f9f54&quot;,&quot;X&quot;:{&quot;Pos&quot;:0},&quot;Y&quot;:{&quot;Pos&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2"/>
  <p:tag name="KSO_WM_UNIT_INDEX" val="2"/>
  <p:tag name="KSO_WM_UNIT_LAYERLEVEL" val="1"/>
  <p:tag name="KSO_WM_UNIT_SHADOW_SCHEMECOLOR_INDEX" val="5"/>
  <p:tag name="KSO_WM_UNIT_SHADOW_SCHEMECOLOR_INDEX_BRIGHTNESS" val="0.8"/>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ae90038a3e81428195290be0d359e709"/>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888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42"/>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7a8c714a15544cd99b46adc1d607b040"/>
  <p:tag name="KSO_WM_UNIT_DECORATE_INFO" val="{&quot;DecorateInfoH&quot;:{&quot;IsAbs&quot;:true},&quot;DecorateInfoW&quot;:{&quot;IsAbs&quot;:true},&quot;DecorateInfoX&quot;:{&quot;IsAbs&quot;:true,&quot;Pos&quot;:1},&quot;DecorateInfoY&quot;:{&quot;IsAbs&quot;:true,&quot;Pos&quot;:1},&quot;ReferentInfo&quot;:{&quot;Id&quot;:&quot;edfdeae0df734ffa936f2334708c9dcb&quot;,&quot;X&quot;:{&quot;Pos&quot;:1},&quot;Y&quot;:{&quot;Pos&quot;:1}}}"/>
  <p:tag name="KSO_WM_UNIT_DIAGRAM_ISNUMVISUAL" val="0"/>
  <p:tag name="KSO_WM_UNIT_DIAGRAM_ISREFERUNIT" val="0"/>
  <p:tag name="KSO_WM_UNIT_HIGHLIGHT" val="0"/>
  <p:tag name="KSO_WM_UNIT_ID" val="diagram20208885_1*i*4"/>
  <p:tag name="KSO_WM_UNIT_INDEX" val="4"/>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0a9bc0bb7d1f44ee8ce6c6db362f4569"/>
  <p:tag name="KSO_WM_UNIT_DECORATE_INFO" val="{&quot;DecorateInfoH&quot;:{&quot;IsAbs&quot;:true},&quot;DecorateInfoW&quot;:{&quot;IsAbs&quot;:true},&quot;DecorateInfoX&quot;:{&quot;IsAbs&quot;:true,&quot;Pos&quot;:1},&quot;DecorateInfoY&quot;:{&quot;IsAbs&quot;:true,&quot;Pos&quot;:1},&quot;ReferentInfo&quot;:{&quot;Id&quot;:&quot;b2114c37c64f4a32b706ab2337036399&quot;,&quot;X&quot;:{&quot;Pos&quot;:1},&quot;Y&quot;:{&quot;Pos&quot;:1}}}"/>
  <p:tag name="KSO_WM_UNIT_DIAGRAM_ISNUMVISUAL" val="0"/>
  <p:tag name="KSO_WM_UNIT_DIAGRAM_ISREFERUNIT" val="0"/>
  <p:tag name="KSO_WM_UNIT_HIGHLIGHT" val="0"/>
  <p:tag name="KSO_WM_UNIT_ID" val="diagram20208885_1*i*5"/>
  <p:tag name="KSO_WM_UNIT_INDEX" val="5"/>
  <p:tag name="KSO_WM_UNIT_LAYERLEVEL" val="1"/>
  <p:tag name="KSO_WM_UNIT_LINE_FILL_TYPE" val="2"/>
  <p:tag name="KSO_WM_UNIT_LINE_FORE_SCHEMECOLOR_INDEX" val="14"/>
  <p:tag name="KSO_WM_UNIT_LINE_FORE_SCHEMECOLOR_INDEX_BRIGHTNESS" val="-0.15"/>
  <p:tag name="KSO_WM_UNIT_SM_LIMIT_TYPE" val="0"/>
  <p:tag name="KSO_WM_UNIT_TYPE" val="i"/>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2c6f4fda0e864646853af5b7656e2428"/>
  <p:tag name="KSO_WM_UNIT_DECORATE_INFO" val="{&quot;DecorateInfoH&quot;:{&quot;IsAbs&quot;:true},&quot;DecorateInfoW&quot;:{&quot;IsAbs&quot;:true},&quot;DecorateInfoX&quot;:{&quot;IsAbs&quot;:true,&quot;Pos&quot;:2},&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8"/>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2f3acf1c417157da4516a"/>
  <p:tag name="KSO_WM_CHIP_XID" val="5ef2f3acf1c417157da4516b"/>
  <p:tag name="KSO_WM_TAG_VERSION" val="1.0"/>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199a82838c64aedac01b421553f9f54"/>
  <p:tag name="KSO_WM_UNIT_DECORATE_INFO" val="{&quot;DecorateInfoH&quot;:{&quot;IsAbs&quot;:true},&quot;DecorateInfoW&quot;:{&quot;IsAbs&quot;:true},&quot;DecorateInfoX&quot;:{&quot;IsAbs&quot;:true,&quot;Pos&quot;:0},&quot;DecorateInfoY&quot;:{&quot;IsAbs&quot;:true,&quot;Pos&quot;:0},&quot;ReferentInfo&quot;:{&quot;Id&quot;:&quot;e4e9405da2d94ff4909673041d586b84&quot;,&quot;X&quot;:{&quot;Pos&quot;:2},&quot;Y&quot;:{&quot;Pos&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885_1*i*7"/>
  <p:tag name="KSO_WM_UNIT_INDEX" val="7"/>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720.xml><?xml version="1.0" encoding="utf-8"?>
<p:tagLst xmlns:a="http://schemas.openxmlformats.org/drawingml/2006/main" xmlns:r="http://schemas.openxmlformats.org/officeDocument/2006/relationships" xmlns:p="http://schemas.openxmlformats.org/presentationml/2006/main">
  <p:tag name="KSO_WM_ASSEMBLE_CHIP_INDEX" val="5d64c420bd9444ffad7a616a956e47c1"/>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b2114c37c64f4a32b706ab2337036399"/>
  <p:tag name="KSO_WM_UNIT_DEFAULT_FONT" val="14;20;2"/>
  <p:tag name="KSO_WM_UNIT_DIAGRAM_ISNUMVISUAL" val="0"/>
  <p:tag name="KSO_WM_UNIT_DIAGRAM_ISREFERUNIT" val="0"/>
  <p:tag name="KSO_WM_UNIT_HIGHLIGHT" val="0"/>
  <p:tag name="KSO_WM_UNIT_ID" val="diagram2020888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1.xml><?xml version="1.0" encoding="utf-8"?>
<p:tagLst xmlns:a="http://schemas.openxmlformats.org/drawingml/2006/main" xmlns:r="http://schemas.openxmlformats.org/officeDocument/2006/relationships" xmlns:p="http://schemas.openxmlformats.org/presentationml/2006/main">
  <p:tag name="KSO_WM_ASSEMBLE_CHIP_INDEX" val="3738e91b917f4ebc9eec8a5ee53b8f07"/>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fb7106c9a2f50afb512ba2"/>
  <p:tag name="KSO_WM_TEMPLATE_ASSEMBLE_XID" val="5efb7106c9a2f50afb512ba2"/>
  <p:tag name="KSO_WM_TEMPLATE_CATEGORY" val="diagram"/>
  <p:tag name="KSO_WM_TEMPLATE_INDEX" val="20208885"/>
  <p:tag name="KSO_WM_UNIT_BLOCK" val="0"/>
  <p:tag name="KSO_WM_UNIT_COMPATIBLE" val="0"/>
  <p:tag name="KSO_WM_UNIT_DEC_AREA_ID" val="e4e9405da2d94ff4909673041d586b84"/>
  <p:tag name="KSO_WM_UNIT_DEFAULT_FONT" val="24;44;4"/>
  <p:tag name="KSO_WM_UNIT_DIAGRAM_ISNUMVISUAL" val="0"/>
  <p:tag name="KSO_WM_UNIT_DIAGRAM_ISREFERUNIT" val="0"/>
  <p:tag name="KSO_WM_UNIT_HIGHLIGHT" val="0"/>
  <p:tag name="KSO_WM_UNIT_ID" val="diagram20208885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1"/>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lt&quot;,&quot;text_direction&quot;:&quot;horizontal&quot;,&quot;support_big_font&quot;:false,&quot;fill_id&quot;:&quot;3f2906062e0e478fb80f29ca16ac7526&quot;,&quot;fill_align&quot;:&quot;lt&quot;,&quot;chip_types&quot;:[&quot;text&quot;,&quot;header&quot;]}],[{&quot;text_align&quot;:&quot;cm&quot;,&quot;text_direction&quot;:&quot;horizontal&quot;,&quot;support_features&quot;:[&quot;collage&quot;,&quot;carousel&quot;],&quot;support_big_font&quot;:false,&quot;fill_id&quot;:&quot;1a9c196c8d2c4a89b2b96c5c8016ddc8&quot;,&quot;fill_align&quot;:&quot;cm&quot;,&quot;chip_types&quot;:[&quot;picture&quot;]},{&quot;text_align&quot;:&quot;ct&quot;,&quot;text_direction&quot;:&quot;horizontal&quot;,&quot;support_big_font&quot;:false,&quot;fill_id&quot;:&quot;3f2906062e0e478fb80f29ca16ac7526&quot;,&quot;fill_align&quot;:&quot;ct&quot;,&quot;chip_types&quot;:[&quot;text&quot;,&quot;header&quot;]}]]"/>
  <p:tag name="KSO_WM_CHIP_GROUPID" val="5f70a2e2747e3ea6e292a840"/>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a2e2747e3ea6e292a841"/>
  <p:tag name="KSO_WM_SLIDE_BACKGROUND" val="[&quot;general&quot;]"/>
  <p:tag name="KSO_WM_SLIDE_BACKGROUND_TYPE" val="general"/>
  <p:tag name="KSO_WM_SLIDE_BK_DARK_LIGHT" val="2"/>
  <p:tag name="KSO_WM_SLIDE_ID" val="diagram2021272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20:59:55&quot;,&quot;maxSize&quot;:{&quot;size1&quot;:60},&quot;minSize&quot;:{&quot;size1&quot;:60},&quot;normalSize&quot;:{&quot;size1&quot;:60},&quot;subLayout&quot;:[{&quot;id&quot;:&quot;2020-09-29T20:59:55&quot;,&quot;margin&quot;:{&quot;bottom&quot;:0.39500001072883606,&quot;left&quot;:0.42300000786781311,&quot;right&quot;:0.42300000786781311,&quot;top&quot;:0.45199999213218689},&quot;type&quot;:0},{&quot;id&quot;:&quot;2020-09-29T20:59:55&quot;,&quot;margin&quot;:{&quot;bottom&quot;:1.6929999589920044,&quot;left&quot;:1.6929999589920044,&quot;right&quot;:1.6929999589920044,&quot;top&quot;:0.42300000786781311},&quot;type&quot;:0}],&quot;type&quot;:0}"/>
  <p:tag name="KSO_WM_SLIDE_POSITION" val="11*12"/>
  <p:tag name="KSO_WM_SLIDE_RATIO" val="1.777778"/>
  <p:tag name="KSO_WM_SLIDE_SIZE" val="936*372"/>
  <p:tag name="KSO_WM_SLIDE_SUBTYPE" val="picTxt"/>
  <p:tag name="KSO_WM_SLIDE_SUPPORT_FEATURE_TYPE" val="3"/>
  <p:tag name="KSO_WM_SLIDE_TYPE" val="text"/>
  <p:tag name="KSO_WM_TAG_VERSION" val="1.0"/>
  <p:tag name="KSO_WM_TEMPLATE_ASSEMBLE_GROUPID" val="5f732fbd0ff15d9a40f82b3c"/>
  <p:tag name="KSO_WM_TEMPLATE_ASSEMBLE_XID" val="5f732fbd0ff15d9a40f82b3c"/>
  <p:tag name="KSO_WM_TEMPLATE_CATEGORY" val="diagram"/>
  <p:tag name="KSO_WM_TEMPLATE_COLOR_TYPE" val="1"/>
  <p:tag name="KSO_WM_TEMPLATE_INDEX" val="20212723"/>
  <p:tag name="KSO_WM_TEMPLATE_MASTER_TYPE" val="0"/>
  <p:tag name="KSO_WM_TEMPLATE_SUBCATEGORY" val="21"/>
</p:tagLst>
</file>

<file path=ppt/tags/tag723.xml><?xml version="1.0" encoding="utf-8"?>
<p:tagLst xmlns:a="http://schemas.openxmlformats.org/drawingml/2006/main" xmlns:r="http://schemas.openxmlformats.org/officeDocument/2006/relationships" xmlns:p="http://schemas.openxmlformats.org/presentationml/2006/main">
  <p:tag name="KSO_WM_ASSEMBLE_CHIP_INDEX" val="d712c3bfa3524af8a83eabbbcd14a602"/>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COMPATIBLE" val="0"/>
  <p:tag name="KSO_WM_UNIT_DEC_AREA_ID" val="65f0135e120e48c098840852b0fd6a0c"/>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723_1*d*1"/>
  <p:tag name="KSO_WM_UNIT_INDEX" val="1"/>
  <p:tag name="KSO_WM_UNIT_LAYERLEVEL" val="1"/>
  <p:tag name="KSO_WM_UNIT_PLACING_PICTURE" val="d712c3bfa3524af8a83eabbbcd14a602"/>
  <p:tag name="KSO_WM_UNIT_SM_LIMIT_TYPE" val="0"/>
  <p:tag name="KSO_WM_UNIT_TYPE" val="d"/>
  <p:tag name="KSO_WM_UNIT_VALUE" val="1058*3299"/>
</p:tagLst>
</file>

<file path=ppt/tags/tag724.xml><?xml version="1.0" encoding="utf-8"?>
<p:tagLst xmlns:a="http://schemas.openxmlformats.org/drawingml/2006/main" xmlns:r="http://schemas.openxmlformats.org/officeDocument/2006/relationships" xmlns:p="http://schemas.openxmlformats.org/presentationml/2006/main">
  <p:tag name="KSO_WM_ASSEMBLE_CHIP_INDEX" val="08352a3dd35e411e82ca9854ae8ade38"/>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bd0ff15d9a40f82b3c"/>
  <p:tag name="KSO_WM_TEMPLATE_ASSEMBLE_XID" val="5f732fbd0ff15d9a40f82b3c"/>
  <p:tag name="KSO_WM_TEMPLATE_CATEGORY" val="diagram"/>
  <p:tag name="KSO_WM_TEMPLATE_INDEX" val="20212723"/>
  <p:tag name="KSO_WM_UNIT_BLOCK" val="0"/>
  <p:tag name="KSO_WM_UNIT_COMPATIBLE" val="0"/>
  <p:tag name="KSO_WM_UNIT_DEC_AREA_ID" val="fadb7d58af744447b3557ece23302e7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2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30"/>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27.xml><?xml version="1.0" encoding="utf-8"?>
<p:tagLst xmlns:a="http://schemas.openxmlformats.org/drawingml/2006/main" xmlns:r="http://schemas.openxmlformats.org/officeDocument/2006/relationships"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8.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29.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61db0437b4b44dbbec84a5d0da9e95b&quot;,&quot;fill_align&quot;:&quot;lb&quot;,&quot;text_align&quot;:&quot;lb&quot;,&quot;text_direction&quot;:&quot;horizontal&quot;,&quot;chip_types&quot;:[&quot;text&quot;]},{&quot;fill_id&quot;:&quot;6e584f0648734bd4b3a521304f445c73&quot;,&quot;fill_align&quot;:&quot;lt&quot;,&quot;text_align&quot;:&quot;lt&quot;,&quot;text_direction&quot;:&quot;horizontal&quot;,&quot;chip_types&quot;:[&quot;text&quot;]}],[{&quot;fill_id&quot;:&quot;761db0437b4b44dbbec84a5d0da9e95b&quot;,&quot;fill_align&quot;:&quot;cb&quot;,&quot;text_align&quot;:&quot;lb&quot;,&quot;text_direction&quot;:&quot;horizontal&quot;,&quot;chip_types&quot;:[&quot;pictext&quot;,&quot;picture&quot;],&quot;support_features&quot;:[&quot;collage&quot;]},{&quot;fill_id&quot;:&quot;6e584f0648734bd4b3a521304f445c73&quot;,&quot;fill_align&quot;:&quot;ct&quot;,&quot;text_align&quot;:&quot;lt&quot;,&quot;text_direction&quot;:&quot;horizontal&quot;,&quot;chip_types&quot;:[&quot;pictext&quot;,&quot;picture&quot;],&quot;support_features&quot;:[&quot;collage&quot;,&quot;carousel&quot;]}],[{&quot;fill_id&quot;:&quot;761db0437b4b44dbbec84a5d0da9e95b&quot;,&quot;fill_align&quot;:&quot;cb&quot;,&quot;text_align&quot;:&quot;lb&quot;,&quot;text_direction&quot;:&quot;horizontal&quot;,&quot;chip_types&quot;:[&quot;pictext&quot;,&quot;picture&quot;],&quot;support_features&quot;:[&quot;carousel&quot;]},{&quot;fill_id&quot;:&quot;6e584f0648734bd4b3a521304f445c73&quot;,&quot;fill_align&quot;:&quot;ct&quot;,&quot;text_align&quot;:&quot;lt&quot;,&quot;text_direction&quot;:&quot;horizontal&quot;,&quot;chip_types&quot;:[&quot;pictext&quot;,&quot;picture&quot;]}]]"/>
  <p:tag name="KSO_WM_CHIP_GROUPID" val="5e71f25247edf80c4a5df1b5"/>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2055e47edf80c4a5df20a"/>
  <p:tag name="KSO_WM_SLIDE_BACKGROUND" val="[&quot;belt&quot;]"/>
  <p:tag name="KSO_WM_SLIDE_BACKGROUND_TYPE" val="belt"/>
  <p:tag name="KSO_WM_SLIDE_BK_DARK_LIGHT" val="2"/>
  <p:tag name="KSO_WM_SLIDE_CAN_ADD_NAVIGATION" val="1"/>
  <p:tag name="KSO_WM_SLIDE_ID" val="diagram20208308_1"/>
  <p:tag name="KSO_WM_SLIDE_INDEX" val="1"/>
  <p:tag name="KSO_WM_SLIDE_ITEM_CNT" val="0"/>
  <p:tag name="KSO_WM_SLIDE_LAYOUT" val="f"/>
  <p:tag name="KSO_WM_SLIDE_LAYOUT_CNT" val="2"/>
  <p:tag name="KSO_WM_SLIDE_LAYOUT_INFO" val="{&quot;backgroundInfo&quot;:[{&quot;bottom&quot;:0.13888890000000001,&quot;bottomAbs&quot;:false,&quot;left&quot;:0,&quot;leftAbs&quot;:false,&quot;right&quot;:0,&quot;rightAbs&quot;:false,&quot;top&quot;:0.13888890000000001,&quot;topAbs&quot;:false,&quot;type&quot;:&quot;belt&quot;}],&quot;id&quot;:&quot;2020-06-24T00:05:41&quot;,&quot;maxSize&quot;:{&quot;size1&quot;:56.209493829585888},&quot;minSize&quot;:{&quot;size1&quot;:45.009493829585885},&quot;normalSize&quot;:{&quot;size1&quot;:55.003938274030332},&quot;subLayout&quot;:[{&quot;id&quot;:&quot;2020-06-24T00:05:41&quot;,&quot;margin&quot;:{&quot;bottom&quot;:0,&quot;left&quot;:1.6929999589920044,&quot;right&quot;:1.6929999589920044,&quot;top&quot;:3.3870000839233398},&quot;type&quot;:0},{&quot;id&quot;:&quot;2020-06-24T00:05:41&quot;,&quot;margin&quot;:{&quot;bottom&quot;:3.3870000839233398,&quot;left&quot;:1.6929999589920044,&quot;right&quot;:1.6929999589920044,&quot;top&quot;:0.42300000786781311},&quot;type&quot;:0}],&quot;type&quot;:0}"/>
  <p:tag name="KSO_WM_SLIDE_POSITION" val="0*74"/>
  <p:tag name="KSO_WM_SLIDE_RATIO" val="1.777778"/>
  <p:tag name="KSO_WM_SLIDE_SIZE" val="960*390"/>
  <p:tag name="KSO_WM_SLIDE_SUBTYPE" val="pureTxt"/>
  <p:tag name="KSO_WM_SLIDE_SUPPORT_FEATURE_TYPE" val="0"/>
  <p:tag name="KSO_WM_SLIDE_TYPE" val="text"/>
  <p:tag name="KSO_WM_TAG_VERSION" val="1.0"/>
  <p:tag name="KSO_WM_TEMPLATE_ASSEMBLE_GROUPID" val="5ef22855770fdf8a85bd464a"/>
  <p:tag name="KSO_WM_TEMPLATE_ASSEMBLE_XID" val="5ef22855770fdf8a85bd464a"/>
  <p:tag name="KSO_WM_TEMPLATE_CATEGORY" val="diagram"/>
  <p:tag name="KSO_WM_TEMPLATE_COLOR_TYPE" val="1"/>
  <p:tag name="KSO_WM_TEMPLATE_INDEX" val="20208308"/>
  <p:tag name="KSO_WM_TEMPLATE_MASTER_TYPE" val="0"/>
  <p:tag name="KSO_WM_TEMPLATE_SUBCATEGORY" val="21"/>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8*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32.xml><?xml version="1.0" encoding="utf-8"?>
<p:tagLst xmlns:a="http://schemas.openxmlformats.org/drawingml/2006/main" xmlns:r="http://schemas.openxmlformats.org/officeDocument/2006/relationships" xmlns:p="http://schemas.openxmlformats.org/presentationml/2006/main">
  <p:tag name="KSO_WM_ASSEMBLE_CHIP_INDEX" val="c5fb962d9e1e4f7cb81fe4c012d90970"/>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3345e8631eb848e38b8cd0b42dbfa438"/>
  <p:tag name="KSO_WM_UNIT_DEFAULT_FONT" val="14;20;2"/>
  <p:tag name="KSO_WM_UNIT_DIAGRAM_ISNUMVISUAL" val="0"/>
  <p:tag name="KSO_WM_UNIT_DIAGRAM_ISREFERUNIT" val="0"/>
  <p:tag name="KSO_WM_UNIT_HIGHLIGHT" val="0"/>
  <p:tag name="KSO_WM_UNIT_ID" val="diagram20208308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3.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4.xml><?xml version="1.0" encoding="utf-8"?>
<p:tagLst xmlns:a="http://schemas.openxmlformats.org/drawingml/2006/main" xmlns:r="http://schemas.openxmlformats.org/officeDocument/2006/relationships" xmlns:p="http://schemas.openxmlformats.org/presentationml/2006/main">
  <p:tag name="KSO_WM_ASSEMBLE_CHIP_INDEX" val="aa530f9288954284bf0e3c811976cce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f22855770fdf8a85bd464a"/>
  <p:tag name="KSO_WM_TEMPLATE_ASSEMBLE_XID" val="5ef22855770fdf8a85bd464a"/>
  <p:tag name="KSO_WM_TEMPLATE_CATEGORY" val="diagram"/>
  <p:tag name="KSO_WM_TEMPLATE_INDEX" val="20208308"/>
  <p:tag name="KSO_WM_UNIT_BLOCK" val="0"/>
  <p:tag name="KSO_WM_UNIT_COMPATIBLE" val="0"/>
  <p:tag name="KSO_WM_UNIT_DEC_AREA_ID" val="57d1901f0e1b4850bbaecf84678e0340"/>
  <p:tag name="KSO_WM_UNIT_DEFAULT_FONT" val="14;20;2"/>
  <p:tag name="KSO_WM_UNIT_DIAGRAM_ISNUMVISUAL" val="0"/>
  <p:tag name="KSO_WM_UNIT_DIAGRAM_ISREFERUNIT" val="0"/>
  <p:tag name="KSO_WM_UNIT_HIGHLIGHT" val="0"/>
  <p:tag name="KSO_WM_UNIT_ID" val="diagram2020830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73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7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74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74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7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7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74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b8ae271fa77a4b2484a69a111774e9d0&quot;,&quot;fill_align&quot;:&quot;cm&quot;,&quot;chip_types&quot;:[&quot;picture&quot;]},{&quot;text_align&quot;:&quot;lb&quot;,&quot;text_direction&quot;:&quot;horizontal&quot;,&quot;support_big_font&quot;:true,&quot;fill_id&quot;:&quot;819abde6a8374b02a66db6acffda782e&quot;,&quot;fill_align&quot;:&quot;lb&quot;,&quot;chip_types&quot;:[&quot;header&quot;]},{&quot;text_align&quot;:&quot;lt&quot;,&quot;text_direction&quot;:&quot;horizontal&quot;,&quot;support_big_font&quot;:true,&quot;fill_id&quot;:&quot;3546448113c5418da6329099547b847b&quot;,&quot;fill_align&quot;:&quot;lt&quot;,&quot;chip_types&quot;:[&quot;text&quot;]}]]"/>
  <p:tag name="KSO_WM_CHIP_GROUPID" val="5ea10da9660c33b3b8e66c6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a10da9660c33b3b8e66c70"/>
  <p:tag name="KSO_WM_SLIDE_BACKGROUND" val="[&quot;general&quot;]"/>
  <p:tag name="KSO_WM_SLIDE_BACKGROUND_TYPE" val="general"/>
  <p:tag name="KSO_WM_SLIDE_BK_DARK_LIGHT" val="2"/>
  <p:tag name="KSO_WM_SLIDE_ID" val="diagram202108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13T20:30:09&quot;,&quot;maxSize&quot;:{&quot;size1&quot;:60},&quot;minSize&quot;:{&quot;size1&quot;:60},&quot;normalSize&quot;:{&quot;size1&quot;:60},&quot;subLayout&quot;:[{&quot;id&quot;:&quot;2020-10-13T20:30:09&quot;,&quot;type&quot;:0},{&quot;id&quot;:&quot;2020-10-13T20:30:09&quot;,&quot;maxSize&quot;:{&quot;size1&quot;:48.899999999999999},&quot;minSize&quot;:{&quot;size1&quot;:37.799999999999997},&quot;normalSize&quot;:{&quot;size1&quot;:40},&quot;subLayout&quot;:[{&quot;id&quot;:&quot;2020-10-13T20:30:09&quot;,&quot;margin&quot;:{&quot;bottom&quot;:0,&quot;left&quot;:1.2699999809265137,&quot;right&quot;:2.5399999618530273,&quot;top&quot;:5.0799999237060547},&quot;type&quot;:0},{&quot;id&quot;:&quot;2020-10-13T20:30:09&quot;,&quot;margin&quot;:{&quot;bottom&quot;:4.6570000648498535,&quot;left&quot;:1.2699999809265137,&quot;right&quot;:2.5399999618530273,&quot;top&quot;:0.42300000786781311},&quot;type&quot;:0}],&quot;type&quot;:0}],&quot;type&quot;:0}"/>
  <p:tag name="KSO_WM_SLIDE_POSITION" val="0*0"/>
  <p:tag name="KSO_WM_SLIDE_RATIO" val="1.777778"/>
  <p:tag name="KSO_WM_SLIDE_SIZE" val="909*540"/>
  <p:tag name="KSO_WM_SLIDE_SUBTYPE" val="picTxt"/>
  <p:tag name="KSO_WM_SLIDE_SUPPORT_FEATURE_TYPE" val="0"/>
  <p:tag name="KSO_WM_SLIDE_TYPE" val="text"/>
  <p:tag name="KSO_WM_TAG_VERSION" val="1.0"/>
  <p:tag name="KSO_WM_TEMPLATE_ASSEMBLE_GROUPID" val="5f859dd18e8cfd571b8bd2b7"/>
  <p:tag name="KSO_WM_TEMPLATE_ASSEMBLE_XID" val="5f859dd18e8cfd571b8bd2b7"/>
  <p:tag name="KSO_WM_TEMPLATE_CATEGORY" val="diagram"/>
  <p:tag name="KSO_WM_TEMPLATE_COLOR_TYPE" val="1"/>
  <p:tag name="KSO_WM_TEMPLATE_INDEX" val="20210851"/>
  <p:tag name="KSO_WM_TEMPLATE_MASTER_TYPE" val="0"/>
  <p:tag name="KSO_WM_TEMPLATE_SUBCATEGORY" val="21"/>
</p:tagLst>
</file>

<file path=ppt/tags/tag746.xml><?xml version="1.0" encoding="utf-8"?>
<p:tagLst xmlns:a="http://schemas.openxmlformats.org/drawingml/2006/main" xmlns:r="http://schemas.openxmlformats.org/officeDocument/2006/relationships" xmlns:p="http://schemas.openxmlformats.org/presentationml/2006/main">
  <p:tag name="KSO_WM_ASSEMBLE_CHIP_INDEX" val="b054aeb206094b66ad76eccb458473a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COMPATIBLE" val="1"/>
  <p:tag name="KSO_WM_UNIT_DEC_AREA_ID" val="8e987ebe4d564522957e6c8c2120c486"/>
  <p:tag name="KSO_WM_UNIT_DECORATE_INFO" val=""/>
  <p:tag name="KSO_WM_UNIT_DIAGRAM_ISNUMVISUAL" val="0"/>
  <p:tag name="KSO_WM_UNIT_DIAGRAM_ISREFERUNIT" val="0"/>
  <p:tag name="KSO_WM_UNIT_HIGHLIGHT" val="0"/>
  <p:tag name="KSO_WM_UNIT_ID" val="diagram20210851_1*d*1"/>
  <p:tag name="KSO_WM_UNIT_INDEX" val="1"/>
  <p:tag name="KSO_WM_UNIT_LAYERLEVEL" val="1"/>
  <p:tag name="KSO_WM_UNIT_PLACING_PICTURE" val="b054aeb206094b66ad76eccb458473ab"/>
  <p:tag name="KSO_WM_UNIT_SM_LIMIT_TYPE" val=""/>
  <p:tag name="KSO_WM_UNIT_TYPE" val="d"/>
  <p:tag name="KSO_WM_UNIT_VALUE" val="1904*2623"/>
</p:tagLst>
</file>

<file path=ppt/tags/tag74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a10da9660c33b3b8e66c6f"/>
  <p:tag name="KSO_WM_CHIP_XID" val="5ea10da9660c33b3b8e66c70"/>
  <p:tag name="KSO_WM_TAG_VERSION" val="1.0"/>
  <p:tag name="KSO_WM_TEMPLATE_ASSEMBLE_GROUPID" val="5f859dd18e8cfd571b8bd2b7"/>
  <p:tag name="KSO_WM_TEMPLATE_ASSEMBLE_XID" val="5f859dd18e8cfd571b8bd2b7"/>
  <p:tag name="KSO_WM_TEMPLATE_CATEGORY" val="diagram"/>
  <p:tag name="KSO_WM_TEMPLATE_INDEX" val="20210851"/>
  <p:tag name="KSO_WM_UNIT_BK_DARK_LIGHT" val="2"/>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085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2"/>
</p:tagLst>
</file>

<file path=ppt/tags/tag748.xml><?xml version="1.0" encoding="utf-8"?>
<p:tagLst xmlns:a="http://schemas.openxmlformats.org/drawingml/2006/main" xmlns:r="http://schemas.openxmlformats.org/officeDocument/2006/relationships" xmlns:p="http://schemas.openxmlformats.org/presentationml/2006/main">
  <p:tag name="KSO_WM_ASSEMBLE_CHIP_INDEX" val="b4424c08a56c4a859dbd2cc9750e7f58"/>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11fcf24f12d7480f9691122aefa275ff"/>
  <p:tag name="KSO_WM_UNIT_DECORATE_INFO" val=""/>
  <p:tag name="KSO_WM_UNIT_DEFAULT_FONT" val="24;44;4"/>
  <p:tag name="KSO_WM_UNIT_DIAGRAM_ISNUMVISUAL" val="0"/>
  <p:tag name="KSO_WM_UNIT_DIAGRAM_ISREFERUNIT" val="0"/>
  <p:tag name="KSO_WM_UNIT_HIGHLIGHT" val="0"/>
  <p:tag name="KSO_WM_UNIT_ID" val="diagram20210851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
  <p:tag name="KSO_WM_UNIT_SUPPORT_BIG_FONT" val="1"/>
  <p:tag name="KSO_WM_UNIT_TEXT_FILL_FORE_SCHEMECOLOR_INDEX" val="13"/>
  <p:tag name="KSO_WM_UNIT_TEXT_FILL_FORE_SCHEMECOLOR_INDEX_BRIGHTNESS" val="0"/>
  <p:tag name="KSO_WM_UNIT_TEXT_FILL_TYPE" val="1"/>
  <p:tag name="KSO_WM_UNIT_TYPE" val="a"/>
  <p:tag name="KSO_WM_UNIT_VALUE" val="9"/>
</p:tagLst>
</file>

<file path=ppt/tags/tag749.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750.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51.xml><?xml version="1.0" encoding="utf-8"?>
<p:tagLst xmlns:a="http://schemas.openxmlformats.org/drawingml/2006/main" xmlns:r="http://schemas.openxmlformats.org/officeDocument/2006/relationships" xmlns:p="http://schemas.openxmlformats.org/presentationml/2006/main">
  <p:tag name="KSO_WM_ASSEMBLE_CHIP_INDEX" val="be3c973c4fe247fba8cb0785c66d47d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859dd18e8cfd571b8bd2b7"/>
  <p:tag name="KSO_WM_TEMPLATE_ASSEMBLE_XID" val="5f859dd18e8cfd571b8bd2b7"/>
  <p:tag name="KSO_WM_TEMPLATE_CATEGORY" val="diagram"/>
  <p:tag name="KSO_WM_TEMPLATE_INDEX" val="20210851"/>
  <p:tag name="KSO_WM_UNIT_BLOCK" val="0"/>
  <p:tag name="KSO_WM_UNIT_COMPATIBLE" val="0"/>
  <p:tag name="KSO_WM_UNIT_DEC_AREA_ID" val="897759afc13f41239ab17bab94fefb42"/>
  <p:tag name="KSO_WM_UNIT_DECORATE_INFO" val=""/>
  <p:tag name="KSO_WM_UNIT_DEFAULT_FONT" val="14;20;2"/>
  <p:tag name="KSO_WM_UNIT_DIAGRAM_ISNUMVISUAL" val="0"/>
  <p:tag name="KSO_WM_UNIT_DIAGRAM_ISREFERUNIT" val="0"/>
  <p:tag name="KSO_WM_UNIT_HIGHLIGHT" val="0"/>
  <p:tag name="KSO_WM_UNIT_ID" val="diagram20210851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52"/>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39352D"/>
      </a:dk2>
      <a:lt2>
        <a:srgbClr val="FFFFFF"/>
      </a:lt2>
      <a:accent1>
        <a:srgbClr val="DFA074"/>
      </a:accent1>
      <a:accent2>
        <a:srgbClr val="C7AB80"/>
      </a:accent2>
      <a:accent3>
        <a:srgbClr val="B3B788"/>
      </a:accent3>
      <a:accent4>
        <a:srgbClr val="A2C690"/>
      </a:accent4>
      <a:accent5>
        <a:srgbClr val="90D39A"/>
      </a:accent5>
      <a:accent6>
        <a:srgbClr val="81E0A3"/>
      </a:accent6>
      <a:hlink>
        <a:srgbClr val="658BD5"/>
      </a:hlink>
      <a:folHlink>
        <a:srgbClr val="9F67A3"/>
      </a:folHlink>
    </a:clrScheme>
    <a:fontScheme name="自定义 1">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3224</Words>
  <Application>Microsoft Office PowerPoint</Application>
  <PresentationFormat>自定义</PresentationFormat>
  <Paragraphs>179</Paragraphs>
  <Slides>44</Slides>
  <Notes>1</Notes>
  <HiddenSlides>0</HiddenSlides>
  <MMClips>0</MMClips>
  <ScaleCrop>false</ScaleCrop>
  <HeadingPairs>
    <vt:vector size="4" baseType="variant">
      <vt:variant>
        <vt:lpstr>主题</vt:lpstr>
      </vt:variant>
      <vt:variant>
        <vt:i4>3</vt:i4>
      </vt:variant>
      <vt:variant>
        <vt:lpstr>幻灯片标题</vt:lpstr>
      </vt:variant>
      <vt:variant>
        <vt:i4>44</vt:i4>
      </vt:variant>
    </vt:vector>
  </HeadingPairs>
  <TitlesOfParts>
    <vt:vector size="47" baseType="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2020-11-09T10:41:15Z</cp:lastPrinted>
  <dcterms:created xsi:type="dcterms:W3CDTF">2020-11-09T10:41:15Z</dcterms:created>
  <dcterms:modified xsi:type="dcterms:W3CDTF">2020-12-17T05:47:22Z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