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77" r:id="rId1"/>
  </p:sldMasterIdLst>
  <p:notesMasterIdLst>
    <p:notesMasterId r:id="rId2"/>
  </p:notesMasterIdLst>
  <p:sldIdLst>
    <p:sldId id="346" r:id="rId3"/>
    <p:sldId id="348" r:id="rId4"/>
    <p:sldId id="351" r:id="rId5"/>
    <p:sldId id="352" r:id="rId6"/>
    <p:sldId id="353" r:id="rId7"/>
    <p:sldId id="354" r:id="rId8"/>
    <p:sldId id="330" r:id="rId9"/>
    <p:sldId id="355" r:id="rId10"/>
    <p:sldId id="356" r:id="rId11"/>
    <p:sldId id="357" r:id="rId12"/>
    <p:sldId id="358" r:id="rId13"/>
    <p:sldId id="359" r:id="rId14"/>
    <p:sldId id="360" r:id="rId15"/>
    <p:sldId id="322" r:id="rId16"/>
    <p:sldId id="361" r:id="rId17"/>
    <p:sldId id="362" r:id="rId18"/>
    <p:sldId id="363" r:id="rId19"/>
    <p:sldId id="364" r:id="rId20"/>
    <p:sldId id="365" r:id="rId21"/>
    <p:sldId id="366" r:id="rId22"/>
    <p:sldId id="367" r:id="rId23"/>
    <p:sldId id="370" r:id="rId24"/>
    <p:sldId id="368" r:id="rId25"/>
    <p:sldId id="369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378" r:id="rId34"/>
    <p:sldId id="379" r:id="rId35"/>
    <p:sldId id="380" r:id="rId36"/>
    <p:sldId id="381" r:id="rId37"/>
    <p:sldId id="382" r:id="rId38"/>
    <p:sldId id="383" r:id="rId39"/>
    <p:sldId id="318" r:id="rId40"/>
  </p:sldIdLst>
  <p:sldSz cx="9144000" cy="5143500" type="screen16x9"/>
  <p:notesSz cx="6858000" cy="9144000"/>
  <p:custDataLst>
    <p:tags r:id="rId41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87" userDrawn="1">
          <p15:clr>
            <a:srgbClr val="A4A3A4"/>
          </p15:clr>
        </p15:guide>
        <p15:guide id="2" pos="41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95" autoAdjust="0"/>
  </p:normalViewPr>
  <p:slideViewPr>
    <p:cSldViewPr snapToGrid="0">
      <p:cViewPr varScale="1">
        <p:scale>
          <a:sx n="91" d="100"/>
          <a:sy n="91" d="100"/>
        </p:scale>
        <p:origin x="84" y="174"/>
      </p:cViewPr>
      <p:guideLst>
        <p:guide orient="horz" pos="787"/>
        <p:guide pos="4156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tags" Target="tags/tag397.xml" /><Relationship Id="rId42" Type="http://schemas.openxmlformats.org/officeDocument/2006/relationships/presProps" Target="presProps.xml" /><Relationship Id="rId43" Type="http://schemas.openxmlformats.org/officeDocument/2006/relationships/viewProps" Target="viewProps.xml" /><Relationship Id="rId44" Type="http://schemas.openxmlformats.org/officeDocument/2006/relationships/theme" Target="theme/theme1.xml" /><Relationship Id="rId45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3.xml" /><Relationship Id="rId2" Type="http://schemas.openxmlformats.org/officeDocument/2006/relationships/tags" Target="../tags/tag134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tags" Target="../tags/tag138.xml" /><Relationship Id="rId7" Type="http://schemas.openxmlformats.org/officeDocument/2006/relationships/tags" Target="../tags/tag139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3007C-0BBF-4CAD-B02F-7664B804665F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7DC7C-EA85-41EA-BE8E-3BC04B957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099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0.xml" /><Relationship Id="rId4" Type="http://schemas.openxmlformats.org/officeDocument/2006/relationships/tags" Target="../tags/tag331.xml" /><Relationship Id="rId5" Type="http://schemas.openxmlformats.org/officeDocument/2006/relationships/tags" Target="../tags/tag332.xml" /><Relationship Id="rId6" Type="http://schemas.openxmlformats.org/officeDocument/2006/relationships/tags" Target="../tags/tag333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1.xml" /><Relationship Id="rId4" Type="http://schemas.openxmlformats.org/officeDocument/2006/relationships/tags" Target="../tags/tag342.xml" /><Relationship Id="rId5" Type="http://schemas.openxmlformats.org/officeDocument/2006/relationships/tags" Target="../tags/tag343.xml" /><Relationship Id="rId6" Type="http://schemas.openxmlformats.org/officeDocument/2006/relationships/tags" Target="../tags/tag344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1.xml" /><Relationship Id="rId4" Type="http://schemas.openxmlformats.org/officeDocument/2006/relationships/tags" Target="../tags/tag352.xml" /><Relationship Id="rId5" Type="http://schemas.openxmlformats.org/officeDocument/2006/relationships/tags" Target="../tags/tag353.xml" /><Relationship Id="rId6" Type="http://schemas.openxmlformats.org/officeDocument/2006/relationships/tags" Target="../tags/tag354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86.xml" /><Relationship Id="rId4" Type="http://schemas.openxmlformats.org/officeDocument/2006/relationships/tags" Target="../tags/tag387.xml" /><Relationship Id="rId5" Type="http://schemas.openxmlformats.org/officeDocument/2006/relationships/tags" Target="../tags/tag388.xml" /><Relationship Id="rId6" Type="http://schemas.openxmlformats.org/officeDocument/2006/relationships/tags" Target="../tags/tag389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8.xml" /><Relationship Id="rId4" Type="http://schemas.openxmlformats.org/officeDocument/2006/relationships/tags" Target="../tags/tag199.xml" /><Relationship Id="rId5" Type="http://schemas.openxmlformats.org/officeDocument/2006/relationships/tags" Target="../tags/tag200.xml" /><Relationship Id="rId6" Type="http://schemas.openxmlformats.org/officeDocument/2006/relationships/tags" Target="../tags/tag20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tags" Target="../tags/tag230.xml" /><Relationship Id="rId6" Type="http://schemas.openxmlformats.org/officeDocument/2006/relationships/tags" Target="../tags/tag23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tags" Target="../tags/tag243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2.xml" /><Relationship Id="rId4" Type="http://schemas.openxmlformats.org/officeDocument/2006/relationships/tags" Target="../tags/tag253.xml" /><Relationship Id="rId5" Type="http://schemas.openxmlformats.org/officeDocument/2006/relationships/tags" Target="../tags/tag254.xml" /><Relationship Id="rId6" Type="http://schemas.openxmlformats.org/officeDocument/2006/relationships/tags" Target="../tags/tag255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94.xml" /><Relationship Id="rId4" Type="http://schemas.openxmlformats.org/officeDocument/2006/relationships/tags" Target="../tags/tag295.xml" /><Relationship Id="rId5" Type="http://schemas.openxmlformats.org/officeDocument/2006/relationships/tags" Target="../tags/tag296.xml" /><Relationship Id="rId6" Type="http://schemas.openxmlformats.org/officeDocument/2006/relationships/tags" Target="../tags/tag297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4.xml" /><Relationship Id="rId4" Type="http://schemas.openxmlformats.org/officeDocument/2006/relationships/tags" Target="../tags/tag305.xml" /><Relationship Id="rId5" Type="http://schemas.openxmlformats.org/officeDocument/2006/relationships/tags" Target="../tags/tag306.xml" /><Relationship Id="rId6" Type="http://schemas.openxmlformats.org/officeDocument/2006/relationships/tags" Target="../tags/tag307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9065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0786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0786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0786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287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357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0786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078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0786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0786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329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0786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07863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2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10" Type="http://schemas.openxmlformats.org/officeDocument/2006/relationships/tags" Target="../tags/tag89.xml" /><Relationship Id="rId11" Type="http://schemas.openxmlformats.org/officeDocument/2006/relationships/tags" Target="../tags/tag90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1.jpeg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Relationship Id="rId7" Type="http://schemas.openxmlformats.org/officeDocument/2006/relationships/tags" Target="../tags/tag86.xml" /><Relationship Id="rId8" Type="http://schemas.openxmlformats.org/officeDocument/2006/relationships/tags" Target="../tags/tag87.xml" /><Relationship Id="rId9" Type="http://schemas.openxmlformats.org/officeDocument/2006/relationships/tags" Target="../tags/tag88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10" Type="http://schemas.openxmlformats.org/officeDocument/2006/relationships/tags" Target="../tags/tag100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9.xml" /><Relationship Id="rId2" Type="http://schemas.openxmlformats.org/officeDocument/2006/relationships/tags" Target="../tags/tag110.xml" /><Relationship Id="rId3" Type="http://schemas.openxmlformats.org/officeDocument/2006/relationships/tags" Target="../tags/tag111.xml" /><Relationship Id="rId4" Type="http://schemas.openxmlformats.org/officeDocument/2006/relationships/tags" Target="../tags/tag112.xml" /><Relationship Id="rId5" Type="http://schemas.openxmlformats.org/officeDocument/2006/relationships/tags" Target="../tags/tag113.xml" /><Relationship Id="rId6" Type="http://schemas.openxmlformats.org/officeDocument/2006/relationships/tags" Target="../tags/tag114.xml" /><Relationship Id="rId7" Type="http://schemas.openxmlformats.org/officeDocument/2006/relationships/tags" Target="../tags/tag115.xml" /><Relationship Id="rId8" Type="http://schemas.openxmlformats.org/officeDocument/2006/relationships/tags" Target="../tags/tag116.xml" /><Relationship Id="rId9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7.xml" /><Relationship Id="rId10" Type="http://schemas.openxmlformats.org/officeDocument/2006/relationships/tags" Target="../tags/tag126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18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tags" Target="../tags/tag121.xml" /><Relationship Id="rId6" Type="http://schemas.openxmlformats.org/officeDocument/2006/relationships/tags" Target="../tags/tag122.xml" /><Relationship Id="rId7" Type="http://schemas.openxmlformats.org/officeDocument/2006/relationships/tags" Target="../tags/tag123.xml" /><Relationship Id="rId8" Type="http://schemas.openxmlformats.org/officeDocument/2006/relationships/tags" Target="../tags/tag124.xml" /><Relationship Id="rId9" Type="http://schemas.openxmlformats.org/officeDocument/2006/relationships/tags" Target="../tags/tag125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020060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013439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69555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8/16/2021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矩形 5"/>
          <p:cNvSpPr/>
          <p:nvPr userDrawn="1">
            <p:custDataLst>
              <p:tags r:id="rId6"/>
            </p:custDataLst>
          </p:nvPr>
        </p:nvSpPr>
        <p:spPr>
          <a:xfrm>
            <a:off x="6206142" y="3120054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22206225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7932891C-557F-4DAE-9C62-7A437A8E1DF4}" type="datetimeFigureOut">
              <a:rPr lang="zh-CN" altLang="en-US" smtClean="0"/>
              <a:t>2021/8/16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72CD6AF2-9DFB-4C20-B9F9-A186F19BB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844744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265782204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绪论1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1" y="0"/>
            <a:ext cx="9141291" cy="51435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68760" cy="5143500"/>
          </a:xfrm>
          <a:prstGeom prst="rect">
            <a:avLst/>
          </a:prstGeom>
          <a:solidFill>
            <a:srgbClr val="FFCC6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610969928"/>
              </p:ext>
            </p:extLst>
          </p:nvPr>
        </p:nvGraphicFramePr>
        <p:xfrm>
          <a:off x="0" y="951570"/>
          <a:ext cx="1268760" cy="2970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268760"/>
              </a:tblGrid>
              <a:tr h="594000"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140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00">
                <a:tc>
                  <a:txBody>
                    <a:bodyPr vert="horz" wrap="square"/>
                    <a:lstStyle/>
                    <a:p>
                      <a:r>
                        <a:rPr lang="zh-CN" altLang="en-US" sz="1400" b="1" smtClean="0">
                          <a:latin typeface="微软雅黑" pitchFamily="34" charset="-122"/>
                          <a:ea typeface="微软雅黑" pitchFamily="34" charset="-122"/>
                        </a:rPr>
                        <a:t>请添加文字</a:t>
                      </a:r>
                      <a:endParaRPr lang="zh-CN" altLang="en-US" sz="1400" b="1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00">
                <a:tc>
                  <a:txBody>
                    <a:bodyPr vert="horz" wrap="square"/>
                    <a:lstStyle/>
                    <a:p>
                      <a:r>
                        <a:rPr lang="zh-CN" altLang="en-US" sz="1400" b="1" smtClean="0">
                          <a:latin typeface="微软雅黑" pitchFamily="34" charset="-122"/>
                          <a:ea typeface="微软雅黑" pitchFamily="34" charset="-122"/>
                        </a:rPr>
                        <a:t>请添加文字</a:t>
                      </a:r>
                      <a:endParaRPr lang="zh-CN" altLang="en-US" sz="1400" b="1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00">
                <a:tc>
                  <a:txBody>
                    <a:bodyPr vert="horz" wrap="square"/>
                    <a:lstStyle/>
                    <a:p>
                      <a:r>
                        <a:rPr lang="zh-CN" altLang="en-US" sz="1400" b="1" smtClean="0">
                          <a:latin typeface="微软雅黑" pitchFamily="34" charset="-122"/>
                          <a:ea typeface="微软雅黑" pitchFamily="34" charset="-122"/>
                        </a:rPr>
                        <a:t>请添加文字</a:t>
                      </a:r>
                      <a:endParaRPr lang="zh-CN" altLang="en-US" sz="1400" b="1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00">
                <a:tc>
                  <a:txBody>
                    <a:bodyPr vert="horz" wrap="square"/>
                    <a:lstStyle/>
                    <a:p>
                      <a:r>
                        <a:rPr lang="zh-CN" altLang="en-US" sz="1400" b="1" smtClean="0">
                          <a:latin typeface="微软雅黑" pitchFamily="34" charset="-122"/>
                          <a:ea typeface="微软雅黑" pitchFamily="34" charset="-122"/>
                        </a:rPr>
                        <a:t>请添加文字</a:t>
                      </a:r>
                      <a:endParaRPr lang="zh-CN" altLang="en-US" sz="1400" b="1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0" name="组合 9"/>
          <p:cNvGrpSpPr/>
          <p:nvPr userDrawn="1">
            <p:custDataLst>
              <p:tags r:id="rId6"/>
            </p:custDataLst>
          </p:nvPr>
        </p:nvGrpSpPr>
        <p:grpSpPr>
          <a:xfrm>
            <a:off x="0" y="954496"/>
            <a:ext cx="1268760" cy="591140"/>
            <a:chOff x="0" y="1272662"/>
            <a:chExt cx="1691680" cy="788186"/>
          </a:xfrm>
        </p:grpSpPr>
        <p:sp>
          <p:nvSpPr>
            <p:cNvPr id="11" name="矩形 10"/>
            <p:cNvSpPr/>
            <p:nvPr userDrawn="1">
              <p:custDataLst>
                <p:tags r:id="rId7"/>
              </p:custDataLst>
            </p:nvPr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400" b="1" smtClean="0">
                  <a:latin typeface="微软雅黑" pitchFamily="34" charset="-122"/>
                  <a:ea typeface="微软雅黑" pitchFamily="34" charset="-122"/>
                </a:rPr>
                <a:t>请添加文字</a:t>
              </a:r>
              <a:endParaRPr lang="zh-CN" altLang="en-US" sz="14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等腰三角形 11"/>
            <p:cNvSpPr/>
            <p:nvPr userDrawn="1">
              <p:custDataLst>
                <p:tags r:id="rId8"/>
              </p:custDataLst>
            </p:nvPr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3" name="直接连接符 12"/>
          <p:cNvCxnSpPr/>
          <p:nvPr userDrawn="1">
            <p:custDataLst>
              <p:tags r:id="rId9"/>
            </p:custDataLst>
          </p:nvPr>
        </p:nvCxnSpPr>
        <p:spPr>
          <a:xfrm>
            <a:off x="1430778" y="951570"/>
            <a:ext cx="623404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 userDrawn="1">
            <p:custDataLst>
              <p:tags r:id="rId10"/>
            </p:custDataLst>
          </p:nvPr>
        </p:nvSpPr>
        <p:spPr>
          <a:xfrm>
            <a:off x="1649167" y="399779"/>
            <a:ext cx="260840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smtClean="0">
                <a:latin typeface="微软雅黑" pitchFamily="34" charset="-122"/>
                <a:ea typeface="微软雅黑" pitchFamily="34" charset="-122"/>
              </a:rPr>
              <a:t>请添加您的文字</a:t>
            </a:r>
            <a:endParaRPr lang="zh-CN" altLang="en-US" sz="27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五边形 15"/>
          <p:cNvSpPr/>
          <p:nvPr userDrawn="1">
            <p:custDataLst>
              <p:tags r:id="rId11"/>
            </p:custDataLst>
          </p:nvPr>
        </p:nvSpPr>
        <p:spPr>
          <a:xfrm flipH="1">
            <a:off x="8408810" y="4462554"/>
            <a:ext cx="739955" cy="378042"/>
          </a:xfrm>
          <a:prstGeom prst="homePlate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35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sz="1013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9699994"/>
      </p:ext>
    </p:extLst>
  </p:cSld>
  <p:clrMapOvr>
    <a:masterClrMapping/>
  </p:clrMapOvr>
  <p:transition/>
  <p:timing/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界定与表征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4" name="矩形 2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68760" cy="5143500"/>
          </a:xfrm>
          <a:prstGeom prst="rect">
            <a:avLst/>
          </a:prstGeom>
          <a:solidFill>
            <a:srgbClr val="FFCC6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30" name="直接连接符 29"/>
          <p:cNvCxnSpPr/>
          <p:nvPr userDrawn="1">
            <p:custDataLst>
              <p:tags r:id="rId3"/>
            </p:custDataLst>
          </p:nvPr>
        </p:nvCxnSpPr>
        <p:spPr>
          <a:xfrm>
            <a:off x="1430778" y="951570"/>
            <a:ext cx="623404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 userDrawn="1">
            <p:custDataLst>
              <p:tags r:id="rId4"/>
            </p:custDataLst>
          </p:nvPr>
        </p:nvSpPr>
        <p:spPr>
          <a:xfrm>
            <a:off x="1658073" y="390131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smtClean="0">
                <a:latin typeface="微软雅黑" pitchFamily="34" charset="-122"/>
                <a:ea typeface="微软雅黑" pitchFamily="34" charset="-122"/>
              </a:rPr>
              <a:t>工作完全情况</a:t>
            </a:r>
            <a:endParaRPr lang="zh-CN" altLang="en-US" sz="27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五边形 8"/>
          <p:cNvSpPr/>
          <p:nvPr userDrawn="1">
            <p:custDataLst>
              <p:tags r:id="rId5"/>
            </p:custDataLst>
          </p:nvPr>
        </p:nvSpPr>
        <p:spPr>
          <a:xfrm flipH="1">
            <a:off x="8408810" y="4462554"/>
            <a:ext cx="739955" cy="378042"/>
          </a:xfrm>
          <a:prstGeom prst="homePlate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35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sz="1013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 userDrawn="1"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156697690"/>
              </p:ext>
            </p:extLst>
          </p:nvPr>
        </p:nvGraphicFramePr>
        <p:xfrm>
          <a:off x="0" y="951570"/>
          <a:ext cx="1268760" cy="299947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268760"/>
              </a:tblGrid>
              <a:tr h="594000"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100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72"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40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40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工作存在不足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40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明年工作计划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矩形 17"/>
          <p:cNvSpPr/>
          <p:nvPr userDrawn="1">
            <p:custDataLst>
              <p:tags r:id="rId7"/>
            </p:custDataLst>
          </p:nvPr>
        </p:nvSpPr>
        <p:spPr>
          <a:xfrm>
            <a:off x="0" y="954496"/>
            <a:ext cx="1268760" cy="5911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135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/>
          <p:nvPr userDrawn="1">
            <p:custDataLst>
              <p:tags r:id="rId8"/>
            </p:custDataLst>
          </p:nvPr>
        </p:nvGrpSpPr>
        <p:grpSpPr>
          <a:xfrm>
            <a:off x="2751" y="1559254"/>
            <a:ext cx="1268760" cy="591140"/>
            <a:chOff x="0" y="1272662"/>
            <a:chExt cx="1691680" cy="788186"/>
          </a:xfrm>
          <a:solidFill>
            <a:srgbClr val="0070C0"/>
          </a:solidFill>
        </p:grpSpPr>
        <p:sp>
          <p:nvSpPr>
            <p:cNvPr id="28" name="矩形 27"/>
            <p:cNvSpPr/>
            <p:nvPr userDrawn="1">
              <p:custDataLst>
                <p:tags r:id="rId9"/>
              </p:custDataLst>
            </p:nvPr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350" smtClean="0">
                  <a:latin typeface="微软雅黑" pitchFamily="34" charset="-122"/>
                  <a:ea typeface="微软雅黑" pitchFamily="34" charset="-122"/>
                </a:rPr>
                <a:t>工作完成情况</a:t>
              </a:r>
              <a:endParaRPr lang="zh-CN" altLang="en-US" sz="135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等腰三角形 28"/>
            <p:cNvSpPr/>
            <p:nvPr userDrawn="1">
              <p:custDataLst>
                <p:tags r:id="rId10"/>
              </p:custDataLst>
            </p:nvPr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186771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合理交通结构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4" name="矩形 2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68760" cy="5143500"/>
          </a:xfrm>
          <a:prstGeom prst="rect">
            <a:avLst/>
          </a:prstGeom>
          <a:solidFill>
            <a:srgbClr val="FFCC6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aphicFrame>
        <p:nvGraphicFramePr>
          <p:cNvPr id="25" name="表格 24"/>
          <p:cNvGraphicFramePr>
            <a:graphicFrameLocks noGrp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03797515"/>
              </p:ext>
            </p:extLst>
          </p:nvPr>
        </p:nvGraphicFramePr>
        <p:xfrm>
          <a:off x="0" y="951570"/>
          <a:ext cx="1268760" cy="2970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268760"/>
              </a:tblGrid>
              <a:tr h="5940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40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00"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100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400" smtClean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  <a:endParaRPr lang="zh-CN" altLang="en-US" sz="140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5940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40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工作存在不足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00">
                <a:tc>
                  <a:txBody>
                    <a:bodyPr vert="horz" wrap="square"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明年工作计划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" name="矩形 27"/>
          <p:cNvSpPr/>
          <p:nvPr userDrawn="1">
            <p:custDataLst>
              <p:tags r:id="rId4"/>
            </p:custDataLst>
          </p:nvPr>
        </p:nvSpPr>
        <p:spPr>
          <a:xfrm>
            <a:off x="0" y="1548562"/>
            <a:ext cx="1268760" cy="5911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135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" name="直接连接符 29"/>
          <p:cNvCxnSpPr/>
          <p:nvPr userDrawn="1">
            <p:custDataLst>
              <p:tags r:id="rId5"/>
            </p:custDataLst>
          </p:nvPr>
        </p:nvCxnSpPr>
        <p:spPr>
          <a:xfrm>
            <a:off x="1430778" y="951570"/>
            <a:ext cx="623404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 userDrawn="1">
            <p:custDataLst>
              <p:tags r:id="rId6"/>
            </p:custDataLst>
          </p:nvPr>
        </p:nvSpPr>
        <p:spPr>
          <a:xfrm>
            <a:off x="1658073" y="389941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smtClean="0">
                <a:latin typeface="微软雅黑" pitchFamily="34" charset="-122"/>
                <a:ea typeface="微软雅黑" pitchFamily="34" charset="-122"/>
              </a:rPr>
              <a:t>成功项目展示</a:t>
            </a:r>
            <a:endParaRPr lang="zh-CN" altLang="en-US" sz="27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五边形 8"/>
          <p:cNvSpPr/>
          <p:nvPr userDrawn="1">
            <p:custDataLst>
              <p:tags r:id="rId7"/>
            </p:custDataLst>
          </p:nvPr>
        </p:nvSpPr>
        <p:spPr>
          <a:xfrm flipH="1">
            <a:off x="8408810" y="4462554"/>
            <a:ext cx="739955" cy="378042"/>
          </a:xfrm>
          <a:prstGeom prst="homePlate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35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sz="1013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2" name="等腰三角形 11"/>
          <p:cNvSpPr/>
          <p:nvPr userDrawn="1">
            <p:custDataLst>
              <p:tags r:id="rId8"/>
            </p:custDataLst>
          </p:nvPr>
        </p:nvSpPr>
        <p:spPr>
          <a:xfrm rot="16200000">
            <a:off x="1160748" y="2380676"/>
            <a:ext cx="108012" cy="10801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2431402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影响因素辨识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4" name="矩形 2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68760" cy="5143500"/>
          </a:xfrm>
          <a:prstGeom prst="rect">
            <a:avLst/>
          </a:prstGeom>
          <a:solidFill>
            <a:srgbClr val="FFCC6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aphicFrame>
        <p:nvGraphicFramePr>
          <p:cNvPr id="25" name="表格 24"/>
          <p:cNvGraphicFramePr>
            <a:graphicFrameLocks noGrp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192143614"/>
              </p:ext>
            </p:extLst>
          </p:nvPr>
        </p:nvGraphicFramePr>
        <p:xfrm>
          <a:off x="0" y="951570"/>
          <a:ext cx="1268760" cy="2970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268760"/>
              </a:tblGrid>
              <a:tr h="5940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40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00"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40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40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400" smtClean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工作存在不足</a:t>
                      </a:r>
                      <a:endParaRPr lang="zh-CN" altLang="en-US" sz="140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594000">
                <a:tc>
                  <a:txBody>
                    <a:bodyPr vert="horz" wrap="square"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明年工作计划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" name="矩形 27"/>
          <p:cNvSpPr/>
          <p:nvPr userDrawn="1">
            <p:custDataLst>
              <p:tags r:id="rId4"/>
            </p:custDataLst>
          </p:nvPr>
        </p:nvSpPr>
        <p:spPr>
          <a:xfrm>
            <a:off x="0" y="1548563"/>
            <a:ext cx="1268760" cy="5755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135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" name="直接连接符 29"/>
          <p:cNvCxnSpPr/>
          <p:nvPr userDrawn="1">
            <p:custDataLst>
              <p:tags r:id="rId5"/>
            </p:custDataLst>
          </p:nvPr>
        </p:nvCxnSpPr>
        <p:spPr>
          <a:xfrm>
            <a:off x="1430778" y="951570"/>
            <a:ext cx="623404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 userDrawn="1">
            <p:custDataLst>
              <p:tags r:id="rId6"/>
            </p:custDataLst>
          </p:nvPr>
        </p:nvSpPr>
        <p:spPr>
          <a:xfrm>
            <a:off x="1658073" y="389941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smtClean="0">
                <a:latin typeface="微软雅黑" pitchFamily="34" charset="-122"/>
                <a:ea typeface="微软雅黑" pitchFamily="34" charset="-122"/>
              </a:rPr>
              <a:t>工作存在不足</a:t>
            </a:r>
            <a:endParaRPr lang="zh-CN" altLang="en-US" sz="27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五边形 8"/>
          <p:cNvSpPr/>
          <p:nvPr userDrawn="1">
            <p:custDataLst>
              <p:tags r:id="rId7"/>
            </p:custDataLst>
          </p:nvPr>
        </p:nvSpPr>
        <p:spPr>
          <a:xfrm flipH="1">
            <a:off x="8408810" y="4462554"/>
            <a:ext cx="739955" cy="378042"/>
          </a:xfrm>
          <a:prstGeom prst="homePlate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35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sz="1013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0" name="等腰三角形 9"/>
          <p:cNvSpPr/>
          <p:nvPr userDrawn="1">
            <p:custDataLst>
              <p:tags r:id="rId8"/>
            </p:custDataLst>
          </p:nvPr>
        </p:nvSpPr>
        <p:spPr>
          <a:xfrm rot="16200000">
            <a:off x="1160748" y="2961701"/>
            <a:ext cx="108012" cy="10801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6507013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影响因素辨识1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4" name="矩形 2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68760" cy="5143500"/>
          </a:xfrm>
          <a:prstGeom prst="rect">
            <a:avLst/>
          </a:prstGeom>
          <a:solidFill>
            <a:srgbClr val="FFCC6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30" name="直接连接符 29"/>
          <p:cNvCxnSpPr/>
          <p:nvPr userDrawn="1">
            <p:custDataLst>
              <p:tags r:id="rId3"/>
            </p:custDataLst>
          </p:nvPr>
        </p:nvCxnSpPr>
        <p:spPr>
          <a:xfrm>
            <a:off x="1430778" y="951570"/>
            <a:ext cx="623404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 userDrawn="1">
            <p:custDataLst>
              <p:tags r:id="rId4"/>
            </p:custDataLst>
          </p:nvPr>
        </p:nvSpPr>
        <p:spPr>
          <a:xfrm>
            <a:off x="1658073" y="398295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b="1" smtClean="0"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27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五边形 8"/>
          <p:cNvSpPr/>
          <p:nvPr userDrawn="1">
            <p:custDataLst>
              <p:tags r:id="rId5"/>
            </p:custDataLst>
          </p:nvPr>
        </p:nvSpPr>
        <p:spPr>
          <a:xfrm flipH="1">
            <a:off x="8408810" y="4462554"/>
            <a:ext cx="739955" cy="378042"/>
          </a:xfrm>
          <a:prstGeom prst="homePlate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35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sz="1013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 userDrawn="1"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387728833"/>
              </p:ext>
            </p:extLst>
          </p:nvPr>
        </p:nvGraphicFramePr>
        <p:xfrm>
          <a:off x="6146" y="971682"/>
          <a:ext cx="1268760" cy="299947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268760"/>
              </a:tblGrid>
              <a:tr h="594000"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100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72"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120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40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40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工作存在不足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00"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矩形 17"/>
          <p:cNvSpPr/>
          <p:nvPr userDrawn="1">
            <p:custDataLst>
              <p:tags r:id="rId7"/>
            </p:custDataLst>
          </p:nvPr>
        </p:nvSpPr>
        <p:spPr>
          <a:xfrm>
            <a:off x="0" y="954496"/>
            <a:ext cx="1268760" cy="5911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135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 userDrawn="1">
            <p:custDataLst>
              <p:tags r:id="rId8"/>
            </p:custDataLst>
          </p:nvPr>
        </p:nvSpPr>
        <p:spPr>
          <a:xfrm>
            <a:off x="2751" y="1559254"/>
            <a:ext cx="1268760" cy="5911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135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 userDrawn="1">
            <p:custDataLst>
              <p:tags r:id="rId9"/>
            </p:custDataLst>
          </p:nvPr>
        </p:nvSpPr>
        <p:spPr>
          <a:xfrm>
            <a:off x="-1829" y="3382780"/>
            <a:ext cx="1268760" cy="59114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 smtClean="0"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135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等腰三角形 14"/>
          <p:cNvSpPr/>
          <p:nvPr userDrawn="1">
            <p:custDataLst>
              <p:tags r:id="rId10"/>
            </p:custDataLst>
          </p:nvPr>
        </p:nvSpPr>
        <p:spPr>
          <a:xfrm rot="16200000">
            <a:off x="1157195" y="3672601"/>
            <a:ext cx="108012" cy="10801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8135650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884729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964095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289727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831344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056814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99428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765483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8/16/2021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66015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27.xml" /><Relationship Id="rId21" Type="http://schemas.openxmlformats.org/officeDocument/2006/relationships/tags" Target="../tags/tag128.xml" /><Relationship Id="rId22" Type="http://schemas.openxmlformats.org/officeDocument/2006/relationships/tags" Target="../tags/tag129.xml" /><Relationship Id="rId23" Type="http://schemas.openxmlformats.org/officeDocument/2006/relationships/tags" Target="../tags/tag130.xml" /><Relationship Id="rId24" Type="http://schemas.openxmlformats.org/officeDocument/2006/relationships/tags" Target="../tags/tag131.xml" /><Relationship Id="rId25" Type="http://schemas.openxmlformats.org/officeDocument/2006/relationships/tags" Target="../tags/tag132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20"/>
          </p:custDataLst>
        </p:nvPr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/>
              <a:t>8/16/2021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685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709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  <p:sldLayoutId id="2147483695" r:id="rId19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148.xml" /><Relationship Id="rId11" Type="http://schemas.openxmlformats.org/officeDocument/2006/relationships/image" Target="../media/image4.png" /><Relationship Id="rId12" Type="http://schemas.openxmlformats.org/officeDocument/2006/relationships/tags" Target="../tags/tag149.xml" /><Relationship Id="rId13" Type="http://schemas.openxmlformats.org/officeDocument/2006/relationships/image" Target="../media/image5.png" /><Relationship Id="rId14" Type="http://schemas.openxmlformats.org/officeDocument/2006/relationships/tags" Target="../tags/tag150.xml" /><Relationship Id="rId15" Type="http://schemas.openxmlformats.org/officeDocument/2006/relationships/tags" Target="../tags/tag151.xml" /><Relationship Id="rId16" Type="http://schemas.openxmlformats.org/officeDocument/2006/relationships/image" Target="../media/image6.jpeg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44.xml" /><Relationship Id="rId4" Type="http://schemas.openxmlformats.org/officeDocument/2006/relationships/image" Target="../media/image1.jpeg" /><Relationship Id="rId5" Type="http://schemas.openxmlformats.org/officeDocument/2006/relationships/tags" Target="../tags/tag145.xml" /><Relationship Id="rId6" Type="http://schemas.openxmlformats.org/officeDocument/2006/relationships/tags" Target="../tags/tag146.xml" /><Relationship Id="rId7" Type="http://schemas.openxmlformats.org/officeDocument/2006/relationships/image" Target="../media/image2.png" /><Relationship Id="rId8" Type="http://schemas.openxmlformats.org/officeDocument/2006/relationships/tags" Target="../tags/tag147.xml" /><Relationship Id="rId9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9.xml" /><Relationship Id="rId3" Type="http://schemas.openxmlformats.org/officeDocument/2006/relationships/tags" Target="../tags/tag220.xml" /><Relationship Id="rId4" Type="http://schemas.openxmlformats.org/officeDocument/2006/relationships/image" Target="../media/image11.jpeg" /><Relationship Id="rId5" Type="http://schemas.openxmlformats.org/officeDocument/2006/relationships/tags" Target="../tags/tag221.xml" /><Relationship Id="rId6" Type="http://schemas.openxmlformats.org/officeDocument/2006/relationships/image" Target="../media/image12.jpeg" /><Relationship Id="rId7" Type="http://schemas.openxmlformats.org/officeDocument/2006/relationships/tags" Target="../tags/tag22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3.xml" /><Relationship Id="rId3" Type="http://schemas.openxmlformats.org/officeDocument/2006/relationships/tags" Target="../tags/tag224.xml" /><Relationship Id="rId4" Type="http://schemas.openxmlformats.org/officeDocument/2006/relationships/tags" Target="../tags/tag225.xml" /><Relationship Id="rId5" Type="http://schemas.openxmlformats.org/officeDocument/2006/relationships/image" Target="../media/image13.jpeg" /><Relationship Id="rId6" Type="http://schemas.openxmlformats.org/officeDocument/2006/relationships/tags" Target="../tags/tag226.xml" /><Relationship Id="rId7" Type="http://schemas.openxmlformats.org/officeDocument/2006/relationships/tags" Target="../tags/tag22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238.xml" /><Relationship Id="rId11" Type="http://schemas.openxmlformats.org/officeDocument/2006/relationships/tags" Target="../tags/tag239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32.xml" /><Relationship Id="rId4" Type="http://schemas.openxmlformats.org/officeDocument/2006/relationships/tags" Target="../tags/tag233.xml" /><Relationship Id="rId5" Type="http://schemas.openxmlformats.org/officeDocument/2006/relationships/tags" Target="../tags/tag234.xml" /><Relationship Id="rId6" Type="http://schemas.openxmlformats.org/officeDocument/2006/relationships/tags" Target="../tags/tag235.xml" /><Relationship Id="rId7" Type="http://schemas.openxmlformats.org/officeDocument/2006/relationships/image" Target="../media/image8.jpeg" /><Relationship Id="rId8" Type="http://schemas.openxmlformats.org/officeDocument/2006/relationships/tags" Target="../tags/tag236.xml" /><Relationship Id="rId9" Type="http://schemas.openxmlformats.org/officeDocument/2006/relationships/tags" Target="../tags/tag23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250.xml" /><Relationship Id="rId11" Type="http://schemas.openxmlformats.org/officeDocument/2006/relationships/tags" Target="../tags/tag251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44.xml" /><Relationship Id="rId4" Type="http://schemas.openxmlformats.org/officeDocument/2006/relationships/tags" Target="../tags/tag245.xml" /><Relationship Id="rId5" Type="http://schemas.openxmlformats.org/officeDocument/2006/relationships/tags" Target="../tags/tag246.xml" /><Relationship Id="rId6" Type="http://schemas.openxmlformats.org/officeDocument/2006/relationships/tags" Target="../tags/tag247.xml" /><Relationship Id="rId7" Type="http://schemas.openxmlformats.org/officeDocument/2006/relationships/tags" Target="../tags/tag248.xml" /><Relationship Id="rId8" Type="http://schemas.openxmlformats.org/officeDocument/2006/relationships/image" Target="../media/image8.jpeg" /><Relationship Id="rId9" Type="http://schemas.openxmlformats.org/officeDocument/2006/relationships/tags" Target="../tags/tag24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image" Target="../media/image8.jpeg" /><Relationship Id="rId11" Type="http://schemas.openxmlformats.org/officeDocument/2006/relationships/tags" Target="../tags/tag263.xml" /><Relationship Id="rId12" Type="http://schemas.openxmlformats.org/officeDocument/2006/relationships/tags" Target="../tags/tag264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tags" Target="../tags/tag261.xml" /><Relationship Id="rId9" Type="http://schemas.openxmlformats.org/officeDocument/2006/relationships/tags" Target="../tags/tag26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265.xml" /><Relationship Id="rId3" Type="http://schemas.openxmlformats.org/officeDocument/2006/relationships/tags" Target="../tags/tag266.xml" /><Relationship Id="rId4" Type="http://schemas.openxmlformats.org/officeDocument/2006/relationships/tags" Target="../tags/tag267.xml" /><Relationship Id="rId5" Type="http://schemas.openxmlformats.org/officeDocument/2006/relationships/image" Target="../media/image8.jpeg" /><Relationship Id="rId6" Type="http://schemas.openxmlformats.org/officeDocument/2006/relationships/tags" Target="../tags/tag26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269.xml" /><Relationship Id="rId3" Type="http://schemas.openxmlformats.org/officeDocument/2006/relationships/tags" Target="../tags/tag270.xml" /><Relationship Id="rId4" Type="http://schemas.openxmlformats.org/officeDocument/2006/relationships/tags" Target="../tags/tag271.xml" /><Relationship Id="rId5" Type="http://schemas.openxmlformats.org/officeDocument/2006/relationships/image" Target="../media/image8.jpeg" /><Relationship Id="rId6" Type="http://schemas.openxmlformats.org/officeDocument/2006/relationships/tags" Target="../tags/tag27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73.xml" /><Relationship Id="rId3" Type="http://schemas.openxmlformats.org/officeDocument/2006/relationships/tags" Target="../tags/tag274.xml" /><Relationship Id="rId4" Type="http://schemas.openxmlformats.org/officeDocument/2006/relationships/tags" Target="../tags/tag27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76.xml" /><Relationship Id="rId3" Type="http://schemas.openxmlformats.org/officeDocument/2006/relationships/tags" Target="../tags/tag277.xml" /><Relationship Id="rId4" Type="http://schemas.openxmlformats.org/officeDocument/2006/relationships/tags" Target="../tags/tag278.xml" /><Relationship Id="rId5" Type="http://schemas.openxmlformats.org/officeDocument/2006/relationships/image" Target="../media/image14.jpeg" /><Relationship Id="rId6" Type="http://schemas.openxmlformats.org/officeDocument/2006/relationships/tags" Target="../tags/tag279.xml" /><Relationship Id="rId7" Type="http://schemas.openxmlformats.org/officeDocument/2006/relationships/tags" Target="../tags/tag28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1.xml" /><Relationship Id="rId3" Type="http://schemas.openxmlformats.org/officeDocument/2006/relationships/tags" Target="../tags/tag282.xml" /><Relationship Id="rId4" Type="http://schemas.openxmlformats.org/officeDocument/2006/relationships/tags" Target="../tags/tag28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162.xml" /><Relationship Id="rId11" Type="http://schemas.openxmlformats.org/officeDocument/2006/relationships/tags" Target="../tags/tag163.xml" /><Relationship Id="rId12" Type="http://schemas.openxmlformats.org/officeDocument/2006/relationships/tags" Target="../tags/tag164.xml" /><Relationship Id="rId13" Type="http://schemas.openxmlformats.org/officeDocument/2006/relationships/tags" Target="../tags/tag165.xml" /><Relationship Id="rId14" Type="http://schemas.openxmlformats.org/officeDocument/2006/relationships/tags" Target="../tags/tag166.xml" /><Relationship Id="rId15" Type="http://schemas.openxmlformats.org/officeDocument/2006/relationships/tags" Target="../tags/tag167.xml" /><Relationship Id="rId16" Type="http://schemas.openxmlformats.org/officeDocument/2006/relationships/tags" Target="../tags/tag168.xml" /><Relationship Id="rId17" Type="http://schemas.openxmlformats.org/officeDocument/2006/relationships/tags" Target="../tags/tag169.xml" /><Relationship Id="rId18" Type="http://schemas.openxmlformats.org/officeDocument/2006/relationships/tags" Target="../tags/tag170.xml" /><Relationship Id="rId19" Type="http://schemas.openxmlformats.org/officeDocument/2006/relationships/tags" Target="../tags/tag171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172.xml" /><Relationship Id="rId21" Type="http://schemas.openxmlformats.org/officeDocument/2006/relationships/image" Target="../media/image4.png" /><Relationship Id="rId22" Type="http://schemas.openxmlformats.org/officeDocument/2006/relationships/tags" Target="../tags/tag173.xml" /><Relationship Id="rId3" Type="http://schemas.openxmlformats.org/officeDocument/2006/relationships/tags" Target="../tags/tag156.xml" /><Relationship Id="rId4" Type="http://schemas.openxmlformats.org/officeDocument/2006/relationships/image" Target="../media/image7.jpeg" /><Relationship Id="rId5" Type="http://schemas.openxmlformats.org/officeDocument/2006/relationships/tags" Target="../tags/tag157.xml" /><Relationship Id="rId6" Type="http://schemas.openxmlformats.org/officeDocument/2006/relationships/tags" Target="../tags/tag158.xml" /><Relationship Id="rId7" Type="http://schemas.openxmlformats.org/officeDocument/2006/relationships/tags" Target="../tags/tag159.xml" /><Relationship Id="rId8" Type="http://schemas.openxmlformats.org/officeDocument/2006/relationships/tags" Target="../tags/tag160.xml" /><Relationship Id="rId9" Type="http://schemas.openxmlformats.org/officeDocument/2006/relationships/tags" Target="../tags/tag16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4.xml" /><Relationship Id="rId3" Type="http://schemas.openxmlformats.org/officeDocument/2006/relationships/tags" Target="../tags/tag285.xml" /><Relationship Id="rId4" Type="http://schemas.openxmlformats.org/officeDocument/2006/relationships/tags" Target="../tags/tag28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7.xml" /><Relationship Id="rId3" Type="http://schemas.openxmlformats.org/officeDocument/2006/relationships/tags" Target="../tags/tag288.xml" /><Relationship Id="rId4" Type="http://schemas.openxmlformats.org/officeDocument/2006/relationships/tags" Target="../tags/tag28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90.xml" /><Relationship Id="rId3" Type="http://schemas.openxmlformats.org/officeDocument/2006/relationships/tags" Target="../tags/tag291.xml" /><Relationship Id="rId4" Type="http://schemas.openxmlformats.org/officeDocument/2006/relationships/tags" Target="../tags/tag292.xml" /><Relationship Id="rId5" Type="http://schemas.openxmlformats.org/officeDocument/2006/relationships/tags" Target="../tags/tag29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98.xml" /><Relationship Id="rId4" Type="http://schemas.openxmlformats.org/officeDocument/2006/relationships/tags" Target="../tags/tag299.xml" /><Relationship Id="rId5" Type="http://schemas.openxmlformats.org/officeDocument/2006/relationships/tags" Target="../tags/tag300.xml" /><Relationship Id="rId6" Type="http://schemas.openxmlformats.org/officeDocument/2006/relationships/tags" Target="../tags/tag301.xml" /><Relationship Id="rId7" Type="http://schemas.openxmlformats.org/officeDocument/2006/relationships/image" Target="../media/image8.jpeg" /><Relationship Id="rId8" Type="http://schemas.openxmlformats.org/officeDocument/2006/relationships/tags" Target="../tags/tag302.xml" /><Relationship Id="rId9" Type="http://schemas.openxmlformats.org/officeDocument/2006/relationships/tags" Target="../tags/tag30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308.xml" /><Relationship Id="rId4" Type="http://schemas.openxmlformats.org/officeDocument/2006/relationships/tags" Target="../tags/tag309.xml" /><Relationship Id="rId5" Type="http://schemas.openxmlformats.org/officeDocument/2006/relationships/tags" Target="../tags/tag310.xml" /><Relationship Id="rId6" Type="http://schemas.openxmlformats.org/officeDocument/2006/relationships/tags" Target="../tags/tag311.xml" /><Relationship Id="rId7" Type="http://schemas.openxmlformats.org/officeDocument/2006/relationships/image" Target="../media/image8.jpeg" /><Relationship Id="rId8" Type="http://schemas.openxmlformats.org/officeDocument/2006/relationships/tags" Target="../tags/tag312.xml" /><Relationship Id="rId9" Type="http://schemas.openxmlformats.org/officeDocument/2006/relationships/tags" Target="../tags/tag31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14.xml" /><Relationship Id="rId3" Type="http://schemas.openxmlformats.org/officeDocument/2006/relationships/tags" Target="../tags/tag315.xml" /><Relationship Id="rId4" Type="http://schemas.openxmlformats.org/officeDocument/2006/relationships/tags" Target="../tags/tag31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17.xml" /><Relationship Id="rId3" Type="http://schemas.openxmlformats.org/officeDocument/2006/relationships/tags" Target="../tags/tag318.xml" /><Relationship Id="rId4" Type="http://schemas.openxmlformats.org/officeDocument/2006/relationships/tags" Target="../tags/tag31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20.xml" /><Relationship Id="rId3" Type="http://schemas.openxmlformats.org/officeDocument/2006/relationships/tags" Target="../tags/tag321.xml" /><Relationship Id="rId4" Type="http://schemas.openxmlformats.org/officeDocument/2006/relationships/tags" Target="../tags/tag32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23.xml" /><Relationship Id="rId3" Type="http://schemas.openxmlformats.org/officeDocument/2006/relationships/tags" Target="../tags/tag324.xml" /><Relationship Id="rId4" Type="http://schemas.openxmlformats.org/officeDocument/2006/relationships/tags" Target="../tags/tag325.xml" /><Relationship Id="rId5" Type="http://schemas.openxmlformats.org/officeDocument/2006/relationships/tags" Target="../tags/tag326.xml" /><Relationship Id="rId6" Type="http://schemas.openxmlformats.org/officeDocument/2006/relationships/tags" Target="../tags/tag327.xml" /><Relationship Id="rId7" Type="http://schemas.openxmlformats.org/officeDocument/2006/relationships/tags" Target="../tags/tag328.xml" /><Relationship Id="rId8" Type="http://schemas.openxmlformats.org/officeDocument/2006/relationships/tags" Target="../tags/tag32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340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334.xml" /><Relationship Id="rId4" Type="http://schemas.openxmlformats.org/officeDocument/2006/relationships/tags" Target="../tags/tag335.xml" /><Relationship Id="rId5" Type="http://schemas.openxmlformats.org/officeDocument/2006/relationships/tags" Target="../tags/tag336.xml" /><Relationship Id="rId6" Type="http://schemas.openxmlformats.org/officeDocument/2006/relationships/tags" Target="../tags/tag337.xml" /><Relationship Id="rId7" Type="http://schemas.openxmlformats.org/officeDocument/2006/relationships/image" Target="../media/image8.jpeg" /><Relationship Id="rId8" Type="http://schemas.openxmlformats.org/officeDocument/2006/relationships/tags" Target="../tags/tag338.xml" /><Relationship Id="rId9" Type="http://schemas.openxmlformats.org/officeDocument/2006/relationships/tags" Target="../tags/tag33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4.xml" /><Relationship Id="rId3" Type="http://schemas.openxmlformats.org/officeDocument/2006/relationships/image" Target="../media/image8.jpeg" /><Relationship Id="rId4" Type="http://schemas.openxmlformats.org/officeDocument/2006/relationships/tags" Target="../tags/tag175.xml" /><Relationship Id="rId5" Type="http://schemas.openxmlformats.org/officeDocument/2006/relationships/tags" Target="../tags/tag176.xml" /><Relationship Id="rId6" Type="http://schemas.openxmlformats.org/officeDocument/2006/relationships/tags" Target="../tags/tag177.xml" /><Relationship Id="rId7" Type="http://schemas.openxmlformats.org/officeDocument/2006/relationships/tags" Target="../tags/tag178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345.xml" /><Relationship Id="rId4" Type="http://schemas.openxmlformats.org/officeDocument/2006/relationships/tags" Target="../tags/tag346.xml" /><Relationship Id="rId5" Type="http://schemas.openxmlformats.org/officeDocument/2006/relationships/tags" Target="../tags/tag347.xml" /><Relationship Id="rId6" Type="http://schemas.openxmlformats.org/officeDocument/2006/relationships/tags" Target="../tags/tag348.xml" /><Relationship Id="rId7" Type="http://schemas.openxmlformats.org/officeDocument/2006/relationships/image" Target="../media/image8.jpeg" /><Relationship Id="rId8" Type="http://schemas.openxmlformats.org/officeDocument/2006/relationships/tags" Target="../tags/tag349.xml" /><Relationship Id="rId9" Type="http://schemas.openxmlformats.org/officeDocument/2006/relationships/tags" Target="../tags/tag35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355.xml" /><Relationship Id="rId4" Type="http://schemas.openxmlformats.org/officeDocument/2006/relationships/tags" Target="../tags/tag356.xml" /><Relationship Id="rId5" Type="http://schemas.openxmlformats.org/officeDocument/2006/relationships/tags" Target="../tags/tag357.xml" /><Relationship Id="rId6" Type="http://schemas.openxmlformats.org/officeDocument/2006/relationships/tags" Target="../tags/tag358.xml" /><Relationship Id="rId7" Type="http://schemas.openxmlformats.org/officeDocument/2006/relationships/image" Target="../media/image8.jpeg" /><Relationship Id="rId8" Type="http://schemas.openxmlformats.org/officeDocument/2006/relationships/tags" Target="../tags/tag359.xml" /><Relationship Id="rId9" Type="http://schemas.openxmlformats.org/officeDocument/2006/relationships/tags" Target="../tags/tag360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61.xml" /><Relationship Id="rId3" Type="http://schemas.openxmlformats.org/officeDocument/2006/relationships/tags" Target="../tags/tag362.xml" /><Relationship Id="rId4" Type="http://schemas.openxmlformats.org/officeDocument/2006/relationships/tags" Target="../tags/tag363.xml" /><Relationship Id="rId5" Type="http://schemas.openxmlformats.org/officeDocument/2006/relationships/tags" Target="../tags/tag36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65.xml" /><Relationship Id="rId3" Type="http://schemas.openxmlformats.org/officeDocument/2006/relationships/tags" Target="../tags/tag366.xml" /><Relationship Id="rId4" Type="http://schemas.openxmlformats.org/officeDocument/2006/relationships/tags" Target="../tags/tag367.xml" /><Relationship Id="rId5" Type="http://schemas.openxmlformats.org/officeDocument/2006/relationships/image" Target="../media/image15.png" /><Relationship Id="rId6" Type="http://schemas.openxmlformats.org/officeDocument/2006/relationships/tags" Target="../tags/tag368.xml" /><Relationship Id="rId7" Type="http://schemas.openxmlformats.org/officeDocument/2006/relationships/tags" Target="../tags/tag369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70.xml" /><Relationship Id="rId3" Type="http://schemas.openxmlformats.org/officeDocument/2006/relationships/tags" Target="../tags/tag371.xml" /><Relationship Id="rId4" Type="http://schemas.openxmlformats.org/officeDocument/2006/relationships/tags" Target="../tags/tag372.xml" /><Relationship Id="rId5" Type="http://schemas.openxmlformats.org/officeDocument/2006/relationships/tags" Target="../tags/tag37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74.xml" /><Relationship Id="rId3" Type="http://schemas.openxmlformats.org/officeDocument/2006/relationships/tags" Target="../tags/tag375.xml" /><Relationship Id="rId4" Type="http://schemas.openxmlformats.org/officeDocument/2006/relationships/tags" Target="../tags/tag376.xml" /><Relationship Id="rId5" Type="http://schemas.openxmlformats.org/officeDocument/2006/relationships/tags" Target="../tags/tag37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78.xml" /><Relationship Id="rId3" Type="http://schemas.openxmlformats.org/officeDocument/2006/relationships/tags" Target="../tags/tag379.xml" /><Relationship Id="rId4" Type="http://schemas.openxmlformats.org/officeDocument/2006/relationships/tags" Target="../tags/tag380.xml" /><Relationship Id="rId5" Type="http://schemas.openxmlformats.org/officeDocument/2006/relationships/tags" Target="../tags/tag381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82.xml" /><Relationship Id="rId3" Type="http://schemas.openxmlformats.org/officeDocument/2006/relationships/tags" Target="../tags/tag383.xml" /><Relationship Id="rId4" Type="http://schemas.openxmlformats.org/officeDocument/2006/relationships/tags" Target="../tags/tag384.xml" /><Relationship Id="rId5" Type="http://schemas.openxmlformats.org/officeDocument/2006/relationships/tags" Target="../tags/tag385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94.xml" /><Relationship Id="rId11" Type="http://schemas.openxmlformats.org/officeDocument/2006/relationships/image" Target="../media/image4.png" /><Relationship Id="rId12" Type="http://schemas.openxmlformats.org/officeDocument/2006/relationships/tags" Target="../tags/tag395.xml" /><Relationship Id="rId13" Type="http://schemas.openxmlformats.org/officeDocument/2006/relationships/image" Target="../media/image16.png" /><Relationship Id="rId14" Type="http://schemas.openxmlformats.org/officeDocument/2006/relationships/tags" Target="../tags/tag396.xml" /><Relationship Id="rId15" Type="http://schemas.openxmlformats.org/officeDocument/2006/relationships/image" Target="../media/image17.jpeg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390.xml" /><Relationship Id="rId4" Type="http://schemas.openxmlformats.org/officeDocument/2006/relationships/image" Target="../media/image1.jpeg" /><Relationship Id="rId5" Type="http://schemas.openxmlformats.org/officeDocument/2006/relationships/tags" Target="../tags/tag391.xml" /><Relationship Id="rId6" Type="http://schemas.openxmlformats.org/officeDocument/2006/relationships/tags" Target="../tags/tag392.xml" /><Relationship Id="rId7" Type="http://schemas.openxmlformats.org/officeDocument/2006/relationships/image" Target="../media/image2.png" /><Relationship Id="rId8" Type="http://schemas.openxmlformats.org/officeDocument/2006/relationships/tags" Target="../tags/tag393.xml" /><Relationship Id="rId9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tags" Target="../tags/tag185.xml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image" Target="../media/image8.jpeg" /><Relationship Id="rId9" Type="http://schemas.openxmlformats.org/officeDocument/2006/relationships/tags" Target="../tags/tag18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9.xml" /><Relationship Id="rId3" Type="http://schemas.openxmlformats.org/officeDocument/2006/relationships/image" Target="../media/image9.jpeg" /><Relationship Id="rId4" Type="http://schemas.openxmlformats.org/officeDocument/2006/relationships/tags" Target="../tags/tag190.xml" /><Relationship Id="rId5" Type="http://schemas.openxmlformats.org/officeDocument/2006/relationships/tags" Target="../tags/tag191.xml" /><Relationship Id="rId6" Type="http://schemas.openxmlformats.org/officeDocument/2006/relationships/tags" Target="../tags/tag192.xml" /><Relationship Id="rId7" Type="http://schemas.openxmlformats.org/officeDocument/2006/relationships/tags" Target="../tags/tag19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4.xml" /><Relationship Id="rId3" Type="http://schemas.openxmlformats.org/officeDocument/2006/relationships/tags" Target="../tags/tag195.xml" /><Relationship Id="rId4" Type="http://schemas.openxmlformats.org/officeDocument/2006/relationships/tags" Target="../tags/tag196.xml" /><Relationship Id="rId5" Type="http://schemas.openxmlformats.org/officeDocument/2006/relationships/tags" Target="../tags/tag19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209.xml" /><Relationship Id="rId11" Type="http://schemas.openxmlformats.org/officeDocument/2006/relationships/tags" Target="../tags/tag210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tags" Target="../tags/tag204.xml" /><Relationship Id="rId6" Type="http://schemas.openxmlformats.org/officeDocument/2006/relationships/tags" Target="../tags/tag205.xml" /><Relationship Id="rId7" Type="http://schemas.openxmlformats.org/officeDocument/2006/relationships/tags" Target="../tags/tag206.xml" /><Relationship Id="rId8" Type="http://schemas.openxmlformats.org/officeDocument/2006/relationships/tags" Target="../tags/tag207.xml" /><Relationship Id="rId9" Type="http://schemas.openxmlformats.org/officeDocument/2006/relationships/tags" Target="../tags/tag20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1.xml" /><Relationship Id="rId3" Type="http://schemas.openxmlformats.org/officeDocument/2006/relationships/tags" Target="../tags/tag212.xml" /><Relationship Id="rId4" Type="http://schemas.openxmlformats.org/officeDocument/2006/relationships/tags" Target="../tags/tag21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4.xml" /><Relationship Id="rId3" Type="http://schemas.openxmlformats.org/officeDocument/2006/relationships/tags" Target="../tags/tag215.xml" /><Relationship Id="rId4" Type="http://schemas.openxmlformats.org/officeDocument/2006/relationships/image" Target="../media/image10.jpeg" /><Relationship Id="rId5" Type="http://schemas.openxmlformats.org/officeDocument/2006/relationships/tags" Target="../tags/tag216.xml" /><Relationship Id="rId6" Type="http://schemas.openxmlformats.org/officeDocument/2006/relationships/tags" Target="../tags/tag217.xml" /><Relationship Id="rId7" Type="http://schemas.openxmlformats.org/officeDocument/2006/relationships/tags" Target="../tags/tag21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6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1" y="0"/>
            <a:ext cx="9141291" cy="51435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3692292" y="2920650"/>
            <a:ext cx="361975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500">
                <a:solidFill>
                  <a:schemeClr val="bg1"/>
                </a:solidFill>
              </a:rPr>
              <a:t>Year-end summary &amp; New Year's resolutions</a:t>
            </a:r>
            <a:endParaRPr lang="zh-CN" altLang="en-US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458" t="47462"/>
          <a:stretch>
            <a:fillRect/>
          </a:stretch>
        </p:blipFill>
        <p:spPr>
          <a:xfrm>
            <a:off x="7264868" y="2441196"/>
            <a:ext cx="1877779" cy="27023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1175" y="3456264"/>
            <a:ext cx="2416030" cy="168723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1" y="1367405"/>
            <a:ext cx="2185433" cy="375659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473" y="2424419"/>
            <a:ext cx="4496500" cy="176169"/>
          </a:xfrm>
          <a:prstGeom prst="rect">
            <a:avLst/>
          </a:prstGeom>
        </p:spPr>
      </p:pic>
      <p:sp>
        <p:nvSpPr>
          <p:cNvPr id="9" name="TextBox 8"/>
          <p:cNvSpPr txBox="1"/>
          <p:nvPr>
            <p:custDataLst>
              <p:tags r:id="rId15"/>
            </p:custDataLst>
          </p:nvPr>
        </p:nvSpPr>
        <p:spPr>
          <a:xfrm>
            <a:off x="2114550" y="752475"/>
            <a:ext cx="53435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mtClean="0">
                <a:latin typeface="方正粗黑宋简体" pitchFamily="2" charset="-122"/>
                <a:ea typeface="方正粗黑宋简体" pitchFamily="2" charset="-122"/>
              </a:rPr>
              <a:t>老 子 四 章</a:t>
            </a:r>
            <a:endParaRPr lang="zh-CN" altLang="en-US" sz="7200">
              <a:latin typeface="方正粗黑宋简体" pitchFamily="2" charset="-122"/>
              <a:ea typeface="方正粗黑宋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145137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1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333375" y="954696"/>
            <a:ext cx="4238625" cy="40087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600" smtClean="0">
                <a:latin typeface="黑体" pitchFamily="49" charset="-122"/>
                <a:ea typeface="黑体" panose="02010609060101010101" pitchFamily="49" charset="-122"/>
              </a:rPr>
              <a:t>埏埴以为器，当其无，有器之用。凿户牖以为室，当其无，有室之用。有之以为利，无之以为用。</a:t>
            </a:r>
            <a:endParaRPr lang="en-US" altLang="zh-CN" sz="1600" smtClean="0">
              <a:latin typeface="黑体" pitchFamily="49" charset="-122"/>
              <a:ea typeface="黑体" panose="02010609060101010101" pitchFamily="49" charset="-122"/>
            </a:endParaRPr>
          </a:p>
          <a:p>
            <a:endParaRPr lang="en-US" altLang="zh-CN" sz="1600" smtClean="0"/>
          </a:p>
          <a:p>
            <a:r>
              <a:rPr lang="zh-CN" altLang="en-US" sz="2400" smtClean="0">
                <a:solidFill>
                  <a:srgbClr val="FF0000"/>
                </a:solidFill>
              </a:rPr>
              <a:t>器皿没有中间“空虚”部分，就不能盛东西。房屋没有凿出门窗的“空处”，人就无法居住。</a:t>
            </a:r>
            <a:endParaRPr lang="en-US" altLang="zh-CN" sz="2400" smtClean="0">
              <a:solidFill>
                <a:srgbClr val="FF0000"/>
              </a:solidFill>
            </a:endParaRPr>
          </a:p>
          <a:p>
            <a:r>
              <a:rPr lang="zh-CN" altLang="en-US" sz="2400" smtClean="0">
                <a:solidFill>
                  <a:srgbClr val="FF0000"/>
                </a:solidFill>
              </a:rPr>
              <a:t>没有“空”和“无”，就不能发挥“有”的作用。事物有用而给人便利，是借助了“无”才发挥了价值和作用。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53250" name="Picture 2" descr="https://gimg2.baidu.com/image_search/src=http%3A%2F%2Finews.gtimg.com%2Fnewsapp_match%2F0%2F2679141571%2F0.jpg&amp;refer=http%3A%2F%2Finews.gtimg.com&amp;app=2002&amp;size=f9999,10000&amp;q=a80&amp;n=0&amp;g=0n&amp;fmt=jpeg?sec=1631325991&amp;t=b1f51ff83695c0777829e3916a3c2e2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5676900" y="214473"/>
            <a:ext cx="2671300" cy="2457077"/>
          </a:xfrm>
          <a:prstGeom prst="rect">
            <a:avLst/>
          </a:prstGeom>
          <a:noFill/>
        </p:spPr>
      </p:pic>
      <p:pic>
        <p:nvPicPr>
          <p:cNvPr id="53252" name="Picture 4" descr="https://gimg2.baidu.com/image_search/src=http%3A%2F%2Ftuzhizhijia.com%2Fuploads%2Fallimg%2F170702%2F1_170702161701_2.jpg&amp;refer=http%3A%2F%2Ftuzhizhijia.com&amp;app=2002&amp;size=f9999,10000&amp;q=a80&amp;n=0&amp;g=0n&amp;fmt=jpeg?sec=1631326162&amp;t=988ed897a8fb3aa3aa7e1b9f82f568e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5667375" y="2784844"/>
            <a:ext cx="2647950" cy="2358656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mtClean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latin typeface="Times New Roman" panose="02020603050405020304" charset="0"/>
                <a:ea typeface="汉仪中宋简" panose="02010600000101010101" charset="-122"/>
                <a:cs typeface="微软雅黑" panose="020b0503020204020204" pitchFamily="34" charset="-122"/>
              </a:rPr>
              <a:t>思考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b="1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1.怎样理解第十一章的“有”“无”？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“有”和“无”是对立统一的，它们相互依存，相互作用。“无”让“有”发挥作用。正如有了车毂中空的地方，才有了车子的作用；有了器具中空的地方，才具备器皿的作用；有了门窗四壁的空的部分，才有了房屋的作用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b="1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本章是如何论证“有”与“无”的辩证关系的？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明确：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比喻论证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老子用车轮、器皿、房屋等比喻来进行论证。</a:t>
            </a:r>
            <a:endParaRPr lang="zh-CN" altLang="en-US" sz="1800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1800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 descr="src=http___inews.gtimg.com_newsapp_bt_0_13713036654_1000&amp;refer=http___inews.gtim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578792" y="375285"/>
            <a:ext cx="3104198" cy="1307783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421630" y="2970467"/>
            <a:ext cx="3969178" cy="85001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924" tIns="28962" rIns="57924" bIns="28962" rtlCol="0" anchor="ctr"/>
          <a:lstStyle/>
          <a:p>
            <a:pPr algn="ctr"/>
            <a:endParaRPr lang="zh-CN" altLang="en-US" sz="1013"/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3056649" y="1470158"/>
            <a:ext cx="3969178" cy="85001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924" tIns="28962" rIns="57924" bIns="28962" rtlCol="0" anchor="ctr"/>
          <a:lstStyle/>
          <a:p>
            <a:pPr algn="ctr"/>
            <a:endParaRPr lang="zh-CN" altLang="en-US" sz="1013"/>
          </a:p>
        </p:txBody>
      </p:sp>
      <p:sp>
        <p:nvSpPr>
          <p:cNvPr id="4" name="椭圆 6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098576" y="1260977"/>
            <a:ext cx="1050935" cy="1051249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0" cap="sq" cmpd="sng">
            <a:solidFill>
              <a:srgbClr val="C8C6BD"/>
            </a:solidFill>
            <a:round/>
          </a:ln>
        </p:spPr>
        <p:txBody>
          <a:bodyPr lIns="57924" tIns="28962" rIns="57924" bIns="28962" anchor="ctr"/>
          <a:lstStyle/>
          <a:p>
            <a:pPr algn="ctr"/>
            <a:r>
              <a:rPr lang="zh-CN" altLang="en-US" sz="18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老子</a:t>
            </a:r>
            <a:endParaRPr lang="zh-CN" altLang="zh-CN" sz="1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图片 5" descr="C:\Users\Administrator.SC-201810291446\Desktop\src=http___img.mp.itc.cn_q_70,c_zoom,w_640_upload_20170607_3768961f563e44eeae41d01fd19da4b7_th.jpg&amp;refer=http___img.mp.itc.jpgsrc=http___img.mp.itc.cn_q_70,c_zoom,w_640_upload_20170607_3768961f563e44eeae41d01fd19da4b7_th.jpg&amp;refer=http___img.mp.itc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2228850" cy="5143499"/>
          </a:xfrm>
          <a:prstGeom prst="rect">
            <a:avLst/>
          </a:prstGeom>
        </p:spPr>
      </p:pic>
      <p:sp>
        <p:nvSpPr>
          <p:cNvPr id="7" name="五边形 6"/>
          <p:cNvSpPr/>
          <p:nvPr>
            <p:custDataLst>
              <p:tags r:id="rId9"/>
            </p:custDataLst>
          </p:nvPr>
        </p:nvSpPr>
        <p:spPr>
          <a:xfrm>
            <a:off x="2190749" y="485775"/>
            <a:ext cx="5057775" cy="70485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/>
              <a:t>学习任务</a:t>
            </a:r>
            <a:r>
              <a:rPr lang="en-US" altLang="zh-CN" sz="2000" smtClean="0"/>
              <a:t>——</a:t>
            </a:r>
            <a:r>
              <a:rPr lang="zh-CN" altLang="en-US" sz="2000" smtClean="0"/>
              <a:t>老子对“有”和“无”的认识，与世俗常见有何不同</a:t>
            </a:r>
            <a:r>
              <a:rPr lang="en-US" altLang="zh-CN" sz="2000" smtClean="0"/>
              <a:t>?</a:t>
            </a:r>
            <a:endParaRPr lang="zh-CN" altLang="en-US" sz="2000"/>
          </a:p>
        </p:txBody>
      </p:sp>
      <p:sp>
        <p:nvSpPr>
          <p:cNvPr id="8" name="矩形 7"/>
          <p:cNvSpPr/>
          <p:nvPr>
            <p:custDataLst>
              <p:tags r:id="rId10"/>
            </p:custDataLst>
          </p:nvPr>
        </p:nvSpPr>
        <p:spPr>
          <a:xfrm>
            <a:off x="2892415" y="4360962"/>
            <a:ext cx="5724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有无相生、对立统一，是道家的重要思想</a:t>
            </a:r>
            <a:endParaRPr lang="en-US" altLang="zh-CN" sz="2400" b="1" smtClean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3295650" y="197745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一般人</a:t>
            </a:r>
            <a:r>
              <a:rPr lang="en-US" altLang="zh-CN" sz="1800" smtClean="0">
                <a:latin typeface="方正粗黑宋简体" pitchFamily="2" charset="-122"/>
                <a:ea typeface="方正粗黑宋简体" pitchFamily="2" charset="-122"/>
              </a:rPr>
              <a:t>:</a:t>
            </a:r>
            <a:r>
              <a:rPr lang="zh-CN" altLang="en-US" sz="1800" smtClean="0">
                <a:latin typeface="方正粗黑宋简体" pitchFamily="2" charset="-122"/>
                <a:ea typeface="方正粗黑宋简体" pitchFamily="2" charset="-122"/>
              </a:rPr>
              <a:t>只看到“实”和“有”及其作用，忽略另一面空”和无”的作用</a:t>
            </a:r>
            <a:r>
              <a:rPr lang="en-US" altLang="zh-CN" sz="1800" smtClean="0">
                <a:latin typeface="方正粗黑宋简体" pitchFamily="2" charset="-122"/>
                <a:ea typeface="方正粗黑宋简体" pitchFamily="2" charset="-122"/>
              </a:rPr>
              <a:t>;</a:t>
            </a:r>
            <a:r>
              <a:rPr lang="zh-CN" altLang="en-US" sz="1800" smtClean="0">
                <a:latin typeface="方正粗黑宋简体" pitchFamily="2" charset="-122"/>
                <a:ea typeface="方正粗黑宋简体" pitchFamily="2" charset="-122"/>
              </a:rPr>
              <a:t>只会利用“有”，不知“有”的功用是“无”造就而成。</a:t>
            </a:r>
            <a:endParaRPr lang="en-US" altLang="zh-CN" sz="1800" smtClean="0">
              <a:latin typeface="方正粗黑宋简体" pitchFamily="2" charset="-122"/>
              <a:ea typeface="方正粗黑宋简体" pitchFamily="2" charset="-122"/>
            </a:endParaRPr>
          </a:p>
          <a:p>
            <a:r>
              <a:rPr lang="zh-CN" altLang="en-US" sz="18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老子</a:t>
            </a:r>
            <a:r>
              <a:rPr lang="en-US" altLang="zh-CN" sz="1800" smtClean="0">
                <a:latin typeface="方正粗黑宋简体" pitchFamily="2" charset="-122"/>
                <a:ea typeface="方正粗黑宋简体" pitchFamily="2" charset="-122"/>
              </a:rPr>
              <a:t>:</a:t>
            </a:r>
            <a:r>
              <a:rPr lang="zh-CN" altLang="en-US" sz="1800" smtClean="0">
                <a:latin typeface="方正粗黑宋简体" pitchFamily="2" charset="-122"/>
                <a:ea typeface="方正粗黑宋简体" pitchFamily="2" charset="-122"/>
              </a:rPr>
              <a:t>把“无”的作用突</a:t>
            </a:r>
            <a:r>
              <a:rPr lang="zh-CN" altLang="en-US" sz="1800" smtClean="0">
                <a:solidFill>
                  <a:srgbClr val="0062AC"/>
                </a:solidFill>
                <a:latin typeface="方正粗黑宋简体" pitchFamily="2" charset="-122"/>
                <a:ea typeface="方正粗黑宋简体" pitchFamily="2" charset="-122"/>
              </a:rPr>
              <a:t>显</a:t>
            </a:r>
            <a:r>
              <a:rPr lang="zh-CN" altLang="en-US" sz="1800" smtClean="0">
                <a:latin typeface="方正粗黑宋简体" pitchFamily="2" charset="-122"/>
                <a:ea typeface="方正粗黑宋简体" pitchFamily="2" charset="-122"/>
              </a:rPr>
              <a:t>出来，</a:t>
            </a:r>
            <a:r>
              <a:rPr lang="zh-CN" altLang="en-US" sz="1800" smtClean="0">
                <a:solidFill>
                  <a:srgbClr val="0062AC"/>
                </a:solidFill>
                <a:latin typeface="方正粗黑宋简体" pitchFamily="2" charset="-122"/>
                <a:ea typeface="方正粗黑宋简体" pitchFamily="2" charset="-122"/>
              </a:rPr>
              <a:t>论述有无”的关系。二者相互依存，相互为用，没有“无就无所谓有”</a:t>
            </a:r>
            <a:endParaRPr lang="en-US" altLang="zh-CN" sz="1800" smtClean="0">
              <a:solidFill>
                <a:srgbClr val="0062AC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63493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421630" y="2970467"/>
            <a:ext cx="3969178" cy="85001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924" tIns="28962" rIns="57924" bIns="28962" rtlCol="0" anchor="ctr"/>
          <a:lstStyle/>
          <a:p>
            <a:pPr algn="ctr"/>
            <a:endParaRPr lang="zh-CN" altLang="en-US" sz="1013"/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3056649" y="1470158"/>
            <a:ext cx="3969178" cy="85001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924" tIns="28962" rIns="57924" bIns="28962" rtlCol="0" anchor="ctr"/>
          <a:lstStyle/>
          <a:p>
            <a:pPr algn="ctr"/>
            <a:endParaRPr lang="zh-CN" altLang="en-US" sz="1013"/>
          </a:p>
        </p:txBody>
      </p:sp>
      <p:sp>
        <p:nvSpPr>
          <p:cNvPr id="4" name="椭圆 6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098576" y="1260977"/>
            <a:ext cx="1050935" cy="1051249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0" cap="sq" cmpd="sng">
            <a:solidFill>
              <a:srgbClr val="C8C6BD"/>
            </a:solidFill>
            <a:round/>
          </a:ln>
        </p:spPr>
        <p:txBody>
          <a:bodyPr lIns="57924" tIns="28962" rIns="57924" bIns="28962" anchor="ctr"/>
          <a:lstStyle/>
          <a:p>
            <a:pPr algn="ctr"/>
            <a:r>
              <a:rPr lang="zh-CN" altLang="en-US" sz="18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老子</a:t>
            </a:r>
            <a:endParaRPr lang="zh-CN" altLang="zh-CN" sz="1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>
            <p:custDataLst>
              <p:tags r:id="rId7"/>
            </p:custDataLst>
          </p:nvPr>
        </p:nvSpPr>
        <p:spPr>
          <a:xfrm>
            <a:off x="3209925" y="1575683"/>
            <a:ext cx="5133975" cy="2212926"/>
          </a:xfrm>
          <a:prstGeom prst="rect">
            <a:avLst/>
          </a:prstGeom>
          <a:noFill/>
        </p:spPr>
        <p:txBody>
          <a:bodyPr wrap="square" lIns="57924" tIns="28962" rIns="57924" bIns="28962" rtlCol="0">
            <a:spAutoFit/>
          </a:bodyPr>
          <a:lstStyle/>
          <a:p>
            <a:r>
              <a:rPr lang="zh-CN" altLang="en-US" sz="2800" smtClean="0">
                <a:latin typeface="方正粗黑宋简体" pitchFamily="2" charset="-122"/>
                <a:ea typeface="方正粗黑宋简体" pitchFamily="2" charset="-122"/>
              </a:rPr>
              <a:t>在矛盾冲突尖锐、人心汲汲功利的社会中老子独具慧眼，见人所不见，为当时人们指出另一种看待事物的视角与方法，具有启发意义。</a:t>
            </a:r>
            <a:endParaRPr lang="en-US" altLang="zh-CN" sz="2800" smtClean="0"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6" name="图片 5" descr="C:\Users\Administrator.SC-201810291446\Desktop\src=http___img.mp.itc.cn_q_70,c_zoom,w_640_upload_20170607_3768961f563e44eeae41d01fd19da4b7_th.jpg&amp;refer=http___img.mp.itc.jpgsrc=http___img.mp.itc.cn_q_70,c_zoom,w_640_upload_20170607_3768961f563e44eeae41d01fd19da4b7_th.jpg&amp;refer=http___img.mp.itc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2228850" cy="5143499"/>
          </a:xfrm>
          <a:prstGeom prst="rect">
            <a:avLst/>
          </a:prstGeom>
        </p:spPr>
      </p:pic>
      <p:sp>
        <p:nvSpPr>
          <p:cNvPr id="7" name="五边形 6"/>
          <p:cNvSpPr/>
          <p:nvPr>
            <p:custDataLst>
              <p:tags r:id="rId10"/>
            </p:custDataLst>
          </p:nvPr>
        </p:nvSpPr>
        <p:spPr>
          <a:xfrm>
            <a:off x="2190749" y="485775"/>
            <a:ext cx="5057775" cy="70485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[</a:t>
            </a:r>
            <a:r>
              <a:rPr lang="zh-CN" altLang="en-US" sz="2000" smtClean="0">
                <a:solidFill>
                  <a:schemeClr val="bg1"/>
                </a:solidFill>
              </a:rPr>
              <a:t>学习任务」老子“有无相生”观点，从历史角度看有什么意义和影响</a:t>
            </a:r>
            <a:r>
              <a:rPr lang="en-US" altLang="zh-CN" sz="2000" smtClean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8" name="矩形 7"/>
          <p:cNvSpPr/>
          <p:nvPr>
            <p:custDataLst>
              <p:tags r:id="rId11"/>
            </p:custDataLst>
          </p:nvPr>
        </p:nvSpPr>
        <p:spPr>
          <a:xfrm>
            <a:off x="2892415" y="4360962"/>
            <a:ext cx="5724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有无相生、对立统一，是道家的重要思想</a:t>
            </a:r>
            <a:endParaRPr lang="en-US" altLang="zh-CN" sz="2400" b="1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3493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" grpId="1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29" name="组合 28"/>
          <p:cNvGrpSpPr/>
          <p:nvPr>
            <p:custDataLst>
              <p:tags r:id="rId4"/>
            </p:custDataLst>
          </p:nvPr>
        </p:nvGrpSpPr>
        <p:grpSpPr>
          <a:xfrm>
            <a:off x="1970290" y="1139842"/>
            <a:ext cx="6345323" cy="525657"/>
            <a:chOff x="2868328" y="1097216"/>
            <a:chExt cx="7162269" cy="588912"/>
          </a:xfrm>
        </p:grpSpPr>
        <p:sp>
          <p:nvSpPr>
            <p:cNvPr id="30" name="矩形 29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868328" y="1097216"/>
              <a:ext cx="7162269" cy="588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endParaRPr lang="en-US" altLang="zh-CN" sz="24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6"/>
              </p:custDataLst>
            </p:nvPr>
          </p:nvSpPr>
          <p:spPr>
            <a:xfrm>
              <a:off x="2963100" y="1279910"/>
              <a:ext cx="208515" cy="362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5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>
            <p:custDataLst>
              <p:tags r:id="rId7"/>
            </p:custDataLst>
          </p:nvPr>
        </p:nvGrpSpPr>
        <p:grpSpPr>
          <a:xfrm>
            <a:off x="2200154" y="2294444"/>
            <a:ext cx="5505571" cy="2308324"/>
            <a:chOff x="864409" y="2605415"/>
            <a:chExt cx="6214403" cy="2586086"/>
          </a:xfrm>
        </p:grpSpPr>
        <p:sp>
          <p:nvSpPr>
            <p:cNvPr id="39" name="TextBox 38"/>
            <p:cNvSpPr txBox="1"/>
            <p:nvPr>
              <p:custDataLst>
                <p:tags r:id="rId8"/>
              </p:custDataLst>
            </p:nvPr>
          </p:nvSpPr>
          <p:spPr>
            <a:xfrm>
              <a:off x="864409" y="3514973"/>
              <a:ext cx="208515" cy="2780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013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/>
            <p:nvPr>
              <p:custDataLst>
                <p:tags r:id="rId9"/>
              </p:custDataLst>
            </p:nvPr>
          </p:nvSpPr>
          <p:spPr>
            <a:xfrm>
              <a:off x="875298" y="2605415"/>
              <a:ext cx="6203514" cy="2586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smtClean="0"/>
                <a:t>      事物存在着对立面</a:t>
              </a:r>
              <a:r>
                <a:rPr lang="en-US" altLang="zh-CN" sz="2400" smtClean="0"/>
                <a:t>:</a:t>
              </a:r>
              <a:r>
                <a:rPr lang="zh-CN" altLang="en-US" sz="2400" smtClean="0"/>
                <a:t>美凡、善恶、有无、难易、长短高下、音声、前后，彼此相反，又互相依存。掌握了万物相互依存、相反相成的规律，便能在相反事物中获得力量朴素辩证法的思想，是老子道家思想的重要内容。</a:t>
              </a:r>
              <a:endPara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endParaRPr>
            </a:p>
          </p:txBody>
        </p:sp>
      </p:grpSp>
      <p:pic>
        <p:nvPicPr>
          <p:cNvPr id="41" name="图片 40" descr="C:\Users\Administrator.SC-201810291446\Desktop\src=http___img.mp.itc.cn_q_70,c_zoom,w_640_upload_20170607_3768961f563e44eeae41d01fd19da4b7_th.jpg&amp;refer=http___img.mp.itc.jpgsrc=http___img.mp.itc.cn_q_70,c_zoom,w_640_upload_20170607_3768961f563e44eeae41d01fd19da4b7_th.jpg&amp;refer=http___img.mp.itc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0" y="0"/>
            <a:ext cx="2047875" cy="5143499"/>
          </a:xfrm>
          <a:prstGeom prst="rect">
            <a:avLst/>
          </a:prstGeom>
        </p:spPr>
      </p:pic>
      <p:sp>
        <p:nvSpPr>
          <p:cNvPr id="42" name="五边形 41"/>
          <p:cNvSpPr/>
          <p:nvPr>
            <p:custDataLst>
              <p:tags r:id="rId12"/>
            </p:custDataLst>
          </p:nvPr>
        </p:nvSpPr>
        <p:spPr>
          <a:xfrm>
            <a:off x="2028825" y="381000"/>
            <a:ext cx="4981575" cy="11430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2000" smtClean="0"/>
              <a:t>第二章</a:t>
            </a:r>
            <a:r>
              <a:rPr lang="en-US" altLang="zh-CN" sz="2000" smtClean="0"/>
              <a:t>:“</a:t>
            </a:r>
            <a:r>
              <a:rPr lang="zh-CN" altLang="en-US" sz="2000" smtClean="0"/>
              <a:t>有无相生，难易相成，长短相形，高下相倾，音声相和，前后相随</a:t>
            </a:r>
            <a:endParaRPr lang="en-US" altLang="zh-CN" sz="200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56585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743075" y="863590"/>
            <a:ext cx="681989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smtClean="0"/>
              <a:t>老子</a:t>
            </a:r>
            <a:r>
              <a:rPr lang="en-US" altLang="zh-CN" sz="1800" smtClean="0"/>
              <a:t>》</a:t>
            </a:r>
            <a:r>
              <a:rPr lang="zh-CN" altLang="en-US" sz="1800" smtClean="0"/>
              <a:t>这部书从各个方面提醒人们重视无’的地位和作用。不但认识‘无’，而且用无的原则来指导日常生活、社会生活以及政治生活。把无”的原则运川到政治生活</a:t>
            </a:r>
            <a:r>
              <a:rPr lang="en-US" altLang="zh-CN" sz="1800" smtClean="0"/>
              <a:t>:</a:t>
            </a:r>
            <a:r>
              <a:rPr lang="zh-CN" altLang="en-US" sz="1800" smtClean="0"/>
              <a:t>以无事取天下。</a:t>
            </a:r>
            <a:r>
              <a:rPr lang="en-US" altLang="zh-CN" sz="1800" smtClean="0"/>
              <a:t>(</a:t>
            </a:r>
            <a:r>
              <a:rPr lang="zh-CN" altLang="en-US" sz="1800" smtClean="0"/>
              <a:t>五十七章</a:t>
            </a:r>
            <a:r>
              <a:rPr lang="en-US" altLang="zh-CN" sz="1800" smtClean="0"/>
              <a:t>)</a:t>
            </a:r>
            <a:r>
              <a:rPr lang="zh-CN" altLang="en-US" sz="1800" smtClean="0"/>
              <a:t>我无欲而民自朴。</a:t>
            </a:r>
            <a:r>
              <a:rPr lang="en-US" altLang="zh-CN" sz="1800" smtClean="0"/>
              <a:t>(</a:t>
            </a:r>
            <a:r>
              <a:rPr lang="zh-CN" altLang="en-US" sz="1800" smtClean="0"/>
              <a:t>五十七章</a:t>
            </a:r>
            <a:r>
              <a:rPr lang="en-US" altLang="zh-CN" sz="1800" smtClean="0"/>
              <a:t>)《</a:t>
            </a:r>
            <a:r>
              <a:rPr lang="zh-CN" altLang="en-US" sz="1800" smtClean="0"/>
              <a:t>是以圣人处无为之事，行不言之教。</a:t>
            </a:r>
            <a:r>
              <a:rPr lang="en-US" altLang="zh-CN" sz="1800" smtClean="0"/>
              <a:t>(</a:t>
            </a:r>
            <a:r>
              <a:rPr lang="zh-CN" altLang="en-US" sz="1800" smtClean="0"/>
              <a:t>二章</a:t>
            </a:r>
            <a:r>
              <a:rPr lang="en-US" altLang="zh-CN" sz="1800" smtClean="0"/>
              <a:t>)</a:t>
            </a:r>
          </a:p>
          <a:p>
            <a:r>
              <a:rPr lang="zh-CN" altLang="en-US" sz="1800" smtClean="0"/>
              <a:t>任继愈</a:t>
            </a:r>
            <a:r>
              <a:rPr lang="en-US" altLang="zh-CN" sz="1800" smtClean="0"/>
              <a:t>《</a:t>
            </a:r>
            <a:r>
              <a:rPr lang="zh-CN" altLang="en-US" sz="1800" smtClean="0"/>
              <a:t>竹影集</a:t>
            </a:r>
            <a:r>
              <a:rPr lang="en-US" altLang="zh-CN" sz="1800" smtClean="0"/>
              <a:t>:</a:t>
            </a:r>
            <a:r>
              <a:rPr lang="zh-CN" altLang="en-US" sz="1800" smtClean="0"/>
              <a:t>任继愈自选集</a:t>
            </a:r>
            <a:r>
              <a:rPr lang="en-US" altLang="zh-CN" sz="1800" smtClean="0"/>
              <a:t>》</a:t>
            </a:r>
            <a:r>
              <a:rPr lang="zh-CN" altLang="en-US" sz="1800" smtClean="0"/>
              <a:t>老子的‘无为’不是一无所为，而是用无的原则去‘为所以能做到有若无，实若虚，以退为进，以守为攻，以屈为伸，以弱为强，以不争为争，从而丰富了中国古代辩证法思想，建立了中国古代辩证法贵柔的体系，与儒家</a:t>
            </a:r>
            <a:r>
              <a:rPr lang="en-US" altLang="zh-CN" sz="1800" smtClean="0"/>
              <a:t>《</a:t>
            </a:r>
            <a:r>
              <a:rPr lang="zh-CN" altLang="en-US" sz="1800" smtClean="0"/>
              <a:t>易传</a:t>
            </a:r>
            <a:r>
              <a:rPr lang="en-US" altLang="zh-CN" sz="1800" smtClean="0"/>
              <a:t>》</a:t>
            </a:r>
            <a:r>
              <a:rPr lang="zh-CN" altLang="en-US" sz="1800" smtClean="0"/>
              <a:t>尚刚健体系并峙。两大流派优势互补，共同丰富了中华民族的文化宝库。</a:t>
            </a:r>
            <a:endParaRPr lang="en-US" altLang="zh-CN" sz="1800" smtClean="0"/>
          </a:p>
          <a:p>
            <a:r>
              <a:rPr lang="zh-CN" altLang="en-US" sz="1800" smtClean="0"/>
              <a:t>不要把‘无’的地位、作用过分夸大。</a:t>
            </a:r>
            <a:r>
              <a:rPr lang="en-US" altLang="zh-CN" sz="1800" smtClean="0"/>
              <a:t>.....</a:t>
            </a:r>
            <a:r>
              <a:rPr lang="zh-CN" altLang="en-US" sz="1800" smtClean="0"/>
              <a:t>没有墙壁、梁柱、砖木的‘有’，也就没有供起居的空间，只是一片空旷的开阔地，虽有空间</a:t>
            </a:r>
            <a:r>
              <a:rPr lang="en-US" altLang="zh-CN" sz="1800" smtClean="0"/>
              <a:t>(‘</a:t>
            </a:r>
            <a:r>
              <a:rPr lang="zh-CN" altLang="en-US" sz="1800" smtClean="0"/>
              <a:t>无’</a:t>
            </a:r>
            <a:r>
              <a:rPr lang="en-US" altLang="zh-CN" sz="1800" smtClean="0"/>
              <a:t>)</a:t>
            </a:r>
            <a:r>
              <a:rPr lang="zh-CN" altLang="en-US" sz="1800" smtClean="0"/>
              <a:t>，却不能居住。有与无互相依存，相得益彰。</a:t>
            </a:r>
            <a:endParaRPr lang="zh-CN" altLang="en-US" sz="1800"/>
          </a:p>
        </p:txBody>
      </p:sp>
      <p:sp>
        <p:nvSpPr>
          <p:cNvPr id="4" name="五边形 3"/>
          <p:cNvSpPr/>
          <p:nvPr>
            <p:custDataLst>
              <p:tags r:id="rId4"/>
            </p:custDataLst>
          </p:nvPr>
        </p:nvSpPr>
        <p:spPr>
          <a:xfrm>
            <a:off x="1733550" y="371475"/>
            <a:ext cx="3733800" cy="4953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/>
              <a:t>任继愈</a:t>
            </a:r>
            <a:r>
              <a:rPr lang="en-US" altLang="zh-CN" sz="2000" smtClean="0"/>
              <a:t>《</a:t>
            </a:r>
            <a:r>
              <a:rPr lang="zh-CN" altLang="en-US" sz="2000" smtClean="0"/>
              <a:t>竹影集</a:t>
            </a:r>
            <a:r>
              <a:rPr lang="en-US" altLang="zh-CN" sz="2000" smtClean="0"/>
              <a:t>:</a:t>
            </a:r>
            <a:r>
              <a:rPr lang="zh-CN" altLang="en-US" sz="2000" smtClean="0"/>
              <a:t>任继愈自选集</a:t>
            </a:r>
            <a:r>
              <a:rPr lang="en-US" altLang="zh-CN" sz="2000" smtClean="0"/>
              <a:t>》</a:t>
            </a:r>
            <a:endParaRPr lang="zh-CN" altLang="en-US" sz="2000"/>
          </a:p>
        </p:txBody>
      </p:sp>
      <p:pic>
        <p:nvPicPr>
          <p:cNvPr id="5" name="图片 4" descr="C:\Users\Administrator.SC-201810291446\Desktop\src=http___img.mp.itc.cn_q_70,c_zoom,w_640_upload_20170607_3768961f563e44eeae41d01fd19da4b7_th.jpg&amp;refer=http___img.mp.itc.jpgsrc=http___img.mp.itc.cn_q_70,c_zoom,w_640_upload_20170607_3768961f563e44eeae41d01fd19da4b7_th.jpg&amp;refer=http___img.mp.itc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743075" cy="5143499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五边形 2"/>
          <p:cNvSpPr/>
          <p:nvPr>
            <p:custDataLst>
              <p:tags r:id="rId3"/>
            </p:custDataLst>
          </p:nvPr>
        </p:nvSpPr>
        <p:spPr>
          <a:xfrm>
            <a:off x="1362074" y="190501"/>
            <a:ext cx="6953251" cy="88582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/>
              <a:t>把老子有无的辩证关系放在日常生活中 ，请你围绕读书交友等方面谈谈该如何对待有和无呢？</a:t>
            </a:r>
          </a:p>
          <a:p>
            <a:pPr algn="ctr"/>
            <a:endParaRPr lang="zh-CN" altLang="en-US" sz="1600"/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524000" y="1798462"/>
            <a:ext cx="62865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mtClean="0"/>
              <a:t>        参考示例</a:t>
            </a:r>
            <a:r>
              <a:rPr lang="en-US" altLang="zh-CN" sz="2000" smtClean="0"/>
              <a:t>:</a:t>
            </a:r>
            <a:r>
              <a:rPr lang="zh-CN" altLang="en-US" sz="2000" smtClean="0"/>
              <a:t>现在有些人想要的东西太多，太在意有”，去占有，去拥有，大享有，而恰恰忘记了“无”的作用。各种欲念把心都装满了，所以生活会很焦虑，很痛苦。人的一生不能一直都想“有”，还一定要有无”。如果换个角度把心放空，去掉杂念私欲，做什么事情都刻意给自己的心灵留有空间，留有余地，留出无”。之后你会发现，原来生活中没有多余的有形物质，人生会变得更轻松美好。</a:t>
            </a:r>
            <a:endParaRPr lang="zh-CN" altLang="en-US" sz="2000"/>
          </a:p>
        </p:txBody>
      </p:sp>
      <p:pic>
        <p:nvPicPr>
          <p:cNvPr id="5" name="图片 4" descr="C:\Users\Administrator.SC-201810291446\Desktop\src=http___img.mp.itc.cn_q_70,c_zoom,w_640_upload_20170607_3768961f563e44eeae41d01fd19da4b7_th.jpg&amp;refer=http___img.mp.itc.jpgsrc=http___img.mp.itc.cn_q_70,c_zoom,w_640_upload_20170607_3768961f563e44eeae41d01fd19da4b7_th.jpg&amp;refer=http___img.mp.itc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" y="0"/>
            <a:ext cx="1504950" cy="5143499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048" name="文本框 2"/>
          <p:cNvSpPr/>
          <p:nvPr>
            <p:custDataLst>
              <p:tags r:id="rId3"/>
            </p:custDataLst>
          </p:nvPr>
        </p:nvSpPr>
        <p:spPr>
          <a:xfrm>
            <a:off x="401002" y="186690"/>
            <a:ext cx="8261033" cy="49449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汉仪全唐诗简繁" panose="00020600040101010101" charset="-122"/>
              </a:rPr>
              <a:t>      </a:t>
            </a:r>
            <a:r>
              <a:rPr lang="en-US" altLang="zh-CN" sz="2400" smtClean="0">
                <a:latin typeface="Times New Roman" panose="02020603050405020304" charset="0"/>
                <a:ea typeface="汉仪全唐诗简繁" panose="00020600040101010101" charset="-122"/>
              </a:rPr>
              <a:t>2</a:t>
            </a:r>
            <a:r>
              <a:rPr lang="zh-CN" altLang="en-US" sz="2400" smtClean="0">
                <a:latin typeface="Times New Roman" panose="02020603050405020304" charset="0"/>
                <a:ea typeface="汉仪全唐诗简繁" panose="00020600040101010101" charset="-122"/>
              </a:rPr>
              <a:t>、</a:t>
            </a:r>
            <a:r>
              <a:rPr lang="zh-CN" altLang="en-US" sz="2100" smtClean="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企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者不立</a:t>
            </a: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跨者不行</a:t>
            </a:r>
            <a:r>
              <a:rPr lang="zh-CN" altLang="en-US" sz="2100">
                <a:solidFill>
                  <a:srgbClr val="00206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自见者不</a:t>
            </a:r>
            <a:r>
              <a:rPr lang="zh-CN" altLang="en-US" sz="2100" u="sng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明</a:t>
            </a:r>
            <a:r>
              <a:rPr lang="zh-CN" altLang="en-US" sz="2100">
                <a:solidFill>
                  <a:srgbClr val="00206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自是者不彰</a:t>
            </a:r>
            <a:r>
              <a:rPr lang="zh-CN" altLang="en-US" sz="2100">
                <a:solidFill>
                  <a:srgbClr val="00206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自伐</a:t>
            </a: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者无</a:t>
            </a:r>
            <a:r>
              <a:rPr lang="zh-CN" altLang="en-US" sz="2100" u="sng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功</a:t>
            </a: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，自矜者不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长</a:t>
            </a: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。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其在道也</a:t>
            </a:r>
            <a:r>
              <a:rPr lang="zh-CN" altLang="en-US" sz="2100">
                <a:solidFill>
                  <a:srgbClr val="00206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曰余食赘行</a:t>
            </a:r>
            <a:r>
              <a:rPr lang="zh-CN" altLang="en-US" sz="2100">
                <a:solidFill>
                  <a:srgbClr val="00206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物或恶之</a:t>
            </a: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，故有道者不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处</a:t>
            </a: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。</a:t>
            </a:r>
            <a:endParaRPr lang="zh-CN" altLang="en-US" sz="2100">
              <a:latin typeface="Times New Roman" panose="02020603050405020304" charset="0"/>
              <a:ea typeface="汉仪全唐诗简繁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[注释]</a:t>
            </a:r>
            <a:endParaRPr lang="zh-CN" altLang="en-US" sz="1800">
              <a:latin typeface="Times New Roman" panose="02020603050405020304" charset="0"/>
              <a:ea typeface="汉仪全唐诗简繁" panose="00020600040101010101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①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企者</a:t>
            </a: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：踮起脚的人   ②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跨者不行</a:t>
            </a: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：跨大步的人行走不稳。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③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自</a:t>
            </a:r>
            <a:r>
              <a:rPr lang="zh-CN" altLang="en-US" sz="1800">
                <a:solidFill>
                  <a:srgbClr val="00B0F0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见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者不明</a:t>
            </a: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：自我显露的不能显明。   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④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自是者不彰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：自己为是的不能彰显。</a:t>
            </a:r>
            <a:endParaRPr lang="zh-CN" altLang="en-US" sz="1800">
              <a:latin typeface="Times New Roman" panose="02020603050405020304" charset="0"/>
              <a:ea typeface="汉仪全唐诗简繁" panose="00020600040101010101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⑤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自伐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：和下文的</a:t>
            </a:r>
            <a:r>
              <a:rPr lang="en-US" altLang="zh-CN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“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自矜</a:t>
            </a:r>
            <a:r>
              <a:rPr lang="en-US" altLang="zh-CN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”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都是自我夸耀的意思。</a:t>
            </a:r>
            <a:endParaRPr lang="zh-CN" altLang="en-US" sz="1800">
              <a:latin typeface="Times New Roman" panose="02020603050405020304" charset="0"/>
              <a:ea typeface="汉仪全唐诗简繁" panose="00020600040101010101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⑥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长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：长久。一说读</a:t>
            </a:r>
            <a:r>
              <a:rPr lang="en-US" altLang="zh-CN" sz="1800" err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zh</a:t>
            </a:r>
            <a:r>
              <a:rPr lang="en-US" altLang="zh-CN" sz="1800" err="1"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ǎ</a:t>
            </a:r>
            <a:r>
              <a:rPr lang="en-US" altLang="zh-CN" sz="1800" err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ng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，意思是得到敬重。</a:t>
            </a:r>
            <a:endParaRPr lang="zh-CN" altLang="en-US" sz="1800">
              <a:latin typeface="Times New Roman" panose="02020603050405020304" charset="0"/>
              <a:ea typeface="汉仪全唐诗简繁" panose="00020600040101010101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⑦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其在道也，曰余食赘行，物或恶之</a:t>
            </a: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：（自见、自是、自伐、自矜等行为）用道的观点来看，就叫做剩饭、赘瘤，人们常常厌恶它们，行，同</a:t>
            </a:r>
            <a:r>
              <a:rPr lang="en-US" altLang="zh-CN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“</a:t>
            </a: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形</a:t>
            </a:r>
            <a:r>
              <a:rPr lang="en-US" altLang="zh-CN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”</a:t>
            </a: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⑧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处</a:t>
            </a: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itchFamily="34" charset="-122"/>
              </a:rPr>
              <a:t>：为，做。</a:t>
            </a:r>
            <a:endParaRPr lang="zh-CN" altLang="en-US" sz="1800">
              <a:latin typeface="Times New Roman" panose="02020603050405020304" charset="0"/>
              <a:ea typeface="汉仪全唐诗简繁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70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8681" y="424391"/>
            <a:ext cx="8226900" cy="529200"/>
          </a:xfrm>
        </p:spPr>
        <p:txBody>
          <a:bodyPr>
            <a:normAutofit fontScale="90000"/>
          </a:bodyPr>
          <a:lstStyle/>
          <a:p>
            <a:r>
              <a:rPr lang="zh-CN" altLang="en-US" smtClean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latin typeface="Times New Roman" panose="02020603050405020304" charset="0"/>
                <a:ea typeface="汉仪中宋简" panose="02010600000101010101" charset="-122"/>
                <a:cs typeface="微软雅黑" panose="020b0503020204020204" pitchFamily="34" charset="-122"/>
              </a:rPr>
              <a:t>思考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b="1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1</a:t>
            </a:r>
            <a:r>
              <a:rPr lang="en-US" b="1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b="1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第二十四章的主要内容是什么？</a:t>
            </a:r>
            <a:endParaRPr lang="zh-CN" altLang="en-US" b="1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明确：阐述</a:t>
            </a:r>
            <a:r>
              <a:rPr lang="en-US" altLang="zh-CN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有道者不会彰显自我</a:t>
            </a:r>
            <a:r>
              <a:rPr lang="en-US" altLang="zh-CN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的道理。</a:t>
            </a:r>
            <a:endParaRPr lang="zh-CN" altLang="en-US" sz="1800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b="1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本章运用了什么手法？写了什么内容？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明确：从反面运用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排比、比喻的手法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列举并剖析了</a:t>
            </a:r>
            <a:r>
              <a:rPr lang="zh-CN" altLang="en-US" sz="1800" u="sng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四种人生态度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自见</a:t>
            </a:r>
            <a:r>
              <a:rPr lang="en-US" altLang="zh-CN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自是</a:t>
            </a:r>
            <a:r>
              <a:rPr lang="en-US" altLang="zh-CN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自伐</a:t>
            </a:r>
            <a:r>
              <a:rPr lang="en-US" altLang="zh-CN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自矜</a:t>
            </a:r>
            <a:r>
              <a:rPr lang="en-US" altLang="zh-CN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）及其后果。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1800" b="1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 descr="bf096b63f6246b60ca91fcacecf81a4c500fa24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864066" y="616267"/>
            <a:ext cx="2386965" cy="1797368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mtClean="0">
                <a:latin typeface="方正粗黑宋简体" pitchFamily="2" charset="-122"/>
                <a:ea typeface="方正粗黑宋简体" pitchFamily="2" charset="-122"/>
              </a:rPr>
              <a:t>[</a:t>
            </a:r>
            <a:r>
              <a:rPr lang="zh-CN" altLang="en-US" smtClean="0">
                <a:latin typeface="方正粗黑宋简体" pitchFamily="2" charset="-122"/>
                <a:ea typeface="方正粗黑宋简体" pitchFamily="2" charset="-122"/>
              </a:rPr>
              <a:t>以经解经</a:t>
            </a:r>
            <a:r>
              <a:rPr lang="en-US" altLang="zh-CN" smtClean="0">
                <a:latin typeface="方正粗黑宋简体" pitchFamily="2" charset="-122"/>
                <a:ea typeface="方正粗黑宋简体" pitchFamily="2" charset="-122"/>
              </a:rPr>
              <a:t>]</a:t>
            </a:r>
            <a:r>
              <a:rPr lang="en-US" altLang="zh-CN" smtClean="0"/>
              <a:t>I</a:t>
            </a:r>
            <a:r>
              <a:rPr lang="zh-CN" altLang="en-US" sz="2800" smtClean="0"/>
              <a:t>第四十五章</a:t>
            </a:r>
            <a:r>
              <a:rPr lang="en-US" altLang="zh-CN" sz="2800" smtClean="0"/>
              <a:t>(</a:t>
            </a:r>
            <a:r>
              <a:rPr lang="zh-CN" altLang="en-US" sz="2800" smtClean="0"/>
              <a:t>节选</a:t>
            </a:r>
            <a:r>
              <a:rPr lang="en-US" altLang="zh-CN" sz="2800" smtClean="0"/>
              <a:t>)</a:t>
            </a:r>
            <a:r>
              <a:rPr lang="zh-CN" altLang="en-US" smtClean="0"/>
              <a:t>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rgbClr val="FF0000"/>
                </a:solidFill>
              </a:rPr>
              <a:t>大成若缺，其用不弊。大盈若冲，其用不穷。大直若屈，大巧若拙，大辩若讷。</a:t>
            </a:r>
            <a:endParaRPr lang="en-US" altLang="zh-CN" sz="2800" smtClean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000" smtClean="0"/>
              <a:t>天下最完满的东西，看起来好像有欠缺，但是它的作用是不会哀竭的，人下最充实的东西，看起来好像是空虚没有一样，但是它的作用是不会穷尽的。最笔直的东西看起来好像是弯曲的，最灵巧的东西看起来好像是笨拙的，最卓越的辩才好像足不善言辞的</a:t>
            </a:r>
            <a:endParaRPr lang="en-US" altLang="zh-CN" sz="2000" smtClean="0"/>
          </a:p>
          <a:p>
            <a:endParaRPr lang="en-US" altLang="zh-CN" smtClean="0"/>
          </a:p>
          <a:p>
            <a:r>
              <a:rPr lang="en-US" altLang="zh-CN" smtClean="0">
                <a:solidFill>
                  <a:srgbClr val="FF0000"/>
                </a:solidFill>
              </a:rPr>
              <a:t>[</a:t>
            </a:r>
            <a:r>
              <a:rPr lang="zh-CN" altLang="en-US" smtClean="0">
                <a:solidFill>
                  <a:srgbClr val="FF0000"/>
                </a:solidFill>
              </a:rPr>
              <a:t>探究内涵</a:t>
            </a:r>
            <a:r>
              <a:rPr lang="en-US" altLang="zh-CN" smtClean="0">
                <a:solidFill>
                  <a:srgbClr val="FF0000"/>
                </a:solidFill>
              </a:rPr>
              <a:t>]</a:t>
            </a:r>
          </a:p>
          <a:p>
            <a:pPr>
              <a:lnSpc>
                <a:spcPct val="120000"/>
              </a:lnSpc>
            </a:pPr>
            <a:r>
              <a:rPr lang="en-US" altLang="zh-CN" sz="2600" smtClean="0"/>
              <a:t>(1)</a:t>
            </a:r>
            <a:r>
              <a:rPr lang="zh-CN" altLang="en-US" sz="2600" smtClean="0"/>
              <a:t>完美人格</a:t>
            </a:r>
            <a:r>
              <a:rPr lang="en-US" altLang="zh-CN" sz="2600" smtClean="0"/>
              <a:t>:</a:t>
            </a:r>
            <a:r>
              <a:rPr lang="zh-CN" altLang="en-US" sz="2600" smtClean="0"/>
              <a:t>不在外形上显露，而为内在生命含藏</a:t>
            </a:r>
            <a:r>
              <a:rPr lang="en-US" altLang="zh-CN" sz="2600" smtClean="0"/>
              <a:t>;</a:t>
            </a:r>
            <a:r>
              <a:rPr lang="zh-CN" altLang="en-US" sz="2600" smtClean="0"/>
              <a:t>重内藏无外见，内藏胜于外见。</a:t>
            </a:r>
            <a:endParaRPr lang="en-US" altLang="zh-CN" sz="2600" smtClean="0"/>
          </a:p>
          <a:p>
            <a:pPr>
              <a:lnSpc>
                <a:spcPct val="120000"/>
              </a:lnSpc>
            </a:pPr>
            <a:r>
              <a:rPr lang="en-US" altLang="zh-CN" sz="2600" smtClean="0"/>
              <a:t>(2)</a:t>
            </a:r>
            <a:r>
              <a:rPr lang="zh-CN" altLang="en-US" sz="2600" smtClean="0"/>
              <a:t>不追求圆满无缺，否则物极必反。保持大成若缺、大盈若冲状态，才不走向极端，</a:t>
            </a:r>
            <a:endParaRPr lang="en-US" altLang="zh-CN" sz="2600" smtClean="0"/>
          </a:p>
          <a:p>
            <a:pPr>
              <a:lnSpc>
                <a:spcPct val="120000"/>
              </a:lnSpc>
            </a:pPr>
            <a:r>
              <a:rPr lang="en-US" altLang="zh-CN" sz="2600" smtClean="0"/>
              <a:t>(3)</a:t>
            </a:r>
            <a:r>
              <a:rPr lang="zh-CN" altLang="en-US" sz="2600" smtClean="0"/>
              <a:t>凡事要适可而止，做事要留有余地。</a:t>
            </a:r>
            <a:endParaRPr lang="zh-CN" altLang="en-US" sz="2600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0" y="0"/>
            <a:ext cx="2782436" cy="5143500"/>
          </a:xfrm>
          <a:prstGeom prst="rect">
            <a:avLst/>
          </a:prstGeom>
        </p:spPr>
      </p:pic>
      <p:sp>
        <p:nvSpPr>
          <p:cNvPr id="5" name="圆角矩形 4"/>
          <p:cNvSpPr/>
          <p:nvPr>
            <p:custDataLst>
              <p:tags r:id="rId6"/>
            </p:custDataLst>
          </p:nvPr>
        </p:nvSpPr>
        <p:spPr>
          <a:xfrm>
            <a:off x="4500189" y="1235516"/>
            <a:ext cx="379809" cy="37861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>
                <a:solidFill>
                  <a:prstClr val="white"/>
                </a:solidFill>
                <a:latin typeface="Calibri Light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400">
              <a:solidFill>
                <a:prstClr val="white"/>
              </a:solidFill>
              <a:latin typeface="Calibri Ligh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5147244" y="1280789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kern="1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作家作品</a:t>
            </a:r>
            <a:endParaRPr lang="zh-CN" altLang="zh-CN" sz="1800" kern="10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>
            <p:custDataLst>
              <p:tags r:id="rId8"/>
            </p:custDataLst>
          </p:nvPr>
        </p:nvSpPr>
        <p:spPr>
          <a:xfrm>
            <a:off x="4500189" y="1801063"/>
            <a:ext cx="379809" cy="37861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>
                <a:solidFill>
                  <a:prstClr val="white"/>
                </a:solidFill>
                <a:latin typeface="Calibri Light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400">
              <a:solidFill>
                <a:prstClr val="white"/>
              </a:solidFill>
              <a:latin typeface="Calibri Ligh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5147245" y="1845532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kern="1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文本梳理</a:t>
            </a:r>
            <a:endParaRPr lang="zh-CN" altLang="zh-CN" sz="1800" kern="10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>
            <p:custDataLst>
              <p:tags r:id="rId10"/>
            </p:custDataLst>
          </p:nvPr>
        </p:nvSpPr>
        <p:spPr>
          <a:xfrm>
            <a:off x="4500189" y="2366610"/>
            <a:ext cx="379809" cy="37861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>
                <a:solidFill>
                  <a:prstClr val="white"/>
                </a:solidFill>
                <a:latin typeface="Calibri Light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400">
              <a:solidFill>
                <a:prstClr val="white"/>
              </a:solidFill>
              <a:latin typeface="Calibri Ligh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5147245" y="2417419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kern="1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以经易经</a:t>
            </a:r>
            <a:endParaRPr lang="zh-CN" altLang="zh-CN" sz="1800" kern="10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12"/>
            </p:custDataLst>
          </p:nvPr>
        </p:nvSpPr>
        <p:spPr>
          <a:xfrm>
            <a:off x="4500189" y="2932156"/>
            <a:ext cx="379809" cy="37861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>
                <a:solidFill>
                  <a:prstClr val="white"/>
                </a:solidFill>
                <a:latin typeface="Calibri Light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400">
              <a:solidFill>
                <a:prstClr val="white"/>
              </a:solidFill>
              <a:latin typeface="Calibri Ligh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13"/>
            </p:custDataLst>
          </p:nvPr>
        </p:nvSpPr>
        <p:spPr>
          <a:xfrm>
            <a:off x="5147245" y="2989306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kern="1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学以致用</a:t>
            </a:r>
            <a:endParaRPr lang="zh-CN" altLang="zh-CN" sz="1800" kern="10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>
            <p:custDataLst>
              <p:tags r:id="rId14"/>
            </p:custDataLst>
          </p:nvPr>
        </p:nvSpPr>
        <p:spPr>
          <a:xfrm>
            <a:off x="4500189" y="3497703"/>
            <a:ext cx="379809" cy="37861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>
                <a:solidFill>
                  <a:prstClr val="white"/>
                </a:solidFill>
                <a:latin typeface="Calibri Light"/>
                <a:ea typeface="Arial Unicode MS" panose="020b0604020202020204" pitchFamily="34" charset="-122"/>
                <a:cs typeface="Arial Unicode MS" panose="020b0604020202020204" pitchFamily="34" charset="-122"/>
              </a:rPr>
              <a:t>5</a:t>
            </a:r>
            <a:endParaRPr lang="zh-CN" altLang="en-US" sz="2400">
              <a:solidFill>
                <a:prstClr val="white"/>
              </a:solidFill>
              <a:latin typeface="Calibri Ligh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矩形 13"/>
          <p:cNvSpPr/>
          <p:nvPr>
            <p:custDataLst>
              <p:tags r:id="rId15"/>
            </p:custDataLst>
          </p:nvPr>
        </p:nvSpPr>
        <p:spPr>
          <a:xfrm>
            <a:off x="5147245" y="3548512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kern="1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讨论交流</a:t>
            </a:r>
            <a:endParaRPr lang="zh-CN" altLang="zh-CN" sz="1800" kern="10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>
            <p:custDataLst>
              <p:tags r:id="rId16"/>
            </p:custDataLst>
          </p:nvPr>
        </p:nvSpPr>
        <p:spPr>
          <a:xfrm>
            <a:off x="738556" y="981087"/>
            <a:ext cx="1643399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950" b="1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sp>
        <p:nvSpPr>
          <p:cNvPr id="36" name="矩形 35"/>
          <p:cNvSpPr/>
          <p:nvPr>
            <p:custDataLst>
              <p:tags r:id="rId17"/>
            </p:custDataLst>
          </p:nvPr>
        </p:nvSpPr>
        <p:spPr>
          <a:xfrm>
            <a:off x="921298" y="1945030"/>
            <a:ext cx="12779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Contents</a:t>
            </a:r>
          </a:p>
        </p:txBody>
      </p:sp>
      <p:grpSp>
        <p:nvGrpSpPr>
          <p:cNvPr id="15" name="组合 14"/>
          <p:cNvGrpSpPr/>
          <p:nvPr>
            <p:custDataLst>
              <p:tags r:id="rId18"/>
            </p:custDataLst>
          </p:nvPr>
        </p:nvGrpSpPr>
        <p:grpSpPr>
          <a:xfrm>
            <a:off x="3657529" y="1214084"/>
            <a:ext cx="373473" cy="373473"/>
            <a:chOff x="6535243" y="2524701"/>
            <a:chExt cx="717051" cy="717051"/>
          </a:xfrm>
        </p:grpSpPr>
        <p:sp>
          <p:nvSpPr>
            <p:cNvPr id="16" name="泪滴形 15"/>
            <p:cNvSpPr/>
            <p:nvPr>
              <p:custDataLst>
                <p:tags r:id="rId19"/>
              </p:custDataLst>
            </p:nvPr>
          </p:nvSpPr>
          <p:spPr>
            <a:xfrm rot="8247616">
              <a:off x="6535243" y="2524701"/>
              <a:ext cx="717051" cy="717051"/>
            </a:xfrm>
            <a:prstGeom prst="teardrop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20"/>
              </p:custDataLst>
            </p:nvPr>
          </p:nvSpPr>
          <p:spPr>
            <a:xfrm>
              <a:off x="6604000" y="2588424"/>
              <a:ext cx="574014" cy="57401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20954" y="1053860"/>
            <a:ext cx="2185433" cy="3756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3415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07 -3.33333E-06" pathEditMode="relative" rAng="0" ptsTypes="AA">
                                      <p:cBhvr>
                                        <p:cTn id="14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07 2.96296E-06" pathEditMode="relative" rAng="0" ptsTypes="AA">
                                      <p:cBhvr>
                                        <p:cTn id="22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07 -7.40741E-07" pathEditMode="relative" rAng="0" ptsTypes="AA">
                                      <p:cBhvr>
                                        <p:cTn id="30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07 -4.44444E-06" pathEditMode="relative" rAng="0" ptsTypes="AA">
                                      <p:cBhvr>
                                        <p:cTn id="38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6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7 0.0412 L -6.25E-07 1.85185E-06" pathEditMode="relative" rAng="0" ptsTypes="AA">
                                      <p:cBhvr>
                                        <p:cTn id="46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/>
      <p:bldP spid="7" grpId="1"/>
      <p:bldP spid="8" grpId="0"/>
      <p:bldP spid="9" grpId="0"/>
      <p:bldP spid="9" grpId="1"/>
      <p:bldP spid="10" grpId="0"/>
      <p:bldP spid="11" grpId="0"/>
      <p:bldP spid="11" grpId="1"/>
      <p:bldP spid="12" grpId="0"/>
      <p:bldP spid="13" grpId="0"/>
      <p:bldP spid="13" grpId="1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mtClean="0">
                <a:latin typeface="方正粗黑宋简体" pitchFamily="2" charset="-122"/>
                <a:ea typeface="方正粗黑宋简体" pitchFamily="2" charset="-122"/>
              </a:rPr>
              <a:t>以经解经</a:t>
            </a:r>
            <a:r>
              <a:rPr lang="zh-CN" altLang="en-US" smtClean="0"/>
              <a:t>第二十二章</a:t>
            </a:r>
            <a:r>
              <a:rPr lang="en-US" altLang="zh-CN" smtClean="0"/>
              <a:t>(</a:t>
            </a:r>
            <a:r>
              <a:rPr lang="zh-CN" altLang="en-US" smtClean="0"/>
              <a:t>节选</a:t>
            </a:r>
            <a:r>
              <a:rPr lang="en-US" altLang="zh-CN" smtClean="0"/>
              <a:t>)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2600" smtClean="0">
                <a:solidFill>
                  <a:srgbClr val="FF0000"/>
                </a:solidFill>
              </a:rPr>
              <a:t>是以圣人抱一为天下式。不自见，故明</a:t>
            </a:r>
            <a:r>
              <a:rPr lang="en-US" altLang="zh-CN" sz="2600" smtClean="0">
                <a:solidFill>
                  <a:srgbClr val="FF0000"/>
                </a:solidFill>
              </a:rPr>
              <a:t>;</a:t>
            </a:r>
            <a:r>
              <a:rPr lang="zh-CN" altLang="en-US" sz="2600" smtClean="0">
                <a:solidFill>
                  <a:srgbClr val="FF0000"/>
                </a:solidFill>
              </a:rPr>
              <a:t>不自是，故彰</a:t>
            </a:r>
            <a:r>
              <a:rPr lang="en-US" altLang="zh-CN" sz="2600" smtClean="0">
                <a:solidFill>
                  <a:srgbClr val="FF0000"/>
                </a:solidFill>
              </a:rPr>
              <a:t>;</a:t>
            </a:r>
            <a:r>
              <a:rPr lang="zh-CN" altLang="en-US" sz="2600" smtClean="0">
                <a:solidFill>
                  <a:srgbClr val="FF0000"/>
                </a:solidFill>
              </a:rPr>
              <a:t>不自伐，故有功，不自矜，故长。夫唯不争，故天下莫能与之争。古之所谓“曲则全者，岂虚言哉</a:t>
            </a:r>
            <a:r>
              <a:rPr lang="en-US" altLang="zh-CN" sz="2600" smtClean="0">
                <a:solidFill>
                  <a:srgbClr val="FF0000"/>
                </a:solidFill>
              </a:rPr>
              <a:t>!</a:t>
            </a:r>
            <a:r>
              <a:rPr lang="zh-CN" altLang="en-US" sz="2600" smtClean="0">
                <a:solidFill>
                  <a:srgbClr val="FF0000"/>
                </a:solidFill>
              </a:rPr>
              <a:t>诚全而归之。</a:t>
            </a:r>
            <a:endParaRPr lang="en-US" altLang="zh-CN" sz="2600" smtClean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endParaRPr lang="en-US" altLang="zh-CN" smtClean="0"/>
          </a:p>
          <a:p>
            <a:pPr>
              <a:lnSpc>
                <a:spcPct val="120000"/>
              </a:lnSpc>
            </a:pPr>
            <a:r>
              <a:rPr lang="zh-CN" altLang="en-US" smtClean="0"/>
              <a:t>所以有道的人坚守这一原则作为天下事理的范式。不自我表扬，反能显明，不自以为是，反能彰显</a:t>
            </a:r>
            <a:r>
              <a:rPr lang="en-US" altLang="zh-CN" smtClean="0"/>
              <a:t>;</a:t>
            </a:r>
            <a:r>
              <a:rPr lang="zh-CN" altLang="en-US" smtClean="0"/>
              <a:t>不自我夸耀，反能有功</a:t>
            </a:r>
            <a:r>
              <a:rPr lang="en-US" altLang="zh-CN" smtClean="0"/>
              <a:t>;</a:t>
            </a:r>
            <a:r>
              <a:rPr lang="zh-CN" altLang="en-US" smtClean="0"/>
              <a:t>不自高自大，所以才能长久。正因为不与人争，所以天下没有人能与他争。古人所谓“委曲便会保全”的话，怎么会是空话呢</a:t>
            </a:r>
            <a:r>
              <a:rPr lang="en-US" altLang="zh-CN" smtClean="0"/>
              <a:t>?</a:t>
            </a:r>
            <a:r>
              <a:rPr lang="zh-CN" altLang="en-US" smtClean="0"/>
              <a:t>它确实能仅人得到保全，回归大道。</a:t>
            </a:r>
            <a:endParaRPr lang="en-US" altLang="zh-CN" smtClean="0"/>
          </a:p>
          <a:p>
            <a:pPr>
              <a:lnSpc>
                <a:spcPct val="120000"/>
              </a:lnSpc>
            </a:pPr>
            <a:r>
              <a:rPr lang="zh-CN" altLang="en-US" sz="2900" smtClean="0"/>
              <a:t>启示：</a:t>
            </a:r>
            <a:r>
              <a:rPr lang="en-US" altLang="zh-CN" sz="2900" smtClean="0"/>
              <a:t>1</a:t>
            </a:r>
            <a:r>
              <a:rPr lang="zh-CN" altLang="en-US" sz="2900" smtClean="0"/>
              <a:t>、做人不要“自见自是”自伐”自矜而要谦虚、谦让。“曲则全”的处世哲学</a:t>
            </a:r>
            <a:r>
              <a:rPr lang="en-US" altLang="zh-CN" sz="2900" smtClean="0"/>
              <a:t>:</a:t>
            </a:r>
            <a:r>
              <a:rPr lang="zh-CN" altLang="en-US" sz="2900" smtClean="0"/>
              <a:t>求全之道，莫过于不争，不争之道，在于不自见、不自足、不自伐、不自矜。</a:t>
            </a:r>
            <a:r>
              <a:rPr lang="en-US" altLang="zh-CN" sz="2900" smtClean="0"/>
              <a:t>(2)</a:t>
            </a:r>
            <a:r>
              <a:rPr lang="zh-CN" altLang="en-US" sz="2900" smtClean="0"/>
              <a:t>做人不要“企立”“跨行不要主观妄为，而要遵循遵循自然规律，顺“道”而行。</a:t>
            </a:r>
            <a:endParaRPr lang="zh-CN" altLang="en-US" sz="2900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048" name="文本框 2"/>
          <p:cNvSpPr/>
          <p:nvPr>
            <p:custDataLst>
              <p:tags r:id="rId3"/>
            </p:custDataLst>
          </p:nvPr>
        </p:nvSpPr>
        <p:spPr>
          <a:xfrm>
            <a:off x="441484" y="460057"/>
            <a:ext cx="8261033" cy="436786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>
                <a:latin typeface="Times New Roman" panose="02020603050405020304" charset="0"/>
                <a:ea typeface="汉仪全唐诗简繁" panose="00020600040101010101" charset="-122"/>
              </a:rPr>
              <a:t>  </a:t>
            </a:r>
            <a:r>
              <a:rPr lang="en-US" altLang="zh-CN" sz="2400">
                <a:latin typeface="Times New Roman" panose="02020603050405020304" charset="0"/>
                <a:ea typeface="汉仪全唐诗简繁" panose="00020600040101010101" charset="-122"/>
              </a:rPr>
              <a:t>    </a:t>
            </a:r>
            <a:r>
              <a:rPr lang="en-US" altLang="zh-CN" sz="2400"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  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知人者</a:t>
            </a:r>
            <a:r>
              <a:rPr lang="zh-CN" altLang="en-US" sz="2400" u="sng"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智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，自知者</a:t>
            </a:r>
            <a:r>
              <a:rPr lang="zh-CN" altLang="en-US" sz="2400" u="sng"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明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。胜人者</a:t>
            </a:r>
            <a:r>
              <a:rPr lang="zh-CN" altLang="en-US" sz="2400" u="sng"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有力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，自胜者</a:t>
            </a:r>
            <a:r>
              <a:rPr lang="zh-CN" altLang="en-US" sz="2400" u="sng"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强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。知足者</a:t>
            </a:r>
            <a:r>
              <a:rPr lang="zh-CN" altLang="en-US" sz="2400" u="sng"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富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强行者有志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。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不失其所者久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  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死而不亡者寿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。</a:t>
            </a:r>
            <a:endParaRPr lang="zh-CN" altLang="en-US" sz="2400">
              <a:latin typeface="Times New Roman" panose="02020603050405020304" charset="0"/>
              <a:ea typeface="汉仪全唐诗简繁" panose="00020600040101010101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[注释]</a:t>
            </a:r>
            <a:endParaRPr lang="zh-CN" altLang="en-US" sz="2100">
              <a:latin typeface="Times New Roman" panose="02020603050405020304" charset="0"/>
              <a:ea typeface="汉仪全唐诗简繁" panose="00020600040101010101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1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①</a:t>
            </a:r>
            <a:r>
              <a:rPr lang="zh-CN" altLang="en-US" sz="2100">
                <a:solidFill>
                  <a:srgbClr val="00B0F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强(qiǎng)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行者有志：</a:t>
            </a:r>
            <a:r>
              <a:rPr lang="zh-CN" altLang="en-US" sz="21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勤勉而行的人有意志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1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② 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不失其所者久</a:t>
            </a:r>
            <a:r>
              <a:rPr lang="zh-CN" altLang="en-US" sz="21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：不丧失立身之基的人能够长久。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1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③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 死而不亡者寿</a:t>
            </a:r>
            <a:r>
              <a:rPr lang="zh-CN" altLang="en-US" sz="21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：死而不朽的人就是长寿。意思是，有道之人身死而道长存，这就是寿。</a:t>
            </a:r>
            <a:endParaRPr lang="zh-CN" altLang="en-US" sz="2100">
              <a:latin typeface="Times New Roman" panose="02020603050405020304" charset="0"/>
              <a:ea typeface="汉仪全唐诗简繁" panose="0002060004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100">
              <a:latin typeface="Times New Roman" panose="02020603050405020304" charset="0"/>
              <a:ea typeface="汉仪全唐诗简繁" panose="00020600040101010101" charset="-122"/>
              <a:cs typeface="仿宋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70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mtClean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latin typeface="Times New Roman" panose="02020603050405020304" charset="0"/>
                <a:ea typeface="汉仪中宋简" panose="02010600000101010101" charset="-122"/>
                <a:cs typeface="微软雅黑" panose="020b0503020204020204" pitchFamily="34" charset="-122"/>
              </a:rPr>
              <a:t>思考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b="1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第三十二章的主要内容是什么？</a:t>
            </a:r>
            <a:endParaRPr lang="zh-CN" altLang="en-US" b="1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明确：强调人要</a:t>
            </a:r>
            <a:r>
              <a:rPr lang="en-US" altLang="zh-CN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自知</a:t>
            </a:r>
            <a:r>
              <a:rPr lang="en-US" altLang="zh-CN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”“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自胜</a:t>
            </a:r>
            <a:r>
              <a:rPr lang="en-US" altLang="zh-CN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”“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知足</a:t>
            </a:r>
            <a:r>
              <a:rPr lang="en-US" altLang="zh-CN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”“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强行</a:t>
            </a:r>
            <a:r>
              <a:rPr lang="en-US" altLang="zh-CN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，加强自我修养。</a:t>
            </a:r>
            <a:endParaRPr lang="zh-CN" altLang="en-US" sz="1800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2.本章运用了什么手法？写了什么内容？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800" err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明确：从反面运用排比、比喻的手法列举并剖析了四种人生态度（“自见”、“自是”、“自伐”、“自矜”）及其后果。</a:t>
            </a:r>
          </a:p>
          <a:p>
            <a:pPr marL="0" indent="0">
              <a:lnSpc>
                <a:spcPct val="150000"/>
              </a:lnSpc>
              <a:buNone/>
            </a:pPr>
            <a:endParaRPr lang="en-US" altLang="zh-CN" sz="1800" b="1">
              <a:solidFill>
                <a:srgbClr val="FF0000"/>
              </a:solidFill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421630" y="2970467"/>
            <a:ext cx="3969178" cy="85001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924" tIns="28962" rIns="57924" bIns="28962" rtlCol="0" anchor="ctr"/>
          <a:lstStyle/>
          <a:p>
            <a:pPr algn="ctr"/>
            <a:endParaRPr lang="zh-CN" altLang="en-US" sz="1013"/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3056649" y="1470158"/>
            <a:ext cx="3969178" cy="85001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924" tIns="28962" rIns="57924" bIns="28962" rtlCol="0" anchor="ctr"/>
          <a:lstStyle/>
          <a:p>
            <a:pPr algn="ctr"/>
            <a:endParaRPr lang="zh-CN" altLang="en-US" sz="1013"/>
          </a:p>
        </p:txBody>
      </p:sp>
      <p:sp>
        <p:nvSpPr>
          <p:cNvPr id="5" name="TextBox 4"/>
          <p:cNvSpPr txBox="1"/>
          <p:nvPr>
            <p:custDataLst>
              <p:tags r:id="rId6"/>
            </p:custDataLst>
          </p:nvPr>
        </p:nvSpPr>
        <p:spPr>
          <a:xfrm>
            <a:off x="2533650" y="1575683"/>
            <a:ext cx="6610349" cy="3013145"/>
          </a:xfrm>
          <a:prstGeom prst="rect">
            <a:avLst/>
          </a:prstGeom>
          <a:noFill/>
        </p:spPr>
        <p:txBody>
          <a:bodyPr wrap="square" lIns="57924" tIns="28962" rIns="57924" bIns="28962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</a:rPr>
              <a:t>知人者</a:t>
            </a:r>
            <a:r>
              <a:rPr lang="zh-CN" altLang="en-US" sz="2400" smtClean="0"/>
              <a:t>”知人不知己，知外不知内，是一般之智。</a:t>
            </a:r>
            <a:endParaRPr lang="en-US" altLang="zh-CN" sz="2400" smtClean="0"/>
          </a:p>
          <a:p>
            <a:r>
              <a:rPr lang="zh-CN" altLang="en-US" sz="2400" smtClean="0">
                <a:solidFill>
                  <a:srgbClr val="FF0000"/>
                </a:solidFill>
              </a:rPr>
              <a:t>自知者</a:t>
            </a:r>
            <a:r>
              <a:rPr lang="zh-CN" altLang="en-US" sz="2400" smtClean="0"/>
              <a:t>”，知人更知己，了解内心，是心灵之明。反省自身，把握自己，体察生命本质。内外皆明的自知者，比知人者境界更高。</a:t>
            </a:r>
            <a:endParaRPr lang="en-US" altLang="zh-CN" sz="2400" smtClean="0"/>
          </a:p>
          <a:p>
            <a:r>
              <a:rPr lang="zh-CN" altLang="en-US" sz="2400" smtClean="0">
                <a:solidFill>
                  <a:srgbClr val="FF0000"/>
                </a:solidFill>
              </a:rPr>
              <a:t>胜人者</a:t>
            </a:r>
            <a:r>
              <a:rPr lang="zh-CN" altLang="en-US" sz="2400" smtClean="0"/>
              <a:t>凭借外在力量战胜别人，</a:t>
            </a:r>
            <a:endParaRPr lang="en-US" altLang="zh-CN" sz="2400" smtClean="0"/>
          </a:p>
          <a:p>
            <a:r>
              <a:rPr lang="zh-CN" altLang="en-US" sz="2400" smtClean="0">
                <a:solidFill>
                  <a:srgbClr val="FF0000"/>
                </a:solidFill>
              </a:rPr>
              <a:t>自胜者</a:t>
            </a:r>
            <a:r>
              <a:rPr lang="zh-CN" altLang="en-US" sz="2400" smtClean="0"/>
              <a:t>是有力量自胜者凭借内在意志战胜自我，克制欲望，摒除杂念。能把控自己的人，才能达到无所不容、物我两忘的境界，才称得上强者</a:t>
            </a:r>
            <a:endParaRPr lang="zh-CN" altLang="en-US" sz="2400"/>
          </a:p>
        </p:txBody>
      </p:sp>
      <p:pic>
        <p:nvPicPr>
          <p:cNvPr id="6" name="图片 5" descr="C:\Users\Administrator.SC-201810291446\Desktop\src=http___img.mp.itc.cn_q_70,c_zoom,w_640_upload_20170607_3768961f563e44eeae41d01fd19da4b7_th.jpg&amp;refer=http___img.mp.itc.jpgsrc=http___img.mp.itc.cn_q_70,c_zoom,w_640_upload_20170607_3768961f563e44eeae41d01fd19da4b7_th.jpg&amp;refer=http___img.mp.itc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2228850" cy="5143499"/>
          </a:xfrm>
          <a:prstGeom prst="rect">
            <a:avLst/>
          </a:prstGeom>
        </p:spPr>
      </p:pic>
      <p:sp>
        <p:nvSpPr>
          <p:cNvPr id="7" name="五边形 6"/>
          <p:cNvSpPr/>
          <p:nvPr>
            <p:custDataLst>
              <p:tags r:id="rId9"/>
            </p:custDataLst>
          </p:nvPr>
        </p:nvSpPr>
        <p:spPr>
          <a:xfrm>
            <a:off x="2190749" y="485774"/>
            <a:ext cx="5581651" cy="9429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smtClean="0"/>
              <a:t>[</a:t>
            </a:r>
            <a:r>
              <a:rPr lang="zh-CN" altLang="en-US" sz="2000" smtClean="0"/>
              <a:t>探究内涵</a:t>
            </a:r>
            <a:r>
              <a:rPr lang="en-US" altLang="zh-CN" sz="2000" smtClean="0"/>
              <a:t>]</a:t>
            </a:r>
            <a:r>
              <a:rPr lang="zh-CN" altLang="en-US" sz="2000" smtClean="0"/>
              <a:t>「学习任务」如何理解“知人者与自知者”“胜人者与自胜者”</a:t>
            </a:r>
            <a:r>
              <a:rPr lang="en-US" altLang="zh-CN" sz="2000" smtClean="0"/>
              <a:t>?</a:t>
            </a:r>
            <a:r>
              <a:rPr lang="zh-CN" altLang="en-US" sz="2000" smtClean="0"/>
              <a:t>为什么说自知者、自胜者境界更高</a:t>
            </a:r>
            <a:r>
              <a:rPr lang="en-US" altLang="zh-CN" sz="2000" smtClean="0"/>
              <a:t>?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2963493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421630" y="2970467"/>
            <a:ext cx="3969178" cy="85001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924" tIns="28962" rIns="57924" bIns="28962" rtlCol="0" anchor="ctr"/>
          <a:lstStyle/>
          <a:p>
            <a:pPr algn="ctr"/>
            <a:endParaRPr lang="zh-CN" altLang="en-US" sz="1013"/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3056649" y="1470158"/>
            <a:ext cx="3969178" cy="85001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924" tIns="28962" rIns="57924" bIns="28962" rtlCol="0" anchor="ctr"/>
          <a:lstStyle/>
          <a:p>
            <a:pPr algn="ctr"/>
            <a:endParaRPr lang="zh-CN" altLang="en-US" sz="1013"/>
          </a:p>
        </p:txBody>
      </p:sp>
      <p:sp>
        <p:nvSpPr>
          <p:cNvPr id="5" name="TextBox 4"/>
          <p:cNvSpPr txBox="1"/>
          <p:nvPr>
            <p:custDataLst>
              <p:tags r:id="rId6"/>
            </p:custDataLst>
          </p:nvPr>
        </p:nvSpPr>
        <p:spPr>
          <a:xfrm>
            <a:off x="2533650" y="1575683"/>
            <a:ext cx="6610349" cy="3382477"/>
          </a:xfrm>
          <a:prstGeom prst="rect">
            <a:avLst/>
          </a:prstGeom>
          <a:noFill/>
        </p:spPr>
        <p:txBody>
          <a:bodyPr wrap="square" lIns="57924" tIns="28962" rIns="57924" bIns="28962" rtlCol="0">
            <a:spAutoFit/>
          </a:bodyPr>
          <a:lstStyle/>
          <a:p>
            <a:r>
              <a:rPr lang="zh-CN" altLang="en-US" sz="2400" smtClean="0"/>
              <a:t>知人者智，自知者明。胜人者有力，自胜者强’为一组，强调人欲知人，必先自知，人欲胜人，必先自胜，故以“自知”自胜”为立身之本。如果对已经达到的境界</a:t>
            </a:r>
            <a:r>
              <a:rPr lang="en-US" altLang="zh-CN" sz="2400" smtClean="0"/>
              <a:t>(</a:t>
            </a:r>
            <a:r>
              <a:rPr lang="zh-CN" altLang="en-US" sz="2400" smtClean="0"/>
              <a:t>自知、自胜的程度</a:t>
            </a:r>
            <a:r>
              <a:rPr lang="en-US" altLang="zh-CN" sz="2400" smtClean="0"/>
              <a:t>)</a:t>
            </a:r>
            <a:r>
              <a:rPr lang="zh-CN" altLang="en-US" sz="2400" smtClean="0"/>
              <a:t>感到知足，可称得上富有，但精益求精、强劲奋进才称得上有</a:t>
            </a:r>
            <a:r>
              <a:rPr lang="en-US" altLang="zh-CN" sz="2400" smtClean="0"/>
              <a:t>(</a:t>
            </a:r>
            <a:r>
              <a:rPr lang="zh-CN" altLang="en-US" sz="2400" smtClean="0"/>
              <a:t>求道的</a:t>
            </a:r>
            <a:r>
              <a:rPr lang="en-US" altLang="zh-CN" sz="2400" smtClean="0"/>
              <a:t>)</a:t>
            </a:r>
            <a:r>
              <a:rPr lang="zh-CN" altLang="en-US" sz="2400" smtClean="0"/>
              <a:t>意志。那些知足者不失其所”，可以立身长久</a:t>
            </a:r>
            <a:r>
              <a:rPr lang="en-US" altLang="zh-CN" sz="2400" smtClean="0"/>
              <a:t>;</a:t>
            </a:r>
            <a:r>
              <a:rPr lang="zh-CN" altLang="en-US" sz="2400" smtClean="0"/>
              <a:t>但强行者求道不息，身死道存，与道同在，才称得上寿”，即不朽。</a:t>
            </a:r>
            <a:r>
              <a:rPr lang="en-US" altLang="zh-CN" sz="2000" smtClean="0">
                <a:latin typeface="黑体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000" smtClean="0">
                <a:latin typeface="黑体" pitchFamily="49" charset="-122"/>
                <a:ea typeface="黑体" panose="02010609060101010101" pitchFamily="49" charset="-122"/>
              </a:rPr>
              <a:t>参见饶尚宽译注</a:t>
            </a:r>
            <a:r>
              <a:rPr lang="en-US" altLang="zh-CN" sz="2000" smtClean="0">
                <a:latin typeface="黑体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smtClean="0">
                <a:latin typeface="黑体" pitchFamily="49" charset="-122"/>
                <a:ea typeface="黑体" panose="02010609060101010101" pitchFamily="49" charset="-122"/>
              </a:rPr>
              <a:t>老子</a:t>
            </a:r>
            <a:r>
              <a:rPr lang="en-US" altLang="zh-CN" sz="2000" smtClean="0">
                <a:latin typeface="黑体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smtClean="0">
                <a:latin typeface="黑体" pitchFamily="49" charset="-122"/>
                <a:ea typeface="黑体" panose="02010609060101010101" pitchFamily="49" charset="-122"/>
              </a:rPr>
              <a:t>，中华书局年</a:t>
            </a:r>
            <a:r>
              <a:rPr lang="en-US" altLang="zh-CN" sz="2000" smtClean="0">
                <a:latin typeface="黑体" pitchFamily="49" charset="-122"/>
                <a:ea typeface="黑体" panose="02010609060101010101" pitchFamily="49" charset="-122"/>
              </a:rPr>
              <a:t>2006</a:t>
            </a:r>
            <a:r>
              <a:rPr lang="zh-CN" altLang="en-US" sz="2000" smtClean="0">
                <a:latin typeface="黑体" pitchFamily="49" charset="-122"/>
                <a:ea typeface="黑体" panose="02010609060101010101" pitchFamily="49" charset="-122"/>
              </a:rPr>
              <a:t>版</a:t>
            </a:r>
            <a:r>
              <a:rPr lang="en-US" altLang="zh-CN" sz="2000" smtClean="0">
                <a:latin typeface="黑体" pitchFamily="49" charset="-122"/>
                <a:ea typeface="黑体" panose="02010609060101010101" pitchFamily="49" charset="-122"/>
              </a:rPr>
              <a:t>:</a:t>
            </a:r>
            <a:endParaRPr lang="zh-CN" altLang="en-US" sz="2400">
              <a:latin typeface="黑体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 descr="C:\Users\Administrator.SC-201810291446\Desktop\src=http___img.mp.itc.cn_q_70,c_zoom,w_640_upload_20170607_3768961f563e44eeae41d01fd19da4b7_th.jpg&amp;refer=http___img.mp.itc.jpgsrc=http___img.mp.itc.cn_q_70,c_zoom,w_640_upload_20170607_3768961f563e44eeae41d01fd19da4b7_th.jpg&amp;refer=http___img.mp.itc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2228850" cy="5143499"/>
          </a:xfrm>
          <a:prstGeom prst="rect">
            <a:avLst/>
          </a:prstGeom>
        </p:spPr>
      </p:pic>
      <p:sp>
        <p:nvSpPr>
          <p:cNvPr id="7" name="五边形 6"/>
          <p:cNvSpPr/>
          <p:nvPr>
            <p:custDataLst>
              <p:tags r:id="rId9"/>
            </p:custDataLst>
          </p:nvPr>
        </p:nvSpPr>
        <p:spPr>
          <a:xfrm>
            <a:off x="2190749" y="485774"/>
            <a:ext cx="5581651" cy="9429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smtClean="0"/>
              <a:t>[</a:t>
            </a:r>
            <a:r>
              <a:rPr lang="zh-CN" altLang="en-US" sz="2000" smtClean="0"/>
              <a:t>探究内涵「学习任务」如何理解“知足者富，强行者有志。不失其所者久，死而不亡者寿”这两句话与上文的联系</a:t>
            </a:r>
            <a:r>
              <a:rPr lang="en-US" altLang="zh-CN" sz="2000" smtClean="0"/>
              <a:t>?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2963493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048" name="文本框 2"/>
          <p:cNvSpPr/>
          <p:nvPr>
            <p:custDataLst>
              <p:tags r:id="rId3"/>
            </p:custDataLst>
          </p:nvPr>
        </p:nvSpPr>
        <p:spPr>
          <a:xfrm>
            <a:off x="441484" y="460057"/>
            <a:ext cx="8261033" cy="444480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汉仪全唐诗简繁" panose="00020600040101010101" charset="-122"/>
              </a:rPr>
              <a:t>     </a:t>
            </a:r>
            <a:r>
              <a:rPr lang="en-US" altLang="zh-CN" sz="2100">
                <a:latin typeface="Times New Roman" panose="02020603050405020304" charset="0"/>
                <a:ea typeface="汉仪全唐诗简繁" panose="00020600040101010101" charset="-122"/>
              </a:rPr>
              <a:t> </a:t>
            </a:r>
            <a:r>
              <a:rPr lang="en-US" altLang="zh-CN" sz="2400"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  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其安易持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其未兆易谋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其脆易泮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 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其微易散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。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为之于未有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，治之于未乱。</a:t>
            </a:r>
            <a:endParaRPr lang="zh-CN" altLang="en-US" sz="2100">
              <a:latin typeface="Times New Roman" panose="02020603050405020304" charset="0"/>
              <a:ea typeface="汉仪全唐诗简繁" panose="00020600040101010101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[注释]</a:t>
            </a:r>
            <a:r>
              <a:rPr lang="en-US" altLang="zh-CN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1800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微软雅黑" pitchFamily="34" charset="-122"/>
              </a:rPr>
              <a:t>1.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微软雅黑" pitchFamily="34" charset="-122"/>
              </a:rPr>
              <a:t>其安易持</a:t>
            </a: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微软雅黑" pitchFamily="34" charset="-122"/>
              </a:rPr>
              <a:t>：事物安然未生变的时候容易持守。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微软雅黑" pitchFamily="34" charset="-122"/>
              </a:rPr>
              <a:t>2.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微软雅黑" pitchFamily="34" charset="-122"/>
              </a:rPr>
              <a:t>其未兆易谋</a:t>
            </a: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微软雅黑" pitchFamily="34" charset="-122"/>
              </a:rPr>
              <a:t>：问题还没有显露迹象的时候容易解决。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微软雅黑" pitchFamily="34" charset="-122"/>
              </a:rPr>
              <a:t>3</a:t>
            </a:r>
            <a:r>
              <a:rPr lang="en-US" altLang="zh-CN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微软雅黑" pitchFamily="34" charset="-122"/>
              </a:rPr>
              <a:t>.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微软雅黑" pitchFamily="34" charset="-122"/>
              </a:rPr>
              <a:t>其脆易泮</a:t>
            </a: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微软雅黑" pitchFamily="34" charset="-122"/>
              </a:rPr>
              <a:t>：事物脆弱的时候容易分离。泮，同“判”分离。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微软雅黑" pitchFamily="34" charset="-122"/>
              </a:rPr>
              <a:t>4.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微软雅黑" pitchFamily="34" charset="-122"/>
              </a:rPr>
              <a:t>其微易散</a:t>
            </a: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微软雅黑" pitchFamily="34" charset="-122"/>
              </a:rPr>
              <a:t>：事物细微的时候容易散失。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微软雅黑" pitchFamily="34" charset="-122"/>
              </a:rPr>
              <a:t>5.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微软雅黑" pitchFamily="34" charset="-122"/>
              </a:rPr>
              <a:t>为之于未有</a:t>
            </a: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微软雅黑" pitchFamily="34" charset="-122"/>
              </a:rPr>
              <a:t>：在事情未发生时就做。</a:t>
            </a:r>
          </a:p>
          <a:p>
            <a:pPr>
              <a:lnSpc>
                <a:spcPct val="150000"/>
              </a:lnSpc>
            </a:pPr>
            <a:endParaRPr lang="zh-CN" altLang="en-US" sz="1800">
              <a:solidFill>
                <a:srgbClr val="595959"/>
              </a:solidFill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  <a:sym typeface="微软雅黑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70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048" name="文本框 2"/>
          <p:cNvSpPr/>
          <p:nvPr>
            <p:custDataLst>
              <p:tags r:id="rId3"/>
            </p:custDataLst>
          </p:nvPr>
        </p:nvSpPr>
        <p:spPr>
          <a:xfrm>
            <a:off x="441484" y="460057"/>
            <a:ext cx="8261033" cy="54296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     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合抱之木，</a:t>
            </a:r>
            <a:r>
              <a:rPr lang="zh-CN" altLang="en-US" sz="2400" u="sng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生于</a:t>
            </a:r>
            <a:r>
              <a:rPr lang="zh-CN" altLang="en-US" sz="2400" u="sng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毫末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；九层之台，</a:t>
            </a:r>
            <a:r>
              <a:rPr lang="zh-CN" altLang="en-US" sz="2400" u="sng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起于</a:t>
            </a:r>
            <a:r>
              <a:rPr lang="zh-CN" altLang="en-US" sz="2400" u="sng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累土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；千里之行，</a:t>
            </a:r>
            <a:r>
              <a:rPr lang="zh-CN" altLang="en-US" sz="2400" u="sng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始于足下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。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为者败之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执者失之</a:t>
            </a: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。</a:t>
            </a:r>
            <a:endParaRPr lang="zh-CN" altLang="en-US" sz="2400">
              <a:latin typeface="Times New Roman" panose="02020603050405020304" charset="0"/>
              <a:ea typeface="汉仪全唐诗简繁" panose="00020600040101010101" charset="-122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100">
              <a:latin typeface="Times New Roman" panose="02020603050405020304" charset="0"/>
              <a:ea typeface="汉仪全唐诗简繁" panose="00020600040101010101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[注释]</a:t>
            </a:r>
            <a:r>
              <a:rPr lang="en-US" altLang="zh-CN" sz="21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2100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1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6.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毫末</a:t>
            </a:r>
            <a:r>
              <a:rPr lang="zh-CN" altLang="en-US" sz="21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：毫毛的末端。比喻极其细微的事物。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1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7.</a:t>
            </a:r>
            <a:r>
              <a:rPr lang="zh-CN" altLang="en-US" sz="21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 </a:t>
            </a:r>
            <a:r>
              <a:rPr lang="zh-CN" altLang="en-US" sz="2100">
                <a:solidFill>
                  <a:srgbClr val="00B0F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累(léi)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土</a:t>
            </a:r>
            <a:r>
              <a:rPr lang="zh-CN" altLang="en-US" sz="21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：一筐土。累，同“纂”，土筐。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1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8.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为者败之</a:t>
            </a:r>
            <a:r>
              <a:rPr lang="zh-CN" altLang="en-US" sz="21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：动手去做的就会坏事。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1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9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.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执者失之</a:t>
            </a:r>
            <a:r>
              <a:rPr lang="zh-CN" altLang="en-US" sz="21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：有所把持的就会失去。</a:t>
            </a:r>
            <a:endParaRPr lang="zh-CN" altLang="en-US" sz="2100">
              <a:latin typeface="Times New Roman" panose="02020603050405020304" charset="0"/>
              <a:ea typeface="汉仪全唐诗简繁" panose="0002060004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zh-CN" altLang="en-US" sz="1800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 charset="0"/>
              <a:ea typeface="汉仪全唐诗简繁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70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048" name="文本框 2"/>
          <p:cNvSpPr/>
          <p:nvPr>
            <p:custDataLst>
              <p:tags r:id="rId3"/>
            </p:custDataLst>
          </p:nvPr>
        </p:nvSpPr>
        <p:spPr>
          <a:xfrm>
            <a:off x="441484" y="258127"/>
            <a:ext cx="8261033" cy="4937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汉仪全唐诗简繁" panose="00020600040101010101" charset="-122"/>
              </a:rPr>
              <a:t>   </a:t>
            </a:r>
            <a:r>
              <a:rPr lang="en-US" altLang="zh-CN" sz="2100">
                <a:latin typeface="Times New Roman" panose="02020603050405020304" charset="0"/>
                <a:ea typeface="汉仪全唐诗简繁" panose="00020600040101010101" charset="-122"/>
              </a:rPr>
              <a:t>   </a:t>
            </a:r>
            <a:r>
              <a:rPr lang="en-US" altLang="zh-CN" sz="2100"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  </a:t>
            </a: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是以圣人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无为</a:t>
            </a: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，故无败；无执，故无失。民之从事，常于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几</a:t>
            </a: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成而败之。慎终如始，则无败事。是以圣人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欲不欲</a:t>
            </a: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 不贵难得之货，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学不学</a:t>
            </a: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复众人之所过</a:t>
            </a: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，以辅万物之自然而不敢为。</a:t>
            </a:r>
            <a:endParaRPr lang="zh-CN" altLang="en-US" sz="1800">
              <a:latin typeface="Times New Roman" panose="02020603050405020304" charset="0"/>
              <a:ea typeface="汉仪全唐诗简繁" panose="00020600040101010101" charset="-122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[注释]</a:t>
            </a:r>
            <a:r>
              <a:rPr lang="en-US" altLang="zh-CN" sz="18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1800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10.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无为</a:t>
            </a: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：指顺应自然，不求有所作为。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800">
                <a:solidFill>
                  <a:srgbClr val="00206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11</a:t>
            </a:r>
            <a:r>
              <a:rPr lang="en-US" altLang="zh-CN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.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几</a:t>
            </a:r>
            <a:r>
              <a:rPr lang="zh-CN" altLang="en-US" sz="1800">
                <a:solidFill>
                  <a:srgbClr val="00B0F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(jī)</a:t>
            </a: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：接近。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12.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欲不欲</a:t>
            </a: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：想要常人所不想要的。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13.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学不学</a:t>
            </a: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：学习常人所不学习的。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14.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复众人之所过</a:t>
            </a:r>
            <a:r>
              <a:rPr lang="zh-CN" altLang="en-US" sz="1800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itchFamily="34" charset="-122"/>
              </a:rPr>
              <a:t>：补救众人所犯的过错。复，弥补，补救。</a:t>
            </a:r>
            <a:endParaRPr lang="zh-CN" altLang="en-US" sz="1800">
              <a:latin typeface="Times New Roman" panose="02020603050405020304" charset="0"/>
              <a:ea typeface="汉仪全唐诗简繁" panose="0002060004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 charset="0"/>
              <a:ea typeface="汉仪全唐诗简繁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70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87008" y="251584"/>
            <a:ext cx="8226900" cy="529200"/>
          </a:xfrm>
        </p:spPr>
        <p:txBody>
          <a:bodyPr>
            <a:normAutofit fontScale="90000"/>
          </a:bodyPr>
          <a:lstStyle/>
          <a:p>
            <a:r>
              <a:rPr lang="zh-CN" altLang="en-US" smtClean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latin typeface="Times New Roman" panose="02020603050405020304" charset="0"/>
                <a:ea typeface="汉仪中宋简" panose="02010600000101010101" charset="-122"/>
                <a:cs typeface="微软雅黑" panose="020b0503020204020204" pitchFamily="34" charset="-122"/>
              </a:rPr>
              <a:t>思考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15357" y="606009"/>
            <a:ext cx="8226900" cy="356940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b="1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第六十四章的主要内容是什么？</a:t>
            </a:r>
            <a:endParaRPr lang="zh-CN" altLang="en-US" sz="2400" b="1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明确：告诫人们要始终保持慎重，要依靠自然规律，要有坚定的毅力，耐心地、一点一滴地去完成某件事情。同时，引出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无为而治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思想的具体做法</a:t>
            </a:r>
            <a:r>
              <a:rPr lang="zh-CN" altLang="en-US" smtClean="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zh-CN" smtClean="0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b="1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1847850" y="2677273"/>
            <a:ext cx="64579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第一层</a:t>
            </a:r>
            <a:r>
              <a:rPr lang="en-US" altLang="zh-CN" sz="2400" smtClean="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:“</a:t>
            </a:r>
            <a:r>
              <a:rPr lang="zh-CN" altLang="en-US" sz="2400" smtClean="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其安易持，其未兆易谋。其脆易泮，其微易散。为之于未有，治之于未乱。”</a:t>
            </a:r>
            <a:endParaRPr lang="en-US" altLang="zh-CN" sz="2400" smtClean="0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(1)</a:t>
            </a:r>
            <a:r>
              <a:rPr lang="zh-CN" altLang="en-US" sz="2400" smtClean="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为之于无事。</a:t>
            </a:r>
            <a:r>
              <a:rPr lang="en-US" altLang="zh-CN" sz="2400" smtClean="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(2)</a:t>
            </a:r>
            <a:r>
              <a:rPr lang="zh-CN" altLang="en-US" sz="2400" smtClean="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防患于未然。</a:t>
            </a:r>
            <a:endParaRPr lang="en-US" altLang="zh-CN" sz="2400" smtClean="0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圆角矩形 4"/>
          <p:cNvSpPr/>
          <p:nvPr>
            <p:custDataLst>
              <p:tags r:id="rId6"/>
            </p:custDataLst>
          </p:nvPr>
        </p:nvSpPr>
        <p:spPr>
          <a:xfrm>
            <a:off x="1438275" y="2876550"/>
            <a:ext cx="6334125" cy="1752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800" smtClean="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第二层</a:t>
            </a:r>
            <a:r>
              <a:rPr lang="zh-CN" altLang="en-US" sz="2000" smtClean="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合抱之木，</a:t>
            </a:r>
            <a:r>
              <a:rPr lang="zh-CN" altLang="en-US" sz="2000" u="sng" smtClean="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生于</a:t>
            </a:r>
            <a:r>
              <a:rPr lang="zh-CN" altLang="en-US" sz="2000" u="sng" smtClean="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毫末</a:t>
            </a:r>
            <a:r>
              <a:rPr lang="zh-CN" altLang="en-US" sz="2000" smtClean="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；九层之台，</a:t>
            </a:r>
            <a:r>
              <a:rPr lang="zh-CN" altLang="en-US" sz="2000" u="sng" smtClean="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起于</a:t>
            </a:r>
            <a:r>
              <a:rPr lang="zh-CN" altLang="en-US" sz="2000" u="sng" smtClean="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累土</a:t>
            </a:r>
            <a:r>
              <a:rPr lang="zh-CN" altLang="en-US" sz="2000" smtClean="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；千里之行，</a:t>
            </a:r>
            <a:r>
              <a:rPr lang="zh-CN" altLang="en-US" sz="2000" u="sng" smtClean="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始于足下</a:t>
            </a:r>
            <a:r>
              <a:rPr lang="en-US" altLang="zh-CN" sz="2000" u="sng" smtClean="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1</a:t>
            </a:r>
            <a:r>
              <a:rPr lang="zh-CN" altLang="en-US" sz="2000" u="sng" smtClean="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大是由小发展来的，为之于细微终成其大。</a:t>
            </a:r>
            <a:endParaRPr lang="zh-CN" altLang="en-US" sz="2000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400175" y="2847975"/>
            <a:ext cx="6610350" cy="2028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smtClean="0"/>
              <a:t>第三层</a:t>
            </a:r>
            <a:r>
              <a:rPr lang="en-US" altLang="zh-CN" sz="2400" smtClean="0"/>
              <a:t>:“</a:t>
            </a:r>
            <a:r>
              <a:rPr lang="zh-CN" altLang="en-US" sz="2400" smtClean="0"/>
              <a:t>民之从事，常于几成而败之。慎终如始，则无败事没有以慎重态度对待事情的终结，没有注细微和小节，所以常于几成而败之始终谨慎从事，才不会出现失败。</a:t>
            </a:r>
            <a:endParaRPr lang="en-US" altLang="zh-CN" sz="2400" smtClean="0"/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421630" y="2970467"/>
            <a:ext cx="3969178" cy="85001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924" tIns="28962" rIns="57924" bIns="28962" rtlCol="0" anchor="ctr"/>
          <a:lstStyle/>
          <a:p>
            <a:pPr algn="ctr"/>
            <a:endParaRPr lang="zh-CN" altLang="en-US" sz="1013"/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3056649" y="1470158"/>
            <a:ext cx="3969178" cy="85001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924" tIns="28962" rIns="57924" bIns="28962" rtlCol="0" anchor="ctr"/>
          <a:lstStyle/>
          <a:p>
            <a:pPr algn="ctr"/>
            <a:endParaRPr lang="zh-CN" altLang="en-US" sz="1013"/>
          </a:p>
        </p:txBody>
      </p:sp>
      <p:sp>
        <p:nvSpPr>
          <p:cNvPr id="5" name="TextBox 4"/>
          <p:cNvSpPr txBox="1"/>
          <p:nvPr>
            <p:custDataLst>
              <p:tags r:id="rId6"/>
            </p:custDataLst>
          </p:nvPr>
        </p:nvSpPr>
        <p:spPr>
          <a:xfrm>
            <a:off x="2533650" y="1575683"/>
            <a:ext cx="6610349" cy="1535817"/>
          </a:xfrm>
          <a:prstGeom prst="rect">
            <a:avLst/>
          </a:prstGeom>
          <a:noFill/>
        </p:spPr>
        <p:txBody>
          <a:bodyPr wrap="square" lIns="57924" tIns="28962" rIns="57924" bIns="28962" rtlCol="0">
            <a:spAutoFit/>
          </a:bodyPr>
          <a:lstStyle/>
          <a:p>
            <a:r>
              <a:rPr lang="zh-CN" altLang="en-US" sz="2400" smtClean="0"/>
              <a:t>处理困难要从容易处入手，实现远大</a:t>
            </a:r>
            <a:r>
              <a:rPr lang="en-US" altLang="zh-CN" sz="2400" smtClean="0"/>
              <a:t>(</a:t>
            </a:r>
            <a:r>
              <a:rPr lang="zh-CN" altLang="en-US" sz="2400" smtClean="0"/>
              <a:t>目标要从细微处入手。天下的难事，必定从容易的信起，天下的大事，必定从细微的做起。所以圣始终不自以为伟大，因此才能成就大的事情</a:t>
            </a:r>
            <a:endParaRPr lang="en-US" altLang="zh-CN" sz="2400" smtClean="0"/>
          </a:p>
        </p:txBody>
      </p:sp>
      <p:pic>
        <p:nvPicPr>
          <p:cNvPr id="6" name="图片 5" descr="C:\Users\Administrator.SC-201810291446\Desktop\src=http___img.mp.itc.cn_q_70,c_zoom,w_640_upload_20170607_3768961f563e44eeae41d01fd19da4b7_th.jpg&amp;refer=http___img.mp.itc.jpgsrc=http___img.mp.itc.cn_q_70,c_zoom,w_640_upload_20170607_3768961f563e44eeae41d01fd19da4b7_th.jpg&amp;refer=http___img.mp.itc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2228850" cy="5143499"/>
          </a:xfrm>
          <a:prstGeom prst="rect">
            <a:avLst/>
          </a:prstGeom>
        </p:spPr>
      </p:pic>
      <p:sp>
        <p:nvSpPr>
          <p:cNvPr id="7" name="五边形 6"/>
          <p:cNvSpPr/>
          <p:nvPr>
            <p:custDataLst>
              <p:tags r:id="rId9"/>
            </p:custDataLst>
          </p:nvPr>
        </p:nvSpPr>
        <p:spPr>
          <a:xfrm>
            <a:off x="2190749" y="485774"/>
            <a:ext cx="5581651" cy="9429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[</a:t>
            </a:r>
            <a:r>
              <a:rPr lang="zh-CN" altLang="en-US" sz="2000" smtClean="0">
                <a:solidFill>
                  <a:srgbClr val="FF0000"/>
                </a:solidFill>
              </a:rPr>
              <a:t>以经解经</a:t>
            </a:r>
            <a:r>
              <a:rPr lang="en-US" altLang="zh-CN" sz="2000" smtClean="0">
                <a:solidFill>
                  <a:srgbClr val="FF0000"/>
                </a:solidFill>
              </a:rPr>
              <a:t>]</a:t>
            </a:r>
            <a:r>
              <a:rPr lang="zh-CN" altLang="en-US" sz="2000" smtClean="0">
                <a:solidFill>
                  <a:srgbClr val="FF0000"/>
                </a:solidFill>
              </a:rPr>
              <a:t>第六十三章</a:t>
            </a:r>
            <a:r>
              <a:rPr lang="en-US" altLang="zh-CN" sz="2000" smtClean="0">
                <a:solidFill>
                  <a:srgbClr val="FF0000"/>
                </a:solidFill>
              </a:rPr>
              <a:t>(</a:t>
            </a:r>
            <a:r>
              <a:rPr lang="zh-CN" altLang="en-US" sz="2000" smtClean="0">
                <a:solidFill>
                  <a:srgbClr val="FF0000"/>
                </a:solidFill>
              </a:rPr>
              <a:t>节选</a:t>
            </a:r>
            <a:r>
              <a:rPr lang="en-US" altLang="zh-CN" sz="2000" smtClean="0">
                <a:solidFill>
                  <a:srgbClr val="FF0000"/>
                </a:solidFill>
              </a:rPr>
              <a:t>)</a:t>
            </a:r>
            <a:r>
              <a:rPr lang="zh-CN" altLang="en-US" sz="2000" smtClean="0">
                <a:solidFill>
                  <a:srgbClr val="FF0000"/>
                </a:solidFill>
              </a:rPr>
              <a:t>图难于其易，为大于其细</a:t>
            </a:r>
            <a:r>
              <a:rPr lang="en-US" altLang="zh-CN" sz="2000" smtClean="0">
                <a:solidFill>
                  <a:srgbClr val="FF0000"/>
                </a:solidFill>
              </a:rPr>
              <a:t>;</a:t>
            </a:r>
            <a:r>
              <a:rPr lang="zh-CN" altLang="en-US" sz="2000" smtClean="0">
                <a:solidFill>
                  <a:srgbClr val="FF0000"/>
                </a:solidFill>
              </a:rPr>
              <a:t>天下难事，必作于易</a:t>
            </a:r>
            <a:r>
              <a:rPr lang="en-US" altLang="zh-CN" sz="2000" smtClean="0">
                <a:solidFill>
                  <a:srgbClr val="FF0000"/>
                </a:solidFill>
              </a:rPr>
              <a:t>;</a:t>
            </a:r>
            <a:r>
              <a:rPr lang="zh-CN" altLang="en-US" sz="2000" smtClean="0">
                <a:solidFill>
                  <a:srgbClr val="FF0000"/>
                </a:solidFill>
              </a:rPr>
              <a:t>天下大事，必作于细。是以圣人终不为大，故能成其大。</a:t>
            </a:r>
            <a:endParaRPr lang="en-US" altLang="zh-CN" sz="2000" smtClean="0">
              <a:solidFill>
                <a:srgbClr val="FF0000"/>
              </a:solidFill>
            </a:endParaRPr>
          </a:p>
        </p:txBody>
      </p:sp>
      <p:sp>
        <p:nvSpPr>
          <p:cNvPr id="8" name="圆角矩形 7"/>
          <p:cNvSpPr/>
          <p:nvPr>
            <p:custDataLst>
              <p:tags r:id="rId10"/>
            </p:custDataLst>
          </p:nvPr>
        </p:nvSpPr>
        <p:spPr>
          <a:xfrm>
            <a:off x="2638425" y="3524250"/>
            <a:ext cx="6038850" cy="12858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smtClean="0"/>
              <a:t>1</a:t>
            </a:r>
            <a:r>
              <a:rPr lang="zh-CN" altLang="en-US" sz="1800" smtClean="0"/>
              <a:t>、事情都是从小到大、从易到难，从细到巨发展而来的</a:t>
            </a:r>
            <a:endParaRPr lang="en-US" altLang="zh-CN" sz="1800" smtClean="0"/>
          </a:p>
          <a:p>
            <a:r>
              <a:rPr lang="en-US" altLang="zh-CN" sz="1800" smtClean="0"/>
              <a:t>2</a:t>
            </a:r>
            <a:r>
              <a:rPr lang="zh-CN" altLang="en-US" sz="1800" smtClean="0"/>
              <a:t>、圣人在事情刚出现或在萌芽之时就把它化解掉</a:t>
            </a:r>
            <a:endParaRPr lang="en-US" altLang="zh-CN" sz="1800" smtClean="0"/>
          </a:p>
          <a:p>
            <a:r>
              <a:rPr lang="en-US" altLang="zh-CN" sz="1800" smtClean="0"/>
              <a:t>3</a:t>
            </a:r>
            <a:r>
              <a:rPr lang="zh-CN" altLang="en-US" sz="1800" smtClean="0"/>
              <a:t>、圣人表面上做小事、细事、易事，最后结果却成就大事、难事。</a:t>
            </a: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2963493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5" grpId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C:\Users\Administrator.SC-201810291446\Desktop\src=http___img.mp.itc.cn_q_70,c_zoom,w_640_upload_20170607_3768961f563e44eeae41d01fd19da4b7_th.jpg&amp;refer=http___img.mp.itc.jpgsrc=http___img.mp.itc.cn_q_70,c_zoom,w_640_upload_20170607_3768961f563e44eeae41d01fd19da4b7_th.jpg&amp;refer=http___img.mp.itc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325428" y="1021080"/>
            <a:ext cx="2925604" cy="3908108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5"/>
            </p:custDataLst>
          </p:nvPr>
        </p:nvSpPr>
        <p:spPr>
          <a:xfrm>
            <a:off x="505301" y="940594"/>
            <a:ext cx="4436745" cy="39890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800" spc="38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老子，姓李名耳，字聃，一字伯阳，或曰谥伯阳，春秋末期人，生卒年不详，籍贯也多有争议，《史记》等记载老子出生于陈国 。中国古代思想家、哲学家、文学家和史学家，道家学派创始人和主要代表人物，与庄子并称“老庄”。后被道教尊为始祖，称“太上老君”。在唐朝，被追认为李姓始祖。曾被列为世界文化名人，世界百位历史名人之一。</a:t>
            </a:r>
            <a:r>
              <a:rPr lang="zh-CN" altLang="en-US" sz="1800" spc="38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  <a:sym typeface="+mn-ea"/>
              </a:rPr>
              <a:t>老子曾担任周朝守藏室之史，以博学而闻名，孔子曾入周向他问礼。春秋末年，天下大乱，</a:t>
            </a:r>
            <a:r>
              <a:rPr lang="zh-CN" altLang="en-US" sz="1800" spc="38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 </a:t>
            </a: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endParaRPr lang="zh-CN" altLang="en-US" sz="1800" spc="38">
              <a:ln w="3175">
                <a:noFill/>
                <a:prstDash val="dash"/>
              </a:ln>
              <a:solidFill>
                <a:sysClr val="windowText" lastClr="000000">
                  <a:lumMod val="65000"/>
                  <a:lumOff val="35000"/>
                </a:sysClr>
              </a:solidFill>
              <a:latin typeface="Times New Roman" panose="02020603050405020304" charset="0"/>
              <a:ea typeface="汉仪全唐诗简繁" panose="00020600040101010101" charset="-122"/>
              <a:cs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6"/>
            </p:custDataLst>
          </p:nvPr>
        </p:nvSpPr>
        <p:spPr>
          <a:xfrm>
            <a:off x="505301" y="341948"/>
            <a:ext cx="3942398" cy="59864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81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20000"/>
              </a:lnSpc>
            </a:pPr>
            <a:r>
              <a:rPr lang="zh-CN" altLang="en-US" sz="2700" b="1" spc="225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汉仪中宋简" panose="02010600000101010101" charset="-122"/>
                <a:cs typeface="微软雅黑" panose="020b0503020204020204" pitchFamily="34" charset="-122"/>
              </a:rPr>
              <a:t>作者介绍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421630" y="2970467"/>
            <a:ext cx="3969178" cy="85001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924" tIns="28962" rIns="57924" bIns="28962" rtlCol="0" anchor="ctr"/>
          <a:lstStyle/>
          <a:p>
            <a:pPr algn="ctr"/>
            <a:endParaRPr lang="zh-CN" altLang="en-US" sz="1013"/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3056649" y="1470158"/>
            <a:ext cx="3969178" cy="85001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924" tIns="28962" rIns="57924" bIns="28962" rtlCol="0" anchor="ctr"/>
          <a:lstStyle/>
          <a:p>
            <a:pPr algn="ctr"/>
            <a:endParaRPr lang="zh-CN" altLang="en-US" sz="1013"/>
          </a:p>
        </p:txBody>
      </p:sp>
      <p:sp>
        <p:nvSpPr>
          <p:cNvPr id="5" name="TextBox 4"/>
          <p:cNvSpPr txBox="1"/>
          <p:nvPr>
            <p:custDataLst>
              <p:tags r:id="rId6"/>
            </p:custDataLst>
          </p:nvPr>
        </p:nvSpPr>
        <p:spPr>
          <a:xfrm>
            <a:off x="2533650" y="1575683"/>
            <a:ext cx="6610349" cy="3382477"/>
          </a:xfrm>
          <a:prstGeom prst="rect">
            <a:avLst/>
          </a:prstGeom>
          <a:noFill/>
        </p:spPr>
        <p:txBody>
          <a:bodyPr wrap="square" lIns="57924" tIns="28962" rIns="57924" bIns="28962" rtlCol="0">
            <a:spAutoFit/>
          </a:bodyPr>
          <a:lstStyle/>
          <a:p>
            <a:r>
              <a:rPr lang="zh-CN" altLang="en-US" sz="2400" smtClean="0"/>
              <a:t>圣人”</a:t>
            </a:r>
            <a:r>
              <a:rPr lang="en-US" altLang="zh-CN" sz="2400" smtClean="0"/>
              <a:t>:</a:t>
            </a:r>
            <a:r>
              <a:rPr lang="zh-CN" altLang="en-US" sz="2400" smtClean="0"/>
              <a:t>道家最高的理想人物，不同于儒家，儒家的圣人是伦范化的道德人，道家的圣人”则体任自然，拓展内在的生命世界，扬弃一切影响身心自由活动的束缚。道家的“圣人”和儒家的圣人，无论对政治、人生、宁宙的观点均不相同，两者不可混同看待。</a:t>
            </a:r>
            <a:r>
              <a:rPr lang="en-US" altLang="zh-CN" sz="2400" smtClean="0"/>
              <a:t>(</a:t>
            </a:r>
            <a:r>
              <a:rPr lang="zh-CN" altLang="en-US" sz="2400" smtClean="0"/>
              <a:t>陈鼓应</a:t>
            </a:r>
            <a:r>
              <a:rPr lang="en-US" altLang="zh-CN" sz="2400" smtClean="0"/>
              <a:t>《</a:t>
            </a:r>
            <a:r>
              <a:rPr lang="zh-CN" altLang="en-US" sz="2400" smtClean="0"/>
              <a:t>老子今注今计</a:t>
            </a:r>
            <a:r>
              <a:rPr lang="en-US" altLang="zh-CN" sz="2400" smtClean="0"/>
              <a:t>2p82</a:t>
            </a:r>
            <a:r>
              <a:rPr lang="zh-CN" altLang="en-US" sz="2400" smtClean="0"/>
              <a:t>注释</a:t>
            </a:r>
            <a:r>
              <a:rPr lang="en-US" altLang="zh-CN" sz="2400" smtClean="0"/>
              <a:t>)</a:t>
            </a:r>
          </a:p>
          <a:p>
            <a:r>
              <a:rPr lang="en-US" altLang="zh-CN" sz="2400" smtClean="0"/>
              <a:t>“</a:t>
            </a:r>
            <a:r>
              <a:rPr lang="zh-CN" altLang="en-US" sz="2400" smtClean="0"/>
              <a:t>无为”</a:t>
            </a:r>
            <a:r>
              <a:rPr lang="en-US" altLang="zh-CN" sz="2400" smtClean="0"/>
              <a:t>:</a:t>
            </a:r>
            <a:r>
              <a:rPr lang="zh-CN" altLang="en-US" sz="2400" smtClean="0"/>
              <a:t>指顺应自然，不求有所作为。即不干扰不妄为</a:t>
            </a:r>
            <a:endParaRPr lang="zh-CN" altLang="en-US" sz="2400"/>
          </a:p>
        </p:txBody>
      </p:sp>
      <p:pic>
        <p:nvPicPr>
          <p:cNvPr id="6" name="图片 5" descr="C:\Users\Administrator.SC-201810291446\Desktop\src=http___img.mp.itc.cn_q_70,c_zoom,w_640_upload_20170607_3768961f563e44eeae41d01fd19da4b7_th.jpg&amp;refer=http___img.mp.itc.jpgsrc=http___img.mp.itc.cn_q_70,c_zoom,w_640_upload_20170607_3768961f563e44eeae41d01fd19da4b7_th.jpg&amp;refer=http___img.mp.itc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2228850" cy="5143499"/>
          </a:xfrm>
          <a:prstGeom prst="rect">
            <a:avLst/>
          </a:prstGeom>
        </p:spPr>
      </p:pic>
      <p:sp>
        <p:nvSpPr>
          <p:cNvPr id="7" name="五边形 6"/>
          <p:cNvSpPr/>
          <p:nvPr>
            <p:custDataLst>
              <p:tags r:id="rId9"/>
            </p:custDataLst>
          </p:nvPr>
        </p:nvSpPr>
        <p:spPr>
          <a:xfrm>
            <a:off x="2190749" y="485774"/>
            <a:ext cx="5581651" cy="9429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smtClean="0"/>
              <a:t>「学习任务」“圣人”是怎样做的</a:t>
            </a:r>
            <a:r>
              <a:rPr lang="en-US" altLang="zh-CN" sz="2000" smtClean="0"/>
              <a:t>?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2963493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5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421630" y="2970467"/>
            <a:ext cx="3969178" cy="85001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924" tIns="28962" rIns="57924" bIns="28962" rtlCol="0" anchor="ctr"/>
          <a:lstStyle/>
          <a:p>
            <a:pPr algn="ctr"/>
            <a:endParaRPr lang="zh-CN" altLang="en-US" sz="1013"/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3056649" y="1470158"/>
            <a:ext cx="3969178" cy="85001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924" tIns="28962" rIns="57924" bIns="28962" rtlCol="0" anchor="ctr"/>
          <a:lstStyle/>
          <a:p>
            <a:pPr algn="ctr"/>
            <a:endParaRPr lang="zh-CN" altLang="en-US" sz="1013"/>
          </a:p>
        </p:txBody>
      </p:sp>
      <p:sp>
        <p:nvSpPr>
          <p:cNvPr id="5" name="TextBox 4"/>
          <p:cNvSpPr txBox="1"/>
          <p:nvPr>
            <p:custDataLst>
              <p:tags r:id="rId6"/>
            </p:custDataLst>
          </p:nvPr>
        </p:nvSpPr>
        <p:spPr>
          <a:xfrm>
            <a:off x="2533650" y="1575683"/>
            <a:ext cx="6610349" cy="2643813"/>
          </a:xfrm>
          <a:prstGeom prst="rect">
            <a:avLst/>
          </a:prstGeom>
          <a:noFill/>
        </p:spPr>
        <p:txBody>
          <a:bodyPr wrap="square" lIns="57924" tIns="28962" rIns="57924" bIns="28962" rtlCol="0">
            <a:spAutoFit/>
          </a:bodyPr>
          <a:lstStyle/>
          <a:p>
            <a:r>
              <a:rPr lang="zh-CN" altLang="en-US" sz="2400" smtClean="0"/>
              <a:t>首先，指出“持于安，谋于未兆，泮其脆，散其微”四种现象，由此提出治世者要“为之于未有，治之于未乱”的方法，要居安思危，处盛防衰。其次，举出事物由小而大、由少到多、由近及远的三个事例，由此提出治世者要循序渐进，慎终如始。第三，强调圣人的做法，按自然规律做事，无为无执，所以无败无失。</a:t>
            </a:r>
            <a:endParaRPr lang="en-US" altLang="zh-CN" sz="2400" smtClean="0"/>
          </a:p>
        </p:txBody>
      </p:sp>
      <p:pic>
        <p:nvPicPr>
          <p:cNvPr id="6" name="图片 5" descr="C:\Users\Administrator.SC-201810291446\Desktop\src=http___img.mp.itc.cn_q_70,c_zoom,w_640_upload_20170607_3768961f563e44eeae41d01fd19da4b7_th.jpg&amp;refer=http___img.mp.itc.jpgsrc=http___img.mp.itc.cn_q_70,c_zoom,w_640_upload_20170607_3768961f563e44eeae41d01fd19da4b7_th.jpg&amp;refer=http___img.mp.itc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2228850" cy="5143499"/>
          </a:xfrm>
          <a:prstGeom prst="rect">
            <a:avLst/>
          </a:prstGeom>
        </p:spPr>
      </p:pic>
      <p:sp>
        <p:nvSpPr>
          <p:cNvPr id="7" name="五边形 6"/>
          <p:cNvSpPr/>
          <p:nvPr>
            <p:custDataLst>
              <p:tags r:id="rId9"/>
            </p:custDataLst>
          </p:nvPr>
        </p:nvSpPr>
        <p:spPr>
          <a:xfrm>
            <a:off x="2190749" y="485774"/>
            <a:ext cx="5581651" cy="9429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smtClean="0"/>
              <a:t>论证思路是什么？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2963493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mtClean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latin typeface="Times New Roman" panose="02020603050405020304" charset="0"/>
                <a:ea typeface="汉仪中宋简" panose="02010600000101010101" charset="-122"/>
                <a:cs typeface="微软雅黑" panose="020b0503020204020204" pitchFamily="34" charset="-122"/>
              </a:rPr>
              <a:t>思考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56247" y="901065"/>
            <a:ext cx="8226743" cy="4059079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800" b="1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2.</a:t>
            </a:r>
            <a:r>
              <a:rPr sz="18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《老子》第六十四章中提到“合抱之木，生于毫未；九层之台，起于累土；千里之行，始于足下”，荀子《劝学》中有“积土成山”“积水成渊”“故不积跬步，无以至千里；不积小流，无以成江海”。两者有什么不同？</a:t>
            </a:r>
            <a:endParaRPr lang="zh-CN" altLang="en-US" sz="1800" b="1">
              <a:latin typeface="Times New Roman" panose="02020603050405020304" charset="0"/>
              <a:ea typeface="汉仪全唐诗简繁" panose="00020600040101010101" charset="-122"/>
            </a:endParaRPr>
          </a:p>
          <a:p>
            <a:pPr marL="0" indent="0" fontAlgn="ctr">
              <a:lnSpc>
                <a:spcPct val="150000"/>
              </a:lnSpc>
              <a:buNone/>
            </a:pPr>
            <a:r>
              <a:rPr lang="zh-CN" altLang="en-US" sz="18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明确：</a:t>
            </a:r>
            <a:r>
              <a:rPr sz="1800" kern="100" err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结论不同。</a:t>
            </a:r>
            <a:endParaRPr lang="zh-CN" altLang="en-US" sz="1800" kern="100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</a:endParaRPr>
          </a:p>
          <a:p>
            <a:pPr marL="0" indent="0" fontAlgn="ctr">
              <a:lnSpc>
                <a:spcPct val="150000"/>
              </a:lnSpc>
              <a:buNone/>
            </a:pPr>
            <a:r>
              <a:rPr sz="1800" kern="1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①荀子说“锲而不舍，金石可镂”，人要像蚯蚓那样“用心一也”，虽然“无爪牙之利，筋骨之强”，也要“上食埃土，下饮黄泉”，</a:t>
            </a:r>
            <a:r>
              <a:rPr sz="1800" kern="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提出了积极进取的主张</a:t>
            </a:r>
            <a:r>
              <a:rPr sz="1800" kern="1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1800" kern="100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</a:endParaRPr>
          </a:p>
          <a:p>
            <a:pPr marL="0" indent="0" fontAlgn="ctr">
              <a:lnSpc>
                <a:spcPct val="150000"/>
              </a:lnSpc>
              <a:buNone/>
            </a:pPr>
            <a:r>
              <a:rPr sz="1800" kern="1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②老子则主张“无为”“无执”，实际上是</a:t>
            </a:r>
            <a:r>
              <a:rPr sz="1800" kern="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让人们依照自然规律办事，树立必胜的信心和坚强的毅力，耐心地一点一滴去完成</a:t>
            </a:r>
            <a:r>
              <a:rPr sz="1800" kern="1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，稍有松懈，常会造成前功尽弃、功亏一篑的结局。</a:t>
            </a:r>
            <a:endParaRPr lang="zh-CN" altLang="en-US" sz="1800">
              <a:latin typeface="Times New Roman" panose="02020603050405020304" charset="0"/>
              <a:ea typeface="汉仪全唐诗简繁" panose="0002060004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1800" b="1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>
                <a:latin typeface="Times New Roman" panose="02020603050405020304" charset="0"/>
                <a:ea typeface="汉仪中宋简" panose="02010600000101010101" charset="-122"/>
                <a:sym typeface="+mn-ea"/>
              </a:rPr>
              <a:t>探讨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56247" y="917258"/>
            <a:ext cx="8226743" cy="4107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b="1">
                <a:latin typeface="Times New Roman" panose="02020603050405020304" charset="0"/>
                <a:ea typeface="汉仪全唐诗简繁" panose="00020600040101010101" charset="-122"/>
              </a:rPr>
              <a:t>1.</a:t>
            </a:r>
            <a:r>
              <a:rPr lang="zh-CN" altLang="en-US" sz="1800" b="1">
                <a:latin typeface="Times New Roman" panose="02020603050405020304" charset="0"/>
                <a:ea typeface="汉仪全唐诗简繁" panose="00020600040101010101" charset="-122"/>
              </a:rPr>
              <a:t>儒道互补体现在何处？</a:t>
            </a:r>
          </a:p>
          <a:p>
            <a:pPr marL="0" indent="0">
              <a:buNone/>
            </a:pPr>
            <a:r>
              <a:rPr lang="zh-CN" altLang="en-US" sz="15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儒家：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孔子：道德上主张“仁”，政治上主张“礼治”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孟子：主张“仁政”</a:t>
            </a:r>
          </a:p>
          <a:p>
            <a:pPr marL="0" indent="0">
              <a:buNone/>
            </a:pPr>
            <a:r>
              <a:rPr lang="zh-CN" altLang="en-US" sz="15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道家：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老子：强调“道”，主张“无为而治”庄子：主要思想有“天道无为”，主张无为而治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生活态度是：一切顺应自然，安时而处</a:t>
            </a:r>
          </a:p>
          <a:p>
            <a:pPr marL="0" indent="0">
              <a:buNone/>
            </a:pPr>
            <a:r>
              <a:rPr lang="zh-CN" altLang="en-US" sz="15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儒家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A.偏重社会伦理，思考“人与人”的关系，强调道德完善和人格提升，强调积极进取的历史使命感和社会责任心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B.侧重人道，但同时具有积极用世和超然通达心态</a:t>
            </a:r>
          </a:p>
        </p:txBody>
      </p:sp>
      <p:pic>
        <p:nvPicPr>
          <p:cNvPr id="4" name="图片 3" descr="图片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506879" y="456248"/>
            <a:ext cx="3007043" cy="2197894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>
                <a:latin typeface="Times New Roman" panose="02020603050405020304" charset="0"/>
                <a:ea typeface="汉仪中宋简" panose="02010600000101010101" charset="-122"/>
                <a:sym typeface="+mn-ea"/>
              </a:rPr>
              <a:t>探讨</a:t>
            </a:r>
            <a:br>
              <a:rPr lang="zh-CN" altLang="en-US">
                <a:latin typeface="Times New Roman" panose="02020603050405020304" charset="0"/>
                <a:ea typeface="汉仪中宋简" panose="02010600000101010101" charset="-122"/>
              </a:rPr>
            </a:br>
            <a:endParaRPr lang="zh-CN" altLang="en-US">
              <a:latin typeface="Times New Roman" panose="02020603050405020304" charset="0"/>
              <a:ea typeface="汉仪中宋简" panose="02010600000101010101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C.古代知识分子同有儒道思想(苏轼、李白、陶渊明)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D.古代帝王同用儒道思想治国</a:t>
            </a:r>
          </a:p>
          <a:p>
            <a:pPr marL="0" indent="0">
              <a:buNone/>
            </a:pPr>
            <a:r>
              <a:rPr lang="zh-CN" altLang="en-US" sz="15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道家：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A.偏重哲学问题，思考人与自然的关系，突出宁静和谐与超越世俗的观念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B.侧重天道，但同时具有积极用世和超然通达心态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C.古代知识分子同有儒道思想(苏轼、李白、陶渊明)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D.古代帝王同用儒道思想治国</a:t>
            </a:r>
          </a:p>
          <a:p>
            <a:pPr marL="0" indent="0">
              <a:buNone/>
            </a:pPr>
            <a:r>
              <a:rPr lang="zh-CN" altLang="en-US" sz="15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儒家论“天道”：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荀子的思想里，也明显吸收了道家思想，如《荀子·天论》篇言：“天行有常，不为尧存，不为桀亡。”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8681" y="335809"/>
            <a:ext cx="8226900" cy="52920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latin typeface="Times New Roman" panose="02020603050405020304" charset="0"/>
                <a:ea typeface="汉仪中宋简" panose="02010600000101010101" charset="-122"/>
                <a:sym typeface="+mn-ea"/>
              </a:rPr>
              <a:t>探讨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58629" y="864870"/>
            <a:ext cx="8226743" cy="41881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5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儒家思想中超然通达的一面：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(曾皙)曰：“莫春者，春服既成，冠者五六人，童子六七人，浴乎沂，风乎舞雲，咏而归。”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夫子喟然叹曰：“吾与点也！”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《子路曾皙冉有公西华侍坐》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子曰：“天下有道则见，无道则隐。”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子曰：“道不行，乘浮于海。”</a:t>
            </a:r>
          </a:p>
          <a:p>
            <a:pPr marL="0" indent="0">
              <a:buNone/>
            </a:pPr>
            <a:r>
              <a:rPr lang="zh-CN" altLang="en-US" sz="15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道家思想中积极用世的一面： 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绝圣弃智，民利百倍。绝仁弃义，民复孝慈。绝巧弃利，盗贼无有。 （第十九章)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生而不有，为而不恃，功成而不居。 (第二章)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受国之垢，是谓社稷主；受国不祥，是为天下王。 （第七十八章）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>
                <a:latin typeface="Times New Roman" panose="02020603050405020304" charset="0"/>
                <a:ea typeface="汉仪中宋简" panose="02010600000101010101" charset="-122"/>
                <a:sym typeface="+mn-ea"/>
              </a:rPr>
              <a:t>探讨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修之于身，其德乃真；修之于家，其德乃余；修之于乡，其德乃长；修之于国，其德乃丰；修之于天下，其德乃普。(第五十四章)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从“儒道互补”看“钗黛合一”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宝钗似乎是一个儒家人物，谨言慎行、积极进取，近乎“圣人”；而黛玉则更像一个道家人物，自然率真、灵动飘逸，婉若“仙子”。前者是主流、正统，因此为“(蘅芜)君”；后者为辅助，因此为“(潇湘)妃(子)”。</a:t>
            </a:r>
          </a:p>
          <a:p>
            <a:pPr marL="0" indent="0">
              <a:buNone/>
            </a:pPr>
            <a:r>
              <a:rPr lang="zh-CN" altLang="en-US" sz="1500">
                <a:latin typeface="Times New Roman" panose="02020603050405020304" charset="0"/>
                <a:ea typeface="汉仪全唐诗简繁" panose="00020600040101010101" charset="-122"/>
              </a:rPr>
              <a:t>湘云最初受宝钗影响，倾向于儒家，如她向宝玉所说的仕途经济；后来，与黛玉也颇为知心，如凹晶馆联诗。这是中国古代士大夫常走的一条路：最初总是希望能够“学而优则仕”，有一番作为；当理想受挫、四顾茫然时，便思退隐，寄情山水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>
                <a:latin typeface="Times New Roman" panose="02020603050405020304" charset="0"/>
                <a:ea typeface="汉仪中宋简" panose="02010600000101010101" charset="-122"/>
                <a:sym typeface="+mn-ea"/>
              </a:rPr>
              <a:t>讨论：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>
                <a:latin typeface="Times New Roman" panose="02020603050405020304" charset="0"/>
                <a:ea typeface="汉仪全唐诗简繁" panose="00020600040101010101" charset="-122"/>
              </a:rPr>
              <a:t>2.</a:t>
            </a:r>
            <a:r>
              <a:rPr lang="zh-CN" altLang="en-US" b="1">
                <a:latin typeface="Times New Roman" panose="02020603050405020304" charset="0"/>
                <a:ea typeface="汉仪全唐诗简繁" panose="00020600040101010101" charset="-122"/>
              </a:rPr>
              <a:t>在治国、求知、为人、处世等方面，我们可以怎样去实践“儒道互补”呢？</a:t>
            </a:r>
          </a:p>
          <a:p>
            <a:pPr marL="0" indent="0">
              <a:buNone/>
            </a:pP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</a:rPr>
              <a:t>我们如果把积极的人生观念和消极的人生观念适度地配起来，我们便能得到一种和谐的中庸哲学，介于动作和静止之间，介于尘世的徒然匆忙和完全逃避现实人生之间；世界上所有的一切哲学中，这一种可说是人类生活上最健全最完美的理想了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5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6" y="0"/>
            <a:ext cx="9141291" cy="514350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2438402" y="1392332"/>
            <a:ext cx="4221763" cy="1731237"/>
          </a:xfrm>
          <a:prstGeom prst="rect">
            <a:avLst/>
          </a:prstGeom>
        </p:spPr>
        <p:txBody>
          <a:bodyPr wrap="square" lIns="68574" tIns="34287" rIns="68574" bIns="34287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200">
                <a:latin typeface="华文隶书" panose="02010800040101010101" pitchFamily="2" charset="-122"/>
                <a:ea typeface="华文隶书" panose="02010800040101010101" pitchFamily="2" charset="-122"/>
              </a:rPr>
              <a:t>谢谢观看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458" t="47462"/>
          <a:stretch>
            <a:fillRect/>
          </a:stretch>
        </p:blipFill>
        <p:spPr>
          <a:xfrm>
            <a:off x="7264868" y="2441196"/>
            <a:ext cx="1877779" cy="27023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1175" y="3456264"/>
            <a:ext cx="2416030" cy="16872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1" y="1367405"/>
            <a:ext cx="2185433" cy="3756591"/>
          </a:xfrm>
          <a:prstGeom prst="rect">
            <a:avLst/>
          </a:prstGeom>
        </p:spPr>
      </p:pic>
      <p:pic>
        <p:nvPicPr>
          <p:cNvPr id="12" name="New picture"/>
          <p:cNvPicPr/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226800" y="10223500"/>
            <a:ext cx="3556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7797345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421630" y="2970467"/>
            <a:ext cx="3969178" cy="85001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924" tIns="28962" rIns="57924" bIns="28962" rtlCol="0" anchor="ctr"/>
          <a:lstStyle/>
          <a:p>
            <a:pPr algn="ctr"/>
            <a:endParaRPr lang="zh-CN" altLang="en-US" sz="1013"/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3056649" y="1470158"/>
            <a:ext cx="3969178" cy="85001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924" tIns="28962" rIns="57924" bIns="28962" rtlCol="0" anchor="ctr"/>
          <a:lstStyle/>
          <a:p>
            <a:pPr algn="ctr"/>
            <a:endParaRPr lang="zh-CN" altLang="en-US" sz="1013"/>
          </a:p>
        </p:txBody>
      </p:sp>
      <p:sp>
        <p:nvSpPr>
          <p:cNvPr id="4" name="椭圆 6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212876" y="279902"/>
            <a:ext cx="1978124" cy="1051249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90500" cap="sq" cmpd="sng">
            <a:solidFill>
              <a:srgbClr val="C8C6BD"/>
            </a:solidFill>
            <a:round/>
          </a:ln>
        </p:spPr>
        <p:txBody>
          <a:bodyPr lIns="57924" tIns="28962" rIns="57924" bIns="28962" anchor="ctr"/>
          <a:lstStyle/>
          <a:p>
            <a:pPr algn="ctr"/>
            <a:r>
              <a:rPr lang="zh-CN" altLang="en-US" sz="18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老子</a:t>
            </a:r>
            <a:endParaRPr lang="zh-CN" altLang="zh-CN" sz="1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>
            <p:custDataLst>
              <p:tags r:id="rId7"/>
            </p:custDataLst>
          </p:nvPr>
        </p:nvSpPr>
        <p:spPr>
          <a:xfrm>
            <a:off x="3209925" y="1575683"/>
            <a:ext cx="4914899" cy="2643813"/>
          </a:xfrm>
          <a:prstGeom prst="rect">
            <a:avLst/>
          </a:prstGeom>
          <a:noFill/>
        </p:spPr>
        <p:txBody>
          <a:bodyPr wrap="square" lIns="57924" tIns="28962" rIns="57924" bIns="28962" rtlCol="0">
            <a:spAutoFit/>
          </a:bodyPr>
          <a:lstStyle/>
          <a:p>
            <a:r>
              <a:rPr lang="en-US" altLang="zh-CN" sz="2400" b="1" smtClean="0">
                <a:solidFill>
                  <a:srgbClr val="0062AC"/>
                </a:solidFill>
              </a:rPr>
              <a:t>《</a:t>
            </a:r>
            <a:r>
              <a:rPr lang="zh-CN" altLang="en-US" sz="2400" b="1" smtClean="0">
                <a:solidFill>
                  <a:srgbClr val="0062AC"/>
                </a:solidFill>
              </a:rPr>
              <a:t>史记</a:t>
            </a:r>
            <a:r>
              <a:rPr lang="en-US" altLang="zh-CN" sz="2400" b="1" smtClean="0">
                <a:solidFill>
                  <a:srgbClr val="0062AC"/>
                </a:solidFill>
              </a:rPr>
              <a:t>》:</a:t>
            </a:r>
            <a:r>
              <a:rPr lang="zh-CN" altLang="en-US" sz="2400" b="1" smtClean="0">
                <a:solidFill>
                  <a:srgbClr val="0062AC"/>
                </a:solidFill>
              </a:rPr>
              <a:t>孔子适周， 将问礼于老子孔子去，谓弟子日</a:t>
            </a:r>
            <a:r>
              <a:rPr lang="en-US" altLang="zh-CN" sz="2400" b="1" smtClean="0">
                <a:solidFill>
                  <a:srgbClr val="0062AC"/>
                </a:solidFill>
              </a:rPr>
              <a:t>:</a:t>
            </a:r>
            <a:r>
              <a:rPr lang="zh-CN" altLang="en-US" sz="2400" b="1" smtClean="0">
                <a:solidFill>
                  <a:srgbClr val="0062AC"/>
                </a:solidFill>
              </a:rPr>
              <a:t>鸟，吾知其能飞</a:t>
            </a:r>
            <a:r>
              <a:rPr lang="en-US" altLang="zh-CN" sz="2400" b="1" smtClean="0">
                <a:solidFill>
                  <a:srgbClr val="0062AC"/>
                </a:solidFill>
              </a:rPr>
              <a:t>;</a:t>
            </a:r>
            <a:r>
              <a:rPr lang="zh-CN" altLang="en-US" sz="2400" b="1" smtClean="0">
                <a:solidFill>
                  <a:srgbClr val="0062AC"/>
                </a:solidFill>
              </a:rPr>
              <a:t>鱼，吾知其能游</a:t>
            </a:r>
            <a:r>
              <a:rPr lang="en-US" altLang="zh-CN" sz="2400" b="1" smtClean="0">
                <a:solidFill>
                  <a:srgbClr val="0062AC"/>
                </a:solidFill>
              </a:rPr>
              <a:t>;</a:t>
            </a:r>
            <a:r>
              <a:rPr lang="zh-CN" altLang="en-US" sz="2400" b="1" smtClean="0">
                <a:solidFill>
                  <a:srgbClr val="0062AC"/>
                </a:solidFill>
              </a:rPr>
              <a:t>兽，吾知其能走。走者可以为罔，游者可以为纶，飞者可以为增。至于龙，吾不能知其乘风云而上天。吾今日见老子，其犹龙邪</a:t>
            </a:r>
            <a:r>
              <a:rPr lang="en-US" altLang="zh-CN" sz="2400" b="1" smtClean="0">
                <a:solidFill>
                  <a:srgbClr val="0062AC"/>
                </a:solidFill>
              </a:rPr>
              <a:t>!</a:t>
            </a:r>
            <a:endParaRPr lang="zh-CN" altLang="en-US" sz="2400" b="1">
              <a:solidFill>
                <a:srgbClr val="0062AC"/>
              </a:solidFill>
            </a:endParaRPr>
          </a:p>
        </p:txBody>
      </p:sp>
      <p:pic>
        <p:nvPicPr>
          <p:cNvPr id="6" name="图片 5" descr="C:\Users\Administrator.SC-201810291446\Desktop\src=http___img.mp.itc.cn_q_70,c_zoom,w_640_upload_20170607_3768961f563e44eeae41d01fd19da4b7_th.jpg&amp;refer=http___img.mp.itc.jpgsrc=http___img.mp.itc.cn_q_70,c_zoom,w_640_upload_20170607_3768961f563e44eeae41d01fd19da4b7_th.jpg&amp;refer=http___img.mp.itc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2228850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3493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" grpId="1"/>
      <p:bldP spid="5" grpId="0"/>
      <p:bldP spid="5" grpId="1"/>
      <p:bldP spid="5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C:\Users\Administrator.SC-201810291446\Desktop\src=http___dell.kyhtech.com_imgs_2017_10_17_0HUO4DUdB4.jpg&amp;refer=http___dell.kyhtech.jpgsrc=http___dell.kyhtech.com_imgs_2017_10_17_0HUO4DUdB4.jpg&amp;refer=http___dell.kyhtech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18397" y="749717"/>
            <a:ext cx="2925604" cy="3999548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5"/>
            </p:custDataLst>
          </p:nvPr>
        </p:nvSpPr>
        <p:spPr>
          <a:xfrm>
            <a:off x="505778" y="940594"/>
            <a:ext cx="5461706" cy="409527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800" spc="38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老子欲弃官归隐，遂骑青牛西行。到灵宝函谷关时，受关令尹喜之请著《道德经》。</a:t>
            </a: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800" spc="38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老子思想对中国哲学发展具有深刻影响，其思想核心是朴素的辩证法。在政治上，主张无为而治、不言之教。</a:t>
            </a:r>
            <a:r>
              <a:rPr lang="zh-CN" altLang="en-US" sz="1800" b="1" spc="38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在权术上，讲究物极必反之理。在修身方面，讲究虚心实腹、不与人争的修持，是道家性命双修的始祖。</a:t>
            </a:r>
          </a:p>
        </p:txBody>
      </p:sp>
      <p:sp>
        <p:nvSpPr>
          <p:cNvPr id="4" name="Title 6"/>
          <p:cNvSpPr txBox="1"/>
          <p:nvPr>
            <p:custDataLst>
              <p:tags r:id="rId6"/>
            </p:custDataLst>
          </p:nvPr>
        </p:nvSpPr>
        <p:spPr>
          <a:xfrm>
            <a:off x="505301" y="341948"/>
            <a:ext cx="3942398" cy="59864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81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20000"/>
              </a:lnSpc>
            </a:pPr>
            <a:r>
              <a:rPr lang="zh-CN" altLang="en-US" sz="2700" b="1" spc="225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汉仪中宋简" panose="02010600000101010101" charset="-122"/>
                <a:cs typeface="微软雅黑" panose="020b0503020204020204" pitchFamily="34" charset="-122"/>
              </a:rPr>
              <a:t>作者介绍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Title 6"/>
          <p:cNvSpPr txBox="1"/>
          <p:nvPr>
            <p:custDataLst>
              <p:tags r:id="rId3"/>
            </p:custDataLst>
          </p:nvPr>
        </p:nvSpPr>
        <p:spPr>
          <a:xfrm>
            <a:off x="456300" y="1341052"/>
            <a:ext cx="8231400" cy="3346148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54000" tIns="27000" rIns="54000" bIns="27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 defTabSz="685800">
              <a:lnSpc>
                <a:spcPct val="130000"/>
              </a:lnSpc>
              <a:spcAft>
                <a:spcPts val="600"/>
              </a:spcAft>
            </a:pPr>
            <a:r>
              <a:rPr altLang="zh-CN" sz="2100" b="1" spc="38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        </a:t>
            </a:r>
            <a:r>
              <a:rPr lang="zh-CN" altLang="en-US" sz="2100" b="1" spc="38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《道德经》是春秋时期老子（李耳）的哲学作品，又称《道德真经》、《老子》、《五千言》、《老子五千文》，是中国古代先秦诸子分家前的一部著作，为其时诸子所共仰，传说是春秋时期的老子（李耳）所撰写，是道家哲学思想的重要来源。道德经分上下两篇，原文上篇《德经》、下篇《道经》，不分章，后改为《道经》37章在前，第38章之后为《德经》，并分为81章。</a:t>
            </a:r>
            <a:endParaRPr lang="zh-CN" altLang="en-US" sz="2100" spc="38">
              <a:ln w="3175">
                <a:noFill/>
                <a:prstDash val="dash"/>
              </a:ln>
              <a:solidFill>
                <a:sysClr val="windowText" lastClr="000000">
                  <a:lumMod val="65000"/>
                  <a:lumOff val="35000"/>
                </a:sysClr>
              </a:solidFill>
              <a:latin typeface="Times New Roman" panose="02020603050405020304" charset="0"/>
              <a:ea typeface="汉仪全唐诗简繁" panose="00020600040101010101" charset="-122"/>
              <a:cs typeface="微软雅黑" panose="020b0503020204020204" pitchFamily="34" charset="-122"/>
            </a:endParaRPr>
          </a:p>
          <a:p>
            <a:pPr algn="just" defTabSz="6858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</a:pPr>
            <a:endParaRPr lang="zh-CN" altLang="en-US" sz="2100" b="1" spc="38">
              <a:ln w="3175">
                <a:noFill/>
                <a:prstDash val="dash"/>
              </a:ln>
              <a:solidFill>
                <a:sysClr val="windowText" lastClr="000000">
                  <a:lumMod val="65000"/>
                  <a:lumOff val="35000"/>
                </a:sysClr>
              </a:solidFill>
              <a:latin typeface="Times New Roman" panose="02020603050405020304" charset="0"/>
              <a:ea typeface="汉仪全唐诗简繁" panose="00020600040101010101" charset="-122"/>
              <a:cs typeface="微软雅黑" panose="020b0503020204020204" pitchFamily="34" charset="-122"/>
            </a:endParaRPr>
          </a:p>
          <a:p>
            <a:pPr algn="just" defTabSz="6858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</a:pPr>
            <a:endParaRPr lang="zh-CN" altLang="en-US" sz="2100" b="1" spc="38">
              <a:ln w="3175">
                <a:noFill/>
                <a:prstDash val="dash"/>
              </a:ln>
              <a:solidFill>
                <a:sysClr val="windowText" lastClr="000000">
                  <a:lumMod val="65000"/>
                  <a:lumOff val="35000"/>
                </a:sysClr>
              </a:solidFill>
              <a:latin typeface="Times New Roman" panose="02020603050405020304" charset="0"/>
              <a:ea typeface="汉仪全唐诗简繁" panose="00020600040101010101" charset="-122"/>
              <a:cs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4"/>
            </p:custDataLst>
          </p:nvPr>
        </p:nvSpPr>
        <p:spPr>
          <a:xfrm>
            <a:off x="456300" y="356131"/>
            <a:ext cx="8231400" cy="933896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54000" tIns="27000" rIns="54000" bIns="81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defTabSz="685324">
              <a:spcAft>
                <a:spcPts val="600"/>
              </a:spcAft>
            </a:pPr>
            <a:r>
              <a:rPr lang="zh-CN" altLang="en-US" sz="2700" b="1" spc="225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汉仪中宋简" panose="02010600000101010101" charset="-122"/>
                <a:cs typeface="微软雅黑" panose="020b0503020204020204" pitchFamily="34" charset="-122"/>
              </a:rPr>
              <a:t>文体知识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2753057" y="1686841"/>
            <a:ext cx="2345225" cy="2753786"/>
          </a:xfrm>
          <a:prstGeom prst="rect">
            <a:avLst/>
          </a:prstGeom>
          <a:solidFill>
            <a:srgbClr val="FFFFFF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924" tIns="28962" rIns="57924" bIns="28962" rtlCol="0" anchor="ctr"/>
          <a:lstStyle/>
          <a:p>
            <a:pPr algn="ctr"/>
            <a:endParaRPr lang="zh-CN" altLang="en-US" sz="1013"/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610057" y="560063"/>
            <a:ext cx="2345225" cy="500955"/>
          </a:xfrm>
          <a:prstGeom prst="homePlate">
            <a:avLst>
              <a:gd name="adj" fmla="val 63872"/>
            </a:avLst>
          </a:prstGeom>
          <a:solidFill>
            <a:srgbClr val="414455"/>
          </a:solidFill>
          <a:ln w="9525">
            <a:noFill/>
            <a:miter lim="800000"/>
          </a:ln>
        </p:spPr>
        <p:txBody>
          <a:bodyPr wrap="none" lIns="57924" tIns="28962" rIns="57924" bIns="28962" anchor="ctr"/>
          <a:lstStyle/>
          <a:p>
            <a:pPr algn="ctr"/>
            <a:r>
              <a:rPr lang="zh-CN" altLang="en-US" sz="2400" b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道德经</a:t>
            </a:r>
            <a:endParaRPr lang="zh-CN" altLang="en-US" sz="2400" b="1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>
            <p:custDataLst>
              <p:tags r:id="rId6"/>
            </p:custDataLst>
          </p:nvPr>
        </p:nvSpPr>
        <p:spPr>
          <a:xfrm>
            <a:off x="1114425" y="1674069"/>
            <a:ext cx="3383779" cy="310675"/>
          </a:xfrm>
          <a:prstGeom prst="rect">
            <a:avLst/>
          </a:prstGeom>
          <a:noFill/>
        </p:spPr>
        <p:txBody>
          <a:bodyPr wrap="square" lIns="57924" tIns="28962" rIns="57924" bIns="28962" rtlCol="0">
            <a:spAutoFit/>
          </a:bodyPr>
          <a:lstStyle/>
          <a:p>
            <a:pPr lvl="0" algn="just" defTabSz="914400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</a:pPr>
            <a:endParaRPr lang="zh-CN" altLang="en-US" sz="1400" b="1" spc="50">
              <a:ln w="3175">
                <a:noFill/>
                <a:prstDash val="dash"/>
              </a:ln>
              <a:solidFill>
                <a:sysClr val="windowText" lastClr="000000">
                  <a:lumMod val="65000"/>
                  <a:lumOff val="35000"/>
                </a:sysClr>
              </a:solidFill>
              <a:latin typeface="Times New Roman" panose="02020603050405020304" charset="0"/>
              <a:ea typeface="汉仪全唐诗简繁" panose="00020600040101010101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5536042" y="1686841"/>
            <a:ext cx="2345225" cy="2753786"/>
          </a:xfrm>
          <a:prstGeom prst="rect">
            <a:avLst/>
          </a:prstGeom>
          <a:solidFill>
            <a:srgbClr val="FFFFFF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924" tIns="28962" rIns="57924" bIns="28962"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AutoShape 1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flipH="1">
            <a:off x="5459842" y="569588"/>
            <a:ext cx="2345225" cy="500955"/>
          </a:xfrm>
          <a:prstGeom prst="homePlate">
            <a:avLst>
              <a:gd name="adj" fmla="val 63872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</a:ln>
        </p:spPr>
        <p:txBody>
          <a:bodyPr wrap="none" lIns="57924" tIns="28962" rIns="57924" bIns="28962" anchor="ctr"/>
          <a:lstStyle/>
          <a:p>
            <a:pPr algn="ctr"/>
            <a:r>
              <a:rPr lang="zh-CN" altLang="en-US" sz="2800" b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道德经</a:t>
            </a:r>
            <a:endParaRPr lang="zh-CN" altLang="en-US" sz="2800" b="1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>
            <p:custDataLst>
              <p:tags r:id="rId9"/>
            </p:custDataLst>
          </p:nvPr>
        </p:nvSpPr>
        <p:spPr>
          <a:xfrm>
            <a:off x="5446309" y="1645494"/>
            <a:ext cx="3078565" cy="310675"/>
          </a:xfrm>
          <a:prstGeom prst="rect">
            <a:avLst/>
          </a:prstGeom>
          <a:noFill/>
        </p:spPr>
        <p:txBody>
          <a:bodyPr wrap="square" lIns="57924" tIns="28962" rIns="57924" bIns="28962" rtlCol="0">
            <a:spAutoFit/>
          </a:bodyPr>
          <a:lstStyle/>
          <a:p>
            <a:pPr lvl="0" algn="just" defTabSz="914400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</a:pPr>
            <a:endParaRPr lang="zh-CN" altLang="en-US" sz="1400" b="1" spc="50">
              <a:ln w="3175">
                <a:noFill/>
                <a:prstDash val="dash"/>
              </a:ln>
              <a:solidFill>
                <a:sysClr val="windowText" lastClr="000000">
                  <a:lumMod val="65000"/>
                  <a:lumOff val="35000"/>
                </a:sysClr>
              </a:solidFill>
              <a:latin typeface="Times New Roman" panose="02020603050405020304" charset="0"/>
              <a:ea typeface="汉仪全唐诗简繁" panose="00020600040101010101" charset="-122"/>
              <a:cs typeface="微软雅黑" panose="020b0503020204020204" pitchFamily="34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sz="half" idx="1"/>
            <p:custDataLst>
              <p:tags r:id="rId10"/>
            </p:custDataLst>
          </p:nvPr>
        </p:nvSpPr>
        <p:spPr/>
        <p:txBody>
          <a:bodyPr>
            <a:normAutofit fontScale="62500" lnSpcReduction="20000"/>
          </a:bodyPr>
          <a:lstStyle/>
          <a:p>
            <a:pPr lvl="0" algn="just" defTabSz="914400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2400" b="1" spc="50" smtClean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《</a:t>
            </a:r>
            <a:r>
              <a:rPr lang="zh-CN" altLang="en-US" sz="2400" b="1" spc="50" smtClean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道德经</a:t>
            </a:r>
            <a:r>
              <a:rPr lang="en-US" altLang="zh-CN" sz="2400" b="1" spc="50" smtClean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》</a:t>
            </a:r>
            <a:r>
              <a:rPr lang="zh-CN" altLang="en-US" sz="2400" b="1" spc="50" smtClean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，文本以哲学意义之“道德”为纲宗，论述修身、治国、用兵、养生之道，而多以政治为旨归，乃所谓“内圣外王”之学，文意深奥，包涵广博，被誉为万经之王。</a:t>
            </a:r>
          </a:p>
          <a:p>
            <a:pPr lvl="0" algn="just" defTabSz="914400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 altLang="en-US" sz="2400" b="1" spc="50" smtClean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        </a:t>
            </a:r>
            <a:r>
              <a:rPr lang="en-US" altLang="zh-CN" sz="2400" b="1" spc="50" smtClean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《</a:t>
            </a:r>
            <a:r>
              <a:rPr lang="zh-CN" altLang="en-US" sz="2400" b="1" spc="50" smtClean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道德经</a:t>
            </a:r>
            <a:r>
              <a:rPr lang="en-US" altLang="zh-CN" sz="2400" b="1" spc="50" smtClean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》</a:t>
            </a:r>
            <a:r>
              <a:rPr lang="zh-CN" altLang="en-US" sz="2400" b="1" spc="50" smtClean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是中国历史上最伟大的名著之一，对传统哲学、科学、政治、宗教等产生了深刻影响。据联合国教科文组织统计，</a:t>
            </a:r>
            <a:r>
              <a:rPr lang="en-US" altLang="zh-CN" sz="2400" b="1" spc="50" smtClean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《</a:t>
            </a:r>
            <a:r>
              <a:rPr lang="zh-CN" altLang="en-US" sz="2400" b="1" spc="50" smtClean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道德经</a:t>
            </a:r>
            <a:r>
              <a:rPr lang="en-US" altLang="zh-CN" sz="2400" b="1" spc="50" smtClean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》</a:t>
            </a:r>
            <a:r>
              <a:rPr lang="zh-CN" altLang="en-US" sz="2400" b="1" spc="50" smtClean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是除了</a:t>
            </a:r>
            <a:r>
              <a:rPr lang="en-US" altLang="zh-CN" sz="2400" b="1" spc="50" smtClean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《</a:t>
            </a:r>
            <a:r>
              <a:rPr lang="zh-CN" altLang="en-US" sz="2400" b="1" spc="50" smtClean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圣经</a:t>
            </a:r>
            <a:r>
              <a:rPr lang="en-US" altLang="zh-CN" sz="2400" b="1" spc="50" smtClean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》</a:t>
            </a:r>
            <a:r>
              <a:rPr lang="zh-CN" altLang="en-US" sz="2400" b="1" spc="50" smtClean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charset="0"/>
                <a:ea typeface="汉仪全唐诗简繁" panose="00020600040101010101" charset="-122"/>
                <a:cs typeface="微软雅黑" panose="020b0503020204020204" pitchFamily="34" charset="-122"/>
              </a:rPr>
              <a:t>以外被译成外国文字发布量最多的文化名著。</a:t>
            </a:r>
            <a:endParaRPr lang="zh-CN" altLang="en-US" sz="2400" b="1" spc="50">
              <a:ln w="3175">
                <a:noFill/>
                <a:prstDash val="dash"/>
              </a:ln>
              <a:solidFill>
                <a:sysClr val="windowText" lastClr="000000">
                  <a:lumMod val="65000"/>
                  <a:lumOff val="35000"/>
                </a:sysClr>
              </a:solidFill>
              <a:latin typeface="Times New Roman" panose="02020603050405020304" charset="0"/>
              <a:ea typeface="汉仪全唐诗简繁" panose="00020600040101010101" charset="-122"/>
              <a:cs typeface="微软雅黑" panose="020b0503020204020204" pitchFamily="34" charset="-122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4610100" y="1112044"/>
            <a:ext cx="4191000" cy="3263504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zh-CN" sz="2000" smtClean="0"/>
          </a:p>
          <a:p>
            <a:r>
              <a:rPr lang="zh-CN" altLang="en-US" sz="2000" smtClean="0"/>
              <a:t>以老庄为代表的道家思想，为当时社会开出了剂与儒家截然相反的“药方”一主张以宇宙本体、万物之源的“道”作为法则，以“天道驾驭“人道”，用“无为”实现“有为道家无为而治的学说主张，对中国哲学、中国社会乃至中国人都具有深刻影响。道家与儒家和后来的佛家，构成中国传统思想文化的内核。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6443452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" grpId="1"/>
      <p:bldP spid="5" grpId="0"/>
      <p:bldP spid="6" grpId="0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048" name="文本框 2"/>
          <p:cNvSpPr/>
          <p:nvPr>
            <p:custDataLst>
              <p:tags r:id="rId3"/>
            </p:custDataLst>
          </p:nvPr>
        </p:nvSpPr>
        <p:spPr>
          <a:xfrm>
            <a:off x="389573" y="116682"/>
            <a:ext cx="8332470" cy="54707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charset="0"/>
                <a:ea typeface="汉仪全唐诗简繁" panose="00020600040101010101" charset="-122"/>
              </a:rPr>
              <a:t>      </a:t>
            </a:r>
            <a:r>
              <a:rPr lang="en-US" altLang="zh-CN" sz="2100">
                <a:latin typeface="Times New Roman" panose="02020603050405020304" charset="0"/>
                <a:ea typeface="汉仪全唐诗简繁" panose="00020600040101010101" charset="-122"/>
              </a:rPr>
              <a:t> </a:t>
            </a: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</a:rPr>
              <a:t>三十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辐</a:t>
            </a: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</a:rPr>
              <a:t>共一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毂</a:t>
            </a: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</a:rPr>
              <a:t>，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当其无，有车之用</a:t>
            </a: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</a:rPr>
              <a:t>。</a:t>
            </a:r>
            <a:r>
              <a:rPr lang="zh-CN" altLang="en-US" sz="2100" u="sng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埏埴</a:t>
            </a:r>
            <a:r>
              <a:rPr lang="zh-CN" altLang="en-US" sz="2100" u="sng">
                <a:latin typeface="Times New Roman" panose="02020603050405020304" charset="0"/>
                <a:ea typeface="汉仪全唐诗简繁" panose="00020600040101010101" charset="-122"/>
              </a:rPr>
              <a:t>以为器</a:t>
            </a: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</a:rPr>
              <a:t>，当其无，有器之用。</a:t>
            </a:r>
            <a:r>
              <a:rPr lang="zh-CN" altLang="en-US" sz="2100" u="sng">
                <a:latin typeface="Times New Roman" panose="02020603050405020304" charset="0"/>
                <a:ea typeface="汉仪全唐诗简繁" panose="00020600040101010101" charset="-122"/>
              </a:rPr>
              <a:t>凿</a:t>
            </a:r>
            <a:r>
              <a:rPr lang="zh-CN" altLang="en-US" sz="2100" u="sng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户牖</a:t>
            </a:r>
            <a:r>
              <a:rPr lang="zh-CN" altLang="en-US" sz="2100" u="sng">
                <a:latin typeface="Times New Roman" panose="02020603050405020304" charset="0"/>
                <a:ea typeface="汉仪全唐诗简繁" panose="00020600040101010101" charset="-122"/>
              </a:rPr>
              <a:t>以为室</a:t>
            </a: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</a:rPr>
              <a:t>，当其无，有室之用。故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有之以为利，无之以为用</a:t>
            </a:r>
            <a:r>
              <a:rPr lang="zh-CN" altLang="en-US" sz="2100">
                <a:latin typeface="Times New Roman" panose="02020603050405020304" charset="0"/>
                <a:ea typeface="汉仪全唐诗简繁" panose="00020600040101010101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[注释]</a:t>
            </a:r>
            <a:endParaRPr lang="zh-CN" altLang="en-US" sz="1800">
              <a:latin typeface="Times New Roman" panose="02020603050405020304" charset="0"/>
              <a:ea typeface="汉仪全唐诗简繁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①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辐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：车轮中连接轴心和轮圈的木条，古时代的车轮由三十根辐条所构成。此数取法于每月三十日的历次。</a:t>
            </a:r>
            <a:endParaRPr lang="zh-CN" altLang="en-US" sz="1800">
              <a:latin typeface="Times New Roman" panose="02020603050405020304" charset="0"/>
              <a:ea typeface="汉仪全唐诗简繁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②</a:t>
            </a:r>
            <a:r>
              <a:rPr lang="zh-CN" altLang="en-US" sz="1800">
                <a:solidFill>
                  <a:srgbClr val="00B0F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毂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：车轮的中心部位，周围与辐条的一端相接，中间的圆孔用来插车轴。</a:t>
            </a:r>
            <a:endParaRPr lang="zh-CN" altLang="en-US" sz="1800">
              <a:latin typeface="Times New Roman" panose="02020603050405020304" charset="0"/>
              <a:ea typeface="汉仪全唐诗简繁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③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当其无，有车之用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：车的功用正是产生于车毂的无。"无"指车毂的中空处。</a:t>
            </a:r>
            <a:endParaRPr lang="zh-CN" altLang="en-US" sz="1800">
              <a:latin typeface="Times New Roman" panose="02020603050405020304" charset="0"/>
              <a:ea typeface="汉仪全唐诗简繁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④</a:t>
            </a:r>
            <a:r>
              <a:rPr lang="zh-CN" altLang="en-US" sz="1800">
                <a:solidFill>
                  <a:srgbClr val="00B0F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埏埴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：和泥（制作陶器）。埏，揉和；埴，黏土。</a:t>
            </a:r>
            <a:r>
              <a:rPr lang="en-US" altLang="zh-CN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    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⑤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户</a:t>
            </a:r>
            <a:r>
              <a:rPr lang="zh-CN" altLang="en-US" sz="1800">
                <a:solidFill>
                  <a:srgbClr val="00B0F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牖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：门窗。</a:t>
            </a:r>
            <a:endParaRPr lang="zh-CN" altLang="en-US" sz="1800">
              <a:latin typeface="Times New Roman" panose="02020603050405020304" charset="0"/>
              <a:ea typeface="汉仪全唐诗简繁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⑥</a:t>
            </a:r>
            <a:r>
              <a:rPr lang="zh-CN" altLang="en-US" sz="1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有之以为利，无之以为用</a:t>
            </a:r>
            <a:r>
              <a:rPr lang="zh-CN" altLang="en-US" sz="18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："有"（车子、器皿、屋室）供人方便利用，正是"无"起了作用。</a:t>
            </a:r>
            <a:endParaRPr lang="zh-CN" altLang="en-US" sz="1800">
              <a:latin typeface="Times New Roman" panose="02020603050405020304" charset="0"/>
              <a:ea typeface="汉仪全唐诗简繁" panose="0002060004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Times New Roman" panose="02020603050405020304" charset="0"/>
              <a:ea typeface="汉仪全唐诗简繁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70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51430" y="206012"/>
            <a:ext cx="6487520" cy="22852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smtClean="0">
                <a:latin typeface="黑体" pitchFamily="49" charset="-122"/>
                <a:ea typeface="黑体" panose="02010609060101010101" pitchFamily="49" charset="-122"/>
              </a:rPr>
              <a:t>三十辐共一毂，当其无，有车之用</a:t>
            </a:r>
            <a:endParaRPr lang="en-US" altLang="zh-CN" sz="2400" smtClean="0"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zh-CN" altLang="en-US" sz="2400" smtClean="0"/>
              <a:t>古代车轮</a:t>
            </a:r>
            <a:r>
              <a:rPr lang="en-US" altLang="zh-CN" sz="2400" smtClean="0"/>
              <a:t>:</a:t>
            </a:r>
            <a:r>
              <a:rPr lang="zh-CN" altLang="en-US" sz="2400" smtClean="0"/>
              <a:t>轮、辐、毂、轴</a:t>
            </a:r>
            <a:endParaRPr lang="en-US" altLang="zh-CN" sz="2400" smtClean="0"/>
          </a:p>
          <a:p>
            <a:r>
              <a:rPr lang="zh-CN" altLang="en-US" sz="2400" smtClean="0">
                <a:solidFill>
                  <a:srgbClr val="FF0000"/>
                </a:solidFill>
              </a:rPr>
              <a:t>轮最外面部分</a:t>
            </a:r>
            <a:endParaRPr lang="en-US" altLang="zh-CN" sz="2400" smtClean="0">
              <a:solidFill>
                <a:srgbClr val="FF0000"/>
              </a:solidFill>
            </a:endParaRPr>
          </a:p>
          <a:p>
            <a:r>
              <a:rPr lang="zh-CN" altLang="en-US" sz="2400" smtClean="0">
                <a:solidFill>
                  <a:srgbClr val="FF0000"/>
                </a:solidFill>
              </a:rPr>
              <a:t>轴最里面部分，即轴心。</a:t>
            </a:r>
            <a:endParaRPr lang="en-US" altLang="zh-CN" sz="2400" smtClean="0">
              <a:solidFill>
                <a:srgbClr val="FF0000"/>
              </a:solidFill>
            </a:endParaRPr>
          </a:p>
          <a:p>
            <a:r>
              <a:rPr lang="zh-CN" altLang="en-US" sz="2400" smtClean="0">
                <a:solidFill>
                  <a:srgbClr val="FF0000"/>
                </a:solidFill>
              </a:rPr>
              <a:t>毂”套在车轴上的部分</a:t>
            </a:r>
            <a:endParaRPr lang="en-US" altLang="zh-CN" sz="2400" smtClean="0">
              <a:solidFill>
                <a:srgbClr val="FF0000"/>
              </a:solidFill>
            </a:endParaRPr>
          </a:p>
          <a:p>
            <a:r>
              <a:rPr lang="zh-CN" altLang="en-US" sz="2400" smtClean="0">
                <a:solidFill>
                  <a:srgbClr val="FF0000"/>
                </a:solidFill>
              </a:rPr>
              <a:t>辐”连接轮毂的木条。</a:t>
            </a:r>
            <a:endParaRPr lang="en-US" altLang="zh-CN" sz="2400" smtClean="0">
              <a:solidFill>
                <a:srgbClr val="FF0000"/>
              </a:solidFill>
            </a:endParaRPr>
          </a:p>
        </p:txBody>
      </p:sp>
      <p:pic>
        <p:nvPicPr>
          <p:cNvPr id="1026" name="Picture 2" descr="https://gimg2.baidu.com/image_search/src=http%3A%2F%2Fdingyue.nosdn.127.net%2FobndqqlfGX9mb8bMBQ3sxHTNn4euX%3Dj3HE8FBetCykA4W1546743495554compressflag.jpg&amp;refer=http%3A%2F%2Fdingyue.nosdn.127.net&amp;app=2002&amp;size=f9999,10000&amp;q=a80&amp;n=0&amp;g=0n&amp;fmt=jpeg?sec=1631325542&amp;t=4ead027d02d23f2e4aca2172f905c39b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5953125" y="1743645"/>
            <a:ext cx="3190875" cy="3056956"/>
          </a:xfrm>
          <a:prstGeom prst="rect">
            <a:avLst/>
          </a:prstGeom>
          <a:noFill/>
        </p:spPr>
      </p:pic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533400" y="2910781"/>
            <a:ext cx="4572000" cy="1546577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r>
              <a:rPr lang="zh-CN" altLang="en-US" sz="1800" smtClean="0"/>
              <a:t>三十根辐条聚合在毂上。</a:t>
            </a:r>
            <a:endParaRPr lang="en-US" altLang="zh-CN" sz="1800" smtClean="0"/>
          </a:p>
          <a:p>
            <a:r>
              <a:rPr lang="zh-CN" altLang="en-US" sz="1800" smtClean="0"/>
              <a:t> 毂中间是空的圆孔，用来插车轴。正因为车轮有中间的“空”“无”，车轮才可转动，才有了车子载人运货的用处。</a:t>
            </a:r>
            <a:endParaRPr lang="en-US" altLang="zh-CN" sz="1800" smtClean="0"/>
          </a:p>
          <a:p>
            <a:r>
              <a:rPr lang="zh-CN" altLang="en-US" sz="240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无中生有，无有大用</a:t>
            </a:r>
            <a:r>
              <a:rPr lang="zh-CN" altLang="en-US" sz="2400" smtClean="0">
                <a:latin typeface="方正启体简体" pitchFamily="65" charset="-122"/>
                <a:ea typeface="方正启体简体" pitchFamily="65" charset="-122"/>
              </a:rPr>
              <a:t>。</a:t>
            </a:r>
            <a:endParaRPr lang="zh-CN" altLang="en-US" sz="2400"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5010150" y="399247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smtClean="0"/>
              <a:t>《</a:t>
            </a:r>
            <a:r>
              <a:rPr lang="zh-CN" altLang="en-US" sz="2000" smtClean="0"/>
              <a:t>诗经●伐檀</a:t>
            </a:r>
            <a:r>
              <a:rPr lang="en-US" altLang="zh-CN" sz="2000" smtClean="0"/>
              <a:t>》</a:t>
            </a:r>
          </a:p>
          <a:p>
            <a:r>
              <a:rPr lang="zh-CN" altLang="en-US" sz="2000" smtClean="0"/>
              <a:t>坎坎伐檀兮，置之河之干兮</a:t>
            </a:r>
            <a:endParaRPr lang="en-US" altLang="zh-CN" sz="2000" smtClean="0"/>
          </a:p>
          <a:p>
            <a:r>
              <a:rPr lang="zh-CN" altLang="en-US" sz="2000" smtClean="0"/>
              <a:t>坎坎伐辐兮，置之河之侧兮</a:t>
            </a:r>
            <a:endParaRPr lang="en-US" altLang="zh-CN" sz="2000" smtClean="0"/>
          </a:p>
          <a:p>
            <a:r>
              <a:rPr lang="zh-CN" altLang="en-US" sz="2000" smtClean="0"/>
              <a:t>“坎坎伐轮兮，置之河之漘兮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1642"/>
</p:tagLst>
</file>

<file path=ppt/tags/tag10.xml><?xml version="1.0" encoding="utf-8"?>
<p:tagLst xmlns:p="http://schemas.openxmlformats.org/presentationml/2006/main">
  <p:tag name="AS_UNIQUEID" val="1651"/>
</p:tagLst>
</file>

<file path=ppt/tags/tag100.xml><?xml version="1.0" encoding="utf-8"?>
<p:tagLst xmlns:p="http://schemas.openxmlformats.org/presentationml/2006/main">
  <p:tag name="AS_UNIQUEID" val="1741"/>
</p:tagLst>
</file>

<file path=ppt/tags/tag101.xml><?xml version="1.0" encoding="utf-8"?>
<p:tagLst xmlns:p="http://schemas.openxmlformats.org/presentationml/2006/main">
  <p:tag name="AS_UNIQUEID" val="1742"/>
</p:tagLst>
</file>

<file path=ppt/tags/tag102.xml><?xml version="1.0" encoding="utf-8"?>
<p:tagLst xmlns:p="http://schemas.openxmlformats.org/presentationml/2006/main">
  <p:tag name="AS_UNIQUEID" val="1743"/>
</p:tagLst>
</file>

<file path=ppt/tags/tag103.xml><?xml version="1.0" encoding="utf-8"?>
<p:tagLst xmlns:p="http://schemas.openxmlformats.org/presentationml/2006/main">
  <p:tag name="AS_UNIQUEID" val="1744"/>
</p:tagLst>
</file>

<file path=ppt/tags/tag104.xml><?xml version="1.0" encoding="utf-8"?>
<p:tagLst xmlns:p="http://schemas.openxmlformats.org/presentationml/2006/main">
  <p:tag name="AS_UNIQUEID" val="1745"/>
</p:tagLst>
</file>

<file path=ppt/tags/tag105.xml><?xml version="1.0" encoding="utf-8"?>
<p:tagLst xmlns:p="http://schemas.openxmlformats.org/presentationml/2006/main">
  <p:tag name="AS_UNIQUEID" val="1746"/>
</p:tagLst>
</file>

<file path=ppt/tags/tag106.xml><?xml version="1.0" encoding="utf-8"?>
<p:tagLst xmlns:p="http://schemas.openxmlformats.org/presentationml/2006/main">
  <p:tag name="AS_UNIQUEID" val="1747"/>
</p:tagLst>
</file>

<file path=ppt/tags/tag107.xml><?xml version="1.0" encoding="utf-8"?>
<p:tagLst xmlns:p="http://schemas.openxmlformats.org/presentationml/2006/main">
  <p:tag name="AS_UNIQUEID" val="1748"/>
</p:tagLst>
</file>

<file path=ppt/tags/tag108.xml><?xml version="1.0" encoding="utf-8"?>
<p:tagLst xmlns:p="http://schemas.openxmlformats.org/presentationml/2006/main">
  <p:tag name="AS_UNIQUEID" val="1749"/>
</p:tagLst>
</file>

<file path=ppt/tags/tag109.xml><?xml version="1.0" encoding="utf-8"?>
<p:tagLst xmlns:p="http://schemas.openxmlformats.org/presentationml/2006/main">
  <p:tag name="AS_UNIQUEID" val="1750"/>
</p:tagLst>
</file>

<file path=ppt/tags/tag11.xml><?xml version="1.0" encoding="utf-8"?>
<p:tagLst xmlns:p="http://schemas.openxmlformats.org/presentationml/2006/main">
  <p:tag name="AS_UNIQUEID" val="1652"/>
</p:tagLst>
</file>

<file path=ppt/tags/tag110.xml><?xml version="1.0" encoding="utf-8"?>
<p:tagLst xmlns:p="http://schemas.openxmlformats.org/presentationml/2006/main">
  <p:tag name="AS_UNIQUEID" val="1751"/>
</p:tagLst>
</file>

<file path=ppt/tags/tag111.xml><?xml version="1.0" encoding="utf-8"?>
<p:tagLst xmlns:p="http://schemas.openxmlformats.org/presentationml/2006/main">
  <p:tag name="AS_UNIQUEID" val="1752"/>
</p:tagLst>
</file>

<file path=ppt/tags/tag112.xml><?xml version="1.0" encoding="utf-8"?>
<p:tagLst xmlns:p="http://schemas.openxmlformats.org/presentationml/2006/main">
  <p:tag name="AS_UNIQUEID" val="1753"/>
</p:tagLst>
</file>

<file path=ppt/tags/tag113.xml><?xml version="1.0" encoding="utf-8"?>
<p:tagLst xmlns:p="http://schemas.openxmlformats.org/presentationml/2006/main">
  <p:tag name="AS_UNIQUEID" val="1754"/>
</p:tagLst>
</file>

<file path=ppt/tags/tag114.xml><?xml version="1.0" encoding="utf-8"?>
<p:tagLst xmlns:p="http://schemas.openxmlformats.org/presentationml/2006/main">
  <p:tag name="AS_UNIQUEID" val="1755"/>
</p:tagLst>
</file>

<file path=ppt/tags/tag115.xml><?xml version="1.0" encoding="utf-8"?>
<p:tagLst xmlns:p="http://schemas.openxmlformats.org/presentationml/2006/main">
  <p:tag name="AS_UNIQUEID" val="1756"/>
</p:tagLst>
</file>

<file path=ppt/tags/tag116.xml><?xml version="1.0" encoding="utf-8"?>
<p:tagLst xmlns:p="http://schemas.openxmlformats.org/presentationml/2006/main">
  <p:tag name="AS_UNIQUEID" val="1757"/>
</p:tagLst>
</file>

<file path=ppt/tags/tag117.xml><?xml version="1.0" encoding="utf-8"?>
<p:tagLst xmlns:p="http://schemas.openxmlformats.org/presentationml/2006/main">
  <p:tag name="AS_UNIQUEID" val="1758"/>
</p:tagLst>
</file>

<file path=ppt/tags/tag118.xml><?xml version="1.0" encoding="utf-8"?>
<p:tagLst xmlns:p="http://schemas.openxmlformats.org/presentationml/2006/main">
  <p:tag name="AS_UNIQUEID" val="1759"/>
</p:tagLst>
</file>

<file path=ppt/tags/tag119.xml><?xml version="1.0" encoding="utf-8"?>
<p:tagLst xmlns:p="http://schemas.openxmlformats.org/presentationml/2006/main">
  <p:tag name="AS_UNIQUEID" val="1760"/>
</p:tagLst>
</file>

<file path=ppt/tags/tag12.xml><?xml version="1.0" encoding="utf-8"?>
<p:tagLst xmlns:p="http://schemas.openxmlformats.org/presentationml/2006/main">
  <p:tag name="AS_UNIQUEID" val="1653"/>
</p:tagLst>
</file>

<file path=ppt/tags/tag120.xml><?xml version="1.0" encoding="utf-8"?>
<p:tagLst xmlns:p="http://schemas.openxmlformats.org/presentationml/2006/main">
  <p:tag name="AS_UNIQUEID" val="1761"/>
</p:tagLst>
</file>

<file path=ppt/tags/tag121.xml><?xml version="1.0" encoding="utf-8"?>
<p:tagLst xmlns:p="http://schemas.openxmlformats.org/presentationml/2006/main">
  <p:tag name="AS_UNIQUEID" val="1762"/>
</p:tagLst>
</file>

<file path=ppt/tags/tag122.xml><?xml version="1.0" encoding="utf-8"?>
<p:tagLst xmlns:p="http://schemas.openxmlformats.org/presentationml/2006/main">
  <p:tag name="AS_UNIQUEID" val="1763"/>
</p:tagLst>
</file>

<file path=ppt/tags/tag123.xml><?xml version="1.0" encoding="utf-8"?>
<p:tagLst xmlns:p="http://schemas.openxmlformats.org/presentationml/2006/main">
  <p:tag name="AS_UNIQUEID" val="1764"/>
</p:tagLst>
</file>

<file path=ppt/tags/tag124.xml><?xml version="1.0" encoding="utf-8"?>
<p:tagLst xmlns:p="http://schemas.openxmlformats.org/presentationml/2006/main">
  <p:tag name="AS_UNIQUEID" val="1765"/>
</p:tagLst>
</file>

<file path=ppt/tags/tag125.xml><?xml version="1.0" encoding="utf-8"?>
<p:tagLst xmlns:p="http://schemas.openxmlformats.org/presentationml/2006/main">
  <p:tag name="AS_UNIQUEID" val="1766"/>
</p:tagLst>
</file>

<file path=ppt/tags/tag126.xml><?xml version="1.0" encoding="utf-8"?>
<p:tagLst xmlns:p="http://schemas.openxmlformats.org/presentationml/2006/main">
  <p:tag name="AS_UNIQUEID" val="1767"/>
</p:tagLst>
</file>

<file path=ppt/tags/tag127.xml><?xml version="1.0" encoding="utf-8"?>
<p:tagLst xmlns:p="http://schemas.openxmlformats.org/presentationml/2006/main">
  <p:tag name="AS_UNIQUEID" val="1768"/>
</p:tagLst>
</file>

<file path=ppt/tags/tag128.xml><?xml version="1.0" encoding="utf-8"?>
<p:tagLst xmlns:p="http://schemas.openxmlformats.org/presentationml/2006/main">
  <p:tag name="AS_UNIQUEID" val="1769"/>
</p:tagLst>
</file>

<file path=ppt/tags/tag129.xml><?xml version="1.0" encoding="utf-8"?>
<p:tagLst xmlns:p="http://schemas.openxmlformats.org/presentationml/2006/main">
  <p:tag name="AS_UNIQUEID" val="1770"/>
</p:tagLst>
</file>

<file path=ppt/tags/tag13.xml><?xml version="1.0" encoding="utf-8"?>
<p:tagLst xmlns:p="http://schemas.openxmlformats.org/presentationml/2006/main">
  <p:tag name="AS_UNIQUEID" val="1654"/>
</p:tagLst>
</file>

<file path=ppt/tags/tag130.xml><?xml version="1.0" encoding="utf-8"?>
<p:tagLst xmlns:p="http://schemas.openxmlformats.org/presentationml/2006/main">
  <p:tag name="AS_UNIQUEID" val="1771"/>
</p:tagLst>
</file>

<file path=ppt/tags/tag131.xml><?xml version="1.0" encoding="utf-8"?>
<p:tagLst xmlns:p="http://schemas.openxmlformats.org/presentationml/2006/main">
  <p:tag name="AS_UNIQUEID" val="1772"/>
</p:tagLst>
</file>

<file path=ppt/tags/tag132.xml><?xml version="1.0" encoding="utf-8"?>
<p:tagLst xmlns:p="http://schemas.openxmlformats.org/presentationml/2006/main">
  <p:tag name="AS_UNIQUEID" val="1773"/>
</p:tagLst>
</file>

<file path=ppt/tags/tag133.xml><?xml version="1.0" encoding="utf-8"?>
<p:tagLst xmlns:p="http://schemas.openxmlformats.org/presentationml/2006/main">
  <p:tag name="AS_UNIQUEID" val="1774"/>
</p:tagLst>
</file>

<file path=ppt/tags/tag134.xml><?xml version="1.0" encoding="utf-8"?>
<p:tagLst xmlns:p="http://schemas.openxmlformats.org/presentationml/2006/main">
  <p:tag name="AS_UNIQUEID" val="1775"/>
</p:tagLst>
</file>

<file path=ppt/tags/tag135.xml><?xml version="1.0" encoding="utf-8"?>
<p:tagLst xmlns:p="http://schemas.openxmlformats.org/presentationml/2006/main">
  <p:tag name="AS_UNIQUEID" val="1776"/>
</p:tagLst>
</file>

<file path=ppt/tags/tag136.xml><?xml version="1.0" encoding="utf-8"?>
<p:tagLst xmlns:p="http://schemas.openxmlformats.org/presentationml/2006/main">
  <p:tag name="AS_UNIQUEID" val="1777"/>
</p:tagLst>
</file>

<file path=ppt/tags/tag137.xml><?xml version="1.0" encoding="utf-8"?>
<p:tagLst xmlns:p="http://schemas.openxmlformats.org/presentationml/2006/main">
  <p:tag name="AS_UNIQUEID" val="1778"/>
</p:tagLst>
</file>

<file path=ppt/tags/tag138.xml><?xml version="1.0" encoding="utf-8"?>
<p:tagLst xmlns:p="http://schemas.openxmlformats.org/presentationml/2006/main">
  <p:tag name="AS_UNIQUEID" val="1779"/>
</p:tagLst>
</file>

<file path=ppt/tags/tag139.xml><?xml version="1.0" encoding="utf-8"?>
<p:tagLst xmlns:p="http://schemas.openxmlformats.org/presentationml/2006/main">
  <p:tag name="AS_UNIQUEID" val="1780"/>
</p:tagLst>
</file>

<file path=ppt/tags/tag14.xml><?xml version="1.0" encoding="utf-8"?>
<p:tagLst xmlns:p="http://schemas.openxmlformats.org/presentationml/2006/main">
  <p:tag name="AS_UNIQUEID" val="1655"/>
</p:tagLst>
</file>

<file path=ppt/tags/tag140.xml><?xml version="1.0" encoding="utf-8"?>
<p:tagLst xmlns:p="http://schemas.openxmlformats.org/presentationml/2006/main">
  <p:tag name="AS_UNIQUEID" val="1781"/>
</p:tagLst>
</file>

<file path=ppt/tags/tag141.xml><?xml version="1.0" encoding="utf-8"?>
<p:tagLst xmlns:p="http://schemas.openxmlformats.org/presentationml/2006/main">
  <p:tag name="AS_UNIQUEID" val="1782"/>
</p:tagLst>
</file>

<file path=ppt/tags/tag142.xml><?xml version="1.0" encoding="utf-8"?>
<p:tagLst xmlns:p="http://schemas.openxmlformats.org/presentationml/2006/main">
  <p:tag name="AS_UNIQUEID" val="1783"/>
</p:tagLst>
</file>

<file path=ppt/tags/tag143.xml><?xml version="1.0" encoding="utf-8"?>
<p:tagLst xmlns:p="http://schemas.openxmlformats.org/presentationml/2006/main">
  <p:tag name="AS_UNIQUEID" val="1784"/>
</p:tagLst>
</file>

<file path=ppt/tags/tag144.xml><?xml version="1.0" encoding="utf-8"?>
<p:tagLst xmlns:p="http://schemas.openxmlformats.org/presentationml/2006/main">
  <p:tag name="AS_UNIQUEID" val="1785"/>
</p:tagLst>
</file>

<file path=ppt/tags/tag145.xml><?xml version="1.0" encoding="utf-8"?>
<p:tagLst xmlns:p="http://schemas.openxmlformats.org/presentationml/2006/main">
  <p:tag name="AS_UNIQUEID" val="1786"/>
</p:tagLst>
</file>

<file path=ppt/tags/tag146.xml><?xml version="1.0" encoding="utf-8"?>
<p:tagLst xmlns:p="http://schemas.openxmlformats.org/presentationml/2006/main">
  <p:tag name="AS_UNIQUEID" val="1787"/>
</p:tagLst>
</file>

<file path=ppt/tags/tag147.xml><?xml version="1.0" encoding="utf-8"?>
<p:tagLst xmlns:p="http://schemas.openxmlformats.org/presentationml/2006/main">
  <p:tag name="AS_UNIQUEID" val="1788"/>
</p:tagLst>
</file>

<file path=ppt/tags/tag148.xml><?xml version="1.0" encoding="utf-8"?>
<p:tagLst xmlns:p="http://schemas.openxmlformats.org/presentationml/2006/main">
  <p:tag name="AS_UNIQUEID" val="1789"/>
</p:tagLst>
</file>

<file path=ppt/tags/tag149.xml><?xml version="1.0" encoding="utf-8"?>
<p:tagLst xmlns:p="http://schemas.openxmlformats.org/presentationml/2006/main">
  <p:tag name="AS_UNIQUEID" val="1790"/>
</p:tagLst>
</file>

<file path=ppt/tags/tag15.xml><?xml version="1.0" encoding="utf-8"?>
<p:tagLst xmlns:p="http://schemas.openxmlformats.org/presentationml/2006/main">
  <p:tag name="AS_UNIQUEID" val="1656"/>
</p:tagLst>
</file>

<file path=ppt/tags/tag150.xml><?xml version="1.0" encoding="utf-8"?>
<p:tagLst xmlns:p="http://schemas.openxmlformats.org/presentationml/2006/main">
  <p:tag name="AS_UNIQUEID" val="1791"/>
</p:tagLst>
</file>

<file path=ppt/tags/tag151.xml><?xml version="1.0" encoding="utf-8"?>
<p:tagLst xmlns:p="http://schemas.openxmlformats.org/presentationml/2006/main">
  <p:tag name="AS_UNIQUEID" val="1792"/>
</p:tagLst>
</file>

<file path=ppt/tags/tag152.xml><?xml version="1.0" encoding="utf-8"?>
<p:tagLst xmlns:p="http://schemas.openxmlformats.org/presentationml/2006/main">
  <p:tag name="AS_UNIQUEID" val="1793"/>
</p:tagLst>
</file>

<file path=ppt/tags/tag153.xml><?xml version="1.0" encoding="utf-8"?>
<p:tagLst xmlns:p="http://schemas.openxmlformats.org/presentationml/2006/main">
  <p:tag name="AS_UNIQUEID" val="1794"/>
</p:tagLst>
</file>

<file path=ppt/tags/tag154.xml><?xml version="1.0" encoding="utf-8"?>
<p:tagLst xmlns:p="http://schemas.openxmlformats.org/presentationml/2006/main">
  <p:tag name="AS_UNIQUEID" val="1795"/>
</p:tagLst>
</file>

<file path=ppt/tags/tag155.xml><?xml version="1.0" encoding="utf-8"?>
<p:tagLst xmlns:p="http://schemas.openxmlformats.org/presentationml/2006/main">
  <p:tag name="AS_UNIQUEID" val="1796"/>
</p:tagLst>
</file>

<file path=ppt/tags/tag156.xml><?xml version="1.0" encoding="utf-8"?>
<p:tagLst xmlns:p="http://schemas.openxmlformats.org/presentationml/2006/main">
  <p:tag name="AS_UNIQUEID" val="1797"/>
</p:tagLst>
</file>

<file path=ppt/tags/tag157.xml><?xml version="1.0" encoding="utf-8"?>
<p:tagLst xmlns:p="http://schemas.openxmlformats.org/presentationml/2006/main">
  <p:tag name="AS_UNIQUEID" val="1798"/>
</p:tagLst>
</file>

<file path=ppt/tags/tag158.xml><?xml version="1.0" encoding="utf-8"?>
<p:tagLst xmlns:p="http://schemas.openxmlformats.org/presentationml/2006/main">
  <p:tag name="AS_UNIQUEID" val="1799"/>
</p:tagLst>
</file>

<file path=ppt/tags/tag159.xml><?xml version="1.0" encoding="utf-8"?>
<p:tagLst xmlns:p="http://schemas.openxmlformats.org/presentationml/2006/main">
  <p:tag name="AS_UNIQUEID" val="1800"/>
</p:tagLst>
</file>

<file path=ppt/tags/tag16.xml><?xml version="1.0" encoding="utf-8"?>
<p:tagLst xmlns:p="http://schemas.openxmlformats.org/presentationml/2006/main">
  <p:tag name="AS_UNIQUEID" val="1657"/>
</p:tagLst>
</file>

<file path=ppt/tags/tag160.xml><?xml version="1.0" encoding="utf-8"?>
<p:tagLst xmlns:p="http://schemas.openxmlformats.org/presentationml/2006/main">
  <p:tag name="AS_UNIQUEID" val="1801"/>
</p:tagLst>
</file>

<file path=ppt/tags/tag161.xml><?xml version="1.0" encoding="utf-8"?>
<p:tagLst xmlns:p="http://schemas.openxmlformats.org/presentationml/2006/main">
  <p:tag name="AS_UNIQUEID" val="1802"/>
</p:tagLst>
</file>

<file path=ppt/tags/tag162.xml><?xml version="1.0" encoding="utf-8"?>
<p:tagLst xmlns:p="http://schemas.openxmlformats.org/presentationml/2006/main">
  <p:tag name="AS_UNIQUEID" val="1803"/>
</p:tagLst>
</file>

<file path=ppt/tags/tag163.xml><?xml version="1.0" encoding="utf-8"?>
<p:tagLst xmlns:p="http://schemas.openxmlformats.org/presentationml/2006/main">
  <p:tag name="AS_UNIQUEID" val="1804"/>
</p:tagLst>
</file>

<file path=ppt/tags/tag164.xml><?xml version="1.0" encoding="utf-8"?>
<p:tagLst xmlns:p="http://schemas.openxmlformats.org/presentationml/2006/main">
  <p:tag name="AS_UNIQUEID" val="1805"/>
</p:tagLst>
</file>

<file path=ppt/tags/tag165.xml><?xml version="1.0" encoding="utf-8"?>
<p:tagLst xmlns:p="http://schemas.openxmlformats.org/presentationml/2006/main">
  <p:tag name="AS_UNIQUEID" val="1806"/>
</p:tagLst>
</file>

<file path=ppt/tags/tag166.xml><?xml version="1.0" encoding="utf-8"?>
<p:tagLst xmlns:p="http://schemas.openxmlformats.org/presentationml/2006/main">
  <p:tag name="AS_UNIQUEID" val="1807"/>
</p:tagLst>
</file>

<file path=ppt/tags/tag167.xml><?xml version="1.0" encoding="utf-8"?>
<p:tagLst xmlns:p="http://schemas.openxmlformats.org/presentationml/2006/main">
  <p:tag name="AS_UNIQUEID" val="1808"/>
</p:tagLst>
</file>

<file path=ppt/tags/tag168.xml><?xml version="1.0" encoding="utf-8"?>
<p:tagLst xmlns:p="http://schemas.openxmlformats.org/presentationml/2006/main">
  <p:tag name="AS_UNIQUEID" val="1809"/>
</p:tagLst>
</file>

<file path=ppt/tags/tag169.xml><?xml version="1.0" encoding="utf-8"?>
<p:tagLst xmlns:p="http://schemas.openxmlformats.org/presentationml/2006/main">
  <p:tag name="AS_UNIQUEID" val="1810"/>
</p:tagLst>
</file>

<file path=ppt/tags/tag17.xml><?xml version="1.0" encoding="utf-8"?>
<p:tagLst xmlns:p="http://schemas.openxmlformats.org/presentationml/2006/main">
  <p:tag name="AS_UNIQUEID" val="1658"/>
</p:tagLst>
</file>

<file path=ppt/tags/tag170.xml><?xml version="1.0" encoding="utf-8"?>
<p:tagLst xmlns:p="http://schemas.openxmlformats.org/presentationml/2006/main">
  <p:tag name="AS_UNIQUEID" val="1811"/>
</p:tagLst>
</file>

<file path=ppt/tags/tag171.xml><?xml version="1.0" encoding="utf-8"?>
<p:tagLst xmlns:p="http://schemas.openxmlformats.org/presentationml/2006/main">
  <p:tag name="AS_UNIQUEID" val="1812"/>
</p:tagLst>
</file>

<file path=ppt/tags/tag172.xml><?xml version="1.0" encoding="utf-8"?>
<p:tagLst xmlns:p="http://schemas.openxmlformats.org/presentationml/2006/main">
  <p:tag name="AS_UNIQUEID" val="1813"/>
</p:tagLst>
</file>

<file path=ppt/tags/tag173.xml><?xml version="1.0" encoding="utf-8"?>
<p:tagLst xmlns:p="http://schemas.openxmlformats.org/presentationml/2006/main">
  <p:tag name="AS_UNIQUEID" val="1814"/>
</p:tagLst>
</file>

<file path=ppt/tags/tag174.xml><?xml version="1.0" encoding="utf-8"?>
<p:tagLst xmlns:p="http://schemas.openxmlformats.org/presentationml/2006/main">
  <p:tag name="AS_UNIQUEID" val="1815"/>
</p:tagLst>
</file>

<file path=ppt/tags/tag175.xml><?xml version="1.0" encoding="utf-8"?>
<p:tagLst xmlns:p="http://schemas.openxmlformats.org/presentationml/2006/main">
  <p:tag name="AS_UNIQUEID" val="1580"/>
  <p:tag name="KSO_WM_BEAUTIFY_FLAG" val="#wm#"/>
  <p:tag name="KSO_WM_TAG_VERSION" val="1.0"/>
  <p:tag name="KSO_WM_TEMPLATE_CATEGORY" val="diagram"/>
  <p:tag name="KSO_WM_TEMPLATE_INDEX" val="2020087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871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SUPPORT_UNIT_TYPE" val="[&quot;all&quot;]"/>
  <p:tag name="KSO_WM_UNIT_TYPE" val="d"/>
  <p:tag name="KSO_WM_UNIT_VALUE" val="1567*1463"/>
</p:tagLst>
</file>

<file path=ppt/tags/tag176.xml><?xml version="1.0" encoding="utf-8"?>
<p:tagLst xmlns:p="http://schemas.openxmlformats.org/presentationml/2006/main">
  <p:tag name="AS_UNIQUEID" val="1581"/>
  <p:tag name="KSO_WM_BEAUTIFY_FLAG" val="#wm#"/>
  <p:tag name="KSO_WM_TAG_VERSION" val="1.0"/>
  <p:tag name="KSO_WM_TEMPLATE_CATEGORY" val="diagram"/>
  <p:tag name="KSO_WM_TEMPLATE_INDEX" val="20200871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871_1*f*1"/>
  <p:tag name="KSO_WM_UNIT_INDEX" val="1"/>
  <p:tag name="KSO_WM_UNIT_LAYERLEVEL" val="1"/>
  <p:tag name="KSO_WM_UNIT_NOCLEAR" val="0"/>
  <p:tag name="KSO_WM_UNIT_PRESET_TEXT" val="点击输入正文"/>
  <p:tag name="KSO_WM_UNIT_SHOW_EDIT_AREA_INDICATION" val="1"/>
  <p:tag name="KSO_WM_UNIT_TYPE" val="f"/>
  <p:tag name="KSO_WM_UNIT_VALUE" val="288"/>
</p:tagLst>
</file>

<file path=ppt/tags/tag177.xml><?xml version="1.0" encoding="utf-8"?>
<p:tagLst xmlns:p="http://schemas.openxmlformats.org/presentationml/2006/main">
  <p:tag name="AS_UNIQUEID" val="1582"/>
  <p:tag name="KSO_WM_BEAUTIFY_FLAG" val="#wm#"/>
  <p:tag name="KSO_WM_TAG_VERSION" val="1.0"/>
  <p:tag name="KSO_WM_TEMPLATE_CATEGORY" val="diagram"/>
  <p:tag name="KSO_WM_TEMPLATE_INDEX" val="20200871"/>
  <p:tag name="KSO_WM_UNIT_BLOCK" val="0"/>
  <p:tag name="KSO_WM_UNIT_COMPATIBLE" val="0"/>
  <p:tag name="KSO_WM_UNIT_DEFAULT_FONT" val="28;36;4"/>
  <p:tag name="KSO_WM_UNIT_DIAGRAM_ISNUMVISUAL" val="0"/>
  <p:tag name="KSO_WM_UNIT_DIAGRAM_ISREFERUNIT" val="0"/>
  <p:tag name="KSO_WM_UNIT_HIGHLIGHT" val="0"/>
  <p:tag name="KSO_WM_UNIT_ID" val="diagram20200871_1*a*1"/>
  <p:tag name="KSO_WM_UNIT_INDEX" val="1"/>
  <p:tag name="KSO_WM_UNIT_ISCONTENTSTITLE" val="0"/>
  <p:tag name="KSO_WM_UNIT_LAYERLEVEL" val="1"/>
  <p:tag name="KSO_WM_UNIT_NOCLEAR" val="0"/>
  <p:tag name="KSO_WM_UNIT_PRESET_TEXT" val="点击输入大标题"/>
  <p:tag name="KSO_WM_UNIT_SHOW_EDIT_AREA_INDICATION" val="1"/>
  <p:tag name="KSO_WM_UNIT_TYPE" val="a"/>
  <p:tag name="KSO_WM_UNIT_VALUE" val="12"/>
</p:tagLst>
</file>

<file path=ppt/tags/tag178.xml><?xml version="1.0" encoding="utf-8"?>
<p:tagLst xmlns:p="http://schemas.openxmlformats.org/presentationml/2006/main">
  <p:tag name="KSO_WM_BEAUTIFY_FLAG" val="#wm#"/>
  <p:tag name="KSO_WM_SLIDE_BACKGROUND" val="[&quot;general&quot;,&quot;frame&quot;,&quot;leftRight&quot;]"/>
  <p:tag name="KSO_WM_SLIDE_CAN_ADD_NAVIGATION" val="1"/>
  <p:tag name="KSO_WM_SLIDE_ID" val="diagram20200871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horizontalAlign&quot;:-1,&quot;verticalAlign&quot;:-1,&quot;type&quot;:0,&quot;diagramDirection&quot;:0,&quot;canSetOverLayout&quot;:0,&quot;isOverLayout&quot;:0,&quot;normalSize&quot;:{&quot;size1&quot;:51.8},&quot;minSize&quot;:{&quot;size1&quot;:30.3},&quot;maxSize&quot;:{&quot;size1&quot;:69.0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frame&quot;,&quot;left&quot;:0.0,&quot;top&quot;:0.0,&quot;right&quot;:0.0,&quot;bottom&quot;:0.0,&quot;leftAbs&quot;:false,&quot;topAbs&quot;:false,&quot;rightAbs&quot;:false,&quot;bottomAbs&quot;:false}],&quot;subLayout&quot;:[{&quot;direction&quot;:0,&quot;horizontalAlign&quot;:0,&quot;verticalAlign&quot;:1,&quot;type&quot;:0,&quot;diagramDirection&quot;:0,&quot;canSetOverLayout&quot;:0,&quot;isOverLayout&quot;:0,&quot;margin&quot;:{&quot;left&quot;:1.69,&quot;top&quot;:1.69,&quot;right&quot;:1.244,&quot;bottom&quot;:1.6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1.69,&quot;right&quot;:1.69,&quot;bottom&quot;:1.69},&quot;marginOverLayout&quot;:{&quot;left&quot;:0.026,&quot;top&quot;:0.0,&quot;right&quot;:0.0,&quot;bottom&quot;:0.0},&quot;edge&quot;:{&quot;left&quot;:false,&quot;top&quot;:true,&quot;right&quot;:true,&quot;bottom&quot;:true},&quot;backgroundInfo&quot;:[{&quot;type&quot;:&quot;leftRight&quot;,&quot;left&quot;:0.2749708,&quot;top&quot;:0.0,&quot;right&quot;:0.0,&quot;bottom&quot;:0.0,&quot;leftAbs&quot;:false,&quot;topAbs&quot;:false,&quot;rightAbs&quot;:false,&quot;bottomAbs&quot;:false}]}]}"/>
  <p:tag name="KSO_WM_SLIDE_POSITION" val="47*47"/>
  <p:tag name="KSO_WM_SLIDE_RATIO" val="1.777778"/>
  <p:tag name="KSO_WM_SLIDE_SIZE" val="865*445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871"/>
  <p:tag name="KSO_WM_TEMPLATE_MASTER_TYPE" val="0"/>
  <p:tag name="KSO_WM_TEMPLATE_SUBCATEGORY" val="11"/>
  <p:tag name="KSO_WM_UNIT_SHOW_EDIT_AREA_INDICATION" val="1"/>
</p:tagLst>
</file>

<file path=ppt/tags/tag179.xml><?xml version="1.0" encoding="utf-8"?>
<p:tagLst xmlns:p="http://schemas.openxmlformats.org/presentationml/2006/main">
  <p:tag name="AS_UNIQUEID" val="1816"/>
</p:tagLst>
</file>

<file path=ppt/tags/tag18.xml><?xml version="1.0" encoding="utf-8"?>
<p:tagLst xmlns:p="http://schemas.openxmlformats.org/presentationml/2006/main">
  <p:tag name="AS_UNIQUEID" val="1659"/>
</p:tagLst>
</file>

<file path=ppt/tags/tag180.xml><?xml version="1.0" encoding="utf-8"?>
<p:tagLst xmlns:p="http://schemas.openxmlformats.org/presentationml/2006/main">
  <p:tag name="AS_UNIQUEID" val="1817"/>
</p:tagLst>
</file>

<file path=ppt/tags/tag181.xml><?xml version="1.0" encoding="utf-8"?>
<p:tagLst xmlns:p="http://schemas.openxmlformats.org/presentationml/2006/main">
  <p:tag name="AS_UNIQUEID" val="1818"/>
</p:tagLst>
</file>

<file path=ppt/tags/tag182.xml><?xml version="1.0" encoding="utf-8"?>
<p:tagLst xmlns:p="http://schemas.openxmlformats.org/presentationml/2006/main">
  <p:tag name="AS_UNIQUEID" val="1819"/>
</p:tagLst>
</file>

<file path=ppt/tags/tag183.xml><?xml version="1.0" encoding="utf-8"?>
<p:tagLst xmlns:p="http://schemas.openxmlformats.org/presentationml/2006/main">
  <p:tag name="AS_UNIQUEID" val="1820"/>
</p:tagLst>
</file>

<file path=ppt/tags/tag184.xml><?xml version="1.0" encoding="utf-8"?>
<p:tagLst xmlns:p="http://schemas.openxmlformats.org/presentationml/2006/main">
  <p:tag name="AS_UNIQUEID" val="1821"/>
</p:tagLst>
</file>

<file path=ppt/tags/tag185.xml><?xml version="1.0" encoding="utf-8"?>
<p:tagLst xmlns:p="http://schemas.openxmlformats.org/presentationml/2006/main">
  <p:tag name="AS_UNIQUEID" val="1822"/>
</p:tagLst>
</file>

<file path=ppt/tags/tag186.xml><?xml version="1.0" encoding="utf-8"?>
<p:tagLst xmlns:p="http://schemas.openxmlformats.org/presentationml/2006/main">
  <p:tag name="AS_UNIQUEID" val="1823"/>
</p:tagLst>
</file>

<file path=ppt/tags/tag187.xml><?xml version="1.0" encoding="utf-8"?>
<p:tagLst xmlns:p="http://schemas.openxmlformats.org/presentationml/2006/main">
  <p:tag name="AS_UNIQUEID" val="1824"/>
</p:tagLst>
</file>

<file path=ppt/tags/tag188.xml><?xml version="1.0" encoding="utf-8"?>
<p:tagLst xmlns:p="http://schemas.openxmlformats.org/presentationml/2006/main">
  <p:tag name="AS_UNIQUEID" val="1580"/>
  <p:tag name="KSO_WM_BEAUTIFY_FLAG" val="#wm#"/>
  <p:tag name="KSO_WM_TAG_VERSION" val="1.0"/>
  <p:tag name="KSO_WM_TEMPLATE_CATEGORY" val="diagram"/>
  <p:tag name="KSO_WM_TEMPLATE_INDEX" val="2020087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871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SUPPORT_UNIT_TYPE" val="[&quot;all&quot;]"/>
  <p:tag name="KSO_WM_UNIT_TYPE" val="d"/>
  <p:tag name="KSO_WM_UNIT_VALUE" val="1567*1463"/>
</p:tagLst>
</file>

<file path=ppt/tags/tag189.xml><?xml version="1.0" encoding="utf-8"?>
<p:tagLst xmlns:p="http://schemas.openxmlformats.org/presentationml/2006/main">
  <p:tag name="AS_UNIQUEID" val="1825"/>
</p:tagLst>
</file>

<file path=ppt/tags/tag19.xml><?xml version="1.0" encoding="utf-8"?>
<p:tagLst xmlns:p="http://schemas.openxmlformats.org/presentationml/2006/main">
  <p:tag name="AS_UNIQUEID" val="1660"/>
</p:tagLst>
</file>

<file path=ppt/tags/tag190.xml><?xml version="1.0" encoding="utf-8"?>
<p:tagLst xmlns:p="http://schemas.openxmlformats.org/presentationml/2006/main">
  <p:tag name="AS_UNIQUEID" val="1584"/>
  <p:tag name="KSO_WM_BEAUTIFY_FLAG" val="#wm#"/>
  <p:tag name="KSO_WM_TAG_VERSION" val="1.0"/>
  <p:tag name="KSO_WM_TEMPLATE_CATEGORY" val="diagram"/>
  <p:tag name="KSO_WM_TEMPLATE_INDEX" val="2020087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871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SUPPORT_UNIT_TYPE" val="[&quot;all&quot;]"/>
  <p:tag name="KSO_WM_UNIT_TYPE" val="d"/>
  <p:tag name="KSO_WM_UNIT_VALUE" val="1567*1463"/>
</p:tagLst>
</file>

<file path=ppt/tags/tag191.xml><?xml version="1.0" encoding="utf-8"?>
<p:tagLst xmlns:p="http://schemas.openxmlformats.org/presentationml/2006/main">
  <p:tag name="AS_UNIQUEID" val="1585"/>
  <p:tag name="KSO_WM_BEAUTIFY_FLAG" val="#wm#"/>
  <p:tag name="KSO_WM_TAG_VERSION" val="1.0"/>
  <p:tag name="KSO_WM_TEMPLATE_CATEGORY" val="diagram"/>
  <p:tag name="KSO_WM_TEMPLATE_INDEX" val="20200871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871_1*f*1"/>
  <p:tag name="KSO_WM_UNIT_INDEX" val="1"/>
  <p:tag name="KSO_WM_UNIT_LAYERLEVEL" val="1"/>
  <p:tag name="KSO_WM_UNIT_NOCLEAR" val="0"/>
  <p:tag name="KSO_WM_UNIT_PRESET_TEXT" val="点击输入正文"/>
  <p:tag name="KSO_WM_UNIT_SHOW_EDIT_AREA_INDICATION" val="1"/>
  <p:tag name="KSO_WM_UNIT_TYPE" val="f"/>
  <p:tag name="KSO_WM_UNIT_VALUE" val="288"/>
</p:tagLst>
</file>

<file path=ppt/tags/tag192.xml><?xml version="1.0" encoding="utf-8"?>
<p:tagLst xmlns:p="http://schemas.openxmlformats.org/presentationml/2006/main">
  <p:tag name="AS_UNIQUEID" val="1586"/>
  <p:tag name="KSO_WM_BEAUTIFY_FLAG" val="#wm#"/>
  <p:tag name="KSO_WM_TAG_VERSION" val="1.0"/>
  <p:tag name="KSO_WM_TEMPLATE_CATEGORY" val="diagram"/>
  <p:tag name="KSO_WM_TEMPLATE_INDEX" val="20200871"/>
  <p:tag name="KSO_WM_UNIT_BLOCK" val="0"/>
  <p:tag name="KSO_WM_UNIT_COMPATIBLE" val="0"/>
  <p:tag name="KSO_WM_UNIT_DEFAULT_FONT" val="28;36;4"/>
  <p:tag name="KSO_WM_UNIT_DIAGRAM_ISNUMVISUAL" val="0"/>
  <p:tag name="KSO_WM_UNIT_DIAGRAM_ISREFERUNIT" val="0"/>
  <p:tag name="KSO_WM_UNIT_HIGHLIGHT" val="0"/>
  <p:tag name="KSO_WM_UNIT_ID" val="diagram20200871_1*a*1"/>
  <p:tag name="KSO_WM_UNIT_INDEX" val="1"/>
  <p:tag name="KSO_WM_UNIT_ISCONTENTSTITLE" val="0"/>
  <p:tag name="KSO_WM_UNIT_LAYERLEVEL" val="1"/>
  <p:tag name="KSO_WM_UNIT_NOCLEAR" val="0"/>
  <p:tag name="KSO_WM_UNIT_PRESET_TEXT" val="点击输入大标题"/>
  <p:tag name="KSO_WM_UNIT_SHOW_EDIT_AREA_INDICATION" val="1"/>
  <p:tag name="KSO_WM_UNIT_TYPE" val="a"/>
  <p:tag name="KSO_WM_UNIT_VALUE" val="12"/>
</p:tagLst>
</file>

<file path=ppt/tags/tag193.xml><?xml version="1.0" encoding="utf-8"?>
<p:tagLst xmlns:p="http://schemas.openxmlformats.org/presentationml/2006/main">
  <p:tag name="KSO_WM_BEAUTIFY_FLAG" val="#wm#"/>
  <p:tag name="KSO_WM_SLIDE_BACKGROUND" val="[&quot;general&quot;,&quot;frame&quot;,&quot;leftRight&quot;]"/>
  <p:tag name="KSO_WM_SLIDE_CAN_ADD_NAVIGATION" val="1"/>
  <p:tag name="KSO_WM_SLIDE_ID" val="diagram20200871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horizontalAlign&quot;:-1,&quot;verticalAlign&quot;:-1,&quot;type&quot;:0,&quot;diagramDirection&quot;:0,&quot;canSetOverLayout&quot;:0,&quot;isOverLayout&quot;:0,&quot;normalSize&quot;:{&quot;size1&quot;:51.8},&quot;minSize&quot;:{&quot;size1&quot;:30.3},&quot;maxSize&quot;:{&quot;size1&quot;:69.0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frame&quot;,&quot;left&quot;:0.0,&quot;top&quot;:0.0,&quot;right&quot;:0.0,&quot;bottom&quot;:0.0,&quot;leftAbs&quot;:false,&quot;topAbs&quot;:false,&quot;rightAbs&quot;:false,&quot;bottomAbs&quot;:false}],&quot;subLayout&quot;:[{&quot;direction&quot;:0,&quot;horizontalAlign&quot;:0,&quot;verticalAlign&quot;:1,&quot;type&quot;:0,&quot;diagramDirection&quot;:0,&quot;canSetOverLayout&quot;:0,&quot;isOverLayout&quot;:0,&quot;margin&quot;:{&quot;left&quot;:1.69,&quot;top&quot;:1.69,&quot;right&quot;:1.244,&quot;bottom&quot;:1.6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1.69,&quot;right&quot;:1.69,&quot;bottom&quot;:1.69},&quot;marginOverLayout&quot;:{&quot;left&quot;:0.026,&quot;top&quot;:0.0,&quot;right&quot;:0.0,&quot;bottom&quot;:0.0},&quot;edge&quot;:{&quot;left&quot;:false,&quot;top&quot;:true,&quot;right&quot;:true,&quot;bottom&quot;:true},&quot;backgroundInfo&quot;:[{&quot;type&quot;:&quot;leftRight&quot;,&quot;left&quot;:0.2749708,&quot;top&quot;:0.0,&quot;right&quot;:0.0,&quot;bottom&quot;:0.0,&quot;leftAbs&quot;:false,&quot;topAbs&quot;:false,&quot;rightAbs&quot;:false,&quot;bottomAbs&quot;:false}]}]}"/>
  <p:tag name="KSO_WM_SLIDE_POSITION" val="47*47"/>
  <p:tag name="KSO_WM_SLIDE_RATIO" val="1.777778"/>
  <p:tag name="KSO_WM_SLIDE_SIZE" val="865*445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871"/>
  <p:tag name="KSO_WM_TEMPLATE_MASTER_TYPE" val="0"/>
  <p:tag name="KSO_WM_TEMPLATE_SUBCATEGORY" val="11"/>
  <p:tag name="KSO_WM_UNIT_SHOW_EDIT_AREA_INDICATION" val="1"/>
</p:tagLst>
</file>

<file path=ppt/tags/tag194.xml><?xml version="1.0" encoding="utf-8"?>
<p:tagLst xmlns:p="http://schemas.openxmlformats.org/presentationml/2006/main">
  <p:tag name="AS_UNIQUEID" val="1826"/>
</p:tagLst>
</file>

<file path=ppt/tags/tag195.xml><?xml version="1.0" encoding="utf-8"?>
<p:tagLst xmlns:p="http://schemas.openxmlformats.org/presentationml/2006/main">
  <p:tag name="AS_UNIQUEID" val="1588"/>
  <p:tag name="KSO_WM_BEAUTIFY_FLAG" val="#wm#"/>
  <p:tag name="KSO_WM_TAG_VERSION" val="1.0"/>
  <p:tag name="KSO_WM_TEMPLATE_CATEGORY" val="diagram"/>
  <p:tag name="KSO_WM_TEMPLATE_INDEX" val="20200864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864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HOW_EDIT_AREA_INDICATION" val="1"/>
  <p:tag name="KSO_WM_UNIT_TYPE" val="f"/>
  <p:tag name="KSO_WM_UNIT_VALUE" val="564"/>
</p:tagLst>
</file>

<file path=ppt/tags/tag196.xml><?xml version="1.0" encoding="utf-8"?>
<p:tagLst xmlns:p="http://schemas.openxmlformats.org/presentationml/2006/main">
  <p:tag name="AS_UNIQUEID" val="1589"/>
  <p:tag name="KSO_WM_BEAUTIFY_FLAG" val="#wm#"/>
  <p:tag name="KSO_WM_TAG_VERSION" val="1.0"/>
  <p:tag name="KSO_WM_TEMPLATE_CATEGORY" val="diagram"/>
  <p:tag name="KSO_WM_TEMPLATE_INDEX" val="20200864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086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HOW_EDIT_AREA_INDICATION" val="1"/>
  <p:tag name="KSO_WM_UNIT_TYPE" val="a"/>
  <p:tag name="KSO_WM_UNIT_VALUE" val="52"/>
</p:tagLst>
</file>

<file path=ppt/tags/tag197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CAN_ADD_NAVIGATION" val="1"/>
  <p:tag name="KSO_WM_SLIDE_ID" val="diagram20200864_1"/>
  <p:tag name="KSO_WM_SLIDE_INDEX" val="1"/>
  <p:tag name="KSO_WM_SLIDE_ITEM_CNT" val="0"/>
  <p:tag name="KSO_WM_SLIDE_LAYOUT" val="a_f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normalSize&quot;:{&quot;size1&quot;:26.0},&quot;minSize&quot;:{&quot;size1&quot;:26.0},&quot;maxSize&quot;:{&quot;size1&quot;:26.0},&quot;edge&quot;:{&quot;left&quot;:true,&quot;top&quot;:true,&quot;right&quot;:true,&quot;bottom&quot;:true},&quot;backgroundInfo&quot;:[{&quot;type&quot;:&quot;general&quot;,&quot;left&quot;:0.0,&quot;top&quot;:0.0,&quot;right&quot;:0.0,&quot;bottom&quot;:0.0},{&quot;type&quot;:&quot;frame&quot;,&quot;left&quot;:0.0,&quot;top&quot;:0.0,&quot;right&quot;:0.0,&quot;bottom&quot;:0.0}],&quot;subLayout&quot;:[{&quot;direction&quot;:0,&quot;horizontalAlign&quot;:0,&quot;verticalAlign&quot;:1,&quot;type&quot;:0,&quot;diagramDirection&quot;:0,&quot;canSetOverLayout&quot;:0,&quot;isOverLayout&quot;:0,&quot;margin&quot;:{&quot;left&quot;:1.69,&quot;top&quot;:1.319,&quot;right&quot;:1.69,&quot;bottom&quot;:0.163},&quot;edge&quot;:{&quot;left&quot;:true,&quot;top&quot;:true,&quot;right&quot;:true,&quot;bottom&quot;:false}},{&quot;direction&quot;:0,&quot;horizontalAlign&quot;:0,&quot;verticalAlign&quot;:1,&quot;type&quot;:0,&quot;diagramDirection&quot;:0,&quot;canSetOverLayout&quot;:0,&quot;isOverLayout&quot;:0,&quot;margin&quot;:{&quot;left&quot;:1.69,&quot;top&quot;:0.026,&quot;right&quot;:1.69,&quot;bottom&quot;:1.69},&quot;edge&quot;:{&quot;left&quot;:true,&quot;top&quot;:false,&quot;right&quot;:true,&quot;bottom&quot;:true}}]}"/>
  <p:tag name="KSO_WM_SLIDE_POSITION" val="47*37"/>
  <p:tag name="KSO_WM_SLIDE_RATIO" val="1.777778"/>
  <p:tag name="KSO_WM_SLIDE_SIZE" val="864*45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0864"/>
  <p:tag name="KSO_WM_TEMPLATE_MASTER_TYPE" val="0"/>
  <p:tag name="KSO_WM_TEMPLATE_SUBCATEGORY" val="11"/>
  <p:tag name="KSO_WM_UNIT_SHOW_EDIT_AREA_INDICATION" val="1"/>
</p:tagLst>
</file>

<file path=ppt/tags/tag198.xml><?xml version="1.0" encoding="utf-8"?>
<p:tagLst xmlns:p="http://schemas.openxmlformats.org/presentationml/2006/main">
  <p:tag name="AS_UNIQUEID" val="1827"/>
</p:tagLst>
</file>

<file path=ppt/tags/tag199.xml><?xml version="1.0" encoding="utf-8"?>
<p:tagLst xmlns:p="http://schemas.openxmlformats.org/presentationml/2006/main">
  <p:tag name="AS_UNIQUEID" val="1828"/>
</p:tagLst>
</file>

<file path=ppt/tags/tag2.xml><?xml version="1.0" encoding="utf-8"?>
<p:tagLst xmlns:p="http://schemas.openxmlformats.org/presentationml/2006/main">
  <p:tag name="AS_UNIQUEID" val="1643"/>
</p:tagLst>
</file>

<file path=ppt/tags/tag20.xml><?xml version="1.0" encoding="utf-8"?>
<p:tagLst xmlns:p="http://schemas.openxmlformats.org/presentationml/2006/main">
  <p:tag name="AS_UNIQUEID" val="1661"/>
</p:tagLst>
</file>

<file path=ppt/tags/tag200.xml><?xml version="1.0" encoding="utf-8"?>
<p:tagLst xmlns:p="http://schemas.openxmlformats.org/presentationml/2006/main">
  <p:tag name="AS_UNIQUEID" val="1829"/>
</p:tagLst>
</file>

<file path=ppt/tags/tag201.xml><?xml version="1.0" encoding="utf-8"?>
<p:tagLst xmlns:p="http://schemas.openxmlformats.org/presentationml/2006/main">
  <p:tag name="AS_UNIQUEID" val="1830"/>
</p:tagLst>
</file>

<file path=ppt/tags/tag202.xml><?xml version="1.0" encoding="utf-8"?>
<p:tagLst xmlns:p="http://schemas.openxmlformats.org/presentationml/2006/main">
  <p:tag name="AS_UNIQUEID" val="1831"/>
</p:tagLst>
</file>

<file path=ppt/tags/tag203.xml><?xml version="1.0" encoding="utf-8"?>
<p:tagLst xmlns:p="http://schemas.openxmlformats.org/presentationml/2006/main">
  <p:tag name="AS_UNIQUEID" val="1832"/>
</p:tagLst>
</file>

<file path=ppt/tags/tag204.xml><?xml version="1.0" encoding="utf-8"?>
<p:tagLst xmlns:p="http://schemas.openxmlformats.org/presentationml/2006/main">
  <p:tag name="AS_UNIQUEID" val="1833"/>
</p:tagLst>
</file>

<file path=ppt/tags/tag205.xml><?xml version="1.0" encoding="utf-8"?>
<p:tagLst xmlns:p="http://schemas.openxmlformats.org/presentationml/2006/main">
  <p:tag name="AS_UNIQUEID" val="1834"/>
</p:tagLst>
</file>

<file path=ppt/tags/tag206.xml><?xml version="1.0" encoding="utf-8"?>
<p:tagLst xmlns:p="http://schemas.openxmlformats.org/presentationml/2006/main">
  <p:tag name="AS_UNIQUEID" val="1835"/>
</p:tagLst>
</file>

<file path=ppt/tags/tag207.xml><?xml version="1.0" encoding="utf-8"?>
<p:tagLst xmlns:p="http://schemas.openxmlformats.org/presentationml/2006/main">
  <p:tag name="AS_UNIQUEID" val="1836"/>
</p:tagLst>
</file>

<file path=ppt/tags/tag208.xml><?xml version="1.0" encoding="utf-8"?>
<p:tagLst xmlns:p="http://schemas.openxmlformats.org/presentationml/2006/main">
  <p:tag name="AS_UNIQUEID" val="1837"/>
</p:tagLst>
</file>

<file path=ppt/tags/tag209.xml><?xml version="1.0" encoding="utf-8"?>
<p:tagLst xmlns:p="http://schemas.openxmlformats.org/presentationml/2006/main">
  <p:tag name="AS_UNIQUEID" val="1838"/>
</p:tagLst>
</file>

<file path=ppt/tags/tag21.xml><?xml version="1.0" encoding="utf-8"?>
<p:tagLst xmlns:p="http://schemas.openxmlformats.org/presentationml/2006/main">
  <p:tag name="AS_UNIQUEID" val="1662"/>
</p:tagLst>
</file>

<file path=ppt/tags/tag210.xml><?xml version="1.0" encoding="utf-8"?>
<p:tagLst xmlns:p="http://schemas.openxmlformats.org/presentationml/2006/main">
  <p:tag name="AS_UNIQUEID" val="1839"/>
</p:tagLst>
</file>

<file path=ppt/tags/tag211.xml><?xml version="1.0" encoding="utf-8"?>
<p:tagLst xmlns:p="http://schemas.openxmlformats.org/presentationml/2006/main">
  <p:tag name="AS_UNIQUEID" val="1840"/>
</p:tagLst>
</file>

<file path=ppt/tags/tag212.xml><?xml version="1.0" encoding="utf-8"?>
<p:tagLst xmlns:p="http://schemas.openxmlformats.org/presentationml/2006/main">
  <p:tag name="AS_UNIQUEID" val="703"/>
</p:tagLst>
</file>

<file path=ppt/tags/tag2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396"/>
</p:tagLst>
</file>

<file path=ppt/tags/tag214.xml><?xml version="1.0" encoding="utf-8"?>
<p:tagLst xmlns:p="http://schemas.openxmlformats.org/presentationml/2006/main">
  <p:tag name="AS_UNIQUEID" val="1841"/>
</p:tagLst>
</file>

<file path=ppt/tags/tag215.xml><?xml version="1.0" encoding="utf-8"?>
<p:tagLst xmlns:p="http://schemas.openxmlformats.org/presentationml/2006/main">
  <p:tag name="AS_UNIQUEID" val="1842"/>
</p:tagLst>
</file>

<file path=ppt/tags/tag216.xml><?xml version="1.0" encoding="utf-8"?>
<p:tagLst xmlns:p="http://schemas.openxmlformats.org/presentationml/2006/main">
  <p:tag name="AS_UNIQUEID" val="1843"/>
</p:tagLst>
</file>

<file path=ppt/tags/tag217.xml><?xml version="1.0" encoding="utf-8"?>
<p:tagLst xmlns:p="http://schemas.openxmlformats.org/presentationml/2006/main">
  <p:tag name="AS_UNIQUEID" val="1844"/>
</p:tagLst>
</file>

<file path=ppt/tags/tag218.xml><?xml version="1.0" encoding="utf-8"?>
<p:tagLst xmlns:p="http://schemas.openxmlformats.org/presentationml/2006/main">
  <p:tag name="AS_UNIQUEID" val="1845"/>
</p:tagLst>
</file>

<file path=ppt/tags/tag219.xml><?xml version="1.0" encoding="utf-8"?>
<p:tagLst xmlns:p="http://schemas.openxmlformats.org/presentationml/2006/main">
  <p:tag name="AS_UNIQUEID" val="1846"/>
</p:tagLst>
</file>

<file path=ppt/tags/tag22.xml><?xml version="1.0" encoding="utf-8"?>
<p:tagLst xmlns:p="http://schemas.openxmlformats.org/presentationml/2006/main">
  <p:tag name="AS_UNIQUEID" val="1663"/>
</p:tagLst>
</file>

<file path=ppt/tags/tag220.xml><?xml version="1.0" encoding="utf-8"?>
<p:tagLst xmlns:p="http://schemas.openxmlformats.org/presentationml/2006/main">
  <p:tag name="AS_UNIQUEID" val="1847"/>
</p:tagLst>
</file>

<file path=ppt/tags/tag221.xml><?xml version="1.0" encoding="utf-8"?>
<p:tagLst xmlns:p="http://schemas.openxmlformats.org/presentationml/2006/main">
  <p:tag name="AS_UNIQUEID" val="1848"/>
</p:tagLst>
</file>

<file path=ppt/tags/tag222.xml><?xml version="1.0" encoding="utf-8"?>
<p:tagLst xmlns:p="http://schemas.openxmlformats.org/presentationml/2006/main">
  <p:tag name="AS_UNIQUEID" val="1849"/>
</p:tagLst>
</file>

<file path=ppt/tags/tag223.xml><?xml version="1.0" encoding="utf-8"?>
<p:tagLst xmlns:p="http://schemas.openxmlformats.org/presentationml/2006/main">
  <p:tag name="AS_UNIQUEID" val="1850"/>
</p:tagLst>
</file>

<file path=ppt/tags/tag224.xml><?xml version="1.0" encoding="utf-8"?>
<p:tagLst xmlns:p="http://schemas.openxmlformats.org/presentationml/2006/main">
  <p:tag name="AS_UNIQUEID" val="1605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225.xml><?xml version="1.0" encoding="utf-8"?>
<p:tagLst xmlns:p="http://schemas.openxmlformats.org/presentationml/2006/main">
  <p:tag name="AS_UNIQUEID" val="1606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689"/>
</p:tagLst>
</file>

<file path=ppt/tags/tag226.xml><?xml version="1.0" encoding="utf-8"?>
<p:tagLst xmlns:p="http://schemas.openxmlformats.org/presentationml/2006/main">
  <p:tag name="AS_UNIQUEID" val="1607"/>
</p:tagLst>
</file>

<file path=ppt/tags/tag227.xml><?xml version="1.0" encoding="utf-8"?>
<p:tagLst xmlns:p="http://schemas.openxmlformats.org/presentationml/2006/main">
  <p:tag name="KSO_WM_BEAUTIFY_FLAG" val="#wm#"/>
  <p:tag name="KSO_WM_SLIDE_ID" val="custom20205081_13"/>
  <p:tag name="KSO_WM_SLIDE_INDEX" val="13"/>
  <p:tag name="KSO_WM_SLIDE_ITEM_CNT" val="0"/>
  <p:tag name="KSO_WM_SLIDE_LAYOUT" val="a_f"/>
  <p:tag name="KSO_WM_SLIDE_LAYOUT_CNT" val="1_1"/>
  <p:tag name="KSO_WM_SLIDE_POSITION" val="47*47"/>
  <p:tag name="KSO_WM_SLIDE_SIZE" val="863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396"/>
  <p:tag name="KSO_WM_TEMPLATE_MASTER_TYPE" val="0"/>
  <p:tag name="KSO_WM_TEMPLATE_SUBCATEGORY" val="19"/>
  <p:tag name="KSO_WM_UNIT_SHOW_EDIT_AREA_INDICATION" val="1"/>
</p:tagLst>
</file>

<file path=ppt/tags/tag228.xml><?xml version="1.0" encoding="utf-8"?>
<p:tagLst xmlns:p="http://schemas.openxmlformats.org/presentationml/2006/main">
  <p:tag name="AS_UNIQUEID" val="1851"/>
</p:tagLst>
</file>

<file path=ppt/tags/tag229.xml><?xml version="1.0" encoding="utf-8"?>
<p:tagLst xmlns:p="http://schemas.openxmlformats.org/presentationml/2006/main">
  <p:tag name="AS_UNIQUEID" val="1852"/>
</p:tagLst>
</file>

<file path=ppt/tags/tag23.xml><?xml version="1.0" encoding="utf-8"?>
<p:tagLst xmlns:p="http://schemas.openxmlformats.org/presentationml/2006/main">
  <p:tag name="AS_UNIQUEID" val="1664"/>
</p:tagLst>
</file>

<file path=ppt/tags/tag230.xml><?xml version="1.0" encoding="utf-8"?>
<p:tagLst xmlns:p="http://schemas.openxmlformats.org/presentationml/2006/main">
  <p:tag name="AS_UNIQUEID" val="1853"/>
</p:tagLst>
</file>

<file path=ppt/tags/tag231.xml><?xml version="1.0" encoding="utf-8"?>
<p:tagLst xmlns:p="http://schemas.openxmlformats.org/presentationml/2006/main">
  <p:tag name="AS_UNIQUEID" val="1854"/>
</p:tagLst>
</file>

<file path=ppt/tags/tag232.xml><?xml version="1.0" encoding="utf-8"?>
<p:tagLst xmlns:p="http://schemas.openxmlformats.org/presentationml/2006/main">
  <p:tag name="AS_UNIQUEID" val="1855"/>
</p:tagLst>
</file>

<file path=ppt/tags/tag233.xml><?xml version="1.0" encoding="utf-8"?>
<p:tagLst xmlns:p="http://schemas.openxmlformats.org/presentationml/2006/main">
  <p:tag name="AS_UNIQUEID" val="1856"/>
</p:tagLst>
</file>

<file path=ppt/tags/tag234.xml><?xml version="1.0" encoding="utf-8"?>
<p:tagLst xmlns:p="http://schemas.openxmlformats.org/presentationml/2006/main">
  <p:tag name="AS_UNIQUEID" val="1857"/>
</p:tagLst>
</file>

<file path=ppt/tags/tag235.xml><?xml version="1.0" encoding="utf-8"?>
<p:tagLst xmlns:p="http://schemas.openxmlformats.org/presentationml/2006/main">
  <p:tag name="AS_UNIQUEID" val="1858"/>
</p:tagLst>
</file>

<file path=ppt/tags/tag236.xml><?xml version="1.0" encoding="utf-8"?>
<p:tagLst xmlns:p="http://schemas.openxmlformats.org/presentationml/2006/main">
  <p:tag name="AS_UNIQUEID" val="1580"/>
  <p:tag name="KSO_WM_BEAUTIFY_FLAG" val="#wm#"/>
  <p:tag name="KSO_WM_TAG_VERSION" val="1.0"/>
  <p:tag name="KSO_WM_TEMPLATE_CATEGORY" val="diagram"/>
  <p:tag name="KSO_WM_TEMPLATE_INDEX" val="2020087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871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SUPPORT_UNIT_TYPE" val="[&quot;all&quot;]"/>
  <p:tag name="KSO_WM_UNIT_TYPE" val="d"/>
  <p:tag name="KSO_WM_UNIT_VALUE" val="1567*1463"/>
</p:tagLst>
</file>

<file path=ppt/tags/tag237.xml><?xml version="1.0" encoding="utf-8"?>
<p:tagLst xmlns:p="http://schemas.openxmlformats.org/presentationml/2006/main">
  <p:tag name="AS_UNIQUEID" val="1859"/>
</p:tagLst>
</file>

<file path=ppt/tags/tag238.xml><?xml version="1.0" encoding="utf-8"?>
<p:tagLst xmlns:p="http://schemas.openxmlformats.org/presentationml/2006/main">
  <p:tag name="AS_UNIQUEID" val="1860"/>
</p:tagLst>
</file>

<file path=ppt/tags/tag239.xml><?xml version="1.0" encoding="utf-8"?>
<p:tagLst xmlns:p="http://schemas.openxmlformats.org/presentationml/2006/main">
  <p:tag name="AS_UNIQUEID" val="1861"/>
</p:tagLst>
</file>

<file path=ppt/tags/tag24.xml><?xml version="1.0" encoding="utf-8"?>
<p:tagLst xmlns:p="http://schemas.openxmlformats.org/presentationml/2006/main">
  <p:tag name="AS_UNIQUEID" val="1665"/>
</p:tagLst>
</file>

<file path=ppt/tags/tag240.xml><?xml version="1.0" encoding="utf-8"?>
<p:tagLst xmlns:p="http://schemas.openxmlformats.org/presentationml/2006/main">
  <p:tag name="AS_UNIQUEID" val="1862"/>
</p:tagLst>
</file>

<file path=ppt/tags/tag241.xml><?xml version="1.0" encoding="utf-8"?>
<p:tagLst xmlns:p="http://schemas.openxmlformats.org/presentationml/2006/main">
  <p:tag name="AS_UNIQUEID" val="1863"/>
</p:tagLst>
</file>

<file path=ppt/tags/tag242.xml><?xml version="1.0" encoding="utf-8"?>
<p:tagLst xmlns:p="http://schemas.openxmlformats.org/presentationml/2006/main">
  <p:tag name="AS_UNIQUEID" val="1864"/>
</p:tagLst>
</file>

<file path=ppt/tags/tag243.xml><?xml version="1.0" encoding="utf-8"?>
<p:tagLst xmlns:p="http://schemas.openxmlformats.org/presentationml/2006/main">
  <p:tag name="AS_UNIQUEID" val="1865"/>
</p:tagLst>
</file>

<file path=ppt/tags/tag244.xml><?xml version="1.0" encoding="utf-8"?>
<p:tagLst xmlns:p="http://schemas.openxmlformats.org/presentationml/2006/main">
  <p:tag name="AS_UNIQUEID" val="1866"/>
</p:tagLst>
</file>

<file path=ppt/tags/tag245.xml><?xml version="1.0" encoding="utf-8"?>
<p:tagLst xmlns:p="http://schemas.openxmlformats.org/presentationml/2006/main">
  <p:tag name="AS_UNIQUEID" val="1867"/>
</p:tagLst>
</file>

<file path=ppt/tags/tag246.xml><?xml version="1.0" encoding="utf-8"?>
<p:tagLst xmlns:p="http://schemas.openxmlformats.org/presentationml/2006/main">
  <p:tag name="AS_UNIQUEID" val="1868"/>
</p:tagLst>
</file>

<file path=ppt/tags/tag247.xml><?xml version="1.0" encoding="utf-8"?>
<p:tagLst xmlns:p="http://schemas.openxmlformats.org/presentationml/2006/main">
  <p:tag name="AS_UNIQUEID" val="1869"/>
</p:tagLst>
</file>

<file path=ppt/tags/tag248.xml><?xml version="1.0" encoding="utf-8"?>
<p:tagLst xmlns:p="http://schemas.openxmlformats.org/presentationml/2006/main">
  <p:tag name="AS_UNIQUEID" val="1870"/>
</p:tagLst>
</file>

<file path=ppt/tags/tag249.xml><?xml version="1.0" encoding="utf-8"?>
<p:tagLst xmlns:p="http://schemas.openxmlformats.org/presentationml/2006/main">
  <p:tag name="AS_UNIQUEID" val="1580"/>
  <p:tag name="KSO_WM_BEAUTIFY_FLAG" val="#wm#"/>
  <p:tag name="KSO_WM_TAG_VERSION" val="1.0"/>
  <p:tag name="KSO_WM_TEMPLATE_CATEGORY" val="diagram"/>
  <p:tag name="KSO_WM_TEMPLATE_INDEX" val="2020087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871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SUPPORT_UNIT_TYPE" val="[&quot;all&quot;]"/>
  <p:tag name="KSO_WM_UNIT_TYPE" val="d"/>
  <p:tag name="KSO_WM_UNIT_VALUE" val="1567*1463"/>
</p:tagLst>
</file>

<file path=ppt/tags/tag25.xml><?xml version="1.0" encoding="utf-8"?>
<p:tagLst xmlns:p="http://schemas.openxmlformats.org/presentationml/2006/main">
  <p:tag name="AS_UNIQUEID" val="1666"/>
</p:tagLst>
</file>

<file path=ppt/tags/tag250.xml><?xml version="1.0" encoding="utf-8"?>
<p:tagLst xmlns:p="http://schemas.openxmlformats.org/presentationml/2006/main">
  <p:tag name="AS_UNIQUEID" val="1871"/>
</p:tagLst>
</file>

<file path=ppt/tags/tag251.xml><?xml version="1.0" encoding="utf-8"?>
<p:tagLst xmlns:p="http://schemas.openxmlformats.org/presentationml/2006/main">
  <p:tag name="AS_UNIQUEID" val="1872"/>
</p:tagLst>
</file>

<file path=ppt/tags/tag252.xml><?xml version="1.0" encoding="utf-8"?>
<p:tagLst xmlns:p="http://schemas.openxmlformats.org/presentationml/2006/main">
  <p:tag name="AS_UNIQUEID" val="1873"/>
</p:tagLst>
</file>

<file path=ppt/tags/tag253.xml><?xml version="1.0" encoding="utf-8"?>
<p:tagLst xmlns:p="http://schemas.openxmlformats.org/presentationml/2006/main">
  <p:tag name="AS_UNIQUEID" val="1874"/>
</p:tagLst>
</file>

<file path=ppt/tags/tag254.xml><?xml version="1.0" encoding="utf-8"?>
<p:tagLst xmlns:p="http://schemas.openxmlformats.org/presentationml/2006/main">
  <p:tag name="AS_UNIQUEID" val="1875"/>
</p:tagLst>
</file>

<file path=ppt/tags/tag255.xml><?xml version="1.0" encoding="utf-8"?>
<p:tagLst xmlns:p="http://schemas.openxmlformats.org/presentationml/2006/main">
  <p:tag name="AS_UNIQUEID" val="1876"/>
</p:tagLst>
</file>

<file path=ppt/tags/tag256.xml><?xml version="1.0" encoding="utf-8"?>
<p:tagLst xmlns:p="http://schemas.openxmlformats.org/presentationml/2006/main">
  <p:tag name="AS_UNIQUEID" val="1877"/>
</p:tagLst>
</file>

<file path=ppt/tags/tag257.xml><?xml version="1.0" encoding="utf-8"?>
<p:tagLst xmlns:p="http://schemas.openxmlformats.org/presentationml/2006/main">
  <p:tag name="AS_UNIQUEID" val="1878"/>
</p:tagLst>
</file>

<file path=ppt/tags/tag258.xml><?xml version="1.0" encoding="utf-8"?>
<p:tagLst xmlns:p="http://schemas.openxmlformats.org/presentationml/2006/main">
  <p:tag name="AS_UNIQUEID" val="1879"/>
</p:tagLst>
</file>

<file path=ppt/tags/tag259.xml><?xml version="1.0" encoding="utf-8"?>
<p:tagLst xmlns:p="http://schemas.openxmlformats.org/presentationml/2006/main">
  <p:tag name="AS_UNIQUEID" val="1880"/>
</p:tagLst>
</file>

<file path=ppt/tags/tag26.xml><?xml version="1.0" encoding="utf-8"?>
<p:tagLst xmlns:p="http://schemas.openxmlformats.org/presentationml/2006/main">
  <p:tag name="AS_UNIQUEID" val="1667"/>
</p:tagLst>
</file>

<file path=ppt/tags/tag260.xml><?xml version="1.0" encoding="utf-8"?>
<p:tagLst xmlns:p="http://schemas.openxmlformats.org/presentationml/2006/main">
  <p:tag name="AS_UNIQUEID" val="1881"/>
</p:tagLst>
</file>

<file path=ppt/tags/tag261.xml><?xml version="1.0" encoding="utf-8"?>
<p:tagLst xmlns:p="http://schemas.openxmlformats.org/presentationml/2006/main">
  <p:tag name="AS_UNIQUEID" val="1882"/>
</p:tagLst>
</file>

<file path=ppt/tags/tag262.xml><?xml version="1.0" encoding="utf-8"?>
<p:tagLst xmlns:p="http://schemas.openxmlformats.org/presentationml/2006/main">
  <p:tag name="AS_UNIQUEID" val="1883"/>
</p:tagLst>
</file>

<file path=ppt/tags/tag263.xml><?xml version="1.0" encoding="utf-8"?>
<p:tagLst xmlns:p="http://schemas.openxmlformats.org/presentationml/2006/main">
  <p:tag name="AS_UNIQUEID" val="1580"/>
  <p:tag name="KSO_WM_BEAUTIFY_FLAG" val="#wm#"/>
  <p:tag name="KSO_WM_TAG_VERSION" val="1.0"/>
  <p:tag name="KSO_WM_TEMPLATE_CATEGORY" val="diagram"/>
  <p:tag name="KSO_WM_TEMPLATE_INDEX" val="2020087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871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SUPPORT_UNIT_TYPE" val="[&quot;all&quot;]"/>
  <p:tag name="KSO_WM_UNIT_TYPE" val="d"/>
  <p:tag name="KSO_WM_UNIT_VALUE" val="1567*1463"/>
</p:tagLst>
</file>

<file path=ppt/tags/tag264.xml><?xml version="1.0" encoding="utf-8"?>
<p:tagLst xmlns:p="http://schemas.openxmlformats.org/presentationml/2006/main">
  <p:tag name="AS_UNIQUEID" val="1884"/>
</p:tagLst>
</file>

<file path=ppt/tags/tag265.xml><?xml version="1.0" encoding="utf-8"?>
<p:tagLst xmlns:p="http://schemas.openxmlformats.org/presentationml/2006/main">
  <p:tag name="AS_UNIQUEID" val="1885"/>
</p:tagLst>
</file>

<file path=ppt/tags/tag266.xml><?xml version="1.0" encoding="utf-8"?>
<p:tagLst xmlns:p="http://schemas.openxmlformats.org/presentationml/2006/main">
  <p:tag name="AS_UNIQUEID" val="1886"/>
</p:tagLst>
</file>

<file path=ppt/tags/tag267.xml><?xml version="1.0" encoding="utf-8"?>
<p:tagLst xmlns:p="http://schemas.openxmlformats.org/presentationml/2006/main">
  <p:tag name="AS_UNIQUEID" val="1887"/>
</p:tagLst>
</file>

<file path=ppt/tags/tag268.xml><?xml version="1.0" encoding="utf-8"?>
<p:tagLst xmlns:p="http://schemas.openxmlformats.org/presentationml/2006/main">
  <p:tag name="AS_UNIQUEID" val="1580"/>
  <p:tag name="KSO_WM_BEAUTIFY_FLAG" val="#wm#"/>
  <p:tag name="KSO_WM_TAG_VERSION" val="1.0"/>
  <p:tag name="KSO_WM_TEMPLATE_CATEGORY" val="diagram"/>
  <p:tag name="KSO_WM_TEMPLATE_INDEX" val="2020087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871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SUPPORT_UNIT_TYPE" val="[&quot;all&quot;]"/>
  <p:tag name="KSO_WM_UNIT_TYPE" val="d"/>
  <p:tag name="KSO_WM_UNIT_VALUE" val="1567*1463"/>
</p:tagLst>
</file>

<file path=ppt/tags/tag269.xml><?xml version="1.0" encoding="utf-8"?>
<p:tagLst xmlns:p="http://schemas.openxmlformats.org/presentationml/2006/main">
  <p:tag name="AS_UNIQUEID" val="1888"/>
</p:tagLst>
</file>

<file path=ppt/tags/tag27.xml><?xml version="1.0" encoding="utf-8"?>
<p:tagLst xmlns:p="http://schemas.openxmlformats.org/presentationml/2006/main">
  <p:tag name="AS_UNIQUEID" val="1668"/>
</p:tagLst>
</file>

<file path=ppt/tags/tag270.xml><?xml version="1.0" encoding="utf-8"?>
<p:tagLst xmlns:p="http://schemas.openxmlformats.org/presentationml/2006/main">
  <p:tag name="AS_UNIQUEID" val="1889"/>
</p:tagLst>
</file>

<file path=ppt/tags/tag271.xml><?xml version="1.0" encoding="utf-8"?>
<p:tagLst xmlns:p="http://schemas.openxmlformats.org/presentationml/2006/main">
  <p:tag name="AS_UNIQUEID" val="1890"/>
</p:tagLst>
</file>

<file path=ppt/tags/tag272.xml><?xml version="1.0" encoding="utf-8"?>
<p:tagLst xmlns:p="http://schemas.openxmlformats.org/presentationml/2006/main">
  <p:tag name="AS_UNIQUEID" val="1580"/>
  <p:tag name="KSO_WM_BEAUTIFY_FLAG" val="#wm#"/>
  <p:tag name="KSO_WM_TAG_VERSION" val="1.0"/>
  <p:tag name="KSO_WM_TEMPLATE_CATEGORY" val="diagram"/>
  <p:tag name="KSO_WM_TEMPLATE_INDEX" val="2020087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871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SUPPORT_UNIT_TYPE" val="[&quot;all&quot;]"/>
  <p:tag name="KSO_WM_UNIT_TYPE" val="d"/>
  <p:tag name="KSO_WM_UNIT_VALUE" val="1567*1463"/>
</p:tagLst>
</file>

<file path=ppt/tags/tag273.xml><?xml version="1.0" encoding="utf-8"?>
<p:tagLst xmlns:p="http://schemas.openxmlformats.org/presentationml/2006/main">
  <p:tag name="AS_UNIQUEID" val="1891"/>
</p:tagLst>
</file>

<file path=ppt/tags/tag274.xml><?xml version="1.0" encoding="utf-8"?>
<p:tagLst xmlns:p="http://schemas.openxmlformats.org/presentationml/2006/main">
  <p:tag name="AS_UNIQUEID" val="703"/>
</p:tagLst>
</file>

<file path=ppt/tags/tag2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396"/>
</p:tagLst>
</file>

<file path=ppt/tags/tag276.xml><?xml version="1.0" encoding="utf-8"?>
<p:tagLst xmlns:p="http://schemas.openxmlformats.org/presentationml/2006/main">
  <p:tag name="AS_UNIQUEID" val="1892"/>
</p:tagLst>
</file>

<file path=ppt/tags/tag277.xml><?xml version="1.0" encoding="utf-8"?>
<p:tagLst xmlns:p="http://schemas.openxmlformats.org/presentationml/2006/main">
  <p:tag name="AS_UNIQUEID" val="161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278.xml><?xml version="1.0" encoding="utf-8"?>
<p:tagLst xmlns:p="http://schemas.openxmlformats.org/presentationml/2006/main">
  <p:tag name="AS_UNIQUEID" val="161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689"/>
</p:tagLst>
</file>

<file path=ppt/tags/tag279.xml><?xml version="1.0" encoding="utf-8"?>
<p:tagLst xmlns:p="http://schemas.openxmlformats.org/presentationml/2006/main">
  <p:tag name="AS_UNIQUEID" val="1612"/>
</p:tagLst>
</file>

<file path=ppt/tags/tag28.xml><?xml version="1.0" encoding="utf-8"?>
<p:tagLst xmlns:p="http://schemas.openxmlformats.org/presentationml/2006/main">
  <p:tag name="AS_UNIQUEID" val="1669"/>
</p:tagLst>
</file>

<file path=ppt/tags/tag280.xml><?xml version="1.0" encoding="utf-8"?>
<p:tagLst xmlns:p="http://schemas.openxmlformats.org/presentationml/2006/main">
  <p:tag name="KSO_WM_BEAUTIFY_FLAG" val="#wm#"/>
  <p:tag name="KSO_WM_SLIDE_ID" val="custom20205081_13"/>
  <p:tag name="KSO_WM_SLIDE_INDEX" val="13"/>
  <p:tag name="KSO_WM_SLIDE_ITEM_CNT" val="0"/>
  <p:tag name="KSO_WM_SLIDE_LAYOUT" val="a_f"/>
  <p:tag name="KSO_WM_SLIDE_LAYOUT_CNT" val="1_1"/>
  <p:tag name="KSO_WM_SLIDE_POSITION" val="47*47"/>
  <p:tag name="KSO_WM_SLIDE_SIZE" val="863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396"/>
  <p:tag name="KSO_WM_TEMPLATE_MASTER_TYPE" val="0"/>
  <p:tag name="KSO_WM_TEMPLATE_SUBCATEGORY" val="19"/>
  <p:tag name="KSO_WM_UNIT_SHOW_EDIT_AREA_INDICATION" val="1"/>
</p:tagLst>
</file>

<file path=ppt/tags/tag281.xml><?xml version="1.0" encoding="utf-8"?>
<p:tagLst xmlns:p="http://schemas.openxmlformats.org/presentationml/2006/main">
  <p:tag name="AS_UNIQUEID" val="1893"/>
</p:tagLst>
</file>

<file path=ppt/tags/tag282.xml><?xml version="1.0" encoding="utf-8"?>
<p:tagLst xmlns:p="http://schemas.openxmlformats.org/presentationml/2006/main">
  <p:tag name="AS_UNIQUEID" val="1894"/>
</p:tagLst>
</file>

<file path=ppt/tags/tag283.xml><?xml version="1.0" encoding="utf-8"?>
<p:tagLst xmlns:p="http://schemas.openxmlformats.org/presentationml/2006/main">
  <p:tag name="AS_UNIQUEID" val="1895"/>
</p:tagLst>
</file>

<file path=ppt/tags/tag284.xml><?xml version="1.0" encoding="utf-8"?>
<p:tagLst xmlns:p="http://schemas.openxmlformats.org/presentationml/2006/main">
  <p:tag name="AS_UNIQUEID" val="1896"/>
</p:tagLst>
</file>

<file path=ppt/tags/tag285.xml><?xml version="1.0" encoding="utf-8"?>
<p:tagLst xmlns:p="http://schemas.openxmlformats.org/presentationml/2006/main">
  <p:tag name="AS_UNIQUEID" val="1897"/>
</p:tagLst>
</file>

<file path=ppt/tags/tag286.xml><?xml version="1.0" encoding="utf-8"?>
<p:tagLst xmlns:p="http://schemas.openxmlformats.org/presentationml/2006/main">
  <p:tag name="AS_UNIQUEID" val="1898"/>
</p:tagLst>
</file>

<file path=ppt/tags/tag287.xml><?xml version="1.0" encoding="utf-8"?>
<p:tagLst xmlns:p="http://schemas.openxmlformats.org/presentationml/2006/main">
  <p:tag name="AS_UNIQUEID" val="1899"/>
</p:tagLst>
</file>

<file path=ppt/tags/tag288.xml><?xml version="1.0" encoding="utf-8"?>
<p:tagLst xmlns:p="http://schemas.openxmlformats.org/presentationml/2006/main">
  <p:tag name="AS_UNIQUEID" val="703"/>
</p:tagLst>
</file>

<file path=ppt/tags/tag2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396"/>
</p:tagLst>
</file>

<file path=ppt/tags/tag29.xml><?xml version="1.0" encoding="utf-8"?>
<p:tagLst xmlns:p="http://schemas.openxmlformats.org/presentationml/2006/main">
  <p:tag name="AS_UNIQUEID" val="1670"/>
</p:tagLst>
</file>

<file path=ppt/tags/tag290.xml><?xml version="1.0" encoding="utf-8"?>
<p:tagLst xmlns:p="http://schemas.openxmlformats.org/presentationml/2006/main">
  <p:tag name="AS_UNIQUEID" val="1900"/>
</p:tagLst>
</file>

<file path=ppt/tags/tag291.xml><?xml version="1.0" encoding="utf-8"?>
<p:tagLst xmlns:p="http://schemas.openxmlformats.org/presentationml/2006/main">
  <p:tag name="AS_UNIQUEID" val="1615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292.xml><?xml version="1.0" encoding="utf-8"?>
<p:tagLst xmlns:p="http://schemas.openxmlformats.org/presentationml/2006/main">
  <p:tag name="AS_UNIQUEID" val="1616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689"/>
</p:tagLst>
</file>

<file path=ppt/tags/tag293.xml><?xml version="1.0" encoding="utf-8"?>
<p:tagLst xmlns:p="http://schemas.openxmlformats.org/presentationml/2006/main">
  <p:tag name="KSO_WM_BEAUTIFY_FLAG" val="#wm#"/>
  <p:tag name="KSO_WM_SLIDE_ID" val="custom20205081_13"/>
  <p:tag name="KSO_WM_SLIDE_INDEX" val="13"/>
  <p:tag name="KSO_WM_SLIDE_ITEM_CNT" val="0"/>
  <p:tag name="KSO_WM_SLIDE_LAYOUT" val="a_f"/>
  <p:tag name="KSO_WM_SLIDE_LAYOUT_CNT" val="1_1"/>
  <p:tag name="KSO_WM_SLIDE_POSITION" val="47*47"/>
  <p:tag name="KSO_WM_SLIDE_SIZE" val="863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396"/>
  <p:tag name="KSO_WM_TEMPLATE_MASTER_TYPE" val="0"/>
  <p:tag name="KSO_WM_TEMPLATE_SUBCATEGORY" val="19"/>
  <p:tag name="KSO_WM_UNIT_SHOW_EDIT_AREA_INDICATION" val="1"/>
</p:tagLst>
</file>

<file path=ppt/tags/tag294.xml><?xml version="1.0" encoding="utf-8"?>
<p:tagLst xmlns:p="http://schemas.openxmlformats.org/presentationml/2006/main">
  <p:tag name="AS_UNIQUEID" val="1901"/>
</p:tagLst>
</file>

<file path=ppt/tags/tag295.xml><?xml version="1.0" encoding="utf-8"?>
<p:tagLst xmlns:p="http://schemas.openxmlformats.org/presentationml/2006/main">
  <p:tag name="AS_UNIQUEID" val="1902"/>
</p:tagLst>
</file>

<file path=ppt/tags/tag296.xml><?xml version="1.0" encoding="utf-8"?>
<p:tagLst xmlns:p="http://schemas.openxmlformats.org/presentationml/2006/main">
  <p:tag name="AS_UNIQUEID" val="1903"/>
</p:tagLst>
</file>

<file path=ppt/tags/tag297.xml><?xml version="1.0" encoding="utf-8"?>
<p:tagLst xmlns:p="http://schemas.openxmlformats.org/presentationml/2006/main">
  <p:tag name="AS_UNIQUEID" val="1904"/>
</p:tagLst>
</file>

<file path=ppt/tags/tag298.xml><?xml version="1.0" encoding="utf-8"?>
<p:tagLst xmlns:p="http://schemas.openxmlformats.org/presentationml/2006/main">
  <p:tag name="AS_UNIQUEID" val="1905"/>
</p:tagLst>
</file>

<file path=ppt/tags/tag299.xml><?xml version="1.0" encoding="utf-8"?>
<p:tagLst xmlns:p="http://schemas.openxmlformats.org/presentationml/2006/main">
  <p:tag name="AS_UNIQUEID" val="1906"/>
</p:tagLst>
</file>

<file path=ppt/tags/tag3.xml><?xml version="1.0" encoding="utf-8"?>
<p:tagLst xmlns:p="http://schemas.openxmlformats.org/presentationml/2006/main">
  <p:tag name="AS_UNIQUEID" val="1644"/>
</p:tagLst>
</file>

<file path=ppt/tags/tag30.xml><?xml version="1.0" encoding="utf-8"?>
<p:tagLst xmlns:p="http://schemas.openxmlformats.org/presentationml/2006/main">
  <p:tag name="AS_UNIQUEID" val="1671"/>
</p:tagLst>
</file>

<file path=ppt/tags/tag300.xml><?xml version="1.0" encoding="utf-8"?>
<p:tagLst xmlns:p="http://schemas.openxmlformats.org/presentationml/2006/main">
  <p:tag name="AS_UNIQUEID" val="1907"/>
</p:tagLst>
</file>

<file path=ppt/tags/tag301.xml><?xml version="1.0" encoding="utf-8"?>
<p:tagLst xmlns:p="http://schemas.openxmlformats.org/presentationml/2006/main">
  <p:tag name="AS_UNIQUEID" val="1908"/>
</p:tagLst>
</file>

<file path=ppt/tags/tag302.xml><?xml version="1.0" encoding="utf-8"?>
<p:tagLst xmlns:p="http://schemas.openxmlformats.org/presentationml/2006/main">
  <p:tag name="AS_UNIQUEID" val="1580"/>
  <p:tag name="KSO_WM_BEAUTIFY_FLAG" val="#wm#"/>
  <p:tag name="KSO_WM_TAG_VERSION" val="1.0"/>
  <p:tag name="KSO_WM_TEMPLATE_CATEGORY" val="diagram"/>
  <p:tag name="KSO_WM_TEMPLATE_INDEX" val="2020087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871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SUPPORT_UNIT_TYPE" val="[&quot;all&quot;]"/>
  <p:tag name="KSO_WM_UNIT_TYPE" val="d"/>
  <p:tag name="KSO_WM_UNIT_VALUE" val="1567*1463"/>
</p:tagLst>
</file>

<file path=ppt/tags/tag303.xml><?xml version="1.0" encoding="utf-8"?>
<p:tagLst xmlns:p="http://schemas.openxmlformats.org/presentationml/2006/main">
  <p:tag name="AS_UNIQUEID" val="1909"/>
</p:tagLst>
</file>

<file path=ppt/tags/tag304.xml><?xml version="1.0" encoding="utf-8"?>
<p:tagLst xmlns:p="http://schemas.openxmlformats.org/presentationml/2006/main">
  <p:tag name="AS_UNIQUEID" val="1910"/>
</p:tagLst>
</file>

<file path=ppt/tags/tag305.xml><?xml version="1.0" encoding="utf-8"?>
<p:tagLst xmlns:p="http://schemas.openxmlformats.org/presentationml/2006/main">
  <p:tag name="AS_UNIQUEID" val="1911"/>
</p:tagLst>
</file>

<file path=ppt/tags/tag306.xml><?xml version="1.0" encoding="utf-8"?>
<p:tagLst xmlns:p="http://schemas.openxmlformats.org/presentationml/2006/main">
  <p:tag name="AS_UNIQUEID" val="1912"/>
</p:tagLst>
</file>

<file path=ppt/tags/tag307.xml><?xml version="1.0" encoding="utf-8"?>
<p:tagLst xmlns:p="http://schemas.openxmlformats.org/presentationml/2006/main">
  <p:tag name="AS_UNIQUEID" val="1913"/>
</p:tagLst>
</file>

<file path=ppt/tags/tag308.xml><?xml version="1.0" encoding="utf-8"?>
<p:tagLst xmlns:p="http://schemas.openxmlformats.org/presentationml/2006/main">
  <p:tag name="AS_UNIQUEID" val="1914"/>
</p:tagLst>
</file>

<file path=ppt/tags/tag309.xml><?xml version="1.0" encoding="utf-8"?>
<p:tagLst xmlns:p="http://schemas.openxmlformats.org/presentationml/2006/main">
  <p:tag name="AS_UNIQUEID" val="1915"/>
</p:tagLst>
</file>

<file path=ppt/tags/tag31.xml><?xml version="1.0" encoding="utf-8"?>
<p:tagLst xmlns:p="http://schemas.openxmlformats.org/presentationml/2006/main">
  <p:tag name="AS_UNIQUEID" val="1672"/>
</p:tagLst>
</file>

<file path=ppt/tags/tag310.xml><?xml version="1.0" encoding="utf-8"?>
<p:tagLst xmlns:p="http://schemas.openxmlformats.org/presentationml/2006/main">
  <p:tag name="AS_UNIQUEID" val="1916"/>
</p:tagLst>
</file>

<file path=ppt/tags/tag311.xml><?xml version="1.0" encoding="utf-8"?>
<p:tagLst xmlns:p="http://schemas.openxmlformats.org/presentationml/2006/main">
  <p:tag name="AS_UNIQUEID" val="1917"/>
</p:tagLst>
</file>

<file path=ppt/tags/tag312.xml><?xml version="1.0" encoding="utf-8"?>
<p:tagLst xmlns:p="http://schemas.openxmlformats.org/presentationml/2006/main">
  <p:tag name="AS_UNIQUEID" val="1580"/>
  <p:tag name="KSO_WM_BEAUTIFY_FLAG" val="#wm#"/>
  <p:tag name="KSO_WM_TAG_VERSION" val="1.0"/>
  <p:tag name="KSO_WM_TEMPLATE_CATEGORY" val="diagram"/>
  <p:tag name="KSO_WM_TEMPLATE_INDEX" val="2020087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871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SUPPORT_UNIT_TYPE" val="[&quot;all&quot;]"/>
  <p:tag name="KSO_WM_UNIT_TYPE" val="d"/>
  <p:tag name="KSO_WM_UNIT_VALUE" val="1567*1463"/>
</p:tagLst>
</file>

<file path=ppt/tags/tag313.xml><?xml version="1.0" encoding="utf-8"?>
<p:tagLst xmlns:p="http://schemas.openxmlformats.org/presentationml/2006/main">
  <p:tag name="AS_UNIQUEID" val="1918"/>
</p:tagLst>
</file>

<file path=ppt/tags/tag314.xml><?xml version="1.0" encoding="utf-8"?>
<p:tagLst xmlns:p="http://schemas.openxmlformats.org/presentationml/2006/main">
  <p:tag name="AS_UNIQUEID" val="1919"/>
</p:tagLst>
</file>

<file path=ppt/tags/tag315.xml><?xml version="1.0" encoding="utf-8"?>
<p:tagLst xmlns:p="http://schemas.openxmlformats.org/presentationml/2006/main">
  <p:tag name="AS_UNIQUEID" val="703"/>
</p:tagLst>
</file>

<file path=ppt/tags/tag3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396"/>
</p:tagLst>
</file>

<file path=ppt/tags/tag317.xml><?xml version="1.0" encoding="utf-8"?>
<p:tagLst xmlns:p="http://schemas.openxmlformats.org/presentationml/2006/main">
  <p:tag name="AS_UNIQUEID" val="1920"/>
</p:tagLst>
</file>

<file path=ppt/tags/tag318.xml><?xml version="1.0" encoding="utf-8"?>
<p:tagLst xmlns:p="http://schemas.openxmlformats.org/presentationml/2006/main">
  <p:tag name="AS_UNIQUEID" val="703"/>
</p:tagLst>
</file>

<file path=ppt/tags/tag3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396"/>
</p:tagLst>
</file>

<file path=ppt/tags/tag32.xml><?xml version="1.0" encoding="utf-8"?>
<p:tagLst xmlns:p="http://schemas.openxmlformats.org/presentationml/2006/main">
  <p:tag name="AS_UNIQUEID" val="1673"/>
</p:tagLst>
</file>

<file path=ppt/tags/tag320.xml><?xml version="1.0" encoding="utf-8"?>
<p:tagLst xmlns:p="http://schemas.openxmlformats.org/presentationml/2006/main">
  <p:tag name="AS_UNIQUEID" val="1921"/>
</p:tagLst>
</file>

<file path=ppt/tags/tag321.xml><?xml version="1.0" encoding="utf-8"?>
<p:tagLst xmlns:p="http://schemas.openxmlformats.org/presentationml/2006/main">
  <p:tag name="AS_UNIQUEID" val="703"/>
</p:tagLst>
</file>

<file path=ppt/tags/tag3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396"/>
</p:tagLst>
</file>

<file path=ppt/tags/tag323.xml><?xml version="1.0" encoding="utf-8"?>
<p:tagLst xmlns:p="http://schemas.openxmlformats.org/presentationml/2006/main">
  <p:tag name="AS_UNIQUEID" val="1922"/>
</p:tagLst>
</file>

<file path=ppt/tags/tag324.xml><?xml version="1.0" encoding="utf-8"?>
<p:tagLst xmlns:p="http://schemas.openxmlformats.org/presentationml/2006/main">
  <p:tag name="AS_UNIQUEID" val="162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325.xml><?xml version="1.0" encoding="utf-8"?>
<p:tagLst xmlns:p="http://schemas.openxmlformats.org/presentationml/2006/main">
  <p:tag name="AS_UNIQUEID" val="1622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689"/>
</p:tagLst>
</file>

<file path=ppt/tags/tag326.xml><?xml version="1.0" encoding="utf-8"?>
<p:tagLst xmlns:p="http://schemas.openxmlformats.org/presentationml/2006/main">
  <p:tag name="AS_UNIQUEID" val="1923"/>
</p:tagLst>
</file>

<file path=ppt/tags/tag327.xml><?xml version="1.0" encoding="utf-8"?>
<p:tagLst xmlns:p="http://schemas.openxmlformats.org/presentationml/2006/main">
  <p:tag name="AS_UNIQUEID" val="1924"/>
</p:tagLst>
</file>

<file path=ppt/tags/tag328.xml><?xml version="1.0" encoding="utf-8"?>
<p:tagLst xmlns:p="http://schemas.openxmlformats.org/presentationml/2006/main">
  <p:tag name="AS_UNIQUEID" val="1925"/>
</p:tagLst>
</file>

<file path=ppt/tags/tag329.xml><?xml version="1.0" encoding="utf-8"?>
<p:tagLst xmlns:p="http://schemas.openxmlformats.org/presentationml/2006/main">
  <p:tag name="KSO_WM_BEAUTIFY_FLAG" val="#wm#"/>
  <p:tag name="KSO_WM_SLIDE_ID" val="custom20205081_13"/>
  <p:tag name="KSO_WM_SLIDE_INDEX" val="13"/>
  <p:tag name="KSO_WM_SLIDE_ITEM_CNT" val="0"/>
  <p:tag name="KSO_WM_SLIDE_LAYOUT" val="a_f"/>
  <p:tag name="KSO_WM_SLIDE_LAYOUT_CNT" val="1_1"/>
  <p:tag name="KSO_WM_SLIDE_POSITION" val="47*47"/>
  <p:tag name="KSO_WM_SLIDE_SIZE" val="863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396"/>
  <p:tag name="KSO_WM_TEMPLATE_MASTER_TYPE" val="0"/>
  <p:tag name="KSO_WM_TEMPLATE_SUBCATEGORY" val="19"/>
  <p:tag name="KSO_WM_UNIT_SHOW_EDIT_AREA_INDICATION" val="1"/>
</p:tagLst>
</file>

<file path=ppt/tags/tag33.xml><?xml version="1.0" encoding="utf-8"?>
<p:tagLst xmlns:p="http://schemas.openxmlformats.org/presentationml/2006/main">
  <p:tag name="AS_UNIQUEID" val="1674"/>
</p:tagLst>
</file>

<file path=ppt/tags/tag330.xml><?xml version="1.0" encoding="utf-8"?>
<p:tagLst xmlns:p="http://schemas.openxmlformats.org/presentationml/2006/main">
  <p:tag name="AS_UNIQUEID" val="1926"/>
</p:tagLst>
</file>

<file path=ppt/tags/tag331.xml><?xml version="1.0" encoding="utf-8"?>
<p:tagLst xmlns:p="http://schemas.openxmlformats.org/presentationml/2006/main">
  <p:tag name="AS_UNIQUEID" val="1927"/>
</p:tagLst>
</file>

<file path=ppt/tags/tag332.xml><?xml version="1.0" encoding="utf-8"?>
<p:tagLst xmlns:p="http://schemas.openxmlformats.org/presentationml/2006/main">
  <p:tag name="AS_UNIQUEID" val="1928"/>
</p:tagLst>
</file>

<file path=ppt/tags/tag333.xml><?xml version="1.0" encoding="utf-8"?>
<p:tagLst xmlns:p="http://schemas.openxmlformats.org/presentationml/2006/main">
  <p:tag name="AS_UNIQUEID" val="1929"/>
</p:tagLst>
</file>

<file path=ppt/tags/tag334.xml><?xml version="1.0" encoding="utf-8"?>
<p:tagLst xmlns:p="http://schemas.openxmlformats.org/presentationml/2006/main">
  <p:tag name="AS_UNIQUEID" val="1930"/>
</p:tagLst>
</file>

<file path=ppt/tags/tag335.xml><?xml version="1.0" encoding="utf-8"?>
<p:tagLst xmlns:p="http://schemas.openxmlformats.org/presentationml/2006/main">
  <p:tag name="AS_UNIQUEID" val="1931"/>
</p:tagLst>
</file>

<file path=ppt/tags/tag336.xml><?xml version="1.0" encoding="utf-8"?>
<p:tagLst xmlns:p="http://schemas.openxmlformats.org/presentationml/2006/main">
  <p:tag name="AS_UNIQUEID" val="1932"/>
</p:tagLst>
</file>

<file path=ppt/tags/tag337.xml><?xml version="1.0" encoding="utf-8"?>
<p:tagLst xmlns:p="http://schemas.openxmlformats.org/presentationml/2006/main">
  <p:tag name="AS_UNIQUEID" val="1933"/>
</p:tagLst>
</file>

<file path=ppt/tags/tag338.xml><?xml version="1.0" encoding="utf-8"?>
<p:tagLst xmlns:p="http://schemas.openxmlformats.org/presentationml/2006/main">
  <p:tag name="AS_UNIQUEID" val="1580"/>
  <p:tag name="KSO_WM_BEAUTIFY_FLAG" val="#wm#"/>
  <p:tag name="KSO_WM_TAG_VERSION" val="1.0"/>
  <p:tag name="KSO_WM_TEMPLATE_CATEGORY" val="diagram"/>
  <p:tag name="KSO_WM_TEMPLATE_INDEX" val="2020087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871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SUPPORT_UNIT_TYPE" val="[&quot;all&quot;]"/>
  <p:tag name="KSO_WM_UNIT_TYPE" val="d"/>
  <p:tag name="KSO_WM_UNIT_VALUE" val="1567*1463"/>
</p:tagLst>
</file>

<file path=ppt/tags/tag339.xml><?xml version="1.0" encoding="utf-8"?>
<p:tagLst xmlns:p="http://schemas.openxmlformats.org/presentationml/2006/main">
  <p:tag name="AS_UNIQUEID" val="1934"/>
</p:tagLst>
</file>

<file path=ppt/tags/tag34.xml><?xml version="1.0" encoding="utf-8"?>
<p:tagLst xmlns:p="http://schemas.openxmlformats.org/presentationml/2006/main">
  <p:tag name="AS_UNIQUEID" val="1675"/>
</p:tagLst>
</file>

<file path=ppt/tags/tag340.xml><?xml version="1.0" encoding="utf-8"?>
<p:tagLst xmlns:p="http://schemas.openxmlformats.org/presentationml/2006/main">
  <p:tag name="AS_UNIQUEID" val="1935"/>
</p:tagLst>
</file>

<file path=ppt/tags/tag341.xml><?xml version="1.0" encoding="utf-8"?>
<p:tagLst xmlns:p="http://schemas.openxmlformats.org/presentationml/2006/main">
  <p:tag name="AS_UNIQUEID" val="1936"/>
</p:tagLst>
</file>

<file path=ppt/tags/tag342.xml><?xml version="1.0" encoding="utf-8"?>
<p:tagLst xmlns:p="http://schemas.openxmlformats.org/presentationml/2006/main">
  <p:tag name="AS_UNIQUEID" val="1937"/>
</p:tagLst>
</file>

<file path=ppt/tags/tag343.xml><?xml version="1.0" encoding="utf-8"?>
<p:tagLst xmlns:p="http://schemas.openxmlformats.org/presentationml/2006/main">
  <p:tag name="AS_UNIQUEID" val="1938"/>
</p:tagLst>
</file>

<file path=ppt/tags/tag344.xml><?xml version="1.0" encoding="utf-8"?>
<p:tagLst xmlns:p="http://schemas.openxmlformats.org/presentationml/2006/main">
  <p:tag name="AS_UNIQUEID" val="1939"/>
</p:tagLst>
</file>

<file path=ppt/tags/tag345.xml><?xml version="1.0" encoding="utf-8"?>
<p:tagLst xmlns:p="http://schemas.openxmlformats.org/presentationml/2006/main">
  <p:tag name="AS_UNIQUEID" val="1940"/>
</p:tagLst>
</file>

<file path=ppt/tags/tag346.xml><?xml version="1.0" encoding="utf-8"?>
<p:tagLst xmlns:p="http://schemas.openxmlformats.org/presentationml/2006/main">
  <p:tag name="AS_UNIQUEID" val="1941"/>
</p:tagLst>
</file>

<file path=ppt/tags/tag347.xml><?xml version="1.0" encoding="utf-8"?>
<p:tagLst xmlns:p="http://schemas.openxmlformats.org/presentationml/2006/main">
  <p:tag name="AS_UNIQUEID" val="1942"/>
</p:tagLst>
</file>

<file path=ppt/tags/tag348.xml><?xml version="1.0" encoding="utf-8"?>
<p:tagLst xmlns:p="http://schemas.openxmlformats.org/presentationml/2006/main">
  <p:tag name="AS_UNIQUEID" val="1943"/>
</p:tagLst>
</file>

<file path=ppt/tags/tag349.xml><?xml version="1.0" encoding="utf-8"?>
<p:tagLst xmlns:p="http://schemas.openxmlformats.org/presentationml/2006/main">
  <p:tag name="AS_UNIQUEID" val="1580"/>
  <p:tag name="KSO_WM_BEAUTIFY_FLAG" val="#wm#"/>
  <p:tag name="KSO_WM_TAG_VERSION" val="1.0"/>
  <p:tag name="KSO_WM_TEMPLATE_CATEGORY" val="diagram"/>
  <p:tag name="KSO_WM_TEMPLATE_INDEX" val="2020087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871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SUPPORT_UNIT_TYPE" val="[&quot;all&quot;]"/>
  <p:tag name="KSO_WM_UNIT_TYPE" val="d"/>
  <p:tag name="KSO_WM_UNIT_VALUE" val="1567*1463"/>
</p:tagLst>
</file>

<file path=ppt/tags/tag35.xml><?xml version="1.0" encoding="utf-8"?>
<p:tagLst xmlns:p="http://schemas.openxmlformats.org/presentationml/2006/main">
  <p:tag name="AS_UNIQUEID" val="1676"/>
</p:tagLst>
</file>

<file path=ppt/tags/tag350.xml><?xml version="1.0" encoding="utf-8"?>
<p:tagLst xmlns:p="http://schemas.openxmlformats.org/presentationml/2006/main">
  <p:tag name="AS_UNIQUEID" val="1944"/>
</p:tagLst>
</file>

<file path=ppt/tags/tag351.xml><?xml version="1.0" encoding="utf-8"?>
<p:tagLst xmlns:p="http://schemas.openxmlformats.org/presentationml/2006/main">
  <p:tag name="AS_UNIQUEID" val="1945"/>
</p:tagLst>
</file>

<file path=ppt/tags/tag352.xml><?xml version="1.0" encoding="utf-8"?>
<p:tagLst xmlns:p="http://schemas.openxmlformats.org/presentationml/2006/main">
  <p:tag name="AS_UNIQUEID" val="1946"/>
</p:tagLst>
</file>

<file path=ppt/tags/tag353.xml><?xml version="1.0" encoding="utf-8"?>
<p:tagLst xmlns:p="http://schemas.openxmlformats.org/presentationml/2006/main">
  <p:tag name="AS_UNIQUEID" val="1947"/>
</p:tagLst>
</file>

<file path=ppt/tags/tag354.xml><?xml version="1.0" encoding="utf-8"?>
<p:tagLst xmlns:p="http://schemas.openxmlformats.org/presentationml/2006/main">
  <p:tag name="AS_UNIQUEID" val="1948"/>
</p:tagLst>
</file>

<file path=ppt/tags/tag355.xml><?xml version="1.0" encoding="utf-8"?>
<p:tagLst xmlns:p="http://schemas.openxmlformats.org/presentationml/2006/main">
  <p:tag name="AS_UNIQUEID" val="1949"/>
</p:tagLst>
</file>

<file path=ppt/tags/tag356.xml><?xml version="1.0" encoding="utf-8"?>
<p:tagLst xmlns:p="http://schemas.openxmlformats.org/presentationml/2006/main">
  <p:tag name="AS_UNIQUEID" val="1950"/>
</p:tagLst>
</file>

<file path=ppt/tags/tag357.xml><?xml version="1.0" encoding="utf-8"?>
<p:tagLst xmlns:p="http://schemas.openxmlformats.org/presentationml/2006/main">
  <p:tag name="AS_UNIQUEID" val="1951"/>
</p:tagLst>
</file>

<file path=ppt/tags/tag358.xml><?xml version="1.0" encoding="utf-8"?>
<p:tagLst xmlns:p="http://schemas.openxmlformats.org/presentationml/2006/main">
  <p:tag name="AS_UNIQUEID" val="1952"/>
</p:tagLst>
</file>

<file path=ppt/tags/tag359.xml><?xml version="1.0" encoding="utf-8"?>
<p:tagLst xmlns:p="http://schemas.openxmlformats.org/presentationml/2006/main">
  <p:tag name="AS_UNIQUEID" val="1580"/>
  <p:tag name="KSO_WM_BEAUTIFY_FLAG" val="#wm#"/>
  <p:tag name="KSO_WM_TAG_VERSION" val="1.0"/>
  <p:tag name="KSO_WM_TEMPLATE_CATEGORY" val="diagram"/>
  <p:tag name="KSO_WM_TEMPLATE_INDEX" val="2020087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871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SUPPORT_UNIT_TYPE" val="[&quot;all&quot;]"/>
  <p:tag name="KSO_WM_UNIT_TYPE" val="d"/>
  <p:tag name="KSO_WM_UNIT_VALUE" val="1567*1463"/>
</p:tagLst>
</file>

<file path=ppt/tags/tag36.xml><?xml version="1.0" encoding="utf-8"?>
<p:tagLst xmlns:p="http://schemas.openxmlformats.org/presentationml/2006/main">
  <p:tag name="AS_UNIQUEID" val="1677"/>
</p:tagLst>
</file>

<file path=ppt/tags/tag360.xml><?xml version="1.0" encoding="utf-8"?>
<p:tagLst xmlns:p="http://schemas.openxmlformats.org/presentationml/2006/main">
  <p:tag name="AS_UNIQUEID" val="1953"/>
</p:tagLst>
</file>

<file path=ppt/tags/tag361.xml><?xml version="1.0" encoding="utf-8"?>
<p:tagLst xmlns:p="http://schemas.openxmlformats.org/presentationml/2006/main">
  <p:tag name="AS_UNIQUEID" val="1954"/>
</p:tagLst>
</file>

<file path=ppt/tags/tag362.xml><?xml version="1.0" encoding="utf-8"?>
<p:tagLst xmlns:p="http://schemas.openxmlformats.org/presentationml/2006/main">
  <p:tag name="AS_UNIQUEID" val="1624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363.xml><?xml version="1.0" encoding="utf-8"?>
<p:tagLst xmlns:p="http://schemas.openxmlformats.org/presentationml/2006/main">
  <p:tag name="AS_UNIQUEID" val="1625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689"/>
</p:tagLst>
</file>

<file path=ppt/tags/tag364.xml><?xml version="1.0" encoding="utf-8"?>
<p:tagLst xmlns:p="http://schemas.openxmlformats.org/presentationml/2006/main">
  <p:tag name="KSO_WM_BEAUTIFY_FLAG" val="#wm#"/>
  <p:tag name="KSO_WM_SLIDE_ID" val="custom20205081_13"/>
  <p:tag name="KSO_WM_SLIDE_INDEX" val="13"/>
  <p:tag name="KSO_WM_SLIDE_ITEM_CNT" val="0"/>
  <p:tag name="KSO_WM_SLIDE_LAYOUT" val="a_f"/>
  <p:tag name="KSO_WM_SLIDE_LAYOUT_CNT" val="1_1"/>
  <p:tag name="KSO_WM_SLIDE_POSITION" val="47*47"/>
  <p:tag name="KSO_WM_SLIDE_SIZE" val="863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396"/>
  <p:tag name="KSO_WM_TEMPLATE_MASTER_TYPE" val="0"/>
  <p:tag name="KSO_WM_TEMPLATE_SUBCATEGORY" val="19"/>
  <p:tag name="KSO_WM_UNIT_SHOW_EDIT_AREA_INDICATION" val="1"/>
</p:tagLst>
</file>

<file path=ppt/tags/tag365.xml><?xml version="1.0" encoding="utf-8"?>
<p:tagLst xmlns:p="http://schemas.openxmlformats.org/presentationml/2006/main">
  <p:tag name="AS_UNIQUEID" val="1955"/>
</p:tagLst>
</file>

<file path=ppt/tags/tag366.xml><?xml version="1.0" encoding="utf-8"?>
<p:tagLst xmlns:p="http://schemas.openxmlformats.org/presentationml/2006/main">
  <p:tag name="AS_UNIQUEID" val="1627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367.xml><?xml version="1.0" encoding="utf-8"?>
<p:tagLst xmlns:p="http://schemas.openxmlformats.org/presentationml/2006/main">
  <p:tag name="AS_UNIQUEID" val="1628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689"/>
</p:tagLst>
</file>

<file path=ppt/tags/tag368.xml><?xml version="1.0" encoding="utf-8"?>
<p:tagLst xmlns:p="http://schemas.openxmlformats.org/presentationml/2006/main">
  <p:tag name="AS_UNIQUEID" val="1629"/>
</p:tagLst>
</file>

<file path=ppt/tags/tag369.xml><?xml version="1.0" encoding="utf-8"?>
<p:tagLst xmlns:p="http://schemas.openxmlformats.org/presentationml/2006/main">
  <p:tag name="KSO_WM_BEAUTIFY_FLAG" val="#wm#"/>
  <p:tag name="KSO_WM_SLIDE_ID" val="custom20205081_13"/>
  <p:tag name="KSO_WM_SLIDE_INDEX" val="13"/>
  <p:tag name="KSO_WM_SLIDE_ITEM_CNT" val="0"/>
  <p:tag name="KSO_WM_SLIDE_LAYOUT" val="a_f"/>
  <p:tag name="KSO_WM_SLIDE_LAYOUT_CNT" val="1_1"/>
  <p:tag name="KSO_WM_SLIDE_POSITION" val="47*47"/>
  <p:tag name="KSO_WM_SLIDE_SIZE" val="863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396"/>
  <p:tag name="KSO_WM_TEMPLATE_MASTER_TYPE" val="0"/>
  <p:tag name="KSO_WM_TEMPLATE_SUBCATEGORY" val="19"/>
  <p:tag name="KSO_WM_UNIT_SHOW_EDIT_AREA_INDICATION" val="1"/>
</p:tagLst>
</file>

<file path=ppt/tags/tag37.xml><?xml version="1.0" encoding="utf-8"?>
<p:tagLst xmlns:p="http://schemas.openxmlformats.org/presentationml/2006/main">
  <p:tag name="AS_UNIQUEID" val="1678"/>
</p:tagLst>
</file>

<file path=ppt/tags/tag370.xml><?xml version="1.0" encoding="utf-8"?>
<p:tagLst xmlns:p="http://schemas.openxmlformats.org/presentationml/2006/main">
  <p:tag name="AS_UNIQUEID" val="1956"/>
</p:tagLst>
</file>

<file path=ppt/tags/tag371.xml><?xml version="1.0" encoding="utf-8"?>
<p:tagLst xmlns:p="http://schemas.openxmlformats.org/presentationml/2006/main">
  <p:tag name="AS_UNIQUEID" val="163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372.xml><?xml version="1.0" encoding="utf-8"?>
<p:tagLst xmlns:p="http://schemas.openxmlformats.org/presentationml/2006/main">
  <p:tag name="AS_UNIQUEID" val="1632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689"/>
</p:tagLst>
</file>

<file path=ppt/tags/tag373.xml><?xml version="1.0" encoding="utf-8"?>
<p:tagLst xmlns:p="http://schemas.openxmlformats.org/presentationml/2006/main">
  <p:tag name="KSO_WM_BEAUTIFY_FLAG" val="#wm#"/>
  <p:tag name="KSO_WM_SLIDE_ID" val="custom20205081_13"/>
  <p:tag name="KSO_WM_SLIDE_INDEX" val="13"/>
  <p:tag name="KSO_WM_SLIDE_ITEM_CNT" val="0"/>
  <p:tag name="KSO_WM_SLIDE_LAYOUT" val="a_f"/>
  <p:tag name="KSO_WM_SLIDE_LAYOUT_CNT" val="1_1"/>
  <p:tag name="KSO_WM_SLIDE_POSITION" val="47*47"/>
  <p:tag name="KSO_WM_SLIDE_SIZE" val="863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396"/>
  <p:tag name="KSO_WM_TEMPLATE_MASTER_TYPE" val="0"/>
  <p:tag name="KSO_WM_TEMPLATE_SUBCATEGORY" val="19"/>
  <p:tag name="KSO_WM_UNIT_SHOW_EDIT_AREA_INDICATION" val="1"/>
</p:tagLst>
</file>

<file path=ppt/tags/tag374.xml><?xml version="1.0" encoding="utf-8"?>
<p:tagLst xmlns:p="http://schemas.openxmlformats.org/presentationml/2006/main">
  <p:tag name="AS_UNIQUEID" val="1957"/>
</p:tagLst>
</file>

<file path=ppt/tags/tag375.xml><?xml version="1.0" encoding="utf-8"?>
<p:tagLst xmlns:p="http://schemas.openxmlformats.org/presentationml/2006/main">
  <p:tag name="AS_UNIQUEID" val="1634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376.xml><?xml version="1.0" encoding="utf-8"?>
<p:tagLst xmlns:p="http://schemas.openxmlformats.org/presentationml/2006/main">
  <p:tag name="AS_UNIQUEID" val="1635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689"/>
</p:tagLst>
</file>

<file path=ppt/tags/tag377.xml><?xml version="1.0" encoding="utf-8"?>
<p:tagLst xmlns:p="http://schemas.openxmlformats.org/presentationml/2006/main">
  <p:tag name="KSO_WM_BEAUTIFY_FLAG" val="#wm#"/>
  <p:tag name="KSO_WM_SLIDE_ID" val="custom20205081_13"/>
  <p:tag name="KSO_WM_SLIDE_INDEX" val="13"/>
  <p:tag name="KSO_WM_SLIDE_ITEM_CNT" val="0"/>
  <p:tag name="KSO_WM_SLIDE_LAYOUT" val="a_f"/>
  <p:tag name="KSO_WM_SLIDE_LAYOUT_CNT" val="1_1"/>
  <p:tag name="KSO_WM_SLIDE_POSITION" val="47*47"/>
  <p:tag name="KSO_WM_SLIDE_SIZE" val="863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396"/>
  <p:tag name="KSO_WM_TEMPLATE_MASTER_TYPE" val="0"/>
  <p:tag name="KSO_WM_TEMPLATE_SUBCATEGORY" val="19"/>
  <p:tag name="KSO_WM_UNIT_SHOW_EDIT_AREA_INDICATION" val="1"/>
</p:tagLst>
</file>

<file path=ppt/tags/tag378.xml><?xml version="1.0" encoding="utf-8"?>
<p:tagLst xmlns:p="http://schemas.openxmlformats.org/presentationml/2006/main">
  <p:tag name="AS_UNIQUEID" val="1958"/>
</p:tagLst>
</file>

<file path=ppt/tags/tag379.xml><?xml version="1.0" encoding="utf-8"?>
<p:tagLst xmlns:p="http://schemas.openxmlformats.org/presentationml/2006/main">
  <p:tag name="AS_UNIQUEID" val="1637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38.xml><?xml version="1.0" encoding="utf-8"?>
<p:tagLst xmlns:p="http://schemas.openxmlformats.org/presentationml/2006/main">
  <p:tag name="AS_UNIQUEID" val="1679"/>
</p:tagLst>
</file>

<file path=ppt/tags/tag380.xml><?xml version="1.0" encoding="utf-8"?>
<p:tagLst xmlns:p="http://schemas.openxmlformats.org/presentationml/2006/main">
  <p:tag name="AS_UNIQUEID" val="1638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689"/>
</p:tagLst>
</file>

<file path=ppt/tags/tag381.xml><?xml version="1.0" encoding="utf-8"?>
<p:tagLst xmlns:p="http://schemas.openxmlformats.org/presentationml/2006/main">
  <p:tag name="KSO_WM_BEAUTIFY_FLAG" val="#wm#"/>
  <p:tag name="KSO_WM_SLIDE_ID" val="custom20205081_13"/>
  <p:tag name="KSO_WM_SLIDE_INDEX" val="13"/>
  <p:tag name="KSO_WM_SLIDE_ITEM_CNT" val="0"/>
  <p:tag name="KSO_WM_SLIDE_LAYOUT" val="a_f"/>
  <p:tag name="KSO_WM_SLIDE_LAYOUT_CNT" val="1_1"/>
  <p:tag name="KSO_WM_SLIDE_POSITION" val="47*47"/>
  <p:tag name="KSO_WM_SLIDE_SIZE" val="863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396"/>
  <p:tag name="KSO_WM_TEMPLATE_MASTER_TYPE" val="0"/>
  <p:tag name="KSO_WM_TEMPLATE_SUBCATEGORY" val="19"/>
  <p:tag name="KSO_WM_UNIT_SHOW_EDIT_AREA_INDICATION" val="1"/>
</p:tagLst>
</file>

<file path=ppt/tags/tag382.xml><?xml version="1.0" encoding="utf-8"?>
<p:tagLst xmlns:p="http://schemas.openxmlformats.org/presentationml/2006/main">
  <p:tag name="AS_UNIQUEID" val="1959"/>
</p:tagLst>
</file>

<file path=ppt/tags/tag383.xml><?xml version="1.0" encoding="utf-8"?>
<p:tagLst xmlns:p="http://schemas.openxmlformats.org/presentationml/2006/main">
  <p:tag name="AS_UNIQUEID" val="164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384.xml><?xml version="1.0" encoding="utf-8"?>
<p:tagLst xmlns:p="http://schemas.openxmlformats.org/presentationml/2006/main">
  <p:tag name="AS_UNIQUEID" val="164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689"/>
</p:tagLst>
</file>

<file path=ppt/tags/tag385.xml><?xml version="1.0" encoding="utf-8"?>
<p:tagLst xmlns:p="http://schemas.openxmlformats.org/presentationml/2006/main">
  <p:tag name="KSO_WM_BEAUTIFY_FLAG" val="#wm#"/>
  <p:tag name="KSO_WM_SLIDE_ID" val="custom20205081_13"/>
  <p:tag name="KSO_WM_SLIDE_INDEX" val="13"/>
  <p:tag name="KSO_WM_SLIDE_ITEM_CNT" val="0"/>
  <p:tag name="KSO_WM_SLIDE_LAYOUT" val="a_f"/>
  <p:tag name="KSO_WM_SLIDE_LAYOUT_CNT" val="1_1"/>
  <p:tag name="KSO_WM_SLIDE_POSITION" val="47*47"/>
  <p:tag name="KSO_WM_SLIDE_SIZE" val="863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396"/>
  <p:tag name="KSO_WM_TEMPLATE_MASTER_TYPE" val="0"/>
  <p:tag name="KSO_WM_TEMPLATE_SUBCATEGORY" val="19"/>
  <p:tag name="KSO_WM_UNIT_SHOW_EDIT_AREA_INDICATION" val="1"/>
</p:tagLst>
</file>

<file path=ppt/tags/tag386.xml><?xml version="1.0" encoding="utf-8"?>
<p:tagLst xmlns:p="http://schemas.openxmlformats.org/presentationml/2006/main">
  <p:tag name="AS_UNIQUEID" val="1960"/>
</p:tagLst>
</file>

<file path=ppt/tags/tag387.xml><?xml version="1.0" encoding="utf-8"?>
<p:tagLst xmlns:p="http://schemas.openxmlformats.org/presentationml/2006/main">
  <p:tag name="AS_UNIQUEID" val="1961"/>
</p:tagLst>
</file>

<file path=ppt/tags/tag388.xml><?xml version="1.0" encoding="utf-8"?>
<p:tagLst xmlns:p="http://schemas.openxmlformats.org/presentationml/2006/main">
  <p:tag name="AS_UNIQUEID" val="1962"/>
</p:tagLst>
</file>

<file path=ppt/tags/tag389.xml><?xml version="1.0" encoding="utf-8"?>
<p:tagLst xmlns:p="http://schemas.openxmlformats.org/presentationml/2006/main">
  <p:tag name="AS_UNIQUEID" val="1963"/>
</p:tagLst>
</file>

<file path=ppt/tags/tag39.xml><?xml version="1.0" encoding="utf-8"?>
<p:tagLst xmlns:p="http://schemas.openxmlformats.org/presentationml/2006/main">
  <p:tag name="AS_UNIQUEID" val="1680"/>
</p:tagLst>
</file>

<file path=ppt/tags/tag390.xml><?xml version="1.0" encoding="utf-8"?>
<p:tagLst xmlns:p="http://schemas.openxmlformats.org/presentationml/2006/main">
  <p:tag name="AS_UNIQUEID" val="1964"/>
</p:tagLst>
</file>

<file path=ppt/tags/tag391.xml><?xml version="1.0" encoding="utf-8"?>
<p:tagLst xmlns:p="http://schemas.openxmlformats.org/presentationml/2006/main">
  <p:tag name="AS_UNIQUEID" val="1965"/>
</p:tagLst>
</file>

<file path=ppt/tags/tag392.xml><?xml version="1.0" encoding="utf-8"?>
<p:tagLst xmlns:p="http://schemas.openxmlformats.org/presentationml/2006/main">
  <p:tag name="AS_UNIQUEID" val="1966"/>
</p:tagLst>
</file>

<file path=ppt/tags/tag393.xml><?xml version="1.0" encoding="utf-8"?>
<p:tagLst xmlns:p="http://schemas.openxmlformats.org/presentationml/2006/main">
  <p:tag name="AS_UNIQUEID" val="1967"/>
</p:tagLst>
</file>

<file path=ppt/tags/tag394.xml><?xml version="1.0" encoding="utf-8"?>
<p:tagLst xmlns:p="http://schemas.openxmlformats.org/presentationml/2006/main">
  <p:tag name="AS_UNIQUEID" val="1968"/>
</p:tagLst>
</file>

<file path=ppt/tags/tag395.xml><?xml version="1.0" encoding="utf-8"?>
<p:tagLst xmlns:p="http://schemas.openxmlformats.org/presentationml/2006/main">
  <p:tag name="AS_UNIQUEID" val="1969"/>
</p:tagLst>
</file>

<file path=ppt/tags/tag396.xml><?xml version="1.0" encoding="utf-8"?>
<p:tagLst xmlns:p="http://schemas.openxmlformats.org/presentationml/2006/main">
  <p:tag name="AS_UNIQUEID" val="1970"/>
</p:tagLst>
</file>

<file path=ppt/tags/tag39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LAYERS_CUSTOMIZATION" val="UEsDBBQAAgAIANOodE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TqHRJ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NOodEm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06h0SS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06h0SW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06h0S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06h0SZ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06h0Sb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1Kh0Sd92xIjVDAAA2h0AABcAAAB1bml2ZXJzYWwvdW5pdmVyc2FsLnBuZ+2Za1QTV7vHB21fKypITxGUm8JapVVuXrgjqFw9PQIiFwEBeRFQkQSEcAsBW1uwCqQUD7FqSFEqhEsCAolOIEGpib4UkBISJASQNEQmEsA4CbmRM9i+53x41/lw1jof+TC/mdkzs/fzPLOf/37W2t+HhwZvM9xlCADAtuMhAREAsJEMABuUn/wNaTnvsPEKcjLIiQg+BlCGLOeRm4/Sj544CgAd+C3a5I+R+81ZIbE5AGDUv3YYcNBN5wDACn084GhkQeKC8ETLQVjHWZbuVwFqYNIw4Sbq14QvF5odv/iCdi3v5KX63Y4h0n/cC7lhYVLv1DV+7IntMRMyqufrb0A5xVGltNCzWlgZFLRsyPMF7LnsumTr+dNP/5H2490/iD/dzUlx3UYqUc9Dvcqp+F75kHcGmqn6HLHoDHnk7hhprF6edTDCb2Xmal4a0ujxABrZ32oHi/B+KPuPAODKqSanhGDILKl4JBR5DDRG4oruVxnIgjYAQN+XUaSpAmkbfaIaeZL172ON7qDJ2pX9tUjk9Pd1rnOd61znOte5znWuc53rXOc617nO/19OrrztHI5Grn440rABALb7/x8pOlatfmFPak0seP3d2L+F+XQUvR8JjvFTj+BnuQvNghh6JwpNtwaAvgu/bRvpLWU5QQrCtH5VuQkTdCJeXqFiSJlIk01np1EV19hPmwW/9DfudneLEk6BQqEasYsDyxiLbNkkWAFVxNFRxHTXQUxGE46LA4fVNtBMCE493yiwuEVB5dN9CfBkznAbRlRrXTDz9Zj3Yk+OQFyqHiVFs7RiZ36JRjA95VYnKhRVuqNQGrOk4uXabLkuYnRQlIYhVc6vqoZLpw6gzjAXdeD8/sumA+OuwhT8YRrmsHPG6vv3exMbLB0NAL7/goMX54hVifzOdJf0cMsFsHD4qJAe0+u/NBPSSyEB3AUZT3IAGlxNyBd2l4imK5PARaYGxWjdQHei7t6bP41TqnM9rTgnBczZLppKydLr7tTH7fGQ3Xg3iC7JEW3a6ppE5PW4Cs1j8DcMWbvch4bleSDneZRDiiC3m4LRwacpy/LiGPF48FkuxjtuA/COu+kF3m+1QKPGhYIYEkZ+twbEUy83PnlSPSFskt6LJ91ododNt2Di0GrGhTRTj4Qj3LpOz60QqHjs60SlaSyLu806nnYNOftTfH9o0jQP8TdtEflaVHs/aOH0j3cmjrgvwlq2O3OkTNaORGYkletVIRc8aMFY4yUpgdCXVX0evJFPgb5nYyZhQqni8TwPxxvMQUFMGU9nGwB9XNlvq6z8x/W7nofcOuzhXMg3dirfNAcDapd+HsL33jX90e7TfQr2oVQf670AARsolWQqFx5wngcSTkqk2WAGaNIiT41Z+Cz4rKXo/GZgZhZiXBdmKDwhXumHYXrHo3B+UQ2Jv39ShppsVUQOYh96mQaloK04fGG+XQThSbSEUB/Dft//aAilTjB5hLjwKvWtt5AiyN8plC+bg6kbgcaY8pI6uTKcAGa6SOc8gzHjaPpq+adkwqFv6i3c44Oetj5tYG/hjkIyhvdOshA2qwZZqFdA3zxRbmMI5QrOIpZQoOm3uYKZ7bbwj0EuuaIyr29zRg+ZNsEJfTLGNcsYq4fepS4upfbdTjbl72tV3uTO2yWWTvFsZaD0YXZCP22xAYWtOJO3UxNqH2FwpWVpIoPaTR2VtAqMOlF1OQq1lEoXJCflO0QQ+pkip/vxpIEJ+4h9R9x1GXhD0vKmjLJUnyzLbuI+Hht3Svnsk5HrfWAS5P/t8tGn13heVvvdh0/xD3KSvnvtM3zgs3SGtZ1ZbNBhJ+PHjheq1b9/5dxNQGuILx0tAA9iij5QHymk3UImUufAquTj6qLjcFlpj2r6XGGT2MVInjCBwZ0hTvAwHpk7T3qxo8yrsruVl8/46l83mLSngCqmxdFYAn+eBrRqehk9Z3J3Yoh2xcrHjoJjqoegRPQ5/NWCjX6Fw5asPhj4in4JmMl1ki+mQRuhXxrriqC5lSLqATx2VSWJYanHqNF+etVwfmJY4dxP6ajEYCJJ8iUmwZUSShDlzdOetd5JJ4CO3VXyVJEbr4g73G0N5zSy+YoWuTzPAdOLKexdvC2JBZ/TzJ3kushqQ8sEZfFbrvPTMD/dez1JRdcn3grzFj40uDLatGibRx3WTByqCG9Rbr5T5j5dnCOBueUzriU9/NOyZZxep+QT8IBPAP1wmtCHUZFs9MyQo3q4/KTEnbtiuLLrIpGjjm7nudA4tPramNEz3EAWaW/E1/eldfh+WrKnsHhivnYbYDm9pn6KbtV214qsvaaN8lS7CElW88/aFREe6f5RazKz7hfWKkyVXpjrvemK3mbaLO/SQLQXa57u56orB9wCIfPpnXJuUUxTVUgSe2WcKaAJA7kp9wWfC65FzrxBItyeaS5ijIauhXaFMktV8dq3NnTkdw7lV8clFor/ExbbTV4c3xGXsjhr2WB3jdF/RTmSWRPrPuwkd+GpbKvj2HmWo870ZM/oBt7/1i3IF/uPhe+P6ogMKubVsXb5BUcGRseGHqQ0Wsy5WGCTOMrY4F8djQ2mYugn1sLFDZfG0dt4VEUx6jpX3L510GTO9TdsWjrnOvf3zJrMAGgHmqVTQHzEdbXB/paBi2fcjbMYMpXHJQv2iqxrdG1iMmUYVfidsuXg0qCAyr7W+tk2Jj5ucUQiJQ/so6XJE383oWPi5Lzw8v6q5fK/QrYLysPDFHjyM7K8qDaOqgLn+osztD6o7WR9t6XCChEAde7eI9In6t5FHBoeJa3mwjeStLM78D7vnkPe06qhol0dhgzMMCdZ4MLObySu5fzyYfWb+wsZ8j0XbykbqrZbINYcvmc3Xns0up/y8rb+55ce3HyVWZbxX0F1rYDNp++3kTLMBWlan2E+ua8t+aNVLW4y+dJ0SxW36FKu4JxFNbg0EmzTVrJ01abVv8u66Y6P6o8a6YWLE7cbGU4z+4Ty7HE3h8Y7f05WEVYlJgj4c/7cdscfapH/lQwOsGSMsPOD2HPuVhsYVNSd38DCPHJyK6fHvqvM37ZbsZsfPjqU7WuEsa4yJcPjb2gv3Gwx9YqbU6V6XeatvP8Zp+Ogr4lVvw9K6xP6Z2IUzH5vP8GX4MaQscAQq3KI5/K0rUyWNS3G4A83uToo2dbNAmtEohIu3kLndHPMa6u9qKJwkzhBIy2QLHcdPr1oqM0Wis2r4/Dfo7BvbSPs0T3LbLXLVOo12bsFdCkWLvfTJsN0lq4yY+5VOinBhjeYBm+hYJmW97C+qAjWbo79d8KVEwTCWvAvFL97YW+22u//y+z5eAce9sfbaSqzgn0g9M6EiimpKWRep2WrPnl0A6JxPohDwsDCyXIdT5zifL7SRtoeOcp1I8sH+rEcOHKgYoCt6L3UbgyfbuIgaZ1nQq5RXw2Brbip3/KIGqiFShlTiVdI2j/sW8ptSh5V7n6HSWa3gZKBPUg2uMFftZUczxPRdKFvkMS+OxSlZXGlTYIda2qt/KDWf7dB1HrxWxQubVony+djs+eAtjCr2pOnCIOjXNRbNE4aTz/BgV8G7qRDdc7lb+rwnA8K3GaWWFCPI/qmC/M+iHAjqQQUGmk+JddokGKodsUhgXtTnKuczAnztlKBX4iihXLx9v9eyZSIlNCpY5Jmwd/WTIkqHVTeK1cZ2WJsI1h1//r263KbREhD5p+gb0MSVQIJ86cz6U/2BEAN3pN05lWw4rZYGWElw/ZiTv7pe+iybdTAmsuTO2HirzJXjSVG6re2ZlJ7FXGMtUWzRh1zQGgTqhbZ6AsOnoe0l4t1rxvUMYdyVrJwuX/1AmE3C3Pe7U1QMIyBvjHvZ9grHwnBYbBwaDCKaebtEUGVojQ4xUMtUpQlsvYkBb1xUk5hF6F8libB4sg5zUDS6uX4H7JbbFaXyhcQfzi+fzRSGLUjSPgedTpp9KdGx/JdGHDd2CFhj2T2nt4YU3PVDgZLdj1Ev1rbtmsJti5sqBwJRYrQXP7H2jCc32tz5wgMMWZZuAmY8RjSaciaXLbn4klf9tA3yJdevs+NXmUt9iqn1Ayy3+oyXvCFVR0yFeFDrpmDowlmALA0Vj4mMW/W5LEflxW1je7P22FpSRafxgZUvbbFxu71kmrImFspRKeNcLqf5pXa5fku+3AD4Cxdyt2u8eg6yJRJS69tCYT4zwacWT1Fbzs4PP3ttGjC2CMUUj4DTqH/WnqzJaTSqSpgbbux2bd3WUxIotkZAMDMzeYwtFbip78Q/M/txtO6/HZ3U+RFbzLYVYZp4C1RS3UtxO3It1Xkotyt7nbdZaV6zXSLM3PlHnEz0kyJgNMxb/RlY5AemLye3lSMgy+v7WQeDwwNoBw7+81/AVBLAwQUAAIACADUqHRJcD84SUoAAABqAAAAGwAAAHVuaXZlcnNhbC91bml2ZXJzYWwucG5nLnhtbLOxr8jNUShLLSrOzM+zVTLUM1Cyt+PlsikoSi3LTC1XqACKGekZQICSQiUqtzwzpSTDVsnS0BghlpGamZ5RYqtkZmEKF9QHGgkAUEsBAgAAFAACAAgA06h0SRUOrShkBAAABxEAAB0AAAAAAAAAAQAAAAAAAAAAAHVuaXZlcnNhbC9jb21tb25fbWVzc2FnZXMubG5nUEsBAgAAFAACAAgA06h0SQh+CyMpAwAAhgwAACcAAAAAAAAAAQAAAAAAnwQAAHVuaXZlcnNhbC9mbGFzaF9wdWJsaXNoaW5nX3NldHRpbmdzLnhtbFBLAQIAABQAAgAIANOodEm1/AlkugIAAFUKAAAhAAAAAAAAAAEAAAAAAA0IAAB1bml2ZXJzYWwvZmxhc2hfc2tpbl9zZXR0aW5ncy54bWxQSwECAAAUAAIACADTqHRJKpYPZ/4CAACXCwAAJgAAAAAAAAABAAAAAAAGCwAAdW5pdmVyc2FsL2h0bWxfcHVibGlzaGluZ19zZXR0aW5ncy54bWxQSwECAAAUAAIACADTqHRJaHFSkZoBAAAfBgAAHwAAAAAAAAABAAAAAABIDgAAdW5pdmVyc2FsL2h0bWxfc2tpbl9zZXR0aW5ncy5qc1BLAQIAABQAAgAIANOodEk9PC/RwQAAAOUBAAAaAAAAAAAAAAEAAAAAAB8QAAB1bml2ZXJzYWwvaTE4bl9wcmVzZXRzLnhtbFBLAQIAABQAAgAIANOodEma+ZZkawAAAGsAAAAcAAAAAAAAAAEAAAAAABgRAAB1bml2ZXJzYWwvbG9jYWxfc2V0dGluZ3MueG1sUEsBAgAAFAACAAgARJRXRyO0Tvv7AgAAsAgAABQAAAAAAAAAAQAAAAAAvREAAHVuaXZlcnNhbC9wbGF5ZXIueG1sUEsBAgAAFAACAAgA06h0SbCHI/RsAQAA9wIAACkAAAAAAAAAAQAAAAAA6hQAAHVuaXZlcnNhbC9za2luX2N1c3RvbWl6YXRpb25fc2V0dGluZ3MueG1sUEsBAgAAFAACAAgA1Kh0Sd92xIjVDAAA2h0AABcAAAAAAAAAAAAAAAAAnRYAAHVuaXZlcnNhbC91bml2ZXJzYWwucG5nUEsBAgAAFAACAAgA1Kh0SXA/OElKAAAAagAAABsAAAAAAAAAAQAAAAAApyMAAHVuaXZlcnNhbC91bml2ZXJzYWwucG5nLnhtbFBLBQYAAAAACwALAEkDAAAqJAAAAAA="/>
  <p:tag name="ISPRING_PRESENTATION_TITLE" val="1221-1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_ULTRA_SCORM_COURSE_ID" val="D31EA089-43D6-4021-8FFD-2B80A31B57B1"/>
  <p:tag name="ISPRINGCLOUDFOLDERID" val="0"/>
  <p:tag name="ISPRINGCLOUDFOLDERPATH" val="Content List"/>
  <p:tag name="ISPRINGONLINEFOLDERID" val="0"/>
  <p:tag name="ISPRINGONLINEFOLDERPATH" val="Content List"/>
</p:tagLst>
</file>

<file path=ppt/tags/tag4.xml><?xml version="1.0" encoding="utf-8"?>
<p:tagLst xmlns:p="http://schemas.openxmlformats.org/presentationml/2006/main">
  <p:tag name="AS_UNIQUEID" val="1645"/>
</p:tagLst>
</file>

<file path=ppt/tags/tag40.xml><?xml version="1.0" encoding="utf-8"?>
<p:tagLst xmlns:p="http://schemas.openxmlformats.org/presentationml/2006/main">
  <p:tag name="AS_UNIQUEID" val="1681"/>
</p:tagLst>
</file>

<file path=ppt/tags/tag41.xml><?xml version="1.0" encoding="utf-8"?>
<p:tagLst xmlns:p="http://schemas.openxmlformats.org/presentationml/2006/main">
  <p:tag name="AS_UNIQUEID" val="1682"/>
</p:tagLst>
</file>

<file path=ppt/tags/tag42.xml><?xml version="1.0" encoding="utf-8"?>
<p:tagLst xmlns:p="http://schemas.openxmlformats.org/presentationml/2006/main">
  <p:tag name="AS_UNIQUEID" val="1683"/>
</p:tagLst>
</file>

<file path=ppt/tags/tag43.xml><?xml version="1.0" encoding="utf-8"?>
<p:tagLst xmlns:p="http://schemas.openxmlformats.org/presentationml/2006/main">
  <p:tag name="AS_UNIQUEID" val="1684"/>
</p:tagLst>
</file>

<file path=ppt/tags/tag44.xml><?xml version="1.0" encoding="utf-8"?>
<p:tagLst xmlns:p="http://schemas.openxmlformats.org/presentationml/2006/main">
  <p:tag name="AS_UNIQUEID" val="1685"/>
</p:tagLst>
</file>

<file path=ppt/tags/tag45.xml><?xml version="1.0" encoding="utf-8"?>
<p:tagLst xmlns:p="http://schemas.openxmlformats.org/presentationml/2006/main">
  <p:tag name="AS_UNIQUEID" val="1686"/>
</p:tagLst>
</file>

<file path=ppt/tags/tag46.xml><?xml version="1.0" encoding="utf-8"?>
<p:tagLst xmlns:p="http://schemas.openxmlformats.org/presentationml/2006/main">
  <p:tag name="AS_UNIQUEID" val="1687"/>
</p:tagLst>
</file>

<file path=ppt/tags/tag47.xml><?xml version="1.0" encoding="utf-8"?>
<p:tagLst xmlns:p="http://schemas.openxmlformats.org/presentationml/2006/main">
  <p:tag name="AS_UNIQUEID" val="1688"/>
</p:tagLst>
</file>

<file path=ppt/tags/tag48.xml><?xml version="1.0" encoding="utf-8"?>
<p:tagLst xmlns:p="http://schemas.openxmlformats.org/presentationml/2006/main">
  <p:tag name="AS_UNIQUEID" val="1689"/>
</p:tagLst>
</file>

<file path=ppt/tags/tag49.xml><?xml version="1.0" encoding="utf-8"?>
<p:tagLst xmlns:p="http://schemas.openxmlformats.org/presentationml/2006/main">
  <p:tag name="AS_UNIQUEID" val="1690"/>
</p:tagLst>
</file>

<file path=ppt/tags/tag5.xml><?xml version="1.0" encoding="utf-8"?>
<p:tagLst xmlns:p="http://schemas.openxmlformats.org/presentationml/2006/main">
  <p:tag name="AS_UNIQUEID" val="1646"/>
</p:tagLst>
</file>

<file path=ppt/tags/tag50.xml><?xml version="1.0" encoding="utf-8"?>
<p:tagLst xmlns:p="http://schemas.openxmlformats.org/presentationml/2006/main">
  <p:tag name="AS_UNIQUEID" val="1691"/>
</p:tagLst>
</file>

<file path=ppt/tags/tag51.xml><?xml version="1.0" encoding="utf-8"?>
<p:tagLst xmlns:p="http://schemas.openxmlformats.org/presentationml/2006/main">
  <p:tag name="AS_UNIQUEID" val="1692"/>
</p:tagLst>
</file>

<file path=ppt/tags/tag52.xml><?xml version="1.0" encoding="utf-8"?>
<p:tagLst xmlns:p="http://schemas.openxmlformats.org/presentationml/2006/main">
  <p:tag name="AS_UNIQUEID" val="1693"/>
</p:tagLst>
</file>

<file path=ppt/tags/tag53.xml><?xml version="1.0" encoding="utf-8"?>
<p:tagLst xmlns:p="http://schemas.openxmlformats.org/presentationml/2006/main">
  <p:tag name="AS_UNIQUEID" val="1694"/>
</p:tagLst>
</file>

<file path=ppt/tags/tag54.xml><?xml version="1.0" encoding="utf-8"?>
<p:tagLst xmlns:p="http://schemas.openxmlformats.org/presentationml/2006/main">
  <p:tag name="AS_UNIQUEID" val="1695"/>
</p:tagLst>
</file>

<file path=ppt/tags/tag55.xml><?xml version="1.0" encoding="utf-8"?>
<p:tagLst xmlns:p="http://schemas.openxmlformats.org/presentationml/2006/main">
  <p:tag name="AS_UNIQUEID" val="1696"/>
</p:tagLst>
</file>

<file path=ppt/tags/tag56.xml><?xml version="1.0" encoding="utf-8"?>
<p:tagLst xmlns:p="http://schemas.openxmlformats.org/presentationml/2006/main">
  <p:tag name="AS_UNIQUEID" val="1697"/>
</p:tagLst>
</file>

<file path=ppt/tags/tag57.xml><?xml version="1.0" encoding="utf-8"?>
<p:tagLst xmlns:p="http://schemas.openxmlformats.org/presentationml/2006/main">
  <p:tag name="AS_UNIQUEID" val="1698"/>
</p:tagLst>
</file>

<file path=ppt/tags/tag58.xml><?xml version="1.0" encoding="utf-8"?>
<p:tagLst xmlns:p="http://schemas.openxmlformats.org/presentationml/2006/main">
  <p:tag name="AS_UNIQUEID" val="1699"/>
</p:tagLst>
</file>

<file path=ppt/tags/tag59.xml><?xml version="1.0" encoding="utf-8"?>
<p:tagLst xmlns:p="http://schemas.openxmlformats.org/presentationml/2006/main">
  <p:tag name="AS_UNIQUEID" val="1700"/>
</p:tagLst>
</file>

<file path=ppt/tags/tag6.xml><?xml version="1.0" encoding="utf-8"?>
<p:tagLst xmlns:p="http://schemas.openxmlformats.org/presentationml/2006/main">
  <p:tag name="AS_UNIQUEID" val="1647"/>
</p:tagLst>
</file>

<file path=ppt/tags/tag60.xml><?xml version="1.0" encoding="utf-8"?>
<p:tagLst xmlns:p="http://schemas.openxmlformats.org/presentationml/2006/main">
  <p:tag name="AS_UNIQUEID" val="1701"/>
</p:tagLst>
</file>

<file path=ppt/tags/tag61.xml><?xml version="1.0" encoding="utf-8"?>
<p:tagLst xmlns:p="http://schemas.openxmlformats.org/presentationml/2006/main">
  <p:tag name="AS_UNIQUEID" val="1702"/>
</p:tagLst>
</file>

<file path=ppt/tags/tag62.xml><?xml version="1.0" encoding="utf-8"?>
<p:tagLst xmlns:p="http://schemas.openxmlformats.org/presentationml/2006/main">
  <p:tag name="AS_UNIQUEID" val="1703"/>
</p:tagLst>
</file>

<file path=ppt/tags/tag63.xml><?xml version="1.0" encoding="utf-8"?>
<p:tagLst xmlns:p="http://schemas.openxmlformats.org/presentationml/2006/main">
  <p:tag name="AS_UNIQUEID" val="1704"/>
</p:tagLst>
</file>

<file path=ppt/tags/tag64.xml><?xml version="1.0" encoding="utf-8"?>
<p:tagLst xmlns:p="http://schemas.openxmlformats.org/presentationml/2006/main">
  <p:tag name="AS_UNIQUEID" val="1705"/>
</p:tagLst>
</file>

<file path=ppt/tags/tag65.xml><?xml version="1.0" encoding="utf-8"?>
<p:tagLst xmlns:p="http://schemas.openxmlformats.org/presentationml/2006/main">
  <p:tag name="AS_UNIQUEID" val="1706"/>
</p:tagLst>
</file>

<file path=ppt/tags/tag66.xml><?xml version="1.0" encoding="utf-8"?>
<p:tagLst xmlns:p="http://schemas.openxmlformats.org/presentationml/2006/main">
  <p:tag name="AS_UNIQUEID" val="1707"/>
</p:tagLst>
</file>

<file path=ppt/tags/tag67.xml><?xml version="1.0" encoding="utf-8"?>
<p:tagLst xmlns:p="http://schemas.openxmlformats.org/presentationml/2006/main">
  <p:tag name="AS_UNIQUEID" val="1708"/>
</p:tagLst>
</file>

<file path=ppt/tags/tag68.xml><?xml version="1.0" encoding="utf-8"?>
<p:tagLst xmlns:p="http://schemas.openxmlformats.org/presentationml/2006/main">
  <p:tag name="AS_UNIQUEID" val="1709"/>
</p:tagLst>
</file>

<file path=ppt/tags/tag69.xml><?xml version="1.0" encoding="utf-8"?>
<p:tagLst xmlns:p="http://schemas.openxmlformats.org/presentationml/2006/main">
  <p:tag name="AS_UNIQUEID" val="1710"/>
</p:tagLst>
</file>

<file path=ppt/tags/tag7.xml><?xml version="1.0" encoding="utf-8"?>
<p:tagLst xmlns:p="http://schemas.openxmlformats.org/presentationml/2006/main">
  <p:tag name="AS_UNIQUEID" val="1648"/>
</p:tagLst>
</file>

<file path=ppt/tags/tag70.xml><?xml version="1.0" encoding="utf-8"?>
<p:tagLst xmlns:p="http://schemas.openxmlformats.org/presentationml/2006/main">
  <p:tag name="AS_UNIQUEID" val="1711"/>
</p:tagLst>
</file>

<file path=ppt/tags/tag71.xml><?xml version="1.0" encoding="utf-8"?>
<p:tagLst xmlns:p="http://schemas.openxmlformats.org/presentationml/2006/main">
  <p:tag name="AS_UNIQUEID" val="1712"/>
</p:tagLst>
</file>

<file path=ppt/tags/tag72.xml><?xml version="1.0" encoding="utf-8"?>
<p:tagLst xmlns:p="http://schemas.openxmlformats.org/presentationml/2006/main">
  <p:tag name="AS_UNIQUEID" val="1713"/>
</p:tagLst>
</file>

<file path=ppt/tags/tag73.xml><?xml version="1.0" encoding="utf-8"?>
<p:tagLst xmlns:p="http://schemas.openxmlformats.org/presentationml/2006/main">
  <p:tag name="AS_UNIQUEID" val="1714"/>
</p:tagLst>
</file>

<file path=ppt/tags/tag74.xml><?xml version="1.0" encoding="utf-8"?>
<p:tagLst xmlns:p="http://schemas.openxmlformats.org/presentationml/2006/main">
  <p:tag name="AS_UNIQUEID" val="1715"/>
</p:tagLst>
</file>

<file path=ppt/tags/tag75.xml><?xml version="1.0" encoding="utf-8"?>
<p:tagLst xmlns:p="http://schemas.openxmlformats.org/presentationml/2006/main">
  <p:tag name="AS_UNIQUEID" val="1716"/>
</p:tagLst>
</file>

<file path=ppt/tags/tag76.xml><?xml version="1.0" encoding="utf-8"?>
<p:tagLst xmlns:p="http://schemas.openxmlformats.org/presentationml/2006/main">
  <p:tag name="AS_UNIQUEID" val="1717"/>
</p:tagLst>
</file>

<file path=ppt/tags/tag77.xml><?xml version="1.0" encoding="utf-8"?>
<p:tagLst xmlns:p="http://schemas.openxmlformats.org/presentationml/2006/main">
  <p:tag name="AS_UNIQUEID" val="1718"/>
</p:tagLst>
</file>

<file path=ppt/tags/tag78.xml><?xml version="1.0" encoding="utf-8"?>
<p:tagLst xmlns:p="http://schemas.openxmlformats.org/presentationml/2006/main">
  <p:tag name="AS_UNIQUEID" val="1719"/>
</p:tagLst>
</file>

<file path=ppt/tags/tag79.xml><?xml version="1.0" encoding="utf-8"?>
<p:tagLst xmlns:p="http://schemas.openxmlformats.org/presentationml/2006/main">
  <p:tag name="AS_UNIQUEID" val="1720"/>
</p:tagLst>
</file>

<file path=ppt/tags/tag8.xml><?xml version="1.0" encoding="utf-8"?>
<p:tagLst xmlns:p="http://schemas.openxmlformats.org/presentationml/2006/main">
  <p:tag name="AS_UNIQUEID" val="1649"/>
</p:tagLst>
</file>

<file path=ppt/tags/tag80.xml><?xml version="1.0" encoding="utf-8"?>
<p:tagLst xmlns:p="http://schemas.openxmlformats.org/presentationml/2006/main">
  <p:tag name="AS_UNIQUEID" val="1721"/>
</p:tagLst>
</file>

<file path=ppt/tags/tag81.xml><?xml version="1.0" encoding="utf-8"?>
<p:tagLst xmlns:p="http://schemas.openxmlformats.org/presentationml/2006/main">
  <p:tag name="AS_UNIQUEID" val="1722"/>
</p:tagLst>
</file>

<file path=ppt/tags/tag82.xml><?xml version="1.0" encoding="utf-8"?>
<p:tagLst xmlns:p="http://schemas.openxmlformats.org/presentationml/2006/main">
  <p:tag name="AS_UNIQUEID" val="1723"/>
</p:tagLst>
</file>

<file path=ppt/tags/tag83.xml><?xml version="1.0" encoding="utf-8"?>
<p:tagLst xmlns:p="http://schemas.openxmlformats.org/presentationml/2006/main">
  <p:tag name="AS_UNIQUEID" val="1724"/>
</p:tagLst>
</file>

<file path=ppt/tags/tag84.xml><?xml version="1.0" encoding="utf-8"?>
<p:tagLst xmlns:p="http://schemas.openxmlformats.org/presentationml/2006/main">
  <p:tag name="AS_UNIQUEID" val="1725"/>
</p:tagLst>
</file>

<file path=ppt/tags/tag85.xml><?xml version="1.0" encoding="utf-8"?>
<p:tagLst xmlns:p="http://schemas.openxmlformats.org/presentationml/2006/main">
  <p:tag name="AS_UNIQUEID" val="1726"/>
</p:tagLst>
</file>

<file path=ppt/tags/tag86.xml><?xml version="1.0" encoding="utf-8"?>
<p:tagLst xmlns:p="http://schemas.openxmlformats.org/presentationml/2006/main">
  <p:tag name="AS_UNIQUEID" val="1727"/>
</p:tagLst>
</file>

<file path=ppt/tags/tag87.xml><?xml version="1.0" encoding="utf-8"?>
<p:tagLst xmlns:p="http://schemas.openxmlformats.org/presentationml/2006/main">
  <p:tag name="AS_UNIQUEID" val="1728"/>
</p:tagLst>
</file>

<file path=ppt/tags/tag88.xml><?xml version="1.0" encoding="utf-8"?>
<p:tagLst xmlns:p="http://schemas.openxmlformats.org/presentationml/2006/main">
  <p:tag name="AS_UNIQUEID" val="1729"/>
</p:tagLst>
</file>

<file path=ppt/tags/tag89.xml><?xml version="1.0" encoding="utf-8"?>
<p:tagLst xmlns:p="http://schemas.openxmlformats.org/presentationml/2006/main">
  <p:tag name="AS_UNIQUEID" val="1730"/>
</p:tagLst>
</file>

<file path=ppt/tags/tag9.xml><?xml version="1.0" encoding="utf-8"?>
<p:tagLst xmlns:p="http://schemas.openxmlformats.org/presentationml/2006/main">
  <p:tag name="AS_UNIQUEID" val="1650"/>
</p:tagLst>
</file>

<file path=ppt/tags/tag90.xml><?xml version="1.0" encoding="utf-8"?>
<p:tagLst xmlns:p="http://schemas.openxmlformats.org/presentationml/2006/main">
  <p:tag name="AS_UNIQUEID" val="1731"/>
</p:tagLst>
</file>

<file path=ppt/tags/tag91.xml><?xml version="1.0" encoding="utf-8"?>
<p:tagLst xmlns:p="http://schemas.openxmlformats.org/presentationml/2006/main">
  <p:tag name="AS_UNIQUEID" val="1732"/>
</p:tagLst>
</file>

<file path=ppt/tags/tag92.xml><?xml version="1.0" encoding="utf-8"?>
<p:tagLst xmlns:p="http://schemas.openxmlformats.org/presentationml/2006/main">
  <p:tag name="AS_UNIQUEID" val="1733"/>
</p:tagLst>
</file>

<file path=ppt/tags/tag93.xml><?xml version="1.0" encoding="utf-8"?>
<p:tagLst xmlns:p="http://schemas.openxmlformats.org/presentationml/2006/main">
  <p:tag name="AS_UNIQUEID" val="1734"/>
</p:tagLst>
</file>

<file path=ppt/tags/tag94.xml><?xml version="1.0" encoding="utf-8"?>
<p:tagLst xmlns:p="http://schemas.openxmlformats.org/presentationml/2006/main">
  <p:tag name="AS_UNIQUEID" val="1735"/>
</p:tagLst>
</file>

<file path=ppt/tags/tag95.xml><?xml version="1.0" encoding="utf-8"?>
<p:tagLst xmlns:p="http://schemas.openxmlformats.org/presentationml/2006/main">
  <p:tag name="AS_UNIQUEID" val="1736"/>
</p:tagLst>
</file>

<file path=ppt/tags/tag96.xml><?xml version="1.0" encoding="utf-8"?>
<p:tagLst xmlns:p="http://schemas.openxmlformats.org/presentationml/2006/main">
  <p:tag name="AS_UNIQUEID" val="1737"/>
</p:tagLst>
</file>

<file path=ppt/tags/tag97.xml><?xml version="1.0" encoding="utf-8"?>
<p:tagLst xmlns:p="http://schemas.openxmlformats.org/presentationml/2006/main">
  <p:tag name="AS_UNIQUEID" val="1738"/>
</p:tagLst>
</file>

<file path=ppt/tags/tag98.xml><?xml version="1.0" encoding="utf-8"?>
<p:tagLst xmlns:p="http://schemas.openxmlformats.org/presentationml/2006/main">
  <p:tag name="AS_UNIQUEID" val="1739"/>
</p:tagLst>
</file>

<file path=ppt/tags/tag99.xml><?xml version="1.0" encoding="utf-8"?>
<p:tagLst xmlns:p="http://schemas.openxmlformats.org/presentationml/2006/main">
  <p:tag name="AS_UNIQUEID" val="1740"/>
</p:tagLst>
</file>

<file path=ppt/theme/theme1.xml><?xml version="1.0" encoding="utf-8"?>
<a:theme xmlns:r="http://schemas.openxmlformats.org/officeDocument/2006/relationships" xmlns:a="http://schemas.openxmlformats.org/drawingml/2006/main" name="第一PPT，www.1ppt.com 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197</Paragraphs>
  <Slides>38</Slides>
  <Notes>13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baseType="lpstr" size="54">
      <vt:lpstr>Arial</vt:lpstr>
      <vt:lpstr>Calibri Light</vt:lpstr>
      <vt:lpstr>Calibri</vt:lpstr>
      <vt:lpstr>微软雅黑</vt:lpstr>
      <vt:lpstr>Arial Unicode MS</vt:lpstr>
      <vt:lpstr>宋体</vt:lpstr>
      <vt:lpstr>方正粗黑宋简体</vt:lpstr>
      <vt:lpstr>Times New Roman</vt:lpstr>
      <vt:lpstr>黑体</vt:lpstr>
      <vt:lpstr>Segoe UI</vt:lpstr>
      <vt:lpstr>汉仪全唐诗简繁</vt:lpstr>
      <vt:lpstr>汉仪中宋简</vt:lpstr>
      <vt:lpstr>方正启体简体</vt:lpstr>
      <vt:lpstr>仿宋</vt:lpstr>
      <vt:lpstr>华文隶书</vt:lpstr>
      <vt:lpstr>第一PPT，www.1ppt.com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思考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思考</vt:lpstr>
      <vt:lpstr>[以经解经]I第四十五章(节选)」</vt:lpstr>
      <vt:lpstr>以经解经第二十二章(节选)</vt:lpstr>
      <vt:lpstr>PowerPoint Presentation</vt:lpstr>
      <vt:lpstr>思考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思考</vt:lpstr>
      <vt:lpstr>PowerPoint Presentation</vt:lpstr>
      <vt:lpstr>PowerPoint Presentation</vt:lpstr>
      <vt:lpstr>PowerPoint Presentation</vt:lpstr>
      <vt:lpstr>思考</vt:lpstr>
      <vt:lpstr>探讨</vt:lpstr>
      <vt:lpstr>探讨</vt:lpstr>
      <vt:lpstr>探讨</vt:lpstr>
      <vt:lpstr>探讨</vt:lpstr>
      <vt:lpstr>讨论：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2021-08-16T15:35:19.644</cp:lastPrinted>
  <dcterms:created xsi:type="dcterms:W3CDTF">2021-08-16T15:35:19Z</dcterms:created>
  <dcterms:modified xsi:type="dcterms:W3CDTF">2021-08-16T07:35:22Z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