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8"/>
    <p:sldId id="271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3635" y="3013710"/>
            <a:ext cx="4824095" cy="8305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635" y="963295"/>
            <a:ext cx="9396095" cy="49307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6685" y="365125"/>
            <a:ext cx="9357995" cy="612711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6675" y="357505"/>
            <a:ext cx="9518015" cy="614235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1445" y="807085"/>
            <a:ext cx="9388475" cy="524319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1445" y="826135"/>
            <a:ext cx="9388475" cy="5205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99565" y="3166110"/>
            <a:ext cx="9190355" cy="298196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6675" y="1416685"/>
            <a:ext cx="9518015" cy="40239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88135" y="3166110"/>
            <a:ext cx="9359900" cy="25469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4775" y="864235"/>
            <a:ext cx="9441815" cy="51288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5115" y="2545715"/>
            <a:ext cx="9260840" cy="119507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5750" y="4355465"/>
            <a:ext cx="9260840" cy="163766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445135" y="1104900"/>
            <a:ext cx="11301730" cy="4609465"/>
            <a:chOff x="701" y="1740"/>
            <a:chExt cx="17798" cy="72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01" y="1799"/>
              <a:ext cx="17798" cy="7201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15070" y="1740"/>
              <a:ext cx="3237" cy="154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10657840" y="2165985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7515" y="1649730"/>
            <a:ext cx="11316970" cy="35585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47045" y="1649730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555" y="1378585"/>
            <a:ext cx="11438890" cy="41001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57840" y="1378585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605" y="1165225"/>
            <a:ext cx="11400790" cy="45269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91495" y="1094105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265" y="810895"/>
            <a:ext cx="11507470" cy="523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58170" y="725170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4295" y="338455"/>
            <a:ext cx="9502775" cy="618045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4775" y="1271905"/>
            <a:ext cx="9441815" cy="431355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5245" y="917575"/>
            <a:ext cx="9540875" cy="502221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远成工作室</cp:lastModifiedBy>
  <cp:revision>3</cp:revision>
  <dcterms:created xsi:type="dcterms:W3CDTF">2015-05-05T08:02:00Z</dcterms:created>
  <dcterms:modified xsi:type="dcterms:W3CDTF">2018-01-06T02:49:30Z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