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90" r:id="rId33"/>
    <p:sldId id="286" r:id="rId34"/>
    <p:sldId id="287" r:id="rId35"/>
    <p:sldId id="288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0955" y="28575"/>
            <a:ext cx="9609455" cy="680021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510030"/>
            <a:ext cx="9447530" cy="3837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42460" y="2136140"/>
            <a:ext cx="47440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2460" y="2809875"/>
            <a:ext cx="47440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3600" y="3493135"/>
            <a:ext cx="39192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42790" y="4106545"/>
            <a:ext cx="62769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01240" y="470916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7010" y="2162175"/>
            <a:ext cx="9237980" cy="25336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22140" y="2246630"/>
            <a:ext cx="373888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71975" y="2819400"/>
            <a:ext cx="48742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02150" y="3452495"/>
            <a:ext cx="62128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90420" y="4125595"/>
            <a:ext cx="27539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935" y="1271905"/>
            <a:ext cx="9676130" cy="43141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65145" y="2437765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28470" y="3081020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65145" y="4347210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97660" y="4972050"/>
            <a:ext cx="77800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2171700"/>
            <a:ext cx="9447530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8145" y="3352165"/>
            <a:ext cx="92570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88465" y="3977005"/>
            <a:ext cx="92570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305" y="971550"/>
            <a:ext cx="9342755" cy="49142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24305" y="2216150"/>
            <a:ext cx="9498965" cy="355854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2204720"/>
            <a:ext cx="9476105" cy="2447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07820" y="2738120"/>
            <a:ext cx="9629775" cy="176911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4135" y="1943100"/>
            <a:ext cx="9523730" cy="29711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1367155"/>
            <a:ext cx="9514205" cy="41236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9325" y="240728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1376680"/>
            <a:ext cx="9561830" cy="4104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729470" y="191452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8105" y="2181225"/>
            <a:ext cx="9495155" cy="24955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78670" y="218122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9530" y="-15240"/>
            <a:ext cx="9552305" cy="688848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810" y="1319530"/>
            <a:ext cx="9390380" cy="4218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10115" y="121094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730" y="2331720"/>
            <a:ext cx="9399905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02455" y="2809875"/>
            <a:ext cx="1900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33765" y="2799715"/>
            <a:ext cx="19005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7175" y="3402965"/>
            <a:ext cx="25634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9055" y="2243455"/>
            <a:ext cx="4161790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3685" y="914400"/>
            <a:ext cx="9104630" cy="5028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82215" y="974725"/>
            <a:ext cx="23323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07275" y="994410"/>
            <a:ext cx="23323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6460" y="2210435"/>
            <a:ext cx="34118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0600" y="2820035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0215" y="2809875"/>
            <a:ext cx="27349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7675" y="3444875"/>
            <a:ext cx="200215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4110" y="4701540"/>
            <a:ext cx="470598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9055" y="1295400"/>
            <a:ext cx="9533255" cy="4266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93670" y="2477770"/>
            <a:ext cx="81692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12035" y="3091180"/>
            <a:ext cx="81692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3490" y="4317365"/>
            <a:ext cx="81692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81860" y="4920615"/>
            <a:ext cx="81692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8580" y="1914525"/>
            <a:ext cx="9514205" cy="30283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85910" y="2477770"/>
            <a:ext cx="11068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65590" y="3754120"/>
            <a:ext cx="11068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85910" y="4337050"/>
            <a:ext cx="11068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1760" y="128270"/>
            <a:ext cx="9428480" cy="66014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9110" y="128270"/>
            <a:ext cx="3466465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90980" y="1910080"/>
            <a:ext cx="9209405" cy="3037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08070" y="4337050"/>
            <a:ext cx="45637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090" y="1433195"/>
            <a:ext cx="9247505" cy="433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412365" y="2598420"/>
            <a:ext cx="8403590" cy="29749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214755"/>
            <a:ext cx="9542780" cy="44284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980" y="2293620"/>
            <a:ext cx="6857365" cy="56197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4610" y="1929130"/>
            <a:ext cx="9542780" cy="29997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7630" y="638175"/>
            <a:ext cx="9476105" cy="55810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98820" y="1833880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36870" y="2446655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9890" y="2456815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36870" y="3070225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88910" y="3060065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36870" y="3683000"/>
            <a:ext cx="20605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85740" y="4286250"/>
            <a:ext cx="17487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52180" y="4295140"/>
            <a:ext cx="17487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36870" y="4898390"/>
            <a:ext cx="12065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04480" y="4918075"/>
            <a:ext cx="12065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436870" y="5501005"/>
            <a:ext cx="12065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18425" y="5510530"/>
            <a:ext cx="12065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732915" y="2104390"/>
            <a:ext cx="7696835" cy="3256915"/>
            <a:chOff x="1573" y="1494"/>
            <a:chExt cx="12121" cy="512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573" y="1494"/>
              <a:ext cx="10514" cy="21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086" y="3669"/>
              <a:ext cx="11609" cy="295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6351905" y="2599055"/>
            <a:ext cx="12566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335" y="3533140"/>
            <a:ext cx="19392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0015" y="4105910"/>
            <a:ext cx="19392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44335" y="4679950"/>
            <a:ext cx="24415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2235" y="1752600"/>
            <a:ext cx="9447530" cy="335216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739630" y="175260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305" y="1452880"/>
            <a:ext cx="9342755" cy="39522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924810" y="2738755"/>
            <a:ext cx="567880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2040" y="4065270"/>
            <a:ext cx="8562340" cy="120586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2619375"/>
            <a:ext cx="9418955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70520" y="2619375"/>
            <a:ext cx="170942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26105" y="3302635"/>
            <a:ext cx="20307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2380" y="514350"/>
            <a:ext cx="9666605" cy="58286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900555"/>
            <a:ext cx="8190230" cy="305689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56940" y="304038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5400" y="3060700"/>
            <a:ext cx="59372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9230" y="3040380"/>
            <a:ext cx="14376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56940" y="4256405"/>
            <a:ext cx="7042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50155" y="4286885"/>
            <a:ext cx="7042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14640" y="4256405"/>
            <a:ext cx="96520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660" y="2333625"/>
            <a:ext cx="7980680" cy="2190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48905" y="2959735"/>
            <a:ext cx="9455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63055" y="3602990"/>
            <a:ext cx="163893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055" y="2119630"/>
            <a:ext cx="6485890" cy="2618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72555" y="2119630"/>
            <a:ext cx="107569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62395" y="2823210"/>
            <a:ext cx="15982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2555" y="3386455"/>
            <a:ext cx="10058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54850" y="4039870"/>
            <a:ext cx="100584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9155" y="2214245"/>
            <a:ext cx="793305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28335" y="2143760"/>
            <a:ext cx="289496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51930" y="2817495"/>
            <a:ext cx="244284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28335" y="3410585"/>
            <a:ext cx="13576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28335" y="4130040"/>
            <a:ext cx="135763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0910" y="1866900"/>
            <a:ext cx="7790180" cy="31235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23435" y="3080385"/>
            <a:ext cx="95567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3270" y="4326255"/>
            <a:ext cx="169989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6205" y="1857375"/>
            <a:ext cx="9418955" cy="31426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68395" y="2437765"/>
            <a:ext cx="2131060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17595" y="4326890"/>
            <a:ext cx="894715" cy="51308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微软雅黑</vt:lpstr>
      <vt:lpstr>Arial Unicode MS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5</cp:revision>
  <dcterms:created xsi:type="dcterms:W3CDTF">2015-05-05T08:02:00Z</dcterms:created>
  <dcterms:modified xsi:type="dcterms:W3CDTF">2017-07-14T08:58:12Z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2052-10.1.0.6660</vt:lpwstr>
  </property>
</Properties>
</file>