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Default Extension="gif" ContentType="image/gif"/>
  <Default Extension="mp4" ContentType="vide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6" r:id="rId3"/>
    <p:sldId id="260" r:id="rId4"/>
    <p:sldId id="299" r:id="rId5"/>
    <p:sldId id="282" r:id="rId6"/>
    <p:sldId id="293" r:id="rId7"/>
    <p:sldId id="377" r:id="rId8"/>
    <p:sldId id="294" r:id="rId9"/>
    <p:sldId id="268" r:id="rId10"/>
    <p:sldId id="379" r:id="rId11"/>
    <p:sldId id="381" r:id="rId12"/>
    <p:sldId id="312" r:id="rId13"/>
    <p:sldId id="369" r:id="rId14"/>
    <p:sldId id="335" r:id="rId15"/>
    <p:sldId id="380" r:id="rId16"/>
    <p:sldId id="272" r:id="rId17"/>
    <p:sldId id="276" r:id="rId18"/>
    <p:sldId id="281" r:id="rId19"/>
    <p:sldId id="298" r:id="rId20"/>
    <p:sldId id="277" r:id="rId21"/>
    <p:sldId id="284" r:id="rId22"/>
    <p:sldId id="318" r:id="rId23"/>
    <p:sldId id="375" r:id="rId24"/>
    <p:sldId id="338" r:id="rId25"/>
    <p:sldId id="376" r:id="rId26"/>
    <p:sldId id="340" r:id="rId27"/>
    <p:sldId id="331" r:id="rId28"/>
    <p:sldId id="382" r:id="rId29"/>
    <p:sldId id="337" r:id="rId30"/>
    <p:sldId id="339" r:id="rId31"/>
    <p:sldId id="333" r:id="rId32"/>
    <p:sldId id="383" r:id="rId33"/>
    <p:sldId id="342" r:id="rId34"/>
    <p:sldId id="336" r:id="rId35"/>
  </p:sldIdLst>
  <p:sldSz cx="12192000" cy="6858000"/>
  <p:notesSz cx="6858000" cy="12192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5" d="100"/>
          <a:sy n="105" d="100"/>
        </p:scale>
        <p:origin x="138" y="168"/>
      </p:cViewPr>
      <p:guideLst>
        <p:guide orient="horz" pos="2880"/>
        <p:guide pos="216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6200" cy="7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tags" Target="tags/tag295.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2.xml" /><Relationship Id="rId40"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59.xml" /><Relationship Id="rId2" Type="http://schemas.openxmlformats.org/officeDocument/2006/relationships/tags" Target="../tags/tag60.xml" /><Relationship Id="rId3" Type="http://schemas.openxmlformats.org/officeDocument/2006/relationships/tags" Target="../tags/tag61.xml" /><Relationship Id="rId4" Type="http://schemas.openxmlformats.org/officeDocument/2006/relationships/tags" Target="../tags/tag62.xml" /><Relationship Id="rId5" Type="http://schemas.openxmlformats.org/officeDocument/2006/relationships/tags" Target="../tags/tag63.xml" /><Relationship Id="rId6" Type="http://schemas.openxmlformats.org/officeDocument/2006/relationships/tags" Target="../tags/tag64.xml" /><Relationship Id="rId7" Type="http://schemas.openxmlformats.org/officeDocument/2006/relationships/tags" Target="../tags/tag65.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61242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414" y="0"/>
            <a:ext cx="2971800" cy="612423"/>
          </a:xfrm>
          <a:prstGeom prst="rect">
            <a:avLst/>
          </a:prstGeom>
        </p:spPr>
        <p:txBody>
          <a:bodyPr vert="horz" lIns="91440" tIns="45720" rIns="91440" bIns="45720" rtlCol="0"/>
          <a:lstStyle>
            <a:lvl1pPr algn="r">
              <a:defRPr sz="1200"/>
            </a:lvl1pPr>
          </a:lstStyle>
          <a:p>
            <a:fld id="{C0EF0FCA-7944-4B7B-8654-16653E3D865C}" type="datetimeFigureOut">
              <a:rPr lang="zh-CN" altLang="en-US" smtClean="0"/>
              <a:t>2021\12\29 Wednesday</a:t>
            </a:fld>
            <a:endParaRPr lang="zh-CN" altLang="en-US"/>
          </a:p>
        </p:txBody>
      </p:sp>
      <p:sp>
        <p:nvSpPr>
          <p:cNvPr id="4" name="幻灯片图像占位符 3"/>
          <p:cNvSpPr>
            <a:spLocks noGrp="1" noRot="1" noChangeAspect="1"/>
          </p:cNvSpPr>
          <p:nvPr>
            <p:ph type="sldImg" idx="2"/>
            <p:custDataLst>
              <p:tags r:id="rId4"/>
            </p:custDataLst>
          </p:nvPr>
        </p:nvSpPr>
        <p:spPr>
          <a:xfrm>
            <a:off x="-228600" y="1524000"/>
            <a:ext cx="7315200" cy="41148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5867402"/>
            <a:ext cx="5486400" cy="4800599"/>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custDataLst>
              <p:tags r:id="rId6"/>
            </p:custDataLst>
          </p:nvPr>
        </p:nvSpPr>
        <p:spPr>
          <a:xfrm>
            <a:off x="0" y="11579580"/>
            <a:ext cx="2971800" cy="61242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414" y="11579580"/>
            <a:ext cx="2971800" cy="612421"/>
          </a:xfrm>
          <a:prstGeom prst="rect">
            <a:avLst/>
          </a:prstGeom>
        </p:spPr>
        <p:txBody>
          <a:bodyPr vert="horz" lIns="91440" tIns="45720" rIns="91440" bIns="45720" rtlCol="0" anchor="b"/>
          <a:lstStyle>
            <a:lvl1pPr algn="r">
              <a:defRPr sz="1200"/>
            </a:lvl1pPr>
          </a:lstStyle>
          <a:p>
            <a:fld id="{D3FC7965-BCDF-4C29-BEA2-2677841801B6}" type="slidenum">
              <a:rPr lang="zh-CN" altLang="en-US" smtClean="0"/>
              <a:t>‹#›</a:t>
            </a:fld>
            <a:endParaRPr lang="zh-CN" altLang="en-US"/>
          </a:p>
        </p:txBody>
      </p:sp>
    </p:spTree>
    <p:extLst>
      <p:ext uri="{BB962C8B-B14F-4D97-AF65-F5344CB8AC3E}">
        <p14:creationId xmlns:p14="http://schemas.microsoft.com/office/powerpoint/2010/main" val="3001504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 Id="rId3" Type="http://schemas.openxmlformats.org/officeDocument/2006/relationships/tags" Target="../tags/tag97.xml" /><Relationship Id="rId4" Type="http://schemas.openxmlformats.org/officeDocument/2006/relationships/tags" Target="../tags/tag98.xml" /><Relationship Id="rId5" Type="http://schemas.openxmlformats.org/officeDocument/2006/relationships/tags" Target="../tags/tag99.xml" /><Relationship Id="rId6" Type="http://schemas.openxmlformats.org/officeDocument/2006/relationships/tags" Target="../tags/tag100.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106.xml" /><Relationship Id="rId4" Type="http://schemas.openxmlformats.org/officeDocument/2006/relationships/tags" Target="../tags/tag107.xml" /><Relationship Id="rId5" Type="http://schemas.openxmlformats.org/officeDocument/2006/relationships/tags" Target="../tags/tag108.xml" /><Relationship Id="rId6" Type="http://schemas.openxmlformats.org/officeDocument/2006/relationships/tags" Target="../tags/tag109.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115.xml" /><Relationship Id="rId4" Type="http://schemas.openxmlformats.org/officeDocument/2006/relationships/tags" Target="../tags/tag116.xml" /><Relationship Id="rId5" Type="http://schemas.openxmlformats.org/officeDocument/2006/relationships/tags" Target="../tags/tag117.xml" /><Relationship Id="rId6" Type="http://schemas.openxmlformats.org/officeDocument/2006/relationships/tags" Target="../tags/tag118.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tags" Target="../tags/tag125.xml" /><Relationship Id="rId6" Type="http://schemas.openxmlformats.org/officeDocument/2006/relationships/tags" Target="../tags/tag126.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tags" Target="../tags/tag147.xml" /><Relationship Id="rId6" Type="http://schemas.openxmlformats.org/officeDocument/2006/relationships/tags" Target="../tags/tag148.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181.xml" /><Relationship Id="rId4" Type="http://schemas.openxmlformats.org/officeDocument/2006/relationships/tags" Target="../tags/tag182.xml" /><Relationship Id="rId5" Type="http://schemas.openxmlformats.org/officeDocument/2006/relationships/tags" Target="../tags/tag183.xml" /><Relationship Id="rId6" Type="http://schemas.openxmlformats.org/officeDocument/2006/relationships/tags" Target="../tags/tag184.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74533DCF-755D-4C09-8C77-B4C66B47F236}" type="slidenum">
              <a:rPr lang="zh-CN" altLang="en-US" smtClean="0"/>
              <a:t>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74533DCF-755D-4C09-8C77-B4C66B47F236}" type="slidenum">
              <a:rPr lang="zh-CN" altLang="en-US" smtClean="0"/>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74533DCF-755D-4C09-8C77-B4C66B47F236}" type="slidenum">
              <a:rPr lang="zh-CN" altLang="en-US" smtClean="0"/>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74533DCF-755D-4C09-8C77-B4C66B47F236}" type="slidenum">
              <a:rPr lang="zh-CN" altLang="en-US" smtClean="0"/>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74533DCF-755D-4C09-8C77-B4C66B47F236}" type="slidenum">
              <a:rPr lang="zh-CN" altLang="en-US" smtClean="0"/>
              <a:t>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74533DCF-755D-4C09-8C77-B4C66B47F236}" type="slidenum">
              <a:rPr lang="zh-CN" altLang="en-US" smtClean="0"/>
              <a:t>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74533DCF-755D-4C09-8C77-B4C66B47F236}" type="slidenum">
              <a:rPr lang="zh-CN" altLang="en-US" smtClean="0"/>
              <a:t>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74533DCF-755D-4C09-8C77-B4C66B47F236}" type="slidenum">
              <a:rPr lang="zh-CN" altLang="en-US" smtClean="0"/>
              <a:t>11</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image" Target="../media/image4.png" /><Relationship Id="rId11" Type="http://schemas.openxmlformats.org/officeDocument/2006/relationships/tags" Target="../tags/tag7.xml" /><Relationship Id="rId12" Type="http://schemas.openxmlformats.org/officeDocument/2006/relationships/tags" Target="../tags/tag8.xml" /><Relationship Id="rId13" Type="http://schemas.openxmlformats.org/officeDocument/2006/relationships/tags" Target="../tags/tag9.xml" /><Relationship Id="rId14" Type="http://schemas.openxmlformats.org/officeDocument/2006/relationships/tags" Target="../tags/tag10.xml" /><Relationship Id="rId15" Type="http://schemas.openxmlformats.org/officeDocument/2006/relationships/tags" Target="../tags/tag11.xml" /><Relationship Id="rId16" Type="http://schemas.openxmlformats.org/officeDocument/2006/relationships/slideMaster" Target="../slideMasters/slideMaster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image" Target="../media/image1.png" /><Relationship Id="rId5" Type="http://schemas.openxmlformats.org/officeDocument/2006/relationships/tags" Target="../tags/tag4.xml" /><Relationship Id="rId6" Type="http://schemas.openxmlformats.org/officeDocument/2006/relationships/image" Target="../media/image2.png" /><Relationship Id="rId7" Type="http://schemas.openxmlformats.org/officeDocument/2006/relationships/tags" Target="../tags/tag5.xml" /><Relationship Id="rId8" Type="http://schemas.openxmlformats.org/officeDocument/2006/relationships/image" Target="../media/image3.png" /><Relationship Id="rId9" Type="http://schemas.openxmlformats.org/officeDocument/2006/relationships/tags" Target="../tags/tag6.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2.xml" /><Relationship Id="rId2" Type="http://schemas.openxmlformats.org/officeDocument/2006/relationships/tags" Target="../tags/tag13.xml" /><Relationship Id="rId3" Type="http://schemas.openxmlformats.org/officeDocument/2006/relationships/tags" Target="../tags/tag14.xml" /><Relationship Id="rId4" Type="http://schemas.openxmlformats.org/officeDocument/2006/relationships/tags" Target="../tags/tag15.xml" /><Relationship Id="rId5" Type="http://schemas.openxmlformats.org/officeDocument/2006/relationships/tags" Target="../tags/tag16.xml" /><Relationship Id="rId6" Type="http://schemas.openxmlformats.org/officeDocument/2006/relationships/tags" Target="../tags/tag17.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8.xml" /><Relationship Id="rId2" Type="http://schemas.openxmlformats.org/officeDocument/2006/relationships/tags" Target="../tags/tag19.xml" /><Relationship Id="rId3" Type="http://schemas.openxmlformats.org/officeDocument/2006/relationships/tags" Target="../tags/tag20.xml" /><Relationship Id="rId4" Type="http://schemas.openxmlformats.org/officeDocument/2006/relationships/tags" Target="../tags/tag21.xml" /><Relationship Id="rId5" Type="http://schemas.openxmlformats.org/officeDocument/2006/relationships/tags" Target="../tags/tag22.xml" /><Relationship Id="rId6" Type="http://schemas.openxmlformats.org/officeDocument/2006/relationships/tags" Target="../tags/tag23.xml" /><Relationship Id="rId7" Type="http://schemas.openxmlformats.org/officeDocument/2006/relationships/tags" Target="../tags/tag24.xml" /><Relationship Id="rId8"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25.xml" /><Relationship Id="rId2" Type="http://schemas.openxmlformats.org/officeDocument/2006/relationships/tags" Target="../tags/tag26.xml" /><Relationship Id="rId3" Type="http://schemas.openxmlformats.org/officeDocument/2006/relationships/tags" Target="../tags/tag27.xml" /><Relationship Id="rId4" Type="http://schemas.openxmlformats.org/officeDocument/2006/relationships/tags" Target="../tags/tag28.xml" /><Relationship Id="rId5" Type="http://schemas.openxmlformats.org/officeDocument/2006/relationships/tags" Target="../tags/tag29.xml" /><Relationship Id="rId6"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30.xml" /><Relationship Id="rId10" Type="http://schemas.openxmlformats.org/officeDocument/2006/relationships/image" Target="../media/image8.png" /><Relationship Id="rId11" Type="http://schemas.openxmlformats.org/officeDocument/2006/relationships/tags" Target="../tags/tag36.xml" /><Relationship Id="rId12" Type="http://schemas.openxmlformats.org/officeDocument/2006/relationships/image" Target="../media/image9.png" /><Relationship Id="rId13" Type="http://schemas.openxmlformats.org/officeDocument/2006/relationships/tags" Target="../tags/tag37.xml" /><Relationship Id="rId14" Type="http://schemas.openxmlformats.org/officeDocument/2006/relationships/image" Target="../media/image10.png" /><Relationship Id="rId15" Type="http://schemas.openxmlformats.org/officeDocument/2006/relationships/tags" Target="../tags/tag38.xml" /><Relationship Id="rId16" Type="http://schemas.openxmlformats.org/officeDocument/2006/relationships/tags" Target="../tags/tag39.xml" /><Relationship Id="rId17" Type="http://schemas.openxmlformats.org/officeDocument/2006/relationships/tags" Target="../tags/tag40.xml" /><Relationship Id="rId18" Type="http://schemas.openxmlformats.org/officeDocument/2006/relationships/slideMaster" Target="../slideMasters/slideMaster1.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image" Target="../media/image5.png" /><Relationship Id="rId5" Type="http://schemas.openxmlformats.org/officeDocument/2006/relationships/tags" Target="../tags/tag33.xml" /><Relationship Id="rId6" Type="http://schemas.openxmlformats.org/officeDocument/2006/relationships/image" Target="../media/image6.png" /><Relationship Id="rId7" Type="http://schemas.openxmlformats.org/officeDocument/2006/relationships/tags" Target="../tags/tag34.xml" /><Relationship Id="rId8" Type="http://schemas.openxmlformats.org/officeDocument/2006/relationships/image" Target="../media/image7.png" /><Relationship Id="rId9" Type="http://schemas.openxmlformats.org/officeDocument/2006/relationships/tags" Target="../tags/tag35.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41.xml" /><Relationship Id="rId2" Type="http://schemas.openxmlformats.org/officeDocument/2006/relationships/tags" Target="../tags/tag42.xml" /><Relationship Id="rId3" Type="http://schemas.openxmlformats.org/officeDocument/2006/relationships/tags" Target="../tags/tag43.xml" /><Relationship Id="rId4" Type="http://schemas.openxmlformats.org/officeDocument/2006/relationships/tags" Target="../tags/tag44.xml" /><Relationship Id="rId5" Type="http://schemas.openxmlformats.org/officeDocument/2006/relationships/tags" Target="../tags/tag45.xml" /><Relationship Id="rId6" Type="http://schemas.openxmlformats.org/officeDocument/2006/relationships/tags" Target="../tags/tag46.xml" /><Relationship Id="rId7"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7.xml" /><Relationship Id="rId2" Type="http://schemas.openxmlformats.org/officeDocument/2006/relationships/tags" Target="../tags/tag48.xml" /><Relationship Id="rId3" Type="http://schemas.openxmlformats.org/officeDocument/2006/relationships/tags" Target="../tags/tag49.xml" /><Relationship Id="rId4" Type="http://schemas.openxmlformats.org/officeDocument/2006/relationships/tags" Target="../tags/tag50.xml" /><Relationship Id="rId5"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Title Slide">
    <p:bg>
      <p:bgPr>
        <a:solidFill>
          <a:schemeClr val="bg1"/>
        </a:solidFill>
        <a:effectLst/>
      </p:bgPr>
    </p:bg>
    <p:spTree>
      <p:nvGrpSpPr>
        <p:cNvPr id="1" name=""/>
        <p:cNvGrpSpPr/>
        <p:nvPr>
          <p:custDataLst>
            <p:tags r:id="rId1"/>
          </p:custDataLst>
        </p:nvPr>
      </p:nvGrpSpPr>
      <p:grpSpPr>
        <a:xfrm>
          <a:off x="0" y="0"/>
          <a:ext cx="0" cy="0"/>
        </a:xfrm>
      </p:grpSpPr>
      <p:sp>
        <p:nvSpPr>
          <p:cNvPr id="16" name="bk object 16"/>
          <p:cNvSpPr/>
          <p:nvPr>
            <p:custDataLst>
              <p:tags r:id="rId2"/>
            </p:custDataLst>
          </p:nvPr>
        </p:nvSpPr>
        <p:spPr>
          <a:xfrm>
            <a:off x="0" y="0"/>
            <a:ext cx="12192000" cy="6858000"/>
          </a:xfrm>
          <a:custGeom>
            <a:rect l="l" t="t" r="r" b="b"/>
            <a:pathLst>
              <a:path w="12192000" h="6858000">
                <a:moveTo>
                  <a:pt x="0" y="6858000"/>
                </a:moveTo>
                <a:lnTo>
                  <a:pt x="12192000" y="6858000"/>
                </a:lnTo>
                <a:lnTo>
                  <a:pt x="12192000" y="0"/>
                </a:lnTo>
                <a:lnTo>
                  <a:pt x="0" y="0"/>
                </a:lnTo>
                <a:lnTo>
                  <a:pt x="0" y="6858000"/>
                </a:lnTo>
                <a:close/>
              </a:path>
            </a:pathLst>
          </a:custGeom>
          <a:solidFill>
            <a:srgbClr val="DEE7ED"/>
          </a:solidFill>
        </p:spPr>
        <p:txBody>
          <a:bodyPr wrap="square" lIns="0" tIns="0" rIns="0" bIns="0" rtlCol="0"/>
          <a:lstStyle/>
          <a:p>
            <a:endParaRPr/>
          </a:p>
        </p:txBody>
      </p:sp>
      <p:sp>
        <p:nvSpPr>
          <p:cNvPr id="17" name="bk object 17"/>
          <p:cNvSpPr/>
          <p:nvPr>
            <p:custDataLst>
              <p:tags r:id="rId3"/>
            </p:custDataLst>
          </p:nvPr>
        </p:nvSpPr>
        <p:spPr>
          <a:xfrm>
            <a:off x="0" y="1238885"/>
            <a:ext cx="9838357" cy="3872991"/>
          </a:xfrm>
          <a:prstGeom prst="rect">
            <a:avLst/>
          </a:prstGeom>
          <a:blipFill>
            <a:blip r:embed="rId4"/>
            <a:stretch>
              <a:fillRect/>
            </a:stretch>
          </a:blipFill>
        </p:spPr>
        <p:txBody>
          <a:bodyPr wrap="square" lIns="0" tIns="0" rIns="0" bIns="0" rtlCol="0"/>
          <a:lstStyle/>
          <a:p>
            <a:endParaRPr/>
          </a:p>
        </p:txBody>
      </p:sp>
      <p:sp>
        <p:nvSpPr>
          <p:cNvPr id="18" name="bk object 18"/>
          <p:cNvSpPr/>
          <p:nvPr>
            <p:custDataLst>
              <p:tags r:id="rId5"/>
            </p:custDataLst>
          </p:nvPr>
        </p:nvSpPr>
        <p:spPr>
          <a:xfrm>
            <a:off x="10574781" y="2500629"/>
            <a:ext cx="1593342" cy="1568323"/>
          </a:xfrm>
          <a:prstGeom prst="rect">
            <a:avLst/>
          </a:prstGeom>
          <a:blipFill>
            <a:blip r:embed="rId6"/>
            <a:stretch>
              <a:fillRect/>
            </a:stretch>
          </a:blipFill>
        </p:spPr>
        <p:txBody>
          <a:bodyPr wrap="square" lIns="0" tIns="0" rIns="0" bIns="0" rtlCol="0"/>
          <a:lstStyle/>
          <a:p>
            <a:endParaRPr/>
          </a:p>
        </p:txBody>
      </p:sp>
      <p:sp>
        <p:nvSpPr>
          <p:cNvPr id="19" name="bk object 19"/>
          <p:cNvSpPr/>
          <p:nvPr>
            <p:custDataLst>
              <p:tags r:id="rId7"/>
            </p:custDataLst>
          </p:nvPr>
        </p:nvSpPr>
        <p:spPr>
          <a:xfrm>
            <a:off x="0" y="3429037"/>
            <a:ext cx="12192000" cy="3250057"/>
          </a:xfrm>
          <a:prstGeom prst="rect">
            <a:avLst/>
          </a:prstGeom>
          <a:blipFill>
            <a:blip r:embed="rId8"/>
            <a:stretch>
              <a:fillRect/>
            </a:stretch>
          </a:blipFill>
        </p:spPr>
        <p:txBody>
          <a:bodyPr wrap="square" lIns="0" tIns="0" rIns="0" bIns="0" rtlCol="0"/>
          <a:lstStyle/>
          <a:p>
            <a:endParaRPr/>
          </a:p>
        </p:txBody>
      </p:sp>
      <p:sp>
        <p:nvSpPr>
          <p:cNvPr id="20" name="bk object 20"/>
          <p:cNvSpPr/>
          <p:nvPr>
            <p:custDataLst>
              <p:tags r:id="rId9"/>
            </p:custDataLst>
          </p:nvPr>
        </p:nvSpPr>
        <p:spPr>
          <a:xfrm>
            <a:off x="3438525" y="5695861"/>
            <a:ext cx="1495425" cy="704850"/>
          </a:xfrm>
          <a:prstGeom prst="rect">
            <a:avLst/>
          </a:prstGeom>
          <a:blipFill>
            <a:blip r:embed="rId10"/>
            <a:stretch>
              <a:fillRect/>
            </a:stretch>
          </a:blipFill>
        </p:spPr>
        <p:txBody>
          <a:bodyPr wrap="square" lIns="0" tIns="0" rIns="0" bIns="0" rtlCol="0"/>
          <a:lstStyle/>
          <a:p>
            <a:endParaRPr/>
          </a:p>
        </p:txBody>
      </p:sp>
      <p:sp>
        <p:nvSpPr>
          <p:cNvPr id="2" name="Holder 2"/>
          <p:cNvSpPr>
            <a:spLocks noGrp="1"/>
          </p:cNvSpPr>
          <p:nvPr>
            <p:ph type="ctrTitle"/>
            <p:custDataLst>
              <p:tags r:id="rId11"/>
            </p:custDataLst>
          </p:nvPr>
        </p:nvSpPr>
        <p:spPr>
          <a:xfrm>
            <a:off x="1951100" y="1449400"/>
            <a:ext cx="8289798" cy="1123314"/>
          </a:xfrm>
          <a:prstGeom prst="rect">
            <a:avLst/>
          </a:prstGeom>
        </p:spPr>
        <p:txBody>
          <a:bodyPr wrap="square" lIns="0" tIns="0" rIns="0" bIns="0">
            <a:spAutoFit/>
          </a:bodyPr>
          <a:lstStyle>
            <a:lvl1pPr>
              <a:defRPr sz="7200" b="1" i="0">
                <a:solidFill>
                  <a:schemeClr val="tx1"/>
                </a:solidFill>
                <a:latin typeface="华文行楷"/>
                <a:cs typeface="华文行楷"/>
              </a:defRPr>
            </a:lvl1pPr>
          </a:lstStyle>
          <a:p>
            <a:endParaRPr/>
          </a:p>
        </p:txBody>
      </p:sp>
      <p:sp>
        <p:nvSpPr>
          <p:cNvPr id="3" name="Holder 3"/>
          <p:cNvSpPr>
            <a:spLocks noGrp="1"/>
          </p:cNvSpPr>
          <p:nvPr>
            <p:ph type="subTitle" idx="4"/>
            <p:custDataLst>
              <p:tags r:id="rId12"/>
            </p:custDataLst>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custDataLst>
              <p:tags r:id="rId13"/>
            </p:custDataLst>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custDataLst>
              <p:tags r:id="rId14"/>
            </p:custDataLst>
          </p:nvPr>
        </p:nvSpPr>
        <p:spPr/>
        <p:txBody>
          <a:bodyPr lIns="0" tIns="0" rIns="0" bIns="0"/>
          <a:lstStyle>
            <a:lvl1pPr algn="l">
              <a:defRPr>
                <a:solidFill>
                  <a:schemeClr val="tx1">
                    <a:tint val="75000"/>
                  </a:schemeClr>
                </a:solidFill>
              </a:defRPr>
            </a:lvl1pPr>
          </a:lstStyle>
          <a:p>
            <a:fld id="{1D8BD707-D9CF-40AE-B4C6-C98DA3205C09}" type="datetimeFigureOut">
              <a:rPr lang="en-US"/>
              <a:t>12/29/2021</a:t>
            </a:fld>
            <a:endParaRPr lang="en-US"/>
          </a:p>
        </p:txBody>
      </p:sp>
      <p:sp>
        <p:nvSpPr>
          <p:cNvPr id="6" name="Holder 6"/>
          <p:cNvSpPr>
            <a:spLocks noGrp="1"/>
          </p:cNvSpPr>
          <p:nvPr>
            <p:ph type="sldNum" sz="quarter" idx="7"/>
            <p:custDataLst>
              <p:tags r:id="rId15"/>
            </p:custDataLst>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Title and Content">
    <p:spTree>
      <p:nvGrpSpPr>
        <p:cNvPr id="1" name=""/>
        <p:cNvGrpSpPr/>
        <p:nvPr>
          <p:custDataLst>
            <p:tags r:id="rId1"/>
          </p:custDataLst>
        </p:nvPr>
      </p:nvGrpSpPr>
      <p:grpSpPr>
        <a:xfrm>
          <a:off x="0" y="0"/>
          <a:ext cx="0" cy="0"/>
        </a:xfrm>
      </p:grpSpPr>
      <p:sp>
        <p:nvSpPr>
          <p:cNvPr id="2" name="Holder 2"/>
          <p:cNvSpPr>
            <a:spLocks noGrp="1"/>
          </p:cNvSpPr>
          <p:nvPr>
            <p:ph type="title"/>
            <p:custDataLst>
              <p:tags r:id="rId2"/>
            </p:custDataLst>
          </p:nvPr>
        </p:nvSpPr>
        <p:spPr/>
        <p:txBody>
          <a:bodyPr lIns="0" tIns="0" rIns="0" bIns="0"/>
          <a:lstStyle>
            <a:lvl1pPr>
              <a:defRPr sz="2400" b="1" i="0">
                <a:solidFill>
                  <a:schemeClr val="bg1"/>
                </a:solidFill>
                <a:latin typeface="华文楷体"/>
                <a:cs typeface="华文楷体"/>
              </a:defRPr>
            </a:lvl1pPr>
          </a:lstStyle>
          <a:p>
            <a:endParaRPr/>
          </a:p>
        </p:txBody>
      </p:sp>
      <p:sp>
        <p:nvSpPr>
          <p:cNvPr id="3" name="Holder 3"/>
          <p:cNvSpPr>
            <a:spLocks noGrp="1"/>
          </p:cNvSpPr>
          <p:nvPr>
            <p:ph type="body" idx="1"/>
            <p:custDataLst>
              <p:tags r:id="rId3"/>
            </p:custDataLst>
          </p:nvPr>
        </p:nvSpPr>
        <p:spPr/>
        <p:txBody>
          <a:bodyPr lIns="0" tIns="0" rIns="0" bIns="0"/>
          <a:lstStyle>
            <a:lvl1pPr>
              <a:defRPr sz="2400" b="1" i="0">
                <a:solidFill>
                  <a:schemeClr val="tx1"/>
                </a:solidFill>
                <a:latin typeface="华文楷体"/>
                <a:cs typeface="华文楷体"/>
              </a:defRPr>
            </a:lvl1pPr>
          </a:lstStyle>
          <a:p>
            <a:endParaRPr/>
          </a:p>
        </p:txBody>
      </p:sp>
      <p:sp>
        <p:nvSpPr>
          <p:cNvPr id="4" name="Holder 4"/>
          <p:cNvSpPr>
            <a:spLocks noGrp="1"/>
          </p:cNvSpPr>
          <p:nvPr>
            <p:ph type="ftr" sz="quarter" idx="5"/>
            <p:custDataLst>
              <p:tags r:id="rId4"/>
            </p:custDataLst>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custDataLst>
              <p:tags r:id="rId5"/>
            </p:custDataLst>
          </p:nvPr>
        </p:nvSpPr>
        <p:spPr/>
        <p:txBody>
          <a:bodyPr lIns="0" tIns="0" rIns="0" bIns="0"/>
          <a:lstStyle>
            <a:lvl1pPr algn="l">
              <a:defRPr>
                <a:solidFill>
                  <a:schemeClr val="tx1">
                    <a:tint val="75000"/>
                  </a:schemeClr>
                </a:solidFill>
              </a:defRPr>
            </a:lvl1pPr>
          </a:lstStyle>
          <a:p>
            <a:fld id="{1D8BD707-D9CF-40AE-B4C6-C98DA3205C09}" type="datetimeFigureOut">
              <a:rPr lang="en-US"/>
              <a:t>12/29/2021</a:t>
            </a:fld>
            <a:endParaRPr lang="en-US"/>
          </a:p>
        </p:txBody>
      </p:sp>
      <p:sp>
        <p:nvSpPr>
          <p:cNvPr id="6" name="Holder 6"/>
          <p:cNvSpPr>
            <a:spLocks noGrp="1"/>
          </p:cNvSpPr>
          <p:nvPr>
            <p:ph type="sldNum" sz="quarter" idx="7"/>
            <p:custDataLst>
              <p:tags r:id="rId6"/>
            </p:custDataLst>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Two Content">
    <p:spTree>
      <p:nvGrpSpPr>
        <p:cNvPr id="1" name=""/>
        <p:cNvGrpSpPr/>
        <p:nvPr>
          <p:custDataLst>
            <p:tags r:id="rId1"/>
          </p:custDataLst>
        </p:nvPr>
      </p:nvGrpSpPr>
      <p:grpSpPr>
        <a:xfrm>
          <a:off x="0" y="0"/>
          <a:ext cx="0" cy="0"/>
        </a:xfrm>
      </p:grpSpPr>
      <p:sp>
        <p:nvSpPr>
          <p:cNvPr id="2" name="Holder 2"/>
          <p:cNvSpPr>
            <a:spLocks noGrp="1"/>
          </p:cNvSpPr>
          <p:nvPr>
            <p:ph type="title"/>
            <p:custDataLst>
              <p:tags r:id="rId2"/>
            </p:custDataLst>
          </p:nvPr>
        </p:nvSpPr>
        <p:spPr/>
        <p:txBody>
          <a:bodyPr lIns="0" tIns="0" rIns="0" bIns="0"/>
          <a:lstStyle>
            <a:lvl1pPr>
              <a:defRPr sz="2400" b="1" i="0">
                <a:solidFill>
                  <a:schemeClr val="bg1"/>
                </a:solidFill>
                <a:latin typeface="华文楷体"/>
                <a:cs typeface="华文楷体"/>
              </a:defRPr>
            </a:lvl1pPr>
          </a:lstStyle>
          <a:p>
            <a:endParaRPr/>
          </a:p>
        </p:txBody>
      </p:sp>
      <p:sp>
        <p:nvSpPr>
          <p:cNvPr id="3" name="Holder 3"/>
          <p:cNvSpPr>
            <a:spLocks noGrp="1"/>
          </p:cNvSpPr>
          <p:nvPr>
            <p:ph sz="half" idx="2"/>
            <p:custDataLst>
              <p:tags r:id="rId3"/>
            </p:custDataLst>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custDataLst>
              <p:tags r:id="rId4"/>
            </p:custDataLst>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custDataLst>
              <p:tags r:id="rId5"/>
            </p:custDataLst>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custDataLst>
              <p:tags r:id="rId6"/>
            </p:custDataLst>
          </p:nvPr>
        </p:nvSpPr>
        <p:spPr/>
        <p:txBody>
          <a:bodyPr lIns="0" tIns="0" rIns="0" bIns="0"/>
          <a:lstStyle>
            <a:lvl1pPr algn="l">
              <a:defRPr>
                <a:solidFill>
                  <a:schemeClr val="tx1">
                    <a:tint val="75000"/>
                  </a:schemeClr>
                </a:solidFill>
              </a:defRPr>
            </a:lvl1pPr>
          </a:lstStyle>
          <a:p>
            <a:fld id="{1D8BD707-D9CF-40AE-B4C6-C98DA3205C09}" type="datetimeFigureOut">
              <a:rPr lang="en-US"/>
              <a:t>12/29/2021</a:t>
            </a:fld>
            <a:endParaRPr lang="en-US"/>
          </a:p>
        </p:txBody>
      </p:sp>
      <p:sp>
        <p:nvSpPr>
          <p:cNvPr id="7" name="Holder 7"/>
          <p:cNvSpPr>
            <a:spLocks noGrp="1"/>
          </p:cNvSpPr>
          <p:nvPr>
            <p:ph type="sldNum" sz="quarter" idx="7"/>
            <p:custDataLst>
              <p:tags r:id="rId7"/>
            </p:custDataLst>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Title Only">
    <p:spTree>
      <p:nvGrpSpPr>
        <p:cNvPr id="1" name=""/>
        <p:cNvGrpSpPr/>
        <p:nvPr>
          <p:custDataLst>
            <p:tags r:id="rId1"/>
          </p:custDataLst>
        </p:nvPr>
      </p:nvGrpSpPr>
      <p:grpSpPr>
        <a:xfrm>
          <a:off x="0" y="0"/>
          <a:ext cx="0" cy="0"/>
        </a:xfrm>
      </p:grpSpPr>
      <p:sp>
        <p:nvSpPr>
          <p:cNvPr id="2" name="Holder 2"/>
          <p:cNvSpPr>
            <a:spLocks noGrp="1"/>
          </p:cNvSpPr>
          <p:nvPr>
            <p:ph type="title"/>
            <p:custDataLst>
              <p:tags r:id="rId2"/>
            </p:custDataLst>
          </p:nvPr>
        </p:nvSpPr>
        <p:spPr/>
        <p:txBody>
          <a:bodyPr lIns="0" tIns="0" rIns="0" bIns="0"/>
          <a:lstStyle>
            <a:lvl1pPr>
              <a:defRPr sz="2400" b="1" i="0">
                <a:solidFill>
                  <a:schemeClr val="bg1"/>
                </a:solidFill>
                <a:latin typeface="华文楷体"/>
                <a:cs typeface="华文楷体"/>
              </a:defRPr>
            </a:lvl1pPr>
          </a:lstStyle>
          <a:p>
            <a:endParaRPr/>
          </a:p>
        </p:txBody>
      </p:sp>
      <p:sp>
        <p:nvSpPr>
          <p:cNvPr id="3" name="Holder 3"/>
          <p:cNvSpPr>
            <a:spLocks noGrp="1"/>
          </p:cNvSpPr>
          <p:nvPr>
            <p:ph type="ftr" sz="quarter" idx="5"/>
            <p:custDataLst>
              <p:tags r:id="rId3"/>
            </p:custDataLst>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custDataLst>
              <p:tags r:id="rId4"/>
            </p:custDataLst>
          </p:nvPr>
        </p:nvSpPr>
        <p:spPr/>
        <p:txBody>
          <a:bodyPr lIns="0" tIns="0" rIns="0" bIns="0"/>
          <a:lstStyle>
            <a:lvl1pPr algn="l">
              <a:defRPr>
                <a:solidFill>
                  <a:schemeClr val="tx1">
                    <a:tint val="75000"/>
                  </a:schemeClr>
                </a:solidFill>
              </a:defRPr>
            </a:lvl1pPr>
          </a:lstStyle>
          <a:p>
            <a:fld id="{1D8BD707-D9CF-40AE-B4C6-C98DA3205C09}" type="datetimeFigureOut">
              <a:rPr lang="en-US"/>
              <a:t>12/29/2021</a:t>
            </a:fld>
            <a:endParaRPr lang="en-US"/>
          </a:p>
        </p:txBody>
      </p:sp>
      <p:sp>
        <p:nvSpPr>
          <p:cNvPr id="5" name="Holder 5"/>
          <p:cNvSpPr>
            <a:spLocks noGrp="1"/>
          </p:cNvSpPr>
          <p:nvPr>
            <p:ph type="sldNum" sz="quarter" idx="7"/>
            <p:custDataLst>
              <p:tags r:id="rId5"/>
            </p:custDataLst>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Blank">
    <p:bg>
      <p:bgPr>
        <a:solidFill>
          <a:schemeClr val="bg1"/>
        </a:solidFill>
        <a:effectLst/>
      </p:bgPr>
    </p:bg>
    <p:spTree>
      <p:nvGrpSpPr>
        <p:cNvPr id="1" name=""/>
        <p:cNvGrpSpPr/>
        <p:nvPr>
          <p:custDataLst>
            <p:tags r:id="rId1"/>
          </p:custDataLst>
        </p:nvPr>
      </p:nvGrpSpPr>
      <p:grpSpPr>
        <a:xfrm>
          <a:off x="0" y="0"/>
          <a:ext cx="0" cy="0"/>
        </a:xfrm>
      </p:grpSpPr>
      <p:sp>
        <p:nvSpPr>
          <p:cNvPr id="16" name="bk object 16"/>
          <p:cNvSpPr/>
          <p:nvPr>
            <p:custDataLst>
              <p:tags r:id="rId2"/>
            </p:custDataLst>
          </p:nvPr>
        </p:nvSpPr>
        <p:spPr>
          <a:xfrm>
            <a:off x="0" y="0"/>
            <a:ext cx="12192000" cy="6858000"/>
          </a:xfrm>
          <a:custGeom>
            <a:rect l="l" t="t" r="r" b="b"/>
            <a:pathLst>
              <a:path w="12192000" h="6858000">
                <a:moveTo>
                  <a:pt x="0" y="6858000"/>
                </a:moveTo>
                <a:lnTo>
                  <a:pt x="12192000" y="6858000"/>
                </a:lnTo>
                <a:lnTo>
                  <a:pt x="12192000" y="0"/>
                </a:lnTo>
                <a:lnTo>
                  <a:pt x="0" y="0"/>
                </a:lnTo>
                <a:lnTo>
                  <a:pt x="0" y="6858000"/>
                </a:lnTo>
                <a:close/>
              </a:path>
            </a:pathLst>
          </a:custGeom>
          <a:solidFill>
            <a:srgbClr val="D9D9D9">
              <a:alpha val="41960"/>
            </a:srgbClr>
          </a:solidFill>
        </p:spPr>
        <p:txBody>
          <a:bodyPr wrap="square" lIns="0" tIns="0" rIns="0" bIns="0" rtlCol="0"/>
          <a:lstStyle/>
          <a:p>
            <a:endParaRPr/>
          </a:p>
        </p:txBody>
      </p:sp>
      <p:sp>
        <p:nvSpPr>
          <p:cNvPr id="17" name="bk object 17"/>
          <p:cNvSpPr/>
          <p:nvPr>
            <p:custDataLst>
              <p:tags r:id="rId3"/>
            </p:custDataLst>
          </p:nvPr>
        </p:nvSpPr>
        <p:spPr>
          <a:xfrm>
            <a:off x="1890014" y="2870452"/>
            <a:ext cx="8378825" cy="3987544"/>
          </a:xfrm>
          <a:prstGeom prst="rect">
            <a:avLst/>
          </a:prstGeom>
          <a:blipFill>
            <a:blip r:embed="rId4"/>
            <a:stretch>
              <a:fillRect/>
            </a:stretch>
          </a:blipFill>
        </p:spPr>
        <p:txBody>
          <a:bodyPr wrap="square" lIns="0" tIns="0" rIns="0" bIns="0" rtlCol="0"/>
          <a:lstStyle/>
          <a:p>
            <a:endParaRPr/>
          </a:p>
        </p:txBody>
      </p:sp>
      <p:sp>
        <p:nvSpPr>
          <p:cNvPr id="18" name="bk object 18"/>
          <p:cNvSpPr/>
          <p:nvPr>
            <p:custDataLst>
              <p:tags r:id="rId5"/>
            </p:custDataLst>
          </p:nvPr>
        </p:nvSpPr>
        <p:spPr>
          <a:xfrm>
            <a:off x="4076953" y="2156929"/>
            <a:ext cx="581939" cy="885228"/>
          </a:xfrm>
          <a:prstGeom prst="rect">
            <a:avLst/>
          </a:prstGeom>
          <a:blipFill>
            <a:blip r:embed="rId6"/>
            <a:stretch>
              <a:fillRect/>
            </a:stretch>
          </a:blipFill>
        </p:spPr>
        <p:txBody>
          <a:bodyPr wrap="square" lIns="0" tIns="0" rIns="0" bIns="0" rtlCol="0"/>
          <a:lstStyle/>
          <a:p>
            <a:endParaRPr/>
          </a:p>
        </p:txBody>
      </p:sp>
      <p:sp>
        <p:nvSpPr>
          <p:cNvPr id="19" name="bk object 19"/>
          <p:cNvSpPr/>
          <p:nvPr>
            <p:custDataLst>
              <p:tags r:id="rId7"/>
            </p:custDataLst>
          </p:nvPr>
        </p:nvSpPr>
        <p:spPr>
          <a:xfrm>
            <a:off x="2299461" y="2069147"/>
            <a:ext cx="1810512" cy="1156144"/>
          </a:xfrm>
          <a:prstGeom prst="rect">
            <a:avLst/>
          </a:prstGeom>
          <a:blipFill>
            <a:blip r:embed="rId8"/>
            <a:stretch>
              <a:fillRect/>
            </a:stretch>
          </a:blipFill>
        </p:spPr>
        <p:txBody>
          <a:bodyPr wrap="square" lIns="0" tIns="0" rIns="0" bIns="0" rtlCol="0"/>
          <a:lstStyle/>
          <a:p>
            <a:endParaRPr/>
          </a:p>
        </p:txBody>
      </p:sp>
      <p:sp>
        <p:nvSpPr>
          <p:cNvPr id="20" name="bk object 20"/>
          <p:cNvSpPr/>
          <p:nvPr>
            <p:custDataLst>
              <p:tags r:id="rId9"/>
            </p:custDataLst>
          </p:nvPr>
        </p:nvSpPr>
        <p:spPr>
          <a:xfrm>
            <a:off x="5127625" y="4450715"/>
            <a:ext cx="1662049" cy="468756"/>
          </a:xfrm>
          <a:prstGeom prst="rect">
            <a:avLst/>
          </a:prstGeom>
          <a:blipFill>
            <a:blip r:embed="rId10"/>
            <a:stretch>
              <a:fillRect/>
            </a:stretch>
          </a:blipFill>
        </p:spPr>
        <p:txBody>
          <a:bodyPr wrap="square" lIns="0" tIns="0" rIns="0" bIns="0" rtlCol="0"/>
          <a:lstStyle/>
          <a:p>
            <a:endParaRPr/>
          </a:p>
        </p:txBody>
      </p:sp>
      <p:sp>
        <p:nvSpPr>
          <p:cNvPr id="21" name="bk object 21"/>
          <p:cNvSpPr/>
          <p:nvPr>
            <p:custDataLst>
              <p:tags r:id="rId11"/>
            </p:custDataLst>
          </p:nvPr>
        </p:nvSpPr>
        <p:spPr>
          <a:xfrm>
            <a:off x="7381113" y="3145408"/>
            <a:ext cx="2139696" cy="987551"/>
          </a:xfrm>
          <a:prstGeom prst="rect">
            <a:avLst/>
          </a:prstGeom>
          <a:blipFill>
            <a:blip r:embed="rId12"/>
            <a:stretch>
              <a:fillRect/>
            </a:stretch>
          </a:blipFill>
        </p:spPr>
        <p:txBody>
          <a:bodyPr wrap="square" lIns="0" tIns="0" rIns="0" bIns="0" rtlCol="0"/>
          <a:lstStyle/>
          <a:p>
            <a:endParaRPr/>
          </a:p>
        </p:txBody>
      </p:sp>
      <p:sp>
        <p:nvSpPr>
          <p:cNvPr id="22" name="bk object 22"/>
          <p:cNvSpPr/>
          <p:nvPr>
            <p:custDataLst>
              <p:tags r:id="rId13"/>
            </p:custDataLst>
          </p:nvPr>
        </p:nvSpPr>
        <p:spPr>
          <a:xfrm>
            <a:off x="5127625" y="81914"/>
            <a:ext cx="5514340" cy="3256914"/>
          </a:xfrm>
          <a:prstGeom prst="rect">
            <a:avLst/>
          </a:prstGeom>
          <a:blipFill>
            <a:blip r:embed="rId14"/>
            <a:stretch>
              <a:fillRect/>
            </a:stretch>
          </a:blipFill>
        </p:spPr>
        <p:txBody>
          <a:bodyPr wrap="square" lIns="0" tIns="0" rIns="0" bIns="0" rtlCol="0"/>
          <a:lstStyle/>
          <a:p>
            <a:endParaRPr/>
          </a:p>
        </p:txBody>
      </p:sp>
      <p:sp>
        <p:nvSpPr>
          <p:cNvPr id="2" name="Holder 2"/>
          <p:cNvSpPr>
            <a:spLocks noGrp="1"/>
          </p:cNvSpPr>
          <p:nvPr>
            <p:ph type="ftr" sz="quarter" idx="5"/>
            <p:custDataLst>
              <p:tags r:id="rId15"/>
            </p:custDataLst>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custDataLst>
              <p:tags r:id="rId16"/>
            </p:custDataLst>
          </p:nvPr>
        </p:nvSpPr>
        <p:spPr/>
        <p:txBody>
          <a:bodyPr lIns="0" tIns="0" rIns="0" bIns="0"/>
          <a:lstStyle>
            <a:lvl1pPr algn="l">
              <a:defRPr>
                <a:solidFill>
                  <a:schemeClr val="tx1">
                    <a:tint val="75000"/>
                  </a:schemeClr>
                </a:solidFill>
              </a:defRPr>
            </a:lvl1pPr>
          </a:lstStyle>
          <a:p>
            <a:fld id="{1D8BD707-D9CF-40AE-B4C6-C98DA3205C09}" type="datetimeFigureOut">
              <a:rPr lang="en-US"/>
              <a:t>12/29/2021</a:t>
            </a:fld>
            <a:endParaRPr lang="en-US"/>
          </a:p>
        </p:txBody>
      </p:sp>
      <p:sp>
        <p:nvSpPr>
          <p:cNvPr id="4" name="Holder 4"/>
          <p:cNvSpPr>
            <a:spLocks noGrp="1"/>
          </p:cNvSpPr>
          <p:nvPr>
            <p:ph type="sldNum" sz="quarter" idx="7"/>
            <p:custDataLst>
              <p:tags r:id="rId17"/>
            </p:custDataLst>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1" y="1232674"/>
            <a:ext cx="9144000" cy="2277290"/>
          </a:xfrm>
        </p:spPr>
        <p:txBody>
          <a:bodyPr anchor="b"/>
          <a:lstStyle>
            <a:lvl1pPr algn="ctr">
              <a:defRPr sz="7399"/>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1" y="3602039"/>
            <a:ext cx="9144000" cy="461537"/>
          </a:xfrm>
        </p:spPr>
        <p:txBody>
          <a:bodyPr/>
          <a:lstStyle>
            <a:lvl1pPr marL="0" indent="0" algn="ctr">
              <a:buNone/>
              <a:defRPr sz="2999"/>
            </a:lvl1pPr>
            <a:lvl2pPr marL="564402" indent="0" algn="ctr">
              <a:buNone/>
              <a:defRPr sz="2500"/>
            </a:lvl2pPr>
            <a:lvl3pPr marL="1128169" indent="0" algn="ctr">
              <a:buNone/>
              <a:defRPr sz="2200"/>
            </a:lvl3pPr>
            <a:lvl4pPr marL="1692571" indent="0" algn="ctr">
              <a:buNone/>
              <a:defRPr sz="2000"/>
            </a:lvl4pPr>
            <a:lvl5pPr marL="2256339" indent="0" algn="ctr">
              <a:buNone/>
              <a:defRPr sz="2000"/>
            </a:lvl5pPr>
            <a:lvl6pPr marL="2820741" indent="0" algn="ctr">
              <a:buNone/>
              <a:defRPr sz="2000"/>
            </a:lvl6pPr>
            <a:lvl7pPr marL="3385143" indent="0" algn="ctr">
              <a:buNone/>
              <a:defRPr sz="2000"/>
            </a:lvl7pPr>
            <a:lvl8pPr marL="3948910" indent="0" algn="ctr">
              <a:buNone/>
              <a:defRPr sz="2000"/>
            </a:lvl8pPr>
            <a:lvl9pPr marL="4513312" indent="0" algn="ctr">
              <a:buNone/>
              <a:defRPr sz="20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a:xfrm>
            <a:off x="609600" y="6377940"/>
            <a:ext cx="2804160" cy="276999"/>
          </a:xfrm>
        </p:spPr>
        <p:txBody>
          <a:bodyPr/>
          <a:lstStyle/>
          <a:p>
            <a:fld id="{F7E3DC75-724C-4F8F-B1E9-024A007D3E0F}" type="datetimeFigureOut">
              <a:rPr lang="zh-CN" altLang="en-US" smtClean="0">
                <a:solidFill>
                  <a:prstClr val="black">
                    <a:tint val="75000"/>
                  </a:prstClr>
                </a:solidFill>
              </a:rPr>
              <a:t>2021\12\29 Wednesday</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a:xfrm>
            <a:off x="4145280" y="6377940"/>
            <a:ext cx="3901440" cy="276999"/>
          </a:xfr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a:xfrm>
            <a:off x="8778240" y="6377940"/>
            <a:ext cx="2804160" cy="276999"/>
          </a:xfrm>
        </p:spPr>
        <p:txBody>
          <a:bodyPr/>
          <a:lstStyle/>
          <a:p>
            <a:fld id="{C91D7730-A824-4446-BE4B-75AEDE18B107}"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1385152068"/>
      </p:ext>
    </p:extLst>
  </p:cSld>
  <p:clrMapOvr>
    <a:masterClrMapping/>
  </p:clrMapOvr>
  <mc:AlternateContent>
    <mc:Choice xmlns:p14="http://schemas.microsoft.com/office/powerpoint/2010/main" Requires="p14">
      <p:transition spd="slow" advTm="2000" p14:dur="1500">
        <p:split orient="vert"/>
      </p:transition>
    </mc:Choice>
    <mc:Fallback>
      <p:transition spd="slow" advTm="2000">
        <p:split orient="vert"/>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a:xfrm>
            <a:off x="609600" y="6377940"/>
            <a:ext cx="2804160" cy="276999"/>
          </a:xfrm>
        </p:spPr>
        <p:txBody>
          <a:bodyPr/>
          <a:lstStyle/>
          <a:p>
            <a:fld id="{F7E3DC75-724C-4F8F-B1E9-024A007D3E0F}" type="datetimeFigureOut">
              <a:rPr lang="zh-CN" altLang="en-US" smtClean="0">
                <a:solidFill>
                  <a:prstClr val="black">
                    <a:tint val="75000"/>
                  </a:prstClr>
                </a:solidFill>
              </a:rPr>
              <a:t>2021\12\29 Wednesday</a:t>
            </a:fld>
            <a:endParaRPr lang="zh-CN" altLang="en-US">
              <a:solidFill>
                <a:prstClr val="black">
                  <a:tint val="75000"/>
                </a:prstClr>
              </a:solidFill>
            </a:endParaRPr>
          </a:p>
        </p:txBody>
      </p:sp>
      <p:sp>
        <p:nvSpPr>
          <p:cNvPr id="3" name="页脚占位符 2"/>
          <p:cNvSpPr>
            <a:spLocks noGrp="1"/>
          </p:cNvSpPr>
          <p:nvPr>
            <p:ph type="ftr" sz="quarter" idx="11"/>
            <p:custDataLst>
              <p:tags r:id="rId3"/>
            </p:custDataLst>
          </p:nvPr>
        </p:nvSpPr>
        <p:spPr>
          <a:xfrm>
            <a:off x="4145280" y="6377940"/>
            <a:ext cx="3901440" cy="276999"/>
          </a:xfrm>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4"/>
            </p:custDataLst>
          </p:nvPr>
        </p:nvSpPr>
        <p:spPr>
          <a:xfrm>
            <a:off x="8778240" y="6377940"/>
            <a:ext cx="2804160" cy="276999"/>
          </a:xfrm>
        </p:spPr>
        <p:txBody>
          <a:bodyPr/>
          <a:lstStyle/>
          <a:p>
            <a:fld id="{C91D7730-A824-4446-BE4B-75AEDE18B107}"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638075363"/>
      </p:ext>
    </p:extLst>
  </p:cSld>
  <p:clrMapOvr>
    <a:masterClrMapping/>
  </p:clrMapOvr>
  <mc:AlternateContent>
    <mc:Choice xmlns:p14="http://schemas.microsoft.com/office/powerpoint/2010/main" Requires="p14">
      <p:transition spd="slow" advTm="2000" p14:dur="1500">
        <p:split orient="vert"/>
      </p:transition>
    </mc:Choice>
    <mc:Fallback>
      <p:transition spd="slow" advTm="2000">
        <p:split orient="vert"/>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53.xml" /><Relationship Id="rId11" Type="http://schemas.openxmlformats.org/officeDocument/2006/relationships/tags" Target="../tags/tag54.xml" /><Relationship Id="rId12" Type="http://schemas.openxmlformats.org/officeDocument/2006/relationships/tags" Target="../tags/tag55.xml" /><Relationship Id="rId13" Type="http://schemas.openxmlformats.org/officeDocument/2006/relationships/tags" Target="../tags/tag56.xml" /><Relationship Id="rId14" Type="http://schemas.openxmlformats.org/officeDocument/2006/relationships/tags" Target="../tags/tag57.xml" /><Relationship Id="rId15" Type="http://schemas.openxmlformats.org/officeDocument/2006/relationships/image" Target="file:///D:\qq&#25991;&#20214;\712321467\Image\C2C\Image2\%7b75232B38-A165-1FB7-499C-2E1C792CACB5%7d.png" TargetMode="External" /><Relationship Id="rId16" Type="http://schemas.openxmlformats.org/officeDocument/2006/relationships/image" Target="../media/image11.png" /><Relationship Id="rId17" Type="http://schemas.openxmlformats.org/officeDocument/2006/relationships/tags" Target="../tags/tag58.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tags" Target="../tags/tag51.xml" /><Relationship Id="rId9" Type="http://schemas.openxmlformats.org/officeDocument/2006/relationships/tags" Target="../tags/tag5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8"/>
          </p:custDataLst>
        </p:nvPr>
      </p:nvGrpSpPr>
      <p:grpSpPr>
        <a:xfrm>
          <a:off x="0" y="0"/>
          <a:ext cx="0" cy="0"/>
        </a:xfrm>
      </p:grpSpPr>
      <p:sp>
        <p:nvSpPr>
          <p:cNvPr id="16" name="bk object 16"/>
          <p:cNvSpPr/>
          <p:nvPr>
            <p:custDataLst>
              <p:tags r:id="rId9"/>
            </p:custDataLst>
          </p:nvPr>
        </p:nvSpPr>
        <p:spPr>
          <a:xfrm>
            <a:off x="0" y="0"/>
            <a:ext cx="12192000" cy="6858000"/>
          </a:xfrm>
          <a:custGeom>
            <a:rect l="l" t="t" r="r" b="b"/>
            <a:pathLst>
              <a:path w="12192000" h="6858000">
                <a:moveTo>
                  <a:pt x="0" y="6858000"/>
                </a:moveTo>
                <a:lnTo>
                  <a:pt x="12192000" y="6858000"/>
                </a:lnTo>
                <a:lnTo>
                  <a:pt x="12192000" y="0"/>
                </a:lnTo>
                <a:lnTo>
                  <a:pt x="0" y="0"/>
                </a:lnTo>
                <a:lnTo>
                  <a:pt x="0" y="6858000"/>
                </a:lnTo>
                <a:close/>
              </a:path>
            </a:pathLst>
          </a:custGeom>
          <a:solidFill>
            <a:srgbClr val="DEE7ED"/>
          </a:solidFill>
        </p:spPr>
        <p:txBody>
          <a:bodyPr wrap="square" lIns="0" tIns="0" rIns="0" bIns="0" rtlCol="0"/>
          <a:lstStyle/>
          <a:p>
            <a:endParaRPr/>
          </a:p>
        </p:txBody>
      </p:sp>
      <p:sp>
        <p:nvSpPr>
          <p:cNvPr id="2" name="Holder 2"/>
          <p:cNvSpPr>
            <a:spLocks noGrp="1"/>
          </p:cNvSpPr>
          <p:nvPr>
            <p:ph type="title"/>
            <p:custDataLst>
              <p:tags r:id="rId10"/>
            </p:custDataLst>
          </p:nvPr>
        </p:nvSpPr>
        <p:spPr>
          <a:xfrm>
            <a:off x="2300097" y="1607311"/>
            <a:ext cx="7591805" cy="391160"/>
          </a:xfrm>
          <a:prstGeom prst="rect">
            <a:avLst/>
          </a:prstGeom>
        </p:spPr>
        <p:txBody>
          <a:bodyPr wrap="square" lIns="0" tIns="0" rIns="0" bIns="0">
            <a:spAutoFit/>
          </a:bodyPr>
          <a:lstStyle>
            <a:lvl1pPr>
              <a:defRPr sz="2400" b="1" i="0">
                <a:solidFill>
                  <a:schemeClr val="bg1"/>
                </a:solidFill>
                <a:latin typeface="华文楷体"/>
                <a:cs typeface="华文楷体"/>
              </a:defRPr>
            </a:lvl1pPr>
          </a:lstStyle>
          <a:p>
            <a:endParaRPr/>
          </a:p>
        </p:txBody>
      </p:sp>
      <p:sp>
        <p:nvSpPr>
          <p:cNvPr id="3" name="Holder 3"/>
          <p:cNvSpPr>
            <a:spLocks noGrp="1"/>
          </p:cNvSpPr>
          <p:nvPr>
            <p:ph type="body" idx="1"/>
            <p:custDataLst>
              <p:tags r:id="rId11"/>
            </p:custDataLst>
          </p:nvPr>
        </p:nvSpPr>
        <p:spPr>
          <a:xfrm>
            <a:off x="4112767" y="2017501"/>
            <a:ext cx="6483350" cy="3289935"/>
          </a:xfrm>
          <a:prstGeom prst="rect">
            <a:avLst/>
          </a:prstGeom>
        </p:spPr>
        <p:txBody>
          <a:bodyPr wrap="square" lIns="0" tIns="0" rIns="0" bIns="0">
            <a:spAutoFit/>
          </a:bodyPr>
          <a:lstStyle>
            <a:lvl1pPr>
              <a:defRPr sz="2400" b="1" i="0">
                <a:solidFill>
                  <a:schemeClr val="tx1"/>
                </a:solidFill>
                <a:latin typeface="华文楷体"/>
                <a:cs typeface="华文楷体"/>
              </a:defRPr>
            </a:lvl1pPr>
          </a:lstStyle>
          <a:p>
            <a:endParaRPr/>
          </a:p>
        </p:txBody>
      </p:sp>
      <p:sp>
        <p:nvSpPr>
          <p:cNvPr id="4" name="Holder 4"/>
          <p:cNvSpPr>
            <a:spLocks noGrp="1"/>
          </p:cNvSpPr>
          <p:nvPr>
            <p:ph type="ftr" sz="quarter" idx="5"/>
            <p:custDataLst>
              <p:tags r:id="rId12"/>
            </p:custDataLst>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custDataLst>
              <p:tags r:id="rId13"/>
            </p:custDataLst>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12/29/2021</a:t>
            </a:fld>
            <a:endParaRPr lang="en-US"/>
          </a:p>
        </p:txBody>
      </p:sp>
      <p:sp>
        <p:nvSpPr>
          <p:cNvPr id="6" name="Holder 6"/>
          <p:cNvSpPr>
            <a:spLocks noGrp="1"/>
          </p:cNvSpPr>
          <p:nvPr>
            <p:ph type="sldNum" sz="quarter" idx="7"/>
            <p:custDataLst>
              <p:tags r:id="rId14"/>
            </p:custDataLst>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t>‹#›</a:t>
            </a:fld>
            <a:endParaRPr/>
          </a:p>
        </p:txBody>
      </p:sp>
      <p:pic>
        <p:nvPicPr>
          <p:cNvPr id="17" name="图片 1073743875" descr="D:\qq文件\712321467\Image\C2C\Image2\{75232B38-A165-1FB7-499C-2E1C792CACB5}.png"/>
          <p:cNvPicPr>
            <a:picLocks noChangeAspect="1"/>
          </p:cNvPicPr>
          <p:nvPr>
            <p:custDataLst>
              <p:tags r:id="rId17"/>
            </p:custDataLst>
          </p:nvPr>
        </p:nvPicPr>
        <p:blipFill>
          <a:blip r:embed="rId16" r:link="rId1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8" r:id="rId7"/>
  </p:sldLayoutIdLst>
  <p:transition/>
  <p:timing/>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6.xml" /><Relationship Id="rId3" Type="http://schemas.openxmlformats.org/officeDocument/2006/relationships/tags" Target="../tags/tag67.xml" /><Relationship Id="rId4" Type="http://schemas.openxmlformats.org/officeDocument/2006/relationships/tags" Target="../tags/tag6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64.xml" /><Relationship Id="rId11" Type="http://schemas.openxmlformats.org/officeDocument/2006/relationships/tags" Target="../tags/tag165.xml" /><Relationship Id="rId12" Type="http://schemas.openxmlformats.org/officeDocument/2006/relationships/tags" Target="../tags/tag166.xml" /><Relationship Id="rId13" Type="http://schemas.openxmlformats.org/officeDocument/2006/relationships/tags" Target="../tags/tag167.xml" /><Relationship Id="rId14" Type="http://schemas.openxmlformats.org/officeDocument/2006/relationships/tags" Target="../tags/tag168.xml" /><Relationship Id="rId15" Type="http://schemas.openxmlformats.org/officeDocument/2006/relationships/tags" Target="../tags/tag169.xml" /><Relationship Id="rId16" Type="http://schemas.openxmlformats.org/officeDocument/2006/relationships/tags" Target="../tags/tag170.xml" /><Relationship Id="rId17" Type="http://schemas.openxmlformats.org/officeDocument/2006/relationships/tags" Target="../tags/tag171.xml" /><Relationship Id="rId18" Type="http://schemas.openxmlformats.org/officeDocument/2006/relationships/tags" Target="../tags/tag172.xml" /><Relationship Id="rId19" Type="http://schemas.openxmlformats.org/officeDocument/2006/relationships/tags" Target="../tags/tag173.xml" /><Relationship Id="rId2" Type="http://schemas.openxmlformats.org/officeDocument/2006/relationships/tags" Target="../tags/tag156.xml" /><Relationship Id="rId20" Type="http://schemas.openxmlformats.org/officeDocument/2006/relationships/tags" Target="../tags/tag174.xml" /><Relationship Id="rId21" Type="http://schemas.openxmlformats.org/officeDocument/2006/relationships/tags" Target="../tags/tag175.xml" /><Relationship Id="rId22" Type="http://schemas.openxmlformats.org/officeDocument/2006/relationships/tags" Target="../tags/tag176.xml" /><Relationship Id="rId23" Type="http://schemas.openxmlformats.org/officeDocument/2006/relationships/tags" Target="../tags/tag177.xml" /><Relationship Id="rId24" Type="http://schemas.openxmlformats.org/officeDocument/2006/relationships/tags" Target="../tags/tag178.xml" /><Relationship Id="rId25" Type="http://schemas.openxmlformats.org/officeDocument/2006/relationships/tags" Target="../tags/tag179.xml" /><Relationship Id="rId26" Type="http://schemas.openxmlformats.org/officeDocument/2006/relationships/tags" Target="../tags/tag180.xml"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tags" Target="../tags/tag160.xml" /><Relationship Id="rId7" Type="http://schemas.openxmlformats.org/officeDocument/2006/relationships/tags" Target="../tags/tag161.xml" /><Relationship Id="rId8" Type="http://schemas.openxmlformats.org/officeDocument/2006/relationships/tags" Target="../tags/tag162.xml" /><Relationship Id="rId9" Type="http://schemas.openxmlformats.org/officeDocument/2006/relationships/tags" Target="../tags/tag16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tags" Target="../tags/tag185.xml" /><Relationship Id="rId4" Type="http://schemas.openxmlformats.org/officeDocument/2006/relationships/image" Target="../media/image13.jpeg" /><Relationship Id="rId5" Type="http://schemas.openxmlformats.org/officeDocument/2006/relationships/tags" Target="../tags/tag186.xml" /><Relationship Id="rId6" Type="http://schemas.openxmlformats.org/officeDocument/2006/relationships/tags" Target="../tags/tag187.xml" /><Relationship Id="rId7" Type="http://schemas.openxmlformats.org/officeDocument/2006/relationships/tags" Target="../tags/tag188.xml" /><Relationship Id="rId8" Type="http://schemas.openxmlformats.org/officeDocument/2006/relationships/tags" Target="../tags/tag189.xml" /><Relationship Id="rId9" Type="http://schemas.openxmlformats.org/officeDocument/2006/relationships/tags" Target="../tags/tag19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1.xml" /><Relationship Id="rId3" Type="http://schemas.openxmlformats.org/officeDocument/2006/relationships/tags" Target="../tags/tag192.xml" /><Relationship Id="rId4" Type="http://schemas.openxmlformats.org/officeDocument/2006/relationships/tags" Target="../tags/tag19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02.xml" /><Relationship Id="rId11" Type="http://schemas.openxmlformats.org/officeDocument/2006/relationships/tags" Target="../tags/tag203.xml" /><Relationship Id="rId12" Type="http://schemas.openxmlformats.org/officeDocument/2006/relationships/tags" Target="../tags/tag204.xml" /><Relationship Id="rId13" Type="http://schemas.openxmlformats.org/officeDocument/2006/relationships/tags" Target="../tags/tag205.xml" /><Relationship Id="rId14" Type="http://schemas.openxmlformats.org/officeDocument/2006/relationships/tags" Target="../tags/tag206.xml" /><Relationship Id="rId15" Type="http://schemas.openxmlformats.org/officeDocument/2006/relationships/tags" Target="../tags/tag207.xml" /><Relationship Id="rId16" Type="http://schemas.openxmlformats.org/officeDocument/2006/relationships/tags" Target="../tags/tag208.xml" /><Relationship Id="rId17" Type="http://schemas.openxmlformats.org/officeDocument/2006/relationships/tags" Target="../tags/tag209.xml" /><Relationship Id="rId18" Type="http://schemas.openxmlformats.org/officeDocument/2006/relationships/tags" Target="../tags/tag210.xml" /><Relationship Id="rId19" Type="http://schemas.openxmlformats.org/officeDocument/2006/relationships/tags" Target="../tags/tag211.xml" /><Relationship Id="rId2" Type="http://schemas.openxmlformats.org/officeDocument/2006/relationships/tags" Target="../tags/tag194.xml" /><Relationship Id="rId20" Type="http://schemas.openxmlformats.org/officeDocument/2006/relationships/tags" Target="../tags/tag212.xml" /><Relationship Id="rId21" Type="http://schemas.openxmlformats.org/officeDocument/2006/relationships/tags" Target="../tags/tag213.xml" /><Relationship Id="rId22" Type="http://schemas.openxmlformats.org/officeDocument/2006/relationships/tags" Target="../tags/tag214.xml" /><Relationship Id="rId23" Type="http://schemas.openxmlformats.org/officeDocument/2006/relationships/tags" Target="../tags/tag215.xml" /><Relationship Id="rId24" Type="http://schemas.openxmlformats.org/officeDocument/2006/relationships/tags" Target="../tags/tag216.xml" /><Relationship Id="rId25" Type="http://schemas.openxmlformats.org/officeDocument/2006/relationships/tags" Target="../tags/tag217.xml" /><Relationship Id="rId26" Type="http://schemas.openxmlformats.org/officeDocument/2006/relationships/tags" Target="../tags/tag218.xml" /><Relationship Id="rId27" Type="http://schemas.openxmlformats.org/officeDocument/2006/relationships/tags" Target="../tags/tag219.xml" /><Relationship Id="rId3" Type="http://schemas.openxmlformats.org/officeDocument/2006/relationships/tags" Target="../tags/tag195.xml" /><Relationship Id="rId4" Type="http://schemas.openxmlformats.org/officeDocument/2006/relationships/tags" Target="../tags/tag196.xml" /><Relationship Id="rId5" Type="http://schemas.openxmlformats.org/officeDocument/2006/relationships/tags" Target="../tags/tag197.xml" /><Relationship Id="rId6" Type="http://schemas.openxmlformats.org/officeDocument/2006/relationships/tags" Target="../tags/tag198.xml" /><Relationship Id="rId7" Type="http://schemas.openxmlformats.org/officeDocument/2006/relationships/tags" Target="../tags/tag199.xml" /><Relationship Id="rId8" Type="http://schemas.openxmlformats.org/officeDocument/2006/relationships/tags" Target="../tags/tag200.xml" /><Relationship Id="rId9" Type="http://schemas.openxmlformats.org/officeDocument/2006/relationships/tags" Target="../tags/tag20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20.xml" /><Relationship Id="rId3" Type="http://schemas.openxmlformats.org/officeDocument/2006/relationships/tags" Target="../tags/tag221.xml" /><Relationship Id="rId4" Type="http://schemas.openxmlformats.org/officeDocument/2006/relationships/image" Target="../media/image1.png" /><Relationship Id="rId5" Type="http://schemas.openxmlformats.org/officeDocument/2006/relationships/tags" Target="../tags/tag222.xml" /><Relationship Id="rId6" Type="http://schemas.openxmlformats.org/officeDocument/2006/relationships/image" Target="../media/image12.png" /><Relationship Id="rId7" Type="http://schemas.openxmlformats.org/officeDocument/2006/relationships/tags" Target="../tags/tag22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4.xml" /><Relationship Id="rId3" Type="http://schemas.openxmlformats.org/officeDocument/2006/relationships/tags" Target="../tags/tag22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6.xml" /><Relationship Id="rId3" Type="http://schemas.openxmlformats.org/officeDocument/2006/relationships/tags" Target="../tags/tag22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228.xml" /><Relationship Id="rId3" Type="http://schemas.openxmlformats.org/officeDocument/2006/relationships/tags" Target="../tags/tag229.xml" /><Relationship Id="rId4" Type="http://schemas.openxmlformats.org/officeDocument/2006/relationships/image" Target="../media/image19.jpeg" /><Relationship Id="rId5" Type="http://schemas.openxmlformats.org/officeDocument/2006/relationships/tags" Target="../tags/tag230.xml" /><Relationship Id="rId6" Type="http://schemas.openxmlformats.org/officeDocument/2006/relationships/tags" Target="../tags/tag23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2.xml" /><Relationship Id="rId3" Type="http://schemas.openxmlformats.org/officeDocument/2006/relationships/tags" Target="../tags/tag233.xml" /><Relationship Id="rId4" Type="http://schemas.openxmlformats.org/officeDocument/2006/relationships/image" Target="../media/image20.png" /><Relationship Id="rId5" Type="http://schemas.openxmlformats.org/officeDocument/2006/relationships/tags" Target="../tags/tag234.xml" /><Relationship Id="rId6" Type="http://schemas.openxmlformats.org/officeDocument/2006/relationships/video" Target="../media/media1.mp4" /><Relationship Id="rId7" Type="http://schemas.microsoft.com/office/2007/relationships/media" Target="../media/media1.mp4"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5.xml" /><Relationship Id="rId3" Type="http://schemas.openxmlformats.org/officeDocument/2006/relationships/tags" Target="../tags/tag23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image" Target="../media/image1.png" /><Relationship Id="rId5" Type="http://schemas.openxmlformats.org/officeDocument/2006/relationships/tags" Target="../tags/tag71.xml" /><Relationship Id="rId6" Type="http://schemas.openxmlformats.org/officeDocument/2006/relationships/image" Target="../media/image12.png" /><Relationship Id="rId7" Type="http://schemas.openxmlformats.org/officeDocument/2006/relationships/tags" Target="../tags/tag7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7.xml" /><Relationship Id="rId3" Type="http://schemas.openxmlformats.org/officeDocument/2006/relationships/tags" Target="../tags/tag238.xml" /><Relationship Id="rId4" Type="http://schemas.openxmlformats.org/officeDocument/2006/relationships/image" Target="../media/image21.jpeg" /><Relationship Id="rId5" Type="http://schemas.openxmlformats.org/officeDocument/2006/relationships/tags" Target="../tags/tag239.xml" /><Relationship Id="rId6" Type="http://schemas.openxmlformats.org/officeDocument/2006/relationships/image" Target="../media/image22.gif" /><Relationship Id="rId7" Type="http://schemas.openxmlformats.org/officeDocument/2006/relationships/tags" Target="../tags/tag24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1.xml" /><Relationship Id="rId3" Type="http://schemas.openxmlformats.org/officeDocument/2006/relationships/tags" Target="../tags/tag242.xml" /><Relationship Id="rId4" Type="http://schemas.openxmlformats.org/officeDocument/2006/relationships/tags" Target="../tags/tag24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4.xml" /><Relationship Id="rId3" Type="http://schemas.openxmlformats.org/officeDocument/2006/relationships/tags" Target="../tags/tag245.xml" /><Relationship Id="rId4" Type="http://schemas.openxmlformats.org/officeDocument/2006/relationships/tags" Target="../tags/tag246.xml" /><Relationship Id="rId5" Type="http://schemas.openxmlformats.org/officeDocument/2006/relationships/tags" Target="../tags/tag24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8.xml" /><Relationship Id="rId3" Type="http://schemas.openxmlformats.org/officeDocument/2006/relationships/tags" Target="../tags/tag249.xml" /><Relationship Id="rId4" Type="http://schemas.openxmlformats.org/officeDocument/2006/relationships/image" Target="../media/image23.png" /><Relationship Id="rId5" Type="http://schemas.openxmlformats.org/officeDocument/2006/relationships/tags" Target="../tags/tag25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256.xml" /><Relationship Id="rId2" Type="http://schemas.openxmlformats.org/officeDocument/2006/relationships/tags" Target="../tags/tag251.xml" /><Relationship Id="rId3" Type="http://schemas.openxmlformats.org/officeDocument/2006/relationships/tags" Target="../tags/tag252.xml" /><Relationship Id="rId4" Type="http://schemas.openxmlformats.org/officeDocument/2006/relationships/tags" Target="../tags/tag253.xml" /><Relationship Id="rId5" Type="http://schemas.openxmlformats.org/officeDocument/2006/relationships/image" Target="../media/image3.png" /><Relationship Id="rId6" Type="http://schemas.openxmlformats.org/officeDocument/2006/relationships/tags" Target="../tags/tag254.xml" /><Relationship Id="rId7" Type="http://schemas.openxmlformats.org/officeDocument/2006/relationships/image" Target="../media/image4.png" /><Relationship Id="rId8" Type="http://schemas.openxmlformats.org/officeDocument/2006/relationships/tags" Target="../tags/tag255.xml" /><Relationship Id="rId9" Type="http://schemas.openxmlformats.org/officeDocument/2006/relationships/image" Target="../media/image24.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57.xml" /><Relationship Id="rId3" Type="http://schemas.openxmlformats.org/officeDocument/2006/relationships/tags" Target="../tags/tag25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9.xml" /><Relationship Id="rId3" Type="http://schemas.openxmlformats.org/officeDocument/2006/relationships/tags" Target="../tags/tag260.xml" /><Relationship Id="rId4" Type="http://schemas.openxmlformats.org/officeDocument/2006/relationships/tags" Target="../tags/tag26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2.xml" /><Relationship Id="rId3" Type="http://schemas.openxmlformats.org/officeDocument/2006/relationships/image" Target="../media/image25.png" /><Relationship Id="rId4" Type="http://schemas.openxmlformats.org/officeDocument/2006/relationships/tags" Target="../tags/tag263.xml" /><Relationship Id="rId5" Type="http://schemas.openxmlformats.org/officeDocument/2006/relationships/tags" Target="../tags/tag264.xml" /><Relationship Id="rId6" Type="http://schemas.openxmlformats.org/officeDocument/2006/relationships/tags" Target="../tags/tag265.xml" /><Relationship Id="rId7" Type="http://schemas.openxmlformats.org/officeDocument/2006/relationships/tags" Target="../tags/tag266.xml" /><Relationship Id="rId8" Type="http://schemas.openxmlformats.org/officeDocument/2006/relationships/tags" Target="../tags/tag26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8.xml" /><Relationship Id="rId3" Type="http://schemas.openxmlformats.org/officeDocument/2006/relationships/tags" Target="../tags/tag269.xml" /><Relationship Id="rId4" Type="http://schemas.openxmlformats.org/officeDocument/2006/relationships/image" Target="../media/image25.png" /><Relationship Id="rId5" Type="http://schemas.openxmlformats.org/officeDocument/2006/relationships/tags" Target="../tags/tag270.xml" /><Relationship Id="rId6" Type="http://schemas.openxmlformats.org/officeDocument/2006/relationships/image" Target="../media/image26.png" /><Relationship Id="rId7" Type="http://schemas.openxmlformats.org/officeDocument/2006/relationships/tags" Target="../tags/tag27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2.xml" /><Relationship Id="rId3" Type="http://schemas.openxmlformats.org/officeDocument/2006/relationships/tags" Target="../tags/tag273.xml" /><Relationship Id="rId4" Type="http://schemas.openxmlformats.org/officeDocument/2006/relationships/tags" Target="../tags/tag274.xml" /><Relationship Id="rId5" Type="http://schemas.openxmlformats.org/officeDocument/2006/relationships/tags" Target="../tags/tag27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tags" Target="../tags/tag77.xml" /><Relationship Id="rId4" Type="http://schemas.openxmlformats.org/officeDocument/2006/relationships/image" Target="../media/image13.jpeg"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tags" Target="../tags/tag80.xml" /><Relationship Id="rId8" Type="http://schemas.openxmlformats.org/officeDocument/2006/relationships/hyperlink" Target="&#31934;&#33268;&#30340;&#21033;&#24049;&#20027;&#20041;&#32773;.mp4" TargetMode="External" /><Relationship Id="rId9" Type="http://schemas.openxmlformats.org/officeDocument/2006/relationships/tags" Target="../tags/tag8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6.xml" /><Relationship Id="rId3" Type="http://schemas.openxmlformats.org/officeDocument/2006/relationships/tags" Target="../tags/tag277.xml" /><Relationship Id="rId4" Type="http://schemas.openxmlformats.org/officeDocument/2006/relationships/tags" Target="../tags/tag278.xml" /><Relationship Id="rId5" Type="http://schemas.openxmlformats.org/officeDocument/2006/relationships/tags" Target="../tags/tag279.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0.xml" /><Relationship Id="rId3" Type="http://schemas.openxmlformats.org/officeDocument/2006/relationships/tags" Target="../tags/tag281.xml" /><Relationship Id="rId4" Type="http://schemas.openxmlformats.org/officeDocument/2006/relationships/tags" Target="../tags/tag282.xml" /><Relationship Id="rId5" Type="http://schemas.openxmlformats.org/officeDocument/2006/relationships/tags" Target="../tags/tag283.xml" /><Relationship Id="rId6" Type="http://schemas.openxmlformats.org/officeDocument/2006/relationships/tags" Target="../tags/tag28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5.xml" /><Relationship Id="rId3" Type="http://schemas.openxmlformats.org/officeDocument/2006/relationships/tags" Target="../tags/tag286.xml" /><Relationship Id="rId4" Type="http://schemas.openxmlformats.org/officeDocument/2006/relationships/tags" Target="../tags/tag287.xml" /><Relationship Id="rId5" Type="http://schemas.openxmlformats.org/officeDocument/2006/relationships/tags" Target="../tags/tag288.xml" /><Relationship Id="rId6" Type="http://schemas.openxmlformats.org/officeDocument/2006/relationships/tags" Target="../tags/tag289.xml" /><Relationship Id="rId7" Type="http://schemas.openxmlformats.org/officeDocument/2006/relationships/tags" Target="../tags/tag290.xml" /><Relationship Id="rId8" Type="http://schemas.openxmlformats.org/officeDocument/2006/relationships/image" Target="../media/image27.png" /><Relationship Id="rId9" Type="http://schemas.openxmlformats.org/officeDocument/2006/relationships/tags" Target="../tags/tag29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2.xml" /><Relationship Id="rId3" Type="http://schemas.openxmlformats.org/officeDocument/2006/relationships/tags" Target="../tags/tag293.xml" /><Relationship Id="rId4" Type="http://schemas.openxmlformats.org/officeDocument/2006/relationships/image" Target="../media/image28.png" /><Relationship Id="rId5" Type="http://schemas.openxmlformats.org/officeDocument/2006/relationships/tags" Target="../tags/tag29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1.xml" /><Relationship Id="rId11" Type="http://schemas.openxmlformats.org/officeDocument/2006/relationships/tags" Target="../tags/tag92.xml" /><Relationship Id="rId12" Type="http://schemas.openxmlformats.org/officeDocument/2006/relationships/tags" Target="../tags/tag93.xml" /><Relationship Id="rId13" Type="http://schemas.openxmlformats.org/officeDocument/2006/relationships/tags" Target="../tags/tag94.xml" /><Relationship Id="rId14" Type="http://schemas.openxmlformats.org/officeDocument/2006/relationships/tags" Target="../tags/tag95.xml" /><Relationship Id="rId15" Type="http://schemas.openxmlformats.org/officeDocument/2006/relationships/tags" Target="../tags/tag96.xml" /><Relationship Id="rId2" Type="http://schemas.openxmlformats.org/officeDocument/2006/relationships/notesSlide" Target="../notesSlides/notesSlide2.xml" /><Relationship Id="rId3" Type="http://schemas.openxmlformats.org/officeDocument/2006/relationships/tags" Target="../tags/tag86.xml" /><Relationship Id="rId4" Type="http://schemas.openxmlformats.org/officeDocument/2006/relationships/image" Target="../media/image14.png"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tags" Target="../tags/tag89.xml" /><Relationship Id="rId8" Type="http://schemas.openxmlformats.org/officeDocument/2006/relationships/tags" Target="../tags/tag90.xml" /><Relationship Id="rId9" Type="http://schemas.openxmlformats.org/officeDocument/2006/relationships/image" Target="../media/image15.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tags" Target="../tags/tag101.xml" /><Relationship Id="rId4" Type="http://schemas.openxmlformats.org/officeDocument/2006/relationships/image" Target="../media/image13.jpeg" /><Relationship Id="rId5" Type="http://schemas.openxmlformats.org/officeDocument/2006/relationships/tags" Target="../tags/tag102.xml" /><Relationship Id="rId6" Type="http://schemas.openxmlformats.org/officeDocument/2006/relationships/tags" Target="../tags/tag103.xml" /><Relationship Id="rId7" Type="http://schemas.openxmlformats.org/officeDocument/2006/relationships/tags" Target="../tags/tag104.xml" /><Relationship Id="rId8" Type="http://schemas.openxmlformats.org/officeDocument/2006/relationships/tags" Target="../tags/tag10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tags" Target="../tags/tag110.xml" /><Relationship Id="rId4" Type="http://schemas.openxmlformats.org/officeDocument/2006/relationships/image" Target="../media/image13.jpeg" /><Relationship Id="rId5" Type="http://schemas.openxmlformats.org/officeDocument/2006/relationships/tags" Target="../tags/tag111.xml" /><Relationship Id="rId6" Type="http://schemas.openxmlformats.org/officeDocument/2006/relationships/tags" Target="../tags/tag112.xml" /><Relationship Id="rId7" Type="http://schemas.openxmlformats.org/officeDocument/2006/relationships/tags" Target="../tags/tag113.xml" /><Relationship Id="rId8" Type="http://schemas.openxmlformats.org/officeDocument/2006/relationships/image" Target="../media/image16.jpeg" /><Relationship Id="rId9" Type="http://schemas.openxmlformats.org/officeDocument/2006/relationships/tags" Target="../tags/tag11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tags" Target="../tags/tag119.xml" /><Relationship Id="rId4" Type="http://schemas.openxmlformats.org/officeDocument/2006/relationships/image" Target="../media/image13.jpeg" /><Relationship Id="rId5" Type="http://schemas.openxmlformats.org/officeDocument/2006/relationships/tags" Target="../tags/tag120.xml" /><Relationship Id="rId6" Type="http://schemas.openxmlformats.org/officeDocument/2006/relationships/tags" Target="../tags/tag121.xml" /><Relationship Id="rId7" Type="http://schemas.openxmlformats.org/officeDocument/2006/relationships/tags" Target="../tags/tag12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33.xml" /><Relationship Id="rId11" Type="http://schemas.openxmlformats.org/officeDocument/2006/relationships/tags" Target="../tags/tag134.xml" /><Relationship Id="rId12" Type="http://schemas.openxmlformats.org/officeDocument/2006/relationships/tags" Target="../tags/tag135.xml" /><Relationship Id="rId13" Type="http://schemas.openxmlformats.org/officeDocument/2006/relationships/tags" Target="../tags/tag136.xml" /><Relationship Id="rId14" Type="http://schemas.openxmlformats.org/officeDocument/2006/relationships/tags" Target="../tags/tag137.xml" /><Relationship Id="rId15" Type="http://schemas.openxmlformats.org/officeDocument/2006/relationships/tags" Target="../tags/tag138.xml" /><Relationship Id="rId16" Type="http://schemas.openxmlformats.org/officeDocument/2006/relationships/tags" Target="../tags/tag139.xml" /><Relationship Id="rId17" Type="http://schemas.openxmlformats.org/officeDocument/2006/relationships/tags" Target="../tags/tag140.xml" /><Relationship Id="rId18" Type="http://schemas.openxmlformats.org/officeDocument/2006/relationships/tags" Target="../tags/tag141.xml" /><Relationship Id="rId19" Type="http://schemas.openxmlformats.org/officeDocument/2006/relationships/tags" Target="../tags/tag142.xml" /><Relationship Id="rId2" Type="http://schemas.openxmlformats.org/officeDocument/2006/relationships/notesSlide" Target="../notesSlides/notesSlide6.xml" /><Relationship Id="rId20" Type="http://schemas.openxmlformats.org/officeDocument/2006/relationships/tags" Target="../tags/tag143.xml" /><Relationship Id="rId21" Type="http://schemas.openxmlformats.org/officeDocument/2006/relationships/tags" Target="../tags/tag144.xml" /><Relationship Id="rId3" Type="http://schemas.openxmlformats.org/officeDocument/2006/relationships/tags" Target="../tags/tag127.xml"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image" Target="../media/image17.emf" /><Relationship Id="rId7" Type="http://schemas.openxmlformats.org/officeDocument/2006/relationships/tags" Target="../tags/tag130.xml" /><Relationship Id="rId8" Type="http://schemas.openxmlformats.org/officeDocument/2006/relationships/tags" Target="../tags/tag131.xml" /><Relationship Id="rId9" Type="http://schemas.openxmlformats.org/officeDocument/2006/relationships/tags" Target="../tags/tag13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54.xml" /><Relationship Id="rId11" Type="http://schemas.openxmlformats.org/officeDocument/2006/relationships/tags" Target="../tags/tag155.xml" /><Relationship Id="rId2" Type="http://schemas.openxmlformats.org/officeDocument/2006/relationships/notesSlide" Target="../notesSlides/notesSlide7.xml" /><Relationship Id="rId3" Type="http://schemas.openxmlformats.org/officeDocument/2006/relationships/tags" Target="../tags/tag149.xml" /><Relationship Id="rId4" Type="http://schemas.openxmlformats.org/officeDocument/2006/relationships/tags" Target="../tags/tag150.xml" /><Relationship Id="rId5" Type="http://schemas.openxmlformats.org/officeDocument/2006/relationships/tags" Target="../tags/tag151.xml" /><Relationship Id="rId6" Type="http://schemas.openxmlformats.org/officeDocument/2006/relationships/image" Target="../media/image17.emf" /><Relationship Id="rId7" Type="http://schemas.openxmlformats.org/officeDocument/2006/relationships/tags" Target="../tags/tag152.xml" /><Relationship Id="rId8" Type="http://schemas.openxmlformats.org/officeDocument/2006/relationships/tags" Target="../tags/tag153.xml" /><Relationship Id="rId9" Type="http://schemas.openxmlformats.org/officeDocument/2006/relationships/image" Target="../media/image18.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object 2"/>
          <p:cNvSpPr txBox="1"/>
          <p:nvPr>
            <p:custDataLst>
              <p:tags r:id="rId3"/>
            </p:custDataLst>
          </p:nvPr>
        </p:nvSpPr>
        <p:spPr>
          <a:xfrm>
            <a:off x="4343400" y="2572714"/>
            <a:ext cx="6806565" cy="1216680"/>
          </a:xfrm>
          <a:prstGeom prst="rect">
            <a:avLst/>
          </a:prstGeom>
        </p:spPr>
        <p:txBody>
          <a:bodyPr vert="horz" wrap="square" lIns="0" tIns="12065" rIns="0" bIns="0" rtlCol="0">
            <a:spAutoFit/>
          </a:bodyPr>
          <a:lstStyle/>
          <a:p>
            <a:pPr marL="12700">
              <a:lnSpc>
                <a:spcPct val="150000"/>
              </a:lnSpc>
              <a:spcBef>
                <a:spcPts val="95"/>
              </a:spcBef>
            </a:pPr>
            <a:r>
              <a:rPr sz="2800" b="1" spc="10">
                <a:latin typeface="幼圆"/>
                <a:cs typeface="幼圆"/>
              </a:rPr>
              <a:t>—</a:t>
            </a:r>
            <a:r>
              <a:rPr sz="2800" b="1" spc="-5">
                <a:latin typeface="幼圆"/>
                <a:cs typeface="幼圆"/>
              </a:rPr>
              <a:t>—《乡</a:t>
            </a:r>
            <a:r>
              <a:rPr sz="2800" b="1" spc="5" err="1">
                <a:latin typeface="幼圆"/>
                <a:cs typeface="幼圆"/>
              </a:rPr>
              <a:t>土</a:t>
            </a:r>
            <a:r>
              <a:rPr sz="2800" b="1" spc="-5" err="1">
                <a:latin typeface="幼圆"/>
                <a:cs typeface="幼圆"/>
              </a:rPr>
              <a:t>中</a:t>
            </a:r>
            <a:r>
              <a:rPr sz="2800" b="1" err="1">
                <a:latin typeface="幼圆"/>
                <a:cs typeface="幼圆"/>
              </a:rPr>
              <a:t>国</a:t>
            </a:r>
            <a:r>
              <a:rPr sz="2800" b="1" spc="-5" err="1">
                <a:latin typeface="幼圆"/>
                <a:cs typeface="幼圆"/>
              </a:rPr>
              <a:t>》</a:t>
            </a:r>
            <a:r>
              <a:rPr sz="2800" b="1" spc="5" err="1">
                <a:latin typeface="幼圆"/>
                <a:cs typeface="幼圆"/>
              </a:rPr>
              <a:t>第</a:t>
            </a:r>
            <a:r>
              <a:rPr sz="2800" b="1" spc="-5" err="1">
                <a:latin typeface="幼圆"/>
                <a:cs typeface="幼圆"/>
              </a:rPr>
              <a:t>四、五</a:t>
            </a:r>
            <a:r>
              <a:rPr sz="2800" b="1" spc="5" err="1">
                <a:latin typeface="幼圆"/>
                <a:cs typeface="幼圆"/>
              </a:rPr>
              <a:t>章</a:t>
            </a:r>
            <a:r>
              <a:rPr sz="2800" b="1" spc="-5" err="1">
                <a:latin typeface="幼圆"/>
                <a:cs typeface="幼圆"/>
              </a:rPr>
              <a:t>阅读活</a:t>
            </a:r>
            <a:r>
              <a:rPr sz="2800" b="1" spc="5" err="1">
                <a:latin typeface="幼圆"/>
                <a:cs typeface="幼圆"/>
              </a:rPr>
              <a:t>动</a:t>
            </a:r>
            <a:endParaRPr lang="en-US" sz="2800" b="1" spc="5">
              <a:latin typeface="幼圆"/>
              <a:cs typeface="幼圆"/>
            </a:endParaRPr>
          </a:p>
          <a:p>
            <a:pPr marL="12700">
              <a:lnSpc>
                <a:spcPct val="150000"/>
              </a:lnSpc>
              <a:spcBef>
                <a:spcPts val="95"/>
              </a:spcBef>
            </a:pPr>
            <a:r>
              <a:rPr lang="en-US" sz="2800" b="1" spc="5">
                <a:latin typeface="幼圆"/>
                <a:cs typeface="幼圆"/>
              </a:rPr>
              <a:t>                     2021.12.29</a:t>
            </a:r>
            <a:endParaRPr sz="2800">
              <a:latin typeface="幼圆"/>
              <a:cs typeface="幼圆"/>
            </a:endParaRPr>
          </a:p>
        </p:txBody>
      </p:sp>
      <p:sp>
        <p:nvSpPr>
          <p:cNvPr id="3" name="object 3"/>
          <p:cNvSpPr txBox="1">
            <a:spLocks noGrp="1"/>
          </p:cNvSpPr>
          <p:nvPr>
            <p:ph type="ctrTitle"/>
            <p:custDataLst>
              <p:tags r:id="rId4"/>
            </p:custDataLst>
          </p:nvPr>
        </p:nvSpPr>
        <p:spPr>
          <a:prstGeom prst="rect">
            <a:avLst/>
          </a:prstGeom>
        </p:spPr>
        <p:txBody>
          <a:bodyPr vert="horz" wrap="square" lIns="0" tIns="12700" rIns="0" bIns="0" rtlCol="0">
            <a:spAutoFit/>
          </a:bodyPr>
          <a:lstStyle/>
          <a:p>
            <a:pPr marL="30480">
              <a:lnSpc>
                <a:spcPct val="100000"/>
              </a:lnSpc>
              <a:spcBef>
                <a:spcPts val="100"/>
              </a:spcBef>
            </a:pPr>
            <a:r>
              <a:rPr spc="5"/>
              <a:t>差序格局与私人道德</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 name="椭圆 9"/>
          <p:cNvSpPr/>
          <p:nvPr>
            <p:custDataLst>
              <p:tags r:id="rId3"/>
            </p:custDataLst>
          </p:nvPr>
        </p:nvSpPr>
        <p:spPr>
          <a:xfrm>
            <a:off x="5014913" y="2884488"/>
            <a:ext cx="449263" cy="503238"/>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800" b="1" strike="noStrike" noProof="1">
              <a:latin typeface="楷体" panose="02010609060101010101" pitchFamily="49" charset="-122"/>
              <a:ea typeface="楷体" panose="02010609060101010101" pitchFamily="49" charset="-122"/>
            </a:endParaRPr>
          </a:p>
        </p:txBody>
      </p:sp>
      <p:sp>
        <p:nvSpPr>
          <p:cNvPr id="9" name="椭圆 8"/>
          <p:cNvSpPr/>
          <p:nvPr>
            <p:custDataLst>
              <p:tags r:id="rId4"/>
            </p:custDataLst>
          </p:nvPr>
        </p:nvSpPr>
        <p:spPr>
          <a:xfrm>
            <a:off x="5464175" y="3724275"/>
            <a:ext cx="449263" cy="504825"/>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800" b="1" strike="noStrike" noProof="1">
              <a:latin typeface="楷体" panose="02010609060101010101" pitchFamily="49" charset="-122"/>
              <a:ea typeface="楷体" panose="02010609060101010101" pitchFamily="49" charset="-122"/>
            </a:endParaRPr>
          </a:p>
        </p:txBody>
      </p:sp>
      <p:sp>
        <p:nvSpPr>
          <p:cNvPr id="5123" name="矩形 3"/>
          <p:cNvSpPr/>
          <p:nvPr>
            <p:custDataLst>
              <p:tags r:id="rId5"/>
            </p:custDataLst>
          </p:nvPr>
        </p:nvSpPr>
        <p:spPr>
          <a:xfrm>
            <a:off x="1679575" y="107950"/>
            <a:ext cx="1816100" cy="583565"/>
          </a:xfrm>
          <a:prstGeom prst="rect">
            <a:avLst/>
          </a:prstGeom>
          <a:noFill/>
          <a:ln w="28575" cap="flat" cmpd="sng">
            <a:solidFill>
              <a:srgbClr val="FF0000"/>
            </a:solidFill>
            <a:prstDash val="solid"/>
            <a:round/>
            <a:headEnd type="none" w="med" len="med"/>
            <a:tailEnd type="none" w="med" len="med"/>
          </a:ln>
        </p:spPr>
        <p:txBody>
          <a:bodyPr wrap="none" anchor="t" anchorCtr="0">
            <a:spAutoFit/>
          </a:bodyPr>
          <a:lstStyle/>
          <a:p>
            <a:r>
              <a:rPr lang="zh-CN" altLang="en-US" sz="3200" b="1">
                <a:solidFill>
                  <a:srgbClr val="000000"/>
                </a:solidFill>
                <a:latin typeface="楷体" panose="02010609060101010101" pitchFamily="49" charset="-122"/>
                <a:ea typeface="楷体" panose="02010609060101010101" pitchFamily="49" charset="-122"/>
              </a:rPr>
              <a:t>差序格局</a:t>
            </a:r>
          </a:p>
        </p:txBody>
      </p:sp>
      <p:sp>
        <p:nvSpPr>
          <p:cNvPr id="3" name="文本框 2"/>
          <p:cNvSpPr txBox="1"/>
          <p:nvPr>
            <p:custDataLst>
              <p:tags r:id="rId6"/>
            </p:custDataLst>
          </p:nvPr>
        </p:nvSpPr>
        <p:spPr>
          <a:xfrm>
            <a:off x="7972425" y="1976438"/>
            <a:ext cx="1768475" cy="521970"/>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团体格局</a:t>
            </a:r>
          </a:p>
        </p:txBody>
      </p:sp>
      <p:sp>
        <p:nvSpPr>
          <p:cNvPr id="5" name="文本框 4"/>
          <p:cNvSpPr txBox="1"/>
          <p:nvPr>
            <p:custDataLst>
              <p:tags r:id="rId7"/>
            </p:custDataLst>
          </p:nvPr>
        </p:nvSpPr>
        <p:spPr>
          <a:xfrm>
            <a:off x="4645025" y="2874963"/>
            <a:ext cx="1997075" cy="521970"/>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以己为中心</a:t>
            </a:r>
          </a:p>
        </p:txBody>
      </p:sp>
      <p:sp>
        <p:nvSpPr>
          <p:cNvPr id="7" name="文本框 6"/>
          <p:cNvSpPr txBox="1"/>
          <p:nvPr>
            <p:custDataLst>
              <p:tags r:id="rId8"/>
            </p:custDataLst>
          </p:nvPr>
        </p:nvSpPr>
        <p:spPr>
          <a:xfrm>
            <a:off x="1679575" y="2851150"/>
            <a:ext cx="2455863" cy="521970"/>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私，自我主义</a:t>
            </a:r>
          </a:p>
        </p:txBody>
      </p:sp>
      <p:sp>
        <p:nvSpPr>
          <p:cNvPr id="8" name="文本框 7"/>
          <p:cNvSpPr txBox="1"/>
          <p:nvPr>
            <p:custDataLst>
              <p:tags r:id="rId9"/>
            </p:custDataLst>
          </p:nvPr>
        </p:nvSpPr>
        <p:spPr>
          <a:xfrm>
            <a:off x="5399088" y="3675063"/>
            <a:ext cx="647700" cy="521970"/>
          </a:xfrm>
          <a:prstGeom prst="rect">
            <a:avLst/>
          </a:prstGeom>
          <a:noFill/>
          <a:ln w="28575">
            <a:noFill/>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推</a:t>
            </a:r>
          </a:p>
        </p:txBody>
      </p:sp>
      <p:sp>
        <p:nvSpPr>
          <p:cNvPr id="11" name="文本框 10"/>
          <p:cNvSpPr txBox="1"/>
          <p:nvPr>
            <p:custDataLst>
              <p:tags r:id="rId10"/>
            </p:custDataLst>
          </p:nvPr>
        </p:nvSpPr>
        <p:spPr>
          <a:xfrm>
            <a:off x="1524000" y="3536950"/>
            <a:ext cx="3090863" cy="953135"/>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人伦（差序）</a:t>
            </a:r>
            <a:endParaRPr lang="en-US" altLang="zh-CN" sz="2800" b="1">
              <a:solidFill>
                <a:srgbClr val="000000"/>
              </a:solidFill>
              <a:latin typeface="楷体" panose="02010609060101010101" pitchFamily="49" charset="-122"/>
              <a:ea typeface="楷体" panose="02010609060101010101" pitchFamily="49" charset="-122"/>
            </a:endParaRPr>
          </a:p>
          <a:p>
            <a:r>
              <a:rPr lang="zh-CN" altLang="en-US" sz="2800" b="1">
                <a:solidFill>
                  <a:srgbClr val="000000"/>
                </a:solidFill>
                <a:latin typeface="楷体" panose="02010609060101010101" pitchFamily="49" charset="-122"/>
                <a:ea typeface="楷体" panose="02010609060101010101" pitchFamily="49" charset="-122"/>
              </a:rPr>
              <a:t>亲属，地缘，权势</a:t>
            </a:r>
          </a:p>
        </p:txBody>
      </p:sp>
      <p:sp>
        <p:nvSpPr>
          <p:cNvPr id="12" name="文本框 11"/>
          <p:cNvSpPr txBox="1"/>
          <p:nvPr>
            <p:custDataLst>
              <p:tags r:id="rId11"/>
            </p:custDataLst>
          </p:nvPr>
        </p:nvSpPr>
        <p:spPr>
          <a:xfrm>
            <a:off x="3292475" y="4629150"/>
            <a:ext cx="1905000" cy="953135"/>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越推越薄</a:t>
            </a:r>
            <a:endParaRPr lang="en-US" altLang="zh-CN" sz="2800" b="1">
              <a:solidFill>
                <a:srgbClr val="000000"/>
              </a:solidFill>
              <a:latin typeface="楷体" panose="02010609060101010101" pitchFamily="49" charset="-122"/>
              <a:ea typeface="楷体" panose="02010609060101010101" pitchFamily="49" charset="-122"/>
            </a:endParaRPr>
          </a:p>
          <a:p>
            <a:r>
              <a:rPr lang="zh-CN" altLang="en-US" sz="2800" b="1">
                <a:solidFill>
                  <a:srgbClr val="000000"/>
                </a:solidFill>
                <a:latin typeface="楷体" panose="02010609060101010101" pitchFamily="49" charset="-122"/>
                <a:ea typeface="楷体" panose="02010609060101010101" pitchFamily="49" charset="-122"/>
              </a:rPr>
              <a:t>可伸缩</a:t>
            </a:r>
          </a:p>
        </p:txBody>
      </p:sp>
      <p:sp>
        <p:nvSpPr>
          <p:cNvPr id="13" name="文本框 12"/>
          <p:cNvSpPr txBox="1"/>
          <p:nvPr>
            <p:custDataLst>
              <p:tags r:id="rId12"/>
            </p:custDataLst>
          </p:nvPr>
        </p:nvSpPr>
        <p:spPr>
          <a:xfrm>
            <a:off x="5643563" y="4765675"/>
            <a:ext cx="1692275" cy="521970"/>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界限模糊</a:t>
            </a:r>
          </a:p>
        </p:txBody>
      </p:sp>
      <p:sp>
        <p:nvSpPr>
          <p:cNvPr id="14" name="文本框 13"/>
          <p:cNvSpPr txBox="1"/>
          <p:nvPr>
            <p:custDataLst>
              <p:tags r:id="rId13"/>
            </p:custDataLst>
          </p:nvPr>
        </p:nvSpPr>
        <p:spPr>
          <a:xfrm>
            <a:off x="4691063" y="1976438"/>
            <a:ext cx="1768475" cy="521970"/>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差序格局</a:t>
            </a:r>
          </a:p>
        </p:txBody>
      </p:sp>
      <p:sp>
        <p:nvSpPr>
          <p:cNvPr id="15" name="文本框 14"/>
          <p:cNvSpPr txBox="1"/>
          <p:nvPr>
            <p:custDataLst>
              <p:tags r:id="rId14"/>
            </p:custDataLst>
          </p:nvPr>
        </p:nvSpPr>
        <p:spPr>
          <a:xfrm>
            <a:off x="7972425" y="2889250"/>
            <a:ext cx="2033588" cy="521970"/>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若干人组成</a:t>
            </a:r>
          </a:p>
        </p:txBody>
      </p:sp>
      <p:sp>
        <p:nvSpPr>
          <p:cNvPr id="16" name="文本框 15"/>
          <p:cNvSpPr txBox="1"/>
          <p:nvPr>
            <p:custDataLst>
              <p:tags r:id="rId15"/>
            </p:custDataLst>
          </p:nvPr>
        </p:nvSpPr>
        <p:spPr>
          <a:xfrm>
            <a:off x="7972425" y="3646488"/>
            <a:ext cx="2033588" cy="521970"/>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有清晰界限</a:t>
            </a:r>
          </a:p>
        </p:txBody>
      </p:sp>
      <p:sp>
        <p:nvSpPr>
          <p:cNvPr id="17" name="文本框 16"/>
          <p:cNvSpPr txBox="1"/>
          <p:nvPr>
            <p:custDataLst>
              <p:tags r:id="rId16"/>
            </p:custDataLst>
          </p:nvPr>
        </p:nvSpPr>
        <p:spPr>
          <a:xfrm>
            <a:off x="7972425" y="4405313"/>
            <a:ext cx="2465388" cy="521970"/>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有法律等规定</a:t>
            </a:r>
          </a:p>
        </p:txBody>
      </p:sp>
      <p:sp>
        <p:nvSpPr>
          <p:cNvPr id="18" name="左箭头 17"/>
          <p:cNvSpPr/>
          <p:nvPr>
            <p:custDataLst>
              <p:tags r:id="rId17"/>
            </p:custDataLst>
          </p:nvPr>
        </p:nvSpPr>
        <p:spPr>
          <a:xfrm>
            <a:off x="4206875" y="2981325"/>
            <a:ext cx="285750" cy="33813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9" name="右箭头 18"/>
          <p:cNvSpPr/>
          <p:nvPr>
            <p:custDataLst>
              <p:tags r:id="rId18"/>
            </p:custDataLst>
          </p:nvPr>
        </p:nvSpPr>
        <p:spPr>
          <a:xfrm>
            <a:off x="4683125" y="3814763"/>
            <a:ext cx="665163" cy="3540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0" name="文本框 19"/>
          <p:cNvSpPr txBox="1"/>
          <p:nvPr>
            <p:custDataLst>
              <p:tags r:id="rId19"/>
            </p:custDataLst>
          </p:nvPr>
        </p:nvSpPr>
        <p:spPr>
          <a:xfrm>
            <a:off x="4691063" y="5619750"/>
            <a:ext cx="1690687" cy="521970"/>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不同网络</a:t>
            </a:r>
          </a:p>
        </p:txBody>
      </p:sp>
      <p:cxnSp>
        <p:nvCxnSpPr>
          <p:cNvPr id="22" name="直接连接符 21"/>
          <p:cNvCxnSpPr/>
          <p:nvPr>
            <p:custDataLst>
              <p:tags r:id="rId20"/>
            </p:custDataLst>
          </p:nvPr>
        </p:nvCxnSpPr>
        <p:spPr>
          <a:xfrm flipH="1">
            <a:off x="5024438" y="4159250"/>
            <a:ext cx="474663" cy="44291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21"/>
            </p:custDataLst>
          </p:nvPr>
        </p:nvCxnSpPr>
        <p:spPr>
          <a:xfrm flipH="1">
            <a:off x="5464175" y="4257675"/>
            <a:ext cx="204788" cy="13335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22"/>
            </p:custDataLst>
          </p:nvPr>
        </p:nvCxnSpPr>
        <p:spPr>
          <a:xfrm>
            <a:off x="5872163" y="4189413"/>
            <a:ext cx="427038" cy="57626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2" name="文本框 31"/>
          <p:cNvSpPr txBox="1"/>
          <p:nvPr>
            <p:custDataLst>
              <p:tags r:id="rId23"/>
            </p:custDataLst>
          </p:nvPr>
        </p:nvSpPr>
        <p:spPr>
          <a:xfrm>
            <a:off x="2009775" y="1223963"/>
            <a:ext cx="1768475" cy="953135"/>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克己修身</a:t>
            </a:r>
            <a:endParaRPr lang="en-US" altLang="zh-CN" sz="2800" b="1">
              <a:solidFill>
                <a:srgbClr val="000000"/>
              </a:solidFill>
              <a:latin typeface="楷体" panose="02010609060101010101" pitchFamily="49" charset="-122"/>
              <a:ea typeface="楷体" panose="02010609060101010101" pitchFamily="49" charset="-122"/>
            </a:endParaRPr>
          </a:p>
          <a:p>
            <a:r>
              <a:rPr lang="zh-CN" altLang="en-US" sz="2800" b="1">
                <a:solidFill>
                  <a:srgbClr val="000000"/>
                </a:solidFill>
                <a:latin typeface="楷体" panose="02010609060101010101" pitchFamily="49" charset="-122"/>
                <a:ea typeface="楷体" panose="02010609060101010101" pitchFamily="49" charset="-122"/>
              </a:rPr>
              <a:t>推己及人</a:t>
            </a:r>
          </a:p>
        </p:txBody>
      </p:sp>
      <p:sp>
        <p:nvSpPr>
          <p:cNvPr id="33" name="下箭头 32"/>
          <p:cNvSpPr/>
          <p:nvPr>
            <p:custDataLst>
              <p:tags r:id="rId24"/>
            </p:custDataLst>
          </p:nvPr>
        </p:nvSpPr>
        <p:spPr>
          <a:xfrm>
            <a:off x="2741613" y="2373313"/>
            <a:ext cx="330200" cy="39211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4" name="左右箭头 33"/>
          <p:cNvSpPr/>
          <p:nvPr>
            <p:custDataLst>
              <p:tags r:id="rId25"/>
            </p:custDataLst>
          </p:nvPr>
        </p:nvSpPr>
        <p:spPr>
          <a:xfrm>
            <a:off x="6656388" y="2092325"/>
            <a:ext cx="1119188" cy="32067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5" name="文本框 24"/>
          <p:cNvSpPr txBox="1"/>
          <p:nvPr>
            <p:custDataLst>
              <p:tags r:id="rId26"/>
            </p:custDataLst>
          </p:nvPr>
        </p:nvSpPr>
        <p:spPr>
          <a:xfrm>
            <a:off x="6299200" y="982663"/>
            <a:ext cx="1768475" cy="521970"/>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社会格局</a:t>
            </a:r>
          </a:p>
        </p:txBody>
      </p:sp>
    </p:spTree>
  </p:cSld>
  <p:clrMapOvr>
    <a:masterClrMapping/>
  </p:clrMapOvr>
  <mc:AlternateContent>
    <mc:Choice xmlns:p14="http://schemas.microsoft.com/office/powerpoint/2010/main" Requires="p14">
      <p:transition spd="slow" advTm="2000" p14:dur="1500">
        <p:split orient="vert"/>
      </p:transition>
    </mc:Choice>
    <mc:Fallback>
      <p:transition spd="slow" advTm="2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3" grpId="0"/>
      <p:bldP spid="5" grpId="0"/>
      <p:bldP spid="7" grpId="0"/>
      <p:bldP spid="8" grpId="0"/>
      <p:bldP spid="11" grpId="0"/>
      <p:bldP spid="12" grpId="0"/>
      <p:bldP spid="13" grpId="0"/>
      <p:bldP spid="14" grpId="0"/>
      <p:bldP spid="15" grpId="0"/>
      <p:bldP spid="16" grpId="0"/>
      <p:bldP spid="17" grpId="0"/>
      <p:bldP spid="18" grpId="0"/>
      <p:bldP spid="19" grpId="0"/>
      <p:bldP spid="20" grpId="0"/>
      <p:bldP spid="32" grpId="0"/>
      <p:bldP spid="33" grpId="0"/>
      <p:bldP spid="34" grpId="0"/>
      <p:bldP spid="2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9"/>
          <p:cNvPicPr>
            <a:picLocks noChangeAspect="1"/>
          </p:cNvPicPr>
          <p:nvPr>
            <p:custDataLst>
              <p:tags r:id="rId5"/>
            </p:custDataLst>
          </p:nvPr>
        </p:nvPicPr>
        <p:blipFill>
          <a:blip r:embed="rId4">
            <a:clrChange>
              <a:clrFrom>
                <a:srgbClr val="F4F0ED"/>
              </a:clrFrom>
              <a:clrTo>
                <a:srgbClr val="F4F0ED">
                  <a:alpha val="0"/>
                </a:srgbClr>
              </a:clrTo>
            </a:clrChange>
          </a:blip>
          <a:stretch>
            <a:fillRect/>
          </a:stretch>
        </p:blipFill>
        <p:spPr bwMode="auto">
          <a:xfrm>
            <a:off x="7446722" y="3503033"/>
            <a:ext cx="4745278" cy="3354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内容占位符 7"/>
          <p:cNvSpPr>
            <a:spLocks noGrp="1"/>
          </p:cNvSpPr>
          <p:nvPr>
            <p:ph idx="1"/>
            <p:custDataLst>
              <p:tags r:id="rId6"/>
            </p:custDataLst>
          </p:nvPr>
        </p:nvSpPr>
        <p:spPr>
          <a:xfrm>
            <a:off x="187569" y="368710"/>
            <a:ext cx="12004431" cy="6698134"/>
          </a:xfrm>
        </p:spPr>
        <p:txBody>
          <a:bodyPr>
            <a:normAutofit/>
          </a:bodyPr>
          <a:lstStyle/>
          <a:p>
            <a:pPr>
              <a:lnSpc>
                <a:spcPct val="80000"/>
              </a:lnSpc>
              <a:buNone/>
            </a:pPr>
            <a:endParaRPr lang="zh-CN" altLang="zh-CN" sz="3200" b="1">
              <a:latin typeface="宋体" panose="02010600030101010101" pitchFamily="2" charset="-122"/>
              <a:ea typeface="宋体" panose="02010600030101010101" pitchFamily="2" charset="-122"/>
            </a:endParaRPr>
          </a:p>
          <a:p>
            <a:endParaRPr lang="zh-CN" altLang="en-US" sz="3600" b="1"/>
          </a:p>
          <a:p>
            <a:endParaRPr lang="en-US" altLang="zh-CN" sz="3300" b="1">
              <a:solidFill>
                <a:srgbClr val="0000FF"/>
              </a:solidFill>
              <a:latin typeface="宋体" panose="02010600030101010101" pitchFamily="2" charset="-122"/>
              <a:ea typeface="宋体" panose="02010600030101010101" pitchFamily="2" charset="-122"/>
            </a:endParaRPr>
          </a:p>
          <a:p>
            <a:endParaRPr lang="zh-CN" altLang="en-US" sz="3600"/>
          </a:p>
        </p:txBody>
      </p:sp>
      <p:sp>
        <p:nvSpPr>
          <p:cNvPr id="5" name="内容占位符 4"/>
          <p:cNvSpPr>
            <a:spLocks noGrp="1"/>
          </p:cNvSpPr>
          <p:nvPr>
            <p:custDataLst>
              <p:tags r:id="rId7"/>
            </p:custDataLst>
          </p:nvPr>
        </p:nvSpPr>
        <p:spPr>
          <a:xfrm>
            <a:off x="464185" y="368935"/>
            <a:ext cx="11277600" cy="58083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a:solidFill>
                  <a:prstClr val="black"/>
                </a:solidFill>
                <a:latin typeface="微软雅黑" panose="020b0503020204020204" pitchFamily="34" charset="-122"/>
                <a:ea typeface="微软雅黑" panose="020b0503020204020204" pitchFamily="34" charset="-122"/>
                <a:cs typeface="+mj-cs"/>
              </a:rPr>
              <a:t>活动</a:t>
            </a:r>
            <a:r>
              <a:rPr lang="en-US" altLang="zh-CN" sz="3600" b="1">
                <a:solidFill>
                  <a:prstClr val="black"/>
                </a:solidFill>
                <a:latin typeface="微软雅黑" panose="020b0503020204020204" pitchFamily="34" charset="-122"/>
                <a:ea typeface="微软雅黑" panose="020b0503020204020204" pitchFamily="34" charset="-122"/>
                <a:cs typeface="+mj-cs"/>
              </a:rPr>
              <a:t>4</a:t>
            </a:r>
            <a:r>
              <a:rPr lang="zh-CN" altLang="en-US" sz="3600" b="1">
                <a:solidFill>
                  <a:prstClr val="black"/>
                </a:solidFill>
                <a:latin typeface="微软雅黑" panose="020b0503020204020204" pitchFamily="34" charset="-122"/>
                <a:ea typeface="微软雅黑" panose="020b0503020204020204" pitchFamily="34" charset="-122"/>
                <a:cs typeface="+mj-cs"/>
              </a:rPr>
              <a:t>：根据第五章</a:t>
            </a:r>
            <a:r>
              <a:rPr lang="en-US" altLang="zh-CN" sz="3600" b="1">
                <a:solidFill>
                  <a:prstClr val="black"/>
                </a:solidFill>
                <a:latin typeface="微软雅黑" panose="020b0503020204020204" pitchFamily="34" charset="-122"/>
                <a:ea typeface="微软雅黑" panose="020b0503020204020204" pitchFamily="34" charset="-122"/>
                <a:cs typeface="+mj-cs"/>
              </a:rPr>
              <a:t>《</a:t>
            </a:r>
            <a:r>
              <a:rPr lang="zh-CN" altLang="en-US" sz="3600" b="1">
                <a:solidFill>
                  <a:prstClr val="black"/>
                </a:solidFill>
                <a:latin typeface="微软雅黑" panose="020b0503020204020204" pitchFamily="34" charset="-122"/>
                <a:ea typeface="微软雅黑" panose="020b0503020204020204" pitchFamily="34" charset="-122"/>
                <a:cs typeface="+mj-cs"/>
              </a:rPr>
              <a:t>系维着私人的道德</a:t>
            </a:r>
            <a:r>
              <a:rPr lang="en-US" altLang="zh-CN" sz="3600" b="1">
                <a:solidFill>
                  <a:prstClr val="black"/>
                </a:solidFill>
                <a:latin typeface="微软雅黑" panose="020b0503020204020204" pitchFamily="34" charset="-122"/>
                <a:ea typeface="微软雅黑" panose="020b0503020204020204" pitchFamily="34" charset="-122"/>
                <a:cs typeface="+mj-cs"/>
              </a:rPr>
              <a:t>》</a:t>
            </a:r>
            <a:r>
              <a:rPr lang="zh-CN" altLang="en-US" sz="3600" b="1">
                <a:solidFill>
                  <a:prstClr val="black"/>
                </a:solidFill>
                <a:latin typeface="微软雅黑" panose="020b0503020204020204" pitchFamily="34" charset="-122"/>
                <a:ea typeface="微软雅黑" panose="020b0503020204020204" pitchFamily="34" charset="-122"/>
                <a:cs typeface="+mj-cs"/>
              </a:rPr>
              <a:t>快速总结“差序格局”的道德体系特点。</a:t>
            </a:r>
          </a:p>
          <a:p>
            <a:pPr marL="0" indent="0">
              <a:buNone/>
            </a:pPr>
            <a:endParaRPr lang="zh-CN" altLang="en-US" sz="3600"/>
          </a:p>
        </p:txBody>
      </p:sp>
      <p:sp>
        <p:nvSpPr>
          <p:cNvPr id="15" name="内容占位符 14"/>
          <p:cNvSpPr>
            <a:spLocks noGrp="1"/>
          </p:cNvSpPr>
          <p:nvPr>
            <p:custDataLst>
              <p:tags r:id="rId8"/>
            </p:custDataLst>
          </p:nvPr>
        </p:nvSpPr>
        <p:spPr>
          <a:xfrm>
            <a:off x="-1280251" y="1509122"/>
            <a:ext cx="11872686" cy="5080001"/>
          </a:xfrm>
          <a:prstGeom prst="rect">
            <a:avLst/>
          </a:prstGeom>
        </p:spPr>
        <p:txBody>
          <a:bodyPr vert="horz" lIns="91440" tIns="45720" rIns="91440" bIns="45720" rtlCol="0">
            <a:normAutofit/>
            <a:scene3d>
              <a:camera prst="orthographicFront"/>
              <a:lightRig rig="threePt" dir="t"/>
            </a:scene3d>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pPr>
            <a:endParaRPr lang="zh-CN" altLang="zh-CN" sz="4000">
              <a:solidFill>
                <a:schemeClr val="tx1"/>
              </a:solidFill>
              <a:effectLst>
                <a:outerShdw blurRad="38100" dist="19050" dir="2700000" algn="tl" rotWithShape="0">
                  <a:schemeClr val="dk1">
                    <a:alpha val="40000"/>
                  </a:schemeClr>
                </a:outerShdw>
              </a:effectLst>
              <a:sym typeface="+mn-ea"/>
            </a:endParaRPr>
          </a:p>
          <a:p>
            <a:pPr algn="ctr">
              <a:buNone/>
            </a:pPr>
            <a:r>
              <a:rPr lang="zh-CN" altLang="zh-CN" sz="4000">
                <a:solidFill>
                  <a:srgbClr val="C00000"/>
                </a:solidFill>
                <a:effectLst>
                  <a:outerShdw blurRad="38100" dist="19050" dir="2700000" algn="tl" rotWithShape="0">
                    <a:schemeClr val="dk1">
                      <a:alpha val="40000"/>
                    </a:schemeClr>
                  </a:outerShdw>
                </a:effectLst>
                <a:sym typeface="+mn-ea"/>
              </a:rPr>
              <a:t>出发点自己，根根私人联</a:t>
            </a:r>
            <a:endParaRPr lang="zh-CN" altLang="zh-CN" sz="4000">
              <a:solidFill>
                <a:srgbClr val="C00000"/>
              </a:solidFill>
              <a:effectLst>
                <a:outerShdw blurRad="38100" dist="19050" dir="2700000" algn="tl" rotWithShape="0">
                  <a:schemeClr val="dk1">
                    <a:alpha val="40000"/>
                  </a:schemeClr>
                </a:outerShdw>
              </a:effectLst>
            </a:endParaRPr>
          </a:p>
          <a:p>
            <a:pPr algn="ctr">
              <a:buNone/>
            </a:pPr>
            <a:r>
              <a:rPr lang="zh-CN" altLang="zh-CN" sz="4000">
                <a:solidFill>
                  <a:srgbClr val="C00000"/>
                </a:solidFill>
                <a:effectLst>
                  <a:outerShdw blurRad="38100" dist="19050" dir="2700000" algn="tl" rotWithShape="0">
                    <a:schemeClr val="dk1">
                      <a:alpha val="40000"/>
                    </a:schemeClr>
                  </a:outerShdw>
                </a:effectLst>
                <a:sym typeface="+mn-ea"/>
              </a:rPr>
              <a:t>没有超观念，仁相不清晰</a:t>
            </a:r>
            <a:endParaRPr lang="zh-CN" altLang="zh-CN" sz="4000">
              <a:solidFill>
                <a:srgbClr val="C00000"/>
              </a:solidFill>
              <a:effectLst>
                <a:outerShdw blurRad="38100" dist="19050" dir="2700000" algn="tl" rotWithShape="0">
                  <a:schemeClr val="dk1">
                    <a:alpha val="40000"/>
                  </a:schemeClr>
                </a:outerShdw>
              </a:effectLst>
            </a:endParaRPr>
          </a:p>
          <a:p>
            <a:pPr algn="ctr">
              <a:buNone/>
            </a:pPr>
            <a:r>
              <a:rPr lang="zh-CN" altLang="zh-CN" sz="4000">
                <a:solidFill>
                  <a:srgbClr val="C00000"/>
                </a:solidFill>
                <a:effectLst>
                  <a:outerShdw blurRad="38100" dist="19050" dir="2700000" algn="tl" rotWithShape="0">
                    <a:schemeClr val="dk1">
                      <a:alpha val="40000"/>
                    </a:schemeClr>
                  </a:outerShdw>
                </a:effectLst>
                <a:sym typeface="+mn-ea"/>
              </a:rPr>
              <a:t>也无兼爱念，也无脱序伦</a:t>
            </a:r>
            <a:endParaRPr lang="zh-CN" altLang="zh-CN" sz="4000">
              <a:solidFill>
                <a:srgbClr val="C00000"/>
              </a:solidFill>
              <a:effectLst>
                <a:outerShdw blurRad="38100" dist="19050" dir="2700000" algn="tl" rotWithShape="0">
                  <a:schemeClr val="dk1">
                    <a:alpha val="40000"/>
                  </a:schemeClr>
                </a:outerShdw>
              </a:effectLst>
            </a:endParaRPr>
          </a:p>
          <a:p>
            <a:pPr algn="ctr">
              <a:buNone/>
            </a:pPr>
            <a:r>
              <a:rPr lang="zh-CN" altLang="zh-CN" sz="4000">
                <a:solidFill>
                  <a:srgbClr val="C00000"/>
                </a:solidFill>
                <a:effectLst>
                  <a:outerShdw blurRad="38100" dist="19050" dir="2700000" algn="tl" rotWithShape="0">
                    <a:schemeClr val="dk1">
                      <a:alpha val="40000"/>
                    </a:schemeClr>
                  </a:outerShdw>
                </a:effectLst>
                <a:sym typeface="+mn-ea"/>
              </a:rPr>
              <a:t>标准常常变，全凭关系攀</a:t>
            </a:r>
            <a:endParaRPr lang="zh-CN" altLang="zh-CN" sz="4000">
              <a:solidFill>
                <a:srgbClr val="C00000"/>
              </a:solidFill>
              <a:effectLst>
                <a:outerShdw blurRad="38100" dist="19050" dir="2700000" algn="tl" rotWithShape="0">
                  <a:schemeClr val="dk1">
                    <a:alpha val="40000"/>
                  </a:schemeClr>
                </a:outerShdw>
              </a:effectLst>
            </a:endParaRPr>
          </a:p>
          <a:p>
            <a:pPr algn="ctr">
              <a:buNone/>
            </a:pPr>
            <a:endParaRPr lang="zh-CN" altLang="en-US" sz="4000">
              <a:solidFill>
                <a:srgbClr val="C00000"/>
              </a:solidFill>
              <a:effectLst>
                <a:outerShdw blurRad="38100" dist="19050" dir="2700000" algn="tl" rotWithShape="0">
                  <a:schemeClr val="dk1">
                    <a:alpha val="40000"/>
                  </a:schemeClr>
                </a:outerShdw>
              </a:effectLst>
            </a:endParaRPr>
          </a:p>
          <a:p>
            <a:pPr algn="ctr">
              <a:buNone/>
            </a:pPr>
            <a:endParaRPr lang="zh-CN" altLang="en-US" sz="4000">
              <a:solidFill>
                <a:srgbClr val="FF0000"/>
              </a:solidFill>
              <a:effectLst>
                <a:outerShdw blurRad="38100" dist="19050" dir="2700000" algn="tl" rotWithShape="0">
                  <a:schemeClr val="dk1">
                    <a:alpha val="40000"/>
                  </a:schemeClr>
                </a:outerShdw>
              </a:effectLst>
            </a:endParaRPr>
          </a:p>
        </p:txBody>
      </p:sp>
    </p:spTree>
    <p:custDataLst>
      <p:tags r:id="rId9"/>
    </p:custDataLst>
  </p:cSld>
  <p:clrMapOvr>
    <a:masterClrMapping/>
  </p:clrMapOvr>
  <mc:AlternateContent>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uiExpand="1" build="p"/>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4" name="内容占位符 3"/>
          <p:cNvGraphicFramePr>
            <a:graphicFrameLocks noGrp="1"/>
          </p:cNvGraphicFramePr>
          <p:nvPr>
            <p:ph idx="1"/>
            <p:custDataLst>
              <p:tags r:id="rId3"/>
            </p:custDataLst>
            <p:extLst>
              <p:ext uri="{D42A27DB-BD31-4B8C-83A1-F6EECF244321}">
                <p14:modId xmlns:p14="http://schemas.microsoft.com/office/powerpoint/2010/main" val="1512129787"/>
              </p:ext>
            </p:extLst>
          </p:nvPr>
        </p:nvGraphicFramePr>
        <p:xfrm>
          <a:off x="290586" y="762000"/>
          <a:ext cx="11610827" cy="5581733"/>
        </p:xfrm>
        <a:graphic>
          <a:graphicData uri="http://schemas.openxmlformats.org/drawingml/2006/table">
            <a:tbl>
              <a:tblPr firstRow="1" bandRow="1">
                <a:tableStyleId>{5C22544A-7EE6-4342-B048-85BDC9FD1C3A}</a:tableStyleId>
              </a:tblPr>
              <a:tblGrid>
                <a:gridCol w="2903183">
                  <a:extLst>
                    <a:ext uri="{9D8B030D-6E8A-4147-A177-3AD203B41FA5}">
                      <a16:colId xmlns:a16="http://schemas.microsoft.com/office/drawing/2014/main" val="20000"/>
                    </a:ext>
                  </a:extLst>
                </a:gridCol>
                <a:gridCol w="2902548">
                  <a:extLst>
                    <a:ext uri="{9D8B030D-6E8A-4147-A177-3AD203B41FA5}">
                      <a16:colId xmlns:a16="http://schemas.microsoft.com/office/drawing/2014/main" val="20001"/>
                    </a:ext>
                  </a:extLst>
                </a:gridCol>
                <a:gridCol w="1838534">
                  <a:extLst>
                    <a:ext uri="{9D8B030D-6E8A-4147-A177-3AD203B41FA5}">
                      <a16:colId xmlns:a16="http://schemas.microsoft.com/office/drawing/2014/main" val="20002"/>
                    </a:ext>
                  </a:extLst>
                </a:gridCol>
                <a:gridCol w="3966562">
                  <a:extLst>
                    <a:ext uri="{9D8B030D-6E8A-4147-A177-3AD203B41FA5}">
                      <a16:colId xmlns:a16="http://schemas.microsoft.com/office/drawing/2014/main" val="20003"/>
                    </a:ext>
                  </a:extLst>
                </a:gridCol>
              </a:tblGrid>
              <a:tr h="1066800">
                <a:tc>
                  <a:txBody>
                    <a:bodyPr vert="horz" wrap="square"/>
                    <a:lstStyle/>
                    <a:p>
                      <a:pPr>
                        <a:buNone/>
                      </a:pPr>
                      <a:r>
                        <a:rPr lang="en-US" altLang="zh-CN" sz="2800"/>
                        <a:t>   </a:t>
                      </a:r>
                    </a:p>
                    <a:p>
                      <a:pPr>
                        <a:buNone/>
                      </a:pPr>
                      <a:r>
                        <a:rPr lang="en-US" altLang="zh-CN" sz="2800"/>
                        <a:t>     </a:t>
                      </a:r>
                      <a:r>
                        <a:rPr lang="zh-CN" altLang="en-US" sz="2800"/>
                        <a:t>篇名</a:t>
                      </a:r>
                    </a:p>
                  </a:txBody>
                  <a:tcPr marL="91419" marR="91419" marT="45709" marB="45709"/>
                </a:tc>
                <a:tc>
                  <a:txBody>
                    <a:bodyPr vert="horz" wrap="square"/>
                    <a:lstStyle/>
                    <a:p>
                      <a:pPr>
                        <a:buNone/>
                      </a:pPr>
                      <a:endParaRPr lang="zh-CN" altLang="en-US" sz="2800"/>
                    </a:p>
                    <a:p>
                      <a:pPr>
                        <a:buNone/>
                      </a:pPr>
                      <a:r>
                        <a:rPr lang="en-US" altLang="zh-CN" sz="2800"/>
                        <a:t>  </a:t>
                      </a:r>
                      <a:r>
                        <a:rPr lang="zh-CN" altLang="en-US" sz="2800"/>
                        <a:t>核心观点</a:t>
                      </a:r>
                    </a:p>
                  </a:txBody>
                  <a:tcPr marL="91419" marR="91419" marT="45709" marB="45709"/>
                </a:tc>
                <a:tc>
                  <a:txBody>
                    <a:bodyPr vert="horz" wrap="square"/>
                    <a:lstStyle/>
                    <a:p>
                      <a:pPr>
                        <a:buNone/>
                      </a:pPr>
                      <a:endParaRPr lang="zh-CN" altLang="en-US" sz="2800"/>
                    </a:p>
                    <a:p>
                      <a:pPr>
                        <a:buNone/>
                      </a:pPr>
                      <a:r>
                        <a:rPr lang="en-US" altLang="zh-CN" sz="2800"/>
                        <a:t>  </a:t>
                      </a:r>
                      <a:r>
                        <a:rPr lang="zh-CN" altLang="en-US" sz="2800"/>
                        <a:t>关键概念</a:t>
                      </a:r>
                    </a:p>
                  </a:txBody>
                  <a:tcPr marL="91419" marR="91419" marT="45709" marB="45709"/>
                </a:tc>
                <a:tc>
                  <a:txBody>
                    <a:bodyPr vert="horz" wrap="square"/>
                    <a:lstStyle/>
                    <a:p>
                      <a:pPr>
                        <a:buNone/>
                      </a:pPr>
                      <a:endParaRPr lang="zh-CN" altLang="en-US" sz="2800"/>
                    </a:p>
                    <a:p>
                      <a:pPr>
                        <a:buNone/>
                      </a:pPr>
                      <a:r>
                        <a:rPr lang="en-US" altLang="zh-CN" sz="2800"/>
                        <a:t>   </a:t>
                      </a:r>
                      <a:r>
                        <a:rPr lang="zh-CN" altLang="en-US" sz="2800"/>
                        <a:t>论证思路和方法</a:t>
                      </a:r>
                    </a:p>
                  </a:txBody>
                  <a:tcPr marL="91419" marR="91419" marT="45709" marB="45709"/>
                </a:tc>
                <a:extLst>
                  <a:ext uri="{0D108BD9-81ED-4DB2-BD59-A6C34878D82A}">
                    <a16:rowId xmlns:a16="http://schemas.microsoft.com/office/drawing/2014/main" val="10000"/>
                  </a:ext>
                </a:extLst>
              </a:tr>
              <a:tr h="1879800">
                <a:tc>
                  <a:txBody>
                    <a:bodyPr vert="horz" wrap="square"/>
                    <a:lstStyle/>
                    <a:p>
                      <a:pPr>
                        <a:buNone/>
                      </a:pPr>
                      <a:endParaRPr lang="zh-CN" altLang="en-US" sz="2800"/>
                    </a:p>
                    <a:p>
                      <a:pPr>
                        <a:buNone/>
                      </a:pPr>
                      <a:r>
                        <a:rPr lang="zh-CN" altLang="en-US" sz="2800" b="1"/>
                        <a:t>《差序格局》</a:t>
                      </a:r>
                    </a:p>
                  </a:txBody>
                  <a:tcPr marL="91419" marR="91419" marT="45709" marB="45709"/>
                </a:tc>
                <a:tc>
                  <a:txBody>
                    <a:bodyPr vert="horz" wrap="square"/>
                    <a:lstStyle/>
                    <a:p>
                      <a:pPr>
                        <a:buNone/>
                      </a:pPr>
                      <a:r>
                        <a:rPr lang="zh-CN" altLang="en-US" sz="2800" b="1"/>
                        <a:t>中国社会是以</a:t>
                      </a:r>
                      <a:r>
                        <a:rPr lang="en-US" altLang="zh-CN" sz="2800" b="1">
                          <a:solidFill>
                            <a:srgbClr val="C00000"/>
                          </a:solidFill>
                        </a:rPr>
                        <a:t>“</a:t>
                      </a:r>
                      <a:r>
                        <a:rPr lang="zh-CN" altLang="en-US" sz="2800" b="1">
                          <a:solidFill>
                            <a:srgbClr val="C00000"/>
                          </a:solidFill>
                        </a:rPr>
                        <a:t>己</a:t>
                      </a:r>
                      <a:r>
                        <a:rPr lang="en-US" altLang="zh-CN" sz="2800" b="1">
                          <a:solidFill>
                            <a:srgbClr val="C00000"/>
                          </a:solidFill>
                        </a:rPr>
                        <a:t>”</a:t>
                      </a:r>
                      <a:r>
                        <a:rPr lang="zh-CN" altLang="en-US" sz="2800" b="1"/>
                        <a:t>为中心的</a:t>
                      </a:r>
                      <a:r>
                        <a:rPr lang="zh-CN" altLang="en-US" sz="2800" b="1">
                          <a:solidFill>
                            <a:srgbClr val="C00000"/>
                          </a:solidFill>
                        </a:rPr>
                        <a:t>差序格局</a:t>
                      </a:r>
                      <a:r>
                        <a:rPr lang="zh-CN" altLang="en-US" sz="2800" b="1"/>
                        <a:t>。</a:t>
                      </a:r>
                    </a:p>
                  </a:txBody>
                  <a:tcPr marL="91419" marR="91419" marT="45709" marB="45709"/>
                </a:tc>
                <a:tc>
                  <a:txBody>
                    <a:bodyPr vert="horz" wrap="square"/>
                    <a:lstStyle/>
                    <a:p>
                      <a:pPr>
                        <a:buNone/>
                      </a:pPr>
                      <a:r>
                        <a:rPr lang="en-US" altLang="zh-CN" sz="2800"/>
                        <a:t> </a:t>
                      </a:r>
                      <a:r>
                        <a:rPr lang="zh-CN" altLang="en-US" sz="2800" b="1"/>
                        <a:t>差序格局</a:t>
                      </a:r>
                    </a:p>
                    <a:p>
                      <a:pPr>
                        <a:buNone/>
                      </a:pPr>
                      <a:r>
                        <a:rPr lang="en-US" altLang="zh-CN" sz="2800" b="1"/>
                        <a:t> </a:t>
                      </a:r>
                      <a:r>
                        <a:rPr lang="zh-CN" altLang="en-US" sz="2800" b="1"/>
                        <a:t>团体格局</a:t>
                      </a:r>
                    </a:p>
                  </a:txBody>
                  <a:tcPr marL="91419" marR="91419" marT="45709" marB="45709"/>
                </a:tc>
                <a:tc>
                  <a:txBody>
                    <a:bodyPr vert="horz" wrap="square"/>
                    <a:lstStyle/>
                    <a:p>
                      <a:pPr>
                        <a:buNone/>
                      </a:pPr>
                      <a:r>
                        <a:rPr lang="zh-CN" altLang="en-US" sz="2800" b="1"/>
                        <a:t>先由</a:t>
                      </a:r>
                      <a:r>
                        <a:rPr lang="en-US" altLang="zh-CN" sz="2800" b="1">
                          <a:solidFill>
                            <a:srgbClr val="C00000"/>
                          </a:solidFill>
                        </a:rPr>
                        <a:t>“</a:t>
                      </a:r>
                      <a:r>
                        <a:rPr lang="zh-CN" altLang="en-US" sz="2800" b="1">
                          <a:solidFill>
                            <a:srgbClr val="C00000"/>
                          </a:solidFill>
                        </a:rPr>
                        <a:t>私</a:t>
                      </a:r>
                      <a:r>
                        <a:rPr lang="en-US" altLang="zh-CN" sz="2800" b="1">
                          <a:solidFill>
                            <a:srgbClr val="C00000"/>
                          </a:solidFill>
                        </a:rPr>
                        <a:t>”</a:t>
                      </a:r>
                      <a:r>
                        <a:rPr lang="zh-CN" altLang="en-US" sz="2800" b="1"/>
                        <a:t>的问题引出对</a:t>
                      </a:r>
                      <a:r>
                        <a:rPr lang="en-US" altLang="zh-CN" sz="2800" b="1"/>
                        <a:t>“</a:t>
                      </a:r>
                      <a:r>
                        <a:rPr lang="zh-CN" altLang="en-US" sz="2800" b="1"/>
                        <a:t>整个</a:t>
                      </a:r>
                      <a:r>
                        <a:rPr lang="zh-CN" altLang="en-US" sz="2800" b="1">
                          <a:solidFill>
                            <a:srgbClr val="C00000"/>
                          </a:solidFill>
                        </a:rPr>
                        <a:t>社会结构格局</a:t>
                      </a:r>
                      <a:r>
                        <a:rPr lang="en-US" altLang="zh-CN" sz="2800" b="1"/>
                        <a:t>”</a:t>
                      </a:r>
                      <a:r>
                        <a:rPr lang="zh-CN" altLang="en-US" sz="2800" b="1"/>
                        <a:t>的分析，再通过</a:t>
                      </a:r>
                      <a:r>
                        <a:rPr lang="zh-CN" altLang="en-US" sz="2800" b="1">
                          <a:solidFill>
                            <a:srgbClr val="C00000"/>
                          </a:solidFill>
                        </a:rPr>
                        <a:t>中西社会的对比和比喻</a:t>
                      </a:r>
                      <a:r>
                        <a:rPr lang="zh-CN" altLang="en-US" sz="2800" b="1"/>
                        <a:t>，侧重阐释</a:t>
                      </a:r>
                      <a:r>
                        <a:rPr lang="zh-CN" altLang="en-US" sz="2800" b="1">
                          <a:solidFill>
                            <a:srgbClr val="C00000"/>
                          </a:solidFill>
                        </a:rPr>
                        <a:t>差序格局</a:t>
                      </a:r>
                      <a:r>
                        <a:rPr lang="zh-CN" altLang="en-US" sz="2800" b="1"/>
                        <a:t>的特点。</a:t>
                      </a:r>
                    </a:p>
                  </a:txBody>
                  <a:tcPr marL="91419" marR="91419" marT="45709" marB="45709"/>
                </a:tc>
                <a:extLst>
                  <a:ext uri="{0D108BD9-81ED-4DB2-BD59-A6C34878D82A}">
                    <a16:rowId xmlns:a16="http://schemas.microsoft.com/office/drawing/2014/main" val="10001"/>
                  </a:ext>
                </a:extLst>
              </a:tr>
              <a:tr h="2289915">
                <a:tc>
                  <a:txBody>
                    <a:bodyPr vert="horz" wrap="square"/>
                    <a:lstStyle/>
                    <a:p>
                      <a:pPr>
                        <a:buNone/>
                      </a:pPr>
                      <a:endParaRPr lang="zh-CN" altLang="en-US" sz="2800" b="1"/>
                    </a:p>
                    <a:p>
                      <a:pPr>
                        <a:buNone/>
                      </a:pPr>
                      <a:r>
                        <a:rPr lang="zh-CN" altLang="en-US" sz="2800" b="1"/>
                        <a:t>《系维着私人的道德》</a:t>
                      </a:r>
                    </a:p>
                  </a:txBody>
                  <a:tcPr marL="91419" marR="91419" marT="45709" marB="45709"/>
                </a:tc>
                <a:tc>
                  <a:txBody>
                    <a:bodyPr vert="horz" wrap="square"/>
                    <a:lstStyle/>
                    <a:p>
                      <a:pPr>
                        <a:buNone/>
                      </a:pPr>
                      <a:r>
                        <a:rPr lang="zh-CN" altLang="en-US" sz="2800" b="1"/>
                        <a:t>差序格局社会决定了其</a:t>
                      </a:r>
                      <a:r>
                        <a:rPr lang="zh-CN" altLang="en-US" sz="2800" b="1">
                          <a:solidFill>
                            <a:srgbClr val="C00000"/>
                          </a:solidFill>
                        </a:rPr>
                        <a:t>道德标准缺乏普遍性</a:t>
                      </a:r>
                      <a:r>
                        <a:rPr lang="zh-CN" altLang="en-US" sz="2800" b="1"/>
                        <a:t>，具有</a:t>
                      </a:r>
                      <a:r>
                        <a:rPr lang="zh-CN" altLang="en-US" sz="2800" b="1">
                          <a:solidFill>
                            <a:srgbClr val="C00000"/>
                          </a:solidFill>
                        </a:rPr>
                        <a:t>伸缩性</a:t>
                      </a:r>
                      <a:r>
                        <a:rPr lang="zh-CN" altLang="en-US" sz="2800" b="1"/>
                        <a:t>，是</a:t>
                      </a:r>
                      <a:r>
                        <a:rPr lang="zh-CN" altLang="en-US" sz="2800" b="1">
                          <a:solidFill>
                            <a:srgbClr val="C00000"/>
                          </a:solidFill>
                        </a:rPr>
                        <a:t>系维着私人的道德</a:t>
                      </a:r>
                      <a:r>
                        <a:rPr lang="zh-CN" altLang="en-US" sz="2800" b="1"/>
                        <a:t>。</a:t>
                      </a:r>
                    </a:p>
                  </a:txBody>
                  <a:tcPr marL="91419" marR="91419" marT="45709" marB="45709"/>
                </a:tc>
                <a:tc>
                  <a:txBody>
                    <a:bodyPr vert="horz" wrap="square"/>
                    <a:lstStyle/>
                    <a:p>
                      <a:pPr>
                        <a:buNone/>
                      </a:pPr>
                      <a:endParaRPr lang="zh-CN" altLang="en-US" sz="2800" b="1"/>
                    </a:p>
                    <a:p>
                      <a:pPr>
                        <a:buNone/>
                      </a:pPr>
                      <a:r>
                        <a:rPr lang="en-US" altLang="zh-CN" sz="2800" b="1"/>
                        <a:t> </a:t>
                      </a:r>
                      <a:r>
                        <a:rPr lang="zh-CN" altLang="en-US" sz="2800" b="1"/>
                        <a:t>道德观念</a:t>
                      </a:r>
                    </a:p>
                  </a:txBody>
                  <a:tcPr marL="91419" marR="91419" marT="45709" marB="45709"/>
                </a:tc>
                <a:tc>
                  <a:txBody>
                    <a:bodyPr vert="horz" wrap="square"/>
                    <a:lstStyle/>
                    <a:p>
                      <a:pPr>
                        <a:buNone/>
                      </a:pPr>
                      <a:r>
                        <a:rPr lang="zh-CN" altLang="en-US" sz="2800" b="1"/>
                        <a:t>先比较分析</a:t>
                      </a:r>
                      <a:r>
                        <a:rPr lang="zh-CN" altLang="en-US" sz="2800" b="1">
                          <a:solidFill>
                            <a:srgbClr val="C00000"/>
                          </a:solidFill>
                        </a:rPr>
                        <a:t>中西社会结构的差异</a:t>
                      </a:r>
                      <a:r>
                        <a:rPr lang="zh-CN" altLang="en-US" sz="2800" b="1"/>
                        <a:t>，再以西方社会的道德观念作对照（陪衬），阐述</a:t>
                      </a:r>
                      <a:r>
                        <a:rPr lang="zh-CN" altLang="en-US" sz="2800" b="1">
                          <a:solidFill>
                            <a:srgbClr val="C00000"/>
                          </a:solidFill>
                        </a:rPr>
                        <a:t>差序格局下的道德观念特点</a:t>
                      </a:r>
                      <a:r>
                        <a:rPr lang="zh-CN" altLang="en-US" sz="2800" b="1"/>
                        <a:t>。</a:t>
                      </a:r>
                    </a:p>
                  </a:txBody>
                  <a:tcPr marL="91419" marR="91419" marT="45709" marB="45709"/>
                </a:tc>
                <a:extLst>
                  <a:ext uri="{0D108BD9-81ED-4DB2-BD59-A6C34878D82A}">
                    <a16:rowId xmlns:a16="http://schemas.microsoft.com/office/drawing/2014/main" val="10002"/>
                  </a:ext>
                </a:extLst>
              </a:tr>
            </a:tbl>
          </a:graphicData>
        </a:graphic>
      </p:graphicFrame>
      <p:sp>
        <p:nvSpPr>
          <p:cNvPr id="5" name="object 5">
            <a:extLst>
              <a:ext uri="{FF2B5EF4-FFF2-40B4-BE49-F238E27FC236}">
                <a16:creationId xmlns:a16="http://schemas.microsoft.com/office/drawing/2014/main" id="{0017038F-3C13-4660-98B3-9C4BBD3A01A9}"/>
              </a:ext>
            </a:extLst>
          </p:cNvPr>
          <p:cNvSpPr txBox="1"/>
          <p:nvPr>
            <p:custDataLst>
              <p:tags r:id="rId4"/>
            </p:custDataLst>
          </p:nvPr>
        </p:nvSpPr>
        <p:spPr>
          <a:xfrm>
            <a:off x="290586" y="152400"/>
            <a:ext cx="4184015" cy="452120"/>
          </a:xfrm>
          <a:prstGeom prst="rect">
            <a:avLst/>
          </a:prstGeom>
        </p:spPr>
        <p:txBody>
          <a:bodyPr vert="horz" wrap="square" lIns="0" tIns="12065" rIns="0" bIns="0" rtlCol="0">
            <a:spAutoFit/>
          </a:bodyPr>
          <a:lstStyle>
            <a:lvl1pPr>
              <a:defRPr sz="2400" b="1" i="0">
                <a:solidFill>
                  <a:schemeClr val="bg1"/>
                </a:solidFill>
                <a:latin typeface="华文楷体"/>
                <a:ea typeface="+mj-ea"/>
                <a:cs typeface="华文楷体"/>
              </a:defRPr>
            </a:lvl1pPr>
          </a:lstStyle>
          <a:p>
            <a:pPr marL="12700">
              <a:spcBef>
                <a:spcPts val="95"/>
              </a:spcBef>
            </a:pPr>
            <a:r>
              <a:rPr lang="zh-CN" altLang="en-US" sz="2800" kern="0" spc="-5">
                <a:solidFill>
                  <a:srgbClr val="000000"/>
                </a:solidFill>
              </a:rPr>
              <a:t>学习</a:t>
            </a:r>
            <a:r>
              <a:rPr lang="zh-CN" altLang="en-US" sz="2800" kern="0" spc="-10">
                <a:solidFill>
                  <a:srgbClr val="000000"/>
                </a:solidFill>
              </a:rPr>
              <a:t>任</a:t>
            </a:r>
            <a:r>
              <a:rPr lang="zh-CN" altLang="en-US" sz="2800" kern="0" spc="-5">
                <a:solidFill>
                  <a:srgbClr val="000000"/>
                </a:solidFill>
              </a:rPr>
              <a:t>务</a:t>
            </a:r>
            <a:r>
              <a:rPr lang="zh-CN" altLang="en-US" sz="2800" kern="0" spc="-10">
                <a:solidFill>
                  <a:srgbClr val="000000"/>
                </a:solidFill>
              </a:rPr>
              <a:t>单（</a:t>
            </a:r>
            <a:r>
              <a:rPr lang="zh-CN" altLang="en-US" sz="2800" kern="0" spc="-5">
                <a:solidFill>
                  <a:srgbClr val="000000"/>
                </a:solidFill>
              </a:rPr>
              <a:t>表</a:t>
            </a:r>
            <a:r>
              <a:rPr lang="zh-CN" altLang="en-US" sz="2800" kern="0" spc="-10">
                <a:solidFill>
                  <a:srgbClr val="000000"/>
                </a:solidFill>
              </a:rPr>
              <a:t>一）</a:t>
            </a:r>
            <a:endParaRPr lang="zh-CN" altLang="en-US" sz="2800" kern="0"/>
          </a:p>
        </p:txBody>
      </p:sp>
    </p:spTree>
  </p:cSld>
  <p:clrMapOvr>
    <a:masterClrMapping/>
  </p:clrMapOvr>
  <mc:AlternateContent>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椭圆 8"/>
          <p:cNvSpPr/>
          <p:nvPr>
            <p:custDataLst>
              <p:tags r:id="rId3"/>
            </p:custDataLst>
          </p:nvPr>
        </p:nvSpPr>
        <p:spPr>
          <a:xfrm>
            <a:off x="3503613" y="3427413"/>
            <a:ext cx="449263" cy="495300"/>
          </a:xfrm>
          <a:prstGeom prst="ellips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800" b="1" strike="noStrike" noProof="1">
              <a:latin typeface="楷体" panose="02010609060101010101" pitchFamily="49" charset="-122"/>
              <a:ea typeface="楷体" panose="02010609060101010101" pitchFamily="49" charset="-122"/>
            </a:endParaRPr>
          </a:p>
        </p:txBody>
      </p:sp>
      <p:sp>
        <p:nvSpPr>
          <p:cNvPr id="3" name="文本框 2"/>
          <p:cNvSpPr txBox="1"/>
          <p:nvPr>
            <p:custDataLst>
              <p:tags r:id="rId4"/>
            </p:custDataLst>
          </p:nvPr>
        </p:nvSpPr>
        <p:spPr>
          <a:xfrm>
            <a:off x="7254875" y="1508125"/>
            <a:ext cx="1768475" cy="521970"/>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团体格局</a:t>
            </a:r>
          </a:p>
        </p:txBody>
      </p:sp>
      <p:sp>
        <p:nvSpPr>
          <p:cNvPr id="5" name="文本框 4"/>
          <p:cNvSpPr txBox="1"/>
          <p:nvPr>
            <p:custDataLst>
              <p:tags r:id="rId5"/>
            </p:custDataLst>
          </p:nvPr>
        </p:nvSpPr>
        <p:spPr>
          <a:xfrm>
            <a:off x="1782763" y="2405063"/>
            <a:ext cx="3870325" cy="521970"/>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出发点：己；克己修身</a:t>
            </a:r>
          </a:p>
        </p:txBody>
      </p:sp>
      <p:sp>
        <p:nvSpPr>
          <p:cNvPr id="8" name="文本框 7"/>
          <p:cNvSpPr txBox="1"/>
          <p:nvPr>
            <p:custDataLst>
              <p:tags r:id="rId6"/>
            </p:custDataLst>
          </p:nvPr>
        </p:nvSpPr>
        <p:spPr>
          <a:xfrm>
            <a:off x="3494088" y="3381375"/>
            <a:ext cx="647700" cy="521970"/>
          </a:xfrm>
          <a:prstGeom prst="rect">
            <a:avLst/>
          </a:prstGeom>
          <a:noFill/>
          <a:ln w="28575">
            <a:noFill/>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推</a:t>
            </a:r>
          </a:p>
        </p:txBody>
      </p:sp>
      <p:sp>
        <p:nvSpPr>
          <p:cNvPr id="12" name="文本框 11"/>
          <p:cNvSpPr txBox="1"/>
          <p:nvPr>
            <p:custDataLst>
              <p:tags r:id="rId7"/>
            </p:custDataLst>
          </p:nvPr>
        </p:nvSpPr>
        <p:spPr>
          <a:xfrm>
            <a:off x="4443413" y="3836988"/>
            <a:ext cx="2446337" cy="521970"/>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朋友线：忠信</a:t>
            </a:r>
          </a:p>
        </p:txBody>
      </p:sp>
      <p:sp>
        <p:nvSpPr>
          <p:cNvPr id="13" name="文本框 12"/>
          <p:cNvSpPr txBox="1"/>
          <p:nvPr>
            <p:custDataLst>
              <p:tags r:id="rId8"/>
            </p:custDataLst>
          </p:nvPr>
        </p:nvSpPr>
        <p:spPr>
          <a:xfrm>
            <a:off x="4443413" y="3236913"/>
            <a:ext cx="2446337" cy="521970"/>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亲属线：孝悌</a:t>
            </a:r>
          </a:p>
        </p:txBody>
      </p:sp>
      <p:sp>
        <p:nvSpPr>
          <p:cNvPr id="14" name="文本框 13"/>
          <p:cNvSpPr txBox="1"/>
          <p:nvPr>
            <p:custDataLst>
              <p:tags r:id="rId9"/>
            </p:custDataLst>
          </p:nvPr>
        </p:nvSpPr>
        <p:spPr>
          <a:xfrm>
            <a:off x="2933700" y="1508125"/>
            <a:ext cx="1768475" cy="521970"/>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差序格局</a:t>
            </a:r>
          </a:p>
        </p:txBody>
      </p:sp>
      <p:sp>
        <p:nvSpPr>
          <p:cNvPr id="15" name="文本框 14"/>
          <p:cNvSpPr txBox="1"/>
          <p:nvPr>
            <p:custDataLst>
              <p:tags r:id="rId10"/>
            </p:custDataLst>
          </p:nvPr>
        </p:nvSpPr>
        <p:spPr>
          <a:xfrm>
            <a:off x="7221538" y="2922588"/>
            <a:ext cx="2033587" cy="521970"/>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受宗教影响</a:t>
            </a:r>
          </a:p>
        </p:txBody>
      </p:sp>
      <p:sp>
        <p:nvSpPr>
          <p:cNvPr id="16" name="文本框 15"/>
          <p:cNvSpPr txBox="1"/>
          <p:nvPr>
            <p:custDataLst>
              <p:tags r:id="rId11"/>
            </p:custDataLst>
          </p:nvPr>
        </p:nvSpPr>
        <p:spPr>
          <a:xfrm>
            <a:off x="7164388" y="3840163"/>
            <a:ext cx="901700" cy="521970"/>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平等</a:t>
            </a:r>
          </a:p>
        </p:txBody>
      </p:sp>
      <p:sp>
        <p:nvSpPr>
          <p:cNvPr id="17" name="文本框 16"/>
          <p:cNvSpPr txBox="1"/>
          <p:nvPr>
            <p:custDataLst>
              <p:tags r:id="rId12"/>
            </p:custDataLst>
          </p:nvPr>
        </p:nvSpPr>
        <p:spPr>
          <a:xfrm>
            <a:off x="8343900" y="3836988"/>
            <a:ext cx="969963" cy="521970"/>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公道</a:t>
            </a:r>
          </a:p>
        </p:txBody>
      </p:sp>
      <p:sp>
        <p:nvSpPr>
          <p:cNvPr id="20" name="文本框 19"/>
          <p:cNvSpPr txBox="1"/>
          <p:nvPr>
            <p:custDataLst>
              <p:tags r:id="rId13"/>
            </p:custDataLst>
          </p:nvPr>
        </p:nvSpPr>
        <p:spPr>
          <a:xfrm>
            <a:off x="4294505" y="4916805"/>
            <a:ext cx="3433445" cy="953135"/>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网络：每个结都附着着道德</a:t>
            </a:r>
            <a:r>
              <a:rPr lang="en-US" altLang="zh-CN" sz="2800" b="1">
                <a:solidFill>
                  <a:srgbClr val="000000"/>
                </a:solidFill>
                <a:latin typeface="楷体" panose="02010609060101010101" pitchFamily="49" charset="-122"/>
                <a:ea typeface="楷体" panose="02010609060101010101" pitchFamily="49" charset="-122"/>
              </a:rPr>
              <a:t>——</a:t>
            </a:r>
            <a:r>
              <a:rPr lang="zh-CN" altLang="en-US" sz="2800" b="1">
                <a:solidFill>
                  <a:srgbClr val="000000"/>
                </a:solidFill>
                <a:latin typeface="楷体" panose="02010609060101010101" pitchFamily="49" charset="-122"/>
                <a:ea typeface="楷体" panose="02010609060101010101" pitchFamily="49" charset="-122"/>
              </a:rPr>
              <a:t>仁</a:t>
            </a:r>
          </a:p>
        </p:txBody>
      </p:sp>
      <p:cxnSp>
        <p:nvCxnSpPr>
          <p:cNvPr id="22" name="直接连接符 21"/>
          <p:cNvCxnSpPr/>
          <p:nvPr>
            <p:custDataLst>
              <p:tags r:id="rId14"/>
            </p:custDataLst>
          </p:nvPr>
        </p:nvCxnSpPr>
        <p:spPr>
          <a:xfrm>
            <a:off x="3979863" y="3763963"/>
            <a:ext cx="427038" cy="27305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5"/>
            </p:custDataLst>
          </p:nvPr>
        </p:nvCxnSpPr>
        <p:spPr>
          <a:xfrm flipV="1">
            <a:off x="3989388" y="3436938"/>
            <a:ext cx="469900" cy="13493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4" name="左右箭头 33"/>
          <p:cNvSpPr/>
          <p:nvPr>
            <p:custDataLst>
              <p:tags r:id="rId16"/>
            </p:custDataLst>
          </p:nvPr>
        </p:nvSpPr>
        <p:spPr>
          <a:xfrm>
            <a:off x="4868863" y="1568450"/>
            <a:ext cx="2154238" cy="322263"/>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159" name="矩形 24"/>
          <p:cNvSpPr/>
          <p:nvPr>
            <p:custDataLst>
              <p:tags r:id="rId17"/>
            </p:custDataLst>
          </p:nvPr>
        </p:nvSpPr>
        <p:spPr>
          <a:xfrm>
            <a:off x="1679575" y="107950"/>
            <a:ext cx="3449320" cy="583565"/>
          </a:xfrm>
          <a:prstGeom prst="rect">
            <a:avLst/>
          </a:prstGeom>
          <a:noFill/>
          <a:ln w="28575" cap="flat" cmpd="sng">
            <a:solidFill>
              <a:srgbClr val="FF0000"/>
            </a:solidFill>
            <a:prstDash val="solid"/>
            <a:round/>
            <a:headEnd type="none" w="med" len="med"/>
            <a:tailEnd type="none" w="med" len="med"/>
          </a:ln>
        </p:spPr>
        <p:txBody>
          <a:bodyPr wrap="none" anchor="t" anchorCtr="0">
            <a:spAutoFit/>
          </a:bodyPr>
          <a:lstStyle/>
          <a:p>
            <a:r>
              <a:rPr lang="zh-CN" altLang="en-US" sz="3200" b="1">
                <a:solidFill>
                  <a:srgbClr val="000000"/>
                </a:solidFill>
                <a:latin typeface="楷体" panose="02010609060101010101" pitchFamily="49" charset="-122"/>
                <a:ea typeface="楷体" panose="02010609060101010101" pitchFamily="49" charset="-122"/>
              </a:rPr>
              <a:t>系维着私人的道德</a:t>
            </a:r>
          </a:p>
        </p:txBody>
      </p:sp>
      <p:sp>
        <p:nvSpPr>
          <p:cNvPr id="26" name="文本框 25"/>
          <p:cNvSpPr txBox="1"/>
          <p:nvPr>
            <p:custDataLst>
              <p:tags r:id="rId18"/>
            </p:custDataLst>
          </p:nvPr>
        </p:nvSpPr>
        <p:spPr>
          <a:xfrm>
            <a:off x="9939338" y="3211513"/>
            <a:ext cx="531812" cy="1383665"/>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代理者</a:t>
            </a:r>
          </a:p>
        </p:txBody>
      </p:sp>
      <p:sp>
        <p:nvSpPr>
          <p:cNvPr id="27" name="文本框 26"/>
          <p:cNvSpPr txBox="1"/>
          <p:nvPr>
            <p:custDataLst>
              <p:tags r:id="rId19"/>
            </p:custDataLst>
          </p:nvPr>
        </p:nvSpPr>
        <p:spPr>
          <a:xfrm>
            <a:off x="1695450" y="3381375"/>
            <a:ext cx="1674813" cy="521970"/>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私人联系</a:t>
            </a:r>
          </a:p>
        </p:txBody>
      </p:sp>
      <p:sp>
        <p:nvSpPr>
          <p:cNvPr id="28" name="下箭头 27"/>
          <p:cNvSpPr/>
          <p:nvPr>
            <p:custDataLst>
              <p:tags r:id="rId20"/>
            </p:custDataLst>
          </p:nvPr>
        </p:nvSpPr>
        <p:spPr>
          <a:xfrm>
            <a:off x="5489575" y="4422775"/>
            <a:ext cx="352425" cy="43021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cxnSp>
        <p:nvCxnSpPr>
          <p:cNvPr id="35" name="直接连接符 34"/>
          <p:cNvCxnSpPr/>
          <p:nvPr>
            <p:custDataLst>
              <p:tags r:id="rId21"/>
            </p:custDataLst>
          </p:nvPr>
        </p:nvCxnSpPr>
        <p:spPr>
          <a:xfrm flipV="1">
            <a:off x="7429500" y="3444875"/>
            <a:ext cx="230188" cy="39528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22"/>
            </p:custDataLst>
          </p:nvPr>
        </p:nvCxnSpPr>
        <p:spPr>
          <a:xfrm>
            <a:off x="8624888" y="3432175"/>
            <a:ext cx="238125" cy="40481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9" name="左箭头 38"/>
          <p:cNvSpPr/>
          <p:nvPr>
            <p:custDataLst>
              <p:tags r:id="rId23"/>
            </p:custDataLst>
          </p:nvPr>
        </p:nvSpPr>
        <p:spPr>
          <a:xfrm>
            <a:off x="9336088" y="3608388"/>
            <a:ext cx="517525" cy="3937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0" name="下箭头 39"/>
          <p:cNvSpPr/>
          <p:nvPr>
            <p:custDataLst>
              <p:tags r:id="rId24"/>
            </p:custDataLst>
          </p:nvPr>
        </p:nvSpPr>
        <p:spPr>
          <a:xfrm>
            <a:off x="2179638" y="4097338"/>
            <a:ext cx="352425" cy="431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1" name="文本框 40"/>
          <p:cNvSpPr txBox="1"/>
          <p:nvPr>
            <p:custDataLst>
              <p:tags r:id="rId25"/>
            </p:custDataLst>
          </p:nvPr>
        </p:nvSpPr>
        <p:spPr>
          <a:xfrm>
            <a:off x="1604963" y="4843463"/>
            <a:ext cx="1389062" cy="521970"/>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可伸缩</a:t>
            </a:r>
          </a:p>
        </p:txBody>
      </p:sp>
      <p:sp>
        <p:nvSpPr>
          <p:cNvPr id="42" name="文本框 41"/>
          <p:cNvSpPr txBox="1"/>
          <p:nvPr>
            <p:custDataLst>
              <p:tags r:id="rId26"/>
            </p:custDataLst>
          </p:nvPr>
        </p:nvSpPr>
        <p:spPr>
          <a:xfrm>
            <a:off x="5126038" y="871538"/>
            <a:ext cx="1638300" cy="521970"/>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道德体系</a:t>
            </a:r>
          </a:p>
        </p:txBody>
      </p:sp>
      <p:sp>
        <p:nvSpPr>
          <p:cNvPr id="29" name="文本框 28"/>
          <p:cNvSpPr txBox="1"/>
          <p:nvPr>
            <p:custDataLst>
              <p:tags r:id="rId27"/>
            </p:custDataLst>
          </p:nvPr>
        </p:nvSpPr>
        <p:spPr>
          <a:xfrm>
            <a:off x="6937375" y="2360613"/>
            <a:ext cx="2730500" cy="521970"/>
          </a:xfrm>
          <a:prstGeom prst="rect">
            <a:avLst/>
          </a:prstGeom>
          <a:noFill/>
          <a:ln w="28575" cap="flat" cmpd="sng">
            <a:solidFill>
              <a:srgbClr val="0070C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楷体" panose="02010609060101010101" pitchFamily="49" charset="-122"/>
                <a:ea typeface="楷体" panose="02010609060101010101" pitchFamily="49" charset="-122"/>
              </a:rPr>
              <a:t>团体和个人关系</a:t>
            </a:r>
          </a:p>
        </p:txBody>
      </p:sp>
    </p:spTree>
  </p:cSld>
  <p:clrMapOvr>
    <a:masterClrMapping/>
  </p:clrMapOvr>
  <mc:AlternateContent>
    <mc:Choice xmlns:p14="http://schemas.microsoft.com/office/powerpoint/2010/main" Requires="p14">
      <p:transition spd="slow" advTm="2000" p14:dur="1500">
        <p:split orient="vert"/>
      </p:transition>
    </mc:Choice>
    <mc:Fallback>
      <p:transition spd="slow" advTm="2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5" grpId="0"/>
      <p:bldP spid="8" grpId="0"/>
      <p:bldP spid="12" grpId="0"/>
      <p:bldP spid="13" grpId="0"/>
      <p:bldP spid="14" grpId="0"/>
      <p:bldP spid="15" grpId="0"/>
      <p:bldP spid="16" grpId="0"/>
      <p:bldP spid="17" grpId="0"/>
      <p:bldP spid="20" grpId="0"/>
      <p:bldP spid="34" grpId="0"/>
      <p:bldP spid="26" grpId="0"/>
      <p:bldP spid="27" grpId="0"/>
      <p:bldP spid="28" grpId="0"/>
      <p:bldP spid="39" grpId="0"/>
      <p:bldP spid="40" grpId="0"/>
      <p:bldP spid="41" grpId="0"/>
      <p:bldP spid="42" grpId="0"/>
      <p:bldP spid="29"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object 2"/>
          <p:cNvSpPr/>
          <p:nvPr>
            <p:custDataLst>
              <p:tags r:id="rId3"/>
            </p:custDataLst>
          </p:nvPr>
        </p:nvSpPr>
        <p:spPr>
          <a:xfrm>
            <a:off x="0" y="4375746"/>
            <a:ext cx="9113520" cy="2206752"/>
          </a:xfrm>
          <a:prstGeom prst="rect">
            <a:avLst/>
          </a:prstGeom>
          <a:blipFill>
            <a:blip r:embed="rId4"/>
            <a:stretch>
              <a:fillRect/>
            </a:stretch>
          </a:blipFill>
        </p:spPr>
        <p:txBody>
          <a:bodyPr wrap="square" lIns="0" tIns="0" rIns="0" bIns="0" rtlCol="0"/>
          <a:lstStyle/>
          <a:p>
            <a:endParaRPr/>
          </a:p>
        </p:txBody>
      </p:sp>
      <p:sp>
        <p:nvSpPr>
          <p:cNvPr id="3" name="object 3"/>
          <p:cNvSpPr/>
          <p:nvPr>
            <p:custDataLst>
              <p:tags r:id="rId5"/>
            </p:custDataLst>
          </p:nvPr>
        </p:nvSpPr>
        <p:spPr>
          <a:xfrm>
            <a:off x="0" y="5608358"/>
            <a:ext cx="12192000" cy="1249639"/>
          </a:xfrm>
          <a:prstGeom prst="rect">
            <a:avLst/>
          </a:prstGeom>
          <a:blipFill>
            <a:blip r:embed="rId6"/>
            <a:stretch>
              <a:fillRect/>
            </a:stretch>
          </a:blipFill>
        </p:spPr>
        <p:txBody>
          <a:bodyPr wrap="square" lIns="0" tIns="0" rIns="0" bIns="0" rtlCol="0"/>
          <a:lstStyle/>
          <a:p>
            <a:endParaRPr/>
          </a:p>
        </p:txBody>
      </p:sp>
      <p:sp>
        <p:nvSpPr>
          <p:cNvPr id="7" name="object 4">
            <a:extLst>
              <a:ext uri="{FF2B5EF4-FFF2-40B4-BE49-F238E27FC236}">
                <a16:creationId xmlns:a16="http://schemas.microsoft.com/office/drawing/2014/main" id="{B884AB74-8F55-4C07-A715-143DDDA08875}"/>
              </a:ext>
            </a:extLst>
          </p:cNvPr>
          <p:cNvSpPr txBox="1"/>
          <p:nvPr>
            <p:custDataLst>
              <p:tags r:id="rId7"/>
            </p:custDataLst>
          </p:nvPr>
        </p:nvSpPr>
        <p:spPr>
          <a:xfrm>
            <a:off x="685800" y="2209800"/>
            <a:ext cx="11201400" cy="843280"/>
          </a:xfrm>
          <a:prstGeom prst="rect">
            <a:avLst/>
          </a:prstGeom>
        </p:spPr>
        <p:txBody>
          <a:bodyPr vert="horz" wrap="square" lIns="0" tIns="12700" rIns="0" bIns="0" rtlCol="0">
            <a:spAutoFit/>
          </a:bodyPr>
          <a:lstStyle>
            <a:lvl1pPr>
              <a:defRPr sz="2400" b="1" i="0">
                <a:solidFill>
                  <a:schemeClr val="bg1"/>
                </a:solidFill>
                <a:latin typeface="华文楷体"/>
                <a:ea typeface="+mj-ea"/>
                <a:cs typeface="华文楷体"/>
              </a:defRPr>
            </a:lvl1pPr>
          </a:lstStyle>
          <a:p>
            <a:pPr marL="12700">
              <a:spcBef>
                <a:spcPts val="100"/>
              </a:spcBef>
            </a:pPr>
            <a:r>
              <a:rPr lang="zh-CN" altLang="en-US" sz="5400" kern="0" spc="-20">
                <a:solidFill>
                  <a:schemeClr val="tx1"/>
                </a:solidFill>
                <a:latin typeface="方正舒体"/>
                <a:cs typeface="方正舒体"/>
              </a:rPr>
              <a:t>任务二：“读出来” </a:t>
            </a:r>
            <a:r>
              <a:rPr lang="en-US" altLang="zh-CN" sz="5400" kern="0" spc="-20">
                <a:solidFill>
                  <a:schemeClr val="tx1"/>
                </a:solidFill>
                <a:latin typeface="方正舒体"/>
                <a:cs typeface="方正舒体"/>
              </a:rPr>
              <a:t>——</a:t>
            </a:r>
            <a:r>
              <a:rPr lang="zh-CN" altLang="en-US" sz="5400" kern="0" spc="-20">
                <a:solidFill>
                  <a:schemeClr val="tx1"/>
                </a:solidFill>
                <a:latin typeface="方正舒体"/>
                <a:cs typeface="方正舒体"/>
              </a:rPr>
              <a:t>对话碰撞</a:t>
            </a:r>
            <a:endParaRPr lang="zh-CN" altLang="en-US" sz="5400" kern="0">
              <a:solidFill>
                <a:schemeClr val="tx1"/>
              </a:solidFill>
              <a:latin typeface="方正舒体"/>
              <a:cs typeface="方正舒体"/>
            </a:endParaRPr>
          </a:p>
        </p:txBody>
      </p:sp>
    </p:spTree>
    <p:extLst>
      <p:ext uri="{BB962C8B-B14F-4D97-AF65-F5344CB8AC3E}">
        <p14:creationId xmlns:p14="http://schemas.microsoft.com/office/powerpoint/2010/main" val="2097121899"/>
      </p:ext>
    </p:ext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90500" y="152400"/>
            <a:ext cx="11811000" cy="5838602"/>
          </a:xfrm>
        </p:spPr>
        <p:txBody>
          <a:bodyPr>
            <a:noAutofit/>
          </a:bodyPr>
          <a:lstStyle/>
          <a:p>
            <a:pPr indent="720000">
              <a:lnSpc>
                <a:spcPct val="140000"/>
              </a:lnSpc>
            </a:pPr>
            <a:r>
              <a:rPr lang="zh-CN" altLang="en-US"/>
              <a:t>家庭在西洋是一种</a:t>
            </a:r>
            <a:r>
              <a:rPr lang="zh-CN" altLang="en-US">
                <a:solidFill>
                  <a:srgbClr val="FF0000"/>
                </a:solidFill>
                <a:highlight>
                  <a:srgbClr val="FFFF00"/>
                </a:highlight>
              </a:rPr>
              <a:t>界限分明</a:t>
            </a:r>
            <a:r>
              <a:rPr lang="zh-CN" altLang="en-US"/>
              <a:t>的团体。（</a:t>
            </a:r>
            <a:r>
              <a:rPr lang="en-US" altLang="zh-CN"/>
              <a:t>5</a:t>
            </a:r>
            <a:r>
              <a:rPr lang="zh-CN" altLang="en-US"/>
              <a:t>）</a:t>
            </a:r>
          </a:p>
          <a:p>
            <a:pPr indent="720000">
              <a:lnSpc>
                <a:spcPct val="140000"/>
              </a:lnSpc>
            </a:pPr>
            <a:r>
              <a:rPr lang="zh-CN" altLang="en-US"/>
              <a:t>提到了我们的用字，这个“家”字可以说最能</a:t>
            </a:r>
            <a:r>
              <a:rPr lang="zh-CN" altLang="en-US">
                <a:solidFill>
                  <a:srgbClr val="FF0000"/>
                </a:solidFill>
                <a:highlight>
                  <a:srgbClr val="FFFF00"/>
                </a:highlight>
              </a:rPr>
              <a:t>伸缩自如</a:t>
            </a:r>
            <a:r>
              <a:rPr lang="zh-CN" altLang="en-US"/>
              <a:t>了。（</a:t>
            </a:r>
            <a:r>
              <a:rPr lang="en-US" altLang="zh-CN"/>
              <a:t>6</a:t>
            </a:r>
            <a:r>
              <a:rPr lang="zh-CN" altLang="en-US"/>
              <a:t>）</a:t>
            </a:r>
          </a:p>
          <a:p>
            <a:pPr indent="720000">
              <a:lnSpc>
                <a:spcPct val="140000"/>
              </a:lnSpc>
            </a:pPr>
            <a:r>
              <a:rPr lang="zh-CN" altLang="en-US"/>
              <a:t>自家人的</a:t>
            </a:r>
            <a:r>
              <a:rPr lang="zh-CN" altLang="en-US">
                <a:solidFill>
                  <a:srgbClr val="FF0000"/>
                </a:solidFill>
              </a:rPr>
              <a:t>范围</a:t>
            </a:r>
            <a:r>
              <a:rPr lang="zh-CN" altLang="en-US"/>
              <a:t>是因时因地</a:t>
            </a:r>
            <a:r>
              <a:rPr lang="zh-CN" altLang="en-US">
                <a:solidFill>
                  <a:srgbClr val="FF0000"/>
                </a:solidFill>
              </a:rPr>
              <a:t>可伸缩的</a:t>
            </a:r>
            <a:r>
              <a:rPr lang="zh-CN" altLang="en-US"/>
              <a:t>，大到数不清，真是天下可成一家</a:t>
            </a:r>
            <a:r>
              <a:rPr lang="zh-CN" altLang="en-US">
                <a:sym typeface="+mn-ea"/>
              </a:rPr>
              <a:t>（</a:t>
            </a:r>
            <a:r>
              <a:rPr lang="en-US" altLang="zh-CN">
                <a:sym typeface="+mn-ea"/>
              </a:rPr>
              <a:t>6</a:t>
            </a:r>
            <a:r>
              <a:rPr lang="zh-CN" altLang="en-US">
                <a:sym typeface="+mn-ea"/>
              </a:rPr>
              <a:t>）</a:t>
            </a:r>
            <a:endParaRPr lang="zh-CN" altLang="en-US"/>
          </a:p>
          <a:p>
            <a:pPr indent="720000">
              <a:lnSpc>
                <a:spcPct val="140000"/>
              </a:lnSpc>
            </a:pPr>
            <a:r>
              <a:rPr>
                <a:highlight>
                  <a:srgbClr val="FFFF00"/>
                </a:highlight>
                <a:latin typeface="+mn-ea"/>
              </a:rPr>
              <a:t>在我看来却表示了我们的社会结构本身和西洋的格局是不相同的</a:t>
            </a:r>
            <a:r>
              <a:rPr>
                <a:latin typeface="+mn-ea"/>
              </a:rPr>
              <a:t>，我们的格局不是一捆一捆扎清楚的柴，而是</a:t>
            </a:r>
            <a:r>
              <a:rPr>
                <a:solidFill>
                  <a:srgbClr val="FF0000"/>
                </a:solidFill>
                <a:latin typeface="+mn-ea"/>
              </a:rPr>
              <a:t>好像把一块石头丢在水面上所发生的一圈圈推出去的波纹。每个人都是他社会影响所推出去的圈子的中心。</a:t>
            </a:r>
            <a:r>
              <a:rPr>
                <a:latin typeface="+mn-ea"/>
              </a:rPr>
              <a:t>被圈子的波纹所推及的就发生联系。</a:t>
            </a:r>
            <a:r>
              <a:rPr>
                <a:solidFill>
                  <a:srgbClr val="FF0000"/>
                </a:solidFill>
                <a:latin typeface="+mn-ea"/>
              </a:rPr>
              <a:t>每个人在某一时间某一地点所动用的圈子是不一定相同的。</a:t>
            </a:r>
            <a:r>
              <a:rPr lang="zh-CN" altLang="en-US">
                <a:latin typeface="+mn-ea"/>
              </a:rPr>
              <a:t>（</a:t>
            </a:r>
            <a:r>
              <a:rPr lang="en-US" altLang="zh-CN">
                <a:latin typeface="+mn-ea"/>
              </a:rPr>
              <a:t>7</a:t>
            </a:r>
            <a:r>
              <a:rPr lang="zh-CN" altLang="en-US">
                <a:latin typeface="+mn-ea"/>
              </a:rPr>
              <a:t>）</a:t>
            </a:r>
          </a:p>
          <a:p>
            <a:pPr indent="720000">
              <a:lnSpc>
                <a:spcPct val="140000"/>
              </a:lnSpc>
            </a:pPr>
            <a:r>
              <a:rPr lang="zh-CN" altLang="en-US"/>
              <a:t>我们社会中最重要的</a:t>
            </a:r>
            <a:r>
              <a:rPr lang="zh-CN" altLang="en-US">
                <a:solidFill>
                  <a:srgbClr val="FF0000"/>
                </a:solidFill>
              </a:rPr>
              <a:t>亲属关系</a:t>
            </a:r>
            <a:r>
              <a:rPr lang="zh-CN" altLang="en-US"/>
              <a:t>就是这种丢石头形成</a:t>
            </a:r>
            <a:r>
              <a:rPr lang="zh-CN" altLang="en-US">
                <a:solidFill>
                  <a:srgbClr val="FF0000"/>
                </a:solidFill>
              </a:rPr>
              <a:t>同心圆波纹</a:t>
            </a:r>
            <a:r>
              <a:rPr lang="zh-CN" altLang="en-US"/>
              <a:t>的性质。</a:t>
            </a:r>
            <a:r>
              <a:rPr lang="zh-CN" altLang="en-US">
                <a:sym typeface="+mn-ea"/>
              </a:rPr>
              <a:t>（</a:t>
            </a:r>
            <a:r>
              <a:rPr lang="en-US" altLang="zh-CN">
                <a:sym typeface="+mn-ea"/>
              </a:rPr>
              <a:t>8</a:t>
            </a:r>
            <a:r>
              <a:rPr lang="zh-CN" altLang="en-US">
                <a:sym typeface="+mn-ea"/>
              </a:rPr>
              <a:t>）</a:t>
            </a:r>
          </a:p>
          <a:p>
            <a:pPr indent="720000">
              <a:lnSpc>
                <a:spcPct val="140000"/>
              </a:lnSpc>
            </a:pPr>
            <a:r>
              <a:rPr lang="zh-CN" altLang="en-US"/>
              <a:t>这个网络像个蜘蛛的网，有一个</a:t>
            </a:r>
            <a:r>
              <a:rPr lang="zh-CN" altLang="en-US">
                <a:solidFill>
                  <a:srgbClr val="FF0000"/>
                </a:solidFill>
              </a:rPr>
              <a:t>中心，</a:t>
            </a:r>
            <a:r>
              <a:rPr lang="zh-CN" altLang="en-US"/>
              <a:t>就是</a:t>
            </a:r>
            <a:r>
              <a:rPr lang="zh-CN" altLang="en-US">
                <a:solidFill>
                  <a:srgbClr val="FF0000"/>
                </a:solidFill>
              </a:rPr>
              <a:t>自己</a:t>
            </a:r>
            <a:r>
              <a:rPr lang="zh-CN" altLang="en-US"/>
              <a:t>。</a:t>
            </a:r>
            <a:r>
              <a:rPr lang="en-US" altLang="zh-CN"/>
              <a:t>……每一个网络有个</a:t>
            </a:r>
            <a:r>
              <a:rPr lang="en-US" altLang="zh-CN" err="1">
                <a:solidFill>
                  <a:srgbClr val="FF0000"/>
                </a:solidFill>
              </a:rPr>
              <a:t>“己”作为中心</a:t>
            </a:r>
            <a:r>
              <a:rPr lang="en-US" altLang="zh-CN" err="1"/>
              <a:t>，各个网络的中心都不同。</a:t>
            </a:r>
            <a:r>
              <a:rPr lang="zh-CN" altLang="en-US">
                <a:sym typeface="+mn-ea"/>
              </a:rPr>
              <a:t>（</a:t>
            </a:r>
            <a:r>
              <a:rPr lang="en-US" altLang="zh-CN">
                <a:sym typeface="+mn-ea"/>
              </a:rPr>
              <a:t>8</a:t>
            </a:r>
            <a:r>
              <a:rPr lang="zh-CN" altLang="en-US">
                <a:sym typeface="+mn-ea"/>
              </a:rPr>
              <a:t>）</a:t>
            </a:r>
          </a:p>
          <a:p>
            <a:pPr indent="720000">
              <a:lnSpc>
                <a:spcPct val="140000"/>
              </a:lnSpc>
            </a:pPr>
            <a:r>
              <a:rPr lang="zh-CN" altLang="en-US"/>
              <a:t>在我们乡土社会里，</a:t>
            </a:r>
            <a:r>
              <a:rPr lang="zh-CN" altLang="en-US">
                <a:highlight>
                  <a:srgbClr val="FFFF00"/>
                </a:highlight>
              </a:rPr>
              <a:t>不但</a:t>
            </a:r>
            <a:r>
              <a:rPr lang="zh-CN" altLang="en-US">
                <a:solidFill>
                  <a:srgbClr val="FF0000"/>
                </a:solidFill>
              </a:rPr>
              <a:t>亲属关系</a:t>
            </a:r>
            <a:r>
              <a:rPr lang="zh-CN" altLang="en-US"/>
              <a:t>如此，</a:t>
            </a:r>
            <a:r>
              <a:rPr lang="zh-CN" altLang="en-US">
                <a:solidFill>
                  <a:srgbClr val="FF0000"/>
                </a:solidFill>
              </a:rPr>
              <a:t>地缘关系也</a:t>
            </a:r>
            <a:r>
              <a:rPr lang="zh-CN" altLang="en-US"/>
              <a:t>是如此。</a:t>
            </a:r>
            <a:r>
              <a:rPr lang="en-US" altLang="zh-CN"/>
              <a:t>……</a:t>
            </a:r>
            <a:r>
              <a:rPr lang="en-US" altLang="zh-CN" err="1">
                <a:solidFill>
                  <a:srgbClr val="FF0000"/>
                </a:solidFill>
              </a:rPr>
              <a:t>范围的大小也要依着中心的势力厚薄而定。</a:t>
            </a:r>
            <a:r>
              <a:rPr lang="en-US" altLang="zh-CN" err="1"/>
              <a:t>有势力的人家的街坊可以遍及全村，穷苦人家的街坊只是比邻的两三家。……中国传统结构中的差序格局具有这种</a:t>
            </a:r>
            <a:r>
              <a:rPr lang="en-US" altLang="zh-CN" err="1">
                <a:solidFill>
                  <a:srgbClr val="FF0000"/>
                </a:solidFill>
                <a:highlight>
                  <a:srgbClr val="FFFF00"/>
                </a:highlight>
              </a:rPr>
              <a:t>伸缩能力</a:t>
            </a:r>
            <a:r>
              <a:rPr lang="en-US" altLang="zh-CN"/>
              <a:t>。</a:t>
            </a:r>
            <a:r>
              <a:rPr lang="zh-CN" altLang="en-US"/>
              <a:t>（</a:t>
            </a:r>
            <a:r>
              <a:rPr lang="en-US" altLang="zh-CN"/>
              <a:t>9</a:t>
            </a:r>
            <a:r>
              <a:rPr lang="zh-CN" altLang="en-US"/>
              <a:t>）</a:t>
            </a:r>
          </a:p>
        </p:txBody>
      </p:sp>
    </p:spTree>
  </p:cSld>
  <p:clrMapOvr>
    <a:masterClrMapping/>
  </p:clrMapOvr>
  <mc:AlternateContent>
    <mc:Choice xmlns:p14="http://schemas.microsoft.com/office/powerpoint/2010/main" Requires="p14">
      <p:transition spd="slow" p14:dur="1500">
        <p:split orient="vert"/>
      </p:transition>
    </mc:Choice>
    <mc:Fallback>
      <p:transition spd="slow">
        <p:split orient="vert"/>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304800" y="304800"/>
            <a:ext cx="11636221" cy="6400588"/>
          </a:xfrm>
        </p:spPr>
        <p:txBody>
          <a:bodyPr>
            <a:normAutofit fontScale="92500" lnSpcReduction="20000"/>
          </a:bodyPr>
          <a:lstStyle/>
          <a:p>
            <a:pPr indent="720000">
              <a:lnSpc>
                <a:spcPct val="150000"/>
              </a:lnSpc>
              <a:spcBef>
                <a:spcPts val="1200"/>
              </a:spcBef>
            </a:pPr>
            <a:r>
              <a:rPr lang="zh-CN" altLang="en-US" sz="2600"/>
              <a:t>在西洋社会里争的是</a:t>
            </a:r>
            <a:r>
              <a:rPr lang="zh-CN" altLang="en-US" sz="2600">
                <a:solidFill>
                  <a:srgbClr val="FF0000"/>
                </a:solidFill>
              </a:rPr>
              <a:t>权利</a:t>
            </a:r>
            <a:r>
              <a:rPr lang="zh-CN" altLang="en-US" sz="2600"/>
              <a:t>，而在我们却是</a:t>
            </a:r>
            <a:r>
              <a:rPr lang="zh-CN" altLang="en-US" sz="2600">
                <a:solidFill>
                  <a:srgbClr val="FF0000"/>
                </a:solidFill>
              </a:rPr>
              <a:t>攀关系、讲交情</a:t>
            </a:r>
            <a:r>
              <a:rPr lang="zh-CN" altLang="en-US" sz="2600"/>
              <a:t>。（</a:t>
            </a:r>
            <a:r>
              <a:rPr lang="en-US" altLang="zh-CN" sz="2600"/>
              <a:t>10</a:t>
            </a:r>
            <a:r>
              <a:rPr lang="zh-CN" altLang="en-US" sz="2600"/>
              <a:t>）</a:t>
            </a:r>
          </a:p>
          <a:p>
            <a:pPr indent="720000">
              <a:lnSpc>
                <a:spcPct val="150000"/>
              </a:lnSpc>
              <a:spcBef>
                <a:spcPts val="1200"/>
              </a:spcBef>
            </a:pPr>
            <a:r>
              <a:rPr lang="zh-CN" altLang="en-US" sz="2600">
                <a:solidFill>
                  <a:srgbClr val="FF0000"/>
                </a:solidFill>
              </a:rPr>
              <a:t>以“己”为中心</a:t>
            </a:r>
            <a:r>
              <a:rPr lang="zh-CN" altLang="en-US" sz="2600"/>
              <a:t>，像石子一般投入水中，和别人所联系成的社会关系，不像团体中的分子一般大家立在一个平面上的，而是像水的波纹一般，一圈圈推出去，</a:t>
            </a:r>
            <a:r>
              <a:rPr lang="zh-CN" altLang="en-US" sz="2600">
                <a:solidFill>
                  <a:srgbClr val="FF0000"/>
                </a:solidFill>
              </a:rPr>
              <a:t>愈推愈远，也愈推愈薄。</a:t>
            </a:r>
            <a:r>
              <a:rPr lang="en-US" altLang="zh-CN" sz="2600"/>
              <a:t>……</a:t>
            </a:r>
            <a:r>
              <a:rPr lang="zh-CN" altLang="en-US" sz="2600"/>
              <a:t>我们儒家最考究的是人伦，</a:t>
            </a:r>
            <a:r>
              <a:rPr lang="zh-CN" altLang="en-US" sz="2600">
                <a:solidFill>
                  <a:srgbClr val="FF0000"/>
                </a:solidFill>
              </a:rPr>
              <a:t>伦是什么呢？我的解释就是从自己推出去的和自己发生社会关系的那一群人里所发生的一轮轮波纹的差序。</a:t>
            </a:r>
            <a:r>
              <a:rPr lang="zh-CN" altLang="en-US" sz="2600">
                <a:sym typeface="+mn-ea"/>
              </a:rPr>
              <a:t>（</a:t>
            </a:r>
            <a:r>
              <a:rPr lang="en-US" altLang="zh-CN" sz="2600">
                <a:sym typeface="+mn-ea"/>
              </a:rPr>
              <a:t>11</a:t>
            </a:r>
            <a:r>
              <a:rPr lang="zh-CN" altLang="en-US" sz="2600">
                <a:sym typeface="+mn-ea"/>
              </a:rPr>
              <a:t>）</a:t>
            </a:r>
          </a:p>
          <a:p>
            <a:pPr indent="720000">
              <a:lnSpc>
                <a:spcPct val="150000"/>
              </a:lnSpc>
              <a:spcBef>
                <a:spcPts val="1200"/>
              </a:spcBef>
            </a:pPr>
            <a:r>
              <a:rPr lang="zh-CN" altLang="en-US" sz="2600"/>
              <a:t>伦重在分别</a:t>
            </a:r>
            <a:r>
              <a:rPr lang="en-US" altLang="zh-CN" sz="2600"/>
              <a:t>……</a:t>
            </a:r>
            <a:r>
              <a:rPr lang="zh-CN" altLang="en-US" sz="2600">
                <a:solidFill>
                  <a:srgbClr val="FF0000"/>
                </a:solidFill>
              </a:rPr>
              <a:t>伦是有</a:t>
            </a:r>
            <a:r>
              <a:rPr lang="zh-CN" altLang="en-US" sz="2600">
                <a:solidFill>
                  <a:srgbClr val="FF0000"/>
                </a:solidFill>
                <a:highlight>
                  <a:srgbClr val="FFFF00"/>
                </a:highlight>
              </a:rPr>
              <a:t>差等的次序</a:t>
            </a:r>
            <a:r>
              <a:rPr lang="zh-CN" altLang="en-US" sz="2600">
                <a:solidFill>
                  <a:srgbClr val="FF0000"/>
                </a:solidFill>
              </a:rPr>
              <a:t>。（</a:t>
            </a:r>
            <a:r>
              <a:rPr lang="en-US" altLang="zh-CN" sz="2600">
                <a:solidFill>
                  <a:srgbClr val="FF0000"/>
                </a:solidFill>
              </a:rPr>
              <a:t>12</a:t>
            </a:r>
            <a:r>
              <a:rPr lang="zh-CN" altLang="en-US" sz="2600">
                <a:solidFill>
                  <a:srgbClr val="FF0000"/>
                </a:solidFill>
              </a:rPr>
              <a:t>）</a:t>
            </a:r>
          </a:p>
          <a:p>
            <a:pPr indent="720000">
              <a:lnSpc>
                <a:spcPct val="150000"/>
              </a:lnSpc>
              <a:spcBef>
                <a:spcPts val="1200"/>
              </a:spcBef>
            </a:pPr>
            <a:r>
              <a:rPr lang="zh-CN" altLang="en-US" sz="2600"/>
              <a:t>在这种富于</a:t>
            </a:r>
            <a:r>
              <a:rPr lang="zh-CN" altLang="en-US" sz="2600">
                <a:solidFill>
                  <a:srgbClr val="FF0000"/>
                </a:solidFill>
              </a:rPr>
              <a:t>伸缩性的网络</a:t>
            </a:r>
            <a:r>
              <a:rPr lang="zh-CN" altLang="en-US" sz="2600"/>
              <a:t>里，随时随地是有一个</a:t>
            </a:r>
            <a:r>
              <a:rPr lang="zh-CN" altLang="en-US" sz="2600">
                <a:solidFill>
                  <a:srgbClr val="FF0000"/>
                </a:solidFill>
              </a:rPr>
              <a:t>“己”作中心</a:t>
            </a:r>
            <a:r>
              <a:rPr lang="zh-CN" altLang="en-US" sz="2600"/>
              <a:t>的。这并不是个</a:t>
            </a:r>
            <a:r>
              <a:rPr lang="zh-CN" altLang="en-US" sz="2600">
                <a:solidFill>
                  <a:srgbClr val="FF0000"/>
                </a:solidFill>
                <a:highlight>
                  <a:srgbClr val="FFFF00"/>
                </a:highlight>
              </a:rPr>
              <a:t>人主义</a:t>
            </a:r>
            <a:r>
              <a:rPr lang="zh-CN" altLang="en-US" sz="2600"/>
              <a:t>，而是</a:t>
            </a:r>
            <a:r>
              <a:rPr lang="zh-CN" altLang="en-US" sz="2600">
                <a:solidFill>
                  <a:srgbClr val="FF0000"/>
                </a:solidFill>
                <a:highlight>
                  <a:srgbClr val="FFFF00"/>
                </a:highlight>
              </a:rPr>
              <a:t>自我主义</a:t>
            </a:r>
            <a:r>
              <a:rPr lang="zh-CN" altLang="en-US" sz="2600"/>
              <a:t>。个人是对团体而说的，是分子对全体。在</a:t>
            </a:r>
            <a:r>
              <a:rPr lang="zh-CN" altLang="en-US" sz="2600">
                <a:solidFill>
                  <a:srgbClr val="FF0000"/>
                </a:solidFill>
              </a:rPr>
              <a:t>个人主义下，一方面是</a:t>
            </a:r>
            <a:r>
              <a:rPr lang="zh-CN" altLang="en-US" sz="2600">
                <a:solidFill>
                  <a:srgbClr val="FF0000"/>
                </a:solidFill>
                <a:highlight>
                  <a:srgbClr val="FFFF00"/>
                </a:highlight>
              </a:rPr>
              <a:t>平等观念</a:t>
            </a:r>
            <a:r>
              <a:rPr lang="zh-CN" altLang="en-US" sz="2600">
                <a:solidFill>
                  <a:srgbClr val="FF0000"/>
                </a:solidFill>
              </a:rPr>
              <a:t>，指在同一团体中各分子的地位相等，个人不能侵犯大家的权利；一方面是</a:t>
            </a:r>
            <a:r>
              <a:rPr lang="zh-CN" altLang="en-US" sz="2600">
                <a:solidFill>
                  <a:srgbClr val="FF0000"/>
                </a:solidFill>
                <a:highlight>
                  <a:srgbClr val="FFFF00"/>
                </a:highlight>
              </a:rPr>
              <a:t>宪法观念</a:t>
            </a:r>
            <a:r>
              <a:rPr lang="zh-CN" altLang="en-US" sz="2600">
                <a:solidFill>
                  <a:srgbClr val="FF0000"/>
                </a:solidFill>
              </a:rPr>
              <a:t>，指</a:t>
            </a:r>
            <a:r>
              <a:rPr lang="zh-CN" altLang="en-US" sz="2600">
                <a:solidFill>
                  <a:srgbClr val="FF0000"/>
                </a:solidFill>
                <a:highlight>
                  <a:srgbClr val="FFFF00"/>
                </a:highlight>
              </a:rPr>
              <a:t>团体不能抹煞个人</a:t>
            </a:r>
            <a:r>
              <a:rPr lang="zh-CN" altLang="en-US" sz="2600">
                <a:solidFill>
                  <a:srgbClr val="FF0000"/>
                </a:solidFill>
              </a:rPr>
              <a:t>，</a:t>
            </a:r>
            <a:r>
              <a:rPr lang="zh-CN" altLang="en-US" sz="2600"/>
              <a:t>只能在个人所愿意交出的一份权利上控制个人。这些观念必须先假定了团体的存在。在我们中国传统思想里是没有这一套的，因为我们所有的是</a:t>
            </a:r>
            <a:r>
              <a:rPr lang="zh-CN" altLang="en-US" sz="2600">
                <a:solidFill>
                  <a:srgbClr val="FF0000"/>
                </a:solidFill>
              </a:rPr>
              <a:t>自我主义，</a:t>
            </a:r>
            <a:r>
              <a:rPr lang="zh-CN" altLang="en-US" sz="2600">
                <a:solidFill>
                  <a:srgbClr val="FF0000"/>
                </a:solidFill>
                <a:highlight>
                  <a:srgbClr val="FFFF00"/>
                </a:highlight>
              </a:rPr>
              <a:t>一切价值是以“己”作为中心的主义</a:t>
            </a:r>
            <a:r>
              <a:rPr lang="zh-CN" altLang="en-US" sz="2600"/>
              <a:t>。（</a:t>
            </a:r>
            <a:r>
              <a:rPr lang="en-US" altLang="zh-CN" sz="2600"/>
              <a:t>14</a:t>
            </a:r>
            <a:r>
              <a:rPr lang="zh-CN" altLang="en-US" sz="2600"/>
              <a:t>）</a:t>
            </a:r>
          </a:p>
          <a:p>
            <a:pPr>
              <a:lnSpc>
                <a:spcPts val="3079"/>
              </a:lnSpc>
              <a:spcBef>
                <a:spcPts val="1200"/>
              </a:spcBef>
            </a:pPr>
            <a:endParaRPr lang="zh-CN" altLang="en-US"/>
          </a:p>
        </p:txBody>
      </p:sp>
    </p:spTree>
  </p:cSld>
  <p:clrMapOvr>
    <a:masterClrMapping/>
  </p:clrMapOvr>
  <mc:AlternateContent>
    <mc:Choice xmlns:p14="http://schemas.microsoft.com/office/powerpoint/2010/main" Requires="p14">
      <p:transition spd="slow" p14:dur="1500">
        <p:split orient="vert"/>
      </p:transition>
    </mc:Choice>
    <mc:Fallback>
      <p:transition spd="slow">
        <p:split orient="vert"/>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矩形 2"/>
          <p:cNvSpPr/>
          <p:nvPr>
            <p:custDataLst>
              <p:tags r:id="rId3"/>
            </p:custDataLst>
          </p:nvPr>
        </p:nvSpPr>
        <p:spPr>
          <a:xfrm>
            <a:off x="145025" y="124948"/>
            <a:ext cx="11901635" cy="6607787"/>
          </a:xfrm>
          <a:prstGeom prst="rect">
            <a:avLst/>
          </a:prstGeom>
          <a:noFill/>
          <a:ln w="19050">
            <a:solidFill>
              <a:srgbClr val="A66C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Picture 2" descr="C:\Users\DELL\Desktop\640.webp (2).jpg"/>
          <p:cNvPicPr>
            <a:picLocks noChangeAspect="1" noChangeArrowheads="1"/>
          </p:cNvPicPr>
          <p:nvPr>
            <p:custDataLst>
              <p:tags r:id="rId5"/>
            </p:custDataLst>
          </p:nvPr>
        </p:nvPicPr>
        <p:blipFill>
          <a:blip r:embed="rId4"/>
          <a:srcRect l="-221" r="17025" b="42389"/>
          <a:stretch>
            <a:fillRect/>
          </a:stretch>
        </p:blipFill>
        <p:spPr bwMode="auto">
          <a:xfrm>
            <a:off x="3429000" y="295524"/>
            <a:ext cx="6073004" cy="6266634"/>
          </a:xfrm>
          <a:prstGeom prst="rect">
            <a:avLst/>
          </a:prstGeom>
          <a:noFill/>
        </p:spPr>
      </p:pic>
      <p:sp>
        <p:nvSpPr>
          <p:cNvPr id="4" name="文本框 3"/>
          <p:cNvSpPr txBox="1"/>
          <p:nvPr>
            <p:custDataLst>
              <p:tags r:id="rId6"/>
            </p:custDataLst>
          </p:nvPr>
        </p:nvSpPr>
        <p:spPr>
          <a:xfrm>
            <a:off x="228600" y="228600"/>
            <a:ext cx="2815573" cy="769441"/>
          </a:xfrm>
          <a:prstGeom prst="rect">
            <a:avLst/>
          </a:prstGeom>
          <a:solidFill>
            <a:schemeClr val="accent1"/>
          </a:solidFill>
        </p:spPr>
        <p:txBody>
          <a:bodyPr wrap="square" rtlCol="0" anchor="t">
            <a:spAutoFit/>
          </a:bodyPr>
          <a:lstStyle/>
          <a:p>
            <a:r>
              <a:rPr lang="zh-CN" altLang="en-US" sz="4400" b="1">
                <a:sym typeface="+mn-ea"/>
              </a:rPr>
              <a:t>联系社会</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09600" y="35611"/>
            <a:ext cx="4572000" cy="615553"/>
          </a:xfrm>
          <a:noFill/>
        </p:spPr>
        <p:txBody>
          <a:bodyPr/>
          <a:lstStyle/>
          <a:p>
            <a:r>
              <a:rPr lang="zh-CN" altLang="en-US" sz="4000">
                <a:solidFill>
                  <a:schemeClr val="tx1"/>
                </a:solidFill>
              </a:rPr>
              <a:t> “叫</a:t>
            </a:r>
            <a:r>
              <a:rPr lang="en-US" altLang="zh-CN" sz="4000" err="1">
                <a:solidFill>
                  <a:schemeClr val="tx1"/>
                </a:solidFill>
              </a:rPr>
              <a:t>YuWei</a:t>
            </a:r>
            <a:r>
              <a:rPr lang="zh-CN" altLang="en-US" sz="4000">
                <a:solidFill>
                  <a:schemeClr val="tx1"/>
                </a:solidFill>
              </a:rPr>
              <a:t>过来”</a:t>
            </a:r>
          </a:p>
        </p:txBody>
      </p:sp>
      <p:pic>
        <p:nvPicPr>
          <p:cNvPr id="5" name="叫yuwei过来">
            <a:hlinkClick action="ppaction://media"/>
          </p:cNvPr>
          <p:cNvPicPr>
            <a:picLocks noGrp="1"/>
          </p:cNvPicPr>
          <p:nvPr>
            <p:ph idx="1"/>
            <a:videoFile r:link="rId6"/>
            <p:custDataLst>
              <p:tags r:id="rId5"/>
            </p:custDataLst>
            <p:extLst>
              <p:ext uri="{DAA4B4D4-6D71-4841-9C94-3DE7FCFB9230}">
                <p14:media xmlns:p14="http://schemas.microsoft.com/office/powerpoint/2010/main" r:embed="rId7"/>
              </p:ext>
            </p:extLst>
          </p:nvPr>
        </p:nvPicPr>
        <p:blipFill>
          <a:blip r:embed="rId4"/>
          <a:stretch>
            <a:fillRect/>
          </a:stretch>
        </p:blipFill>
        <p:spPr>
          <a:xfrm>
            <a:off x="609600" y="767953"/>
            <a:ext cx="10972800" cy="5943600"/>
          </a:xfrm>
          <a:prstGeom prst="rect">
            <a:avLst/>
          </a:prstGeom>
        </p:spPr>
      </p:pic>
    </p:spTree>
  </p:cSld>
  <p:clrMapOvr>
    <a:masterClrMapping/>
  </p:clrMapOvr>
  <mc:AlternateContent>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5"/>
                                        </p:tgtEl>
                                      </p:cBhvr>
                                    </p:cmd>
                                  </p:childTnLst>
                                </p:cTn>
                              </p:par>
                            </p:childTnLst>
                          </p:cTn>
                        </p:par>
                      </p:childTnLst>
                    </p:cTn>
                  </p:par>
                </p:childTnLst>
              </p:cTn>
              <p:nextCondLst>
                <p:cond evt="onClick" delay="0">
                  <p:tgtEl>
                    <p:spTgt spid="5"/>
                  </p:tgtEl>
                </p:cond>
              </p:nextCondLst>
            </p:seq>
            <p:video>
              <p:cMediaNode vol="20000">
                <p:cTn id="10"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0" y="-152400"/>
            <a:ext cx="11963400" cy="7202073"/>
          </a:xfrm>
        </p:spPr>
        <p:txBody>
          <a:bodyPr>
            <a:normAutofit fontScale="92500" lnSpcReduction="10000"/>
          </a:bodyPr>
          <a:lstStyle/>
          <a:p>
            <a:pPr indent="720000">
              <a:lnSpc>
                <a:spcPct val="150000"/>
              </a:lnSpc>
            </a:pPr>
            <a:r>
              <a:rPr lang="zh-CN" altLang="en-US" sz="2800">
                <a:sym typeface="+mn-ea"/>
              </a:rPr>
              <a:t>我们一旦明白这个</a:t>
            </a:r>
            <a:r>
              <a:rPr lang="zh-CN" altLang="en-US" sz="2800">
                <a:solidFill>
                  <a:srgbClr val="FF0000"/>
                </a:solidFill>
                <a:sym typeface="+mn-ea"/>
              </a:rPr>
              <a:t>能放能收、能伸能缩</a:t>
            </a:r>
            <a:r>
              <a:rPr lang="zh-CN" altLang="en-US" sz="2800">
                <a:sym typeface="+mn-ea"/>
              </a:rPr>
              <a:t>的社会范围，我们可以明白中国传统社会中的</a:t>
            </a:r>
            <a:r>
              <a:rPr lang="zh-CN" altLang="en-US" sz="2800">
                <a:solidFill>
                  <a:srgbClr val="FF0000"/>
                </a:solidFill>
                <a:sym typeface="+mn-ea"/>
              </a:rPr>
              <a:t>私的问题</a:t>
            </a:r>
            <a:r>
              <a:rPr lang="zh-CN" altLang="en-US" sz="2800">
                <a:sym typeface="+mn-ea"/>
              </a:rPr>
              <a:t>了。</a:t>
            </a:r>
            <a:r>
              <a:rPr lang="en-US" altLang="zh-CN" sz="2800">
                <a:sym typeface="+mn-ea"/>
              </a:rPr>
              <a:t>……这是种差序的推浪形式，把</a:t>
            </a:r>
            <a:r>
              <a:rPr lang="en-US" altLang="zh-CN" sz="2800" err="1">
                <a:solidFill>
                  <a:srgbClr val="FF0000"/>
                </a:solidFill>
                <a:sym typeface="+mn-ea"/>
              </a:rPr>
              <a:t>群己的界限</a:t>
            </a:r>
            <a:r>
              <a:rPr lang="en-US" altLang="zh-CN" sz="2800" err="1">
                <a:sym typeface="+mn-ea"/>
              </a:rPr>
              <a:t>弄成了相对性，也可以说是</a:t>
            </a:r>
            <a:r>
              <a:rPr lang="en-US" altLang="zh-CN" sz="2800" err="1">
                <a:solidFill>
                  <a:srgbClr val="FF0000"/>
                </a:solidFill>
                <a:sym typeface="+mn-ea"/>
              </a:rPr>
              <a:t>模棱两可</a:t>
            </a:r>
            <a:r>
              <a:rPr lang="en-US" altLang="zh-CN" sz="2800" err="1">
                <a:sym typeface="+mn-ea"/>
              </a:rPr>
              <a:t>了。这和西洋把</a:t>
            </a:r>
            <a:r>
              <a:rPr lang="en-US" altLang="zh-CN" sz="2800" err="1">
                <a:solidFill>
                  <a:srgbClr val="FF0000"/>
                </a:solidFill>
                <a:sym typeface="+mn-ea"/>
              </a:rPr>
              <a:t>权利和义务</a:t>
            </a:r>
            <a:r>
              <a:rPr lang="en-US" altLang="zh-CN" sz="2800" err="1">
                <a:sym typeface="+mn-ea"/>
              </a:rPr>
              <a:t>分得</a:t>
            </a:r>
            <a:r>
              <a:rPr lang="en-US" altLang="zh-CN" sz="2800" err="1">
                <a:solidFill>
                  <a:srgbClr val="FF0000"/>
                </a:solidFill>
                <a:sym typeface="+mn-ea"/>
              </a:rPr>
              <a:t>清清楚楚</a:t>
            </a:r>
            <a:r>
              <a:rPr lang="en-US" altLang="zh-CN" sz="2800" err="1">
                <a:sym typeface="+mn-ea"/>
              </a:rPr>
              <a:t>的社会，大异其趣。</a:t>
            </a:r>
            <a:r>
              <a:rPr lang="zh-CN" altLang="en-US" sz="2800">
                <a:sym typeface="+mn-ea"/>
              </a:rPr>
              <a:t>（</a:t>
            </a:r>
            <a:r>
              <a:rPr lang="en-US" altLang="zh-CN" sz="2800">
                <a:sym typeface="+mn-ea"/>
              </a:rPr>
              <a:t>17</a:t>
            </a:r>
            <a:r>
              <a:rPr lang="zh-CN" altLang="en-US" sz="2800">
                <a:sym typeface="+mn-ea"/>
              </a:rPr>
              <a:t>）</a:t>
            </a:r>
            <a:endParaRPr sz="2800"/>
          </a:p>
          <a:p>
            <a:pPr indent="720000">
              <a:lnSpc>
                <a:spcPct val="150000"/>
              </a:lnSpc>
              <a:spcBef>
                <a:spcPts val="1200"/>
              </a:spcBef>
            </a:pPr>
            <a:r>
              <a:rPr sz="2800" err="1"/>
              <a:t>在</a:t>
            </a:r>
            <a:r>
              <a:rPr sz="2800" err="1">
                <a:solidFill>
                  <a:srgbClr val="FF0000"/>
                </a:solidFill>
              </a:rPr>
              <a:t>西洋社会</a:t>
            </a:r>
            <a:r>
              <a:rPr sz="2800" err="1"/>
              <a:t>里，</a:t>
            </a:r>
            <a:r>
              <a:rPr sz="2800" err="1">
                <a:solidFill>
                  <a:srgbClr val="FF0000"/>
                </a:solidFill>
              </a:rPr>
              <a:t>国家</a:t>
            </a:r>
            <a:r>
              <a:rPr sz="2800" err="1"/>
              <a:t>这个团体是一个明显的也是唯一特</a:t>
            </a:r>
            <a:r>
              <a:rPr lang="zh-CN" altLang="en-US" sz="2800"/>
              <a:t>殊</a:t>
            </a:r>
            <a:r>
              <a:rPr sz="2800" err="1"/>
              <a:t>的</a:t>
            </a:r>
            <a:r>
              <a:rPr sz="2800" err="1">
                <a:solidFill>
                  <a:srgbClr val="FF0000"/>
                </a:solidFill>
              </a:rPr>
              <a:t>群己界限</a:t>
            </a:r>
            <a:r>
              <a:rPr sz="2800"/>
              <a:t>。</a:t>
            </a:r>
            <a:r>
              <a:rPr lang="en-US" sz="2800"/>
              <a:t>……</a:t>
            </a:r>
            <a:r>
              <a:rPr sz="2800"/>
              <a:t>在</a:t>
            </a:r>
            <a:r>
              <a:rPr sz="2800">
                <a:solidFill>
                  <a:srgbClr val="FF0000"/>
                </a:solidFill>
              </a:rPr>
              <a:t>我们传统里群的极限</a:t>
            </a:r>
            <a:r>
              <a:rPr sz="2800"/>
              <a:t>是</a:t>
            </a:r>
            <a:r>
              <a:rPr sz="2800">
                <a:solidFill>
                  <a:srgbClr val="FF0000"/>
                </a:solidFill>
              </a:rPr>
              <a:t>模糊不清</a:t>
            </a:r>
            <a:r>
              <a:rPr sz="2800"/>
              <a:t>的“天下”，国是皇帝之家，</a:t>
            </a:r>
            <a:r>
              <a:rPr sz="2800">
                <a:solidFill>
                  <a:srgbClr val="FF0000"/>
                </a:solidFill>
              </a:rPr>
              <a:t>界限</a:t>
            </a:r>
            <a:r>
              <a:rPr sz="2800"/>
              <a:t>从来就是</a:t>
            </a:r>
            <a:r>
              <a:rPr sz="2800">
                <a:solidFill>
                  <a:srgbClr val="FF0000"/>
                </a:solidFill>
              </a:rPr>
              <a:t>不清不楚</a:t>
            </a:r>
            <a:r>
              <a:rPr sz="2800"/>
              <a:t>的，不过是从自己这个中心里推出去的社会势力里的一圈而已。所以可以着手的，具体的只有己，克己就成了社会生活中最重要的德性，他们不会去克群，使群不致侵略个人的权利。</a:t>
            </a:r>
            <a:r>
              <a:rPr lang="zh-CN" altLang="en-US" sz="2800"/>
              <a:t>（</a:t>
            </a:r>
            <a:r>
              <a:rPr lang="en-US" altLang="zh-CN" sz="2800"/>
              <a:t>19</a:t>
            </a:r>
            <a:r>
              <a:rPr lang="zh-CN" altLang="en-US" sz="2800"/>
              <a:t>）</a:t>
            </a:r>
          </a:p>
          <a:p>
            <a:pPr indent="720000">
              <a:lnSpc>
                <a:spcPct val="150000"/>
              </a:lnSpc>
              <a:spcBef>
                <a:spcPts val="1200"/>
              </a:spcBef>
            </a:pPr>
            <a:r>
              <a:rPr lang="zh-CN" altLang="en-US" sz="2800" u="sng">
                <a:solidFill>
                  <a:srgbClr val="FF0000"/>
                </a:solidFill>
              </a:rPr>
              <a:t>在差序格局中，社会关系是逐渐从一个一个人推出去的，是私人联系的增加，社会范围是一根根私人联系所构成的网络</a:t>
            </a:r>
            <a:r>
              <a:rPr lang="zh-CN" altLang="en-US" sz="2800">
                <a:solidFill>
                  <a:srgbClr val="FF0000"/>
                </a:solidFill>
              </a:rPr>
              <a:t>，</a:t>
            </a:r>
            <a:r>
              <a:rPr lang="zh-CN" altLang="en-US" sz="2800"/>
              <a:t>因之，我们传统社会里所有的</a:t>
            </a:r>
            <a:r>
              <a:rPr lang="zh-CN" altLang="en-US" sz="2800">
                <a:solidFill>
                  <a:srgbClr val="FF0000"/>
                </a:solidFill>
              </a:rPr>
              <a:t>社会道德</a:t>
            </a:r>
            <a:r>
              <a:rPr lang="zh-CN" altLang="en-US" sz="2800"/>
              <a:t>也只在</a:t>
            </a:r>
            <a:r>
              <a:rPr lang="zh-CN" altLang="en-US" sz="2800">
                <a:solidFill>
                  <a:srgbClr val="FF0000"/>
                </a:solidFill>
              </a:rPr>
              <a:t>私人联系中发生意义</a:t>
            </a:r>
            <a:r>
              <a:rPr lang="zh-CN" altLang="en-US" sz="2800"/>
              <a:t>。</a:t>
            </a:r>
            <a:r>
              <a:rPr lang="en-US" altLang="zh-CN" sz="2800"/>
              <a:t>——</a:t>
            </a:r>
            <a:r>
              <a:rPr lang="zh-CN" altLang="en-US" sz="2800" u="sng"/>
              <a:t>这一点，我将留在下篇里再提出来讨论了。</a:t>
            </a:r>
            <a:r>
              <a:rPr lang="zh-CN" altLang="en-US" sz="2800"/>
              <a:t>（</a:t>
            </a:r>
            <a:r>
              <a:rPr lang="en-US" altLang="zh-CN" sz="2800"/>
              <a:t>20</a:t>
            </a:r>
            <a:r>
              <a:rPr lang="zh-CN" altLang="en-US" sz="2800"/>
              <a:t>）</a:t>
            </a:r>
          </a:p>
        </p:txBody>
      </p:sp>
    </p:spTree>
  </p:cSld>
  <p:clrMapOvr>
    <a:masterClrMapping/>
  </p:clrMapOvr>
  <mc:AlternateContent>
    <mc:Choice xmlns:p14="http://schemas.microsoft.com/office/powerpoint/2010/main" Requires="p14">
      <p:transition spd="slow" p14:dur="1500">
        <p:split orient="vert"/>
      </p:transition>
    </mc:Choice>
    <mc:Fallback>
      <p:transition spd="slow">
        <p:split orient="vert"/>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object 2"/>
          <p:cNvSpPr/>
          <p:nvPr>
            <p:custDataLst>
              <p:tags r:id="rId3"/>
            </p:custDataLst>
          </p:nvPr>
        </p:nvSpPr>
        <p:spPr>
          <a:xfrm>
            <a:off x="0" y="4375746"/>
            <a:ext cx="9113520" cy="2206752"/>
          </a:xfrm>
          <a:prstGeom prst="rect">
            <a:avLst/>
          </a:prstGeom>
          <a:blipFill>
            <a:blip r:embed="rId4"/>
            <a:stretch>
              <a:fillRect/>
            </a:stretch>
          </a:blipFill>
        </p:spPr>
        <p:txBody>
          <a:bodyPr wrap="square" lIns="0" tIns="0" rIns="0" bIns="0" rtlCol="0"/>
          <a:lstStyle/>
          <a:p>
            <a:endParaRPr/>
          </a:p>
        </p:txBody>
      </p:sp>
      <p:sp>
        <p:nvSpPr>
          <p:cNvPr id="3" name="object 3"/>
          <p:cNvSpPr/>
          <p:nvPr>
            <p:custDataLst>
              <p:tags r:id="rId5"/>
            </p:custDataLst>
          </p:nvPr>
        </p:nvSpPr>
        <p:spPr>
          <a:xfrm>
            <a:off x="0" y="5608358"/>
            <a:ext cx="12192000" cy="1249639"/>
          </a:xfrm>
          <a:prstGeom prst="rect">
            <a:avLst/>
          </a:prstGeom>
          <a:blipFill>
            <a:blip r:embed="rId6"/>
            <a:stretch>
              <a:fillRect/>
            </a:stretch>
          </a:blipFill>
        </p:spPr>
        <p:txBody>
          <a:bodyPr wrap="square" lIns="0" tIns="0" rIns="0" bIns="0" rtlCol="0"/>
          <a:lstStyle/>
          <a:p>
            <a:endParaRPr/>
          </a:p>
        </p:txBody>
      </p:sp>
      <p:sp>
        <p:nvSpPr>
          <p:cNvPr id="7" name="object 4">
            <a:extLst>
              <a:ext uri="{FF2B5EF4-FFF2-40B4-BE49-F238E27FC236}">
                <a16:creationId xmlns:a16="http://schemas.microsoft.com/office/drawing/2014/main" id="{B884AB74-8F55-4C07-A715-143DDDA08875}"/>
              </a:ext>
            </a:extLst>
          </p:cNvPr>
          <p:cNvSpPr txBox="1"/>
          <p:nvPr>
            <p:custDataLst>
              <p:tags r:id="rId7"/>
            </p:custDataLst>
          </p:nvPr>
        </p:nvSpPr>
        <p:spPr>
          <a:xfrm>
            <a:off x="685800" y="2209800"/>
            <a:ext cx="11201400" cy="843280"/>
          </a:xfrm>
          <a:prstGeom prst="rect">
            <a:avLst/>
          </a:prstGeom>
        </p:spPr>
        <p:txBody>
          <a:bodyPr vert="horz" wrap="square" lIns="0" tIns="12700" rIns="0" bIns="0" rtlCol="0">
            <a:spAutoFit/>
          </a:bodyPr>
          <a:lstStyle>
            <a:lvl1pPr>
              <a:defRPr sz="2400" b="1" i="0">
                <a:solidFill>
                  <a:schemeClr val="bg1"/>
                </a:solidFill>
                <a:latin typeface="华文楷体"/>
                <a:ea typeface="+mj-ea"/>
                <a:cs typeface="华文楷体"/>
              </a:defRPr>
            </a:lvl1pPr>
          </a:lstStyle>
          <a:p>
            <a:pPr marL="12700">
              <a:spcBef>
                <a:spcPts val="100"/>
              </a:spcBef>
            </a:pPr>
            <a:r>
              <a:rPr lang="zh-CN" altLang="en-US" sz="5400" kern="0" spc="-20">
                <a:solidFill>
                  <a:schemeClr val="tx1"/>
                </a:solidFill>
                <a:latin typeface="方正舒体"/>
                <a:cs typeface="方正舒体"/>
              </a:rPr>
              <a:t>任务一：“读进去” </a:t>
            </a:r>
            <a:r>
              <a:rPr lang="en-US" altLang="zh-CN" sz="5400" kern="0" spc="-20">
                <a:solidFill>
                  <a:schemeClr val="tx1"/>
                </a:solidFill>
                <a:latin typeface="方正舒体"/>
                <a:cs typeface="方正舒体"/>
              </a:rPr>
              <a:t>——</a:t>
            </a:r>
            <a:r>
              <a:rPr lang="zh-CN" altLang="en-US" sz="5400" kern="0" spc="-20">
                <a:solidFill>
                  <a:schemeClr val="tx1"/>
                </a:solidFill>
                <a:latin typeface="方正舒体"/>
                <a:cs typeface="方正舒体"/>
              </a:rPr>
              <a:t>梳理文本</a:t>
            </a:r>
            <a:endParaRPr lang="zh-CN" altLang="en-US" sz="5400" kern="0">
              <a:solidFill>
                <a:schemeClr val="tx1"/>
              </a:solidFill>
              <a:latin typeface="方正舒体"/>
              <a:cs typeface="方正舒体"/>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248528" y="109194"/>
            <a:ext cx="8057272" cy="3169970"/>
          </a:xfrm>
          <a:prstGeom prst="rect">
            <a:avLst/>
          </a:prstGeom>
          <a:noFill/>
        </p:spPr>
        <p:txBody>
          <a:bodyPr wrap="square" rtlCol="0" anchor="t">
            <a:spAutoFit/>
          </a:bodyPr>
          <a:lstStyle/>
          <a:p>
            <a:r>
              <a:rPr lang="en-US" altLang="zh-CN" sz="3199"/>
              <a:t>       </a:t>
            </a:r>
            <a:r>
              <a:rPr lang="en-US" altLang="zh-CN" sz="2400" b="1"/>
              <a:t>大衣哥朱之文从小因为贫穷而被嫌弃，因为爱唱歌而被人排挤的他，从来没有获得过村里人的认可。村民们还送朱之文一个外号“三大嘴”，嘲笑他的外貌。成名之后，“三大嘴”才找回自己的名字——朱之文。</a:t>
            </a:r>
            <a:r>
              <a:rPr lang="en-US" altLang="zh-CN" sz="2400" b="1" err="1">
                <a:solidFill>
                  <a:srgbClr val="FF0000"/>
                </a:solidFill>
              </a:rPr>
              <a:t>村里人变脸速度之快，从嫌弃他，变成了巴结他</a:t>
            </a:r>
            <a:r>
              <a:rPr lang="en-US" altLang="zh-CN" sz="2400" b="1"/>
              <a:t>。</a:t>
            </a:r>
          </a:p>
          <a:p>
            <a:r>
              <a:rPr lang="en-US" altLang="zh-CN" sz="2400" b="1"/>
              <a:t>         不知道谁起的头，偷拍朱之文的视频发到网上，居然赚到了钱。其他人一看，眼都红了。纷纷拿起手机，围堵在朱家大门口，轮番去踹他家的门。</a:t>
            </a:r>
          </a:p>
        </p:txBody>
      </p:sp>
      <p:pic>
        <p:nvPicPr>
          <p:cNvPr id="6" name="图片 5" descr="微信图片_20211214044441"/>
          <p:cNvPicPr>
            <a:picLocks noChangeAspect="1"/>
          </p:cNvPicPr>
          <p:nvPr>
            <p:custDataLst>
              <p:tags r:id="rId5"/>
            </p:custDataLst>
          </p:nvPr>
        </p:nvPicPr>
        <p:blipFill>
          <a:blip r:embed="rId4"/>
          <a:stretch>
            <a:fillRect/>
          </a:stretch>
        </p:blipFill>
        <p:spPr>
          <a:xfrm>
            <a:off x="8759367" y="635"/>
            <a:ext cx="3293618" cy="6857048"/>
          </a:xfrm>
          <a:prstGeom prst="rect">
            <a:avLst/>
          </a:prstGeom>
        </p:spPr>
      </p:pic>
      <p:pic>
        <p:nvPicPr>
          <p:cNvPr id="8" name="内容占位符 7" descr="微信图片_20211214044151"/>
          <p:cNvPicPr>
            <a:picLocks noGrp="1" noChangeAspect="1"/>
          </p:cNvPicPr>
          <p:nvPr>
            <p:ph idx="1"/>
            <p:custDataLst>
              <p:tags r:id="rId7"/>
            </p:custDataLst>
          </p:nvPr>
        </p:nvPicPr>
        <p:blipFill>
          <a:blip r:embed="rId6"/>
          <a:stretch>
            <a:fillRect/>
          </a:stretch>
        </p:blipFill>
        <p:spPr>
          <a:xfrm>
            <a:off x="1420338" y="3272237"/>
            <a:ext cx="5713651" cy="3504883"/>
          </a:xfrm>
          <a:prstGeom prst="rect">
            <a:avLst/>
          </a:prstGeom>
        </p:spPr>
      </p:pic>
    </p:spTree>
  </p:cSld>
  <p:clrMapOvr>
    <a:masterClrMapping/>
  </p:clrMapOvr>
  <mc:AlternateContent>
    <mc:Choice xmlns:p14="http://schemas.microsoft.com/office/powerpoint/2010/main" Requires="p14">
      <p:transition spd="slow" p14:dur="1500">
        <p:split orient="vert"/>
      </p:transition>
    </mc:Choice>
    <mc:Fallback>
      <p:transition spd="slow">
        <p:split orient="vert"/>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362802" y="196170"/>
            <a:ext cx="11444496" cy="3385230"/>
          </a:xfrm>
        </p:spPr>
        <p:txBody>
          <a:bodyPr>
            <a:normAutofit fontScale="92500" lnSpcReduction="10000"/>
          </a:bodyPr>
          <a:lstStyle/>
          <a:p>
            <a:pPr>
              <a:spcBef>
                <a:spcPts val="1200"/>
              </a:spcBef>
            </a:pPr>
            <a:r>
              <a:rPr lang="en-US" altLang="zh-CN" sz="4000">
                <a:latin typeface="楷体" panose="02010609060101010101" charset="-122"/>
                <a:ea typeface="楷体" panose="02010609060101010101" charset="-122"/>
                <a:cs typeface="楷体" panose="02010609060101010101" charset="-122"/>
              </a:rPr>
              <a:t>【</a:t>
            </a:r>
            <a:r>
              <a:rPr lang="zh-CN" altLang="en-US" sz="4000">
                <a:latin typeface="楷体" panose="02010609060101010101" charset="-122"/>
                <a:ea typeface="楷体" panose="02010609060101010101" charset="-122"/>
                <a:cs typeface="楷体" panose="02010609060101010101" charset="-122"/>
              </a:rPr>
              <a:t>思维拓展</a:t>
            </a:r>
            <a:r>
              <a:rPr lang="en-US" altLang="zh-CN" sz="4000">
                <a:latin typeface="楷体" panose="02010609060101010101" charset="-122"/>
                <a:ea typeface="楷体" panose="02010609060101010101" charset="-122"/>
                <a:cs typeface="楷体" panose="02010609060101010101" charset="-122"/>
              </a:rPr>
              <a:t>】</a:t>
            </a:r>
          </a:p>
          <a:p>
            <a:pPr>
              <a:spcBef>
                <a:spcPts val="1200"/>
              </a:spcBef>
            </a:pPr>
            <a:r>
              <a:rPr lang="en-US" altLang="zh-CN" sz="3200">
                <a:latin typeface="楷体" panose="02010609060101010101" charset="-122"/>
                <a:ea typeface="楷体" panose="02010609060101010101" charset="-122"/>
                <a:cs typeface="楷体" panose="02010609060101010101" charset="-122"/>
              </a:rPr>
              <a:t>    </a:t>
            </a:r>
            <a:r>
              <a:rPr lang="zh-CN" altLang="en-US" sz="3200">
                <a:latin typeface="楷体" panose="02010609060101010101" charset="-122"/>
                <a:ea typeface="楷体" panose="02010609060101010101" charset="-122"/>
                <a:cs typeface="楷体" panose="02010609060101010101" charset="-122"/>
              </a:rPr>
              <a:t>厉公四年，祭仲专国政。厉公患之，阴使其婿雍纠欲杀祭仲。纠妻，祭仲女也，知之，谓其母曰：“</a:t>
            </a:r>
            <a:r>
              <a:rPr lang="zh-CN" altLang="en-US" sz="3200">
                <a:solidFill>
                  <a:srgbClr val="FF0000"/>
                </a:solidFill>
                <a:latin typeface="楷体" panose="02010609060101010101" charset="-122"/>
                <a:ea typeface="楷体" panose="02010609060101010101" charset="-122"/>
                <a:cs typeface="楷体" panose="02010609060101010101" charset="-122"/>
              </a:rPr>
              <a:t>父与夫孰亲？</a:t>
            </a:r>
            <a:r>
              <a:rPr lang="zh-CN" altLang="en-US" sz="3200">
                <a:latin typeface="楷体" panose="02010609060101010101" charset="-122"/>
                <a:ea typeface="楷体" panose="02010609060101010101" charset="-122"/>
                <a:cs typeface="楷体" panose="02010609060101010101" charset="-122"/>
              </a:rPr>
              <a:t>”母曰：“</a:t>
            </a:r>
            <a:r>
              <a:rPr lang="zh-CN" altLang="en-US" sz="3200">
                <a:solidFill>
                  <a:srgbClr val="FF0000"/>
                </a:solidFill>
                <a:latin typeface="楷体" panose="02010609060101010101" charset="-122"/>
                <a:ea typeface="楷体" panose="02010609060101010101" charset="-122"/>
                <a:cs typeface="楷体" panose="02010609060101010101" charset="-122"/>
              </a:rPr>
              <a:t>父一而已，人尽夫也</a:t>
            </a:r>
            <a:r>
              <a:rPr lang="zh-CN" altLang="en-US" sz="3200">
                <a:latin typeface="楷体" panose="02010609060101010101" charset="-122"/>
                <a:ea typeface="楷体" panose="02010609060101010101" charset="-122"/>
                <a:cs typeface="楷体" panose="02010609060101010101" charset="-122"/>
              </a:rPr>
              <a:t>。”女乃告祭仲，祭仲反杀雍纠，戮之於市。</a:t>
            </a:r>
            <a:r>
              <a:rPr lang="en-US" altLang="zh-CN" sz="3200">
                <a:latin typeface="楷体" panose="02010609060101010101" charset="-122"/>
                <a:ea typeface="楷体" panose="02010609060101010101" charset="-122"/>
                <a:cs typeface="楷体" panose="02010609060101010101" charset="-122"/>
              </a:rPr>
              <a:t>……</a:t>
            </a:r>
            <a:endParaRPr lang="zh-CN" altLang="en-US" sz="3200">
              <a:latin typeface="楷体" panose="02010609060101010101" charset="-122"/>
              <a:ea typeface="楷体" panose="02010609060101010101" charset="-122"/>
              <a:cs typeface="楷体" panose="02010609060101010101" charset="-122"/>
            </a:endParaRPr>
          </a:p>
          <a:p>
            <a:pPr>
              <a:spcBef>
                <a:spcPts val="1200"/>
              </a:spcBef>
            </a:pPr>
            <a:r>
              <a:rPr lang="zh-CN" altLang="en-US" sz="3200">
                <a:latin typeface="楷体" panose="02010609060101010101" charset="-122"/>
                <a:ea typeface="楷体" panose="02010609060101010101" charset="-122"/>
                <a:cs typeface="楷体" panose="02010609060101010101" charset="-122"/>
              </a:rPr>
              <a:t>    </a:t>
            </a:r>
            <a:r>
              <a:rPr lang="zh-CN" altLang="en-US" sz="3200">
                <a:solidFill>
                  <a:srgbClr val="FF0000"/>
                </a:solidFill>
                <a:latin typeface="楷体" panose="02010609060101010101" charset="-122"/>
                <a:ea typeface="楷体" panose="02010609060101010101" charset="-122"/>
                <a:cs typeface="楷体" panose="02010609060101010101" charset="-122"/>
              </a:rPr>
              <a:t>在父亲和丈夫中，雍纠的妻子选择了谁？为什么？</a:t>
            </a:r>
            <a:r>
              <a:rPr lang="zh-CN" altLang="en-US" sz="3200">
                <a:latin typeface="楷体" panose="02010609060101010101" charset="-122"/>
                <a:ea typeface="楷体" panose="02010609060101010101" charset="-122"/>
                <a:cs typeface="楷体" panose="02010609060101010101" charset="-122"/>
              </a:rPr>
              <a:t>透过这个故事，思考：在乡土社会中，人们的道德行为具有什么特点？</a:t>
            </a:r>
          </a:p>
        </p:txBody>
      </p:sp>
      <p:sp>
        <p:nvSpPr>
          <p:cNvPr id="7" name="内容占位符 2">
            <a:extLst>
              <a:ext uri="{FF2B5EF4-FFF2-40B4-BE49-F238E27FC236}">
                <a16:creationId xmlns:a16="http://schemas.microsoft.com/office/drawing/2014/main" id="{0D440609-8697-4894-AA5B-4B4054BB31CF}"/>
              </a:ext>
            </a:extLst>
          </p:cNvPr>
          <p:cNvSpPr txBox="1"/>
          <p:nvPr>
            <p:custDataLst>
              <p:tags r:id="rId4"/>
            </p:custDataLst>
          </p:nvPr>
        </p:nvSpPr>
        <p:spPr>
          <a:xfrm>
            <a:off x="29084" y="3810000"/>
            <a:ext cx="12344400" cy="5457197"/>
          </a:xfrm>
          <a:prstGeom prst="rect">
            <a:avLst/>
          </a:prstGeom>
          <a:solidFill>
            <a:schemeClr val="accent1">
              <a:lumMod val="40000"/>
              <a:lumOff val="60000"/>
            </a:schemeClr>
          </a:solidFill>
        </p:spPr>
        <p:txBody>
          <a:bodyPr vert="horz" lIns="112829" tIns="56415" rIns="112829" bIns="56415" rtlCol="0">
            <a:normAutofit/>
          </a:bodyPr>
          <a:lstStyle>
            <a:lvl1pPr marL="281940" indent="-281940" algn="l" defTabSz="1128395" rtl="0" eaLnBrk="1" latinLnBrk="0" hangingPunct="1">
              <a:lnSpc>
                <a:spcPct val="90000"/>
              </a:lnSpc>
              <a:spcBef>
                <a:spcPts val="1235"/>
              </a:spcBef>
              <a:buFont typeface="Arial" panose="020b0604020202020204" pitchFamily="34" charset="0"/>
              <a:buChar char="•"/>
              <a:defRPr sz="3500" kern="1200">
                <a:solidFill>
                  <a:schemeClr val="tx1"/>
                </a:solidFill>
                <a:latin typeface="+mn-lt"/>
                <a:ea typeface="+mn-ea"/>
                <a:cs typeface="+mn-cs"/>
              </a:defRPr>
            </a:lvl1pPr>
            <a:lvl2pPr marL="846455" indent="-281940" algn="l" defTabSz="1128395" rtl="0" eaLnBrk="1" latinLnBrk="0" hangingPunct="1">
              <a:lnSpc>
                <a:spcPct val="90000"/>
              </a:lnSpc>
              <a:spcBef>
                <a:spcPts val="615"/>
              </a:spcBef>
              <a:buFont typeface="Arial" panose="020b0604020202020204" pitchFamily="34" charset="0"/>
              <a:buChar char="•"/>
              <a:defRPr sz="3000" kern="1200">
                <a:solidFill>
                  <a:schemeClr val="tx1"/>
                </a:solidFill>
                <a:latin typeface="+mn-lt"/>
                <a:ea typeface="+mn-ea"/>
                <a:cs typeface="+mn-cs"/>
              </a:defRPr>
            </a:lvl2pPr>
            <a:lvl3pPr marL="1410970" indent="-281940" algn="l" defTabSz="1128395" rtl="0" eaLnBrk="1" latinLnBrk="0" hangingPunct="1">
              <a:lnSpc>
                <a:spcPct val="90000"/>
              </a:lnSpc>
              <a:spcBef>
                <a:spcPts val="615"/>
              </a:spcBef>
              <a:buFont typeface="Arial" panose="020b0604020202020204" pitchFamily="34" charset="0"/>
              <a:buChar char="•"/>
              <a:defRPr sz="2500" kern="1200">
                <a:solidFill>
                  <a:schemeClr val="tx1"/>
                </a:solidFill>
                <a:latin typeface="+mn-lt"/>
                <a:ea typeface="+mn-ea"/>
                <a:cs typeface="+mn-cs"/>
              </a:defRPr>
            </a:lvl3pPr>
            <a:lvl4pPr marL="1974850" indent="-281940" algn="l" defTabSz="1128395" rtl="0" eaLnBrk="1" latinLnBrk="0" hangingPunct="1">
              <a:lnSpc>
                <a:spcPct val="90000"/>
              </a:lnSpc>
              <a:spcBef>
                <a:spcPts val="615"/>
              </a:spcBef>
              <a:buFont typeface="Arial" panose="020b0604020202020204" pitchFamily="34" charset="0"/>
              <a:buChar char="•"/>
              <a:defRPr sz="2200" kern="1200">
                <a:solidFill>
                  <a:schemeClr val="tx1"/>
                </a:solidFill>
                <a:latin typeface="+mn-lt"/>
                <a:ea typeface="+mn-ea"/>
                <a:cs typeface="+mn-cs"/>
              </a:defRPr>
            </a:lvl4pPr>
            <a:lvl5pPr marL="2539365" indent="-281940" algn="l" defTabSz="1128395" rtl="0" eaLnBrk="1" latinLnBrk="0" hangingPunct="1">
              <a:lnSpc>
                <a:spcPct val="90000"/>
              </a:lnSpc>
              <a:spcBef>
                <a:spcPts val="615"/>
              </a:spcBef>
              <a:buFont typeface="Arial" panose="020b0604020202020204" pitchFamily="34" charset="0"/>
              <a:buChar char="•"/>
              <a:defRPr sz="2200" kern="1200">
                <a:solidFill>
                  <a:schemeClr val="tx1"/>
                </a:solidFill>
                <a:latin typeface="+mn-lt"/>
                <a:ea typeface="+mn-ea"/>
                <a:cs typeface="+mn-cs"/>
              </a:defRPr>
            </a:lvl5pPr>
            <a:lvl6pPr marL="3103245" indent="-281940" algn="l" defTabSz="1128395" rtl="0" eaLnBrk="1" latinLnBrk="0" hangingPunct="1">
              <a:lnSpc>
                <a:spcPct val="90000"/>
              </a:lnSpc>
              <a:spcBef>
                <a:spcPts val="615"/>
              </a:spcBef>
              <a:buFont typeface="Arial" panose="020b0604020202020204" pitchFamily="34" charset="0"/>
              <a:buChar char="•"/>
              <a:defRPr sz="2200" kern="1200">
                <a:solidFill>
                  <a:schemeClr val="tx1"/>
                </a:solidFill>
                <a:latin typeface="+mn-lt"/>
                <a:ea typeface="+mn-ea"/>
                <a:cs typeface="+mn-cs"/>
              </a:defRPr>
            </a:lvl6pPr>
            <a:lvl7pPr marL="3667760" indent="-281940" algn="l" defTabSz="1128395" rtl="0" eaLnBrk="1" latinLnBrk="0" hangingPunct="1">
              <a:lnSpc>
                <a:spcPct val="90000"/>
              </a:lnSpc>
              <a:spcBef>
                <a:spcPts val="615"/>
              </a:spcBef>
              <a:buFont typeface="Arial" panose="020b0604020202020204" pitchFamily="34" charset="0"/>
              <a:buChar char="•"/>
              <a:defRPr sz="2200" kern="1200">
                <a:solidFill>
                  <a:schemeClr val="tx1"/>
                </a:solidFill>
                <a:latin typeface="+mn-lt"/>
                <a:ea typeface="+mn-ea"/>
                <a:cs typeface="+mn-cs"/>
              </a:defRPr>
            </a:lvl7pPr>
            <a:lvl8pPr marL="4232275" indent="-281940" algn="l" defTabSz="1128395" rtl="0" eaLnBrk="1" latinLnBrk="0" hangingPunct="1">
              <a:lnSpc>
                <a:spcPct val="90000"/>
              </a:lnSpc>
              <a:spcBef>
                <a:spcPts val="615"/>
              </a:spcBef>
              <a:buFont typeface="Arial" panose="020b0604020202020204" pitchFamily="34" charset="0"/>
              <a:buChar char="•"/>
              <a:defRPr sz="2200" kern="1200">
                <a:solidFill>
                  <a:schemeClr val="tx1"/>
                </a:solidFill>
                <a:latin typeface="+mn-lt"/>
                <a:ea typeface="+mn-ea"/>
                <a:cs typeface="+mn-cs"/>
              </a:defRPr>
            </a:lvl8pPr>
            <a:lvl9pPr marL="4796155" indent="-281940" algn="l" defTabSz="1128395" rtl="0" eaLnBrk="1" latinLnBrk="0" hangingPunct="1">
              <a:lnSpc>
                <a:spcPct val="90000"/>
              </a:lnSpc>
              <a:spcBef>
                <a:spcPts val="615"/>
              </a:spcBef>
              <a:buFont typeface="Arial" panose="020b0604020202020204" pitchFamily="34" charset="0"/>
              <a:buChar char="•"/>
              <a:defRPr sz="2200" kern="1200">
                <a:solidFill>
                  <a:schemeClr val="tx1"/>
                </a:solidFill>
                <a:latin typeface="+mn-lt"/>
                <a:ea typeface="+mn-ea"/>
                <a:cs typeface="+mn-cs"/>
              </a:defRPr>
            </a:lvl9pPr>
          </a:lstStyle>
          <a:p>
            <a:pPr marL="0" indent="0">
              <a:buNone/>
            </a:pPr>
            <a:r>
              <a:rPr lang="zh-CN" altLang="en-US" sz="3200" b="1"/>
              <a:t>         祭仲的女儿、雍纠的妻子雍姬在父亲和丈夫之中选择了父亲，是因为在她看来，父亲与自己的关系更加亲近。在以雍姬为中心的</a:t>
            </a:r>
            <a:r>
              <a:rPr lang="zh-CN" altLang="en-US" sz="3200" b="1">
                <a:solidFill>
                  <a:srgbClr val="FF0000"/>
                </a:solidFill>
              </a:rPr>
              <a:t>差序格局</a:t>
            </a:r>
            <a:r>
              <a:rPr lang="zh-CN" altLang="en-US" sz="3200" b="1"/>
              <a:t>中，父亲在更靠近中心的一圈。</a:t>
            </a:r>
            <a:endParaRPr lang="en-US" altLang="zh-CN" sz="3200" b="1"/>
          </a:p>
          <a:p>
            <a:pPr marL="0" indent="0">
              <a:buNone/>
            </a:pPr>
            <a:r>
              <a:rPr lang="zh-CN" altLang="en-US" sz="3200" b="1"/>
              <a:t>         透过这个故事，我们可以发现，</a:t>
            </a:r>
            <a:r>
              <a:rPr lang="zh-CN" altLang="en-US" sz="3200" b="1">
                <a:solidFill>
                  <a:srgbClr val="FF0000"/>
                </a:solidFill>
              </a:rPr>
              <a:t>在乡土社会中，人们的道德、行为都会因为对象与自己的关系而加以程度上的伸缩。</a:t>
            </a:r>
          </a:p>
        </p:txBody>
      </p:sp>
    </p:spTree>
  </p:cSld>
  <p:clrMapOvr>
    <a:masterClrMapping/>
  </p:clrMapOvr>
  <mc:AlternateContent>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占位符 2">
            <a:extLst>
              <a:ext uri="{FF2B5EF4-FFF2-40B4-BE49-F238E27FC236}">
                <a16:creationId xmlns:a16="http://schemas.microsoft.com/office/drawing/2014/main" id="{7F7CC16E-6EB4-4B91-A1B1-DD489652E41C}"/>
              </a:ext>
            </a:extLst>
          </p:cNvPr>
          <p:cNvSpPr>
            <a:spLocks noGrp="1"/>
          </p:cNvSpPr>
          <p:nvPr>
            <p:ph type="body" idx="1"/>
            <p:custDataLst>
              <p:tags r:id="rId3"/>
            </p:custDataLst>
          </p:nvPr>
        </p:nvSpPr>
        <p:spPr>
          <a:xfrm>
            <a:off x="533400" y="1143000"/>
            <a:ext cx="11277600" cy="2339102"/>
          </a:xfrm>
        </p:spPr>
        <p:txBody>
          <a:bodyPr/>
          <a:lstStyle/>
          <a:p>
            <a:pPr algn="just"/>
            <a:r>
              <a:rPr lang="en-US" altLang="zh-CN" sz="3200" b="1" kern="100">
                <a:effectLst/>
                <a:latin typeface="Calibri" panose="020f0502020204030204" pitchFamily="34" charset="0"/>
                <a:ea typeface="宋体" panose="02010600030101010101" pitchFamily="2" charset="-122"/>
                <a:cs typeface="Times New Roman" panose="02020603050405020304" pitchFamily="18" charset="0"/>
              </a:rPr>
              <a:t>         </a:t>
            </a:r>
            <a:r>
              <a:rPr lang="zh-CN" altLang="zh-CN" sz="3200" b="1" kern="100">
                <a:effectLst/>
                <a:latin typeface="Calibri" panose="020f0502020204030204" pitchFamily="34" charset="0"/>
                <a:ea typeface="宋体" panose="02010600030101010101" pitchFamily="2" charset="-122"/>
                <a:cs typeface="Times New Roman" panose="02020603050405020304" pitchFamily="18" charset="0"/>
              </a:rPr>
              <a:t>贾府鼎盛时，大观园里住着姑表姨表等许多亲属，而被抄家后，宝玉宝钗身边只剩下麝月一个奴婢；这表明了差序格局的什么特点？</a:t>
            </a:r>
            <a:endParaRPr lang="en-US" altLang="zh-CN" sz="3200" b="1" kern="100">
              <a:effectLst/>
              <a:latin typeface="Calibri" panose="020f0502020204030204" pitchFamily="34" charset="0"/>
              <a:ea typeface="宋体" panose="02010600030101010101" pitchFamily="2" charset="-122"/>
              <a:cs typeface="Times New Roman" panose="02020603050405020304" pitchFamily="18" charset="0"/>
            </a:endParaRPr>
          </a:p>
          <a:p>
            <a:pPr algn="just"/>
            <a:endParaRPr lang="en-US" altLang="zh-CN" sz="3200" kern="100">
              <a:latin typeface="Calibri" panose="020f0502020204030204" pitchFamily="34" charset="0"/>
              <a:ea typeface="宋体" panose="02010600030101010101" pitchFamily="2" charset="-122"/>
              <a:cs typeface="Times New Roman" panose="02020603050405020304" pitchFamily="18" charset="0"/>
            </a:endParaRPr>
          </a:p>
          <a:p>
            <a:endParaRPr lang="zh-CN" altLang="en-US"/>
          </a:p>
        </p:txBody>
      </p:sp>
      <p:sp>
        <p:nvSpPr>
          <p:cNvPr id="5" name="文本框 4">
            <a:extLst>
              <a:ext uri="{FF2B5EF4-FFF2-40B4-BE49-F238E27FC236}">
                <a16:creationId xmlns:a16="http://schemas.microsoft.com/office/drawing/2014/main" id="{46D6D3FA-E470-4750-A8FA-5A970E29977A}"/>
              </a:ext>
            </a:extLst>
          </p:cNvPr>
          <p:cNvSpPr txBox="1"/>
          <p:nvPr>
            <p:custDataLst>
              <p:tags r:id="rId4"/>
            </p:custDataLst>
          </p:nvPr>
        </p:nvSpPr>
        <p:spPr>
          <a:xfrm>
            <a:off x="228600" y="152400"/>
            <a:ext cx="6096000" cy="707886"/>
          </a:xfrm>
          <a:prstGeom prst="rect">
            <a:avLst/>
          </a:prstGeom>
          <a:noFill/>
        </p:spPr>
        <p:txBody>
          <a:bodyPr wrap="square">
            <a:spAutoFit/>
          </a:bodyPr>
          <a:lstStyle/>
          <a:p>
            <a:pPr>
              <a:spcBef>
                <a:spcPts val="1200"/>
              </a:spcBef>
            </a:pPr>
            <a:r>
              <a:rPr lang="en-US" altLang="zh-CN" sz="4000">
                <a:latin typeface="楷体" panose="02010609060101010101" charset="-122"/>
                <a:ea typeface="楷体" panose="02010609060101010101" charset="-122"/>
                <a:cs typeface="楷体" panose="02010609060101010101" charset="-122"/>
              </a:rPr>
              <a:t>【</a:t>
            </a:r>
            <a:r>
              <a:rPr lang="zh-CN" altLang="en-US" sz="4000">
                <a:latin typeface="楷体" panose="02010609060101010101" charset="-122"/>
                <a:ea typeface="楷体" panose="02010609060101010101" charset="-122"/>
                <a:cs typeface="楷体" panose="02010609060101010101" charset="-122"/>
              </a:rPr>
              <a:t>思维拓展</a:t>
            </a:r>
            <a:r>
              <a:rPr lang="en-US" altLang="zh-CN" sz="4000">
                <a:latin typeface="楷体" panose="02010609060101010101" charset="-122"/>
                <a:ea typeface="楷体" panose="02010609060101010101" charset="-122"/>
                <a:cs typeface="楷体" panose="02010609060101010101" charset="-122"/>
              </a:rPr>
              <a:t>】</a:t>
            </a:r>
          </a:p>
        </p:txBody>
      </p:sp>
      <p:sp>
        <p:nvSpPr>
          <p:cNvPr id="4" name="内容占位符 2">
            <a:extLst>
              <a:ext uri="{FF2B5EF4-FFF2-40B4-BE49-F238E27FC236}">
                <a16:creationId xmlns:a16="http://schemas.microsoft.com/office/drawing/2014/main" id="{42AD39D9-F61E-4CFC-BCE0-0F7517B56818}"/>
              </a:ext>
            </a:extLst>
          </p:cNvPr>
          <p:cNvSpPr txBox="1"/>
          <p:nvPr>
            <p:custDataLst>
              <p:tags r:id="rId5"/>
            </p:custDataLst>
          </p:nvPr>
        </p:nvSpPr>
        <p:spPr>
          <a:xfrm>
            <a:off x="29084" y="3810000"/>
            <a:ext cx="12344400" cy="5457197"/>
          </a:xfrm>
          <a:prstGeom prst="rect">
            <a:avLst/>
          </a:prstGeom>
          <a:solidFill>
            <a:schemeClr val="accent1">
              <a:lumMod val="40000"/>
              <a:lumOff val="60000"/>
            </a:schemeClr>
          </a:solidFill>
        </p:spPr>
        <p:txBody>
          <a:bodyPr vert="horz" lIns="112829" tIns="56415" rIns="112829" bIns="56415" rtlCol="0">
            <a:normAutofit/>
          </a:bodyPr>
          <a:lstStyle>
            <a:lvl1pPr marL="281940" indent="-281940" algn="l" defTabSz="1128395" rtl="0" eaLnBrk="1" latinLnBrk="0" hangingPunct="1">
              <a:lnSpc>
                <a:spcPct val="90000"/>
              </a:lnSpc>
              <a:spcBef>
                <a:spcPts val="1235"/>
              </a:spcBef>
              <a:buFont typeface="Arial" panose="020b0604020202020204" pitchFamily="34" charset="0"/>
              <a:buChar char="•"/>
              <a:defRPr sz="3500" kern="1200">
                <a:solidFill>
                  <a:schemeClr val="tx1"/>
                </a:solidFill>
                <a:latin typeface="+mn-lt"/>
                <a:ea typeface="+mn-ea"/>
                <a:cs typeface="+mn-cs"/>
              </a:defRPr>
            </a:lvl1pPr>
            <a:lvl2pPr marL="846455" indent="-281940" algn="l" defTabSz="1128395" rtl="0" eaLnBrk="1" latinLnBrk="0" hangingPunct="1">
              <a:lnSpc>
                <a:spcPct val="90000"/>
              </a:lnSpc>
              <a:spcBef>
                <a:spcPts val="615"/>
              </a:spcBef>
              <a:buFont typeface="Arial" panose="020b0604020202020204" pitchFamily="34" charset="0"/>
              <a:buChar char="•"/>
              <a:defRPr sz="3000" kern="1200">
                <a:solidFill>
                  <a:schemeClr val="tx1"/>
                </a:solidFill>
                <a:latin typeface="+mn-lt"/>
                <a:ea typeface="+mn-ea"/>
                <a:cs typeface="+mn-cs"/>
              </a:defRPr>
            </a:lvl2pPr>
            <a:lvl3pPr marL="1410970" indent="-281940" algn="l" defTabSz="1128395" rtl="0" eaLnBrk="1" latinLnBrk="0" hangingPunct="1">
              <a:lnSpc>
                <a:spcPct val="90000"/>
              </a:lnSpc>
              <a:spcBef>
                <a:spcPts val="615"/>
              </a:spcBef>
              <a:buFont typeface="Arial" panose="020b0604020202020204" pitchFamily="34" charset="0"/>
              <a:buChar char="•"/>
              <a:defRPr sz="2500" kern="1200">
                <a:solidFill>
                  <a:schemeClr val="tx1"/>
                </a:solidFill>
                <a:latin typeface="+mn-lt"/>
                <a:ea typeface="+mn-ea"/>
                <a:cs typeface="+mn-cs"/>
              </a:defRPr>
            </a:lvl3pPr>
            <a:lvl4pPr marL="1974850" indent="-281940" algn="l" defTabSz="1128395" rtl="0" eaLnBrk="1" latinLnBrk="0" hangingPunct="1">
              <a:lnSpc>
                <a:spcPct val="90000"/>
              </a:lnSpc>
              <a:spcBef>
                <a:spcPts val="615"/>
              </a:spcBef>
              <a:buFont typeface="Arial" panose="020b0604020202020204" pitchFamily="34" charset="0"/>
              <a:buChar char="•"/>
              <a:defRPr sz="2200" kern="1200">
                <a:solidFill>
                  <a:schemeClr val="tx1"/>
                </a:solidFill>
                <a:latin typeface="+mn-lt"/>
                <a:ea typeface="+mn-ea"/>
                <a:cs typeface="+mn-cs"/>
              </a:defRPr>
            </a:lvl4pPr>
            <a:lvl5pPr marL="2539365" indent="-281940" algn="l" defTabSz="1128395" rtl="0" eaLnBrk="1" latinLnBrk="0" hangingPunct="1">
              <a:lnSpc>
                <a:spcPct val="90000"/>
              </a:lnSpc>
              <a:spcBef>
                <a:spcPts val="615"/>
              </a:spcBef>
              <a:buFont typeface="Arial" panose="020b0604020202020204" pitchFamily="34" charset="0"/>
              <a:buChar char="•"/>
              <a:defRPr sz="2200" kern="1200">
                <a:solidFill>
                  <a:schemeClr val="tx1"/>
                </a:solidFill>
                <a:latin typeface="+mn-lt"/>
                <a:ea typeface="+mn-ea"/>
                <a:cs typeface="+mn-cs"/>
              </a:defRPr>
            </a:lvl5pPr>
            <a:lvl6pPr marL="3103245" indent="-281940" algn="l" defTabSz="1128395" rtl="0" eaLnBrk="1" latinLnBrk="0" hangingPunct="1">
              <a:lnSpc>
                <a:spcPct val="90000"/>
              </a:lnSpc>
              <a:spcBef>
                <a:spcPts val="615"/>
              </a:spcBef>
              <a:buFont typeface="Arial" panose="020b0604020202020204" pitchFamily="34" charset="0"/>
              <a:buChar char="•"/>
              <a:defRPr sz="2200" kern="1200">
                <a:solidFill>
                  <a:schemeClr val="tx1"/>
                </a:solidFill>
                <a:latin typeface="+mn-lt"/>
                <a:ea typeface="+mn-ea"/>
                <a:cs typeface="+mn-cs"/>
              </a:defRPr>
            </a:lvl6pPr>
            <a:lvl7pPr marL="3667760" indent="-281940" algn="l" defTabSz="1128395" rtl="0" eaLnBrk="1" latinLnBrk="0" hangingPunct="1">
              <a:lnSpc>
                <a:spcPct val="90000"/>
              </a:lnSpc>
              <a:spcBef>
                <a:spcPts val="615"/>
              </a:spcBef>
              <a:buFont typeface="Arial" panose="020b0604020202020204" pitchFamily="34" charset="0"/>
              <a:buChar char="•"/>
              <a:defRPr sz="2200" kern="1200">
                <a:solidFill>
                  <a:schemeClr val="tx1"/>
                </a:solidFill>
                <a:latin typeface="+mn-lt"/>
                <a:ea typeface="+mn-ea"/>
                <a:cs typeface="+mn-cs"/>
              </a:defRPr>
            </a:lvl7pPr>
            <a:lvl8pPr marL="4232275" indent="-281940" algn="l" defTabSz="1128395" rtl="0" eaLnBrk="1" latinLnBrk="0" hangingPunct="1">
              <a:lnSpc>
                <a:spcPct val="90000"/>
              </a:lnSpc>
              <a:spcBef>
                <a:spcPts val="615"/>
              </a:spcBef>
              <a:buFont typeface="Arial" panose="020b0604020202020204" pitchFamily="34" charset="0"/>
              <a:buChar char="•"/>
              <a:defRPr sz="2200" kern="1200">
                <a:solidFill>
                  <a:schemeClr val="tx1"/>
                </a:solidFill>
                <a:latin typeface="+mn-lt"/>
                <a:ea typeface="+mn-ea"/>
                <a:cs typeface="+mn-cs"/>
              </a:defRPr>
            </a:lvl8pPr>
            <a:lvl9pPr marL="4796155" indent="-281940" algn="l" defTabSz="1128395" rtl="0" eaLnBrk="1" latinLnBrk="0" hangingPunct="1">
              <a:lnSpc>
                <a:spcPct val="90000"/>
              </a:lnSpc>
              <a:spcBef>
                <a:spcPts val="615"/>
              </a:spcBef>
              <a:buFont typeface="Arial" panose="020b0604020202020204" pitchFamily="34" charset="0"/>
              <a:buChar char="•"/>
              <a:defRPr sz="2200" kern="1200">
                <a:solidFill>
                  <a:schemeClr val="tx1"/>
                </a:solidFill>
                <a:latin typeface="+mn-lt"/>
                <a:ea typeface="+mn-ea"/>
                <a:cs typeface="+mn-cs"/>
              </a:defRPr>
            </a:lvl9pPr>
          </a:lstStyle>
          <a:p>
            <a:pPr marL="0" indent="0">
              <a:buNone/>
            </a:pPr>
            <a:r>
              <a:rPr lang="en-US" altLang="zh-CN" sz="3200" b="1" kern="100">
                <a:latin typeface="Calibri" panose="020f0502020204030204" pitchFamily="34" charset="0"/>
                <a:cs typeface="Times New Roman" panose="02020603050405020304" pitchFamily="18" charset="0"/>
              </a:rPr>
              <a:t>     </a:t>
            </a:r>
            <a:r>
              <a:rPr lang="zh-CN" altLang="zh-CN" sz="3200" b="1" kern="100">
                <a:latin typeface="Calibri" panose="020f0502020204030204" pitchFamily="34" charset="0"/>
                <a:cs typeface="Times New Roman" panose="02020603050405020304" pitchFamily="18" charset="0"/>
              </a:rPr>
              <a:t>这表明了差序格局具有</a:t>
            </a:r>
            <a:r>
              <a:rPr lang="zh-CN" altLang="zh-CN" sz="3200" b="1" kern="100">
                <a:solidFill>
                  <a:srgbClr val="C00000"/>
                </a:solidFill>
                <a:latin typeface="Calibri" panose="020f0502020204030204" pitchFamily="34" charset="0"/>
                <a:cs typeface="Times New Roman" panose="02020603050405020304" pitchFamily="18" charset="0"/>
              </a:rPr>
              <a:t>边界不固定，能伸放收缩</a:t>
            </a:r>
            <a:r>
              <a:rPr lang="zh-CN" altLang="zh-CN" sz="3200" b="1" kern="100">
                <a:latin typeface="Calibri" panose="020f0502020204030204" pitchFamily="34" charset="0"/>
                <a:cs typeface="Times New Roman" panose="02020603050405020304" pitchFamily="18" charset="0"/>
              </a:rPr>
              <a:t>的特点。</a:t>
            </a:r>
            <a:endParaRPr lang="zh-CN" altLang="zh-CN" sz="3200" kern="10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76180869"/>
      </p:ext>
    </p:ext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311150" y="221615"/>
            <a:ext cx="11042650" cy="1325880"/>
          </a:xfrm>
        </p:spPr>
        <p:txBody>
          <a:bodyPr>
            <a:normAutofit fontScale="90000"/>
          </a:bodyPr>
          <a:lstStyle/>
          <a:p>
            <a:r>
              <a:rPr lang="en-US" altLang="zh-CN" sz="3110" b="1"/>
              <a:t>        </a:t>
            </a:r>
            <a:r>
              <a:rPr lang="en-US" altLang="zh-CN" sz="3110" b="1">
                <a:solidFill>
                  <a:schemeClr val="tx1"/>
                </a:solidFill>
              </a:rPr>
              <a:t>《</a:t>
            </a:r>
            <a:r>
              <a:rPr lang="zh-CN" altLang="en-US" sz="3110" b="1">
                <a:solidFill>
                  <a:schemeClr val="tx1"/>
                </a:solidFill>
              </a:rPr>
              <a:t>红楼梦</a:t>
            </a:r>
            <a:r>
              <a:rPr lang="en-US" altLang="zh-CN" sz="3110" b="1">
                <a:solidFill>
                  <a:schemeClr val="tx1"/>
                </a:solidFill>
              </a:rPr>
              <a:t>》</a:t>
            </a:r>
            <a:r>
              <a:rPr lang="zh-CN" altLang="en-US" sz="3110" b="1">
                <a:solidFill>
                  <a:schemeClr val="tx1"/>
                </a:solidFill>
              </a:rPr>
              <a:t>中一介贫苦村妇刘姥姥是如何与簪缨大族贾家攀上关系的？请结合《差序格局》的第五至第七自然段及选文进行解说。</a:t>
            </a:r>
          </a:p>
        </p:txBody>
      </p:sp>
      <p:pic>
        <p:nvPicPr>
          <p:cNvPr id="4" name="内容占位符 3"/>
          <p:cNvPicPr>
            <a:picLocks noGrp="1" noChangeAspect="1"/>
          </p:cNvPicPr>
          <p:nvPr>
            <p:ph idx="1"/>
            <p:custDataLst>
              <p:tags r:id="rId5"/>
            </p:custDataLst>
          </p:nvPr>
        </p:nvPicPr>
        <p:blipFill>
          <a:blip r:embed="rId4"/>
          <a:stretch>
            <a:fillRect/>
          </a:stretch>
        </p:blipFill>
        <p:spPr>
          <a:xfrm>
            <a:off x="234950" y="1143000"/>
            <a:ext cx="11195050" cy="525898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object 2"/>
          <p:cNvSpPr/>
          <p:nvPr>
            <p:custDataLst>
              <p:tags r:id="rId3"/>
            </p:custDataLst>
          </p:nvPr>
        </p:nvSpPr>
        <p:spPr>
          <a:xfrm>
            <a:off x="-27710" y="-228600"/>
            <a:ext cx="12192000" cy="6858000"/>
          </a:xfrm>
          <a:custGeom>
            <a:rect l="l" t="t" r="r" b="b"/>
            <a:pathLst>
              <a:path w="12192000" h="6858000">
                <a:moveTo>
                  <a:pt x="0" y="6858000"/>
                </a:moveTo>
                <a:lnTo>
                  <a:pt x="12192000" y="6858000"/>
                </a:lnTo>
                <a:lnTo>
                  <a:pt x="12192000" y="0"/>
                </a:lnTo>
                <a:lnTo>
                  <a:pt x="0" y="0"/>
                </a:lnTo>
                <a:lnTo>
                  <a:pt x="0" y="6858000"/>
                </a:lnTo>
                <a:close/>
              </a:path>
            </a:pathLst>
          </a:custGeom>
          <a:solidFill>
            <a:srgbClr val="DEE7ED"/>
          </a:solidFill>
        </p:spPr>
        <p:txBody>
          <a:bodyPr wrap="square" lIns="0" tIns="0" rIns="0" bIns="0" rtlCol="0"/>
          <a:lstStyle/>
          <a:p>
            <a:endParaRPr/>
          </a:p>
        </p:txBody>
      </p:sp>
      <p:sp>
        <p:nvSpPr>
          <p:cNvPr id="4" name="object 4"/>
          <p:cNvSpPr/>
          <p:nvPr>
            <p:custDataLst>
              <p:tags r:id="rId4"/>
            </p:custDataLst>
          </p:nvPr>
        </p:nvSpPr>
        <p:spPr>
          <a:xfrm>
            <a:off x="0" y="3429037"/>
            <a:ext cx="12192000" cy="3250057"/>
          </a:xfrm>
          <a:prstGeom prst="rect">
            <a:avLst/>
          </a:prstGeom>
          <a:blipFill>
            <a:blip r:embed="rId5"/>
            <a:stretch>
              <a:fillRect/>
            </a:stretch>
          </a:blipFill>
        </p:spPr>
        <p:txBody>
          <a:bodyPr wrap="square" lIns="0" tIns="0" rIns="0" bIns="0" rtlCol="0"/>
          <a:lstStyle/>
          <a:p>
            <a:endParaRPr/>
          </a:p>
        </p:txBody>
      </p:sp>
      <p:sp>
        <p:nvSpPr>
          <p:cNvPr id="5" name="object 5"/>
          <p:cNvSpPr/>
          <p:nvPr>
            <p:custDataLst>
              <p:tags r:id="rId6"/>
            </p:custDataLst>
          </p:nvPr>
        </p:nvSpPr>
        <p:spPr>
          <a:xfrm>
            <a:off x="3438525" y="5695861"/>
            <a:ext cx="1495425" cy="704850"/>
          </a:xfrm>
          <a:prstGeom prst="rect">
            <a:avLst/>
          </a:prstGeom>
          <a:blipFill>
            <a:blip r:embed="rId7"/>
            <a:stretch>
              <a:fillRect/>
            </a:stretch>
          </a:blipFill>
        </p:spPr>
        <p:txBody>
          <a:bodyPr wrap="square" lIns="0" tIns="0" rIns="0" bIns="0" rtlCol="0"/>
          <a:lstStyle/>
          <a:p>
            <a:endParaRPr/>
          </a:p>
        </p:txBody>
      </p:sp>
      <p:sp>
        <p:nvSpPr>
          <p:cNvPr id="6" name="object 6"/>
          <p:cNvSpPr/>
          <p:nvPr>
            <p:custDataLst>
              <p:tags r:id="rId8"/>
            </p:custDataLst>
          </p:nvPr>
        </p:nvSpPr>
        <p:spPr>
          <a:xfrm>
            <a:off x="9047733" y="0"/>
            <a:ext cx="3144266" cy="2302205"/>
          </a:xfrm>
          <a:prstGeom prst="rect">
            <a:avLst/>
          </a:prstGeom>
          <a:blipFill>
            <a:blip r:embed="rId9"/>
            <a:stretch>
              <a:fillRect/>
            </a:stretch>
          </a:blipFill>
        </p:spPr>
        <p:txBody>
          <a:bodyPr wrap="square" lIns="0" tIns="0" rIns="0" bIns="0" rtlCol="0"/>
          <a:lstStyle/>
          <a:p>
            <a:endParaRPr/>
          </a:p>
        </p:txBody>
      </p:sp>
      <p:sp>
        <p:nvSpPr>
          <p:cNvPr id="7" name="object 7"/>
          <p:cNvSpPr txBox="1"/>
          <p:nvPr>
            <p:custDataLst>
              <p:tags r:id="rId10"/>
            </p:custDataLst>
          </p:nvPr>
        </p:nvSpPr>
        <p:spPr>
          <a:xfrm>
            <a:off x="-86831" y="450891"/>
            <a:ext cx="11977256" cy="3072636"/>
          </a:xfrm>
          <a:prstGeom prst="rect">
            <a:avLst/>
          </a:prstGeom>
        </p:spPr>
        <p:txBody>
          <a:bodyPr vert="horz" wrap="square" lIns="0" tIns="12700" rIns="0" bIns="0" rtlCol="0">
            <a:spAutoFit/>
          </a:bodyPr>
          <a:lstStyle/>
          <a:p>
            <a:pPr marL="12700" algn="ctr">
              <a:lnSpc>
                <a:spcPct val="100000"/>
              </a:lnSpc>
              <a:spcBef>
                <a:spcPts val="100"/>
              </a:spcBef>
            </a:pPr>
            <a:r>
              <a:rPr lang="zh-CN" altLang="en-US" sz="5400" b="1">
                <a:latin typeface="宋体" panose="02010600030101010101" pitchFamily="2" charset="-122"/>
                <a:ea typeface="宋体" panose="02010600030101010101" pitchFamily="2" charset="-122"/>
                <a:cs typeface="华文楷体"/>
              </a:rPr>
              <a:t>今日</a:t>
            </a:r>
            <a:r>
              <a:rPr sz="5400" b="1" err="1">
                <a:latin typeface="宋体" panose="02010600030101010101" pitchFamily="2" charset="-122"/>
                <a:ea typeface="宋体" panose="02010600030101010101" pitchFamily="2" charset="-122"/>
                <a:cs typeface="华文楷体"/>
              </a:rPr>
              <a:t>作业</a:t>
            </a:r>
            <a:endParaRPr lang="en-US" sz="5400" b="1">
              <a:latin typeface="+mn-ea"/>
              <a:ea typeface="宋体" panose="02010600030101010101" pitchFamily="2" charset="-122"/>
              <a:cs typeface="华文楷体"/>
            </a:endParaRPr>
          </a:p>
          <a:p>
            <a:pPr marL="12700">
              <a:lnSpc>
                <a:spcPct val="100000"/>
              </a:lnSpc>
              <a:spcBef>
                <a:spcPts val="100"/>
              </a:spcBef>
            </a:pPr>
            <a:r>
              <a:rPr lang="en-US" altLang="zh-CN" sz="3600" b="1">
                <a:latin typeface="+mn-ea"/>
                <a:cs typeface="华文楷体"/>
              </a:rPr>
              <a:t>    1.《</a:t>
            </a:r>
            <a:r>
              <a:rPr lang="zh-CN" altLang="en-US" sz="3600" b="1">
                <a:latin typeface="+mn-ea"/>
                <a:cs typeface="华文楷体"/>
              </a:rPr>
              <a:t>学教评</a:t>
            </a:r>
            <a:r>
              <a:rPr lang="en-US" altLang="zh-CN" sz="3600" b="1">
                <a:latin typeface="+mn-ea"/>
                <a:cs typeface="华文楷体"/>
              </a:rPr>
              <a:t>》P37</a:t>
            </a:r>
            <a:r>
              <a:rPr lang="zh-CN" altLang="en-US" sz="3600" b="1">
                <a:latin typeface="+mn-ea"/>
                <a:cs typeface="华文楷体"/>
              </a:rPr>
              <a:t>表一、</a:t>
            </a:r>
            <a:r>
              <a:rPr lang="en-US" altLang="zh-CN" sz="3600" b="1">
                <a:latin typeface="+mn-ea"/>
                <a:cs typeface="华文楷体"/>
              </a:rPr>
              <a:t>P38</a:t>
            </a:r>
            <a:r>
              <a:rPr lang="zh-CN" altLang="en-US" sz="3600" b="1">
                <a:latin typeface="+mn-ea"/>
                <a:cs typeface="华文楷体"/>
              </a:rPr>
              <a:t>表二</a:t>
            </a:r>
            <a:endParaRPr lang="en-US" altLang="zh-CN" sz="3600" b="1">
              <a:latin typeface="+mn-ea"/>
              <a:cs typeface="华文楷体"/>
            </a:endParaRPr>
          </a:p>
          <a:p>
            <a:pPr marL="1120140">
              <a:lnSpc>
                <a:spcPct val="150000"/>
              </a:lnSpc>
              <a:spcBef>
                <a:spcPts val="5"/>
              </a:spcBef>
            </a:pPr>
            <a:r>
              <a:rPr lang="en-US" altLang="zh-CN" sz="3600" b="1">
                <a:latin typeface="+mn-ea"/>
                <a:cs typeface="华文楷体"/>
              </a:rPr>
              <a:t>   </a:t>
            </a:r>
            <a:r>
              <a:rPr lang="zh-CN" altLang="en-US" sz="3600" b="1">
                <a:solidFill>
                  <a:srgbClr val="C00000"/>
                </a:solidFill>
                <a:latin typeface="+mn-ea"/>
                <a:cs typeface="华文楷体"/>
              </a:rPr>
              <a:t>（</a:t>
            </a:r>
            <a:r>
              <a:rPr lang="en-US" altLang="zh-CN" sz="3600" b="1">
                <a:solidFill>
                  <a:srgbClr val="C00000"/>
                </a:solidFill>
                <a:latin typeface="+mn-ea"/>
                <a:cs typeface="华文楷体"/>
              </a:rPr>
              <a:t>《</a:t>
            </a:r>
            <a:r>
              <a:rPr lang="zh-CN" altLang="en-US" sz="3600" b="1">
                <a:solidFill>
                  <a:srgbClr val="C00000"/>
                </a:solidFill>
                <a:latin typeface="+mn-ea"/>
                <a:cs typeface="华文楷体"/>
              </a:rPr>
              <a:t>家族 </a:t>
            </a:r>
            <a:r>
              <a:rPr lang="en-US" altLang="zh-CN" sz="3600" b="1">
                <a:solidFill>
                  <a:srgbClr val="C00000"/>
                </a:solidFill>
                <a:latin typeface="+mn-ea"/>
                <a:cs typeface="华文楷体"/>
              </a:rPr>
              <a:t>》《</a:t>
            </a:r>
            <a:r>
              <a:rPr lang="zh-CN" altLang="en-US" sz="3600" b="1">
                <a:solidFill>
                  <a:srgbClr val="C00000"/>
                </a:solidFill>
                <a:latin typeface="+mn-ea"/>
                <a:cs typeface="华文楷体"/>
              </a:rPr>
              <a:t>男女有别</a:t>
            </a:r>
            <a:r>
              <a:rPr lang="en-US" altLang="zh-CN" sz="3600" b="1">
                <a:solidFill>
                  <a:srgbClr val="C00000"/>
                </a:solidFill>
                <a:latin typeface="+mn-ea"/>
                <a:cs typeface="华文楷体"/>
              </a:rPr>
              <a:t>》</a:t>
            </a:r>
            <a:r>
              <a:rPr lang="zh-CN" altLang="en-US" sz="3600" b="1">
                <a:solidFill>
                  <a:srgbClr val="C00000"/>
                </a:solidFill>
                <a:latin typeface="+mn-ea"/>
                <a:cs typeface="华文楷体"/>
              </a:rPr>
              <a:t>）</a:t>
            </a:r>
            <a:endParaRPr lang="en-US" altLang="zh-CN" sz="3600" b="1">
              <a:solidFill>
                <a:srgbClr val="C00000"/>
              </a:solidFill>
              <a:latin typeface="+mn-ea"/>
              <a:cs typeface="华文楷体"/>
            </a:endParaRPr>
          </a:p>
          <a:p>
            <a:pPr marL="1120140">
              <a:lnSpc>
                <a:spcPct val="150000"/>
              </a:lnSpc>
              <a:spcBef>
                <a:spcPts val="5"/>
              </a:spcBef>
            </a:pPr>
            <a:r>
              <a:rPr lang="en-US" sz="3600" b="1">
                <a:latin typeface="+mn-ea"/>
                <a:cs typeface="华文楷体"/>
              </a:rPr>
              <a:t>2.</a:t>
            </a:r>
            <a:r>
              <a:rPr lang="zh-CN" altLang="en-US" sz="3600" b="1">
                <a:latin typeface="+mn-ea"/>
                <a:cs typeface="华文楷体"/>
              </a:rPr>
              <a:t>订正综合卷，标注出疑问（周三、周四完成，</a:t>
            </a:r>
            <a:r>
              <a:rPr lang="zh-CN" altLang="en-US" sz="3600" b="1">
                <a:solidFill>
                  <a:srgbClr val="C00000"/>
                </a:solidFill>
                <a:latin typeface="+mn-ea"/>
                <a:cs typeface="华文楷体"/>
              </a:rPr>
              <a:t>要交</a:t>
            </a:r>
            <a:r>
              <a:rPr lang="zh-CN" altLang="en-US" sz="3600" b="1">
                <a:latin typeface="+mn-ea"/>
                <a:cs typeface="华文楷体"/>
              </a:rPr>
              <a:t>）</a:t>
            </a:r>
            <a:endParaRPr sz="3600" b="1">
              <a:latin typeface="+mn-ea"/>
              <a:cs typeface="华文楷体"/>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32CD480D-AF11-40F7-A195-206BDDAC787B}"/>
              </a:ext>
            </a:extLst>
          </p:cNvPr>
          <p:cNvSpPr>
            <a:spLocks noGrp="1"/>
          </p:cNvSpPr>
          <p:nvPr>
            <p:ph type="ctrTitle"/>
            <p:custDataLst>
              <p:tags r:id="rId3"/>
            </p:custDataLst>
          </p:nvPr>
        </p:nvSpPr>
        <p:spPr>
          <a:xfrm>
            <a:off x="2895600" y="1600200"/>
            <a:ext cx="8283448" cy="2215991"/>
          </a:xfrm>
        </p:spPr>
        <p:txBody>
          <a:bodyPr/>
          <a:lstStyle/>
          <a:p>
            <a:r>
              <a:rPr lang="zh-CN" altLang="en-US"/>
              <a:t>课前小试牛刀</a:t>
            </a:r>
            <a:br>
              <a:rPr lang="en-US" altLang="zh-CN"/>
            </a:br>
            <a:r>
              <a:rPr lang="en-US" altLang="zh-CN"/>
              <a:t>         1-5</a:t>
            </a:r>
            <a:r>
              <a:rPr lang="zh-CN" altLang="en-US"/>
              <a:t>章</a:t>
            </a:r>
          </a:p>
        </p:txBody>
      </p:sp>
    </p:spTree>
    <p:extLst>
      <p:ext uri="{BB962C8B-B14F-4D97-AF65-F5344CB8AC3E}">
        <p14:creationId xmlns:p14="http://schemas.microsoft.com/office/powerpoint/2010/main" val="4181291585"/>
      </p:ext>
    </p:ext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811479" y="396951"/>
            <a:ext cx="10569041" cy="553998"/>
          </a:xfrm>
        </p:spPr>
        <p:txBody>
          <a:bodyPr/>
          <a:lstStyle/>
          <a:p>
            <a:r>
              <a:rPr lang="en-US" altLang="zh-CN" sz="3600">
                <a:solidFill>
                  <a:schemeClr val="tx1"/>
                </a:solidFill>
              </a:rPr>
              <a:t>2020-2021</a:t>
            </a:r>
            <a:r>
              <a:rPr lang="zh-CN" altLang="en-US" sz="3600">
                <a:solidFill>
                  <a:schemeClr val="tx1"/>
                </a:solidFill>
              </a:rPr>
              <a:t>上高一期末【嘉兴卷】</a:t>
            </a:r>
          </a:p>
        </p:txBody>
      </p:sp>
      <p:sp>
        <p:nvSpPr>
          <p:cNvPr id="3" name="内容占位符 2"/>
          <p:cNvSpPr>
            <a:spLocks noGrp="1"/>
          </p:cNvSpPr>
          <p:nvPr>
            <p:ph idx="1"/>
            <p:custDataLst>
              <p:tags r:id="rId4"/>
            </p:custDataLst>
          </p:nvPr>
        </p:nvSpPr>
        <p:spPr>
          <a:xfrm>
            <a:off x="791504" y="1219200"/>
            <a:ext cx="10515600" cy="4704080"/>
          </a:xfrm>
        </p:spPr>
        <p:txBody>
          <a:bodyPr>
            <a:normAutofit lnSpcReduction="10000"/>
          </a:bodyPr>
          <a:lstStyle/>
          <a:p>
            <a:pPr>
              <a:lnSpc>
                <a:spcPct val="100000"/>
              </a:lnSpc>
            </a:pPr>
            <a:r>
              <a:rPr lang="zh-CN" altLang="en-US" sz="2800" b="1"/>
              <a:t>(三)整本书阅读(7分)</a:t>
            </a:r>
          </a:p>
          <a:p>
            <a:pPr>
              <a:lnSpc>
                <a:spcPct val="100000"/>
              </a:lnSpc>
            </a:pPr>
            <a:r>
              <a:rPr lang="zh-CN" altLang="en-US" sz="2800" b="1"/>
              <a:t>基于《乡土中国》的整本书阅读，完成第8一9题。(共2题，共7分)</a:t>
            </a:r>
          </a:p>
          <a:p>
            <a:pPr>
              <a:lnSpc>
                <a:spcPct val="100000"/>
              </a:lnSpc>
            </a:pPr>
            <a:r>
              <a:rPr lang="zh-CN" altLang="en-US" sz="2800" b="1"/>
              <a:t>8.费孝通教授在《乡土中国》中，提出了有关中国乡土社会的一系列概念，并作出了具体阐释。比如：他以“好像把一块石头丢在水面上所发生的一圈圈推出去的波纹，每个人都是他社会影响所推出去的圈子的中心”来形象地</a:t>
            </a:r>
            <a:r>
              <a:rPr lang="zh-CN" altLang="en-US" sz="2800" b="1">
                <a:solidFill>
                  <a:srgbClr val="FF0000"/>
                </a:solidFill>
              </a:rPr>
              <a:t>解释</a:t>
            </a:r>
            <a:r>
              <a:rPr lang="en-US" altLang="zh-CN" sz="2800" b="1">
                <a:solidFill>
                  <a:srgbClr val="FF0000"/>
                </a:solidFill>
              </a:rPr>
              <a:t>“________”</a:t>
            </a:r>
            <a:r>
              <a:rPr lang="zh-CN" altLang="en-US" sz="2800" b="1">
                <a:solidFill>
                  <a:srgbClr val="FF0000"/>
                </a:solidFill>
              </a:rPr>
              <a:t> 的概念</a:t>
            </a:r>
            <a:r>
              <a:rPr lang="zh-CN" altLang="en-US" sz="2800" b="1"/>
              <a:t>。又如，以西方“法理社会”概念作为</a:t>
            </a:r>
            <a:r>
              <a:rPr lang="zh-CN" altLang="en-US" sz="2800" b="1">
                <a:solidFill>
                  <a:srgbClr val="FF0000"/>
                </a:solidFill>
              </a:rPr>
              <a:t>乡土中国“ </a:t>
            </a:r>
            <a:r>
              <a:rPr lang="en-US" altLang="zh-CN" sz="2800" b="1">
                <a:solidFill>
                  <a:srgbClr val="FF0000"/>
                </a:solidFill>
                <a:sym typeface="+mn-ea"/>
              </a:rPr>
              <a:t>________</a:t>
            </a:r>
            <a:r>
              <a:rPr lang="zh-CN" altLang="en-US" sz="2800" b="1">
                <a:solidFill>
                  <a:srgbClr val="FF0000"/>
                </a:solidFill>
              </a:rPr>
              <a:t>社会”</a:t>
            </a:r>
            <a:r>
              <a:rPr lang="zh-CN" altLang="en-US" sz="2800" b="1"/>
              <a:t>的对照。再如，他在文中指出“</a:t>
            </a:r>
            <a:r>
              <a:rPr lang="zh-CN" altLang="en-US" sz="2800" b="1">
                <a:solidFill>
                  <a:srgbClr val="FF0000"/>
                </a:solidFill>
              </a:rPr>
              <a:t>从</a:t>
            </a:r>
            <a:r>
              <a:rPr lang="en-US" altLang="zh-CN" sz="2800" b="1">
                <a:solidFill>
                  <a:srgbClr val="FF0000"/>
                </a:solidFill>
                <a:sym typeface="+mn-ea"/>
              </a:rPr>
              <a:t>________</a:t>
            </a:r>
            <a:r>
              <a:rPr lang="zh-CN" altLang="en-US" sz="2800" b="1">
                <a:solidFill>
                  <a:srgbClr val="FF0000"/>
                </a:solidFill>
              </a:rPr>
              <a:t>结合转变到地缘结合</a:t>
            </a:r>
            <a:r>
              <a:rPr lang="zh-CN" altLang="en-US" sz="2800" b="1"/>
              <a:t>是社会性质的转变，也是社会史上的一个大转变”。请选择本题中任意两个空格填写。(2分)</a:t>
            </a:r>
          </a:p>
          <a:p>
            <a:pPr>
              <a:lnSpc>
                <a:spcPct val="100000"/>
              </a:lnSpc>
            </a:pPr>
            <a:endParaRPr lang="zh-CN" altLang="en-US" sz="2800" b="1"/>
          </a:p>
          <a:p>
            <a:pPr>
              <a:lnSpc>
                <a:spcPct val="100000"/>
              </a:lnSpc>
            </a:pPr>
            <a:r>
              <a:rPr lang="zh-CN" altLang="en-US" sz="2800" b="1">
                <a:solidFill>
                  <a:srgbClr val="FF0000"/>
                </a:solidFill>
                <a:sym typeface="+mn-ea"/>
              </a:rPr>
              <a:t>8.(2分)差序格局、礼俗社会、血缘</a:t>
            </a:r>
            <a:endParaRPr lang="zh-CN" altLang="en-US" sz="2800" b="1">
              <a:solidFill>
                <a:srgbClr val="FF0000"/>
              </a:solidFill>
            </a:endParaRPr>
          </a:p>
          <a:p>
            <a:pPr>
              <a:lnSpc>
                <a:spcPct val="100000"/>
              </a:lnSpc>
            </a:pPr>
            <a:endParaRPr lang="zh-CN" altLang="en-US" sz="2220" b="1">
              <a:solidFill>
                <a:srgbClr val="FF0000"/>
              </a:solidFill>
            </a:endParaRPr>
          </a:p>
        </p:txBody>
      </p:sp>
    </p:spTree>
  </p:cSld>
  <p:clrMapOvr>
    <a:masterClrMapping/>
  </p:clrMapOvr>
  <p:transition spd="slow">
    <p:push dir="u"/>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内容占位符 3"/>
          <p:cNvPicPr>
            <a:picLocks noGrp="1" noChangeAspect="1"/>
          </p:cNvPicPr>
          <p:nvPr>
            <p:ph idx="1"/>
            <p:custDataLst>
              <p:tags r:id="rId4"/>
            </p:custDataLst>
          </p:nvPr>
        </p:nvPicPr>
        <p:blipFill>
          <a:blip r:embed="rId3"/>
          <a:stretch>
            <a:fillRect/>
          </a:stretch>
        </p:blipFill>
        <p:spPr>
          <a:xfrm>
            <a:off x="-12577" y="0"/>
            <a:ext cx="9215755" cy="1280160"/>
          </a:xfrm>
          <a:prstGeom prst="rect">
            <a:avLst/>
          </a:prstGeom>
        </p:spPr>
      </p:pic>
      <p:sp>
        <p:nvSpPr>
          <p:cNvPr id="3" name="矩形 2">
            <a:extLst>
              <a:ext uri="{FF2B5EF4-FFF2-40B4-BE49-F238E27FC236}">
                <a16:creationId xmlns:a16="http://schemas.microsoft.com/office/drawing/2014/main" id="{1E88F0D8-2DB9-4398-AA76-D33AEFA8A1BF}"/>
              </a:ext>
            </a:extLst>
          </p:cNvPr>
          <p:cNvSpPr/>
          <p:nvPr>
            <p:custDataLst>
              <p:tags r:id="rId5"/>
            </p:custDataLst>
          </p:nvPr>
        </p:nvSpPr>
        <p:spPr>
          <a:xfrm>
            <a:off x="304800" y="1524000"/>
            <a:ext cx="11582400" cy="5262979"/>
          </a:xfrm>
          <a:prstGeom prst="rect">
            <a:avLst/>
          </a:prstGeom>
        </p:spPr>
        <p:txBody>
          <a:bodyPr wrap="square">
            <a:spAutoFit/>
          </a:bodyPr>
          <a:lstStyle/>
          <a:p>
            <a:r>
              <a:rPr lang="en-US" altLang="zh-CN" sz="2800" b="1"/>
              <a:t>          </a:t>
            </a:r>
            <a:r>
              <a:rPr lang="zh-CN" altLang="en-US" sz="2800" b="1">
                <a:solidFill>
                  <a:srgbClr val="C00000"/>
                </a:solidFill>
              </a:rPr>
              <a:t>在语段空格处填上适当的词语（</a:t>
            </a:r>
            <a:r>
              <a:rPr lang="en-US" altLang="zh-CN" sz="2800" b="1">
                <a:solidFill>
                  <a:srgbClr val="C00000"/>
                </a:solidFill>
              </a:rPr>
              <a:t>3</a:t>
            </a:r>
            <a:r>
              <a:rPr lang="zh-CN" altLang="en-US" sz="2800" b="1">
                <a:solidFill>
                  <a:srgbClr val="C00000"/>
                </a:solidFill>
              </a:rPr>
              <a:t>分）</a:t>
            </a:r>
            <a:endParaRPr lang="en-US" altLang="zh-CN" sz="2800" b="1">
              <a:solidFill>
                <a:srgbClr val="C00000"/>
              </a:solidFill>
            </a:endParaRPr>
          </a:p>
          <a:p>
            <a:r>
              <a:rPr lang="en-US" altLang="zh-CN" sz="2800" b="1"/>
              <a:t>          </a:t>
            </a:r>
            <a:r>
              <a:rPr lang="zh-CN" altLang="en-US" sz="2800" b="1"/>
              <a:t>在我们乡土社会里</a:t>
            </a:r>
            <a:r>
              <a:rPr lang="en-US" altLang="zh-CN" sz="2800" b="1"/>
              <a:t>,</a:t>
            </a:r>
            <a:r>
              <a:rPr lang="zh-CN" altLang="en-US" sz="2800" b="1"/>
              <a:t>不但亲属关系如此</a:t>
            </a:r>
            <a:r>
              <a:rPr lang="en-US" altLang="zh-CN" sz="2800" b="1"/>
              <a:t>,</a:t>
            </a:r>
            <a:r>
              <a:rPr lang="zh-CN" altLang="en-US" sz="2800" b="1"/>
              <a:t>地缘关系是如此。现代的保甲制度是团体格局性的</a:t>
            </a:r>
            <a:r>
              <a:rPr lang="en-US" altLang="zh-CN" sz="2800" b="1"/>
              <a:t>,</a:t>
            </a:r>
            <a:r>
              <a:rPr lang="zh-CN" altLang="en-US" sz="2800" b="1"/>
              <a:t>但是这和传统的结构却格格不相人。在传统结构中</a:t>
            </a:r>
            <a:r>
              <a:rPr lang="en-US" altLang="zh-CN" sz="2800" b="1"/>
              <a:t>,</a:t>
            </a:r>
            <a:r>
              <a:rPr lang="zh-CN" altLang="en-US" sz="2800" b="1"/>
              <a:t>每一家以自己的地位作中心</a:t>
            </a:r>
            <a:r>
              <a:rPr lang="en-US" altLang="zh-CN" sz="2800" b="1"/>
              <a:t>,</a:t>
            </a:r>
            <a:r>
              <a:rPr lang="zh-CN" altLang="en-US" sz="2800" b="1"/>
              <a:t>周围划出一个圈子</a:t>
            </a:r>
            <a:r>
              <a:rPr lang="en-US" altLang="zh-CN" sz="2800" b="1"/>
              <a:t>,</a:t>
            </a:r>
            <a:r>
              <a:rPr lang="zh-CN" altLang="en-US" sz="2800" b="1"/>
              <a:t>这个圈子是“街坊”。有喜事要请酒</a:t>
            </a:r>
            <a:r>
              <a:rPr lang="en-US" altLang="zh-CN" sz="2800" b="1"/>
              <a:t>,</a:t>
            </a:r>
            <a:r>
              <a:rPr lang="zh-CN" altLang="en-US" sz="2800" b="1"/>
              <a:t>生了孩子要送红蛋</a:t>
            </a:r>
            <a:r>
              <a:rPr lang="en-US" altLang="zh-CN" sz="2800" b="1"/>
              <a:t>,</a:t>
            </a:r>
            <a:r>
              <a:rPr lang="zh-CN" altLang="en-US" sz="2800" b="1"/>
              <a:t>有丧事要出来助殓</a:t>
            </a:r>
            <a:r>
              <a:rPr lang="en-US" altLang="zh-CN" sz="2800" b="1"/>
              <a:t>,</a:t>
            </a:r>
            <a:r>
              <a:rPr lang="zh-CN" altLang="en-US" sz="2800" b="1"/>
              <a:t>拾棺材</a:t>
            </a:r>
            <a:r>
              <a:rPr lang="en-US" altLang="zh-CN" sz="2800" b="1"/>
              <a:t>,</a:t>
            </a:r>
            <a:r>
              <a:rPr lang="zh-CN" altLang="en-US" sz="2800" b="1"/>
              <a:t>是生活上的互助机构。可是这不是一个固定的团体</a:t>
            </a:r>
            <a:r>
              <a:rPr lang="en-US" altLang="zh-CN" sz="2800" b="1"/>
              <a:t>,</a:t>
            </a:r>
            <a:r>
              <a:rPr lang="zh-CN" altLang="en-US" sz="2800" b="1"/>
              <a:t>而是一个范围。范围的大小也要依着中心的</a:t>
            </a:r>
            <a:r>
              <a:rPr lang="en-US" altLang="zh-CN" sz="2800" b="1"/>
              <a:t>___________</a:t>
            </a:r>
            <a:r>
              <a:rPr lang="zh-CN" altLang="en-US" sz="2800" b="1"/>
              <a:t>而定。有势力的人家的街坊可以遍及全村</a:t>
            </a:r>
            <a:r>
              <a:rPr lang="en-US" altLang="zh-CN" sz="2800" b="1"/>
              <a:t>,</a:t>
            </a:r>
            <a:r>
              <a:rPr lang="zh-CN" altLang="en-US" sz="2800" b="1"/>
              <a:t>穷苦人家的街坊只是比邻的两三家。这和我们的亲属圈子是一样的。像贾家的大观园里</a:t>
            </a:r>
            <a:r>
              <a:rPr lang="en-US" altLang="zh-CN" sz="2800" b="1"/>
              <a:t>,</a:t>
            </a:r>
            <a:r>
              <a:rPr lang="zh-CN" altLang="en-US" sz="2800" b="1"/>
              <a:t>可以住着姑表林黛玉</a:t>
            </a:r>
            <a:r>
              <a:rPr lang="en-US" altLang="zh-CN" sz="2800" b="1"/>
              <a:t>,</a:t>
            </a:r>
            <a:r>
              <a:rPr lang="zh-CN" altLang="en-US" sz="2800" b="1"/>
              <a:t>姨表醉宝钗</a:t>
            </a:r>
            <a:r>
              <a:rPr lang="en-US" altLang="zh-CN" sz="2800" b="1"/>
              <a:t>,</a:t>
            </a:r>
            <a:r>
              <a:rPr lang="zh-CN" altLang="en-US" sz="2800" b="1"/>
              <a:t>后来更多了</a:t>
            </a:r>
            <a:r>
              <a:rPr lang="en-US" altLang="zh-CN" sz="2800" b="1"/>
              <a:t>,</a:t>
            </a:r>
            <a:r>
              <a:rPr lang="zh-CN" altLang="en-US" sz="2800" b="1"/>
              <a:t>什么宝琴、岫烟</a:t>
            </a:r>
            <a:r>
              <a:rPr lang="en-US" altLang="zh-CN" sz="2800" b="1"/>
              <a:t>,</a:t>
            </a:r>
            <a:r>
              <a:rPr lang="zh-CN" altLang="en-US" sz="2800" b="1"/>
              <a:t>凡是拉得上亲戚的</a:t>
            </a:r>
            <a:r>
              <a:rPr lang="en-US" altLang="zh-CN" sz="2800" b="1"/>
              <a:t>,</a:t>
            </a:r>
            <a:r>
              <a:rPr lang="zh-CN" altLang="en-US" sz="2800" b="1"/>
              <a:t>都包容得下。可是势力一变</a:t>
            </a:r>
            <a:r>
              <a:rPr lang="en-US" altLang="zh-CN" sz="2800" b="1"/>
              <a:t>,___________,</a:t>
            </a:r>
            <a:r>
              <a:rPr lang="zh-CN" altLang="en-US" sz="2800" b="1"/>
              <a:t>缩成一小团。到极端时</a:t>
            </a:r>
            <a:r>
              <a:rPr lang="en-US" altLang="zh-CN" sz="2800" b="1"/>
              <a:t>,</a:t>
            </a:r>
            <a:r>
              <a:rPr lang="zh-CN" altLang="en-US" sz="2800" b="1"/>
              <a:t>可以像苏秦潦倒归来</a:t>
            </a:r>
            <a:r>
              <a:rPr lang="en-US" altLang="zh-CN" sz="2800" b="1"/>
              <a:t>,“</a:t>
            </a:r>
            <a:r>
              <a:rPr lang="zh-CN" altLang="en-US" sz="2800" b="1"/>
              <a:t>妻不以为夫</a:t>
            </a:r>
            <a:r>
              <a:rPr lang="en-US" altLang="zh-CN" sz="2800" b="1"/>
              <a:t>,</a:t>
            </a:r>
            <a:r>
              <a:rPr lang="zh-CN" altLang="en-US" sz="2800" b="1"/>
              <a:t>嫂不以为叔”。中国传统结构中的差序格局具有这种</a:t>
            </a:r>
            <a:r>
              <a:rPr lang="en-US" altLang="zh-CN" sz="2800" b="1"/>
              <a:t>_______</a:t>
            </a:r>
            <a:r>
              <a:rPr lang="zh-CN" altLang="en-US" sz="2800" b="1"/>
              <a:t>能力。</a:t>
            </a:r>
          </a:p>
        </p:txBody>
      </p:sp>
      <p:sp>
        <p:nvSpPr>
          <p:cNvPr id="6" name="矩形 5">
            <a:extLst>
              <a:ext uri="{FF2B5EF4-FFF2-40B4-BE49-F238E27FC236}">
                <a16:creationId xmlns:a16="http://schemas.microsoft.com/office/drawing/2014/main" id="{909D717B-969C-4325-986B-DB414D971BE7}"/>
              </a:ext>
            </a:extLst>
          </p:cNvPr>
          <p:cNvSpPr/>
          <p:nvPr>
            <p:custDataLst>
              <p:tags r:id="rId6"/>
            </p:custDataLst>
          </p:nvPr>
        </p:nvSpPr>
        <p:spPr>
          <a:xfrm>
            <a:off x="2133600" y="4038600"/>
            <a:ext cx="1422184" cy="461665"/>
          </a:xfrm>
          <a:prstGeom prst="rect">
            <a:avLst/>
          </a:prstGeom>
        </p:spPr>
        <p:txBody>
          <a:bodyPr wrap="none">
            <a:spAutoFit/>
          </a:bodyPr>
          <a:lstStyle/>
          <a:p>
            <a:r>
              <a:rPr lang="zh-CN" altLang="en-US" sz="2400" b="1">
                <a:solidFill>
                  <a:srgbClr val="C00000"/>
                </a:solidFill>
              </a:rPr>
              <a:t>势力厚薄</a:t>
            </a:r>
          </a:p>
        </p:txBody>
      </p:sp>
      <p:sp>
        <p:nvSpPr>
          <p:cNvPr id="7" name="矩形 6">
            <a:extLst>
              <a:ext uri="{FF2B5EF4-FFF2-40B4-BE49-F238E27FC236}">
                <a16:creationId xmlns:a16="http://schemas.microsoft.com/office/drawing/2014/main" id="{7F16854C-FF49-4123-BB37-6C7BBDDB18BB}"/>
              </a:ext>
            </a:extLst>
          </p:cNvPr>
          <p:cNvSpPr/>
          <p:nvPr>
            <p:custDataLst>
              <p:tags r:id="rId7"/>
            </p:custDataLst>
          </p:nvPr>
        </p:nvSpPr>
        <p:spPr>
          <a:xfrm>
            <a:off x="7471614" y="5298470"/>
            <a:ext cx="1731564" cy="461665"/>
          </a:xfrm>
          <a:prstGeom prst="rect">
            <a:avLst/>
          </a:prstGeom>
        </p:spPr>
        <p:txBody>
          <a:bodyPr wrap="none">
            <a:spAutoFit/>
          </a:bodyPr>
          <a:lstStyle/>
          <a:p>
            <a:r>
              <a:rPr lang="zh-CN" altLang="en-US" sz="2400" b="1">
                <a:solidFill>
                  <a:srgbClr val="C00000"/>
                </a:solidFill>
              </a:rPr>
              <a:t>树倒猢狲散</a:t>
            </a:r>
          </a:p>
        </p:txBody>
      </p:sp>
      <p:sp>
        <p:nvSpPr>
          <p:cNvPr id="8" name="矩形 7">
            <a:extLst>
              <a:ext uri="{FF2B5EF4-FFF2-40B4-BE49-F238E27FC236}">
                <a16:creationId xmlns:a16="http://schemas.microsoft.com/office/drawing/2014/main" id="{F620E7FD-D7A0-4FDA-A4EF-052C1BFD6543}"/>
              </a:ext>
            </a:extLst>
          </p:cNvPr>
          <p:cNvSpPr/>
          <p:nvPr>
            <p:custDataLst>
              <p:tags r:id="rId8"/>
            </p:custDataLst>
          </p:nvPr>
        </p:nvSpPr>
        <p:spPr>
          <a:xfrm>
            <a:off x="4579024" y="6172200"/>
            <a:ext cx="803425" cy="461665"/>
          </a:xfrm>
          <a:prstGeom prst="rect">
            <a:avLst/>
          </a:prstGeom>
        </p:spPr>
        <p:txBody>
          <a:bodyPr wrap="none">
            <a:spAutoFit/>
          </a:bodyPr>
          <a:lstStyle/>
          <a:p>
            <a:r>
              <a:rPr lang="zh-CN" altLang="en-US" sz="2400" b="1">
                <a:solidFill>
                  <a:srgbClr val="C00000"/>
                </a:solidFill>
              </a:rPr>
              <a:t>伸缩</a:t>
            </a:r>
          </a:p>
        </p:txBody>
      </p:sp>
    </p:spTree>
    <p:extLst>
      <p:ext uri="{BB962C8B-B14F-4D97-AF65-F5344CB8AC3E}">
        <p14:creationId xmlns:p14="http://schemas.microsoft.com/office/powerpoint/2010/main" val="5370500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pic>
        <p:nvPicPr>
          <p:cNvPr id="4" name="内容占位符 3"/>
          <p:cNvPicPr>
            <a:picLocks noGrp="1" noChangeAspect="1"/>
          </p:cNvPicPr>
          <p:nvPr>
            <p:ph idx="1"/>
            <p:custDataLst>
              <p:tags r:id="rId5"/>
            </p:custDataLst>
          </p:nvPr>
        </p:nvPicPr>
        <p:blipFill>
          <a:blip r:embed="rId4"/>
          <a:stretch>
            <a:fillRect/>
          </a:stretch>
        </p:blipFill>
        <p:spPr>
          <a:xfrm>
            <a:off x="152400" y="120650"/>
            <a:ext cx="9215755" cy="1280160"/>
          </a:xfrm>
          <a:prstGeom prst="rect">
            <a:avLst/>
          </a:prstGeom>
        </p:spPr>
      </p:pic>
      <p:pic>
        <p:nvPicPr>
          <p:cNvPr id="5" name="图片 4"/>
          <p:cNvPicPr>
            <a:picLocks noChangeAspect="1"/>
          </p:cNvPicPr>
          <p:nvPr>
            <p:custDataLst>
              <p:tags r:id="rId7"/>
            </p:custDataLst>
          </p:nvPr>
        </p:nvPicPr>
        <p:blipFill>
          <a:blip r:embed="rId6"/>
          <a:stretch>
            <a:fillRect/>
          </a:stretch>
        </p:blipFill>
        <p:spPr>
          <a:xfrm>
            <a:off x="152400" y="1524000"/>
            <a:ext cx="9215755" cy="4406265"/>
          </a:xfrm>
          <a:prstGeom prst="rect">
            <a:avLst/>
          </a:prstGeom>
        </p:spPr>
      </p:pic>
    </p:spTree>
  </p:cSld>
  <p:clrMapOvr>
    <a:masterClrMapping/>
  </p:clrMapOvr>
  <p:transition spd="slow">
    <p:push dir="u"/>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91866" y="275420"/>
            <a:ext cx="10515600" cy="522605"/>
          </a:xfrm>
        </p:spPr>
        <p:txBody>
          <a:bodyPr>
            <a:normAutofit/>
          </a:bodyPr>
          <a:lstStyle/>
          <a:p>
            <a:r>
              <a:rPr lang="en-US" altLang="zh-CN" sz="3200">
                <a:solidFill>
                  <a:schemeClr val="tx1"/>
                </a:solidFill>
                <a:sym typeface="+mn-ea"/>
              </a:rPr>
              <a:t>2020-2021</a:t>
            </a:r>
            <a:r>
              <a:rPr lang="zh-CN" altLang="en-US" sz="3200">
                <a:solidFill>
                  <a:schemeClr val="tx1"/>
                </a:solidFill>
                <a:sym typeface="+mn-ea"/>
              </a:rPr>
              <a:t>上高一期末【杭州】</a:t>
            </a:r>
            <a:endParaRPr lang="zh-CN" altLang="en-US" sz="3200">
              <a:solidFill>
                <a:schemeClr val="tx1"/>
              </a:solidFill>
            </a:endParaRPr>
          </a:p>
        </p:txBody>
      </p:sp>
      <p:sp>
        <p:nvSpPr>
          <p:cNvPr id="6" name="内容占位符 5"/>
          <p:cNvSpPr>
            <a:spLocks noGrp="1"/>
          </p:cNvSpPr>
          <p:nvPr>
            <p:ph idx="1"/>
            <p:custDataLst>
              <p:tags r:id="rId4"/>
            </p:custDataLst>
          </p:nvPr>
        </p:nvSpPr>
        <p:spPr>
          <a:xfrm>
            <a:off x="491866" y="1066800"/>
            <a:ext cx="11361420" cy="5678170"/>
          </a:xfrm>
        </p:spPr>
        <p:txBody>
          <a:bodyPr>
            <a:noAutofit/>
          </a:bodyPr>
          <a:lstStyle/>
          <a:p>
            <a:pPr>
              <a:lnSpc>
                <a:spcPct val="150000"/>
              </a:lnSpc>
              <a:spcAft>
                <a:spcPct val="0"/>
              </a:spcAft>
            </a:pPr>
            <a:r>
              <a:rPr lang="zh-CN" altLang="en-US" sz="2800" b="1">
                <a:solidFill>
                  <a:srgbClr val="FF0000"/>
                </a:solidFill>
                <a:latin typeface="华文宋体" panose="02010600040101010101" charset="-122"/>
                <a:ea typeface="华文宋体" panose="02010600040101010101" charset="-122"/>
                <a:cs typeface="华文宋体" panose="02010600040101010101" charset="-122"/>
              </a:rPr>
              <a:t>阅读下面的文字，完成1~3题。</a:t>
            </a:r>
          </a:p>
          <a:p>
            <a:pPr>
              <a:lnSpc>
                <a:spcPct val="150000"/>
              </a:lnSpc>
              <a:spcAft>
                <a:spcPct val="0"/>
              </a:spcAft>
            </a:pPr>
            <a:r>
              <a:rPr lang="zh-CN" altLang="en-US" sz="2800" b="1">
                <a:solidFill>
                  <a:srgbClr val="FF0000"/>
                </a:solidFill>
                <a:latin typeface="华文宋体" panose="02010600040101010101" charset="-122"/>
                <a:ea typeface="华文宋体" panose="02010600040101010101" charset="-122"/>
                <a:cs typeface="华文宋体" panose="02010600040101010101" charset="-122"/>
              </a:rPr>
              <a:t>材料一：（节选自费孝通《乡土中国·差序格局》）</a:t>
            </a:r>
          </a:p>
          <a:p>
            <a:pPr>
              <a:lnSpc>
                <a:spcPct val="150000"/>
              </a:lnSpc>
              <a:spcAft>
                <a:spcPct val="0"/>
              </a:spcAft>
            </a:pPr>
            <a:r>
              <a:rPr lang="zh-CN" altLang="en-US" sz="2800" b="1">
                <a:solidFill>
                  <a:srgbClr val="FF0000"/>
                </a:solidFill>
                <a:latin typeface="华文宋体" panose="02010600040101010101" charset="-122"/>
                <a:ea typeface="华文宋体" panose="02010600040101010101" charset="-122"/>
                <a:cs typeface="华文宋体" panose="02010600040101010101" charset="-122"/>
                <a:sym typeface="+mn-ea"/>
              </a:rPr>
              <a:t>材料二：</a:t>
            </a:r>
            <a:r>
              <a:rPr lang="zh-CN" altLang="en-US" sz="2800" b="1">
                <a:solidFill>
                  <a:srgbClr val="FF0000"/>
                </a:solidFill>
                <a:latin typeface="华文宋体" panose="02010600040101010101" charset="-122"/>
                <a:ea typeface="华文宋体" panose="02010600040101010101" charset="-122"/>
                <a:cs typeface="华文宋体" panose="02010600040101010101" charset="-122"/>
              </a:rPr>
              <a:t>（节选自“寒门教育”）</a:t>
            </a:r>
          </a:p>
          <a:p>
            <a:pPr>
              <a:lnSpc>
                <a:spcPct val="150000"/>
              </a:lnSpc>
              <a:spcAft>
                <a:spcPct val="0"/>
              </a:spcAft>
            </a:pPr>
            <a:r>
              <a:rPr lang="zh-CN" altLang="en-US" sz="2800" b="1">
                <a:latin typeface="华文宋体" panose="02010600040101010101" charset="-122"/>
                <a:ea typeface="华文宋体" panose="02010600040101010101" charset="-122"/>
                <a:cs typeface="华文宋体" panose="02010600040101010101" charset="-122"/>
              </a:rPr>
              <a:t>1.下列对“差序格局”的理解，不符合材料意思的一项是（3分） </a:t>
            </a:r>
          </a:p>
          <a:p>
            <a:pPr>
              <a:lnSpc>
                <a:spcPct val="150000"/>
              </a:lnSpc>
              <a:spcAft>
                <a:spcPct val="0"/>
              </a:spcAft>
            </a:pPr>
            <a:r>
              <a:rPr lang="zh-CN" altLang="en-US" sz="2800" b="1">
                <a:latin typeface="华文宋体" panose="02010600040101010101" charset="-122"/>
                <a:ea typeface="华文宋体" panose="02010600040101010101" charset="-122"/>
                <a:cs typeface="华文宋体" panose="02010600040101010101" charset="-122"/>
              </a:rPr>
              <a:t>A.差序格局是指从个人出发，如同水纹一样自内而外推出格局的圈子。</a:t>
            </a:r>
          </a:p>
          <a:p>
            <a:pPr>
              <a:lnSpc>
                <a:spcPct val="150000"/>
              </a:lnSpc>
              <a:spcAft>
                <a:spcPct val="0"/>
              </a:spcAft>
            </a:pPr>
            <a:r>
              <a:rPr lang="zh-CN" altLang="en-US" sz="2800" b="1">
                <a:latin typeface="华文宋体" panose="02010600040101010101" charset="-122"/>
                <a:ea typeface="华文宋体" panose="02010600040101010101" charset="-122"/>
                <a:cs typeface="华文宋体" panose="02010600040101010101" charset="-122"/>
              </a:rPr>
              <a:t>B.我们乡土社会中的亲属关系和地缘关系都属于传统的差序格局范畴。</a:t>
            </a:r>
          </a:p>
          <a:p>
            <a:pPr>
              <a:lnSpc>
                <a:spcPct val="150000"/>
              </a:lnSpc>
              <a:spcAft>
                <a:spcPct val="0"/>
              </a:spcAft>
            </a:pPr>
            <a:r>
              <a:rPr lang="zh-CN" altLang="en-US" sz="2800" b="1">
                <a:latin typeface="华文宋体" panose="02010600040101010101" charset="-122"/>
                <a:ea typeface="华文宋体" panose="02010600040101010101" charset="-122"/>
                <a:cs typeface="华文宋体" panose="02010600040101010101" charset="-122"/>
              </a:rPr>
              <a:t>C.差序格局具有伸缩性的特点，社会圈子会因中心势力的变化而大小。</a:t>
            </a:r>
          </a:p>
          <a:p>
            <a:pPr>
              <a:lnSpc>
                <a:spcPct val="150000"/>
              </a:lnSpc>
              <a:spcAft>
                <a:spcPct val="0"/>
              </a:spcAft>
            </a:pPr>
            <a:r>
              <a:rPr lang="zh-CN" altLang="en-US" sz="2800" b="1">
                <a:latin typeface="华文宋体" panose="02010600040101010101" charset="-122"/>
                <a:ea typeface="华文宋体" panose="02010600040101010101" charset="-122"/>
                <a:cs typeface="华文宋体" panose="02010600040101010101" charset="-122"/>
              </a:rPr>
              <a:t>D.在差序格局中，每个人的地位是平等的，个人不能侵犯大家的权利。</a:t>
            </a:r>
          </a:p>
        </p:txBody>
      </p:sp>
      <p:sp>
        <p:nvSpPr>
          <p:cNvPr id="7" name="文本框 6"/>
          <p:cNvSpPr txBox="1"/>
          <p:nvPr>
            <p:custDataLst>
              <p:tags r:id="rId5"/>
            </p:custDataLst>
          </p:nvPr>
        </p:nvSpPr>
        <p:spPr>
          <a:xfrm>
            <a:off x="9372600" y="2514600"/>
            <a:ext cx="3145155" cy="584775"/>
          </a:xfrm>
          <a:prstGeom prst="rect">
            <a:avLst/>
          </a:prstGeom>
          <a:noFill/>
        </p:spPr>
        <p:txBody>
          <a:bodyPr wrap="square" rtlCol="0">
            <a:spAutoFit/>
          </a:bodyPr>
          <a:lstStyle/>
          <a:p>
            <a:r>
              <a:rPr lang="zh-CN" altLang="en-US" sz="3200" b="1">
                <a:solidFill>
                  <a:srgbClr val="FF0000"/>
                </a:solidFill>
              </a:rPr>
              <a:t>1.D（3分）    </a:t>
            </a:r>
          </a:p>
        </p:txBody>
      </p:sp>
    </p:spTree>
    <p:extLst>
      <p:ext uri="{BB962C8B-B14F-4D97-AF65-F5344CB8AC3E}">
        <p14:creationId xmlns:p14="http://schemas.microsoft.com/office/powerpoint/2010/main" val="19041201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9"/>
          <p:cNvPicPr>
            <a:picLocks noChangeAspect="1"/>
          </p:cNvPicPr>
          <p:nvPr>
            <p:custDataLst>
              <p:tags r:id="rId5"/>
            </p:custDataLst>
          </p:nvPr>
        </p:nvPicPr>
        <p:blipFill>
          <a:blip r:embed="rId4">
            <a:clrChange>
              <a:clrFrom>
                <a:srgbClr val="F4F0ED"/>
              </a:clrFrom>
              <a:clrTo>
                <a:srgbClr val="F4F0ED">
                  <a:alpha val="0"/>
                </a:srgbClr>
              </a:clrTo>
            </a:clrChange>
          </a:blip>
          <a:stretch>
            <a:fillRect/>
          </a:stretch>
        </p:blipFill>
        <p:spPr bwMode="auto">
          <a:xfrm>
            <a:off x="7446722" y="3503033"/>
            <a:ext cx="4745278" cy="3354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2"/>
          <p:cNvSpPr txBox="1">
            <a:spLocks noChangeArrowheads="1"/>
          </p:cNvSpPr>
          <p:nvPr>
            <p:custDataLst>
              <p:tags r:id="rId6"/>
            </p:custDataLst>
          </p:nvPr>
        </p:nvSpPr>
        <p:spPr bwMode="auto">
          <a:xfrm>
            <a:off x="202119" y="249647"/>
            <a:ext cx="994477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zh-CN" sz="4400" b="1">
                <a:latin typeface="宋体" panose="02010600030101010101" pitchFamily="2" charset="-122"/>
                <a:sym typeface="微软雅黑" panose="020b0503020204020204" pitchFamily="34" charset="-122"/>
              </a:rPr>
              <a:t>活动</a:t>
            </a:r>
            <a:r>
              <a:rPr lang="en-US" altLang="zh-CN" sz="4400" b="1">
                <a:latin typeface="宋体" panose="02010600030101010101" pitchFamily="2" charset="-122"/>
                <a:sym typeface="微软雅黑" panose="020b0503020204020204" pitchFamily="34" charset="-122"/>
              </a:rPr>
              <a:t>1</a:t>
            </a:r>
            <a:r>
              <a:rPr lang="zh-CN" altLang="zh-CN" sz="4400" b="1">
                <a:latin typeface="宋体" panose="02010600030101010101" pitchFamily="2" charset="-122"/>
                <a:sym typeface="微软雅黑" panose="020b0503020204020204" pitchFamily="34" charset="-122"/>
              </a:rPr>
              <a:t>：示例入手，明确方法</a:t>
            </a:r>
          </a:p>
        </p:txBody>
      </p:sp>
      <p:sp>
        <p:nvSpPr>
          <p:cNvPr id="8" name="内容占位符 7"/>
          <p:cNvSpPr>
            <a:spLocks noGrp="1"/>
          </p:cNvSpPr>
          <p:nvPr>
            <p:ph idx="1"/>
            <p:custDataLst>
              <p:tags r:id="rId7"/>
            </p:custDataLst>
          </p:nvPr>
        </p:nvSpPr>
        <p:spPr>
          <a:xfrm>
            <a:off x="169984" y="1180250"/>
            <a:ext cx="11762371" cy="6213971"/>
          </a:xfrm>
        </p:spPr>
        <p:txBody>
          <a:bodyPr>
            <a:normAutofit fontScale="85000" lnSpcReduction="20000"/>
          </a:bodyPr>
          <a:lstStyle/>
          <a:p>
            <a:pPr lvl="0"/>
            <a:r>
              <a:rPr lang="zh-CN" altLang="en-US" sz="4600" b="1">
                <a:solidFill>
                  <a:srgbClr val="0000FF"/>
                </a:solidFill>
                <a:latin typeface="宋体" panose="02010600030101010101" pitchFamily="2" charset="-122"/>
                <a:ea typeface="宋体" panose="02010600030101010101" pitchFamily="2" charset="-122"/>
              </a:rPr>
              <a:t>概念：</a:t>
            </a:r>
            <a:r>
              <a:rPr lang="zh-CN" altLang="zh-CN" sz="4600" b="1">
                <a:latin typeface="宋体" panose="02010600030101010101" pitchFamily="2" charset="-122"/>
                <a:ea typeface="宋体" panose="02010600030101010101" pitchFamily="2" charset="-122"/>
                <a:hlinkClick r:id="rId8" action="ppaction://hlinkfile"/>
              </a:rPr>
              <a:t>精致的利己主义者</a:t>
            </a:r>
            <a:endParaRPr lang="zh-CN" altLang="zh-CN" sz="4600">
              <a:latin typeface="宋体" panose="02010600030101010101" pitchFamily="2" charset="-122"/>
              <a:ea typeface="宋体" panose="02010600030101010101" pitchFamily="2" charset="-122"/>
            </a:endParaRPr>
          </a:p>
          <a:p>
            <a:r>
              <a:rPr lang="zh-CN" altLang="zh-CN" sz="4600" b="1">
                <a:solidFill>
                  <a:srgbClr val="0000FF"/>
                </a:solidFill>
                <a:latin typeface="宋体" panose="02010600030101010101" pitchFamily="2" charset="-122"/>
                <a:ea typeface="宋体" panose="02010600030101010101" pitchFamily="2" charset="-122"/>
              </a:rPr>
              <a:t>现象：</a:t>
            </a:r>
            <a:endParaRPr lang="en-US" altLang="zh-CN" sz="4600" b="1">
              <a:solidFill>
                <a:srgbClr val="0000FF"/>
              </a:solidFill>
              <a:latin typeface="宋体" panose="02010600030101010101" pitchFamily="2" charset="-122"/>
              <a:ea typeface="宋体" panose="02010600030101010101" pitchFamily="2" charset="-122"/>
            </a:endParaRPr>
          </a:p>
          <a:p>
            <a:pPr>
              <a:buNone/>
            </a:pPr>
            <a:r>
              <a:rPr lang="en-US" altLang="zh-CN" sz="4600" b="1">
                <a:solidFill>
                  <a:srgbClr val="0000FF"/>
                </a:solidFill>
                <a:latin typeface="宋体" panose="02010600030101010101" pitchFamily="2" charset="-122"/>
                <a:ea typeface="宋体" panose="02010600030101010101" pitchFamily="2" charset="-122"/>
              </a:rPr>
              <a:t>  </a:t>
            </a:r>
            <a:r>
              <a:rPr lang="zh-CN" altLang="zh-CN" sz="4600" b="1">
                <a:latin typeface="楷体" panose="02010609060101010101" pitchFamily="49" charset="-122"/>
                <a:ea typeface="楷体" panose="02010609060101010101" pitchFamily="49" charset="-122"/>
              </a:rPr>
              <a:t>为他人做事，全部都是一种投资</a:t>
            </a:r>
          </a:p>
          <a:p>
            <a:pPr>
              <a:buNone/>
            </a:pPr>
            <a:r>
              <a:rPr lang="en-US" altLang="zh-CN" sz="4600" b="1">
                <a:latin typeface="楷体" panose="02010609060101010101" pitchFamily="49" charset="-122"/>
                <a:ea typeface="楷体" panose="02010609060101010101" pitchFamily="49" charset="-122"/>
              </a:rPr>
              <a:t>  </a:t>
            </a:r>
            <a:r>
              <a:rPr lang="zh-CN" altLang="zh-CN" sz="4600" b="1">
                <a:latin typeface="楷体" panose="02010609060101010101" pitchFamily="49" charset="-122"/>
                <a:ea typeface="楷体" panose="02010609060101010101" pitchFamily="49" charset="-122"/>
              </a:rPr>
              <a:t>高智商，高教养，所做的一切合理合法，无可挑剔</a:t>
            </a:r>
          </a:p>
          <a:p>
            <a:pPr>
              <a:buNone/>
            </a:pPr>
            <a:r>
              <a:rPr lang="en-US" altLang="zh-CN" sz="4600" b="1">
                <a:latin typeface="楷体" panose="02010609060101010101" pitchFamily="49" charset="-122"/>
                <a:ea typeface="楷体" panose="02010609060101010101" pitchFamily="49" charset="-122"/>
              </a:rPr>
              <a:t>  </a:t>
            </a:r>
            <a:r>
              <a:rPr lang="zh-CN" altLang="zh-CN" sz="4600" b="1">
                <a:latin typeface="楷体" panose="02010609060101010101" pitchFamily="49" charset="-122"/>
                <a:ea typeface="楷体" panose="02010609060101010101" pitchFamily="49" charset="-122"/>
              </a:rPr>
              <a:t>故意做出忠诚的姿态，善于表演，懂得配合</a:t>
            </a:r>
          </a:p>
          <a:p>
            <a:r>
              <a:rPr lang="zh-CN" altLang="en-US" sz="4600" b="1">
                <a:solidFill>
                  <a:srgbClr val="0000FF"/>
                </a:solidFill>
                <a:latin typeface="宋体" panose="02010600030101010101" pitchFamily="2" charset="-122"/>
                <a:ea typeface="宋体" panose="02010600030101010101" pitchFamily="2" charset="-122"/>
              </a:rPr>
              <a:t>种属：</a:t>
            </a:r>
            <a:endParaRPr lang="zh-CN" altLang="zh-CN" sz="4600" b="1">
              <a:solidFill>
                <a:srgbClr val="0000FF"/>
              </a:solidFill>
              <a:latin typeface="宋体" panose="02010600030101010101" pitchFamily="2" charset="-122"/>
              <a:ea typeface="宋体" panose="02010600030101010101" pitchFamily="2" charset="-122"/>
            </a:endParaRPr>
          </a:p>
          <a:p>
            <a:pPr>
              <a:buNone/>
            </a:pPr>
            <a:r>
              <a:rPr lang="en-US" altLang="zh-CN" sz="4600" b="1">
                <a:latin typeface="宋体" panose="02010600030101010101" pitchFamily="2" charset="-122"/>
                <a:ea typeface="宋体" panose="02010600030101010101" pitchFamily="2" charset="-122"/>
              </a:rPr>
              <a:t>  </a:t>
            </a:r>
            <a:r>
              <a:rPr lang="zh-CN" altLang="en-US" sz="4600" b="1">
                <a:latin typeface="宋体" panose="02010600030101010101" pitchFamily="2" charset="-122"/>
                <a:ea typeface="宋体" panose="02010600030101010101" pitchFamily="2" charset="-122"/>
              </a:rPr>
              <a:t>人</a:t>
            </a:r>
            <a:endParaRPr lang="zh-CN" altLang="zh-CN" sz="4600" b="1">
              <a:latin typeface="宋体" panose="02010600030101010101" pitchFamily="2" charset="-122"/>
              <a:ea typeface="宋体" panose="02010600030101010101" pitchFamily="2" charset="-122"/>
            </a:endParaRPr>
          </a:p>
          <a:p>
            <a:r>
              <a:rPr lang="zh-CN" altLang="zh-CN" sz="4600" b="1">
                <a:solidFill>
                  <a:srgbClr val="0000FF"/>
                </a:solidFill>
                <a:latin typeface="宋体" panose="02010600030101010101" pitchFamily="2" charset="-122"/>
                <a:ea typeface="宋体" panose="02010600030101010101" pitchFamily="2" charset="-122"/>
              </a:rPr>
              <a:t>内涵：</a:t>
            </a:r>
            <a:endParaRPr lang="en-US" altLang="zh-CN" sz="4600" b="1">
              <a:solidFill>
                <a:srgbClr val="0000FF"/>
              </a:solidFill>
              <a:latin typeface="宋体" panose="02010600030101010101" pitchFamily="2" charset="-122"/>
              <a:ea typeface="宋体" panose="02010600030101010101" pitchFamily="2" charset="-122"/>
            </a:endParaRPr>
          </a:p>
          <a:p>
            <a:pPr>
              <a:buNone/>
            </a:pPr>
            <a:r>
              <a:rPr lang="en-US" altLang="zh-CN" sz="4600" b="1">
                <a:latin typeface="宋体" panose="02010600030101010101" pitchFamily="2" charset="-122"/>
                <a:ea typeface="宋体" panose="02010600030101010101" pitchFamily="2" charset="-122"/>
              </a:rPr>
              <a:t>  </a:t>
            </a:r>
            <a:r>
              <a:rPr lang="zh-CN" altLang="zh-CN" sz="4600" b="1">
                <a:latin typeface="宋体" panose="02010600030101010101" pitchFamily="2" charset="-122"/>
                <a:ea typeface="宋体" panose="02010600030101010101" pitchFamily="2" charset="-122"/>
              </a:rPr>
              <a:t>己为中心、高智商、高教养、虚伪</a:t>
            </a:r>
          </a:p>
          <a:p>
            <a:r>
              <a:rPr lang="zh-CN" altLang="zh-CN" sz="4600" b="1">
                <a:solidFill>
                  <a:srgbClr val="0000FF"/>
                </a:solidFill>
                <a:latin typeface="宋体" panose="02010600030101010101" pitchFamily="2" charset="-122"/>
                <a:ea typeface="宋体" panose="02010600030101010101" pitchFamily="2" charset="-122"/>
              </a:rPr>
              <a:t>定义：</a:t>
            </a:r>
            <a:endParaRPr lang="en-US" altLang="zh-CN" sz="4600" b="1">
              <a:solidFill>
                <a:srgbClr val="0000FF"/>
              </a:solidFill>
              <a:latin typeface="宋体" panose="02010600030101010101" pitchFamily="2" charset="-122"/>
              <a:ea typeface="宋体" panose="02010600030101010101" pitchFamily="2" charset="-122"/>
            </a:endParaRPr>
          </a:p>
          <a:p>
            <a:pPr>
              <a:buNone/>
            </a:pPr>
            <a:r>
              <a:rPr lang="en-US" altLang="zh-CN" sz="4600" b="1">
                <a:latin typeface="宋体" panose="02010600030101010101" pitchFamily="2" charset="-122"/>
                <a:ea typeface="宋体" panose="02010600030101010101" pitchFamily="2" charset="-122"/>
              </a:rPr>
              <a:t> </a:t>
            </a:r>
            <a:r>
              <a:rPr lang="zh-CN" altLang="zh-CN" sz="4000" b="1">
                <a:latin typeface="宋体" panose="02010600030101010101" pitchFamily="2" charset="-122"/>
                <a:ea typeface="宋体" panose="02010600030101010101" pitchFamily="2" charset="-122"/>
              </a:rPr>
              <a:t>精致的利己主义者是</a:t>
            </a:r>
            <a:r>
              <a:rPr lang="zh-CN" altLang="zh-CN" sz="4000" b="1" u="sng">
                <a:latin typeface="宋体" panose="02010600030101010101" pitchFamily="2" charset="-122"/>
                <a:ea typeface="宋体" panose="02010600030101010101" pitchFamily="2" charset="-122"/>
              </a:rPr>
              <a:t>以己为中心，拥有高智商、高教养的虚伪</a:t>
            </a:r>
            <a:r>
              <a:rPr lang="zh-CN" altLang="zh-CN" sz="4000" b="1">
                <a:latin typeface="宋体" panose="02010600030101010101" pitchFamily="2" charset="-122"/>
                <a:ea typeface="宋体" panose="02010600030101010101" pitchFamily="2" charset="-122"/>
              </a:rPr>
              <a:t>的人。</a:t>
            </a:r>
          </a:p>
          <a:p>
            <a:pPr>
              <a:buNone/>
            </a:pPr>
            <a:r>
              <a:rPr lang="en-US" altLang="zh-CN" sz="4000" b="1">
                <a:latin typeface="宋体" panose="02010600030101010101" pitchFamily="2" charset="-122"/>
                <a:ea typeface="宋体" panose="02010600030101010101" pitchFamily="2" charset="-122"/>
              </a:rPr>
              <a:t> </a:t>
            </a:r>
            <a:endParaRPr lang="zh-CN" altLang="zh-CN" sz="4000" b="1">
              <a:latin typeface="宋体" panose="02010600030101010101" pitchFamily="2" charset="-122"/>
              <a:ea typeface="宋体" panose="02010600030101010101" pitchFamily="2" charset="-122"/>
            </a:endParaRPr>
          </a:p>
          <a:p>
            <a:endParaRPr lang="en-US" altLang="zh-CN" sz="3600" b="1">
              <a:solidFill>
                <a:srgbClr val="0000FF"/>
              </a:solidFill>
              <a:latin typeface="宋体" panose="02010600030101010101" pitchFamily="2" charset="-122"/>
              <a:ea typeface="宋体" panose="02010600030101010101" pitchFamily="2" charset="-122"/>
            </a:endParaRPr>
          </a:p>
          <a:p>
            <a:endParaRPr lang="zh-CN" altLang="en-US" sz="3600"/>
          </a:p>
        </p:txBody>
      </p:sp>
    </p:spTree>
    <p:custDataLst>
      <p:tags r:id="rId9"/>
    </p:custDataLst>
  </p:cSld>
  <p:clrMapOvr>
    <a:masterClrMapping/>
  </p:clrMapOvr>
  <mc:AlternateContent>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nodeType="clickEffect">
                                  <p:stCondLst>
                                    <p:cond delay="0"/>
                                  </p:stCondLst>
                                  <p:childTnLst>
                                    <p:set>
                                      <p:cBhvr>
                                        <p:cTn id="38"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nodeType="clickEffect">
                                  <p:stCondLst>
                                    <p:cond delay="0"/>
                                  </p:stCondLst>
                                  <p:childTnLst>
                                    <p:set>
                                      <p:cBhvr>
                                        <p:cTn id="42"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nodeType="clickEffect">
                                  <p:stCondLst>
                                    <p:cond delay="0"/>
                                  </p:stCondLst>
                                  <p:childTnLst>
                                    <p:set>
                                      <p:cBhvr>
                                        <p:cTn id="46" dur="1" fill="hold">
                                          <p:stCondLst>
                                            <p:cond delay="0"/>
                                          </p:stCondLst>
                                        </p:cTn>
                                        <p:tgtEl>
                                          <p:spTgt spid="8">
                                            <p:txEl>
                                              <p:pRg st="10" end="10"/>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1" presetClass="entr" presetSubtype="0" fill="hold" nodeType="clickEffect">
                                  <p:stCondLst>
                                    <p:cond delay="0"/>
                                  </p:stCondLst>
                                  <p:childTnLst>
                                    <p:set>
                                      <p:cBhvr>
                                        <p:cTn id="50" dur="1" fill="hold">
                                          <p:stCondLst>
                                            <p:cond delay="0"/>
                                          </p:stCondLst>
                                        </p:cTn>
                                        <p:tgtEl>
                                          <p:spTgt spid="8">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228600" y="137710"/>
            <a:ext cx="10515600" cy="522605"/>
          </a:xfrm>
        </p:spPr>
        <p:txBody>
          <a:bodyPr>
            <a:normAutofit/>
          </a:bodyPr>
          <a:lstStyle/>
          <a:p>
            <a:r>
              <a:rPr lang="en-US" altLang="zh-CN" sz="3200">
                <a:solidFill>
                  <a:schemeClr val="tx1"/>
                </a:solidFill>
                <a:sym typeface="+mn-ea"/>
              </a:rPr>
              <a:t>2020-2021</a:t>
            </a:r>
            <a:r>
              <a:rPr lang="zh-CN" altLang="en-US" sz="3200">
                <a:solidFill>
                  <a:schemeClr val="tx1"/>
                </a:solidFill>
                <a:sym typeface="+mn-ea"/>
              </a:rPr>
              <a:t>上高一期末【杭州】</a:t>
            </a:r>
            <a:endParaRPr lang="zh-CN" altLang="en-US" sz="3200">
              <a:solidFill>
                <a:schemeClr val="tx1"/>
              </a:solidFill>
            </a:endParaRPr>
          </a:p>
        </p:txBody>
      </p:sp>
      <p:sp>
        <p:nvSpPr>
          <p:cNvPr id="6" name="内容占位符 5"/>
          <p:cNvSpPr>
            <a:spLocks noGrp="1"/>
          </p:cNvSpPr>
          <p:nvPr>
            <p:ph idx="1"/>
            <p:custDataLst>
              <p:tags r:id="rId4"/>
            </p:custDataLst>
          </p:nvPr>
        </p:nvSpPr>
        <p:spPr>
          <a:xfrm>
            <a:off x="415290" y="798025"/>
            <a:ext cx="11361420" cy="5678170"/>
          </a:xfrm>
        </p:spPr>
        <p:txBody>
          <a:bodyPr>
            <a:noAutofit/>
          </a:bodyPr>
          <a:lstStyle/>
          <a:p>
            <a:pPr>
              <a:spcAft>
                <a:spcPct val="0"/>
              </a:spcAft>
            </a:pPr>
            <a:r>
              <a:rPr lang="zh-CN" altLang="en-US" sz="2800" b="1">
                <a:solidFill>
                  <a:srgbClr val="FF0000"/>
                </a:solidFill>
                <a:latin typeface="华文宋体" panose="02010600040101010101" charset="-122"/>
                <a:ea typeface="华文宋体" panose="02010600040101010101" charset="-122"/>
                <a:cs typeface="华文宋体" panose="02010600040101010101" charset="-122"/>
              </a:rPr>
              <a:t>阅读下面的文字，完成1~3题。</a:t>
            </a:r>
          </a:p>
          <a:p>
            <a:pPr>
              <a:spcAft>
                <a:spcPct val="0"/>
              </a:spcAft>
            </a:pPr>
            <a:r>
              <a:rPr lang="zh-CN" altLang="en-US" sz="2800" b="1">
                <a:solidFill>
                  <a:srgbClr val="FF0000"/>
                </a:solidFill>
                <a:latin typeface="华文宋体" panose="02010600040101010101" charset="-122"/>
                <a:ea typeface="华文宋体" panose="02010600040101010101" charset="-122"/>
                <a:cs typeface="华文宋体" panose="02010600040101010101" charset="-122"/>
              </a:rPr>
              <a:t>材料一：（节选自费孝通《乡土中国·差序格局》）</a:t>
            </a:r>
          </a:p>
          <a:p>
            <a:pPr>
              <a:spcAft>
                <a:spcPct val="0"/>
              </a:spcAft>
            </a:pPr>
            <a:r>
              <a:rPr lang="zh-CN" altLang="en-US" sz="2800" b="1">
                <a:solidFill>
                  <a:srgbClr val="FF0000"/>
                </a:solidFill>
                <a:latin typeface="华文宋体" panose="02010600040101010101" charset="-122"/>
                <a:ea typeface="华文宋体" panose="02010600040101010101" charset="-122"/>
                <a:cs typeface="华文宋体" panose="02010600040101010101" charset="-122"/>
                <a:sym typeface="+mn-ea"/>
              </a:rPr>
              <a:t>材料二：</a:t>
            </a:r>
            <a:r>
              <a:rPr lang="zh-CN" altLang="en-US" sz="2800" b="1">
                <a:solidFill>
                  <a:srgbClr val="FF0000"/>
                </a:solidFill>
                <a:latin typeface="华文宋体" panose="02010600040101010101" charset="-122"/>
                <a:ea typeface="华文宋体" panose="02010600040101010101" charset="-122"/>
                <a:cs typeface="华文宋体" panose="02010600040101010101" charset="-122"/>
              </a:rPr>
              <a:t>（节选自“寒门教育”）</a:t>
            </a:r>
          </a:p>
          <a:p>
            <a:pPr>
              <a:spcAft>
                <a:spcPct val="0"/>
              </a:spcAft>
            </a:pPr>
            <a:r>
              <a:rPr lang="zh-CN" altLang="en-US" sz="2800" b="1">
                <a:latin typeface="华文宋体" panose="02010600040101010101" charset="-122"/>
                <a:ea typeface="华文宋体" panose="02010600040101010101" charset="-122"/>
                <a:cs typeface="华文宋体" panose="02010600040101010101" charset="-122"/>
              </a:rPr>
              <a:t>2.根据材料一内容，下列说法不正确的一项是（3分） </a:t>
            </a:r>
          </a:p>
          <a:p>
            <a:pPr>
              <a:spcAft>
                <a:spcPct val="0"/>
              </a:spcAft>
            </a:pPr>
            <a:r>
              <a:rPr lang="zh-CN" altLang="en-US" sz="2800" b="1">
                <a:latin typeface="华文宋体" panose="02010600040101010101" charset="-122"/>
                <a:ea typeface="华文宋体" panose="02010600040101010101" charset="-122"/>
                <a:cs typeface="华文宋体" panose="02010600040101010101" charset="-122"/>
              </a:rPr>
              <a:t>A.为解释差序格局的概念，费先生以西方社会结构作为参考点，通过比喻的形式进行说明。</a:t>
            </a:r>
          </a:p>
          <a:p>
            <a:pPr>
              <a:spcAft>
                <a:spcPct val="0"/>
              </a:spcAft>
            </a:pPr>
            <a:r>
              <a:rPr lang="zh-CN" altLang="en-US" sz="2800" b="1">
                <a:latin typeface="华文宋体" panose="02010600040101010101" charset="-122"/>
                <a:ea typeface="华文宋体" panose="02010600040101010101" charset="-122"/>
                <a:cs typeface="华文宋体" panose="02010600040101010101" charset="-122"/>
              </a:rPr>
              <a:t>B.俗语“一表三千里”是指表亲关系可能极为生疏，是从亲属关系网络推出来较远的关系。</a:t>
            </a:r>
          </a:p>
          <a:p>
            <a:pPr>
              <a:spcAft>
                <a:spcPct val="0"/>
              </a:spcAft>
            </a:pPr>
            <a:r>
              <a:rPr lang="zh-CN" altLang="en-US" sz="2800" b="1">
                <a:latin typeface="华文宋体" panose="02010600040101010101" charset="-122"/>
                <a:ea typeface="华文宋体" panose="02010600040101010101" charset="-122"/>
                <a:cs typeface="华文宋体" panose="02010600040101010101" charset="-122"/>
              </a:rPr>
              <a:t>C.贾府大观园和苏秦的例子，说明了差序格局形成的社会圈子是有大有小、各不相同的。</a:t>
            </a:r>
          </a:p>
          <a:p>
            <a:pPr>
              <a:spcAft>
                <a:spcPct val="0"/>
              </a:spcAft>
            </a:pPr>
            <a:r>
              <a:rPr lang="zh-CN" altLang="en-US" sz="2800" b="1">
                <a:latin typeface="华文宋体" panose="02010600040101010101" charset="-122"/>
                <a:ea typeface="华文宋体" panose="02010600040101010101" charset="-122"/>
                <a:cs typeface="华文宋体" panose="02010600040101010101" charset="-122"/>
              </a:rPr>
              <a:t>D.现代保甲制度与西方社会结构是相同的，都属于团体格局，具有平等观念和宪法观念。</a:t>
            </a:r>
          </a:p>
          <a:p>
            <a:pPr>
              <a:spcAft>
                <a:spcPct val="0"/>
              </a:spcAft>
            </a:pPr>
            <a:r>
              <a:rPr lang="zh-CN" altLang="en-US" sz="2800" b="1">
                <a:latin typeface="华文宋体" panose="02010600040101010101" charset="-122"/>
                <a:ea typeface="华文宋体" panose="02010600040101010101" charset="-122"/>
                <a:cs typeface="华文宋体" panose="02010600040101010101" charset="-122"/>
              </a:rPr>
              <a:t>3.对“个人”与“团体”的问题，两位作者有不同的观点。双方为什么会产生这样的分歧？请结合两则材料分析。（3分）</a:t>
            </a:r>
          </a:p>
        </p:txBody>
      </p:sp>
      <p:sp>
        <p:nvSpPr>
          <p:cNvPr id="7" name="文本框 6"/>
          <p:cNvSpPr txBox="1"/>
          <p:nvPr>
            <p:custDataLst>
              <p:tags r:id="rId5"/>
            </p:custDataLst>
          </p:nvPr>
        </p:nvSpPr>
        <p:spPr>
          <a:xfrm>
            <a:off x="8458200" y="-11097"/>
            <a:ext cx="3810000" cy="2585323"/>
          </a:xfrm>
          <a:prstGeom prst="rect">
            <a:avLst/>
          </a:prstGeom>
          <a:solidFill>
            <a:schemeClr val="tx2">
              <a:lumMod val="40000"/>
              <a:lumOff val="60000"/>
            </a:schemeClr>
          </a:solidFill>
        </p:spPr>
        <p:txBody>
          <a:bodyPr wrap="square" rtlCol="0">
            <a:spAutoFit/>
          </a:bodyPr>
          <a:lstStyle/>
          <a:p>
            <a:r>
              <a:rPr lang="zh-CN" altLang="en-US" b="1">
                <a:solidFill>
                  <a:srgbClr val="FF0000"/>
                </a:solidFill>
              </a:rPr>
              <a:t>2.C（3分）</a:t>
            </a:r>
          </a:p>
          <a:p>
            <a:r>
              <a:rPr lang="zh-CN" altLang="en-US" b="1">
                <a:solidFill>
                  <a:srgbClr val="FF0000"/>
                </a:solidFill>
              </a:rPr>
              <a:t>3.双方看问题的角度不同，造成了分歧的产生。材料一认为，个人是对团体而说的，而中国传统思想里是以“己”作为中心的，没有“团体”意识的存在，所以不能构成“个人主义”；材料二认为，每个人都是团体中的个体，因为个人的存在，故而形成团体的意义。</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304800" y="200164"/>
            <a:ext cx="10515600" cy="707886"/>
          </a:xfrm>
        </p:spPr>
        <p:txBody>
          <a:bodyPr>
            <a:normAutofit/>
          </a:bodyPr>
          <a:lstStyle/>
          <a:p>
            <a:r>
              <a:rPr lang="en-US" altLang="zh-CN" sz="2800">
                <a:solidFill>
                  <a:schemeClr val="tx1"/>
                </a:solidFill>
                <a:sym typeface="+mn-ea"/>
              </a:rPr>
              <a:t>2020-2021</a:t>
            </a:r>
            <a:r>
              <a:rPr lang="zh-CN" altLang="en-US" sz="2800">
                <a:solidFill>
                  <a:schemeClr val="tx1"/>
                </a:solidFill>
                <a:sym typeface="+mn-ea"/>
              </a:rPr>
              <a:t>上高一期末【丽水】</a:t>
            </a:r>
            <a:endParaRPr lang="zh-CN" altLang="en-US" sz="2800">
              <a:solidFill>
                <a:schemeClr val="tx1"/>
              </a:solidFill>
            </a:endParaRPr>
          </a:p>
        </p:txBody>
      </p:sp>
      <p:sp>
        <p:nvSpPr>
          <p:cNvPr id="3" name="内容占位符 2"/>
          <p:cNvSpPr>
            <a:spLocks noGrp="1"/>
          </p:cNvSpPr>
          <p:nvPr>
            <p:ph idx="1"/>
            <p:custDataLst>
              <p:tags r:id="rId4"/>
            </p:custDataLst>
          </p:nvPr>
        </p:nvSpPr>
        <p:spPr>
          <a:xfrm>
            <a:off x="457200" y="908050"/>
            <a:ext cx="11277600" cy="5565140"/>
          </a:xfrm>
        </p:spPr>
        <p:txBody>
          <a:bodyPr>
            <a:noAutofit/>
          </a:bodyPr>
          <a:lstStyle/>
          <a:p>
            <a:pPr marL="0" indent="0">
              <a:buNone/>
            </a:pPr>
            <a:r>
              <a:rPr lang="zh-CN" altLang="en-US" sz="3200" b="1">
                <a:solidFill>
                  <a:srgbClr val="FF0000"/>
                </a:solidFill>
              </a:rPr>
              <a:t>阅读下面材料，完成 1～5题。</a:t>
            </a:r>
          </a:p>
          <a:p>
            <a:r>
              <a:rPr lang="zh-CN" altLang="en-US" sz="3200" b="1">
                <a:solidFill>
                  <a:srgbClr val="FF0000"/>
                </a:solidFill>
              </a:rPr>
              <a:t>材料一（选自费孝通《乡土中国·差序格局》，有删改）</a:t>
            </a:r>
          </a:p>
          <a:p>
            <a:r>
              <a:rPr lang="zh-CN" altLang="en-US" sz="3200"/>
              <a:t>1.下列词语中的“第”与“阖第光临”的“第”，意思最相近的一项是（</a:t>
            </a:r>
            <a:r>
              <a:rPr lang="en-US" altLang="zh-CN" sz="3200" b="1">
                <a:solidFill>
                  <a:srgbClr val="FF0000"/>
                </a:solidFill>
              </a:rPr>
              <a:t>    </a:t>
            </a:r>
            <a:r>
              <a:rPr lang="zh-CN" altLang="en-US" sz="3200"/>
              <a:t>）</a:t>
            </a:r>
          </a:p>
          <a:p>
            <a:r>
              <a:rPr lang="zh-CN" altLang="en-US" sz="3200"/>
              <a:t>A.品而第之    	B.次第花开 </a:t>
            </a:r>
          </a:p>
          <a:p>
            <a:r>
              <a:rPr lang="en-US" altLang="zh-CN" sz="3200"/>
              <a:t>C</a:t>
            </a:r>
            <a:r>
              <a:rPr lang="zh-CN" altLang="en-US" sz="3200"/>
              <a:t>.状元及第   	D.书香门第</a:t>
            </a:r>
          </a:p>
          <a:p>
            <a:endParaRPr lang="en-US" altLang="zh-CN" sz="3200"/>
          </a:p>
          <a:p>
            <a:r>
              <a:rPr lang="zh-CN" altLang="en-US" sz="3200"/>
              <a:t>2.下列句子，不能体现乡土中国差序格局的一项是（</a:t>
            </a:r>
            <a:r>
              <a:rPr lang="zh-CN" altLang="en-US" sz="2800" b="1"/>
              <a:t>    </a:t>
            </a:r>
            <a:r>
              <a:rPr lang="zh-CN" altLang="en-US" sz="3200"/>
              <a:t>）</a:t>
            </a:r>
          </a:p>
          <a:p>
            <a:r>
              <a:rPr lang="zh-CN" altLang="en-US" sz="3200"/>
              <a:t>A.一表三千里，一堂五百年，再远还是亲。</a:t>
            </a:r>
          </a:p>
          <a:p>
            <a:r>
              <a:rPr lang="zh-CN" altLang="en-US" sz="3200"/>
              <a:t>B.井水河水两相分，凡事讲理不讲亲。</a:t>
            </a:r>
          </a:p>
          <a:p>
            <a:r>
              <a:rPr lang="zh-CN" altLang="en-US" sz="3200"/>
              <a:t>C.老吾老以及人之老，幼吾幼以及人之幼。</a:t>
            </a:r>
          </a:p>
          <a:p>
            <a:r>
              <a:rPr lang="zh-CN" altLang="en-US" sz="3200"/>
              <a:t>D.身修而后家齐，家齐而后国治，国治而后天下平。</a:t>
            </a:r>
          </a:p>
        </p:txBody>
      </p:sp>
      <p:sp>
        <p:nvSpPr>
          <p:cNvPr id="5" name="矩形 4">
            <a:extLst>
              <a:ext uri="{FF2B5EF4-FFF2-40B4-BE49-F238E27FC236}">
                <a16:creationId xmlns:a16="http://schemas.microsoft.com/office/drawing/2014/main" id="{5DDDDADC-5F74-4FCD-83A4-C36870ECBB1A}"/>
              </a:ext>
            </a:extLst>
          </p:cNvPr>
          <p:cNvSpPr/>
          <p:nvPr>
            <p:custDataLst>
              <p:tags r:id="rId5"/>
            </p:custDataLst>
          </p:nvPr>
        </p:nvSpPr>
        <p:spPr>
          <a:xfrm>
            <a:off x="2438400" y="2286000"/>
            <a:ext cx="1646605" cy="707886"/>
          </a:xfrm>
          <a:prstGeom prst="rect">
            <a:avLst/>
          </a:prstGeom>
        </p:spPr>
        <p:txBody>
          <a:bodyPr wrap="none">
            <a:spAutoFit/>
          </a:bodyPr>
          <a:lstStyle/>
          <a:p>
            <a:r>
              <a:rPr lang="en-US" altLang="zh-CN" sz="4000" b="1">
                <a:solidFill>
                  <a:srgbClr val="FF0000"/>
                </a:solidFill>
              </a:rPr>
              <a:t>D   P29</a:t>
            </a:r>
            <a:endParaRPr lang="zh-CN" altLang="en-US" sz="4000"/>
          </a:p>
        </p:txBody>
      </p:sp>
      <p:sp>
        <p:nvSpPr>
          <p:cNvPr id="6" name="矩形 5">
            <a:extLst>
              <a:ext uri="{FF2B5EF4-FFF2-40B4-BE49-F238E27FC236}">
                <a16:creationId xmlns:a16="http://schemas.microsoft.com/office/drawing/2014/main" id="{5D3F4BD4-99D3-4EAE-A45F-1DDC82A8E1E8}"/>
              </a:ext>
            </a:extLst>
          </p:cNvPr>
          <p:cNvSpPr/>
          <p:nvPr>
            <p:custDataLst>
              <p:tags r:id="rId6"/>
            </p:custDataLst>
          </p:nvPr>
        </p:nvSpPr>
        <p:spPr>
          <a:xfrm>
            <a:off x="9601200" y="4191000"/>
            <a:ext cx="471604" cy="707886"/>
          </a:xfrm>
          <a:prstGeom prst="rect">
            <a:avLst/>
          </a:prstGeom>
        </p:spPr>
        <p:txBody>
          <a:bodyPr wrap="none">
            <a:spAutoFit/>
          </a:bodyPr>
          <a:lstStyle/>
          <a:p>
            <a:r>
              <a:rPr lang="en-US" altLang="zh-CN" sz="4000" b="1">
                <a:solidFill>
                  <a:srgbClr val="FF0000"/>
                </a:solidFill>
              </a:rPr>
              <a:t>B</a:t>
            </a:r>
            <a:endParaRPr lang="zh-CN" altLang="en-US" sz="400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19100" y="103071"/>
            <a:ext cx="10744200" cy="541610"/>
          </a:xfrm>
        </p:spPr>
        <p:txBody>
          <a:bodyPr>
            <a:normAutofit/>
          </a:bodyPr>
          <a:lstStyle/>
          <a:p>
            <a:r>
              <a:rPr lang="en-US" altLang="zh-CN" sz="3200">
                <a:solidFill>
                  <a:schemeClr val="tx1"/>
                </a:solidFill>
                <a:sym typeface="+mn-ea"/>
              </a:rPr>
              <a:t>2020-2021</a:t>
            </a:r>
            <a:r>
              <a:rPr lang="zh-CN" altLang="en-US" sz="3200">
                <a:solidFill>
                  <a:schemeClr val="tx1"/>
                </a:solidFill>
                <a:sym typeface="+mn-ea"/>
              </a:rPr>
              <a:t>上高一期末【丽水】</a:t>
            </a:r>
            <a:endParaRPr lang="zh-CN" altLang="en-US" sz="3200">
              <a:solidFill>
                <a:schemeClr val="tx1"/>
              </a:solidFill>
            </a:endParaRPr>
          </a:p>
        </p:txBody>
      </p:sp>
      <p:sp>
        <p:nvSpPr>
          <p:cNvPr id="3" name="内容占位符 2"/>
          <p:cNvSpPr>
            <a:spLocks noGrp="1"/>
          </p:cNvSpPr>
          <p:nvPr>
            <p:ph idx="1"/>
            <p:custDataLst>
              <p:tags r:id="rId4"/>
            </p:custDataLst>
          </p:nvPr>
        </p:nvSpPr>
        <p:spPr>
          <a:xfrm>
            <a:off x="419100" y="846772"/>
            <a:ext cx="12329160" cy="692150"/>
          </a:xfrm>
        </p:spPr>
        <p:txBody>
          <a:bodyPr>
            <a:noAutofit/>
          </a:bodyPr>
          <a:lstStyle/>
          <a:p>
            <a:pPr marL="0" indent="0">
              <a:buNone/>
            </a:pPr>
            <a:r>
              <a:rPr lang="zh-CN" altLang="en-US" sz="2400" b="1">
                <a:solidFill>
                  <a:srgbClr val="FF0000"/>
                </a:solidFill>
              </a:rPr>
              <a:t>阅读下面材料，完成 1～5题。</a:t>
            </a:r>
          </a:p>
          <a:p>
            <a:r>
              <a:rPr lang="zh-CN" altLang="en-US" sz="2400" b="1">
                <a:solidFill>
                  <a:srgbClr val="FF0000"/>
                </a:solidFill>
              </a:rPr>
              <a:t>材料一（选自费孝通《乡土中国·差序格局》，有删改）</a:t>
            </a:r>
          </a:p>
          <a:p>
            <a:endParaRPr lang="zh-CN" altLang="en-US" sz="2100"/>
          </a:p>
        </p:txBody>
      </p:sp>
      <p:sp>
        <p:nvSpPr>
          <p:cNvPr id="4" name="文本框 3"/>
          <p:cNvSpPr txBox="1"/>
          <p:nvPr>
            <p:custDataLst>
              <p:tags r:id="rId5"/>
            </p:custDataLst>
          </p:nvPr>
        </p:nvSpPr>
        <p:spPr>
          <a:xfrm>
            <a:off x="419100" y="1752600"/>
            <a:ext cx="11353800" cy="4154984"/>
          </a:xfrm>
          <a:prstGeom prst="rect">
            <a:avLst/>
          </a:prstGeom>
          <a:noFill/>
        </p:spPr>
        <p:txBody>
          <a:bodyPr wrap="square" rtlCol="0">
            <a:spAutoFit/>
          </a:bodyPr>
          <a:lstStyle/>
          <a:p>
            <a:r>
              <a:rPr lang="zh-CN" altLang="en-US" sz="2400" b="1">
                <a:sym typeface="+mn-ea"/>
              </a:rPr>
              <a:t>3.下列说法不正确的一项是（     ）</a:t>
            </a:r>
            <a:endParaRPr lang="zh-CN" altLang="en-US" sz="2400" b="1"/>
          </a:p>
          <a:p>
            <a:r>
              <a:rPr lang="zh-CN" altLang="en-US" sz="2400" b="1">
                <a:sym typeface="+mn-ea"/>
              </a:rPr>
              <a:t>A.西洋社会中人和人的关系呈现出的格局，费孝通先生称之为团体格局。</a:t>
            </a:r>
            <a:endParaRPr lang="zh-CN" altLang="en-US" sz="2400" b="1"/>
          </a:p>
          <a:p>
            <a:r>
              <a:rPr lang="zh-CN" altLang="en-US" sz="2400" b="1">
                <a:sym typeface="+mn-ea"/>
              </a:rPr>
              <a:t>B.作者以捆柴为喻，旨在形象生动地告知读者社会的团体是界限分明的。</a:t>
            </a:r>
            <a:endParaRPr lang="zh-CN" altLang="en-US" sz="2400" b="1"/>
          </a:p>
          <a:p>
            <a:r>
              <a:rPr lang="zh-CN" altLang="en-US" sz="2400" b="1">
                <a:sym typeface="+mn-ea"/>
              </a:rPr>
              <a:t>C.西洋社会中“家庭”所指范围通常明确，与我国传统社会的情况不同。</a:t>
            </a:r>
            <a:endParaRPr lang="zh-CN" altLang="en-US" sz="2400" b="1"/>
          </a:p>
          <a:p>
            <a:r>
              <a:rPr lang="zh-CN" altLang="en-US" sz="2400" b="1">
                <a:sym typeface="+mn-ea"/>
              </a:rPr>
              <a:t>D.西洋社会的团体格局异于中国社会结构，并无以“己”为中心的特点。</a:t>
            </a:r>
            <a:endParaRPr lang="en-US" altLang="zh-CN" sz="2400" b="1">
              <a:sym typeface="+mn-ea"/>
            </a:endParaRPr>
          </a:p>
          <a:p>
            <a:endParaRPr lang="zh-CN" altLang="en-US" sz="2400" b="1"/>
          </a:p>
          <a:p>
            <a:r>
              <a:rPr lang="zh-CN" altLang="en-US" sz="2400" b="1">
                <a:sym typeface="+mn-ea"/>
              </a:rPr>
              <a:t>4.下列理解与推断，不正确的一项是（    ）</a:t>
            </a:r>
            <a:endParaRPr lang="zh-CN" altLang="en-US" sz="2400" b="1"/>
          </a:p>
          <a:p>
            <a:r>
              <a:rPr lang="zh-CN" altLang="en-US" sz="2400" b="1">
                <a:sym typeface="+mn-ea"/>
              </a:rPr>
              <a:t>A.在西洋社会，家庭是团体性社群，所以家庭成员对于家庭的关系是相同的。</a:t>
            </a:r>
            <a:endParaRPr lang="zh-CN" altLang="en-US" sz="2400" b="1"/>
          </a:p>
          <a:p>
            <a:r>
              <a:rPr lang="zh-CN" altLang="en-US" sz="2400" b="1">
                <a:sym typeface="+mn-ea"/>
              </a:rPr>
              <a:t>B.在乡土社会，人们以自已为中心，会与所推及的人群发生或厚或薄的关系。</a:t>
            </a:r>
            <a:endParaRPr lang="zh-CN" altLang="en-US" sz="2400" b="1"/>
          </a:p>
          <a:p>
            <a:r>
              <a:rPr lang="zh-CN" altLang="en-US" sz="2400" b="1">
                <a:sym typeface="+mn-ea"/>
              </a:rPr>
              <a:t>C.无论西洋社会还是乡土社会，一个人难免要和别人联系形成某种社会关系。</a:t>
            </a:r>
            <a:endParaRPr lang="zh-CN" altLang="en-US" sz="2400" b="1"/>
          </a:p>
          <a:p>
            <a:r>
              <a:rPr lang="zh-CN" altLang="en-US" sz="2400" b="1">
                <a:sym typeface="+mn-ea"/>
              </a:rPr>
              <a:t>D.作者对西洋社会格局和乡土中国格局的论证，体现了他治学严谨思维缜密。</a:t>
            </a:r>
            <a:endParaRPr lang="zh-CN" altLang="en-US" sz="2400" b="1"/>
          </a:p>
        </p:txBody>
      </p:sp>
      <p:sp>
        <p:nvSpPr>
          <p:cNvPr id="5" name="矩形 4">
            <a:extLst>
              <a:ext uri="{FF2B5EF4-FFF2-40B4-BE49-F238E27FC236}">
                <a16:creationId xmlns:a16="http://schemas.microsoft.com/office/drawing/2014/main" id="{65CFCA1F-F34C-4E3C-A26C-BE8C703E687C}"/>
              </a:ext>
            </a:extLst>
          </p:cNvPr>
          <p:cNvSpPr/>
          <p:nvPr>
            <p:custDataLst>
              <p:tags r:id="rId6"/>
            </p:custDataLst>
          </p:nvPr>
        </p:nvSpPr>
        <p:spPr>
          <a:xfrm>
            <a:off x="4343400" y="1546320"/>
            <a:ext cx="471604" cy="707886"/>
          </a:xfrm>
          <a:prstGeom prst="rect">
            <a:avLst/>
          </a:prstGeom>
        </p:spPr>
        <p:txBody>
          <a:bodyPr wrap="none">
            <a:spAutoFit/>
          </a:bodyPr>
          <a:lstStyle/>
          <a:p>
            <a:r>
              <a:rPr lang="en-US" altLang="zh-CN" sz="4000" b="1">
                <a:solidFill>
                  <a:srgbClr val="FF0000"/>
                </a:solidFill>
                <a:sym typeface="+mn-ea"/>
              </a:rPr>
              <a:t>B</a:t>
            </a:r>
            <a:endParaRPr lang="zh-CN" altLang="en-US" sz="4000" b="1"/>
          </a:p>
        </p:txBody>
      </p:sp>
      <p:sp>
        <p:nvSpPr>
          <p:cNvPr id="6" name="矩形 5">
            <a:extLst>
              <a:ext uri="{FF2B5EF4-FFF2-40B4-BE49-F238E27FC236}">
                <a16:creationId xmlns:a16="http://schemas.microsoft.com/office/drawing/2014/main" id="{C753A17A-3F78-4B35-BAD9-D775255770C8}"/>
              </a:ext>
            </a:extLst>
          </p:cNvPr>
          <p:cNvSpPr/>
          <p:nvPr>
            <p:custDataLst>
              <p:tags r:id="rId7"/>
            </p:custDataLst>
          </p:nvPr>
        </p:nvSpPr>
        <p:spPr>
          <a:xfrm>
            <a:off x="5562600" y="3806418"/>
            <a:ext cx="465192" cy="646331"/>
          </a:xfrm>
          <a:prstGeom prst="rect">
            <a:avLst/>
          </a:prstGeom>
        </p:spPr>
        <p:txBody>
          <a:bodyPr wrap="none">
            <a:spAutoFit/>
          </a:bodyPr>
          <a:lstStyle/>
          <a:p>
            <a:r>
              <a:rPr lang="en-US" altLang="zh-CN" sz="3600" b="1">
                <a:solidFill>
                  <a:srgbClr val="FF0000"/>
                </a:solidFill>
                <a:sym typeface="+mn-ea"/>
              </a:rPr>
              <a:t>A</a:t>
            </a:r>
            <a:endParaRPr lang="zh-CN" altLang="en-US" sz="3600"/>
          </a:p>
        </p:txBody>
      </p:sp>
      <p:pic>
        <p:nvPicPr>
          <p:cNvPr id="8" name="图片 7" descr="文本, 信件&#10;&#10;描述已自动生成">
            <a:extLst>
              <a:ext uri="{FF2B5EF4-FFF2-40B4-BE49-F238E27FC236}">
                <a16:creationId xmlns:a16="http://schemas.microsoft.com/office/drawing/2014/main" id="{BFEA553C-18B2-4694-914D-5374E732E0E0}"/>
              </a:ext>
            </a:extLst>
          </p:cNvPr>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6248400" y="162049"/>
            <a:ext cx="5847928" cy="1031082"/>
          </a:xfrm>
          <a:prstGeom prst="rect">
            <a:avLst/>
          </a:prstGeom>
        </p:spPr>
      </p:pic>
    </p:spTree>
    <p:extLst>
      <p:ext uri="{BB962C8B-B14F-4D97-AF65-F5344CB8AC3E}">
        <p14:creationId xmlns:p14="http://schemas.microsoft.com/office/powerpoint/2010/main" val="36488780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78790" y="203200"/>
            <a:ext cx="11234420" cy="5734050"/>
          </a:xfrm>
        </p:spPr>
        <p:txBody>
          <a:bodyPr>
            <a:noAutofit/>
          </a:bodyPr>
          <a:lstStyle/>
          <a:p>
            <a:r>
              <a:rPr lang="zh-CN" altLang="en-US" sz="2400"/>
              <a:t>材料二</a:t>
            </a:r>
          </a:p>
          <a:p>
            <a:r>
              <a:rPr lang="zh-CN" altLang="en-US" sz="2400"/>
              <a:t>         红包凝聚的是中国人自古有之的习俗。在传统社区内部，红包及礼物的使用包括婚丧嫁娶、搬迁盖房、生育做寿、节日等仪式性场合，也包括探病、来往等日常场合。而用途则分两种：维系关系与换取利益。微信红包或多或少延续了这种习俗。</a:t>
            </a:r>
          </a:p>
          <a:p>
            <a:r>
              <a:rPr lang="zh-CN" altLang="en-US" sz="2400"/>
              <a:t>        由于亲人间表达感情和互动的方式很多,所以在给亲人的微信红包中,人们未必一定是用最大数额,但传达的感情色彩会更浓厚。除了红包大小外,一对一的发红包的对象常常也与关系远近有关。</a:t>
            </a:r>
          </a:p>
          <a:p>
            <a:r>
              <a:rPr lang="zh-CN" altLang="en-US" sz="2400"/>
              <a:t>         一位受访者的经历从反面说明了关系亲疏与红包的关系。他提到,过年时给别人发红包拜年,但对方不是自己的近亲属,于是拒收了红包,自己和对方都有点尴尬。不少受访者都谈到了红包发错对象或抢错了定向红包的尴尬。这种尴尬是源于错误的关系“闯入”。 </a:t>
            </a:r>
          </a:p>
          <a:p>
            <a:endParaRPr lang="en-US" altLang="zh-CN" sz="2400" b="1">
              <a:solidFill>
                <a:srgbClr val="FF0000"/>
              </a:solidFill>
            </a:endParaRPr>
          </a:p>
          <a:p>
            <a:r>
              <a:rPr lang="zh-CN" altLang="en-US" sz="2400" b="1">
                <a:solidFill>
                  <a:srgbClr val="FF0000"/>
                </a:solidFill>
              </a:rPr>
              <a:t>5.红包是乡土社会的习俗，它是否也呈现差序格局的特征？请结合材料说明。（6分）</a:t>
            </a:r>
          </a:p>
          <a:p>
            <a:endParaRPr lang="en-US" altLang="zh-CN" sz="2400" b="1">
              <a:solidFill>
                <a:srgbClr val="FF0000"/>
              </a:solidFill>
            </a:endParaRPr>
          </a:p>
          <a:p>
            <a:r>
              <a:rPr lang="zh-CN" altLang="en-US" sz="2400" b="1">
                <a:solidFill>
                  <a:srgbClr val="FF0000"/>
                </a:solidFill>
              </a:rPr>
              <a:t>是。理由：①红包是以自己为中心和他人发生联系的媒介；</a:t>
            </a:r>
          </a:p>
          <a:p>
            <a:r>
              <a:rPr lang="zh-CN" altLang="en-US" sz="2400" b="1">
                <a:solidFill>
                  <a:srgbClr val="FF0000"/>
                </a:solidFill>
              </a:rPr>
              <a:t>②一般来说会根据亲疏关系来决定红包的大小；</a:t>
            </a:r>
          </a:p>
          <a:p>
            <a:r>
              <a:rPr lang="zh-CN" altLang="en-US" sz="2400" b="1">
                <a:solidFill>
                  <a:srgbClr val="FF0000"/>
                </a:solidFill>
              </a:rPr>
              <a:t>③红包派发对象会随着圈子的变化而扩大缩小。（6分，答出2点即可）</a:t>
            </a:r>
          </a:p>
        </p:txBody>
      </p:sp>
      <p:pic>
        <p:nvPicPr>
          <p:cNvPr id="4" name="New picture"/>
          <p:cNvPicPr/>
          <p:nvPr>
            <p:custDataLst>
              <p:tags r:id="rId5"/>
            </p:custDataLst>
          </p:nvPr>
        </p:nvPicPr>
        <p:blipFill>
          <a:blip r:embed="rId4"/>
          <a:stretch>
            <a:fillRect/>
          </a:stretch>
        </p:blipFill>
        <p:spPr>
          <a:xfrm>
            <a:off x="10350500" y="11518900"/>
            <a:ext cx="304800" cy="215900"/>
          </a:xfrm>
          <a:prstGeom prst="cube">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additive="base">
                                        <p:cTn id="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anim calcmode="lin" valueType="num">
                                      <p:cBhvr additive="base">
                                        <p:cTn id="1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8" end="8"/>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anim calcmode="lin" valueType="num">
                                      <p:cBhvr additive="base">
                                        <p:cTn id="1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7" name="Picture 2" descr="C:\Users\Thinkpad\Desktop\PNG\1_0008_图层-16-副本.png"/>
          <p:cNvPicPr>
            <a:picLocks noChangeAspect="1" noChangeArrowheads="1"/>
          </p:cNvPicPr>
          <p:nvPr>
            <p:custDataLst>
              <p:tags r:id="rId5"/>
            </p:custDataLst>
          </p:nvPr>
        </p:nvPicPr>
        <p:blipFill>
          <a:blip r:embed="rId4"/>
          <a:stretch>
            <a:fillRect/>
          </a:stretch>
        </p:blipFill>
        <p:spPr bwMode="auto">
          <a:xfrm rot="5400000">
            <a:off x="2235068" y="2307441"/>
            <a:ext cx="983355" cy="123545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8"/>
          <p:cNvSpPr txBox="1"/>
          <p:nvPr>
            <p:custDataLst>
              <p:tags r:id="rId6"/>
            </p:custDataLst>
          </p:nvPr>
        </p:nvSpPr>
        <p:spPr>
          <a:xfrm>
            <a:off x="9269548" y="2536006"/>
            <a:ext cx="3586129" cy="641714"/>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zh-CN" sz="3200" b="1">
                <a:latin typeface="宋体" panose="02010600030101010101" pitchFamily="2" charset="-122"/>
                <a:ea typeface="宋体" panose="02010600030101010101" pitchFamily="2" charset="-122"/>
                <a:sym typeface="微软雅黑" panose="020b0503020204020204" pitchFamily="34" charset="-122"/>
              </a:rPr>
              <a:t>定义概念</a:t>
            </a:r>
          </a:p>
        </p:txBody>
      </p:sp>
      <p:sp>
        <p:nvSpPr>
          <p:cNvPr id="11" name="TextBox 9"/>
          <p:cNvSpPr txBox="1"/>
          <p:nvPr>
            <p:custDataLst>
              <p:tags r:id="rId7"/>
            </p:custDataLst>
          </p:nvPr>
        </p:nvSpPr>
        <p:spPr>
          <a:xfrm>
            <a:off x="-604684" y="2536723"/>
            <a:ext cx="3717130" cy="641714"/>
          </a:xfrm>
          <a:prstGeom prst="rect">
            <a:avLst/>
          </a:prstGeom>
          <a:noFill/>
        </p:spPr>
        <p:txBody>
          <a:bodyPr wrap="square" rtlCol="0">
            <a:spAutoFit/>
          </a:bodyPr>
          <a:lstStyle>
            <a:defPPr>
              <a:defRPr lang="zh-CN"/>
            </a:defPPr>
            <a:lvl1pPr>
              <a:lnSpc>
                <a:spcPct val="130000"/>
              </a:lnSpc>
              <a:defRPr sz="1600" b="1" kern="0" spc="-150">
                <a:solidFill>
                  <a:schemeClr val="tx1">
                    <a:lumMod val="95000"/>
                    <a:lumOff val="5000"/>
                  </a:schemeClr>
                </a:solidFill>
                <a:latin typeface="楷体" panose="02010609060101010101" pitchFamily="49" charset="-122"/>
                <a:ea typeface="楷体" panose="02010609060101010101" pitchFamily="49" charset="-122"/>
              </a:defRPr>
            </a:lvl1pPr>
          </a:lstStyle>
          <a:p>
            <a:pPr algn="ctr"/>
            <a:r>
              <a:rPr lang="zh-CN" altLang="en-US" sz="3200">
                <a:latin typeface="宋体" panose="02010600030101010101" pitchFamily="2" charset="-122"/>
                <a:ea typeface="宋体" panose="02010600030101010101" pitchFamily="2" charset="-122"/>
                <a:sym typeface="微软雅黑" panose="020b0503020204020204" pitchFamily="34" charset="-122"/>
              </a:rPr>
              <a:t>剖析现象</a:t>
            </a:r>
          </a:p>
        </p:txBody>
      </p:sp>
      <p:sp>
        <p:nvSpPr>
          <p:cNvPr id="12" name="TextBox 10"/>
          <p:cNvSpPr txBox="1"/>
          <p:nvPr>
            <p:custDataLst>
              <p:tags r:id="rId8"/>
            </p:custDataLst>
          </p:nvPr>
        </p:nvSpPr>
        <p:spPr>
          <a:xfrm>
            <a:off x="6100782" y="2536005"/>
            <a:ext cx="3677885" cy="641714"/>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anose="02010609060101010101" pitchFamily="49" charset="-122"/>
                <a:ea typeface="楷体" panose="02010609060101010101" pitchFamily="49" charset="-122"/>
              </a:defRPr>
            </a:lvl1pPr>
          </a:lstStyle>
          <a:p>
            <a:r>
              <a:rPr lang="zh-CN" altLang="zh-CN" sz="3200" b="1">
                <a:solidFill>
                  <a:srgbClr val="FF0000"/>
                </a:solidFill>
                <a:latin typeface="宋体" panose="02010600030101010101" pitchFamily="2" charset="-122"/>
                <a:ea typeface="宋体" panose="02010600030101010101" pitchFamily="2" charset="-122"/>
                <a:sym typeface="微软雅黑" panose="020b0503020204020204" pitchFamily="34" charset="-122"/>
              </a:rPr>
              <a:t>提炼内涵</a:t>
            </a:r>
            <a:endParaRPr lang="zh-CN" altLang="en-US" sz="3200" b="1">
              <a:solidFill>
                <a:srgbClr val="FF0000"/>
              </a:solidFill>
              <a:latin typeface="宋体" panose="02010600030101010101" pitchFamily="2" charset="-122"/>
              <a:ea typeface="宋体" panose="02010600030101010101" pitchFamily="2" charset="-122"/>
              <a:sym typeface="微软雅黑" panose="020b0503020204020204" pitchFamily="34" charset="-122"/>
            </a:endParaRPr>
          </a:p>
        </p:txBody>
      </p:sp>
      <p:pic>
        <p:nvPicPr>
          <p:cNvPr id="13" name="Picture 3"/>
          <p:cNvPicPr>
            <a:picLocks noChangeAspect="1" noChangeArrowheads="1"/>
          </p:cNvPicPr>
          <p:nvPr>
            <p:custDataLst>
              <p:tags r:id="rId10"/>
            </p:custDataLst>
          </p:nvPr>
        </p:nvPicPr>
        <p:blipFill>
          <a:blip r:embed="rId9"/>
          <a:stretch>
            <a:fillRect/>
          </a:stretch>
        </p:blipFill>
        <p:spPr bwMode="auto">
          <a:xfrm>
            <a:off x="9728366" y="3837604"/>
            <a:ext cx="2463634" cy="302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descr="C:\Users\Thinkpad\Desktop\PNG\1_0008_图层-16-副本.png"/>
          <p:cNvPicPr>
            <a:picLocks noChangeAspect="1" noChangeArrowheads="1"/>
          </p:cNvPicPr>
          <p:nvPr>
            <p:custDataLst>
              <p:tags r:id="rId11"/>
            </p:custDataLst>
          </p:nvPr>
        </p:nvPicPr>
        <p:blipFill>
          <a:blip r:embed="rId4"/>
          <a:stretch>
            <a:fillRect/>
          </a:stretch>
        </p:blipFill>
        <p:spPr bwMode="auto">
          <a:xfrm rot="5400000">
            <a:off x="7957656" y="2264917"/>
            <a:ext cx="971590" cy="1342104"/>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custDataLst>
              <p:tags r:id="rId12"/>
            </p:custDataLst>
          </p:nvPr>
        </p:nvSpPr>
        <p:spPr>
          <a:xfrm>
            <a:off x="3834580" y="634180"/>
            <a:ext cx="5132439" cy="830997"/>
          </a:xfrm>
          <a:prstGeom prst="rect">
            <a:avLst/>
          </a:prstGeom>
          <a:noFill/>
        </p:spPr>
        <p:txBody>
          <a:bodyPr wrap="square" rtlCol="0">
            <a:spAutoFit/>
          </a:bodyPr>
          <a:lstStyle/>
          <a:p>
            <a:r>
              <a:rPr lang="zh-CN" altLang="en-US" sz="4800" b="1">
                <a:solidFill>
                  <a:srgbClr val="0000FF"/>
                </a:solidFill>
                <a:latin typeface="宋体" panose="02010600030101010101" pitchFamily="2" charset="-122"/>
                <a:ea typeface="宋体" panose="02010600030101010101" pitchFamily="2" charset="-122"/>
              </a:rPr>
              <a:t>厘清概念的方法</a:t>
            </a:r>
          </a:p>
        </p:txBody>
      </p:sp>
      <p:sp>
        <p:nvSpPr>
          <p:cNvPr id="9" name="TextBox 9"/>
          <p:cNvSpPr txBox="1"/>
          <p:nvPr>
            <p:custDataLst>
              <p:tags r:id="rId13"/>
            </p:custDataLst>
          </p:nvPr>
        </p:nvSpPr>
        <p:spPr>
          <a:xfrm>
            <a:off x="2261421" y="2541639"/>
            <a:ext cx="3717130" cy="641714"/>
          </a:xfrm>
          <a:prstGeom prst="rect">
            <a:avLst/>
          </a:prstGeom>
          <a:noFill/>
        </p:spPr>
        <p:txBody>
          <a:bodyPr wrap="square" rtlCol="0">
            <a:spAutoFit/>
          </a:bodyPr>
          <a:lstStyle>
            <a:defPPr>
              <a:defRPr lang="zh-CN"/>
            </a:defPPr>
            <a:lvl1pPr>
              <a:lnSpc>
                <a:spcPct val="130000"/>
              </a:lnSpc>
              <a:defRPr sz="1600" b="1" kern="0" spc="-150">
                <a:solidFill>
                  <a:schemeClr val="tx1">
                    <a:lumMod val="95000"/>
                    <a:lumOff val="5000"/>
                  </a:schemeClr>
                </a:solidFill>
                <a:latin typeface="楷体" panose="02010609060101010101" pitchFamily="49" charset="-122"/>
                <a:ea typeface="楷体" panose="02010609060101010101" pitchFamily="49" charset="-122"/>
              </a:defRPr>
            </a:lvl1pPr>
          </a:lstStyle>
          <a:p>
            <a:pPr algn="ctr"/>
            <a:r>
              <a:rPr lang="zh-CN" altLang="en-US" sz="3200">
                <a:latin typeface="宋体" panose="02010600030101010101" pitchFamily="2" charset="-122"/>
                <a:ea typeface="宋体" panose="02010600030101010101" pitchFamily="2" charset="-122"/>
                <a:sym typeface="微软雅黑" panose="020b0503020204020204" pitchFamily="34" charset="-122"/>
              </a:rPr>
              <a:t>明确种属</a:t>
            </a:r>
          </a:p>
        </p:txBody>
      </p:sp>
      <p:pic>
        <p:nvPicPr>
          <p:cNvPr id="16" name="Picture 2" descr="C:\Users\Thinkpad\Desktop\PNG\1_0008_图层-16-副本.png"/>
          <p:cNvPicPr>
            <a:picLocks noChangeAspect="1" noChangeArrowheads="1"/>
          </p:cNvPicPr>
          <p:nvPr>
            <p:custDataLst>
              <p:tags r:id="rId14"/>
            </p:custDataLst>
          </p:nvPr>
        </p:nvPicPr>
        <p:blipFill>
          <a:blip r:embed="rId4"/>
          <a:stretch>
            <a:fillRect/>
          </a:stretch>
        </p:blipFill>
        <p:spPr bwMode="auto">
          <a:xfrm rot="5400000">
            <a:off x="4983185" y="2268113"/>
            <a:ext cx="983355" cy="123545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5"/>
    </p:custDataLst>
  </p:cSld>
  <p:clrMapOvr>
    <a:masterClrMapping/>
  </p:clrMapOvr>
  <mc:AlternateContent>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9"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9"/>
          <p:cNvPicPr>
            <a:picLocks noChangeAspect="1"/>
          </p:cNvPicPr>
          <p:nvPr>
            <p:custDataLst>
              <p:tags r:id="rId5"/>
            </p:custDataLst>
          </p:nvPr>
        </p:nvPicPr>
        <p:blipFill>
          <a:blip r:embed="rId4">
            <a:clrChange>
              <a:clrFrom>
                <a:srgbClr val="F4F0ED"/>
              </a:clrFrom>
              <a:clrTo>
                <a:srgbClr val="F4F0ED">
                  <a:alpha val="0"/>
                </a:srgbClr>
              </a:clrTo>
            </a:clrChange>
          </a:blip>
          <a:stretch>
            <a:fillRect/>
          </a:stretch>
        </p:blipFill>
        <p:spPr bwMode="auto">
          <a:xfrm>
            <a:off x="7446722" y="3503033"/>
            <a:ext cx="4745278" cy="3354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2"/>
          <p:cNvSpPr txBox="1">
            <a:spLocks noChangeArrowheads="1"/>
          </p:cNvSpPr>
          <p:nvPr>
            <p:custDataLst>
              <p:tags r:id="rId6"/>
            </p:custDataLst>
          </p:nvPr>
        </p:nvSpPr>
        <p:spPr bwMode="auto">
          <a:xfrm>
            <a:off x="191729" y="190276"/>
            <a:ext cx="1181345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zh-CN" sz="3600" b="1">
                <a:latin typeface="宋体" panose="02010600030101010101" pitchFamily="2" charset="-122"/>
                <a:sym typeface="微软雅黑" panose="020b0503020204020204" pitchFamily="34" charset="-122"/>
              </a:rPr>
              <a:t>活动</a:t>
            </a:r>
            <a:r>
              <a:rPr lang="en-US" altLang="zh-CN" sz="3600" b="1">
                <a:latin typeface="宋体" panose="02010600030101010101" pitchFamily="2" charset="-122"/>
                <a:sym typeface="微软雅黑" panose="020b0503020204020204" pitchFamily="34" charset="-122"/>
              </a:rPr>
              <a:t>2</a:t>
            </a:r>
            <a:r>
              <a:rPr lang="zh-CN" altLang="zh-CN" sz="3600" b="1">
                <a:latin typeface="宋体" panose="02010600030101010101" pitchFamily="2" charset="-122"/>
                <a:sym typeface="微软雅黑" panose="020b0503020204020204" pitchFamily="34" charset="-122"/>
              </a:rPr>
              <a:t>：</a:t>
            </a:r>
            <a:r>
              <a:rPr lang="zh-CN" altLang="zh-CN" sz="3600" b="1">
                <a:latin typeface="宋体" panose="02010600030101010101" pitchFamily="2" charset="-122"/>
              </a:rPr>
              <a:t>齐读《差序格局》</a:t>
            </a:r>
            <a:r>
              <a:rPr lang="en-US" altLang="zh-CN" sz="3600" b="1">
                <a:latin typeface="宋体" panose="02010600030101010101" pitchFamily="2" charset="-122"/>
              </a:rPr>
              <a:t>1</a:t>
            </a:r>
            <a:r>
              <a:rPr lang="zh-CN" altLang="zh-CN" sz="3600" b="1">
                <a:latin typeface="宋体" panose="02010600030101010101" pitchFamily="2" charset="-122"/>
              </a:rPr>
              <a:t>、</a:t>
            </a:r>
            <a:r>
              <a:rPr lang="en-US" altLang="zh-CN" sz="3600" b="1">
                <a:latin typeface="宋体" panose="02010600030101010101" pitchFamily="2" charset="-122"/>
              </a:rPr>
              <a:t>2</a:t>
            </a:r>
            <a:r>
              <a:rPr lang="zh-CN" altLang="zh-CN" sz="3600" b="1">
                <a:latin typeface="宋体" panose="02010600030101010101" pitchFamily="2" charset="-122"/>
              </a:rPr>
              <a:t>段，勾画与概念“私”相关的语句并</a:t>
            </a:r>
            <a:r>
              <a:rPr lang="zh-CN" altLang="en-US" sz="3600" b="1">
                <a:latin typeface="宋体" panose="02010600030101010101" pitchFamily="2" charset="-122"/>
              </a:rPr>
              <a:t>定</a:t>
            </a:r>
            <a:r>
              <a:rPr lang="zh-CN" altLang="zh-CN" sz="3600" b="1">
                <a:latin typeface="宋体" panose="02010600030101010101" pitchFamily="2" charset="-122"/>
              </a:rPr>
              <a:t>义。</a:t>
            </a:r>
            <a:endParaRPr lang="zh-CN" altLang="zh-CN" sz="3600" b="1">
              <a:latin typeface="宋体" panose="02010600030101010101" pitchFamily="2" charset="-122"/>
              <a:sym typeface="微软雅黑" panose="020b0503020204020204" pitchFamily="34" charset="-122"/>
            </a:endParaRPr>
          </a:p>
        </p:txBody>
      </p:sp>
      <p:sp>
        <p:nvSpPr>
          <p:cNvPr id="8" name="内容占位符 7"/>
          <p:cNvSpPr>
            <a:spLocks noGrp="1"/>
          </p:cNvSpPr>
          <p:nvPr>
            <p:ph idx="1"/>
            <p:custDataLst>
              <p:tags r:id="rId7"/>
            </p:custDataLst>
          </p:nvPr>
        </p:nvSpPr>
        <p:spPr>
          <a:xfrm>
            <a:off x="609600" y="1524000"/>
            <a:ext cx="12004431" cy="5827978"/>
          </a:xfrm>
        </p:spPr>
        <p:txBody>
          <a:bodyPr>
            <a:normAutofit/>
          </a:bodyPr>
          <a:lstStyle/>
          <a:p>
            <a:r>
              <a:rPr lang="zh-CN" altLang="zh-CN" sz="3200" b="1">
                <a:solidFill>
                  <a:srgbClr val="0000FF"/>
                </a:solidFill>
                <a:latin typeface="宋体" panose="02010600030101010101" pitchFamily="2" charset="-122"/>
                <a:ea typeface="宋体" panose="02010600030101010101" pitchFamily="2" charset="-122"/>
              </a:rPr>
              <a:t>现象：</a:t>
            </a:r>
          </a:p>
          <a:p>
            <a:pPr>
              <a:buNone/>
            </a:pPr>
            <a:r>
              <a:rPr lang="en-US" altLang="zh-CN" sz="3200" b="1">
                <a:latin typeface="楷体" panose="02010609060101010101" pitchFamily="49" charset="-122"/>
                <a:ea typeface="楷体" panose="02010609060101010101" pitchFamily="49" charset="-122"/>
              </a:rPr>
              <a:t> </a:t>
            </a:r>
            <a:r>
              <a:rPr lang="zh-CN" altLang="zh-CN" sz="3200" b="1">
                <a:latin typeface="楷体" panose="02010609060101010101" pitchFamily="49" charset="-122"/>
                <a:ea typeface="楷体" panose="02010609060101010101" pitchFamily="49" charset="-122"/>
              </a:rPr>
              <a:t>①普通人家把垃圾</a:t>
            </a:r>
            <a:r>
              <a:rPr lang="zh-CN" altLang="en-US" sz="3200" b="1">
                <a:latin typeface="楷体" panose="02010609060101010101" pitchFamily="49" charset="-122"/>
                <a:ea typeface="楷体" panose="02010609060101010101" pitchFamily="49" charset="-122"/>
              </a:rPr>
              <a:t>往</a:t>
            </a:r>
            <a:r>
              <a:rPr lang="zh-CN" altLang="zh-CN" sz="3200" b="1">
                <a:latin typeface="楷体" panose="02010609060101010101" pitchFamily="49" charset="-122"/>
                <a:ea typeface="楷体" panose="02010609060101010101" pitchFamily="49" charset="-122"/>
              </a:rPr>
              <a:t>门口的街道上一倒，就完事了。</a:t>
            </a:r>
          </a:p>
          <a:p>
            <a:pPr>
              <a:buNone/>
            </a:pPr>
            <a:r>
              <a:rPr lang="en-US" altLang="zh-CN" sz="3200" b="1">
                <a:latin typeface="楷体" panose="02010609060101010101" pitchFamily="49" charset="-122"/>
                <a:ea typeface="楷体" panose="02010609060101010101" pitchFamily="49" charset="-122"/>
              </a:rPr>
              <a:t> </a:t>
            </a:r>
            <a:r>
              <a:rPr lang="zh-CN" altLang="zh-CN" sz="3200" b="1">
                <a:latin typeface="楷体" panose="02010609060101010101" pitchFamily="49" charset="-122"/>
                <a:ea typeface="楷体" panose="02010609060101010101" pitchFamily="49" charset="-122"/>
              </a:rPr>
              <a:t>②苏州人家后</a:t>
            </a:r>
            <a:r>
              <a:rPr lang="zh-CN" altLang="en-US" sz="3200" b="1">
                <a:latin typeface="楷体" panose="02010609060101010101" pitchFamily="49" charset="-122"/>
                <a:ea typeface="楷体" panose="02010609060101010101" pitchFamily="49" charset="-122"/>
              </a:rPr>
              <a:t>门</a:t>
            </a:r>
            <a:r>
              <a:rPr lang="zh-CN" altLang="zh-CN" sz="3200" b="1">
                <a:latin typeface="楷体" panose="02010609060101010101" pitchFamily="49" charset="-122"/>
                <a:ea typeface="楷体" panose="02010609060101010101" pitchFamily="49" charset="-122"/>
              </a:rPr>
              <a:t>常</a:t>
            </a:r>
            <a:r>
              <a:rPr lang="zh-CN" altLang="en-US" sz="3200" b="1">
                <a:latin typeface="楷体" panose="02010609060101010101" pitchFamily="49" charset="-122"/>
                <a:ea typeface="楷体" panose="02010609060101010101" pitchFamily="49" charset="-122"/>
              </a:rPr>
              <a:t>通</a:t>
            </a:r>
            <a:r>
              <a:rPr lang="zh-CN" altLang="zh-CN" sz="3200" b="1">
                <a:latin typeface="楷体" panose="02010609060101010101" pitchFamily="49" charset="-122"/>
                <a:ea typeface="楷体" panose="02010609060101010101" pitchFamily="49" charset="-122"/>
              </a:rPr>
              <a:t>一条河，什么东西都可以向河里倒。</a:t>
            </a:r>
          </a:p>
          <a:p>
            <a:pPr>
              <a:buNone/>
            </a:pPr>
            <a:r>
              <a:rPr lang="en-US" altLang="zh-CN" sz="3200" b="1">
                <a:latin typeface="楷体" panose="02010609060101010101" pitchFamily="49" charset="-122"/>
                <a:ea typeface="楷体" panose="02010609060101010101" pitchFamily="49" charset="-122"/>
              </a:rPr>
              <a:t> </a:t>
            </a:r>
            <a:r>
              <a:rPr lang="zh-CN" altLang="zh-CN" sz="3200" b="1">
                <a:latin typeface="楷体" panose="02010609060101010101" pitchFamily="49" charset="-122"/>
                <a:ea typeface="楷体" panose="02010609060101010101" pitchFamily="49" charset="-122"/>
              </a:rPr>
              <a:t>③公共的走廊上尘灰堆积。满院生了荒草，谁也不想去拔。</a:t>
            </a:r>
          </a:p>
          <a:p>
            <a:r>
              <a:rPr lang="zh-CN" altLang="en-US" sz="3200" b="1">
                <a:solidFill>
                  <a:srgbClr val="0000FF"/>
                </a:solidFill>
                <a:latin typeface="宋体" panose="02010600030101010101" pitchFamily="2" charset="-122"/>
                <a:ea typeface="宋体" panose="02010600030101010101" pitchFamily="2" charset="-122"/>
              </a:rPr>
              <a:t>种属：</a:t>
            </a:r>
            <a:endParaRPr lang="en-US" altLang="zh-CN" sz="3200" b="1">
              <a:solidFill>
                <a:srgbClr val="0000FF"/>
              </a:solidFill>
              <a:latin typeface="宋体" panose="02010600030101010101" pitchFamily="2" charset="-122"/>
              <a:ea typeface="宋体" panose="02010600030101010101" pitchFamily="2" charset="-122"/>
            </a:endParaRPr>
          </a:p>
          <a:p>
            <a:pPr>
              <a:buNone/>
            </a:pPr>
            <a:r>
              <a:rPr lang="zh-CN" altLang="en-US" sz="3200" b="1">
                <a:latin typeface="宋体" panose="02010600030101010101" pitchFamily="2" charset="-122"/>
                <a:ea typeface="宋体" panose="02010600030101010101" pitchFamily="2" charset="-122"/>
              </a:rPr>
              <a:t>  行为</a:t>
            </a:r>
            <a:endParaRPr lang="en-US" altLang="zh-CN" sz="3200" b="1">
              <a:latin typeface="宋体" panose="02010600030101010101" pitchFamily="2" charset="-122"/>
              <a:ea typeface="宋体" panose="02010600030101010101" pitchFamily="2" charset="-122"/>
            </a:endParaRPr>
          </a:p>
          <a:p>
            <a:r>
              <a:rPr lang="zh-CN" altLang="zh-CN" sz="3200" b="1">
                <a:solidFill>
                  <a:srgbClr val="0000FF"/>
                </a:solidFill>
                <a:latin typeface="宋体" panose="02010600030101010101" pitchFamily="2" charset="-122"/>
                <a:ea typeface="宋体" panose="02010600030101010101" pitchFamily="2" charset="-122"/>
              </a:rPr>
              <a:t>内涵：</a:t>
            </a:r>
            <a:endParaRPr lang="en-US" altLang="zh-CN" sz="3200" b="1">
              <a:solidFill>
                <a:srgbClr val="0000FF"/>
              </a:solidFill>
              <a:latin typeface="宋体" panose="02010600030101010101" pitchFamily="2" charset="-122"/>
              <a:ea typeface="宋体" panose="02010600030101010101" pitchFamily="2" charset="-122"/>
            </a:endParaRPr>
          </a:p>
          <a:p>
            <a:pPr>
              <a:buNone/>
            </a:pPr>
            <a:r>
              <a:rPr lang="en-US" altLang="zh-CN" sz="3200" b="1">
                <a:latin typeface="宋体" panose="02010600030101010101" pitchFamily="2" charset="-122"/>
                <a:ea typeface="宋体" panose="02010600030101010101" pitchFamily="2" charset="-122"/>
              </a:rPr>
              <a:t>  </a:t>
            </a:r>
            <a:r>
              <a:rPr lang="zh-CN" altLang="zh-CN" sz="3200" b="1">
                <a:latin typeface="宋体" panose="02010600030101010101" pitchFamily="2" charset="-122"/>
                <a:ea typeface="宋体" panose="02010600030101010101" pitchFamily="2" charset="-122"/>
              </a:rPr>
              <a:t>只顾自己，不顾他人</a:t>
            </a:r>
            <a:endParaRPr lang="en-US" altLang="zh-CN" sz="3200" b="1">
              <a:latin typeface="宋体" panose="02010600030101010101" pitchFamily="2" charset="-122"/>
              <a:ea typeface="宋体" panose="02010600030101010101" pitchFamily="2" charset="-122"/>
            </a:endParaRPr>
          </a:p>
          <a:p>
            <a:r>
              <a:rPr lang="zh-CN" altLang="zh-CN" sz="3200" b="1">
                <a:solidFill>
                  <a:srgbClr val="0000FF"/>
                </a:solidFill>
                <a:latin typeface="宋体" panose="02010600030101010101" pitchFamily="2" charset="-122"/>
                <a:ea typeface="宋体" panose="02010600030101010101" pitchFamily="2" charset="-122"/>
              </a:rPr>
              <a:t>定义：</a:t>
            </a:r>
            <a:endParaRPr lang="en-US" altLang="zh-CN" sz="3200" b="1">
              <a:solidFill>
                <a:srgbClr val="0000FF"/>
              </a:solidFill>
              <a:latin typeface="宋体" panose="02010600030101010101" pitchFamily="2" charset="-122"/>
              <a:ea typeface="宋体" panose="02010600030101010101" pitchFamily="2" charset="-122"/>
            </a:endParaRPr>
          </a:p>
          <a:p>
            <a:pPr>
              <a:buNone/>
            </a:pPr>
            <a:r>
              <a:rPr lang="en-US" altLang="zh-CN" sz="3200" b="1">
                <a:latin typeface="宋体" panose="02010600030101010101" pitchFamily="2" charset="-122"/>
                <a:ea typeface="宋体" panose="02010600030101010101" pitchFamily="2" charset="-122"/>
              </a:rPr>
              <a:t>  </a:t>
            </a:r>
            <a:r>
              <a:rPr lang="zh-CN" altLang="zh-CN" sz="3200" b="1">
                <a:latin typeface="宋体" panose="02010600030101010101" pitchFamily="2" charset="-122"/>
                <a:ea typeface="宋体" panose="02010600030101010101" pitchFamily="2" charset="-122"/>
              </a:rPr>
              <a:t>私是指</a:t>
            </a:r>
            <a:r>
              <a:rPr lang="zh-CN" altLang="zh-CN" sz="3200" b="1" u="sng">
                <a:latin typeface="宋体" panose="02010600030101010101" pitchFamily="2" charset="-122"/>
                <a:ea typeface="宋体" panose="02010600030101010101" pitchFamily="2" charset="-122"/>
              </a:rPr>
              <a:t>那种只顾自己不顾他人的</a:t>
            </a:r>
            <a:r>
              <a:rPr lang="zh-CN" altLang="zh-CN" sz="3200" b="1">
                <a:latin typeface="宋体" panose="02010600030101010101" pitchFamily="2" charset="-122"/>
                <a:ea typeface="宋体" panose="02010600030101010101" pitchFamily="2" charset="-122"/>
              </a:rPr>
              <a:t>行为。</a:t>
            </a:r>
          </a:p>
          <a:p>
            <a:endParaRPr lang="en-US" altLang="zh-CN" b="1">
              <a:solidFill>
                <a:srgbClr val="0000FF"/>
              </a:solidFill>
              <a:latin typeface="宋体" panose="02010600030101010101" pitchFamily="2" charset="-122"/>
              <a:ea typeface="宋体" panose="02010600030101010101" pitchFamily="2" charset="-122"/>
            </a:endParaRPr>
          </a:p>
          <a:p>
            <a:endParaRPr lang="zh-CN" altLang="en-US"/>
          </a:p>
        </p:txBody>
      </p:sp>
    </p:spTree>
    <p:custDataLst>
      <p:tags r:id="rId8"/>
    </p:custDataLst>
  </p:cSld>
  <p:clrMapOvr>
    <a:masterClrMapping/>
  </p:clrMapOvr>
  <mc:AlternateContent>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9"/>
          <p:cNvPicPr>
            <a:picLocks noChangeAspect="1"/>
          </p:cNvPicPr>
          <p:nvPr>
            <p:custDataLst>
              <p:tags r:id="rId5"/>
            </p:custDataLst>
          </p:nvPr>
        </p:nvPicPr>
        <p:blipFill>
          <a:blip r:embed="rId4">
            <a:clrChange>
              <a:clrFrom>
                <a:srgbClr val="F4F0ED"/>
              </a:clrFrom>
              <a:clrTo>
                <a:srgbClr val="F4F0ED">
                  <a:alpha val="0"/>
                </a:srgbClr>
              </a:clrTo>
            </a:clrChange>
          </a:blip>
          <a:stretch>
            <a:fillRect/>
          </a:stretch>
        </p:blipFill>
        <p:spPr bwMode="auto">
          <a:xfrm>
            <a:off x="7446722" y="3503033"/>
            <a:ext cx="4745278" cy="3354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内容占位符 7"/>
          <p:cNvSpPr>
            <a:spLocks noGrp="1"/>
          </p:cNvSpPr>
          <p:nvPr>
            <p:ph idx="1"/>
            <p:custDataLst>
              <p:tags r:id="rId6"/>
            </p:custDataLst>
          </p:nvPr>
        </p:nvSpPr>
        <p:spPr>
          <a:xfrm>
            <a:off x="187569" y="368710"/>
            <a:ext cx="12004431" cy="6698134"/>
          </a:xfrm>
        </p:spPr>
        <p:txBody>
          <a:bodyPr>
            <a:normAutofit/>
          </a:bodyPr>
          <a:lstStyle/>
          <a:p>
            <a:pPr>
              <a:lnSpc>
                <a:spcPct val="80000"/>
              </a:lnSpc>
              <a:buNone/>
            </a:pPr>
            <a:r>
              <a:rPr lang="zh-CN" altLang="en-US" sz="3200" b="1">
                <a:latin typeface="宋体" panose="02010600030101010101" pitchFamily="2" charset="-122"/>
                <a:ea typeface="宋体" panose="02010600030101010101" pitchFamily="2" charset="-122"/>
              </a:rPr>
              <a:t>活动</a:t>
            </a:r>
            <a:r>
              <a:rPr lang="en-US" altLang="zh-CN" sz="3200" b="1">
                <a:latin typeface="宋体" panose="02010600030101010101" pitchFamily="2" charset="-122"/>
                <a:ea typeface="宋体" panose="02010600030101010101" pitchFamily="2" charset="-122"/>
              </a:rPr>
              <a:t>3.</a:t>
            </a:r>
            <a:r>
              <a:rPr lang="zh-CN" altLang="zh-CN" sz="3200" b="1">
                <a:latin typeface="宋体" panose="02010600030101010101" pitchFamily="2" charset="-122"/>
                <a:ea typeface="宋体" panose="02010600030101010101" pitchFamily="2" charset="-122"/>
              </a:rPr>
              <a:t>自读《差序格局》</a:t>
            </a:r>
            <a:r>
              <a:rPr lang="en-US" altLang="zh-CN" sz="3200" b="1">
                <a:latin typeface="宋体" panose="02010600030101010101" pitchFamily="2" charset="-122"/>
                <a:ea typeface="宋体" panose="02010600030101010101" pitchFamily="2" charset="-122"/>
              </a:rPr>
              <a:t>,</a:t>
            </a:r>
            <a:r>
              <a:rPr lang="zh-CN" altLang="zh-CN" sz="3200" b="1">
                <a:latin typeface="宋体" panose="02010600030101010101" pitchFamily="2" charset="-122"/>
                <a:ea typeface="宋体" panose="02010600030101010101" pitchFamily="2" charset="-122"/>
              </a:rPr>
              <a:t>找出文中关于</a:t>
            </a:r>
            <a:r>
              <a:rPr lang="zh-CN" altLang="zh-CN" sz="3200" b="1">
                <a:solidFill>
                  <a:srgbClr val="C00000"/>
                </a:solidFill>
                <a:latin typeface="宋体" panose="02010600030101010101" pitchFamily="2" charset="-122"/>
                <a:ea typeface="宋体" panose="02010600030101010101" pitchFamily="2" charset="-122"/>
              </a:rPr>
              <a:t>核心概念“差序格局”</a:t>
            </a:r>
            <a:r>
              <a:rPr lang="zh-CN" altLang="zh-CN" sz="3200" b="1">
                <a:latin typeface="宋体" panose="02010600030101010101" pitchFamily="2" charset="-122"/>
                <a:ea typeface="宋体" panose="02010600030101010101" pitchFamily="2" charset="-122"/>
              </a:rPr>
              <a:t>相</a:t>
            </a:r>
            <a:endParaRPr lang="en-US" altLang="zh-CN" sz="3200" b="1">
              <a:latin typeface="宋体" panose="02010600030101010101" pitchFamily="2" charset="-122"/>
              <a:ea typeface="宋体" panose="02010600030101010101" pitchFamily="2" charset="-122"/>
            </a:endParaRPr>
          </a:p>
          <a:p>
            <a:pPr>
              <a:lnSpc>
                <a:spcPct val="80000"/>
              </a:lnSpc>
              <a:buNone/>
            </a:pPr>
            <a:r>
              <a:rPr lang="zh-CN" altLang="zh-CN" sz="3200" b="1">
                <a:latin typeface="宋体" panose="02010600030101010101" pitchFamily="2" charset="-122"/>
                <a:ea typeface="宋体" panose="02010600030101010101" pitchFamily="2" charset="-122"/>
              </a:rPr>
              <a:t>关的语句并定义</a:t>
            </a:r>
            <a:r>
              <a:rPr lang="zh-CN" altLang="en-US" sz="3200" b="1">
                <a:latin typeface="宋体" panose="02010600030101010101" pitchFamily="2" charset="-122"/>
                <a:ea typeface="宋体" panose="02010600030101010101" pitchFamily="2" charset="-122"/>
              </a:rPr>
              <a:t>。</a:t>
            </a:r>
            <a:endParaRPr lang="zh-CN" altLang="zh-CN" sz="3200" b="1">
              <a:latin typeface="宋体" panose="02010600030101010101" pitchFamily="2" charset="-122"/>
              <a:ea typeface="宋体" panose="02010600030101010101" pitchFamily="2" charset="-122"/>
            </a:endParaRPr>
          </a:p>
          <a:p>
            <a:pPr marL="0" indent="0">
              <a:lnSpc>
                <a:spcPct val="100000"/>
              </a:lnSpc>
              <a:buNone/>
            </a:pPr>
            <a:endParaRPr lang="zh-CN" altLang="zh-CN" sz="3200" b="1">
              <a:latin typeface="宋体" panose="02010600030101010101" pitchFamily="2" charset="-122"/>
              <a:ea typeface="宋体" panose="02010600030101010101" pitchFamily="2" charset="-122"/>
            </a:endParaRPr>
          </a:p>
          <a:p>
            <a:endParaRPr lang="zh-CN" altLang="en-US" sz="3600" b="1"/>
          </a:p>
          <a:p>
            <a:endParaRPr lang="en-US" altLang="zh-CN" sz="3300" b="1">
              <a:solidFill>
                <a:srgbClr val="0000FF"/>
              </a:solidFill>
              <a:latin typeface="宋体" panose="02010600030101010101" pitchFamily="2" charset="-122"/>
              <a:ea typeface="宋体" panose="02010600030101010101" pitchFamily="2" charset="-122"/>
            </a:endParaRPr>
          </a:p>
          <a:p>
            <a:endParaRPr lang="zh-CN" altLang="en-US" sz="3600"/>
          </a:p>
        </p:txBody>
      </p:sp>
      <p:sp>
        <p:nvSpPr>
          <p:cNvPr id="7" name="object 7"/>
          <p:cNvSpPr/>
          <p:nvPr>
            <p:custDataLst>
              <p:tags r:id="rId7"/>
            </p:custDataLst>
          </p:nvPr>
        </p:nvSpPr>
        <p:spPr>
          <a:xfrm>
            <a:off x="1143000" y="1219200"/>
            <a:ext cx="9144000" cy="5638800"/>
          </a:xfrm>
          <a:prstGeom prst="rect">
            <a:avLst/>
          </a:prstGeom>
          <a:blipFill>
            <a:blip r:embed="rId8"/>
            <a:stretch>
              <a:fillRect/>
            </a:stretch>
          </a:blipFill>
        </p:spPr>
        <p:txBody>
          <a:bodyPr wrap="square" lIns="0" tIns="0" rIns="0" bIns="0" rtlCol="0"/>
          <a:lstStyle/>
          <a:p>
            <a:endParaRPr/>
          </a:p>
        </p:txBody>
      </p:sp>
    </p:spTree>
    <p:custDataLst>
      <p:tags r:id="rId9"/>
    </p:custDataLst>
  </p:cSld>
  <p:clrMapOvr>
    <a:masterClrMapping/>
  </p:clrMapOvr>
  <mc:AlternateContent>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9"/>
          <p:cNvPicPr>
            <a:picLocks noChangeAspect="1"/>
          </p:cNvPicPr>
          <p:nvPr>
            <p:custDataLst>
              <p:tags r:id="rId5"/>
            </p:custDataLst>
          </p:nvPr>
        </p:nvPicPr>
        <p:blipFill>
          <a:blip r:embed="rId4">
            <a:clrChange>
              <a:clrFrom>
                <a:srgbClr val="F4F0ED"/>
              </a:clrFrom>
              <a:clrTo>
                <a:srgbClr val="F4F0ED">
                  <a:alpha val="0"/>
                </a:srgbClr>
              </a:clrTo>
            </a:clrChange>
          </a:blip>
          <a:stretch>
            <a:fillRect/>
          </a:stretch>
        </p:blipFill>
        <p:spPr bwMode="auto">
          <a:xfrm>
            <a:off x="7446722" y="3503033"/>
            <a:ext cx="4745278" cy="3354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内容占位符 7"/>
          <p:cNvSpPr>
            <a:spLocks noGrp="1"/>
          </p:cNvSpPr>
          <p:nvPr>
            <p:ph idx="1"/>
            <p:custDataLst>
              <p:tags r:id="rId6"/>
            </p:custDataLst>
          </p:nvPr>
        </p:nvSpPr>
        <p:spPr>
          <a:xfrm>
            <a:off x="187569" y="368710"/>
            <a:ext cx="12004431" cy="7175090"/>
          </a:xfrm>
        </p:spPr>
        <p:txBody>
          <a:bodyPr>
            <a:normAutofit/>
          </a:bodyPr>
          <a:lstStyle/>
          <a:p>
            <a:pPr>
              <a:buNone/>
            </a:pPr>
            <a:r>
              <a:rPr lang="zh-CN" altLang="en-US" sz="3200" b="1">
                <a:latin typeface="宋体" panose="02010600030101010101" pitchFamily="2" charset="-122"/>
                <a:ea typeface="宋体" panose="02010600030101010101" pitchFamily="2" charset="-122"/>
              </a:rPr>
              <a:t>活动</a:t>
            </a:r>
            <a:r>
              <a:rPr lang="en-US" altLang="zh-CN" sz="3200" b="1">
                <a:latin typeface="宋体" panose="02010600030101010101" pitchFamily="2" charset="-122"/>
                <a:ea typeface="宋体" panose="02010600030101010101" pitchFamily="2" charset="-122"/>
              </a:rPr>
              <a:t>3.</a:t>
            </a:r>
            <a:r>
              <a:rPr lang="zh-CN" altLang="zh-CN" sz="3200" b="1">
                <a:latin typeface="宋体" panose="02010600030101010101" pitchFamily="2" charset="-122"/>
                <a:ea typeface="宋体" panose="02010600030101010101" pitchFamily="2" charset="-122"/>
              </a:rPr>
              <a:t>自读《差序格局》</a:t>
            </a:r>
            <a:r>
              <a:rPr lang="en-US" altLang="zh-CN" sz="3200" b="1">
                <a:latin typeface="宋体" panose="02010600030101010101" pitchFamily="2" charset="-122"/>
                <a:ea typeface="宋体" panose="02010600030101010101" pitchFamily="2" charset="-122"/>
              </a:rPr>
              <a:t>,</a:t>
            </a:r>
            <a:r>
              <a:rPr lang="zh-CN" altLang="zh-CN" sz="3200" b="1">
                <a:latin typeface="宋体" panose="02010600030101010101" pitchFamily="2" charset="-122"/>
                <a:ea typeface="宋体" panose="02010600030101010101" pitchFamily="2" charset="-122"/>
              </a:rPr>
              <a:t>找出文中关于核心概念“差序格局”“团体格局”相关的语句并定义</a:t>
            </a:r>
            <a:r>
              <a:rPr lang="zh-CN" altLang="en-US" sz="3200" b="1">
                <a:latin typeface="宋体" panose="02010600030101010101" pitchFamily="2" charset="-122"/>
                <a:ea typeface="宋体" panose="02010600030101010101" pitchFamily="2" charset="-122"/>
              </a:rPr>
              <a:t>。</a:t>
            </a:r>
            <a:endParaRPr lang="zh-CN" altLang="zh-CN" sz="3200" b="1">
              <a:latin typeface="宋体" panose="02010600030101010101" pitchFamily="2" charset="-122"/>
              <a:ea typeface="宋体" panose="02010600030101010101" pitchFamily="2" charset="-122"/>
            </a:endParaRPr>
          </a:p>
          <a:p>
            <a:r>
              <a:rPr lang="zh-CN" altLang="en-US" sz="3200" b="1">
                <a:solidFill>
                  <a:srgbClr val="0000FF"/>
                </a:solidFill>
                <a:latin typeface="宋体" panose="02010600030101010101" pitchFamily="2" charset="-122"/>
                <a:ea typeface="宋体" panose="02010600030101010101" pitchFamily="2" charset="-122"/>
              </a:rPr>
              <a:t>概念：</a:t>
            </a:r>
            <a:r>
              <a:rPr lang="zh-CN" altLang="zh-CN" sz="3200" b="1">
                <a:latin typeface="宋体" panose="02010600030101010101" pitchFamily="2" charset="-122"/>
                <a:ea typeface="宋体" panose="02010600030101010101" pitchFamily="2" charset="-122"/>
              </a:rPr>
              <a:t>差序格局</a:t>
            </a:r>
            <a:endParaRPr lang="en-US" altLang="zh-CN" sz="3200" b="1">
              <a:latin typeface="宋体" panose="02010600030101010101" pitchFamily="2" charset="-122"/>
              <a:ea typeface="宋体" panose="02010600030101010101" pitchFamily="2" charset="-122"/>
            </a:endParaRPr>
          </a:p>
          <a:p>
            <a:r>
              <a:rPr lang="zh-CN" altLang="en-US" sz="3200" b="1">
                <a:solidFill>
                  <a:srgbClr val="0000FF"/>
                </a:solidFill>
                <a:latin typeface="宋体" panose="02010600030101010101" pitchFamily="2" charset="-122"/>
                <a:ea typeface="宋体" panose="02010600030101010101" pitchFamily="2" charset="-122"/>
              </a:rPr>
              <a:t>种属：</a:t>
            </a:r>
            <a:endParaRPr lang="en-US" altLang="zh-CN" sz="3200" b="1">
              <a:solidFill>
                <a:srgbClr val="0000FF"/>
              </a:solidFill>
              <a:latin typeface="宋体" panose="02010600030101010101" pitchFamily="2" charset="-122"/>
              <a:ea typeface="宋体" panose="02010600030101010101" pitchFamily="2" charset="-122"/>
            </a:endParaRPr>
          </a:p>
          <a:p>
            <a:pPr>
              <a:buNone/>
            </a:pPr>
            <a:r>
              <a:rPr lang="en-US" altLang="zh-CN" sz="3200" b="1">
                <a:latin typeface="宋体" panose="02010600030101010101" pitchFamily="2" charset="-122"/>
                <a:ea typeface="宋体" panose="02010600030101010101" pitchFamily="2" charset="-122"/>
              </a:rPr>
              <a:t>      </a:t>
            </a:r>
            <a:r>
              <a:rPr lang="zh-CN" altLang="en-US" sz="3200" b="1">
                <a:latin typeface="宋体" panose="02010600030101010101" pitchFamily="2" charset="-122"/>
                <a:ea typeface="宋体" panose="02010600030101010101" pitchFamily="2" charset="-122"/>
              </a:rPr>
              <a:t>社会结构（人际关系格局）</a:t>
            </a:r>
            <a:endParaRPr lang="zh-CN" altLang="zh-CN" sz="3200" b="1">
              <a:latin typeface="宋体" panose="02010600030101010101" pitchFamily="2" charset="-122"/>
              <a:ea typeface="宋体" panose="02010600030101010101" pitchFamily="2" charset="-122"/>
            </a:endParaRPr>
          </a:p>
          <a:p>
            <a:r>
              <a:rPr lang="zh-CN" altLang="en-US" sz="3200" b="1">
                <a:solidFill>
                  <a:srgbClr val="0000FF"/>
                </a:solidFill>
                <a:latin typeface="宋体" panose="02010600030101010101" pitchFamily="2" charset="-122"/>
                <a:ea typeface="宋体" panose="02010600030101010101" pitchFamily="2" charset="-122"/>
              </a:rPr>
              <a:t>内涵</a:t>
            </a:r>
            <a:r>
              <a:rPr lang="zh-CN" altLang="zh-CN" sz="3200" b="1">
                <a:solidFill>
                  <a:srgbClr val="0000FF"/>
                </a:solidFill>
                <a:latin typeface="宋体" panose="02010600030101010101" pitchFamily="2" charset="-122"/>
                <a:ea typeface="宋体" panose="02010600030101010101" pitchFamily="2" charset="-122"/>
              </a:rPr>
              <a:t>：</a:t>
            </a:r>
          </a:p>
          <a:p>
            <a:pPr>
              <a:buNone/>
            </a:pPr>
            <a:r>
              <a:rPr lang="en-US" altLang="zh-CN" sz="3200" b="1">
                <a:latin typeface="宋体" panose="02010600030101010101" pitchFamily="2" charset="-122"/>
                <a:ea typeface="宋体" panose="02010600030101010101" pitchFamily="2" charset="-122"/>
              </a:rPr>
              <a:t> </a:t>
            </a:r>
            <a:r>
              <a:rPr lang="zh-CN" altLang="zh-CN" sz="3200" b="1">
                <a:latin typeface="宋体" panose="02010600030101010101" pitchFamily="2" charset="-122"/>
                <a:ea typeface="宋体" panose="02010600030101010101" pitchFamily="2" charset="-122"/>
              </a:rPr>
              <a:t>己为中心</a:t>
            </a:r>
            <a:r>
              <a:rPr lang="en-US" altLang="zh-CN" sz="3200" b="1">
                <a:latin typeface="宋体" panose="02010600030101010101" pitchFamily="2" charset="-122"/>
                <a:ea typeface="宋体" panose="02010600030101010101" pitchFamily="2" charset="-122"/>
              </a:rPr>
              <a:t>    </a:t>
            </a:r>
            <a:r>
              <a:rPr lang="zh-CN" altLang="en-US" sz="3200" b="1">
                <a:latin typeface="宋体" panose="02010600030101010101" pitchFamily="2" charset="-122"/>
                <a:ea typeface="宋体" panose="02010600030101010101" pitchFamily="2" charset="-122"/>
              </a:rPr>
              <a:t>亲属、地缘关系</a:t>
            </a:r>
            <a:r>
              <a:rPr lang="en-US" altLang="zh-CN" sz="3200" b="1">
                <a:latin typeface="宋体" panose="02010600030101010101" pitchFamily="2" charset="-122"/>
                <a:ea typeface="宋体" panose="02010600030101010101" pitchFamily="2" charset="-122"/>
              </a:rPr>
              <a:t>     </a:t>
            </a:r>
            <a:r>
              <a:rPr lang="zh-CN" altLang="zh-CN" sz="3200" b="1">
                <a:latin typeface="宋体" panose="02010600030101010101" pitchFamily="2" charset="-122"/>
                <a:ea typeface="宋体" panose="02010600030101010101" pitchFamily="2" charset="-122"/>
              </a:rPr>
              <a:t>亲疏远近</a:t>
            </a:r>
            <a:r>
              <a:rPr lang="en-US" altLang="zh-CN" sz="3200" b="1">
                <a:latin typeface="宋体" panose="02010600030101010101" pitchFamily="2" charset="-122"/>
                <a:ea typeface="宋体" panose="02010600030101010101" pitchFamily="2" charset="-122"/>
              </a:rPr>
              <a:t>     </a:t>
            </a:r>
            <a:r>
              <a:rPr lang="zh-CN" altLang="en-US" sz="3200" b="1">
                <a:latin typeface="宋体" panose="02010600030101010101" pitchFamily="2" charset="-122"/>
                <a:ea typeface="宋体" panose="02010600030101010101" pitchFamily="2" charset="-122"/>
              </a:rPr>
              <a:t>可</a:t>
            </a:r>
            <a:r>
              <a:rPr lang="zh-CN" altLang="zh-CN" sz="3200" b="1">
                <a:latin typeface="宋体" panose="02010600030101010101" pitchFamily="2" charset="-122"/>
                <a:ea typeface="宋体" panose="02010600030101010101" pitchFamily="2" charset="-122"/>
              </a:rPr>
              <a:t>伸</a:t>
            </a:r>
            <a:r>
              <a:rPr lang="zh-CN" altLang="en-US" sz="3200" b="1">
                <a:latin typeface="宋体" panose="02010600030101010101" pitchFamily="2" charset="-122"/>
                <a:ea typeface="宋体" panose="02010600030101010101" pitchFamily="2" charset="-122"/>
              </a:rPr>
              <a:t>可</a:t>
            </a:r>
            <a:r>
              <a:rPr lang="zh-CN" altLang="zh-CN" sz="3200" b="1">
                <a:latin typeface="宋体" panose="02010600030101010101" pitchFamily="2" charset="-122"/>
                <a:ea typeface="宋体" panose="02010600030101010101" pitchFamily="2" charset="-122"/>
              </a:rPr>
              <a:t>缩</a:t>
            </a:r>
          </a:p>
          <a:p>
            <a:r>
              <a:rPr lang="zh-CN" altLang="zh-CN" sz="3200" b="1">
                <a:solidFill>
                  <a:srgbClr val="0000FF"/>
                </a:solidFill>
                <a:latin typeface="宋体" panose="02010600030101010101" pitchFamily="2" charset="-122"/>
                <a:ea typeface="宋体" panose="02010600030101010101" pitchFamily="2" charset="-122"/>
              </a:rPr>
              <a:t>定义：</a:t>
            </a:r>
            <a:endParaRPr lang="en-US" altLang="zh-CN" sz="3200" b="1">
              <a:solidFill>
                <a:srgbClr val="0000FF"/>
              </a:solidFill>
              <a:latin typeface="宋体" panose="02010600030101010101" pitchFamily="2" charset="-122"/>
              <a:ea typeface="宋体" panose="02010600030101010101" pitchFamily="2" charset="-122"/>
            </a:endParaRPr>
          </a:p>
          <a:p>
            <a:pPr>
              <a:buNone/>
            </a:pPr>
            <a:r>
              <a:rPr lang="en-US" altLang="zh-CN" sz="3200" b="1">
                <a:solidFill>
                  <a:srgbClr val="0000FF"/>
                </a:solidFill>
                <a:latin typeface="宋体" panose="02010600030101010101" pitchFamily="2" charset="-122"/>
                <a:ea typeface="宋体" panose="02010600030101010101" pitchFamily="2" charset="-122"/>
              </a:rPr>
              <a:t> </a:t>
            </a:r>
            <a:r>
              <a:rPr lang="zh-CN" altLang="zh-CN" sz="3200" b="1">
                <a:latin typeface="宋体" panose="02010600030101010101" pitchFamily="2" charset="-122"/>
                <a:ea typeface="宋体" panose="02010600030101010101" pitchFamily="2" charset="-122"/>
              </a:rPr>
              <a:t>差序格局，是</a:t>
            </a:r>
            <a:r>
              <a:rPr lang="en-US" altLang="zh-CN" sz="3200" b="1" u="sng">
                <a:latin typeface="宋体" panose="02010600030101010101" pitchFamily="2" charset="-122"/>
                <a:ea typeface="宋体" panose="02010600030101010101" pitchFamily="2" charset="-122"/>
              </a:rPr>
              <a:t>            </a:t>
            </a:r>
            <a:r>
              <a:rPr lang="zh-CN" altLang="zh-CN" sz="3200" b="1">
                <a:latin typeface="宋体" panose="02010600030101010101" pitchFamily="2" charset="-122"/>
                <a:ea typeface="宋体" panose="02010600030101010101" pitchFamily="2" charset="-122"/>
              </a:rPr>
              <a:t>的社会结构</a:t>
            </a:r>
            <a:r>
              <a:rPr lang="zh-CN" altLang="en-US" sz="3200" b="1">
                <a:latin typeface="宋体" panose="02010600030101010101" pitchFamily="2" charset="-122"/>
                <a:ea typeface="宋体" panose="02010600030101010101" pitchFamily="2" charset="-122"/>
              </a:rPr>
              <a:t>（人际关系格局）</a:t>
            </a:r>
            <a:r>
              <a:rPr lang="zh-CN" altLang="zh-CN" sz="3200" b="1">
                <a:latin typeface="宋体" panose="02010600030101010101" pitchFamily="2" charset="-122"/>
                <a:ea typeface="宋体" panose="02010600030101010101" pitchFamily="2" charset="-122"/>
              </a:rPr>
              <a:t>。</a:t>
            </a:r>
          </a:p>
          <a:p>
            <a:endParaRPr lang="zh-CN" altLang="en-US" sz="3600" b="1"/>
          </a:p>
          <a:p>
            <a:endParaRPr lang="en-US" altLang="zh-CN" sz="3300" b="1">
              <a:solidFill>
                <a:srgbClr val="0000FF"/>
              </a:solidFill>
              <a:latin typeface="宋体" panose="02010600030101010101" pitchFamily="2" charset="-122"/>
              <a:ea typeface="宋体" panose="02010600030101010101" pitchFamily="2" charset="-122"/>
            </a:endParaRPr>
          </a:p>
          <a:p>
            <a:endParaRPr lang="zh-CN" altLang="en-US" sz="3600"/>
          </a:p>
        </p:txBody>
      </p:sp>
    </p:spTree>
    <p:custDataLst>
      <p:tags r:id="rId7"/>
    </p:custDataLst>
  </p:cSld>
  <p:clrMapOvr>
    <a:masterClrMapping/>
  </p:clrMapOvr>
  <mc:AlternateContent>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 name="文本框 26"/>
          <p:cNvSpPr txBox="1">
            <a:spLocks noChangeArrowheads="1"/>
          </p:cNvSpPr>
          <p:nvPr>
            <p:custDataLst>
              <p:tags r:id="rId4"/>
            </p:custDataLst>
          </p:nvPr>
        </p:nvSpPr>
        <p:spPr bwMode="auto">
          <a:xfrm>
            <a:off x="541868" y="1727382"/>
            <a:ext cx="6231466" cy="466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zh-CN" sz="4400" b="1">
                <a:solidFill>
                  <a:srgbClr val="0000FF"/>
                </a:solidFill>
              </a:rPr>
              <a:t>差序格局</a:t>
            </a:r>
            <a:r>
              <a:rPr lang="zh-CN" altLang="zh-CN" sz="4400" b="1"/>
              <a:t>，就是</a:t>
            </a:r>
            <a:r>
              <a:rPr lang="zh-CN" altLang="zh-CN" sz="5400" b="1">
                <a:solidFill>
                  <a:srgbClr val="FF0000"/>
                </a:solidFill>
              </a:rPr>
              <a:t>中国乡土社会</a:t>
            </a:r>
            <a:r>
              <a:rPr lang="zh-CN" altLang="zh-CN" sz="4400" b="1" u="sng"/>
              <a:t>以己为中心，</a:t>
            </a:r>
            <a:r>
              <a:rPr lang="zh-CN" altLang="en-US" sz="4400" b="1" u="sng"/>
              <a:t>以</a:t>
            </a:r>
            <a:r>
              <a:rPr lang="zh-CN" altLang="zh-CN" sz="4400" b="1" u="sng"/>
              <a:t>血缘、地缘关系</a:t>
            </a:r>
            <a:r>
              <a:rPr lang="zh-CN" altLang="en-US" sz="4400" b="1" u="sng"/>
              <a:t>为主轴</a:t>
            </a:r>
            <a:r>
              <a:rPr lang="zh-CN" altLang="zh-CN" sz="4400" b="1" u="sng"/>
              <a:t>，具有差等次序（亲疏远近）、可伸可缩的</a:t>
            </a:r>
            <a:r>
              <a:rPr lang="zh-CN" altLang="zh-CN" sz="4400" b="1">
                <a:solidFill>
                  <a:srgbClr val="0000FF"/>
                </a:solidFill>
              </a:rPr>
              <a:t>社会结构</a:t>
            </a:r>
            <a:r>
              <a:rPr lang="zh-CN" altLang="en-US" sz="4400" b="1">
                <a:solidFill>
                  <a:srgbClr val="0000FF"/>
                </a:solidFill>
              </a:rPr>
              <a:t>（人际关系格局）</a:t>
            </a:r>
            <a:r>
              <a:rPr lang="zh-CN" altLang="zh-CN" sz="4400" b="1"/>
              <a:t>。</a:t>
            </a:r>
          </a:p>
          <a:p>
            <a:pPr eaLnBrk="1" hangingPunct="1"/>
            <a:endParaRPr lang="zh-CN" altLang="en-US" sz="130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custDataLst>
              <p:tags r:id="rId5"/>
            </p:custDataLst>
          </p:nvPr>
        </p:nvGrpSpPr>
        <p:grpSpPr>
          <a:xfrm>
            <a:off x="808588" y="383677"/>
            <a:ext cx="3929062" cy="1400176"/>
            <a:chExt cx="3929090" cy="1400182"/>
          </a:xfrm>
        </p:grpSpPr>
        <p:pic>
          <p:nvPicPr>
            <p:cNvPr id="7" name="Picture 3"/>
            <p:cNvPicPr>
              <a:picLocks noChangeAspect="1" noChangeArrowheads="1"/>
            </p:cNvPicPr>
            <p:nvPr>
              <p:custDataLst>
                <p:tags r:id="rId7"/>
              </p:custDataLst>
            </p:nvPr>
          </p:nvPicPr>
          <p:blipFill>
            <a:blip r:embed="rId6"/>
            <a:stretch>
              <a:fillRect/>
            </a:stretch>
          </p:blipFill>
          <p:spPr bwMode="auto">
            <a:xfrm>
              <a:off x="0" y="0"/>
              <a:ext cx="1166818" cy="1400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p:cNvSpPr txBox="1">
              <a:spLocks noChangeArrowheads="1"/>
            </p:cNvSpPr>
            <p:nvPr>
              <p:custDataLst>
                <p:tags r:id="rId8"/>
              </p:custDataLst>
            </p:nvPr>
          </p:nvSpPr>
          <p:spPr bwMode="auto">
            <a:xfrm>
              <a:off x="857256" y="338139"/>
              <a:ext cx="3071834" cy="769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4400" b="1">
                  <a:latin typeface="微软雅黑" panose="020b0503020204020204" pitchFamily="34" charset="-122"/>
                  <a:ea typeface="微软雅黑" panose="020b0503020204020204" pitchFamily="34" charset="-122"/>
                  <a:sym typeface="微软雅黑" panose="020b0503020204020204" pitchFamily="34" charset="-122"/>
                </a:rPr>
                <a:t>明确概念</a:t>
              </a:r>
              <a:endParaRPr lang="zh-CN" altLang="zh-CN" sz="4400" b="1">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 name="组合 29"/>
          <p:cNvGrpSpPr/>
          <p:nvPr>
            <p:custDataLst>
              <p:tags r:id="rId9"/>
            </p:custDataLst>
          </p:nvPr>
        </p:nvGrpSpPr>
        <p:grpSpPr>
          <a:xfrm>
            <a:off x="6877246" y="1678937"/>
            <a:ext cx="5036173" cy="4580039"/>
            <a:chOff x="8146496" y="4298269"/>
            <a:chExt cx="8092595" cy="8093050"/>
          </a:xfrm>
        </p:grpSpPr>
        <p:grpSp>
          <p:nvGrpSpPr>
            <p:cNvPr id="10" name="组合 22"/>
            <p:cNvGrpSpPr/>
            <p:nvPr>
              <p:custDataLst>
                <p:tags r:id="rId10"/>
              </p:custDataLst>
            </p:nvPr>
          </p:nvGrpSpPr>
          <p:grpSpPr>
            <a:xfrm>
              <a:off x="8146496" y="4298269"/>
              <a:ext cx="8092595" cy="8093050"/>
              <a:chOff x="6094481" y="4173298"/>
              <a:chExt cx="6356721" cy="6357078"/>
            </a:xfrm>
          </p:grpSpPr>
          <p:sp>
            <p:nvSpPr>
              <p:cNvPr id="16" name="椭圆 17"/>
              <p:cNvSpPr/>
              <p:nvPr>
                <p:custDataLst>
                  <p:tags r:id="rId11"/>
                </p:custDataLst>
              </p:nvPr>
            </p:nvSpPr>
            <p:spPr>
              <a:xfrm>
                <a:off x="6094481" y="4173298"/>
                <a:ext cx="6356721" cy="6357078"/>
              </a:xfrm>
              <a:prstGeom prst="ellipse">
                <a:avLst/>
              </a:prstGeom>
              <a:solidFill>
                <a:srgbClr val="BBE0E3">
                  <a:lumMod val="90000"/>
                </a:srgbClr>
              </a:solidFill>
              <a:ln w="12700" cap="flat" cmpd="sng" algn="ctr">
                <a:noFill/>
                <a:prstDash val="solid"/>
                <a:miter lim="800000"/>
              </a:ln>
              <a:effectLst/>
            </p:spPr>
            <p:txBody>
              <a:bodyPr anchor="ctr"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Arial"/>
                </a:endParaRPr>
              </a:p>
            </p:txBody>
          </p:sp>
          <p:sp>
            <p:nvSpPr>
              <p:cNvPr id="17" name="椭圆 18"/>
              <p:cNvSpPr/>
              <p:nvPr>
                <p:custDataLst>
                  <p:tags r:id="rId12"/>
                </p:custDataLst>
              </p:nvPr>
            </p:nvSpPr>
            <p:spPr>
              <a:xfrm>
                <a:off x="6614543" y="4693286"/>
                <a:ext cx="5316598" cy="5317101"/>
              </a:xfrm>
              <a:prstGeom prst="ellipse">
                <a:avLst/>
              </a:prstGeom>
              <a:solidFill>
                <a:srgbClr val="BBE0E3">
                  <a:lumMod val="75000"/>
                </a:srgbClr>
              </a:solidFill>
              <a:ln w="12700" cap="flat" cmpd="sng" algn="ctr">
                <a:noFill/>
                <a:prstDash val="solid"/>
                <a:miter lim="800000"/>
              </a:ln>
              <a:effectLst/>
            </p:spPr>
            <p:txBody>
              <a:bodyPr anchor="ctr"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Arial"/>
                </a:endParaRPr>
              </a:p>
            </p:txBody>
          </p:sp>
          <p:sp>
            <p:nvSpPr>
              <p:cNvPr id="18" name="椭圆 19"/>
              <p:cNvSpPr/>
              <p:nvPr>
                <p:custDataLst>
                  <p:tags r:id="rId13"/>
                </p:custDataLst>
              </p:nvPr>
            </p:nvSpPr>
            <p:spPr>
              <a:xfrm>
                <a:off x="7221905" y="5300563"/>
                <a:ext cx="4101875" cy="4102547"/>
              </a:xfrm>
              <a:prstGeom prst="ellipse">
                <a:avLst/>
              </a:prstGeom>
              <a:solidFill>
                <a:srgbClr val="BBE0E3">
                  <a:lumMod val="50000"/>
                </a:srgbClr>
              </a:solidFill>
              <a:ln w="12700" cap="flat" cmpd="sng" algn="ctr">
                <a:noFill/>
                <a:prstDash val="solid"/>
                <a:miter lim="800000"/>
              </a:ln>
              <a:effectLst/>
            </p:spPr>
            <p:txBody>
              <a:bodyPr anchor="ctr"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Arial"/>
                </a:endParaRPr>
              </a:p>
            </p:txBody>
          </p:sp>
          <p:sp>
            <p:nvSpPr>
              <p:cNvPr id="19" name="椭圆 20"/>
              <p:cNvSpPr/>
              <p:nvPr>
                <p:custDataLst>
                  <p:tags r:id="rId14"/>
                </p:custDataLst>
              </p:nvPr>
            </p:nvSpPr>
            <p:spPr>
              <a:xfrm>
                <a:off x="7784369" y="5864196"/>
                <a:ext cx="2976945" cy="2975282"/>
              </a:xfrm>
              <a:prstGeom prst="ellipse">
                <a:avLst/>
              </a:prstGeom>
              <a:solidFill>
                <a:srgbClr val="BBE0E3">
                  <a:lumMod val="25000"/>
                </a:srgbClr>
              </a:solidFill>
              <a:ln w="12700" cap="flat" cmpd="sng" algn="ctr">
                <a:noFill/>
                <a:prstDash val="solid"/>
                <a:miter lim="800000"/>
              </a:ln>
              <a:effectLst/>
            </p:spPr>
            <p:txBody>
              <a:bodyPr anchor="ctr"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Arial"/>
                </a:endParaRPr>
              </a:p>
            </p:txBody>
          </p:sp>
          <p:sp>
            <p:nvSpPr>
              <p:cNvPr id="20" name="椭圆 21"/>
              <p:cNvSpPr/>
              <p:nvPr>
                <p:custDataLst>
                  <p:tags r:id="rId15"/>
                </p:custDataLst>
              </p:nvPr>
            </p:nvSpPr>
            <p:spPr>
              <a:xfrm>
                <a:off x="8365541" y="6444039"/>
                <a:ext cx="1814602" cy="1815595"/>
              </a:xfrm>
              <a:prstGeom prst="ellipse">
                <a:avLst/>
              </a:prstGeom>
              <a:solidFill>
                <a:srgbClr val="BBE0E3">
                  <a:lumMod val="10000"/>
                </a:srgbClr>
              </a:solidFill>
              <a:ln w="12700" cap="flat" cmpd="sng" algn="ctr">
                <a:noFill/>
                <a:prstDash val="solid"/>
                <a:miter lim="800000"/>
              </a:ln>
              <a:effectLst/>
            </p:spPr>
            <p:txBody>
              <a:bodyPr anchor="ctr"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Arial"/>
                </a:endParaRPr>
              </a:p>
            </p:txBody>
          </p:sp>
        </p:grpSp>
        <p:sp>
          <p:nvSpPr>
            <p:cNvPr id="11" name="矩形 23"/>
            <p:cNvSpPr/>
            <p:nvPr>
              <p:custDataLst>
                <p:tags r:id="rId16"/>
              </p:custDataLst>
            </p:nvPr>
          </p:nvSpPr>
          <p:spPr>
            <a:xfrm>
              <a:off x="11502669" y="8032450"/>
              <a:ext cx="1363538" cy="707005"/>
            </a:xfrm>
            <a:prstGeom prst="rect">
              <a:avLst/>
            </a:prstGeom>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a:ln>
                    <a:noFill/>
                  </a:ln>
                  <a:solidFill>
                    <a:srgbClr val="FF0000"/>
                  </a:solidFill>
                  <a:effectLst/>
                  <a:uLnTx/>
                  <a:uFillTx/>
                  <a:latin typeface="Times New Roman" panose="02020603050405020304" pitchFamily="18" charset="0"/>
                  <a:ea typeface="楷体_GB2312" pitchFamily="49" charset="-122"/>
                </a:rPr>
                <a:t>自我</a:t>
              </a:r>
            </a:p>
          </p:txBody>
        </p:sp>
        <p:sp>
          <p:nvSpPr>
            <p:cNvPr id="12" name="矩形 24"/>
            <p:cNvSpPr/>
            <p:nvPr>
              <p:custDataLst>
                <p:tags r:id="rId17"/>
              </p:custDataLst>
            </p:nvPr>
          </p:nvSpPr>
          <p:spPr>
            <a:xfrm>
              <a:off x="11606132" y="9478265"/>
              <a:ext cx="1363538" cy="707005"/>
            </a:xfrm>
            <a:prstGeom prst="rect">
              <a:avLst/>
            </a:prstGeom>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a:ln>
                    <a:noFill/>
                  </a:ln>
                  <a:solidFill>
                    <a:srgbClr val="FFC000"/>
                  </a:solidFill>
                  <a:effectLst/>
                  <a:uLnTx/>
                  <a:uFillTx/>
                  <a:latin typeface="Times New Roman" panose="02020603050405020304" pitchFamily="18" charset="0"/>
                  <a:ea typeface="楷体_GB2312" pitchFamily="49" charset="-122"/>
                </a:rPr>
                <a:t>家人</a:t>
              </a:r>
            </a:p>
          </p:txBody>
        </p:sp>
        <p:sp>
          <p:nvSpPr>
            <p:cNvPr id="13" name="矩形 25"/>
            <p:cNvSpPr/>
            <p:nvPr>
              <p:custDataLst>
                <p:tags r:id="rId18"/>
              </p:custDataLst>
            </p:nvPr>
          </p:nvSpPr>
          <p:spPr>
            <a:xfrm>
              <a:off x="11554399" y="10189463"/>
              <a:ext cx="1363538" cy="707005"/>
            </a:xfrm>
            <a:prstGeom prst="rect">
              <a:avLst/>
            </a:prstGeom>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a:ln>
                    <a:noFill/>
                  </a:ln>
                  <a:solidFill>
                    <a:srgbClr val="FFFF00"/>
                  </a:solidFill>
                  <a:effectLst/>
                  <a:uLnTx/>
                  <a:uFillTx/>
                  <a:latin typeface="Times New Roman" panose="02020603050405020304" pitchFamily="18" charset="0"/>
                  <a:ea typeface="楷体_GB2312" pitchFamily="49" charset="-122"/>
                </a:rPr>
                <a:t>族人</a:t>
              </a:r>
            </a:p>
          </p:txBody>
        </p:sp>
        <p:sp>
          <p:nvSpPr>
            <p:cNvPr id="14" name="矩形 26"/>
            <p:cNvSpPr/>
            <p:nvPr>
              <p:custDataLst>
                <p:tags r:id="rId19"/>
              </p:custDataLst>
            </p:nvPr>
          </p:nvSpPr>
          <p:spPr>
            <a:xfrm>
              <a:off x="11547573" y="10951456"/>
              <a:ext cx="3258735" cy="707005"/>
            </a:xfrm>
            <a:prstGeom prst="rect">
              <a:avLst/>
            </a:prstGeom>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a:ln>
                    <a:noFill/>
                  </a:ln>
                  <a:solidFill>
                    <a:srgbClr val="0000FF"/>
                  </a:solidFill>
                  <a:effectLst/>
                  <a:uLnTx/>
                  <a:uFillTx/>
                  <a:latin typeface="Times New Roman" panose="02020603050405020304" pitchFamily="18" charset="0"/>
                  <a:ea typeface="楷体_GB2312" pitchFamily="49" charset="-122"/>
                </a:rPr>
                <a:t>熟人</a:t>
              </a:r>
            </a:p>
          </p:txBody>
        </p:sp>
        <p:sp>
          <p:nvSpPr>
            <p:cNvPr id="15" name="矩形 27"/>
            <p:cNvSpPr/>
            <p:nvPr>
              <p:custDataLst>
                <p:tags r:id="rId20"/>
              </p:custDataLst>
            </p:nvPr>
          </p:nvSpPr>
          <p:spPr>
            <a:xfrm>
              <a:off x="11314779" y="11661995"/>
              <a:ext cx="2466683" cy="707005"/>
            </a:xfrm>
            <a:prstGeom prst="rect">
              <a:avLst/>
            </a:prstGeom>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a:ln>
                    <a:noFill/>
                  </a:ln>
                  <a:solidFill>
                    <a:srgbClr val="000000"/>
                  </a:solidFill>
                  <a:effectLst/>
                  <a:uLnTx/>
                  <a:uFillTx/>
                  <a:latin typeface="Times New Roman" panose="02020603050405020304" pitchFamily="18" charset="0"/>
                  <a:ea typeface="楷体_GB2312" pitchFamily="49" charset="-122"/>
                </a:rPr>
                <a:t>陌生人</a:t>
              </a:r>
            </a:p>
          </p:txBody>
        </p:sp>
      </p:grpSp>
    </p:spTree>
    <p:custDataLst>
      <p:tags r:id="rId21"/>
    </p:custDataLst>
  </p:cSld>
  <p:clrMapOvr>
    <a:masterClrMapping/>
  </p:clrMapOvr>
  <mc:AlternateContent>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additive="base">
                                        <p:cTn id="11" dur="1" fill="hold">
                                          <p:stCondLst>
                                            <p:cond delay="0"/>
                                          </p:stCondLst>
                                        </p:cTn>
                                        <p:tgtEl>
                                          <p:spTgt spid="9"/>
                                        </p:tgtEl>
                                        <p:attrNameLst>
                                          <p:attrName>style.visibility</p:attrName>
                                        </p:attrNameLst>
                                      </p:cBhvr>
                                      <p:to>
                                        <p:strVal val="visible"/>
                                      </p:to>
                                    </p:set>
                                    <p:animEffect transition="in" filter="blinds(horizontal)">
                                      <p:cBhvr additive="base">
                                        <p:cTn id="12" dur="500" fill="hold"/>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 name="文本框 26"/>
          <p:cNvSpPr txBox="1">
            <a:spLocks noChangeArrowheads="1"/>
          </p:cNvSpPr>
          <p:nvPr>
            <p:custDataLst>
              <p:tags r:id="rId4"/>
            </p:custDataLst>
          </p:nvPr>
        </p:nvSpPr>
        <p:spPr bwMode="auto">
          <a:xfrm>
            <a:off x="369148" y="1783897"/>
            <a:ext cx="6231466" cy="550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4400" b="1"/>
              <a:t>       </a:t>
            </a:r>
            <a:r>
              <a:rPr lang="zh-CN" altLang="zh-CN" sz="4400" b="1"/>
              <a:t>团体格局，由若干人在职责对等并相互独立的基础上组成的一个个有清晰界限（群己、人我关系明确）、有法律等规定（讲求权利与义务）的社会格局。</a:t>
            </a:r>
          </a:p>
          <a:p>
            <a:pPr eaLnBrk="1" hangingPunct="1"/>
            <a:endParaRPr lang="zh-CN" altLang="zh-CN" sz="4400" b="1">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custDataLst>
              <p:tags r:id="rId5"/>
            </p:custDataLst>
          </p:nvPr>
        </p:nvGrpSpPr>
        <p:grpSpPr>
          <a:xfrm>
            <a:off x="808588" y="383677"/>
            <a:ext cx="3929062" cy="1400176"/>
            <a:chExt cx="3929090" cy="1400182"/>
          </a:xfrm>
        </p:grpSpPr>
        <p:pic>
          <p:nvPicPr>
            <p:cNvPr id="7" name="Picture 3"/>
            <p:cNvPicPr>
              <a:picLocks noChangeAspect="1" noChangeArrowheads="1"/>
            </p:cNvPicPr>
            <p:nvPr>
              <p:custDataLst>
                <p:tags r:id="rId7"/>
              </p:custDataLst>
            </p:nvPr>
          </p:nvPicPr>
          <p:blipFill>
            <a:blip r:embed="rId6"/>
            <a:stretch>
              <a:fillRect/>
            </a:stretch>
          </p:blipFill>
          <p:spPr bwMode="auto">
            <a:xfrm>
              <a:off x="0" y="0"/>
              <a:ext cx="1166818" cy="1400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p:cNvSpPr txBox="1">
              <a:spLocks noChangeArrowheads="1"/>
            </p:cNvSpPr>
            <p:nvPr>
              <p:custDataLst>
                <p:tags r:id="rId8"/>
              </p:custDataLst>
            </p:nvPr>
          </p:nvSpPr>
          <p:spPr bwMode="auto">
            <a:xfrm>
              <a:off x="857256" y="338139"/>
              <a:ext cx="3071834" cy="769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4400" b="1">
                  <a:latin typeface="微软雅黑" panose="020b0503020204020204" pitchFamily="34" charset="-122"/>
                  <a:ea typeface="微软雅黑" panose="020b0503020204020204" pitchFamily="34" charset="-122"/>
                  <a:sym typeface="微软雅黑" panose="020b0503020204020204" pitchFamily="34" charset="-122"/>
                </a:rPr>
                <a:t>明确概念</a:t>
              </a:r>
              <a:endParaRPr lang="zh-CN" altLang="zh-CN" sz="4400" b="1">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3" name="图片 2"/>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bwMode="auto">
          <a:xfrm>
            <a:off x="6774180" y="871855"/>
            <a:ext cx="5537200" cy="4962525"/>
          </a:xfrm>
          <a:prstGeom prst="rect">
            <a:avLst/>
          </a:prstGeom>
          <a:noFill/>
          <a:ln>
            <a:noFill/>
          </a:ln>
        </p:spPr>
      </p:pic>
    </p:spTree>
    <p:custDataLst>
      <p:tags r:id="rId11"/>
    </p:custDataLst>
  </p:cSld>
  <p:clrMapOvr>
    <a:masterClrMapping/>
  </p:clrMapOvr>
  <mc:AlternateContent>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AS_UNIQUEID" val="331"/>
</p:tagLst>
</file>

<file path=ppt/tags/tag10.xml><?xml version="1.0" encoding="utf-8"?>
<p:tagLst xmlns:p="http://schemas.openxmlformats.org/presentationml/2006/main">
  <p:tag name="AS_UNIQUEID" val="340"/>
</p:tagLst>
</file>

<file path=ppt/tags/tag100.xml><?xml version="1.0" encoding="utf-8"?>
<p:tagLst xmlns:p="http://schemas.openxmlformats.org/presentationml/2006/main">
  <p:tag name="AS_UNIQUEID" val="420"/>
</p:tagLst>
</file>

<file path=ppt/tags/tag101.xml><?xml version="1.0" encoding="utf-8"?>
<p:tagLst xmlns:p="http://schemas.openxmlformats.org/presentationml/2006/main">
  <p:tag name="AS_UNIQUEID" val="421"/>
</p:tagLst>
</file>

<file path=ppt/tags/tag102.xml><?xml version="1.0" encoding="utf-8"?>
<p:tagLst xmlns:p="http://schemas.openxmlformats.org/presentationml/2006/main">
  <p:tag name="AS_UNIQUEID" val="422"/>
</p:tagLst>
</file>

<file path=ppt/tags/tag103.xml><?xml version="1.0" encoding="utf-8"?>
<p:tagLst xmlns:p="http://schemas.openxmlformats.org/presentationml/2006/main">
  <p:tag name="AS_UNIQUEID" val="423"/>
</p:tagLst>
</file>

<file path=ppt/tags/tag104.xml><?xml version="1.0" encoding="utf-8"?>
<p:tagLst xmlns:p="http://schemas.openxmlformats.org/presentationml/2006/main">
  <p:tag name="AS_UNIQUEID" val="424"/>
</p:tagLst>
</file>

<file path=ppt/tags/tag105.xml><?xml version="1.0" encoding="utf-8"?>
<p:tagLst xmlns:p="http://schemas.openxmlformats.org/presentationml/2006/main">
  <p:tag name="GENSWF_ADVANCE_TIME" val="5"/>
  <p:tag name="ISPRING_CUSTOM_TIMING_USED" val="1"/>
  <p:tag name="ISPRING_SLIDE_ID_2" val="{C410F5D7-5EFE-4E9E-B11C-B9B2C4D78078}"/>
</p:tagLst>
</file>

<file path=ppt/tags/tag106.xml><?xml version="1.0" encoding="utf-8"?>
<p:tagLst xmlns:p="http://schemas.openxmlformats.org/presentationml/2006/main">
  <p:tag name="AS_UNIQUEID" val="425"/>
</p:tagLst>
</file>

<file path=ppt/tags/tag107.xml><?xml version="1.0" encoding="utf-8"?>
<p:tagLst xmlns:p="http://schemas.openxmlformats.org/presentationml/2006/main">
  <p:tag name="AS_UNIQUEID" val="426"/>
</p:tagLst>
</file>

<file path=ppt/tags/tag108.xml><?xml version="1.0" encoding="utf-8"?>
<p:tagLst xmlns:p="http://schemas.openxmlformats.org/presentationml/2006/main">
  <p:tag name="AS_UNIQUEID" val="427"/>
</p:tagLst>
</file>

<file path=ppt/tags/tag109.xml><?xml version="1.0" encoding="utf-8"?>
<p:tagLst xmlns:p="http://schemas.openxmlformats.org/presentationml/2006/main">
  <p:tag name="AS_UNIQUEID" val="428"/>
</p:tagLst>
</file>

<file path=ppt/tags/tag11.xml><?xml version="1.0" encoding="utf-8"?>
<p:tagLst xmlns:p="http://schemas.openxmlformats.org/presentationml/2006/main">
  <p:tag name="AS_UNIQUEID" val="341"/>
</p:tagLst>
</file>

<file path=ppt/tags/tag110.xml><?xml version="1.0" encoding="utf-8"?>
<p:tagLst xmlns:p="http://schemas.openxmlformats.org/presentationml/2006/main">
  <p:tag name="AS_UNIQUEID" val="429"/>
</p:tagLst>
</file>

<file path=ppt/tags/tag111.xml><?xml version="1.0" encoding="utf-8"?>
<p:tagLst xmlns:p="http://schemas.openxmlformats.org/presentationml/2006/main">
  <p:tag name="AS_UNIQUEID" val="430"/>
</p:tagLst>
</file>

<file path=ppt/tags/tag112.xml><?xml version="1.0" encoding="utf-8"?>
<p:tagLst xmlns:p="http://schemas.openxmlformats.org/presentationml/2006/main">
  <p:tag name="AS_UNIQUEID" val="431"/>
</p:tagLst>
</file>

<file path=ppt/tags/tag113.xml><?xml version="1.0" encoding="utf-8"?>
<p:tagLst xmlns:p="http://schemas.openxmlformats.org/presentationml/2006/main">
  <p:tag name="AS_UNIQUEID" val="432"/>
</p:tagLst>
</file>

<file path=ppt/tags/tag114.xml><?xml version="1.0" encoding="utf-8"?>
<p:tagLst xmlns:p="http://schemas.openxmlformats.org/presentationml/2006/main">
  <p:tag name="GENSWF_ADVANCE_TIME" val="5"/>
  <p:tag name="ISPRING_CUSTOM_TIMING_USED" val="1"/>
  <p:tag name="ISPRING_SLIDE_ID_2" val="{C410F5D7-5EFE-4E9E-B11C-B9B2C4D78078}"/>
</p:tagLst>
</file>

<file path=ppt/tags/tag115.xml><?xml version="1.0" encoding="utf-8"?>
<p:tagLst xmlns:p="http://schemas.openxmlformats.org/presentationml/2006/main">
  <p:tag name="AS_UNIQUEID" val="433"/>
</p:tagLst>
</file>

<file path=ppt/tags/tag116.xml><?xml version="1.0" encoding="utf-8"?>
<p:tagLst xmlns:p="http://schemas.openxmlformats.org/presentationml/2006/main">
  <p:tag name="AS_UNIQUEID" val="434"/>
</p:tagLst>
</file>

<file path=ppt/tags/tag117.xml><?xml version="1.0" encoding="utf-8"?>
<p:tagLst xmlns:p="http://schemas.openxmlformats.org/presentationml/2006/main">
  <p:tag name="AS_UNIQUEID" val="435"/>
</p:tagLst>
</file>

<file path=ppt/tags/tag118.xml><?xml version="1.0" encoding="utf-8"?>
<p:tagLst xmlns:p="http://schemas.openxmlformats.org/presentationml/2006/main">
  <p:tag name="AS_UNIQUEID" val="436"/>
</p:tagLst>
</file>

<file path=ppt/tags/tag119.xml><?xml version="1.0" encoding="utf-8"?>
<p:tagLst xmlns:p="http://schemas.openxmlformats.org/presentationml/2006/main">
  <p:tag name="AS_UNIQUEID" val="437"/>
</p:tagLst>
</file>

<file path=ppt/tags/tag12.xml><?xml version="1.0" encoding="utf-8"?>
<p:tagLst xmlns:p="http://schemas.openxmlformats.org/presentationml/2006/main">
  <p:tag name="AS_UNIQUEID" val="342"/>
</p:tagLst>
</file>

<file path=ppt/tags/tag120.xml><?xml version="1.0" encoding="utf-8"?>
<p:tagLst xmlns:p="http://schemas.openxmlformats.org/presentationml/2006/main">
  <p:tag name="AS_UNIQUEID" val="438"/>
</p:tagLst>
</file>

<file path=ppt/tags/tag121.xml><?xml version="1.0" encoding="utf-8"?>
<p:tagLst xmlns:p="http://schemas.openxmlformats.org/presentationml/2006/main">
  <p:tag name="AS_UNIQUEID" val="439"/>
</p:tagLst>
</file>

<file path=ppt/tags/tag122.xml><?xml version="1.0" encoding="utf-8"?>
<p:tagLst xmlns:p="http://schemas.openxmlformats.org/presentationml/2006/main">
  <p:tag name="GENSWF_ADVANCE_TIME" val="5"/>
  <p:tag name="ISPRING_CUSTOM_TIMING_USED" val="1"/>
  <p:tag name="ISPRING_SLIDE_ID_2" val="{C410F5D7-5EFE-4E9E-B11C-B9B2C4D78078}"/>
</p:tagLst>
</file>

<file path=ppt/tags/tag123.xml><?xml version="1.0" encoding="utf-8"?>
<p:tagLst xmlns:p="http://schemas.openxmlformats.org/presentationml/2006/main">
  <p:tag name="AS_UNIQUEID" val="440"/>
</p:tagLst>
</file>

<file path=ppt/tags/tag124.xml><?xml version="1.0" encoding="utf-8"?>
<p:tagLst xmlns:p="http://schemas.openxmlformats.org/presentationml/2006/main">
  <p:tag name="AS_UNIQUEID" val="441"/>
</p:tagLst>
</file>

<file path=ppt/tags/tag125.xml><?xml version="1.0" encoding="utf-8"?>
<p:tagLst xmlns:p="http://schemas.openxmlformats.org/presentationml/2006/main">
  <p:tag name="AS_UNIQUEID" val="442"/>
</p:tagLst>
</file>

<file path=ppt/tags/tag126.xml><?xml version="1.0" encoding="utf-8"?>
<p:tagLst xmlns:p="http://schemas.openxmlformats.org/presentationml/2006/main">
  <p:tag name="AS_UNIQUEID" val="443"/>
</p:tagLst>
</file>

<file path=ppt/tags/tag127.xml><?xml version="1.0" encoding="utf-8"?>
<p:tagLst xmlns:p="http://schemas.openxmlformats.org/presentationml/2006/main">
  <p:tag name="AS_UNIQUEID" val="444"/>
</p:tagLst>
</file>

<file path=ppt/tags/tag128.xml><?xml version="1.0" encoding="utf-8"?>
<p:tagLst xmlns:p="http://schemas.openxmlformats.org/presentationml/2006/main">
  <p:tag name="AS_UNIQUEID" val="445"/>
</p:tagLst>
</file>

<file path=ppt/tags/tag129.xml><?xml version="1.0" encoding="utf-8"?>
<p:tagLst xmlns:p="http://schemas.openxmlformats.org/presentationml/2006/main">
  <p:tag name="AS_UNIQUEID" val="446"/>
</p:tagLst>
</file>

<file path=ppt/tags/tag13.xml><?xml version="1.0" encoding="utf-8"?>
<p:tagLst xmlns:p="http://schemas.openxmlformats.org/presentationml/2006/main">
  <p:tag name="AS_UNIQUEID" val="343"/>
</p:tagLst>
</file>

<file path=ppt/tags/tag130.xml><?xml version="1.0" encoding="utf-8"?>
<p:tagLst xmlns:p="http://schemas.openxmlformats.org/presentationml/2006/main">
  <p:tag name="AS_UNIQUEID" val="447"/>
</p:tagLst>
</file>

<file path=ppt/tags/tag131.xml><?xml version="1.0" encoding="utf-8"?>
<p:tagLst xmlns:p="http://schemas.openxmlformats.org/presentationml/2006/main">
  <p:tag name="AS_UNIQUEID" val="448"/>
</p:tagLst>
</file>

<file path=ppt/tags/tag132.xml><?xml version="1.0" encoding="utf-8"?>
<p:tagLst xmlns:p="http://schemas.openxmlformats.org/presentationml/2006/main">
  <p:tag name="AS_UNIQUEID" val="449"/>
</p:tagLst>
</file>

<file path=ppt/tags/tag133.xml><?xml version="1.0" encoding="utf-8"?>
<p:tagLst xmlns:p="http://schemas.openxmlformats.org/presentationml/2006/main">
  <p:tag name="AS_UNIQUEID" val="450"/>
</p:tagLst>
</file>

<file path=ppt/tags/tag134.xml><?xml version="1.0" encoding="utf-8"?>
<p:tagLst xmlns:p="http://schemas.openxmlformats.org/presentationml/2006/main">
  <p:tag name="AS_UNIQUEID" val="451"/>
</p:tagLst>
</file>

<file path=ppt/tags/tag135.xml><?xml version="1.0" encoding="utf-8"?>
<p:tagLst xmlns:p="http://schemas.openxmlformats.org/presentationml/2006/main">
  <p:tag name="AS_UNIQUEID" val="452"/>
</p:tagLst>
</file>

<file path=ppt/tags/tag136.xml><?xml version="1.0" encoding="utf-8"?>
<p:tagLst xmlns:p="http://schemas.openxmlformats.org/presentationml/2006/main">
  <p:tag name="AS_UNIQUEID" val="453"/>
</p:tagLst>
</file>

<file path=ppt/tags/tag137.xml><?xml version="1.0" encoding="utf-8"?>
<p:tagLst xmlns:p="http://schemas.openxmlformats.org/presentationml/2006/main">
  <p:tag name="AS_UNIQUEID" val="454"/>
</p:tagLst>
</file>

<file path=ppt/tags/tag138.xml><?xml version="1.0" encoding="utf-8"?>
<p:tagLst xmlns:p="http://schemas.openxmlformats.org/presentationml/2006/main">
  <p:tag name="AS_UNIQUEID" val="455"/>
</p:tagLst>
</file>

<file path=ppt/tags/tag139.xml><?xml version="1.0" encoding="utf-8"?>
<p:tagLst xmlns:p="http://schemas.openxmlformats.org/presentationml/2006/main">
  <p:tag name="AS_UNIQUEID" val="456"/>
</p:tagLst>
</file>

<file path=ppt/tags/tag14.xml><?xml version="1.0" encoding="utf-8"?>
<p:tagLst xmlns:p="http://schemas.openxmlformats.org/presentationml/2006/main">
  <p:tag name="AS_UNIQUEID" val="344"/>
</p:tagLst>
</file>

<file path=ppt/tags/tag140.xml><?xml version="1.0" encoding="utf-8"?>
<p:tagLst xmlns:p="http://schemas.openxmlformats.org/presentationml/2006/main">
  <p:tag name="AS_UNIQUEID" val="457"/>
</p:tagLst>
</file>

<file path=ppt/tags/tag141.xml><?xml version="1.0" encoding="utf-8"?>
<p:tagLst xmlns:p="http://schemas.openxmlformats.org/presentationml/2006/main">
  <p:tag name="AS_UNIQUEID" val="458"/>
</p:tagLst>
</file>

<file path=ppt/tags/tag142.xml><?xml version="1.0" encoding="utf-8"?>
<p:tagLst xmlns:p="http://schemas.openxmlformats.org/presentationml/2006/main">
  <p:tag name="AS_UNIQUEID" val="459"/>
</p:tagLst>
</file>

<file path=ppt/tags/tag143.xml><?xml version="1.0" encoding="utf-8"?>
<p:tagLst xmlns:p="http://schemas.openxmlformats.org/presentationml/2006/main">
  <p:tag name="AS_UNIQUEID" val="460"/>
</p:tagLst>
</file>

<file path=ppt/tags/tag144.xml><?xml version="1.0" encoding="utf-8"?>
<p:tagLst xmlns:p="http://schemas.openxmlformats.org/presentationml/2006/main">
  <p:tag name="GENSWF_ADVANCE_TIME" val="5"/>
  <p:tag name="ISPRING_CUSTOM_TIMING_USED" val="1"/>
  <p:tag name="ISPRING_SLIDE_ID_2" val="{77F8FDB7-3558-4317-8A77-678E22367803}"/>
</p:tagLst>
</file>

<file path=ppt/tags/tag145.xml><?xml version="1.0" encoding="utf-8"?>
<p:tagLst xmlns:p="http://schemas.openxmlformats.org/presentationml/2006/main">
  <p:tag name="AS_UNIQUEID" val="461"/>
</p:tagLst>
</file>

<file path=ppt/tags/tag146.xml><?xml version="1.0" encoding="utf-8"?>
<p:tagLst xmlns:p="http://schemas.openxmlformats.org/presentationml/2006/main">
  <p:tag name="AS_UNIQUEID" val="462"/>
</p:tagLst>
</file>

<file path=ppt/tags/tag147.xml><?xml version="1.0" encoding="utf-8"?>
<p:tagLst xmlns:p="http://schemas.openxmlformats.org/presentationml/2006/main">
  <p:tag name="AS_UNIQUEID" val="463"/>
</p:tagLst>
</file>

<file path=ppt/tags/tag148.xml><?xml version="1.0" encoding="utf-8"?>
<p:tagLst xmlns:p="http://schemas.openxmlformats.org/presentationml/2006/main">
  <p:tag name="AS_UNIQUEID" val="464"/>
</p:tagLst>
</file>

<file path=ppt/tags/tag149.xml><?xml version="1.0" encoding="utf-8"?>
<p:tagLst xmlns:p="http://schemas.openxmlformats.org/presentationml/2006/main">
  <p:tag name="AS_UNIQUEID" val="465"/>
</p:tagLst>
</file>

<file path=ppt/tags/tag15.xml><?xml version="1.0" encoding="utf-8"?>
<p:tagLst xmlns:p="http://schemas.openxmlformats.org/presentationml/2006/main">
  <p:tag name="AS_UNIQUEID" val="345"/>
</p:tagLst>
</file>

<file path=ppt/tags/tag150.xml><?xml version="1.0" encoding="utf-8"?>
<p:tagLst xmlns:p="http://schemas.openxmlformats.org/presentationml/2006/main">
  <p:tag name="AS_UNIQUEID" val="466"/>
</p:tagLst>
</file>

<file path=ppt/tags/tag151.xml><?xml version="1.0" encoding="utf-8"?>
<p:tagLst xmlns:p="http://schemas.openxmlformats.org/presentationml/2006/main">
  <p:tag name="AS_UNIQUEID" val="467"/>
</p:tagLst>
</file>

<file path=ppt/tags/tag152.xml><?xml version="1.0" encoding="utf-8"?>
<p:tagLst xmlns:p="http://schemas.openxmlformats.org/presentationml/2006/main">
  <p:tag name="AS_UNIQUEID" val="468"/>
</p:tagLst>
</file>

<file path=ppt/tags/tag153.xml><?xml version="1.0" encoding="utf-8"?>
<p:tagLst xmlns:p="http://schemas.openxmlformats.org/presentationml/2006/main">
  <p:tag name="AS_UNIQUEID" val="469"/>
</p:tagLst>
</file>

<file path=ppt/tags/tag154.xml><?xml version="1.0" encoding="utf-8"?>
<p:tagLst xmlns:p="http://schemas.openxmlformats.org/presentationml/2006/main">
  <p:tag name="AS_UNIQUEID" val="470"/>
</p:tagLst>
</file>

<file path=ppt/tags/tag155.xml><?xml version="1.0" encoding="utf-8"?>
<p:tagLst xmlns:p="http://schemas.openxmlformats.org/presentationml/2006/main">
  <p:tag name="GENSWF_ADVANCE_TIME" val="5"/>
  <p:tag name="ISPRING_CUSTOM_TIMING_USED" val="1"/>
  <p:tag name="ISPRING_SLIDE_ID_2" val="{77F8FDB7-3558-4317-8A77-678E22367803}"/>
</p:tagLst>
</file>

<file path=ppt/tags/tag156.xml><?xml version="1.0" encoding="utf-8"?>
<p:tagLst xmlns:p="http://schemas.openxmlformats.org/presentationml/2006/main">
  <p:tag name="AS_UNIQUEID" val="471"/>
</p:tagLst>
</file>

<file path=ppt/tags/tag157.xml><?xml version="1.0" encoding="utf-8"?>
<p:tagLst xmlns:p="http://schemas.openxmlformats.org/presentationml/2006/main">
  <p:tag name="AS_UNIQUEID" val="472"/>
</p:tagLst>
</file>

<file path=ppt/tags/tag158.xml><?xml version="1.0" encoding="utf-8"?>
<p:tagLst xmlns:p="http://schemas.openxmlformats.org/presentationml/2006/main">
  <p:tag name="AS_UNIQUEID" val="473"/>
</p:tagLst>
</file>

<file path=ppt/tags/tag159.xml><?xml version="1.0" encoding="utf-8"?>
<p:tagLst xmlns:p="http://schemas.openxmlformats.org/presentationml/2006/main">
  <p:tag name="AS_UNIQUEID" val="474"/>
</p:tagLst>
</file>

<file path=ppt/tags/tag16.xml><?xml version="1.0" encoding="utf-8"?>
<p:tagLst xmlns:p="http://schemas.openxmlformats.org/presentationml/2006/main">
  <p:tag name="AS_UNIQUEID" val="346"/>
</p:tagLst>
</file>

<file path=ppt/tags/tag160.xml><?xml version="1.0" encoding="utf-8"?>
<p:tagLst xmlns:p="http://schemas.openxmlformats.org/presentationml/2006/main">
  <p:tag name="AS_UNIQUEID" val="475"/>
</p:tagLst>
</file>

<file path=ppt/tags/tag161.xml><?xml version="1.0" encoding="utf-8"?>
<p:tagLst xmlns:p="http://schemas.openxmlformats.org/presentationml/2006/main">
  <p:tag name="AS_UNIQUEID" val="476"/>
</p:tagLst>
</file>

<file path=ppt/tags/tag162.xml><?xml version="1.0" encoding="utf-8"?>
<p:tagLst xmlns:p="http://schemas.openxmlformats.org/presentationml/2006/main">
  <p:tag name="AS_UNIQUEID" val="477"/>
</p:tagLst>
</file>

<file path=ppt/tags/tag163.xml><?xml version="1.0" encoding="utf-8"?>
<p:tagLst xmlns:p="http://schemas.openxmlformats.org/presentationml/2006/main">
  <p:tag name="AS_UNIQUEID" val="478"/>
</p:tagLst>
</file>

<file path=ppt/tags/tag164.xml><?xml version="1.0" encoding="utf-8"?>
<p:tagLst xmlns:p="http://schemas.openxmlformats.org/presentationml/2006/main">
  <p:tag name="AS_UNIQUEID" val="479"/>
</p:tagLst>
</file>

<file path=ppt/tags/tag165.xml><?xml version="1.0" encoding="utf-8"?>
<p:tagLst xmlns:p="http://schemas.openxmlformats.org/presentationml/2006/main">
  <p:tag name="AS_UNIQUEID" val="480"/>
</p:tagLst>
</file>

<file path=ppt/tags/tag166.xml><?xml version="1.0" encoding="utf-8"?>
<p:tagLst xmlns:p="http://schemas.openxmlformats.org/presentationml/2006/main">
  <p:tag name="AS_UNIQUEID" val="481"/>
</p:tagLst>
</file>

<file path=ppt/tags/tag167.xml><?xml version="1.0" encoding="utf-8"?>
<p:tagLst xmlns:p="http://schemas.openxmlformats.org/presentationml/2006/main">
  <p:tag name="AS_UNIQUEID" val="482"/>
</p:tagLst>
</file>

<file path=ppt/tags/tag168.xml><?xml version="1.0" encoding="utf-8"?>
<p:tagLst xmlns:p="http://schemas.openxmlformats.org/presentationml/2006/main">
  <p:tag name="AS_UNIQUEID" val="483"/>
</p:tagLst>
</file>

<file path=ppt/tags/tag169.xml><?xml version="1.0" encoding="utf-8"?>
<p:tagLst xmlns:p="http://schemas.openxmlformats.org/presentationml/2006/main">
  <p:tag name="AS_UNIQUEID" val="484"/>
</p:tagLst>
</file>

<file path=ppt/tags/tag17.xml><?xml version="1.0" encoding="utf-8"?>
<p:tagLst xmlns:p="http://schemas.openxmlformats.org/presentationml/2006/main">
  <p:tag name="AS_UNIQUEID" val="347"/>
</p:tagLst>
</file>

<file path=ppt/tags/tag170.xml><?xml version="1.0" encoding="utf-8"?>
<p:tagLst xmlns:p="http://schemas.openxmlformats.org/presentationml/2006/main">
  <p:tag name="AS_UNIQUEID" val="485"/>
</p:tagLst>
</file>

<file path=ppt/tags/tag171.xml><?xml version="1.0" encoding="utf-8"?>
<p:tagLst xmlns:p="http://schemas.openxmlformats.org/presentationml/2006/main">
  <p:tag name="AS_UNIQUEID" val="486"/>
</p:tagLst>
</file>

<file path=ppt/tags/tag172.xml><?xml version="1.0" encoding="utf-8"?>
<p:tagLst xmlns:p="http://schemas.openxmlformats.org/presentationml/2006/main">
  <p:tag name="AS_UNIQUEID" val="487"/>
</p:tagLst>
</file>

<file path=ppt/tags/tag173.xml><?xml version="1.0" encoding="utf-8"?>
<p:tagLst xmlns:p="http://schemas.openxmlformats.org/presentationml/2006/main">
  <p:tag name="AS_UNIQUEID" val="488"/>
</p:tagLst>
</file>

<file path=ppt/tags/tag174.xml><?xml version="1.0" encoding="utf-8"?>
<p:tagLst xmlns:p="http://schemas.openxmlformats.org/presentationml/2006/main">
  <p:tag name="AS_UNIQUEID" val="489"/>
</p:tagLst>
</file>

<file path=ppt/tags/tag175.xml><?xml version="1.0" encoding="utf-8"?>
<p:tagLst xmlns:p="http://schemas.openxmlformats.org/presentationml/2006/main">
  <p:tag name="AS_UNIQUEID" val="490"/>
</p:tagLst>
</file>

<file path=ppt/tags/tag176.xml><?xml version="1.0" encoding="utf-8"?>
<p:tagLst xmlns:p="http://schemas.openxmlformats.org/presentationml/2006/main">
  <p:tag name="AS_UNIQUEID" val="491"/>
</p:tagLst>
</file>

<file path=ppt/tags/tag177.xml><?xml version="1.0" encoding="utf-8"?>
<p:tagLst xmlns:p="http://schemas.openxmlformats.org/presentationml/2006/main">
  <p:tag name="AS_UNIQUEID" val="492"/>
</p:tagLst>
</file>

<file path=ppt/tags/tag178.xml><?xml version="1.0" encoding="utf-8"?>
<p:tagLst xmlns:p="http://schemas.openxmlformats.org/presentationml/2006/main">
  <p:tag name="AS_UNIQUEID" val="493"/>
</p:tagLst>
</file>

<file path=ppt/tags/tag179.xml><?xml version="1.0" encoding="utf-8"?>
<p:tagLst xmlns:p="http://schemas.openxmlformats.org/presentationml/2006/main">
  <p:tag name="AS_UNIQUEID" val="494"/>
</p:tagLst>
</file>

<file path=ppt/tags/tag18.xml><?xml version="1.0" encoding="utf-8"?>
<p:tagLst xmlns:p="http://schemas.openxmlformats.org/presentationml/2006/main">
  <p:tag name="AS_UNIQUEID" val="348"/>
</p:tagLst>
</file>

<file path=ppt/tags/tag180.xml><?xml version="1.0" encoding="utf-8"?>
<p:tagLst xmlns:p="http://schemas.openxmlformats.org/presentationml/2006/main">
  <p:tag name="AS_UNIQUEID" val="495"/>
</p:tagLst>
</file>

<file path=ppt/tags/tag181.xml><?xml version="1.0" encoding="utf-8"?>
<p:tagLst xmlns:p="http://schemas.openxmlformats.org/presentationml/2006/main">
  <p:tag name="AS_UNIQUEID" val="496"/>
</p:tagLst>
</file>

<file path=ppt/tags/tag182.xml><?xml version="1.0" encoding="utf-8"?>
<p:tagLst xmlns:p="http://schemas.openxmlformats.org/presentationml/2006/main">
  <p:tag name="AS_UNIQUEID" val="497"/>
</p:tagLst>
</file>

<file path=ppt/tags/tag183.xml><?xml version="1.0" encoding="utf-8"?>
<p:tagLst xmlns:p="http://schemas.openxmlformats.org/presentationml/2006/main">
  <p:tag name="AS_UNIQUEID" val="498"/>
</p:tagLst>
</file>

<file path=ppt/tags/tag184.xml><?xml version="1.0" encoding="utf-8"?>
<p:tagLst xmlns:p="http://schemas.openxmlformats.org/presentationml/2006/main">
  <p:tag name="AS_UNIQUEID" val="499"/>
</p:tagLst>
</file>

<file path=ppt/tags/tag185.xml><?xml version="1.0" encoding="utf-8"?>
<p:tagLst xmlns:p="http://schemas.openxmlformats.org/presentationml/2006/main">
  <p:tag name="AS_UNIQUEID" val="500"/>
</p:tagLst>
</file>

<file path=ppt/tags/tag186.xml><?xml version="1.0" encoding="utf-8"?>
<p:tagLst xmlns:p="http://schemas.openxmlformats.org/presentationml/2006/main">
  <p:tag name="AS_UNIQUEID" val="501"/>
</p:tagLst>
</file>

<file path=ppt/tags/tag187.xml><?xml version="1.0" encoding="utf-8"?>
<p:tagLst xmlns:p="http://schemas.openxmlformats.org/presentationml/2006/main">
  <p:tag name="AS_UNIQUEID" val="502"/>
</p:tagLst>
</file>

<file path=ppt/tags/tag188.xml><?xml version="1.0" encoding="utf-8"?>
<p:tagLst xmlns:p="http://schemas.openxmlformats.org/presentationml/2006/main">
  <p:tag name="AS_UNIQUEID" val="503"/>
</p:tagLst>
</file>

<file path=ppt/tags/tag189.xml><?xml version="1.0" encoding="utf-8"?>
<p:tagLst xmlns:p="http://schemas.openxmlformats.org/presentationml/2006/main">
  <p:tag name="AS_UNIQUEID" val="504"/>
</p:tagLst>
</file>

<file path=ppt/tags/tag19.xml><?xml version="1.0" encoding="utf-8"?>
<p:tagLst xmlns:p="http://schemas.openxmlformats.org/presentationml/2006/main">
  <p:tag name="AS_UNIQUEID" val="349"/>
</p:tagLst>
</file>

<file path=ppt/tags/tag190.xml><?xml version="1.0" encoding="utf-8"?>
<p:tagLst xmlns:p="http://schemas.openxmlformats.org/presentationml/2006/main">
  <p:tag name="GENSWF_ADVANCE_TIME" val="5"/>
  <p:tag name="ISPRING_CUSTOM_TIMING_USED" val="1"/>
  <p:tag name="ISPRING_SLIDE_ID_2" val="{C410F5D7-5EFE-4E9E-B11C-B9B2C4D78078}"/>
</p:tagLst>
</file>

<file path=ppt/tags/tag191.xml><?xml version="1.0" encoding="utf-8"?>
<p:tagLst xmlns:p="http://schemas.openxmlformats.org/presentationml/2006/main">
  <p:tag name="AS_UNIQUEID" val="505"/>
</p:tagLst>
</file>

<file path=ppt/tags/tag192.xml><?xml version="1.0" encoding="utf-8"?>
<p:tagLst xmlns:p="http://schemas.openxmlformats.org/presentationml/2006/main">
  <p:tag name="AS_UNIQUEID" val="303"/>
  <p:tag name="KSO_WM_UNIT_TABLE_BEAUTIFY" val="smartTable{41c4b7f5-5802-4dab-a585-ac23a8fd25e2}"/>
  <p:tag name="TABLE_ENDDRAG_ORIGIN_RECT" val="914*443"/>
  <p:tag name="TABLE_ENDDRAG_RECT" val="16*72*914*443"/>
</p:tagLst>
</file>

<file path=ppt/tags/tag193.xml><?xml version="1.0" encoding="utf-8"?>
<p:tagLst xmlns:p="http://schemas.openxmlformats.org/presentationml/2006/main">
  <p:tag name="AS_UNIQUEID" val="506"/>
</p:tagLst>
</file>

<file path=ppt/tags/tag194.xml><?xml version="1.0" encoding="utf-8"?>
<p:tagLst xmlns:p="http://schemas.openxmlformats.org/presentationml/2006/main">
  <p:tag name="AS_UNIQUEID" val="507"/>
</p:tagLst>
</file>

<file path=ppt/tags/tag195.xml><?xml version="1.0" encoding="utf-8"?>
<p:tagLst xmlns:p="http://schemas.openxmlformats.org/presentationml/2006/main">
  <p:tag name="AS_UNIQUEID" val="508"/>
</p:tagLst>
</file>

<file path=ppt/tags/tag196.xml><?xml version="1.0" encoding="utf-8"?>
<p:tagLst xmlns:p="http://schemas.openxmlformats.org/presentationml/2006/main">
  <p:tag name="AS_UNIQUEID" val="509"/>
</p:tagLst>
</file>

<file path=ppt/tags/tag197.xml><?xml version="1.0" encoding="utf-8"?>
<p:tagLst xmlns:p="http://schemas.openxmlformats.org/presentationml/2006/main">
  <p:tag name="AS_UNIQUEID" val="510"/>
</p:tagLst>
</file>

<file path=ppt/tags/tag198.xml><?xml version="1.0" encoding="utf-8"?>
<p:tagLst xmlns:p="http://schemas.openxmlformats.org/presentationml/2006/main">
  <p:tag name="AS_UNIQUEID" val="511"/>
</p:tagLst>
</file>

<file path=ppt/tags/tag199.xml><?xml version="1.0" encoding="utf-8"?>
<p:tagLst xmlns:p="http://schemas.openxmlformats.org/presentationml/2006/main">
  <p:tag name="AS_UNIQUEID" val="512"/>
</p:tagLst>
</file>

<file path=ppt/tags/tag2.xml><?xml version="1.0" encoding="utf-8"?>
<p:tagLst xmlns:p="http://schemas.openxmlformats.org/presentationml/2006/main">
  <p:tag name="AS_UNIQUEID" val="332"/>
</p:tagLst>
</file>

<file path=ppt/tags/tag20.xml><?xml version="1.0" encoding="utf-8"?>
<p:tagLst xmlns:p="http://schemas.openxmlformats.org/presentationml/2006/main">
  <p:tag name="AS_UNIQUEID" val="350"/>
</p:tagLst>
</file>

<file path=ppt/tags/tag200.xml><?xml version="1.0" encoding="utf-8"?>
<p:tagLst xmlns:p="http://schemas.openxmlformats.org/presentationml/2006/main">
  <p:tag name="AS_UNIQUEID" val="513"/>
</p:tagLst>
</file>

<file path=ppt/tags/tag201.xml><?xml version="1.0" encoding="utf-8"?>
<p:tagLst xmlns:p="http://schemas.openxmlformats.org/presentationml/2006/main">
  <p:tag name="AS_UNIQUEID" val="514"/>
</p:tagLst>
</file>

<file path=ppt/tags/tag202.xml><?xml version="1.0" encoding="utf-8"?>
<p:tagLst xmlns:p="http://schemas.openxmlformats.org/presentationml/2006/main">
  <p:tag name="AS_UNIQUEID" val="515"/>
</p:tagLst>
</file>

<file path=ppt/tags/tag203.xml><?xml version="1.0" encoding="utf-8"?>
<p:tagLst xmlns:p="http://schemas.openxmlformats.org/presentationml/2006/main">
  <p:tag name="AS_UNIQUEID" val="516"/>
</p:tagLst>
</file>

<file path=ppt/tags/tag204.xml><?xml version="1.0" encoding="utf-8"?>
<p:tagLst xmlns:p="http://schemas.openxmlformats.org/presentationml/2006/main">
  <p:tag name="AS_UNIQUEID" val="517"/>
</p:tagLst>
</file>

<file path=ppt/tags/tag205.xml><?xml version="1.0" encoding="utf-8"?>
<p:tagLst xmlns:p="http://schemas.openxmlformats.org/presentationml/2006/main">
  <p:tag name="AS_UNIQUEID" val="518"/>
</p:tagLst>
</file>

<file path=ppt/tags/tag206.xml><?xml version="1.0" encoding="utf-8"?>
<p:tagLst xmlns:p="http://schemas.openxmlformats.org/presentationml/2006/main">
  <p:tag name="AS_UNIQUEID" val="519"/>
</p:tagLst>
</file>

<file path=ppt/tags/tag207.xml><?xml version="1.0" encoding="utf-8"?>
<p:tagLst xmlns:p="http://schemas.openxmlformats.org/presentationml/2006/main">
  <p:tag name="AS_UNIQUEID" val="520"/>
</p:tagLst>
</file>

<file path=ppt/tags/tag208.xml><?xml version="1.0" encoding="utf-8"?>
<p:tagLst xmlns:p="http://schemas.openxmlformats.org/presentationml/2006/main">
  <p:tag name="AS_UNIQUEID" val="521"/>
</p:tagLst>
</file>

<file path=ppt/tags/tag209.xml><?xml version="1.0" encoding="utf-8"?>
<p:tagLst xmlns:p="http://schemas.openxmlformats.org/presentationml/2006/main">
  <p:tag name="AS_UNIQUEID" val="522"/>
</p:tagLst>
</file>

<file path=ppt/tags/tag21.xml><?xml version="1.0" encoding="utf-8"?>
<p:tagLst xmlns:p="http://schemas.openxmlformats.org/presentationml/2006/main">
  <p:tag name="AS_UNIQUEID" val="351"/>
</p:tagLst>
</file>

<file path=ppt/tags/tag210.xml><?xml version="1.0" encoding="utf-8"?>
<p:tagLst xmlns:p="http://schemas.openxmlformats.org/presentationml/2006/main">
  <p:tag name="AS_UNIQUEID" val="523"/>
</p:tagLst>
</file>

<file path=ppt/tags/tag211.xml><?xml version="1.0" encoding="utf-8"?>
<p:tagLst xmlns:p="http://schemas.openxmlformats.org/presentationml/2006/main">
  <p:tag name="AS_UNIQUEID" val="524"/>
</p:tagLst>
</file>

<file path=ppt/tags/tag212.xml><?xml version="1.0" encoding="utf-8"?>
<p:tagLst xmlns:p="http://schemas.openxmlformats.org/presentationml/2006/main">
  <p:tag name="AS_UNIQUEID" val="525"/>
</p:tagLst>
</file>

<file path=ppt/tags/tag213.xml><?xml version="1.0" encoding="utf-8"?>
<p:tagLst xmlns:p="http://schemas.openxmlformats.org/presentationml/2006/main">
  <p:tag name="AS_UNIQUEID" val="526"/>
</p:tagLst>
</file>

<file path=ppt/tags/tag214.xml><?xml version="1.0" encoding="utf-8"?>
<p:tagLst xmlns:p="http://schemas.openxmlformats.org/presentationml/2006/main">
  <p:tag name="AS_UNIQUEID" val="527"/>
</p:tagLst>
</file>

<file path=ppt/tags/tag215.xml><?xml version="1.0" encoding="utf-8"?>
<p:tagLst xmlns:p="http://schemas.openxmlformats.org/presentationml/2006/main">
  <p:tag name="AS_UNIQUEID" val="528"/>
</p:tagLst>
</file>

<file path=ppt/tags/tag216.xml><?xml version="1.0" encoding="utf-8"?>
<p:tagLst xmlns:p="http://schemas.openxmlformats.org/presentationml/2006/main">
  <p:tag name="AS_UNIQUEID" val="529"/>
</p:tagLst>
</file>

<file path=ppt/tags/tag217.xml><?xml version="1.0" encoding="utf-8"?>
<p:tagLst xmlns:p="http://schemas.openxmlformats.org/presentationml/2006/main">
  <p:tag name="AS_UNIQUEID" val="530"/>
</p:tagLst>
</file>

<file path=ppt/tags/tag218.xml><?xml version="1.0" encoding="utf-8"?>
<p:tagLst xmlns:p="http://schemas.openxmlformats.org/presentationml/2006/main">
  <p:tag name="AS_UNIQUEID" val="531"/>
</p:tagLst>
</file>

<file path=ppt/tags/tag219.xml><?xml version="1.0" encoding="utf-8"?>
<p:tagLst xmlns:p="http://schemas.openxmlformats.org/presentationml/2006/main">
  <p:tag name="AS_UNIQUEID" val="532"/>
</p:tagLst>
</file>

<file path=ppt/tags/tag22.xml><?xml version="1.0" encoding="utf-8"?>
<p:tagLst xmlns:p="http://schemas.openxmlformats.org/presentationml/2006/main">
  <p:tag name="AS_UNIQUEID" val="352"/>
</p:tagLst>
</file>

<file path=ppt/tags/tag220.xml><?xml version="1.0" encoding="utf-8"?>
<p:tagLst xmlns:p="http://schemas.openxmlformats.org/presentationml/2006/main">
  <p:tag name="AS_UNIQUEID" val="533"/>
</p:tagLst>
</file>

<file path=ppt/tags/tag221.xml><?xml version="1.0" encoding="utf-8"?>
<p:tagLst xmlns:p="http://schemas.openxmlformats.org/presentationml/2006/main">
  <p:tag name="AS_UNIQUEID" val="534"/>
</p:tagLst>
</file>

<file path=ppt/tags/tag222.xml><?xml version="1.0" encoding="utf-8"?>
<p:tagLst xmlns:p="http://schemas.openxmlformats.org/presentationml/2006/main">
  <p:tag name="AS_UNIQUEID" val="535"/>
</p:tagLst>
</file>

<file path=ppt/tags/tag223.xml><?xml version="1.0" encoding="utf-8"?>
<p:tagLst xmlns:p="http://schemas.openxmlformats.org/presentationml/2006/main">
  <p:tag name="AS_UNIQUEID" val="536"/>
</p:tagLst>
</file>

<file path=ppt/tags/tag224.xml><?xml version="1.0" encoding="utf-8"?>
<p:tagLst xmlns:p="http://schemas.openxmlformats.org/presentationml/2006/main">
  <p:tag name="AS_UNIQUEID" val="537"/>
</p:tagLst>
</file>

<file path=ppt/tags/tag225.xml><?xml version="1.0" encoding="utf-8"?>
<p:tagLst xmlns:p="http://schemas.openxmlformats.org/presentationml/2006/main">
  <p:tag name="AS_UNIQUEID" val="308"/>
</p:tagLst>
</file>

<file path=ppt/tags/tag226.xml><?xml version="1.0" encoding="utf-8"?>
<p:tagLst xmlns:p="http://schemas.openxmlformats.org/presentationml/2006/main">
  <p:tag name="AS_UNIQUEID" val="538"/>
</p:tagLst>
</file>

<file path=ppt/tags/tag227.xml><?xml version="1.0" encoding="utf-8"?>
<p:tagLst xmlns:p="http://schemas.openxmlformats.org/presentationml/2006/main">
  <p:tag name="AS_UNIQUEID" val="324"/>
</p:tagLst>
</file>

<file path=ppt/tags/tag228.xml><?xml version="1.0" encoding="utf-8"?>
<p:tagLst xmlns:p="http://schemas.openxmlformats.org/presentationml/2006/main">
  <p:tag name="AS_UNIQUEID" val="539"/>
</p:tagLst>
</file>

<file path=ppt/tags/tag229.xml><?xml version="1.0" encoding="utf-8"?>
<p:tagLst xmlns:p="http://schemas.openxmlformats.org/presentationml/2006/main">
  <p:tag name="AS_UNIQUEID" val="326"/>
</p:tagLst>
</file>

<file path=ppt/tags/tag23.xml><?xml version="1.0" encoding="utf-8"?>
<p:tagLst xmlns:p="http://schemas.openxmlformats.org/presentationml/2006/main">
  <p:tag name="AS_UNIQUEID" val="353"/>
</p:tagLst>
</file>

<file path=ppt/tags/tag230.xml><?xml version="1.0" encoding="utf-8"?>
<p:tagLst xmlns:p="http://schemas.openxmlformats.org/presentationml/2006/main">
  <p:tag name="AS_UNIQUEID" val="327"/>
</p:tagLst>
</file>

<file path=ppt/tags/tag231.xml><?xml version="1.0" encoding="utf-8"?>
<p:tagLst xmlns:p="http://schemas.openxmlformats.org/presentationml/2006/main">
  <p:tag name="AS_UNIQUEID" val="328"/>
</p:tagLst>
</file>

<file path=ppt/tags/tag232.xml><?xml version="1.0" encoding="utf-8"?>
<p:tagLst xmlns:p="http://schemas.openxmlformats.org/presentationml/2006/main">
  <p:tag name="AS_UNIQUEID" val="540"/>
</p:tagLst>
</file>

<file path=ppt/tags/tag233.xml><?xml version="1.0" encoding="utf-8"?>
<p:tagLst xmlns:p="http://schemas.openxmlformats.org/presentationml/2006/main">
  <p:tag name="AS_UNIQUEID" val="330"/>
</p:tagLst>
</file>

<file path=ppt/tags/tag234.xml><?xml version="1.0" encoding="utf-8"?>
<p:tagLst xmlns:p="http://schemas.openxmlformats.org/presentationml/2006/main">
  <p:tag name="AS_UNIQUEID" val="0"/>
</p:tagLst>
</file>

<file path=ppt/tags/tag235.xml><?xml version="1.0" encoding="utf-8"?>
<p:tagLst xmlns:p="http://schemas.openxmlformats.org/presentationml/2006/main">
  <p:tag name="AS_UNIQUEID" val="541"/>
</p:tagLst>
</file>

<file path=ppt/tags/tag236.xml><?xml version="1.0" encoding="utf-8"?>
<p:tagLst xmlns:p="http://schemas.openxmlformats.org/presentationml/2006/main">
  <p:tag name="AS_UNIQUEID" val="2"/>
</p:tagLst>
</file>

<file path=ppt/tags/tag237.xml><?xml version="1.0" encoding="utf-8"?>
<p:tagLst xmlns:p="http://schemas.openxmlformats.org/presentationml/2006/main">
  <p:tag name="AS_UNIQUEID" val="542"/>
</p:tagLst>
</file>

<file path=ppt/tags/tag238.xml><?xml version="1.0" encoding="utf-8"?>
<p:tagLst xmlns:p="http://schemas.openxmlformats.org/presentationml/2006/main">
  <p:tag name="AS_UNIQUEID" val="4"/>
</p:tagLst>
</file>

<file path=ppt/tags/tag239.xml><?xml version="1.0" encoding="utf-8"?>
<p:tagLst xmlns:p="http://schemas.openxmlformats.org/presentationml/2006/main">
  <p:tag name="AS_UNIQUEID" val="5"/>
</p:tagLst>
</file>

<file path=ppt/tags/tag24.xml><?xml version="1.0" encoding="utf-8"?>
<p:tagLst xmlns:p="http://schemas.openxmlformats.org/presentationml/2006/main">
  <p:tag name="AS_UNIQUEID" val="354"/>
</p:tagLst>
</file>

<file path=ppt/tags/tag240.xml><?xml version="1.0" encoding="utf-8"?>
<p:tagLst xmlns:p="http://schemas.openxmlformats.org/presentationml/2006/main">
  <p:tag name="AS_UNIQUEID" val="6"/>
</p:tagLst>
</file>

<file path=ppt/tags/tag241.xml><?xml version="1.0" encoding="utf-8"?>
<p:tagLst xmlns:p="http://schemas.openxmlformats.org/presentationml/2006/main">
  <p:tag name="AS_UNIQUEID" val="543"/>
</p:tagLst>
</file>

<file path=ppt/tags/tag242.xml><?xml version="1.0" encoding="utf-8"?>
<p:tagLst xmlns:p="http://schemas.openxmlformats.org/presentationml/2006/main">
  <p:tag name="AS_UNIQUEID" val="15"/>
</p:tagLst>
</file>

<file path=ppt/tags/tag243.xml><?xml version="1.0" encoding="utf-8"?>
<p:tagLst xmlns:p="http://schemas.openxmlformats.org/presentationml/2006/main">
  <p:tag name="AS_UNIQUEID" val="19"/>
</p:tagLst>
</file>

<file path=ppt/tags/tag244.xml><?xml version="1.0" encoding="utf-8"?>
<p:tagLst xmlns:p="http://schemas.openxmlformats.org/presentationml/2006/main">
  <p:tag name="AS_UNIQUEID" val="544"/>
</p:tagLst>
</file>

<file path=ppt/tags/tag245.xml><?xml version="1.0" encoding="utf-8"?>
<p:tagLst xmlns:p="http://schemas.openxmlformats.org/presentationml/2006/main">
  <p:tag name="AS_UNIQUEID" val="545"/>
</p:tagLst>
</file>

<file path=ppt/tags/tag246.xml><?xml version="1.0" encoding="utf-8"?>
<p:tagLst xmlns:p="http://schemas.openxmlformats.org/presentationml/2006/main">
  <p:tag name="AS_UNIQUEID" val="546"/>
</p:tagLst>
</file>

<file path=ppt/tags/tag247.xml><?xml version="1.0" encoding="utf-8"?>
<p:tagLst xmlns:p="http://schemas.openxmlformats.org/presentationml/2006/main">
  <p:tag name="AS_UNIQUEID" val="19"/>
</p:tagLst>
</file>

<file path=ppt/tags/tag248.xml><?xml version="1.0" encoding="utf-8"?>
<p:tagLst xmlns:p="http://schemas.openxmlformats.org/presentationml/2006/main">
  <p:tag name="AS_UNIQUEID" val="547"/>
</p:tagLst>
</file>

<file path=ppt/tags/tag249.xml><?xml version="1.0" encoding="utf-8"?>
<p:tagLst xmlns:p="http://schemas.openxmlformats.org/presentationml/2006/main">
  <p:tag name="AS_UNIQUEID" val="548"/>
</p:tagLst>
</file>

<file path=ppt/tags/tag25.xml><?xml version="1.0" encoding="utf-8"?>
<p:tagLst xmlns:p="http://schemas.openxmlformats.org/presentationml/2006/main">
  <p:tag name="AS_UNIQUEID" val="355"/>
</p:tagLst>
</file>

<file path=ppt/tags/tag250.xml><?xml version="1.0" encoding="utf-8"?>
<p:tagLst xmlns:p="http://schemas.openxmlformats.org/presentationml/2006/main">
  <p:tag name="AS_UNIQUEID" val="549"/>
</p:tagLst>
</file>

<file path=ppt/tags/tag251.xml><?xml version="1.0" encoding="utf-8"?>
<p:tagLst xmlns:p="http://schemas.openxmlformats.org/presentationml/2006/main">
  <p:tag name="AS_UNIQUEID" val="550"/>
</p:tagLst>
</file>

<file path=ppt/tags/tag252.xml><?xml version="1.0" encoding="utf-8"?>
<p:tagLst xmlns:p="http://schemas.openxmlformats.org/presentationml/2006/main">
  <p:tag name="AS_UNIQUEID" val="551"/>
</p:tagLst>
</file>

<file path=ppt/tags/tag253.xml><?xml version="1.0" encoding="utf-8"?>
<p:tagLst xmlns:p="http://schemas.openxmlformats.org/presentationml/2006/main">
  <p:tag name="AS_UNIQUEID" val="552"/>
</p:tagLst>
</file>

<file path=ppt/tags/tag254.xml><?xml version="1.0" encoding="utf-8"?>
<p:tagLst xmlns:p="http://schemas.openxmlformats.org/presentationml/2006/main">
  <p:tag name="AS_UNIQUEID" val="553"/>
</p:tagLst>
</file>

<file path=ppt/tags/tag255.xml><?xml version="1.0" encoding="utf-8"?>
<p:tagLst xmlns:p="http://schemas.openxmlformats.org/presentationml/2006/main">
  <p:tag name="AS_UNIQUEID" val="554"/>
</p:tagLst>
</file>

<file path=ppt/tags/tag256.xml><?xml version="1.0" encoding="utf-8"?>
<p:tagLst xmlns:p="http://schemas.openxmlformats.org/presentationml/2006/main">
  <p:tag name="AS_UNIQUEID" val="555"/>
</p:tagLst>
</file>

<file path=ppt/tags/tag257.xml><?xml version="1.0" encoding="utf-8"?>
<p:tagLst xmlns:p="http://schemas.openxmlformats.org/presentationml/2006/main">
  <p:tag name="AS_UNIQUEID" val="556"/>
</p:tagLst>
</file>

<file path=ppt/tags/tag258.xml><?xml version="1.0" encoding="utf-8"?>
<p:tagLst xmlns:p="http://schemas.openxmlformats.org/presentationml/2006/main">
  <p:tag name="AS_UNIQUEID" val="557"/>
</p:tagLst>
</file>

<file path=ppt/tags/tag259.xml><?xml version="1.0" encoding="utf-8"?>
<p:tagLst xmlns:p="http://schemas.openxmlformats.org/presentationml/2006/main">
  <p:tag name="AS_UNIQUEID" val="558"/>
</p:tagLst>
</file>

<file path=ppt/tags/tag26.xml><?xml version="1.0" encoding="utf-8"?>
<p:tagLst xmlns:p="http://schemas.openxmlformats.org/presentationml/2006/main">
  <p:tag name="AS_UNIQUEID" val="356"/>
</p:tagLst>
</file>

<file path=ppt/tags/tag260.xml><?xml version="1.0" encoding="utf-8"?>
<p:tagLst xmlns:p="http://schemas.openxmlformats.org/presentationml/2006/main">
  <p:tag name="AS_UNIQUEID" val="559"/>
</p:tagLst>
</file>

<file path=ppt/tags/tag261.xml><?xml version="1.0" encoding="utf-8"?>
<p:tagLst xmlns:p="http://schemas.openxmlformats.org/presentationml/2006/main">
  <p:tag name="AS_UNIQUEID" val="560"/>
</p:tagLst>
</file>

<file path=ppt/tags/tag262.xml><?xml version="1.0" encoding="utf-8"?>
<p:tagLst xmlns:p="http://schemas.openxmlformats.org/presentationml/2006/main">
  <p:tag name="AS_UNIQUEID" val="561"/>
</p:tagLst>
</file>

<file path=ppt/tags/tag263.xml><?xml version="1.0" encoding="utf-8"?>
<p:tagLst xmlns:p="http://schemas.openxmlformats.org/presentationml/2006/main">
  <p:tag name="AS_UNIQUEID" val="562"/>
</p:tagLst>
</file>

<file path=ppt/tags/tag264.xml><?xml version="1.0" encoding="utf-8"?>
<p:tagLst xmlns:p="http://schemas.openxmlformats.org/presentationml/2006/main">
  <p:tag name="AS_UNIQUEID" val="563"/>
</p:tagLst>
</file>

<file path=ppt/tags/tag265.xml><?xml version="1.0" encoding="utf-8"?>
<p:tagLst xmlns:p="http://schemas.openxmlformats.org/presentationml/2006/main">
  <p:tag name="AS_UNIQUEID" val="564"/>
</p:tagLst>
</file>

<file path=ppt/tags/tag266.xml><?xml version="1.0" encoding="utf-8"?>
<p:tagLst xmlns:p="http://schemas.openxmlformats.org/presentationml/2006/main">
  <p:tag name="AS_UNIQUEID" val="565"/>
</p:tagLst>
</file>

<file path=ppt/tags/tag267.xml><?xml version="1.0" encoding="utf-8"?>
<p:tagLst xmlns:p="http://schemas.openxmlformats.org/presentationml/2006/main">
  <p:tag name="AS_UNIQUEID" val="566"/>
</p:tagLst>
</file>

<file path=ppt/tags/tag268.xml><?xml version="1.0" encoding="utf-8"?>
<p:tagLst xmlns:p="http://schemas.openxmlformats.org/presentationml/2006/main">
  <p:tag name="AS_UNIQUEID" val="567"/>
</p:tagLst>
</file>

<file path=ppt/tags/tag269.xml><?xml version="1.0" encoding="utf-8"?>
<p:tagLst xmlns:p="http://schemas.openxmlformats.org/presentationml/2006/main">
  <p:tag name="AS_UNIQUEID" val="568"/>
</p:tagLst>
</file>

<file path=ppt/tags/tag27.xml><?xml version="1.0" encoding="utf-8"?>
<p:tagLst xmlns:p="http://schemas.openxmlformats.org/presentationml/2006/main">
  <p:tag name="AS_UNIQUEID" val="357"/>
</p:tagLst>
</file>

<file path=ppt/tags/tag270.xml><?xml version="1.0" encoding="utf-8"?>
<p:tagLst xmlns:p="http://schemas.openxmlformats.org/presentationml/2006/main">
  <p:tag name="AS_UNIQUEID" val="569"/>
</p:tagLst>
</file>

<file path=ppt/tags/tag271.xml><?xml version="1.0" encoding="utf-8"?>
<p:tagLst xmlns:p="http://schemas.openxmlformats.org/presentationml/2006/main">
  <p:tag name="AS_UNIQUEID" val="570"/>
</p:tagLst>
</file>

<file path=ppt/tags/tag272.xml><?xml version="1.0" encoding="utf-8"?>
<p:tagLst xmlns:p="http://schemas.openxmlformats.org/presentationml/2006/main">
  <p:tag name="AS_UNIQUEID" val="571"/>
</p:tagLst>
</file>

<file path=ppt/tags/tag273.xml><?xml version="1.0" encoding="utf-8"?>
<p:tagLst xmlns:p="http://schemas.openxmlformats.org/presentationml/2006/main">
  <p:tag name="AS_UNIQUEID" val="572"/>
</p:tagLst>
</file>

<file path=ppt/tags/tag274.xml><?xml version="1.0" encoding="utf-8"?>
<p:tagLst xmlns:p="http://schemas.openxmlformats.org/presentationml/2006/main">
  <p:tag name="AS_UNIQUEID" val="573"/>
</p:tagLst>
</file>

<file path=ppt/tags/tag275.xml><?xml version="1.0" encoding="utf-8"?>
<p:tagLst xmlns:p="http://schemas.openxmlformats.org/presentationml/2006/main">
  <p:tag name="AS_UNIQUEID" val="574"/>
</p:tagLst>
</file>

<file path=ppt/tags/tag276.xml><?xml version="1.0" encoding="utf-8"?>
<p:tagLst xmlns:p="http://schemas.openxmlformats.org/presentationml/2006/main">
  <p:tag name="AS_UNIQUEID" val="575"/>
</p:tagLst>
</file>

<file path=ppt/tags/tag277.xml><?xml version="1.0" encoding="utf-8"?>
<p:tagLst xmlns:p="http://schemas.openxmlformats.org/presentationml/2006/main">
  <p:tag name="AS_UNIQUEID" val="576"/>
</p:tagLst>
</file>

<file path=ppt/tags/tag278.xml><?xml version="1.0" encoding="utf-8"?>
<p:tagLst xmlns:p="http://schemas.openxmlformats.org/presentationml/2006/main">
  <p:tag name="AS_UNIQUEID" val="577"/>
</p:tagLst>
</file>

<file path=ppt/tags/tag279.xml><?xml version="1.0" encoding="utf-8"?>
<p:tagLst xmlns:p="http://schemas.openxmlformats.org/presentationml/2006/main">
  <p:tag name="AS_UNIQUEID" val="578"/>
</p:tagLst>
</file>

<file path=ppt/tags/tag28.xml><?xml version="1.0" encoding="utf-8"?>
<p:tagLst xmlns:p="http://schemas.openxmlformats.org/presentationml/2006/main">
  <p:tag name="AS_UNIQUEID" val="358"/>
</p:tagLst>
</file>

<file path=ppt/tags/tag280.xml><?xml version="1.0" encoding="utf-8"?>
<p:tagLst xmlns:p="http://schemas.openxmlformats.org/presentationml/2006/main">
  <p:tag name="AS_UNIQUEID" val="579"/>
</p:tagLst>
</file>

<file path=ppt/tags/tag281.xml><?xml version="1.0" encoding="utf-8"?>
<p:tagLst xmlns:p="http://schemas.openxmlformats.org/presentationml/2006/main">
  <p:tag name="AS_UNIQUEID" val="580"/>
</p:tagLst>
</file>

<file path=ppt/tags/tag282.xml><?xml version="1.0" encoding="utf-8"?>
<p:tagLst xmlns:p="http://schemas.openxmlformats.org/presentationml/2006/main">
  <p:tag name="AS_UNIQUEID" val="581"/>
</p:tagLst>
</file>

<file path=ppt/tags/tag283.xml><?xml version="1.0" encoding="utf-8"?>
<p:tagLst xmlns:p="http://schemas.openxmlformats.org/presentationml/2006/main">
  <p:tag name="AS_UNIQUEID" val="582"/>
</p:tagLst>
</file>

<file path=ppt/tags/tag284.xml><?xml version="1.0" encoding="utf-8"?>
<p:tagLst xmlns:p="http://schemas.openxmlformats.org/presentationml/2006/main">
  <p:tag name="AS_UNIQUEID" val="583"/>
</p:tagLst>
</file>

<file path=ppt/tags/tag285.xml><?xml version="1.0" encoding="utf-8"?>
<p:tagLst xmlns:p="http://schemas.openxmlformats.org/presentationml/2006/main">
  <p:tag name="AS_UNIQUEID" val="584"/>
</p:tagLst>
</file>

<file path=ppt/tags/tag286.xml><?xml version="1.0" encoding="utf-8"?>
<p:tagLst xmlns:p="http://schemas.openxmlformats.org/presentationml/2006/main">
  <p:tag name="AS_UNIQUEID" val="585"/>
</p:tagLst>
</file>

<file path=ppt/tags/tag287.xml><?xml version="1.0" encoding="utf-8"?>
<p:tagLst xmlns:p="http://schemas.openxmlformats.org/presentationml/2006/main">
  <p:tag name="AS_UNIQUEID" val="586"/>
</p:tagLst>
</file>

<file path=ppt/tags/tag288.xml><?xml version="1.0" encoding="utf-8"?>
<p:tagLst xmlns:p="http://schemas.openxmlformats.org/presentationml/2006/main">
  <p:tag name="AS_UNIQUEID" val="587"/>
</p:tagLst>
</file>

<file path=ppt/tags/tag289.xml><?xml version="1.0" encoding="utf-8"?>
<p:tagLst xmlns:p="http://schemas.openxmlformats.org/presentationml/2006/main">
  <p:tag name="AS_UNIQUEID" val="588"/>
</p:tagLst>
</file>

<file path=ppt/tags/tag29.xml><?xml version="1.0" encoding="utf-8"?>
<p:tagLst xmlns:p="http://schemas.openxmlformats.org/presentationml/2006/main">
  <p:tag name="AS_UNIQUEID" val="359"/>
</p:tagLst>
</file>

<file path=ppt/tags/tag290.xml><?xml version="1.0" encoding="utf-8"?>
<p:tagLst xmlns:p="http://schemas.openxmlformats.org/presentationml/2006/main">
  <p:tag name="AS_UNIQUEID" val="589"/>
</p:tagLst>
</file>

<file path=ppt/tags/tag291.xml><?xml version="1.0" encoding="utf-8"?>
<p:tagLst xmlns:p="http://schemas.openxmlformats.org/presentationml/2006/main">
  <p:tag name="AS_UNIQUEID" val="590"/>
</p:tagLst>
</file>

<file path=ppt/tags/tag292.xml><?xml version="1.0" encoding="utf-8"?>
<p:tagLst xmlns:p="http://schemas.openxmlformats.org/presentationml/2006/main">
  <p:tag name="AS_UNIQUEID" val="591"/>
</p:tagLst>
</file>

<file path=ppt/tags/tag293.xml><?xml version="1.0" encoding="utf-8"?>
<p:tagLst xmlns:p="http://schemas.openxmlformats.org/presentationml/2006/main">
  <p:tag name="AS_UNIQUEID" val="592"/>
</p:tagLst>
</file>

<file path=ppt/tags/tag294.xml><?xml version="1.0" encoding="utf-8"?>
<p:tagLst xmlns:p="http://schemas.openxmlformats.org/presentationml/2006/main">
  <p:tag name="AS_UNIQUEID" val="593"/>
</p:tagLst>
</file>

<file path=ppt/tags/tag295.xml><?xml version="1.0" encoding="utf-8"?>
<p:tagLst xmlns:p="http://schemas.openxmlformats.org/presentationml/2006/main">
  <p:tag name="AS_OS" val="Unix 3.10 unknown"/>
  <p:tag name="AS_RELEASE_DATE" val="2020.11.30"/>
  <p:tag name="AS_TITLE" val="Aspose.Slides for Java"/>
  <p:tag name="AS_VERSION" val="20.11"/>
</p:tagLst>
</file>

<file path=ppt/tags/tag3.xml><?xml version="1.0" encoding="utf-8"?>
<p:tagLst xmlns:p="http://schemas.openxmlformats.org/presentationml/2006/main">
  <p:tag name="AS_UNIQUEID" val="333"/>
</p:tagLst>
</file>

<file path=ppt/tags/tag30.xml><?xml version="1.0" encoding="utf-8"?>
<p:tagLst xmlns:p="http://schemas.openxmlformats.org/presentationml/2006/main">
  <p:tag name="AS_UNIQUEID" val="360"/>
</p:tagLst>
</file>

<file path=ppt/tags/tag31.xml><?xml version="1.0" encoding="utf-8"?>
<p:tagLst xmlns:p="http://schemas.openxmlformats.org/presentationml/2006/main">
  <p:tag name="AS_UNIQUEID" val="361"/>
</p:tagLst>
</file>

<file path=ppt/tags/tag32.xml><?xml version="1.0" encoding="utf-8"?>
<p:tagLst xmlns:p="http://schemas.openxmlformats.org/presentationml/2006/main">
  <p:tag name="AS_UNIQUEID" val="362"/>
</p:tagLst>
</file>

<file path=ppt/tags/tag33.xml><?xml version="1.0" encoding="utf-8"?>
<p:tagLst xmlns:p="http://schemas.openxmlformats.org/presentationml/2006/main">
  <p:tag name="AS_UNIQUEID" val="363"/>
</p:tagLst>
</file>

<file path=ppt/tags/tag34.xml><?xml version="1.0" encoding="utf-8"?>
<p:tagLst xmlns:p="http://schemas.openxmlformats.org/presentationml/2006/main">
  <p:tag name="AS_UNIQUEID" val="364"/>
</p:tagLst>
</file>

<file path=ppt/tags/tag35.xml><?xml version="1.0" encoding="utf-8"?>
<p:tagLst xmlns:p="http://schemas.openxmlformats.org/presentationml/2006/main">
  <p:tag name="AS_UNIQUEID" val="365"/>
</p:tagLst>
</file>

<file path=ppt/tags/tag36.xml><?xml version="1.0" encoding="utf-8"?>
<p:tagLst xmlns:p="http://schemas.openxmlformats.org/presentationml/2006/main">
  <p:tag name="AS_UNIQUEID" val="366"/>
</p:tagLst>
</file>

<file path=ppt/tags/tag37.xml><?xml version="1.0" encoding="utf-8"?>
<p:tagLst xmlns:p="http://schemas.openxmlformats.org/presentationml/2006/main">
  <p:tag name="AS_UNIQUEID" val="367"/>
</p:tagLst>
</file>

<file path=ppt/tags/tag38.xml><?xml version="1.0" encoding="utf-8"?>
<p:tagLst xmlns:p="http://schemas.openxmlformats.org/presentationml/2006/main">
  <p:tag name="AS_UNIQUEID" val="368"/>
</p:tagLst>
</file>

<file path=ppt/tags/tag39.xml><?xml version="1.0" encoding="utf-8"?>
<p:tagLst xmlns:p="http://schemas.openxmlformats.org/presentationml/2006/main">
  <p:tag name="AS_UNIQUEID" val="369"/>
</p:tagLst>
</file>

<file path=ppt/tags/tag4.xml><?xml version="1.0" encoding="utf-8"?>
<p:tagLst xmlns:p="http://schemas.openxmlformats.org/presentationml/2006/main">
  <p:tag name="AS_UNIQUEID" val="334"/>
</p:tagLst>
</file>

<file path=ppt/tags/tag40.xml><?xml version="1.0" encoding="utf-8"?>
<p:tagLst xmlns:p="http://schemas.openxmlformats.org/presentationml/2006/main">
  <p:tag name="AS_UNIQUEID" val="370"/>
</p:tagLst>
</file>

<file path=ppt/tags/tag41.xml><?xml version="1.0" encoding="utf-8"?>
<p:tagLst xmlns:p="http://schemas.openxmlformats.org/presentationml/2006/main">
  <p:tag name="AS_UNIQUEID" val="371"/>
</p:tagLst>
</file>

<file path=ppt/tags/tag42.xml><?xml version="1.0" encoding="utf-8"?>
<p:tagLst xmlns:p="http://schemas.openxmlformats.org/presentationml/2006/main">
  <p:tag name="AS_UNIQUEID" val="181"/>
</p:tagLst>
</file>

<file path=ppt/tags/tag43.xml><?xml version="1.0" encoding="utf-8"?>
<p:tagLst xmlns:p="http://schemas.openxmlformats.org/presentationml/2006/main">
  <p:tag name="AS_UNIQUEID" val="182"/>
</p:tagLst>
</file>

<file path=ppt/tags/tag44.xml><?xml version="1.0" encoding="utf-8"?>
<p:tagLst xmlns:p="http://schemas.openxmlformats.org/presentationml/2006/main">
  <p:tag name="AS_UNIQUEID" val="183"/>
</p:tagLst>
</file>

<file path=ppt/tags/tag45.xml><?xml version="1.0" encoding="utf-8"?>
<p:tagLst xmlns:p="http://schemas.openxmlformats.org/presentationml/2006/main">
  <p:tag name="AS_UNIQUEID" val="184"/>
</p:tagLst>
</file>

<file path=ppt/tags/tag46.xml><?xml version="1.0" encoding="utf-8"?>
<p:tagLst xmlns:p="http://schemas.openxmlformats.org/presentationml/2006/main">
  <p:tag name="AS_UNIQUEID" val="185"/>
</p:tagLst>
</file>

<file path=ppt/tags/tag47.xml><?xml version="1.0" encoding="utf-8"?>
<p:tagLst xmlns:p="http://schemas.openxmlformats.org/presentationml/2006/main">
  <p:tag name="AS_UNIQUEID" val="372"/>
</p:tagLst>
</file>

<file path=ppt/tags/tag48.xml><?xml version="1.0" encoding="utf-8"?>
<p:tagLst xmlns:p="http://schemas.openxmlformats.org/presentationml/2006/main">
  <p:tag name="AS_UNIQUEID" val="220"/>
</p:tagLst>
</file>

<file path=ppt/tags/tag49.xml><?xml version="1.0" encoding="utf-8"?>
<p:tagLst xmlns:p="http://schemas.openxmlformats.org/presentationml/2006/main">
  <p:tag name="AS_UNIQUEID" val="221"/>
</p:tagLst>
</file>

<file path=ppt/tags/tag5.xml><?xml version="1.0" encoding="utf-8"?>
<p:tagLst xmlns:p="http://schemas.openxmlformats.org/presentationml/2006/main">
  <p:tag name="AS_UNIQUEID" val="335"/>
</p:tagLst>
</file>

<file path=ppt/tags/tag50.xml><?xml version="1.0" encoding="utf-8"?>
<p:tagLst xmlns:p="http://schemas.openxmlformats.org/presentationml/2006/main">
  <p:tag name="AS_UNIQUEID" val="222"/>
</p:tagLst>
</file>

<file path=ppt/tags/tag51.xml><?xml version="1.0" encoding="utf-8"?>
<p:tagLst xmlns:p="http://schemas.openxmlformats.org/presentationml/2006/main">
  <p:tag name="AS_UNIQUEID" val="373"/>
</p:tagLst>
</file>

<file path=ppt/tags/tag52.xml><?xml version="1.0" encoding="utf-8"?>
<p:tagLst xmlns:p="http://schemas.openxmlformats.org/presentationml/2006/main">
  <p:tag name="AS_UNIQUEID" val="374"/>
</p:tagLst>
</file>

<file path=ppt/tags/tag53.xml><?xml version="1.0" encoding="utf-8"?>
<p:tagLst xmlns:p="http://schemas.openxmlformats.org/presentationml/2006/main">
  <p:tag name="AS_UNIQUEID" val="375"/>
</p:tagLst>
</file>

<file path=ppt/tags/tag54.xml><?xml version="1.0" encoding="utf-8"?>
<p:tagLst xmlns:p="http://schemas.openxmlformats.org/presentationml/2006/main">
  <p:tag name="AS_UNIQUEID" val="376"/>
</p:tagLst>
</file>

<file path=ppt/tags/tag55.xml><?xml version="1.0" encoding="utf-8"?>
<p:tagLst xmlns:p="http://schemas.openxmlformats.org/presentationml/2006/main">
  <p:tag name="AS_UNIQUEID" val="377"/>
</p:tagLst>
</file>

<file path=ppt/tags/tag56.xml><?xml version="1.0" encoding="utf-8"?>
<p:tagLst xmlns:p="http://schemas.openxmlformats.org/presentationml/2006/main">
  <p:tag name="AS_UNIQUEID" val="378"/>
</p:tagLst>
</file>

<file path=ppt/tags/tag57.xml><?xml version="1.0" encoding="utf-8"?>
<p:tagLst xmlns:p="http://schemas.openxmlformats.org/presentationml/2006/main">
  <p:tag name="AS_UNIQUEID" val="379"/>
</p:tagLst>
</file>

<file path=ppt/tags/tag58.xml><?xml version="1.0" encoding="utf-8"?>
<p:tagLst xmlns:p="http://schemas.openxmlformats.org/presentationml/2006/main">
  <p:tag name="AS_UNIQUEID" val="380"/>
</p:tagLst>
</file>

<file path=ppt/tags/tag59.xml><?xml version="1.0" encoding="utf-8"?>
<p:tagLst xmlns:p="http://schemas.openxmlformats.org/presentationml/2006/main">
  <p:tag name="AS_UNIQUEID" val="381"/>
</p:tagLst>
</file>

<file path=ppt/tags/tag6.xml><?xml version="1.0" encoding="utf-8"?>
<p:tagLst xmlns:p="http://schemas.openxmlformats.org/presentationml/2006/main">
  <p:tag name="AS_UNIQUEID" val="336"/>
</p:tagLst>
</file>

<file path=ppt/tags/tag60.xml><?xml version="1.0" encoding="utf-8"?>
<p:tagLst xmlns:p="http://schemas.openxmlformats.org/presentationml/2006/main">
  <p:tag name="AS_UNIQUEID" val="382"/>
</p:tagLst>
</file>

<file path=ppt/tags/tag61.xml><?xml version="1.0" encoding="utf-8"?>
<p:tagLst xmlns:p="http://schemas.openxmlformats.org/presentationml/2006/main">
  <p:tag name="AS_UNIQUEID" val="383"/>
</p:tagLst>
</file>

<file path=ppt/tags/tag62.xml><?xml version="1.0" encoding="utf-8"?>
<p:tagLst xmlns:p="http://schemas.openxmlformats.org/presentationml/2006/main">
  <p:tag name="AS_UNIQUEID" val="384"/>
</p:tagLst>
</file>

<file path=ppt/tags/tag63.xml><?xml version="1.0" encoding="utf-8"?>
<p:tagLst xmlns:p="http://schemas.openxmlformats.org/presentationml/2006/main">
  <p:tag name="AS_UNIQUEID" val="385"/>
</p:tagLst>
</file>

<file path=ppt/tags/tag64.xml><?xml version="1.0" encoding="utf-8"?>
<p:tagLst xmlns:p="http://schemas.openxmlformats.org/presentationml/2006/main">
  <p:tag name="AS_UNIQUEID" val="386"/>
</p:tagLst>
</file>

<file path=ppt/tags/tag65.xml><?xml version="1.0" encoding="utf-8"?>
<p:tagLst xmlns:p="http://schemas.openxmlformats.org/presentationml/2006/main">
  <p:tag name="AS_UNIQUEID" val="387"/>
</p:tagLst>
</file>

<file path=ppt/tags/tag66.xml><?xml version="1.0" encoding="utf-8"?>
<p:tagLst xmlns:p="http://schemas.openxmlformats.org/presentationml/2006/main">
  <p:tag name="AS_UNIQUEID" val="388"/>
</p:tagLst>
</file>

<file path=ppt/tags/tag67.xml><?xml version="1.0" encoding="utf-8"?>
<p:tagLst xmlns:p="http://schemas.openxmlformats.org/presentationml/2006/main">
  <p:tag name="AS_UNIQUEID" val="389"/>
</p:tagLst>
</file>

<file path=ppt/tags/tag68.xml><?xml version="1.0" encoding="utf-8"?>
<p:tagLst xmlns:p="http://schemas.openxmlformats.org/presentationml/2006/main">
  <p:tag name="AS_UNIQUEID" val="390"/>
</p:tagLst>
</file>

<file path=ppt/tags/tag69.xml><?xml version="1.0" encoding="utf-8"?>
<p:tagLst xmlns:p="http://schemas.openxmlformats.org/presentationml/2006/main">
  <p:tag name="AS_UNIQUEID" val="391"/>
</p:tagLst>
</file>

<file path=ppt/tags/tag7.xml><?xml version="1.0" encoding="utf-8"?>
<p:tagLst xmlns:p="http://schemas.openxmlformats.org/presentationml/2006/main">
  <p:tag name="AS_UNIQUEID" val="337"/>
</p:tagLst>
</file>

<file path=ppt/tags/tag70.xml><?xml version="1.0" encoding="utf-8"?>
<p:tagLst xmlns:p="http://schemas.openxmlformats.org/presentationml/2006/main">
  <p:tag name="AS_UNIQUEID" val="392"/>
</p:tagLst>
</file>

<file path=ppt/tags/tag71.xml><?xml version="1.0" encoding="utf-8"?>
<p:tagLst xmlns:p="http://schemas.openxmlformats.org/presentationml/2006/main">
  <p:tag name="AS_UNIQUEID" val="393"/>
</p:tagLst>
</file>

<file path=ppt/tags/tag72.xml><?xml version="1.0" encoding="utf-8"?>
<p:tagLst xmlns:p="http://schemas.openxmlformats.org/presentationml/2006/main">
  <p:tag name="AS_UNIQUEID" val="394"/>
</p:tagLst>
</file>

<file path=ppt/tags/tag73.xml><?xml version="1.0" encoding="utf-8"?>
<p:tagLst xmlns:p="http://schemas.openxmlformats.org/presentationml/2006/main">
  <p:tag name="AS_UNIQUEID" val="395"/>
</p:tagLst>
</file>

<file path=ppt/tags/tag74.xml><?xml version="1.0" encoding="utf-8"?>
<p:tagLst xmlns:p="http://schemas.openxmlformats.org/presentationml/2006/main">
  <p:tag name="AS_UNIQUEID" val="396"/>
</p:tagLst>
</file>

<file path=ppt/tags/tag75.xml><?xml version="1.0" encoding="utf-8"?>
<p:tagLst xmlns:p="http://schemas.openxmlformats.org/presentationml/2006/main">
  <p:tag name="AS_UNIQUEID" val="397"/>
</p:tagLst>
</file>

<file path=ppt/tags/tag76.xml><?xml version="1.0" encoding="utf-8"?>
<p:tagLst xmlns:p="http://schemas.openxmlformats.org/presentationml/2006/main">
  <p:tag name="AS_UNIQUEID" val="398"/>
</p:tagLst>
</file>

<file path=ppt/tags/tag77.xml><?xml version="1.0" encoding="utf-8"?>
<p:tagLst xmlns:p="http://schemas.openxmlformats.org/presentationml/2006/main">
  <p:tag name="AS_UNIQUEID" val="399"/>
</p:tagLst>
</file>

<file path=ppt/tags/tag78.xml><?xml version="1.0" encoding="utf-8"?>
<p:tagLst xmlns:p="http://schemas.openxmlformats.org/presentationml/2006/main">
  <p:tag name="AS_UNIQUEID" val="400"/>
</p:tagLst>
</file>

<file path=ppt/tags/tag79.xml><?xml version="1.0" encoding="utf-8"?>
<p:tagLst xmlns:p="http://schemas.openxmlformats.org/presentationml/2006/main">
  <p:tag name="AS_UNIQUEID" val="401"/>
</p:tagLst>
</file>

<file path=ppt/tags/tag8.xml><?xml version="1.0" encoding="utf-8"?>
<p:tagLst xmlns:p="http://schemas.openxmlformats.org/presentationml/2006/main">
  <p:tag name="AS_UNIQUEID" val="338"/>
</p:tagLst>
</file>

<file path=ppt/tags/tag80.xml><?xml version="1.0" encoding="utf-8"?>
<p:tagLst xmlns:p="http://schemas.openxmlformats.org/presentationml/2006/main">
  <p:tag name="AS_UNIQUEID" val="402"/>
</p:tagLst>
</file>

<file path=ppt/tags/tag81.xml><?xml version="1.0" encoding="utf-8"?>
<p:tagLst xmlns:p="http://schemas.openxmlformats.org/presentationml/2006/main">
  <p:tag name="GENSWF_ADVANCE_TIME" val="5"/>
  <p:tag name="ISPRING_CUSTOM_TIMING_USED" val="1"/>
  <p:tag name="ISPRING_SLIDE_ID_2" val="{C410F5D7-5EFE-4E9E-B11C-B9B2C4D78078}"/>
</p:tagLst>
</file>

<file path=ppt/tags/tag82.xml><?xml version="1.0" encoding="utf-8"?>
<p:tagLst xmlns:p="http://schemas.openxmlformats.org/presentationml/2006/main">
  <p:tag name="AS_UNIQUEID" val="403"/>
</p:tagLst>
</file>

<file path=ppt/tags/tag83.xml><?xml version="1.0" encoding="utf-8"?>
<p:tagLst xmlns:p="http://schemas.openxmlformats.org/presentationml/2006/main">
  <p:tag name="AS_UNIQUEID" val="404"/>
</p:tagLst>
</file>

<file path=ppt/tags/tag84.xml><?xml version="1.0" encoding="utf-8"?>
<p:tagLst xmlns:p="http://schemas.openxmlformats.org/presentationml/2006/main">
  <p:tag name="AS_UNIQUEID" val="405"/>
</p:tagLst>
</file>

<file path=ppt/tags/tag85.xml><?xml version="1.0" encoding="utf-8"?>
<p:tagLst xmlns:p="http://schemas.openxmlformats.org/presentationml/2006/main">
  <p:tag name="AS_UNIQUEID" val="406"/>
</p:tagLst>
</file>

<file path=ppt/tags/tag86.xml><?xml version="1.0" encoding="utf-8"?>
<p:tagLst xmlns:p="http://schemas.openxmlformats.org/presentationml/2006/main">
  <p:tag name="AS_UNIQUEID" val="407"/>
</p:tagLst>
</file>

<file path=ppt/tags/tag87.xml><?xml version="1.0" encoding="utf-8"?>
<p:tagLst xmlns:p="http://schemas.openxmlformats.org/presentationml/2006/main">
  <p:tag name="AS_UNIQUEID" val="408"/>
</p:tagLst>
</file>

<file path=ppt/tags/tag88.xml><?xml version="1.0" encoding="utf-8"?>
<p:tagLst xmlns:p="http://schemas.openxmlformats.org/presentationml/2006/main">
  <p:tag name="AS_UNIQUEID" val="409"/>
</p:tagLst>
</file>

<file path=ppt/tags/tag89.xml><?xml version="1.0" encoding="utf-8"?>
<p:tagLst xmlns:p="http://schemas.openxmlformats.org/presentationml/2006/main">
  <p:tag name="AS_UNIQUEID" val="410"/>
</p:tagLst>
</file>

<file path=ppt/tags/tag9.xml><?xml version="1.0" encoding="utf-8"?>
<p:tagLst xmlns:p="http://schemas.openxmlformats.org/presentationml/2006/main">
  <p:tag name="AS_UNIQUEID" val="339"/>
</p:tagLst>
</file>

<file path=ppt/tags/tag90.xml><?xml version="1.0" encoding="utf-8"?>
<p:tagLst xmlns:p="http://schemas.openxmlformats.org/presentationml/2006/main">
  <p:tag name="AS_UNIQUEID" val="411"/>
</p:tagLst>
</file>

<file path=ppt/tags/tag91.xml><?xml version="1.0" encoding="utf-8"?>
<p:tagLst xmlns:p="http://schemas.openxmlformats.org/presentationml/2006/main">
  <p:tag name="AS_UNIQUEID" val="412"/>
</p:tagLst>
</file>

<file path=ppt/tags/tag92.xml><?xml version="1.0" encoding="utf-8"?>
<p:tagLst xmlns:p="http://schemas.openxmlformats.org/presentationml/2006/main">
  <p:tag name="AS_UNIQUEID" val="413"/>
</p:tagLst>
</file>

<file path=ppt/tags/tag93.xml><?xml version="1.0" encoding="utf-8"?>
<p:tagLst xmlns:p="http://schemas.openxmlformats.org/presentationml/2006/main">
  <p:tag name="AS_UNIQUEID" val="414"/>
</p:tagLst>
</file>

<file path=ppt/tags/tag94.xml><?xml version="1.0" encoding="utf-8"?>
<p:tagLst xmlns:p="http://schemas.openxmlformats.org/presentationml/2006/main">
  <p:tag name="AS_UNIQUEID" val="415"/>
</p:tagLst>
</file>

<file path=ppt/tags/tag95.xml><?xml version="1.0" encoding="utf-8"?>
<p:tagLst xmlns:p="http://schemas.openxmlformats.org/presentationml/2006/main">
  <p:tag name="AS_UNIQUEID" val="416"/>
</p:tagLst>
</file>

<file path=ppt/tags/tag96.xml><?xml version="1.0" encoding="utf-8"?>
<p:tagLst xmlns:p="http://schemas.openxmlformats.org/presentationml/2006/main">
  <p:tag name="GENSWF_ADVANCE_TIME" val="5"/>
  <p:tag name="ISPRING_CUSTOM_TIMING_USED" val="1"/>
  <p:tag name="ISPRING_SLIDE_ID_2" val="{9CAC6EE6-A56A-4D48-BEFF-CA4AC0CACF42}"/>
</p:tagLst>
</file>

<file path=ppt/tags/tag97.xml><?xml version="1.0" encoding="utf-8"?>
<p:tagLst xmlns:p="http://schemas.openxmlformats.org/presentationml/2006/main">
  <p:tag name="AS_UNIQUEID" val="417"/>
</p:tagLst>
</file>

<file path=ppt/tags/tag98.xml><?xml version="1.0" encoding="utf-8"?>
<p:tagLst xmlns:p="http://schemas.openxmlformats.org/presentationml/2006/main">
  <p:tag name="AS_UNIQUEID" val="418"/>
</p:tagLst>
</file>

<file path=ppt/tags/tag99.xml><?xml version="1.0" encoding="utf-8"?>
<p:tagLst xmlns:p="http://schemas.openxmlformats.org/presentationml/2006/main">
  <p:tag name="AS_UNIQUEID" val="419"/>
</p:tagLst>
</file>

<file path=ppt/theme/theme1.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193</Paragraphs>
  <Slides>33</Slides>
  <Notes>8</Notes>
  <TotalTime>0</TotalTime>
  <HiddenSlides>0</HiddenSlides>
  <MMClips>1</MMClips>
  <ScaleCrop>0</ScaleCrop>
  <HeadingPairs>
    <vt:vector baseType="variant" size="6">
      <vt:variant>
        <vt:lpstr>Fonts used</vt:lpstr>
      </vt:variant>
      <vt:variant>
        <vt:i4>14</vt:i4>
      </vt:variant>
      <vt:variant>
        <vt:lpstr>Theme</vt:lpstr>
      </vt:variant>
      <vt:variant>
        <vt:i4>1</vt:i4>
      </vt:variant>
      <vt:variant>
        <vt:lpstr>Slide Titles</vt:lpstr>
      </vt:variant>
      <vt:variant>
        <vt:i4>33</vt:i4>
      </vt:variant>
    </vt:vector>
  </HeadingPairs>
  <TitlesOfParts>
    <vt:vector baseType="lpstr" size="48">
      <vt:lpstr>Arial</vt:lpstr>
      <vt:lpstr>Calibri</vt:lpstr>
      <vt:lpstr>华文楷体</vt:lpstr>
      <vt:lpstr>华文行楷</vt:lpstr>
      <vt:lpstr>等线 Light</vt:lpstr>
      <vt:lpstr>等线</vt:lpstr>
      <vt:lpstr>幼圆</vt:lpstr>
      <vt:lpstr>方正舒体</vt:lpstr>
      <vt:lpstr>宋体</vt:lpstr>
      <vt:lpstr>微软雅黑</vt:lpstr>
      <vt:lpstr>楷体</vt:lpstr>
      <vt:lpstr>Times New Roman</vt:lpstr>
      <vt:lpstr>楷体_GB2312</vt:lpstr>
      <vt:lpstr>华文宋体</vt:lpstr>
      <vt:lpstr>Office Theme</vt:lpstr>
      <vt:lpstr>差序格局与私人道德</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“叫YuWei过来”</vt:lpstr>
      <vt:lpstr>PowerPoint Presentation</vt:lpstr>
      <vt:lpstr>PowerPoint Presentation</vt:lpstr>
      <vt:lpstr>PowerPoint Presentation</vt:lpstr>
      <vt:lpstr>PowerPoint Presentation</vt:lpstr>
      <vt:lpstr>        《红楼梦》中一介贫苦村妇刘姥姥是如何与簪缨大族贾家攀上关系的？请结合《差序格局》的第五至第七自然段及选文进行解说。</vt:lpstr>
      <vt:lpstr>PowerPoint Presentation</vt:lpstr>
      <vt:lpstr>课前小试牛刀         1-5章</vt:lpstr>
      <vt:lpstr>2020-2021上高一期末【嘉兴卷】</vt:lpstr>
      <vt:lpstr>PowerPoint Presentation</vt:lpstr>
      <vt:lpstr>PowerPoint Presentation</vt:lpstr>
      <vt:lpstr>2020-2021上高一期末【杭州】</vt:lpstr>
      <vt:lpstr>2020-2021上高一期末【杭州】</vt:lpstr>
      <vt:lpstr>2020-2021上高一期末【丽水】</vt:lpstr>
      <vt:lpstr>2020-2021上高一期末【丽水】</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2022-03-16T08:37:47.066</cp:lastPrinted>
  <dcterms:created xsi:type="dcterms:W3CDTF">2022-03-16T08:37:47Z</dcterms:created>
  <dcterms:modified xsi:type="dcterms:W3CDTF">2022-03-16T00:37:48Z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